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y="5143500" cx="9144000"/>
  <p:notesSz cx="6858000" cy="9144000"/>
  <p:embeddedFontLst>
    <p:embeddedFont>
      <p:font typeface="Roboto"/>
      <p:regular r:id="rId18"/>
      <p:bold r:id="rId19"/>
      <p:italic r:id="rId20"/>
      <p:boldItalic r:id="rId21"/>
    </p:embeddedFont>
    <p:embeddedFont>
      <p:font typeface="Century Gothic"/>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8F96945-DAA3-408A-B6B2-935C3559ED7E}">
  <a:tblStyle styleId="{88F96945-DAA3-408A-B6B2-935C3559ED7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9F56F64-CC46-4D23-8E4B-3CC1118584DE}"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22" Type="http://schemas.openxmlformats.org/officeDocument/2006/relationships/font" Target="fonts/CenturyGothic-regular.fntdata"/><Relationship Id="rId21" Type="http://schemas.openxmlformats.org/officeDocument/2006/relationships/font" Target="fonts/Roboto-boldItalic.fntdata"/><Relationship Id="rId24" Type="http://schemas.openxmlformats.org/officeDocument/2006/relationships/font" Target="fonts/CenturyGothic-italic.fntdata"/><Relationship Id="rId23" Type="http://schemas.openxmlformats.org/officeDocument/2006/relationships/font" Target="fonts/CenturyGothic-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5" Type="http://schemas.openxmlformats.org/officeDocument/2006/relationships/font" Target="fonts/CenturyGothic-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font" Target="fonts/Roboto-bold.fntdata"/><Relationship Id="rId1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bbd98802a1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bbd98802a1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51b0ec30a9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51b0ec30a9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d85c61ee3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d85c61ee3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bbd98802a1_0_1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bbd98802a1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d7326eca2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d7326eca2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bbd98802a1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bbd98802a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cd033e9003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cd033e900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f9cd99f9a8_2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f9cd99f9a8_2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dc9f8d5569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dc9f8d556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00000"/>
              </a:lnSpc>
              <a:spcBef>
                <a:spcPts val="360"/>
              </a:spcBef>
              <a:spcAft>
                <a:spcPts val="0"/>
              </a:spcAft>
              <a:buClr>
                <a:schemeClr val="lt1"/>
              </a:buClr>
              <a:buSzPts val="1800"/>
              <a:buChar char="•"/>
              <a:defRPr/>
            </a:lvl1pPr>
            <a:lvl2pPr indent="-342900" lvl="1" marL="914400" rtl="0" algn="l">
              <a:lnSpc>
                <a:spcPct val="100000"/>
              </a:lnSpc>
              <a:spcBef>
                <a:spcPts val="360"/>
              </a:spcBef>
              <a:spcAft>
                <a:spcPts val="0"/>
              </a:spcAft>
              <a:buClr>
                <a:schemeClr val="lt1"/>
              </a:buClr>
              <a:buSzPts val="1800"/>
              <a:buChar char="–"/>
              <a:defRPr/>
            </a:lvl2pPr>
            <a:lvl3pPr indent="-342900" lvl="2" marL="1371600" rtl="0" algn="l">
              <a:lnSpc>
                <a:spcPct val="100000"/>
              </a:lnSpc>
              <a:spcBef>
                <a:spcPts val="360"/>
              </a:spcBef>
              <a:spcAft>
                <a:spcPts val="0"/>
              </a:spcAft>
              <a:buClr>
                <a:schemeClr val="lt1"/>
              </a:buClr>
              <a:buSzPts val="1800"/>
              <a:buChar char="•"/>
              <a:defRPr/>
            </a:lvl3pPr>
            <a:lvl4pPr indent="-342900" lvl="3" marL="1828800" rtl="0" algn="l">
              <a:lnSpc>
                <a:spcPct val="100000"/>
              </a:lnSpc>
              <a:spcBef>
                <a:spcPts val="360"/>
              </a:spcBef>
              <a:spcAft>
                <a:spcPts val="0"/>
              </a:spcAft>
              <a:buClr>
                <a:schemeClr val="lt1"/>
              </a:buClr>
              <a:buSzPts val="1800"/>
              <a:buChar char="–"/>
              <a:defRPr/>
            </a:lvl4pPr>
            <a:lvl5pPr indent="-342900" lvl="4" marL="2286000" rtl="0" algn="l">
              <a:lnSpc>
                <a:spcPct val="100000"/>
              </a:lnSpc>
              <a:spcBef>
                <a:spcPts val="360"/>
              </a:spcBef>
              <a:spcAft>
                <a:spcPts val="0"/>
              </a:spcAft>
              <a:buClr>
                <a:schemeClr val="lt1"/>
              </a:buClr>
              <a:buSzPts val="1800"/>
              <a:buChar char="»"/>
              <a:defRPr/>
            </a:lvl5pPr>
            <a:lvl6pPr indent="-342900" lvl="5" marL="2743200" rtl="0" algn="l">
              <a:lnSpc>
                <a:spcPct val="100000"/>
              </a:lnSpc>
              <a:spcBef>
                <a:spcPts val="360"/>
              </a:spcBef>
              <a:spcAft>
                <a:spcPts val="0"/>
              </a:spcAft>
              <a:buClr>
                <a:schemeClr val="lt1"/>
              </a:buClr>
              <a:buSzPts val="1800"/>
              <a:buChar char="•"/>
              <a:defRPr/>
            </a:lvl6pPr>
            <a:lvl7pPr indent="-342900" lvl="6" marL="3200400" rtl="0" algn="l">
              <a:lnSpc>
                <a:spcPct val="100000"/>
              </a:lnSpc>
              <a:spcBef>
                <a:spcPts val="360"/>
              </a:spcBef>
              <a:spcAft>
                <a:spcPts val="0"/>
              </a:spcAft>
              <a:buClr>
                <a:schemeClr val="lt1"/>
              </a:buClr>
              <a:buSzPts val="1800"/>
              <a:buChar char="•"/>
              <a:defRPr/>
            </a:lvl7pPr>
            <a:lvl8pPr indent="-342900" lvl="7" marL="3657600" rtl="0" algn="l">
              <a:lnSpc>
                <a:spcPct val="100000"/>
              </a:lnSpc>
              <a:spcBef>
                <a:spcPts val="360"/>
              </a:spcBef>
              <a:spcAft>
                <a:spcPts val="0"/>
              </a:spcAft>
              <a:buClr>
                <a:schemeClr val="lt1"/>
              </a:buClr>
              <a:buSzPts val="1800"/>
              <a:buChar char="•"/>
              <a:defRPr/>
            </a:lvl8pPr>
            <a:lvl9pPr indent="-342900" lvl="8" marL="4114800" rtl="0" algn="l">
              <a:lnSpc>
                <a:spcPct val="100000"/>
              </a:lnSpc>
              <a:spcBef>
                <a:spcPts val="360"/>
              </a:spcBef>
              <a:spcAft>
                <a:spcPts val="0"/>
              </a:spcAft>
              <a:buClr>
                <a:schemeClr val="lt1"/>
              </a:buClr>
              <a:buSzPts val="1800"/>
              <a:buChar char="•"/>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 name="Shape 62"/>
        <p:cNvGrpSpPr/>
        <p:nvPr/>
      </p:nvGrpSpPr>
      <p:grpSpPr>
        <a:xfrm>
          <a:off x="0" y="0"/>
          <a:ext cx="0" cy="0"/>
          <a:chOff x="0" y="0"/>
          <a:chExt cx="0" cy="0"/>
        </a:xfrm>
      </p:grpSpPr>
      <p:sp>
        <p:nvSpPr>
          <p:cNvPr id="63" name="Google Shape;63;p15"/>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4" name="Google Shape;64;p15"/>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rtl="0" algn="ctr">
              <a:lnSpc>
                <a:spcPct val="100000"/>
              </a:lnSpc>
              <a:spcBef>
                <a:spcPts val="640"/>
              </a:spcBef>
              <a:spcAft>
                <a:spcPts val="0"/>
              </a:spcAft>
              <a:buClr>
                <a:schemeClr val="lt1"/>
              </a:buClr>
              <a:buSzPts val="3200"/>
              <a:buNone/>
              <a:defRPr>
                <a:solidFill>
                  <a:schemeClr val="lt1"/>
                </a:solidFill>
              </a:defRPr>
            </a:lvl1pPr>
            <a:lvl2pPr lvl="1" rtl="0" algn="ctr">
              <a:lnSpc>
                <a:spcPct val="100000"/>
              </a:lnSpc>
              <a:spcBef>
                <a:spcPts val="560"/>
              </a:spcBef>
              <a:spcAft>
                <a:spcPts val="0"/>
              </a:spcAft>
              <a:buClr>
                <a:schemeClr val="lt1"/>
              </a:buClr>
              <a:buSzPts val="2800"/>
              <a:buNone/>
              <a:defRPr>
                <a:solidFill>
                  <a:schemeClr val="lt1"/>
                </a:solidFill>
              </a:defRPr>
            </a:lvl2pPr>
            <a:lvl3pPr lvl="2" rtl="0" algn="ctr">
              <a:lnSpc>
                <a:spcPct val="100000"/>
              </a:lnSpc>
              <a:spcBef>
                <a:spcPts val="480"/>
              </a:spcBef>
              <a:spcAft>
                <a:spcPts val="0"/>
              </a:spcAft>
              <a:buClr>
                <a:schemeClr val="lt1"/>
              </a:buClr>
              <a:buSzPts val="2400"/>
              <a:buNone/>
              <a:defRPr>
                <a:solidFill>
                  <a:schemeClr val="lt1"/>
                </a:solidFill>
              </a:defRPr>
            </a:lvl3pPr>
            <a:lvl4pPr lvl="3" rtl="0" algn="ctr">
              <a:lnSpc>
                <a:spcPct val="100000"/>
              </a:lnSpc>
              <a:spcBef>
                <a:spcPts val="400"/>
              </a:spcBef>
              <a:spcAft>
                <a:spcPts val="0"/>
              </a:spcAft>
              <a:buClr>
                <a:schemeClr val="lt1"/>
              </a:buClr>
              <a:buSzPts val="2000"/>
              <a:buNone/>
              <a:defRPr>
                <a:solidFill>
                  <a:schemeClr val="lt1"/>
                </a:solidFill>
              </a:defRPr>
            </a:lvl4pPr>
            <a:lvl5pPr lvl="4" rtl="0" algn="ctr">
              <a:lnSpc>
                <a:spcPct val="100000"/>
              </a:lnSpc>
              <a:spcBef>
                <a:spcPts val="400"/>
              </a:spcBef>
              <a:spcAft>
                <a:spcPts val="0"/>
              </a:spcAft>
              <a:buClr>
                <a:schemeClr val="lt1"/>
              </a:buClr>
              <a:buSzPts val="2000"/>
              <a:buNone/>
              <a:defRPr>
                <a:solidFill>
                  <a:schemeClr val="lt1"/>
                </a:solidFill>
              </a:defRPr>
            </a:lvl5pPr>
            <a:lvl6pPr lvl="5" rtl="0" algn="ctr">
              <a:lnSpc>
                <a:spcPct val="100000"/>
              </a:lnSpc>
              <a:spcBef>
                <a:spcPts val="400"/>
              </a:spcBef>
              <a:spcAft>
                <a:spcPts val="0"/>
              </a:spcAft>
              <a:buClr>
                <a:schemeClr val="lt1"/>
              </a:buClr>
              <a:buSzPts val="2000"/>
              <a:buNone/>
              <a:defRPr>
                <a:solidFill>
                  <a:schemeClr val="lt1"/>
                </a:solidFill>
              </a:defRPr>
            </a:lvl6pPr>
            <a:lvl7pPr lvl="6" rtl="0" algn="ctr">
              <a:lnSpc>
                <a:spcPct val="100000"/>
              </a:lnSpc>
              <a:spcBef>
                <a:spcPts val="400"/>
              </a:spcBef>
              <a:spcAft>
                <a:spcPts val="0"/>
              </a:spcAft>
              <a:buClr>
                <a:schemeClr val="lt1"/>
              </a:buClr>
              <a:buSzPts val="2000"/>
              <a:buNone/>
              <a:defRPr>
                <a:solidFill>
                  <a:schemeClr val="lt1"/>
                </a:solidFill>
              </a:defRPr>
            </a:lvl7pPr>
            <a:lvl8pPr lvl="7" rtl="0" algn="ctr">
              <a:lnSpc>
                <a:spcPct val="100000"/>
              </a:lnSpc>
              <a:spcBef>
                <a:spcPts val="400"/>
              </a:spcBef>
              <a:spcAft>
                <a:spcPts val="0"/>
              </a:spcAft>
              <a:buClr>
                <a:schemeClr val="lt1"/>
              </a:buClr>
              <a:buSzPts val="2000"/>
              <a:buNone/>
              <a:defRPr>
                <a:solidFill>
                  <a:schemeClr val="lt1"/>
                </a:solidFill>
              </a:defRPr>
            </a:lvl8pPr>
            <a:lvl9pPr lvl="8" rtl="0" algn="ctr">
              <a:lnSpc>
                <a:spcPct val="100000"/>
              </a:lnSpc>
              <a:spcBef>
                <a:spcPts val="400"/>
              </a:spcBef>
              <a:spcAft>
                <a:spcPts val="0"/>
              </a:spcAft>
              <a:buClr>
                <a:schemeClr val="lt1"/>
              </a:buClr>
              <a:buSzPts val="2000"/>
              <a:buNone/>
              <a:defRPr>
                <a:solidFill>
                  <a:schemeClr val="lt1"/>
                </a:solidFill>
              </a:defRPr>
            </a:lvl9pPr>
          </a:lstStyle>
          <a:p/>
        </p:txBody>
      </p:sp>
      <p:sp>
        <p:nvSpPr>
          <p:cNvPr id="65" name="Google Shape;65;p1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6" name="Google Shape;66;p1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7" name="Google Shape;67;p1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8" name="Shape 68"/>
        <p:cNvGrpSpPr/>
        <p:nvPr/>
      </p:nvGrpSpPr>
      <p:grpSpPr>
        <a:xfrm>
          <a:off x="0" y="0"/>
          <a:ext cx="0" cy="0"/>
          <a:chOff x="0" y="0"/>
          <a:chExt cx="0" cy="0"/>
        </a:xfrm>
      </p:grpSpPr>
      <p:sp>
        <p:nvSpPr>
          <p:cNvPr id="69" name="Google Shape;69;p1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0" name="Google Shape;70;p16"/>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00000"/>
              </a:lnSpc>
              <a:spcBef>
                <a:spcPts val="360"/>
              </a:spcBef>
              <a:spcAft>
                <a:spcPts val="0"/>
              </a:spcAft>
              <a:buClr>
                <a:schemeClr val="lt1"/>
              </a:buClr>
              <a:buSzPts val="1800"/>
              <a:buChar char="•"/>
              <a:defRPr/>
            </a:lvl1pPr>
            <a:lvl2pPr indent="-342900" lvl="1" marL="914400" rtl="0" algn="l">
              <a:lnSpc>
                <a:spcPct val="100000"/>
              </a:lnSpc>
              <a:spcBef>
                <a:spcPts val="360"/>
              </a:spcBef>
              <a:spcAft>
                <a:spcPts val="0"/>
              </a:spcAft>
              <a:buClr>
                <a:schemeClr val="lt1"/>
              </a:buClr>
              <a:buSzPts val="1800"/>
              <a:buChar char="–"/>
              <a:defRPr/>
            </a:lvl2pPr>
            <a:lvl3pPr indent="-342900" lvl="2" marL="1371600" rtl="0" algn="l">
              <a:lnSpc>
                <a:spcPct val="100000"/>
              </a:lnSpc>
              <a:spcBef>
                <a:spcPts val="360"/>
              </a:spcBef>
              <a:spcAft>
                <a:spcPts val="0"/>
              </a:spcAft>
              <a:buClr>
                <a:schemeClr val="lt1"/>
              </a:buClr>
              <a:buSzPts val="1800"/>
              <a:buChar char="•"/>
              <a:defRPr/>
            </a:lvl3pPr>
            <a:lvl4pPr indent="-342900" lvl="3" marL="1828800" rtl="0" algn="l">
              <a:lnSpc>
                <a:spcPct val="100000"/>
              </a:lnSpc>
              <a:spcBef>
                <a:spcPts val="360"/>
              </a:spcBef>
              <a:spcAft>
                <a:spcPts val="0"/>
              </a:spcAft>
              <a:buClr>
                <a:schemeClr val="lt1"/>
              </a:buClr>
              <a:buSzPts val="1800"/>
              <a:buChar char="–"/>
              <a:defRPr/>
            </a:lvl4pPr>
            <a:lvl5pPr indent="-342900" lvl="4" marL="2286000" rtl="0" algn="l">
              <a:lnSpc>
                <a:spcPct val="100000"/>
              </a:lnSpc>
              <a:spcBef>
                <a:spcPts val="360"/>
              </a:spcBef>
              <a:spcAft>
                <a:spcPts val="0"/>
              </a:spcAft>
              <a:buClr>
                <a:schemeClr val="lt1"/>
              </a:buClr>
              <a:buSzPts val="1800"/>
              <a:buChar char="»"/>
              <a:defRPr/>
            </a:lvl5pPr>
            <a:lvl6pPr indent="-342900" lvl="5" marL="2743200" rtl="0" algn="l">
              <a:lnSpc>
                <a:spcPct val="100000"/>
              </a:lnSpc>
              <a:spcBef>
                <a:spcPts val="360"/>
              </a:spcBef>
              <a:spcAft>
                <a:spcPts val="0"/>
              </a:spcAft>
              <a:buClr>
                <a:schemeClr val="lt1"/>
              </a:buClr>
              <a:buSzPts val="1800"/>
              <a:buChar char="•"/>
              <a:defRPr/>
            </a:lvl6pPr>
            <a:lvl7pPr indent="-342900" lvl="6" marL="3200400" rtl="0" algn="l">
              <a:lnSpc>
                <a:spcPct val="100000"/>
              </a:lnSpc>
              <a:spcBef>
                <a:spcPts val="360"/>
              </a:spcBef>
              <a:spcAft>
                <a:spcPts val="0"/>
              </a:spcAft>
              <a:buClr>
                <a:schemeClr val="lt1"/>
              </a:buClr>
              <a:buSzPts val="1800"/>
              <a:buChar char="•"/>
              <a:defRPr/>
            </a:lvl7pPr>
            <a:lvl8pPr indent="-342900" lvl="7" marL="3657600" rtl="0" algn="l">
              <a:lnSpc>
                <a:spcPct val="100000"/>
              </a:lnSpc>
              <a:spcBef>
                <a:spcPts val="360"/>
              </a:spcBef>
              <a:spcAft>
                <a:spcPts val="0"/>
              </a:spcAft>
              <a:buClr>
                <a:schemeClr val="lt1"/>
              </a:buClr>
              <a:buSzPts val="1800"/>
              <a:buChar char="•"/>
              <a:defRPr/>
            </a:lvl8pPr>
            <a:lvl9pPr indent="-342900" lvl="8" marL="4114800" rtl="0" algn="l">
              <a:lnSpc>
                <a:spcPct val="100000"/>
              </a:lnSpc>
              <a:spcBef>
                <a:spcPts val="360"/>
              </a:spcBef>
              <a:spcAft>
                <a:spcPts val="0"/>
              </a:spcAft>
              <a:buClr>
                <a:schemeClr val="lt1"/>
              </a:buClr>
              <a:buSzPts val="1800"/>
              <a:buChar char="•"/>
              <a:defRPr/>
            </a:lvl9pPr>
          </a:lstStyle>
          <a:p/>
        </p:txBody>
      </p:sp>
      <p:sp>
        <p:nvSpPr>
          <p:cNvPr id="71" name="Google Shape;71;p1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2" name="Google Shape;72;p1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3" name="Google Shape;73;p1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4" name="Shape 74"/>
        <p:cNvGrpSpPr/>
        <p:nvPr/>
      </p:nvGrpSpPr>
      <p:grpSpPr>
        <a:xfrm>
          <a:off x="0" y="0"/>
          <a:ext cx="0" cy="0"/>
          <a:chOff x="0" y="0"/>
          <a:chExt cx="0" cy="0"/>
        </a:xfrm>
      </p:grpSpPr>
      <p:sp>
        <p:nvSpPr>
          <p:cNvPr id="75" name="Google Shape;75;p1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6" name="Google Shape;76;p1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8" name="Shape 78"/>
        <p:cNvGrpSpPr/>
        <p:nvPr/>
      </p:nvGrpSpPr>
      <p:grpSpPr>
        <a:xfrm>
          <a:off x="0" y="0"/>
          <a:ext cx="0" cy="0"/>
          <a:chOff x="0" y="0"/>
          <a:chExt cx="0" cy="0"/>
        </a:xfrm>
      </p:grpSpPr>
      <p:sp>
        <p:nvSpPr>
          <p:cNvPr id="79" name="Google Shape;79;p1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0" name="Google Shape;80;p18"/>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rtl="0" algn="l">
              <a:lnSpc>
                <a:spcPct val="100000"/>
              </a:lnSpc>
              <a:spcBef>
                <a:spcPts val="560"/>
              </a:spcBef>
              <a:spcAft>
                <a:spcPts val="0"/>
              </a:spcAft>
              <a:buClr>
                <a:schemeClr val="lt1"/>
              </a:buClr>
              <a:buSzPts val="2800"/>
              <a:buChar char="•"/>
              <a:defRPr sz="2800"/>
            </a:lvl1pPr>
            <a:lvl2pPr indent="-381000" lvl="1" marL="914400" rtl="0" algn="l">
              <a:lnSpc>
                <a:spcPct val="100000"/>
              </a:lnSpc>
              <a:spcBef>
                <a:spcPts val="480"/>
              </a:spcBef>
              <a:spcAft>
                <a:spcPts val="0"/>
              </a:spcAft>
              <a:buClr>
                <a:schemeClr val="lt1"/>
              </a:buClr>
              <a:buSzPts val="2400"/>
              <a:buChar char="–"/>
              <a:defRPr sz="2400"/>
            </a:lvl2pPr>
            <a:lvl3pPr indent="-355600" lvl="2" marL="1371600" rtl="0" algn="l">
              <a:lnSpc>
                <a:spcPct val="100000"/>
              </a:lnSpc>
              <a:spcBef>
                <a:spcPts val="400"/>
              </a:spcBef>
              <a:spcAft>
                <a:spcPts val="0"/>
              </a:spcAft>
              <a:buClr>
                <a:schemeClr val="lt1"/>
              </a:buClr>
              <a:buSzPts val="2000"/>
              <a:buChar char="•"/>
              <a:defRPr sz="2000"/>
            </a:lvl3pPr>
            <a:lvl4pPr indent="-342900" lvl="3" marL="1828800" rtl="0" algn="l">
              <a:lnSpc>
                <a:spcPct val="100000"/>
              </a:lnSpc>
              <a:spcBef>
                <a:spcPts val="360"/>
              </a:spcBef>
              <a:spcAft>
                <a:spcPts val="0"/>
              </a:spcAft>
              <a:buClr>
                <a:schemeClr val="lt1"/>
              </a:buClr>
              <a:buSzPts val="1800"/>
              <a:buChar char="–"/>
              <a:defRPr sz="1800"/>
            </a:lvl4pPr>
            <a:lvl5pPr indent="-342900" lvl="4" marL="2286000" rtl="0" algn="l">
              <a:lnSpc>
                <a:spcPct val="100000"/>
              </a:lnSpc>
              <a:spcBef>
                <a:spcPts val="360"/>
              </a:spcBef>
              <a:spcAft>
                <a:spcPts val="0"/>
              </a:spcAft>
              <a:buClr>
                <a:schemeClr val="lt1"/>
              </a:buClr>
              <a:buSzPts val="1800"/>
              <a:buChar char="»"/>
              <a:defRPr sz="1800"/>
            </a:lvl5pPr>
            <a:lvl6pPr indent="-342900" lvl="5" marL="2743200" rtl="0" algn="l">
              <a:lnSpc>
                <a:spcPct val="100000"/>
              </a:lnSpc>
              <a:spcBef>
                <a:spcPts val="360"/>
              </a:spcBef>
              <a:spcAft>
                <a:spcPts val="0"/>
              </a:spcAft>
              <a:buClr>
                <a:schemeClr val="lt1"/>
              </a:buClr>
              <a:buSzPts val="1800"/>
              <a:buChar char="•"/>
              <a:defRPr sz="1800"/>
            </a:lvl6pPr>
            <a:lvl7pPr indent="-342900" lvl="6" marL="3200400" rtl="0" algn="l">
              <a:lnSpc>
                <a:spcPct val="100000"/>
              </a:lnSpc>
              <a:spcBef>
                <a:spcPts val="360"/>
              </a:spcBef>
              <a:spcAft>
                <a:spcPts val="0"/>
              </a:spcAft>
              <a:buClr>
                <a:schemeClr val="lt1"/>
              </a:buClr>
              <a:buSzPts val="1800"/>
              <a:buChar char="•"/>
              <a:defRPr sz="1800"/>
            </a:lvl7pPr>
            <a:lvl8pPr indent="-342900" lvl="7" marL="3657600" rtl="0" algn="l">
              <a:lnSpc>
                <a:spcPct val="100000"/>
              </a:lnSpc>
              <a:spcBef>
                <a:spcPts val="360"/>
              </a:spcBef>
              <a:spcAft>
                <a:spcPts val="0"/>
              </a:spcAft>
              <a:buClr>
                <a:schemeClr val="lt1"/>
              </a:buClr>
              <a:buSzPts val="1800"/>
              <a:buChar char="•"/>
              <a:defRPr sz="1800"/>
            </a:lvl8pPr>
            <a:lvl9pPr indent="-342900" lvl="8" marL="4114800" rtl="0" algn="l">
              <a:lnSpc>
                <a:spcPct val="100000"/>
              </a:lnSpc>
              <a:spcBef>
                <a:spcPts val="360"/>
              </a:spcBef>
              <a:spcAft>
                <a:spcPts val="0"/>
              </a:spcAft>
              <a:buClr>
                <a:schemeClr val="lt1"/>
              </a:buClr>
              <a:buSzPts val="1800"/>
              <a:buChar char="•"/>
              <a:defRPr sz="1800"/>
            </a:lvl9pPr>
          </a:lstStyle>
          <a:p/>
        </p:txBody>
      </p:sp>
      <p:sp>
        <p:nvSpPr>
          <p:cNvPr id="81" name="Google Shape;81;p18"/>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rtl="0" algn="l">
              <a:lnSpc>
                <a:spcPct val="100000"/>
              </a:lnSpc>
              <a:spcBef>
                <a:spcPts val="560"/>
              </a:spcBef>
              <a:spcAft>
                <a:spcPts val="0"/>
              </a:spcAft>
              <a:buClr>
                <a:schemeClr val="lt1"/>
              </a:buClr>
              <a:buSzPts val="2800"/>
              <a:buChar char="•"/>
              <a:defRPr sz="2800"/>
            </a:lvl1pPr>
            <a:lvl2pPr indent="-381000" lvl="1" marL="914400" rtl="0" algn="l">
              <a:lnSpc>
                <a:spcPct val="100000"/>
              </a:lnSpc>
              <a:spcBef>
                <a:spcPts val="480"/>
              </a:spcBef>
              <a:spcAft>
                <a:spcPts val="0"/>
              </a:spcAft>
              <a:buClr>
                <a:schemeClr val="lt1"/>
              </a:buClr>
              <a:buSzPts val="2400"/>
              <a:buChar char="–"/>
              <a:defRPr sz="2400"/>
            </a:lvl2pPr>
            <a:lvl3pPr indent="-355600" lvl="2" marL="1371600" rtl="0" algn="l">
              <a:lnSpc>
                <a:spcPct val="100000"/>
              </a:lnSpc>
              <a:spcBef>
                <a:spcPts val="400"/>
              </a:spcBef>
              <a:spcAft>
                <a:spcPts val="0"/>
              </a:spcAft>
              <a:buClr>
                <a:schemeClr val="lt1"/>
              </a:buClr>
              <a:buSzPts val="2000"/>
              <a:buChar char="•"/>
              <a:defRPr sz="2000"/>
            </a:lvl3pPr>
            <a:lvl4pPr indent="-342900" lvl="3" marL="1828800" rtl="0" algn="l">
              <a:lnSpc>
                <a:spcPct val="100000"/>
              </a:lnSpc>
              <a:spcBef>
                <a:spcPts val="360"/>
              </a:spcBef>
              <a:spcAft>
                <a:spcPts val="0"/>
              </a:spcAft>
              <a:buClr>
                <a:schemeClr val="lt1"/>
              </a:buClr>
              <a:buSzPts val="1800"/>
              <a:buChar char="–"/>
              <a:defRPr sz="1800"/>
            </a:lvl4pPr>
            <a:lvl5pPr indent="-342900" lvl="4" marL="2286000" rtl="0" algn="l">
              <a:lnSpc>
                <a:spcPct val="100000"/>
              </a:lnSpc>
              <a:spcBef>
                <a:spcPts val="360"/>
              </a:spcBef>
              <a:spcAft>
                <a:spcPts val="0"/>
              </a:spcAft>
              <a:buClr>
                <a:schemeClr val="lt1"/>
              </a:buClr>
              <a:buSzPts val="1800"/>
              <a:buChar char="»"/>
              <a:defRPr sz="1800"/>
            </a:lvl5pPr>
            <a:lvl6pPr indent="-342900" lvl="5" marL="2743200" rtl="0" algn="l">
              <a:lnSpc>
                <a:spcPct val="100000"/>
              </a:lnSpc>
              <a:spcBef>
                <a:spcPts val="360"/>
              </a:spcBef>
              <a:spcAft>
                <a:spcPts val="0"/>
              </a:spcAft>
              <a:buClr>
                <a:schemeClr val="lt1"/>
              </a:buClr>
              <a:buSzPts val="1800"/>
              <a:buChar char="•"/>
              <a:defRPr sz="1800"/>
            </a:lvl6pPr>
            <a:lvl7pPr indent="-342900" lvl="6" marL="3200400" rtl="0" algn="l">
              <a:lnSpc>
                <a:spcPct val="100000"/>
              </a:lnSpc>
              <a:spcBef>
                <a:spcPts val="360"/>
              </a:spcBef>
              <a:spcAft>
                <a:spcPts val="0"/>
              </a:spcAft>
              <a:buClr>
                <a:schemeClr val="lt1"/>
              </a:buClr>
              <a:buSzPts val="1800"/>
              <a:buChar char="•"/>
              <a:defRPr sz="1800"/>
            </a:lvl7pPr>
            <a:lvl8pPr indent="-342900" lvl="7" marL="3657600" rtl="0" algn="l">
              <a:lnSpc>
                <a:spcPct val="100000"/>
              </a:lnSpc>
              <a:spcBef>
                <a:spcPts val="360"/>
              </a:spcBef>
              <a:spcAft>
                <a:spcPts val="0"/>
              </a:spcAft>
              <a:buClr>
                <a:schemeClr val="lt1"/>
              </a:buClr>
              <a:buSzPts val="1800"/>
              <a:buChar char="•"/>
              <a:defRPr sz="1800"/>
            </a:lvl8pPr>
            <a:lvl9pPr indent="-342900" lvl="8" marL="4114800" rtl="0" algn="l">
              <a:lnSpc>
                <a:spcPct val="100000"/>
              </a:lnSpc>
              <a:spcBef>
                <a:spcPts val="360"/>
              </a:spcBef>
              <a:spcAft>
                <a:spcPts val="0"/>
              </a:spcAft>
              <a:buClr>
                <a:schemeClr val="lt1"/>
              </a:buClr>
              <a:buSzPts val="1800"/>
              <a:buChar char="•"/>
              <a:defRPr sz="1800"/>
            </a:lvl9pPr>
          </a:lstStyle>
          <a:p/>
        </p:txBody>
      </p:sp>
      <p:sp>
        <p:nvSpPr>
          <p:cNvPr id="82" name="Google Shape;82;p1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3" name="Google Shape;83;p1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4" name="Google Shape;84;p1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5" name="Shape 85"/>
        <p:cNvGrpSpPr/>
        <p:nvPr/>
      </p:nvGrpSpPr>
      <p:grpSpPr>
        <a:xfrm>
          <a:off x="0" y="0"/>
          <a:ext cx="0" cy="0"/>
          <a:chOff x="0" y="0"/>
          <a:chExt cx="0" cy="0"/>
        </a:xfrm>
      </p:grpSpPr>
      <p:sp>
        <p:nvSpPr>
          <p:cNvPr id="86" name="Google Shape;86;p19"/>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lt1"/>
              </a:buClr>
              <a:buSzPts val="4000"/>
              <a:buFont typeface="Century Gothic"/>
              <a:buNone/>
              <a:defRPr b="1" sz="4000" cap="none"/>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7" name="Google Shape;87;p19"/>
          <p:cNvSpPr txBox="1"/>
          <p:nvPr>
            <p:ph idx="1" type="body"/>
          </p:nvPr>
        </p:nvSpPr>
        <p:spPr>
          <a:xfrm>
            <a:off x="722313" y="2180035"/>
            <a:ext cx="7772400" cy="1125300"/>
          </a:xfrm>
          <a:prstGeom prst="rect">
            <a:avLst/>
          </a:prstGeom>
          <a:noFill/>
          <a:ln>
            <a:noFill/>
          </a:ln>
        </p:spPr>
        <p:txBody>
          <a:bodyPr anchorCtr="0" anchor="b" bIns="45700" lIns="91425" spcFirstLastPara="1" rIns="91425" wrap="square" tIns="45700">
            <a:noAutofit/>
          </a:bodyPr>
          <a:lstStyle>
            <a:lvl1pPr indent="-228600" lvl="0" marL="457200" rtl="0" algn="l">
              <a:lnSpc>
                <a:spcPct val="100000"/>
              </a:lnSpc>
              <a:spcBef>
                <a:spcPts val="400"/>
              </a:spcBef>
              <a:spcAft>
                <a:spcPts val="0"/>
              </a:spcAft>
              <a:buClr>
                <a:schemeClr val="lt1"/>
              </a:buClr>
              <a:buSzPts val="2000"/>
              <a:buNone/>
              <a:defRPr sz="2000">
                <a:solidFill>
                  <a:schemeClr val="lt1"/>
                </a:solidFill>
              </a:defRPr>
            </a:lvl1pPr>
            <a:lvl2pPr indent="-228600" lvl="1" marL="914400" rtl="0" algn="l">
              <a:lnSpc>
                <a:spcPct val="100000"/>
              </a:lnSpc>
              <a:spcBef>
                <a:spcPts val="360"/>
              </a:spcBef>
              <a:spcAft>
                <a:spcPts val="0"/>
              </a:spcAft>
              <a:buClr>
                <a:schemeClr val="lt1"/>
              </a:buClr>
              <a:buSzPts val="1800"/>
              <a:buNone/>
              <a:defRPr sz="1800">
                <a:solidFill>
                  <a:schemeClr val="lt1"/>
                </a:solidFill>
              </a:defRPr>
            </a:lvl2pPr>
            <a:lvl3pPr indent="-228600" lvl="2" marL="1371600" rtl="0" algn="l">
              <a:lnSpc>
                <a:spcPct val="100000"/>
              </a:lnSpc>
              <a:spcBef>
                <a:spcPts val="320"/>
              </a:spcBef>
              <a:spcAft>
                <a:spcPts val="0"/>
              </a:spcAft>
              <a:buClr>
                <a:schemeClr val="lt1"/>
              </a:buClr>
              <a:buSzPts val="1600"/>
              <a:buNone/>
              <a:defRPr sz="1600">
                <a:solidFill>
                  <a:schemeClr val="lt1"/>
                </a:solidFill>
              </a:defRPr>
            </a:lvl3pPr>
            <a:lvl4pPr indent="-228600" lvl="3" marL="1828800" rtl="0" algn="l">
              <a:lnSpc>
                <a:spcPct val="100000"/>
              </a:lnSpc>
              <a:spcBef>
                <a:spcPts val="280"/>
              </a:spcBef>
              <a:spcAft>
                <a:spcPts val="0"/>
              </a:spcAft>
              <a:buClr>
                <a:schemeClr val="lt1"/>
              </a:buClr>
              <a:buSzPts val="1400"/>
              <a:buNone/>
              <a:defRPr sz="1400">
                <a:solidFill>
                  <a:schemeClr val="lt1"/>
                </a:solidFill>
              </a:defRPr>
            </a:lvl4pPr>
            <a:lvl5pPr indent="-228600" lvl="4" marL="2286000" rtl="0" algn="l">
              <a:lnSpc>
                <a:spcPct val="100000"/>
              </a:lnSpc>
              <a:spcBef>
                <a:spcPts val="280"/>
              </a:spcBef>
              <a:spcAft>
                <a:spcPts val="0"/>
              </a:spcAft>
              <a:buClr>
                <a:schemeClr val="lt1"/>
              </a:buClr>
              <a:buSzPts val="1400"/>
              <a:buNone/>
              <a:defRPr sz="1400">
                <a:solidFill>
                  <a:schemeClr val="lt1"/>
                </a:solidFill>
              </a:defRPr>
            </a:lvl5pPr>
            <a:lvl6pPr indent="-228600" lvl="5" marL="2743200" rtl="0" algn="l">
              <a:lnSpc>
                <a:spcPct val="100000"/>
              </a:lnSpc>
              <a:spcBef>
                <a:spcPts val="280"/>
              </a:spcBef>
              <a:spcAft>
                <a:spcPts val="0"/>
              </a:spcAft>
              <a:buClr>
                <a:schemeClr val="lt1"/>
              </a:buClr>
              <a:buSzPts val="1400"/>
              <a:buNone/>
              <a:defRPr sz="1400">
                <a:solidFill>
                  <a:schemeClr val="lt1"/>
                </a:solidFill>
              </a:defRPr>
            </a:lvl6pPr>
            <a:lvl7pPr indent="-228600" lvl="6" marL="3200400" rtl="0" algn="l">
              <a:lnSpc>
                <a:spcPct val="100000"/>
              </a:lnSpc>
              <a:spcBef>
                <a:spcPts val="280"/>
              </a:spcBef>
              <a:spcAft>
                <a:spcPts val="0"/>
              </a:spcAft>
              <a:buClr>
                <a:schemeClr val="lt1"/>
              </a:buClr>
              <a:buSzPts val="1400"/>
              <a:buNone/>
              <a:defRPr sz="1400">
                <a:solidFill>
                  <a:schemeClr val="lt1"/>
                </a:solidFill>
              </a:defRPr>
            </a:lvl7pPr>
            <a:lvl8pPr indent="-228600" lvl="7" marL="3657600" rtl="0" algn="l">
              <a:lnSpc>
                <a:spcPct val="100000"/>
              </a:lnSpc>
              <a:spcBef>
                <a:spcPts val="280"/>
              </a:spcBef>
              <a:spcAft>
                <a:spcPts val="0"/>
              </a:spcAft>
              <a:buClr>
                <a:schemeClr val="lt1"/>
              </a:buClr>
              <a:buSzPts val="1400"/>
              <a:buNone/>
              <a:defRPr sz="1400">
                <a:solidFill>
                  <a:schemeClr val="lt1"/>
                </a:solidFill>
              </a:defRPr>
            </a:lvl8pPr>
            <a:lvl9pPr indent="-228600" lvl="8" marL="4114800" rtl="0" algn="l">
              <a:lnSpc>
                <a:spcPct val="100000"/>
              </a:lnSpc>
              <a:spcBef>
                <a:spcPts val="280"/>
              </a:spcBef>
              <a:spcAft>
                <a:spcPts val="0"/>
              </a:spcAft>
              <a:buClr>
                <a:schemeClr val="lt1"/>
              </a:buClr>
              <a:buSzPts val="1400"/>
              <a:buNone/>
              <a:defRPr sz="1400">
                <a:solidFill>
                  <a:schemeClr val="lt1"/>
                </a:solidFill>
              </a:defRPr>
            </a:lvl9pPr>
          </a:lstStyle>
          <a:p/>
        </p:txBody>
      </p:sp>
      <p:sp>
        <p:nvSpPr>
          <p:cNvPr id="88" name="Google Shape;88;p1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9" name="Google Shape;89;p1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0" name="Google Shape;90;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1" name="Shape 91"/>
        <p:cNvGrpSpPr/>
        <p:nvPr/>
      </p:nvGrpSpPr>
      <p:grpSpPr>
        <a:xfrm>
          <a:off x="0" y="0"/>
          <a:ext cx="0" cy="0"/>
          <a:chOff x="0" y="0"/>
          <a:chExt cx="0" cy="0"/>
        </a:xfrm>
      </p:grpSpPr>
      <p:sp>
        <p:nvSpPr>
          <p:cNvPr id="92" name="Google Shape;92;p2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lt1"/>
              </a:buClr>
              <a:buSzPts val="4400"/>
              <a:buFont typeface="Century Gothic"/>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3" name="Google Shape;93;p20"/>
          <p:cNvSpPr txBox="1"/>
          <p:nvPr>
            <p:ph idx="1" type="body"/>
          </p:nvPr>
        </p:nvSpPr>
        <p:spPr>
          <a:xfrm>
            <a:off x="457200" y="1151335"/>
            <a:ext cx="4040100" cy="480000"/>
          </a:xfrm>
          <a:prstGeom prst="rect">
            <a:avLst/>
          </a:prstGeom>
          <a:noFill/>
          <a:ln>
            <a:noFill/>
          </a:ln>
        </p:spPr>
        <p:txBody>
          <a:bodyPr anchorCtr="0" anchor="b" bIns="45700" lIns="91425" spcFirstLastPara="1" rIns="91425" wrap="square" tIns="45700">
            <a:noAutofit/>
          </a:bodyPr>
          <a:lstStyle>
            <a:lvl1pPr indent="-228600" lvl="0" marL="457200" rtl="0" algn="l">
              <a:lnSpc>
                <a:spcPct val="100000"/>
              </a:lnSpc>
              <a:spcBef>
                <a:spcPts val="480"/>
              </a:spcBef>
              <a:spcAft>
                <a:spcPts val="0"/>
              </a:spcAft>
              <a:buClr>
                <a:schemeClr val="lt1"/>
              </a:buClr>
              <a:buSzPts val="2400"/>
              <a:buNone/>
              <a:defRPr b="1" sz="2400"/>
            </a:lvl1pPr>
            <a:lvl2pPr indent="-228600" lvl="1" marL="914400" rtl="0" algn="l">
              <a:lnSpc>
                <a:spcPct val="100000"/>
              </a:lnSpc>
              <a:spcBef>
                <a:spcPts val="400"/>
              </a:spcBef>
              <a:spcAft>
                <a:spcPts val="0"/>
              </a:spcAft>
              <a:buClr>
                <a:schemeClr val="lt1"/>
              </a:buClr>
              <a:buSzPts val="2000"/>
              <a:buNone/>
              <a:defRPr b="1" sz="2000"/>
            </a:lvl2pPr>
            <a:lvl3pPr indent="-228600" lvl="2" marL="1371600" rtl="0" algn="l">
              <a:lnSpc>
                <a:spcPct val="100000"/>
              </a:lnSpc>
              <a:spcBef>
                <a:spcPts val="360"/>
              </a:spcBef>
              <a:spcAft>
                <a:spcPts val="0"/>
              </a:spcAft>
              <a:buClr>
                <a:schemeClr val="lt1"/>
              </a:buClr>
              <a:buSzPts val="1800"/>
              <a:buNone/>
              <a:defRPr b="1" sz="1800"/>
            </a:lvl3pPr>
            <a:lvl4pPr indent="-228600" lvl="3" marL="1828800" rtl="0" algn="l">
              <a:lnSpc>
                <a:spcPct val="100000"/>
              </a:lnSpc>
              <a:spcBef>
                <a:spcPts val="320"/>
              </a:spcBef>
              <a:spcAft>
                <a:spcPts val="0"/>
              </a:spcAft>
              <a:buClr>
                <a:schemeClr val="lt1"/>
              </a:buClr>
              <a:buSzPts val="1600"/>
              <a:buNone/>
              <a:defRPr b="1" sz="1600"/>
            </a:lvl4pPr>
            <a:lvl5pPr indent="-228600" lvl="4" marL="2286000" rtl="0" algn="l">
              <a:lnSpc>
                <a:spcPct val="100000"/>
              </a:lnSpc>
              <a:spcBef>
                <a:spcPts val="320"/>
              </a:spcBef>
              <a:spcAft>
                <a:spcPts val="0"/>
              </a:spcAft>
              <a:buClr>
                <a:schemeClr val="lt1"/>
              </a:buClr>
              <a:buSzPts val="1600"/>
              <a:buNone/>
              <a:defRPr b="1" sz="1600"/>
            </a:lvl5pPr>
            <a:lvl6pPr indent="-228600" lvl="5" marL="2743200" rtl="0" algn="l">
              <a:lnSpc>
                <a:spcPct val="100000"/>
              </a:lnSpc>
              <a:spcBef>
                <a:spcPts val="320"/>
              </a:spcBef>
              <a:spcAft>
                <a:spcPts val="0"/>
              </a:spcAft>
              <a:buClr>
                <a:schemeClr val="lt1"/>
              </a:buClr>
              <a:buSzPts val="1600"/>
              <a:buNone/>
              <a:defRPr b="1" sz="1600"/>
            </a:lvl6pPr>
            <a:lvl7pPr indent="-228600" lvl="6" marL="3200400" rtl="0" algn="l">
              <a:lnSpc>
                <a:spcPct val="100000"/>
              </a:lnSpc>
              <a:spcBef>
                <a:spcPts val="320"/>
              </a:spcBef>
              <a:spcAft>
                <a:spcPts val="0"/>
              </a:spcAft>
              <a:buClr>
                <a:schemeClr val="lt1"/>
              </a:buClr>
              <a:buSzPts val="1600"/>
              <a:buNone/>
              <a:defRPr b="1" sz="1600"/>
            </a:lvl7pPr>
            <a:lvl8pPr indent="-228600" lvl="7" marL="3657600" rtl="0" algn="l">
              <a:lnSpc>
                <a:spcPct val="100000"/>
              </a:lnSpc>
              <a:spcBef>
                <a:spcPts val="320"/>
              </a:spcBef>
              <a:spcAft>
                <a:spcPts val="0"/>
              </a:spcAft>
              <a:buClr>
                <a:schemeClr val="lt1"/>
              </a:buClr>
              <a:buSzPts val="1600"/>
              <a:buNone/>
              <a:defRPr b="1" sz="1600"/>
            </a:lvl8pPr>
            <a:lvl9pPr indent="-228600" lvl="8" marL="4114800" rtl="0" algn="l">
              <a:lnSpc>
                <a:spcPct val="100000"/>
              </a:lnSpc>
              <a:spcBef>
                <a:spcPts val="320"/>
              </a:spcBef>
              <a:spcAft>
                <a:spcPts val="0"/>
              </a:spcAft>
              <a:buClr>
                <a:schemeClr val="lt1"/>
              </a:buClr>
              <a:buSzPts val="1600"/>
              <a:buNone/>
              <a:defRPr b="1" sz="1600"/>
            </a:lvl9pPr>
          </a:lstStyle>
          <a:p/>
        </p:txBody>
      </p:sp>
      <p:sp>
        <p:nvSpPr>
          <p:cNvPr id="94" name="Google Shape;94;p20"/>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Autofit/>
          </a:bodyPr>
          <a:lstStyle>
            <a:lvl1pPr indent="-381000" lvl="0" marL="457200" rtl="0" algn="l">
              <a:lnSpc>
                <a:spcPct val="100000"/>
              </a:lnSpc>
              <a:spcBef>
                <a:spcPts val="480"/>
              </a:spcBef>
              <a:spcAft>
                <a:spcPts val="0"/>
              </a:spcAft>
              <a:buClr>
                <a:schemeClr val="lt1"/>
              </a:buClr>
              <a:buSzPts val="2400"/>
              <a:buChar char="•"/>
              <a:defRPr sz="2400"/>
            </a:lvl1pPr>
            <a:lvl2pPr indent="-355600" lvl="1" marL="914400" rtl="0" algn="l">
              <a:lnSpc>
                <a:spcPct val="100000"/>
              </a:lnSpc>
              <a:spcBef>
                <a:spcPts val="400"/>
              </a:spcBef>
              <a:spcAft>
                <a:spcPts val="0"/>
              </a:spcAft>
              <a:buClr>
                <a:schemeClr val="lt1"/>
              </a:buClr>
              <a:buSzPts val="2000"/>
              <a:buChar char="–"/>
              <a:defRPr sz="2000"/>
            </a:lvl2pPr>
            <a:lvl3pPr indent="-342900" lvl="2" marL="1371600" rtl="0" algn="l">
              <a:lnSpc>
                <a:spcPct val="100000"/>
              </a:lnSpc>
              <a:spcBef>
                <a:spcPts val="360"/>
              </a:spcBef>
              <a:spcAft>
                <a:spcPts val="0"/>
              </a:spcAft>
              <a:buClr>
                <a:schemeClr val="lt1"/>
              </a:buClr>
              <a:buSzPts val="1800"/>
              <a:buChar char="•"/>
              <a:defRPr sz="1800"/>
            </a:lvl3pPr>
            <a:lvl4pPr indent="-330200" lvl="3" marL="1828800" rtl="0" algn="l">
              <a:lnSpc>
                <a:spcPct val="100000"/>
              </a:lnSpc>
              <a:spcBef>
                <a:spcPts val="320"/>
              </a:spcBef>
              <a:spcAft>
                <a:spcPts val="0"/>
              </a:spcAft>
              <a:buClr>
                <a:schemeClr val="lt1"/>
              </a:buClr>
              <a:buSzPts val="1600"/>
              <a:buChar char="–"/>
              <a:defRPr sz="1600"/>
            </a:lvl4pPr>
            <a:lvl5pPr indent="-330200" lvl="4" marL="2286000" rtl="0" algn="l">
              <a:lnSpc>
                <a:spcPct val="100000"/>
              </a:lnSpc>
              <a:spcBef>
                <a:spcPts val="320"/>
              </a:spcBef>
              <a:spcAft>
                <a:spcPts val="0"/>
              </a:spcAft>
              <a:buClr>
                <a:schemeClr val="lt1"/>
              </a:buClr>
              <a:buSzPts val="1600"/>
              <a:buChar char="»"/>
              <a:defRPr sz="1600"/>
            </a:lvl5pPr>
            <a:lvl6pPr indent="-330200" lvl="5" marL="2743200" rtl="0" algn="l">
              <a:lnSpc>
                <a:spcPct val="100000"/>
              </a:lnSpc>
              <a:spcBef>
                <a:spcPts val="320"/>
              </a:spcBef>
              <a:spcAft>
                <a:spcPts val="0"/>
              </a:spcAft>
              <a:buClr>
                <a:schemeClr val="lt1"/>
              </a:buClr>
              <a:buSzPts val="1600"/>
              <a:buChar char="•"/>
              <a:defRPr sz="1600"/>
            </a:lvl6pPr>
            <a:lvl7pPr indent="-330200" lvl="6" marL="3200400" rtl="0" algn="l">
              <a:lnSpc>
                <a:spcPct val="100000"/>
              </a:lnSpc>
              <a:spcBef>
                <a:spcPts val="320"/>
              </a:spcBef>
              <a:spcAft>
                <a:spcPts val="0"/>
              </a:spcAft>
              <a:buClr>
                <a:schemeClr val="lt1"/>
              </a:buClr>
              <a:buSzPts val="1600"/>
              <a:buChar char="•"/>
              <a:defRPr sz="1600"/>
            </a:lvl7pPr>
            <a:lvl8pPr indent="-330200" lvl="7" marL="3657600" rtl="0" algn="l">
              <a:lnSpc>
                <a:spcPct val="100000"/>
              </a:lnSpc>
              <a:spcBef>
                <a:spcPts val="320"/>
              </a:spcBef>
              <a:spcAft>
                <a:spcPts val="0"/>
              </a:spcAft>
              <a:buClr>
                <a:schemeClr val="lt1"/>
              </a:buClr>
              <a:buSzPts val="1600"/>
              <a:buChar char="•"/>
              <a:defRPr sz="1600"/>
            </a:lvl8pPr>
            <a:lvl9pPr indent="-330200" lvl="8" marL="4114800" rtl="0" algn="l">
              <a:lnSpc>
                <a:spcPct val="100000"/>
              </a:lnSpc>
              <a:spcBef>
                <a:spcPts val="320"/>
              </a:spcBef>
              <a:spcAft>
                <a:spcPts val="0"/>
              </a:spcAft>
              <a:buClr>
                <a:schemeClr val="lt1"/>
              </a:buClr>
              <a:buSzPts val="1600"/>
              <a:buChar char="•"/>
              <a:defRPr sz="1600"/>
            </a:lvl9pPr>
          </a:lstStyle>
          <a:p/>
        </p:txBody>
      </p:sp>
      <p:sp>
        <p:nvSpPr>
          <p:cNvPr id="95" name="Google Shape;95;p20"/>
          <p:cNvSpPr txBox="1"/>
          <p:nvPr>
            <p:ph idx="3" type="body"/>
          </p:nvPr>
        </p:nvSpPr>
        <p:spPr>
          <a:xfrm>
            <a:off x="4645025" y="1151335"/>
            <a:ext cx="4041900" cy="480000"/>
          </a:xfrm>
          <a:prstGeom prst="rect">
            <a:avLst/>
          </a:prstGeom>
          <a:noFill/>
          <a:ln>
            <a:noFill/>
          </a:ln>
        </p:spPr>
        <p:txBody>
          <a:bodyPr anchorCtr="0" anchor="b" bIns="45700" lIns="91425" spcFirstLastPara="1" rIns="91425" wrap="square" tIns="45700">
            <a:noAutofit/>
          </a:bodyPr>
          <a:lstStyle>
            <a:lvl1pPr indent="-228600" lvl="0" marL="457200" rtl="0" algn="l">
              <a:lnSpc>
                <a:spcPct val="100000"/>
              </a:lnSpc>
              <a:spcBef>
                <a:spcPts val="480"/>
              </a:spcBef>
              <a:spcAft>
                <a:spcPts val="0"/>
              </a:spcAft>
              <a:buClr>
                <a:schemeClr val="lt1"/>
              </a:buClr>
              <a:buSzPts val="2400"/>
              <a:buNone/>
              <a:defRPr b="1" sz="2400"/>
            </a:lvl1pPr>
            <a:lvl2pPr indent="-228600" lvl="1" marL="914400" rtl="0" algn="l">
              <a:lnSpc>
                <a:spcPct val="100000"/>
              </a:lnSpc>
              <a:spcBef>
                <a:spcPts val="400"/>
              </a:spcBef>
              <a:spcAft>
                <a:spcPts val="0"/>
              </a:spcAft>
              <a:buClr>
                <a:schemeClr val="lt1"/>
              </a:buClr>
              <a:buSzPts val="2000"/>
              <a:buNone/>
              <a:defRPr b="1" sz="2000"/>
            </a:lvl2pPr>
            <a:lvl3pPr indent="-228600" lvl="2" marL="1371600" rtl="0" algn="l">
              <a:lnSpc>
                <a:spcPct val="100000"/>
              </a:lnSpc>
              <a:spcBef>
                <a:spcPts val="360"/>
              </a:spcBef>
              <a:spcAft>
                <a:spcPts val="0"/>
              </a:spcAft>
              <a:buClr>
                <a:schemeClr val="lt1"/>
              </a:buClr>
              <a:buSzPts val="1800"/>
              <a:buNone/>
              <a:defRPr b="1" sz="1800"/>
            </a:lvl3pPr>
            <a:lvl4pPr indent="-228600" lvl="3" marL="1828800" rtl="0" algn="l">
              <a:lnSpc>
                <a:spcPct val="100000"/>
              </a:lnSpc>
              <a:spcBef>
                <a:spcPts val="320"/>
              </a:spcBef>
              <a:spcAft>
                <a:spcPts val="0"/>
              </a:spcAft>
              <a:buClr>
                <a:schemeClr val="lt1"/>
              </a:buClr>
              <a:buSzPts val="1600"/>
              <a:buNone/>
              <a:defRPr b="1" sz="1600"/>
            </a:lvl4pPr>
            <a:lvl5pPr indent="-228600" lvl="4" marL="2286000" rtl="0" algn="l">
              <a:lnSpc>
                <a:spcPct val="100000"/>
              </a:lnSpc>
              <a:spcBef>
                <a:spcPts val="320"/>
              </a:spcBef>
              <a:spcAft>
                <a:spcPts val="0"/>
              </a:spcAft>
              <a:buClr>
                <a:schemeClr val="lt1"/>
              </a:buClr>
              <a:buSzPts val="1600"/>
              <a:buNone/>
              <a:defRPr b="1" sz="1600"/>
            </a:lvl5pPr>
            <a:lvl6pPr indent="-228600" lvl="5" marL="2743200" rtl="0" algn="l">
              <a:lnSpc>
                <a:spcPct val="100000"/>
              </a:lnSpc>
              <a:spcBef>
                <a:spcPts val="320"/>
              </a:spcBef>
              <a:spcAft>
                <a:spcPts val="0"/>
              </a:spcAft>
              <a:buClr>
                <a:schemeClr val="lt1"/>
              </a:buClr>
              <a:buSzPts val="1600"/>
              <a:buNone/>
              <a:defRPr b="1" sz="1600"/>
            </a:lvl6pPr>
            <a:lvl7pPr indent="-228600" lvl="6" marL="3200400" rtl="0" algn="l">
              <a:lnSpc>
                <a:spcPct val="100000"/>
              </a:lnSpc>
              <a:spcBef>
                <a:spcPts val="320"/>
              </a:spcBef>
              <a:spcAft>
                <a:spcPts val="0"/>
              </a:spcAft>
              <a:buClr>
                <a:schemeClr val="lt1"/>
              </a:buClr>
              <a:buSzPts val="1600"/>
              <a:buNone/>
              <a:defRPr b="1" sz="1600"/>
            </a:lvl7pPr>
            <a:lvl8pPr indent="-228600" lvl="7" marL="3657600" rtl="0" algn="l">
              <a:lnSpc>
                <a:spcPct val="100000"/>
              </a:lnSpc>
              <a:spcBef>
                <a:spcPts val="320"/>
              </a:spcBef>
              <a:spcAft>
                <a:spcPts val="0"/>
              </a:spcAft>
              <a:buClr>
                <a:schemeClr val="lt1"/>
              </a:buClr>
              <a:buSzPts val="1600"/>
              <a:buNone/>
              <a:defRPr b="1" sz="1600"/>
            </a:lvl8pPr>
            <a:lvl9pPr indent="-228600" lvl="8" marL="4114800" rtl="0" algn="l">
              <a:lnSpc>
                <a:spcPct val="100000"/>
              </a:lnSpc>
              <a:spcBef>
                <a:spcPts val="320"/>
              </a:spcBef>
              <a:spcAft>
                <a:spcPts val="0"/>
              </a:spcAft>
              <a:buClr>
                <a:schemeClr val="lt1"/>
              </a:buClr>
              <a:buSzPts val="1600"/>
              <a:buNone/>
              <a:defRPr b="1" sz="1600"/>
            </a:lvl9pPr>
          </a:lstStyle>
          <a:p/>
        </p:txBody>
      </p:sp>
      <p:sp>
        <p:nvSpPr>
          <p:cNvPr id="96" name="Google Shape;96;p20"/>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Autofit/>
          </a:bodyPr>
          <a:lstStyle>
            <a:lvl1pPr indent="-381000" lvl="0" marL="457200" rtl="0" algn="l">
              <a:lnSpc>
                <a:spcPct val="100000"/>
              </a:lnSpc>
              <a:spcBef>
                <a:spcPts val="480"/>
              </a:spcBef>
              <a:spcAft>
                <a:spcPts val="0"/>
              </a:spcAft>
              <a:buClr>
                <a:schemeClr val="lt1"/>
              </a:buClr>
              <a:buSzPts val="2400"/>
              <a:buChar char="•"/>
              <a:defRPr sz="2400"/>
            </a:lvl1pPr>
            <a:lvl2pPr indent="-355600" lvl="1" marL="914400" rtl="0" algn="l">
              <a:lnSpc>
                <a:spcPct val="100000"/>
              </a:lnSpc>
              <a:spcBef>
                <a:spcPts val="400"/>
              </a:spcBef>
              <a:spcAft>
                <a:spcPts val="0"/>
              </a:spcAft>
              <a:buClr>
                <a:schemeClr val="lt1"/>
              </a:buClr>
              <a:buSzPts val="2000"/>
              <a:buChar char="–"/>
              <a:defRPr sz="2000"/>
            </a:lvl2pPr>
            <a:lvl3pPr indent="-342900" lvl="2" marL="1371600" rtl="0" algn="l">
              <a:lnSpc>
                <a:spcPct val="100000"/>
              </a:lnSpc>
              <a:spcBef>
                <a:spcPts val="360"/>
              </a:spcBef>
              <a:spcAft>
                <a:spcPts val="0"/>
              </a:spcAft>
              <a:buClr>
                <a:schemeClr val="lt1"/>
              </a:buClr>
              <a:buSzPts val="1800"/>
              <a:buChar char="•"/>
              <a:defRPr sz="1800"/>
            </a:lvl3pPr>
            <a:lvl4pPr indent="-330200" lvl="3" marL="1828800" rtl="0" algn="l">
              <a:lnSpc>
                <a:spcPct val="100000"/>
              </a:lnSpc>
              <a:spcBef>
                <a:spcPts val="320"/>
              </a:spcBef>
              <a:spcAft>
                <a:spcPts val="0"/>
              </a:spcAft>
              <a:buClr>
                <a:schemeClr val="lt1"/>
              </a:buClr>
              <a:buSzPts val="1600"/>
              <a:buChar char="–"/>
              <a:defRPr sz="1600"/>
            </a:lvl4pPr>
            <a:lvl5pPr indent="-330200" lvl="4" marL="2286000" rtl="0" algn="l">
              <a:lnSpc>
                <a:spcPct val="100000"/>
              </a:lnSpc>
              <a:spcBef>
                <a:spcPts val="320"/>
              </a:spcBef>
              <a:spcAft>
                <a:spcPts val="0"/>
              </a:spcAft>
              <a:buClr>
                <a:schemeClr val="lt1"/>
              </a:buClr>
              <a:buSzPts val="1600"/>
              <a:buChar char="»"/>
              <a:defRPr sz="1600"/>
            </a:lvl5pPr>
            <a:lvl6pPr indent="-330200" lvl="5" marL="2743200" rtl="0" algn="l">
              <a:lnSpc>
                <a:spcPct val="100000"/>
              </a:lnSpc>
              <a:spcBef>
                <a:spcPts val="320"/>
              </a:spcBef>
              <a:spcAft>
                <a:spcPts val="0"/>
              </a:spcAft>
              <a:buClr>
                <a:schemeClr val="lt1"/>
              </a:buClr>
              <a:buSzPts val="1600"/>
              <a:buChar char="•"/>
              <a:defRPr sz="1600"/>
            </a:lvl6pPr>
            <a:lvl7pPr indent="-330200" lvl="6" marL="3200400" rtl="0" algn="l">
              <a:lnSpc>
                <a:spcPct val="100000"/>
              </a:lnSpc>
              <a:spcBef>
                <a:spcPts val="320"/>
              </a:spcBef>
              <a:spcAft>
                <a:spcPts val="0"/>
              </a:spcAft>
              <a:buClr>
                <a:schemeClr val="lt1"/>
              </a:buClr>
              <a:buSzPts val="1600"/>
              <a:buChar char="•"/>
              <a:defRPr sz="1600"/>
            </a:lvl7pPr>
            <a:lvl8pPr indent="-330200" lvl="7" marL="3657600" rtl="0" algn="l">
              <a:lnSpc>
                <a:spcPct val="100000"/>
              </a:lnSpc>
              <a:spcBef>
                <a:spcPts val="320"/>
              </a:spcBef>
              <a:spcAft>
                <a:spcPts val="0"/>
              </a:spcAft>
              <a:buClr>
                <a:schemeClr val="lt1"/>
              </a:buClr>
              <a:buSzPts val="1600"/>
              <a:buChar char="•"/>
              <a:defRPr sz="1600"/>
            </a:lvl8pPr>
            <a:lvl9pPr indent="-330200" lvl="8" marL="4114800" rtl="0" algn="l">
              <a:lnSpc>
                <a:spcPct val="100000"/>
              </a:lnSpc>
              <a:spcBef>
                <a:spcPts val="320"/>
              </a:spcBef>
              <a:spcAft>
                <a:spcPts val="0"/>
              </a:spcAft>
              <a:buClr>
                <a:schemeClr val="lt1"/>
              </a:buClr>
              <a:buSzPts val="1600"/>
              <a:buChar char="•"/>
              <a:defRPr sz="1600"/>
            </a:lvl9pPr>
          </a:lstStyle>
          <a:p/>
        </p:txBody>
      </p:sp>
      <p:sp>
        <p:nvSpPr>
          <p:cNvPr id="97" name="Google Shape;97;p2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8" name="Google Shape;98;p2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9" name="Google Shape;99;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0" name="Shape 100"/>
        <p:cNvGrpSpPr/>
        <p:nvPr/>
      </p:nvGrpSpPr>
      <p:grpSpPr>
        <a:xfrm>
          <a:off x="0" y="0"/>
          <a:ext cx="0" cy="0"/>
          <a:chOff x="0" y="0"/>
          <a:chExt cx="0" cy="0"/>
        </a:xfrm>
      </p:grpSpPr>
      <p:sp>
        <p:nvSpPr>
          <p:cNvPr id="101" name="Google Shape;101;p2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2" name="Google Shape;102;p2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3" name="Google Shape;103;p2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4" name="Google Shape;104;p2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5" name="Shape 105"/>
        <p:cNvGrpSpPr/>
        <p:nvPr/>
      </p:nvGrpSpPr>
      <p:grpSpPr>
        <a:xfrm>
          <a:off x="0" y="0"/>
          <a:ext cx="0" cy="0"/>
          <a:chOff x="0" y="0"/>
          <a:chExt cx="0" cy="0"/>
        </a:xfrm>
      </p:grpSpPr>
      <p:sp>
        <p:nvSpPr>
          <p:cNvPr id="106" name="Google Shape;106;p22"/>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Clr>
                <a:schemeClr val="lt1"/>
              </a:buClr>
              <a:buSzPts val="2000"/>
              <a:buFont typeface="Century Gothic"/>
              <a:buNone/>
              <a:defRPr b="1" sz="2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7" name="Google Shape;107;p22"/>
          <p:cNvSpPr txBox="1"/>
          <p:nvPr>
            <p:ph idx="1" type="body"/>
          </p:nvPr>
        </p:nvSpPr>
        <p:spPr>
          <a:xfrm>
            <a:off x="3575050" y="204788"/>
            <a:ext cx="5111700" cy="4389600"/>
          </a:xfrm>
          <a:prstGeom prst="rect">
            <a:avLst/>
          </a:prstGeom>
          <a:noFill/>
          <a:ln>
            <a:noFill/>
          </a:ln>
        </p:spPr>
        <p:txBody>
          <a:bodyPr anchorCtr="0" anchor="t" bIns="45700" lIns="91425" spcFirstLastPara="1" rIns="91425" wrap="square" tIns="45700">
            <a:noAutofit/>
          </a:bodyPr>
          <a:lstStyle>
            <a:lvl1pPr indent="-431800" lvl="0" marL="457200" rtl="0" algn="l">
              <a:lnSpc>
                <a:spcPct val="100000"/>
              </a:lnSpc>
              <a:spcBef>
                <a:spcPts val="640"/>
              </a:spcBef>
              <a:spcAft>
                <a:spcPts val="0"/>
              </a:spcAft>
              <a:buClr>
                <a:schemeClr val="lt1"/>
              </a:buClr>
              <a:buSzPts val="3200"/>
              <a:buChar char="•"/>
              <a:defRPr sz="3200"/>
            </a:lvl1pPr>
            <a:lvl2pPr indent="-406400" lvl="1" marL="914400" rtl="0" algn="l">
              <a:lnSpc>
                <a:spcPct val="100000"/>
              </a:lnSpc>
              <a:spcBef>
                <a:spcPts val="560"/>
              </a:spcBef>
              <a:spcAft>
                <a:spcPts val="0"/>
              </a:spcAft>
              <a:buClr>
                <a:schemeClr val="lt1"/>
              </a:buClr>
              <a:buSzPts val="2800"/>
              <a:buChar char="–"/>
              <a:defRPr sz="2800"/>
            </a:lvl2pPr>
            <a:lvl3pPr indent="-381000" lvl="2" marL="1371600" rtl="0" algn="l">
              <a:lnSpc>
                <a:spcPct val="100000"/>
              </a:lnSpc>
              <a:spcBef>
                <a:spcPts val="480"/>
              </a:spcBef>
              <a:spcAft>
                <a:spcPts val="0"/>
              </a:spcAft>
              <a:buClr>
                <a:schemeClr val="lt1"/>
              </a:buClr>
              <a:buSzPts val="2400"/>
              <a:buChar char="•"/>
              <a:defRPr sz="2400"/>
            </a:lvl3pPr>
            <a:lvl4pPr indent="-355600" lvl="3" marL="1828800" rtl="0" algn="l">
              <a:lnSpc>
                <a:spcPct val="100000"/>
              </a:lnSpc>
              <a:spcBef>
                <a:spcPts val="400"/>
              </a:spcBef>
              <a:spcAft>
                <a:spcPts val="0"/>
              </a:spcAft>
              <a:buClr>
                <a:schemeClr val="lt1"/>
              </a:buClr>
              <a:buSzPts val="2000"/>
              <a:buChar char="–"/>
              <a:defRPr sz="2000"/>
            </a:lvl4pPr>
            <a:lvl5pPr indent="-355600" lvl="4" marL="2286000" rtl="0" algn="l">
              <a:lnSpc>
                <a:spcPct val="100000"/>
              </a:lnSpc>
              <a:spcBef>
                <a:spcPts val="400"/>
              </a:spcBef>
              <a:spcAft>
                <a:spcPts val="0"/>
              </a:spcAft>
              <a:buClr>
                <a:schemeClr val="lt1"/>
              </a:buClr>
              <a:buSzPts val="2000"/>
              <a:buChar char="»"/>
              <a:defRPr sz="2000"/>
            </a:lvl5pPr>
            <a:lvl6pPr indent="-355600" lvl="5" marL="2743200" rtl="0" algn="l">
              <a:lnSpc>
                <a:spcPct val="100000"/>
              </a:lnSpc>
              <a:spcBef>
                <a:spcPts val="400"/>
              </a:spcBef>
              <a:spcAft>
                <a:spcPts val="0"/>
              </a:spcAft>
              <a:buClr>
                <a:schemeClr val="lt1"/>
              </a:buClr>
              <a:buSzPts val="2000"/>
              <a:buChar char="•"/>
              <a:defRPr sz="2000"/>
            </a:lvl6pPr>
            <a:lvl7pPr indent="-355600" lvl="6" marL="3200400" rtl="0" algn="l">
              <a:lnSpc>
                <a:spcPct val="100000"/>
              </a:lnSpc>
              <a:spcBef>
                <a:spcPts val="400"/>
              </a:spcBef>
              <a:spcAft>
                <a:spcPts val="0"/>
              </a:spcAft>
              <a:buClr>
                <a:schemeClr val="lt1"/>
              </a:buClr>
              <a:buSzPts val="2000"/>
              <a:buChar char="•"/>
              <a:defRPr sz="2000"/>
            </a:lvl7pPr>
            <a:lvl8pPr indent="-355600" lvl="7" marL="3657600" rtl="0" algn="l">
              <a:lnSpc>
                <a:spcPct val="100000"/>
              </a:lnSpc>
              <a:spcBef>
                <a:spcPts val="400"/>
              </a:spcBef>
              <a:spcAft>
                <a:spcPts val="0"/>
              </a:spcAft>
              <a:buClr>
                <a:schemeClr val="lt1"/>
              </a:buClr>
              <a:buSzPts val="2000"/>
              <a:buChar char="•"/>
              <a:defRPr sz="2000"/>
            </a:lvl8pPr>
            <a:lvl9pPr indent="-355600" lvl="8" marL="4114800" rtl="0" algn="l">
              <a:lnSpc>
                <a:spcPct val="100000"/>
              </a:lnSpc>
              <a:spcBef>
                <a:spcPts val="400"/>
              </a:spcBef>
              <a:spcAft>
                <a:spcPts val="0"/>
              </a:spcAft>
              <a:buClr>
                <a:schemeClr val="lt1"/>
              </a:buClr>
              <a:buSzPts val="2000"/>
              <a:buChar char="•"/>
              <a:defRPr sz="2000"/>
            </a:lvl9pPr>
          </a:lstStyle>
          <a:p/>
        </p:txBody>
      </p:sp>
      <p:sp>
        <p:nvSpPr>
          <p:cNvPr id="108" name="Google Shape;108;p22"/>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280"/>
              </a:spcBef>
              <a:spcAft>
                <a:spcPts val="0"/>
              </a:spcAft>
              <a:buClr>
                <a:schemeClr val="lt1"/>
              </a:buClr>
              <a:buSzPts val="1400"/>
              <a:buNone/>
              <a:defRPr sz="1400"/>
            </a:lvl1pPr>
            <a:lvl2pPr indent="-228600" lvl="1" marL="914400" rtl="0" algn="l">
              <a:lnSpc>
                <a:spcPct val="100000"/>
              </a:lnSpc>
              <a:spcBef>
                <a:spcPts val="240"/>
              </a:spcBef>
              <a:spcAft>
                <a:spcPts val="0"/>
              </a:spcAft>
              <a:buClr>
                <a:schemeClr val="lt1"/>
              </a:buClr>
              <a:buSzPts val="1200"/>
              <a:buNone/>
              <a:defRPr sz="1200"/>
            </a:lvl2pPr>
            <a:lvl3pPr indent="-228600" lvl="2" marL="1371600" rtl="0" algn="l">
              <a:lnSpc>
                <a:spcPct val="100000"/>
              </a:lnSpc>
              <a:spcBef>
                <a:spcPts val="200"/>
              </a:spcBef>
              <a:spcAft>
                <a:spcPts val="0"/>
              </a:spcAft>
              <a:buClr>
                <a:schemeClr val="lt1"/>
              </a:buClr>
              <a:buSzPts val="1000"/>
              <a:buNone/>
              <a:defRPr sz="1000"/>
            </a:lvl3pPr>
            <a:lvl4pPr indent="-228600" lvl="3" marL="1828800" rtl="0" algn="l">
              <a:lnSpc>
                <a:spcPct val="100000"/>
              </a:lnSpc>
              <a:spcBef>
                <a:spcPts val="180"/>
              </a:spcBef>
              <a:spcAft>
                <a:spcPts val="0"/>
              </a:spcAft>
              <a:buClr>
                <a:schemeClr val="lt1"/>
              </a:buClr>
              <a:buSzPts val="900"/>
              <a:buNone/>
              <a:defRPr sz="900"/>
            </a:lvl4pPr>
            <a:lvl5pPr indent="-228600" lvl="4" marL="2286000" rtl="0" algn="l">
              <a:lnSpc>
                <a:spcPct val="100000"/>
              </a:lnSpc>
              <a:spcBef>
                <a:spcPts val="180"/>
              </a:spcBef>
              <a:spcAft>
                <a:spcPts val="0"/>
              </a:spcAft>
              <a:buClr>
                <a:schemeClr val="lt1"/>
              </a:buClr>
              <a:buSzPts val="900"/>
              <a:buNone/>
              <a:defRPr sz="900"/>
            </a:lvl5pPr>
            <a:lvl6pPr indent="-228600" lvl="5" marL="2743200" rtl="0" algn="l">
              <a:lnSpc>
                <a:spcPct val="100000"/>
              </a:lnSpc>
              <a:spcBef>
                <a:spcPts val="180"/>
              </a:spcBef>
              <a:spcAft>
                <a:spcPts val="0"/>
              </a:spcAft>
              <a:buClr>
                <a:schemeClr val="lt1"/>
              </a:buClr>
              <a:buSzPts val="900"/>
              <a:buNone/>
              <a:defRPr sz="900"/>
            </a:lvl6pPr>
            <a:lvl7pPr indent="-228600" lvl="6" marL="3200400" rtl="0" algn="l">
              <a:lnSpc>
                <a:spcPct val="100000"/>
              </a:lnSpc>
              <a:spcBef>
                <a:spcPts val="180"/>
              </a:spcBef>
              <a:spcAft>
                <a:spcPts val="0"/>
              </a:spcAft>
              <a:buClr>
                <a:schemeClr val="lt1"/>
              </a:buClr>
              <a:buSzPts val="900"/>
              <a:buNone/>
              <a:defRPr sz="900"/>
            </a:lvl7pPr>
            <a:lvl8pPr indent="-228600" lvl="7" marL="3657600" rtl="0" algn="l">
              <a:lnSpc>
                <a:spcPct val="100000"/>
              </a:lnSpc>
              <a:spcBef>
                <a:spcPts val="180"/>
              </a:spcBef>
              <a:spcAft>
                <a:spcPts val="0"/>
              </a:spcAft>
              <a:buClr>
                <a:schemeClr val="lt1"/>
              </a:buClr>
              <a:buSzPts val="900"/>
              <a:buNone/>
              <a:defRPr sz="900"/>
            </a:lvl8pPr>
            <a:lvl9pPr indent="-228600" lvl="8" marL="4114800" rtl="0" algn="l">
              <a:lnSpc>
                <a:spcPct val="100000"/>
              </a:lnSpc>
              <a:spcBef>
                <a:spcPts val="180"/>
              </a:spcBef>
              <a:spcAft>
                <a:spcPts val="0"/>
              </a:spcAft>
              <a:buClr>
                <a:schemeClr val="lt1"/>
              </a:buClr>
              <a:buSzPts val="900"/>
              <a:buNone/>
              <a:defRPr sz="900"/>
            </a:lvl9pPr>
          </a:lstStyle>
          <a:p/>
        </p:txBody>
      </p:sp>
      <p:sp>
        <p:nvSpPr>
          <p:cNvPr id="109" name="Google Shape;109;p2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0" name="Google Shape;110;p2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1" name="Google Shape;111;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2" name="Shape 112"/>
        <p:cNvGrpSpPr/>
        <p:nvPr/>
      </p:nvGrpSpPr>
      <p:grpSpPr>
        <a:xfrm>
          <a:off x="0" y="0"/>
          <a:ext cx="0" cy="0"/>
          <a:chOff x="0" y="0"/>
          <a:chExt cx="0" cy="0"/>
        </a:xfrm>
      </p:grpSpPr>
      <p:sp>
        <p:nvSpPr>
          <p:cNvPr id="113" name="Google Shape;113;p23"/>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Clr>
                <a:schemeClr val="lt1"/>
              </a:buClr>
              <a:buSzPts val="2000"/>
              <a:buFont typeface="Century Gothic"/>
              <a:buNone/>
              <a:defRPr b="1" sz="20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4" name="Google Shape;114;p23"/>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640"/>
              </a:spcBef>
              <a:spcAft>
                <a:spcPts val="0"/>
              </a:spcAft>
              <a:buClr>
                <a:schemeClr val="lt1"/>
              </a:buClr>
              <a:buSzPts val="3200"/>
              <a:buFont typeface="Arial"/>
              <a:buNone/>
              <a:defRPr b="0" i="0" sz="32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560"/>
              </a:spcBef>
              <a:spcAft>
                <a:spcPts val="0"/>
              </a:spcAft>
              <a:buClr>
                <a:schemeClr val="lt1"/>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480"/>
              </a:spcBef>
              <a:spcAft>
                <a:spcPts val="0"/>
              </a:spcAft>
              <a:buClr>
                <a:schemeClr val="lt1"/>
              </a:buClr>
              <a:buSzPts val="2400"/>
              <a:buFont typeface="Arial"/>
              <a:buNone/>
              <a:defRPr b="0" i="0" sz="24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9pPr>
          </a:lstStyle>
          <a:p/>
        </p:txBody>
      </p:sp>
      <p:sp>
        <p:nvSpPr>
          <p:cNvPr id="115" name="Google Shape;115;p23"/>
          <p:cNvSpPr txBox="1"/>
          <p:nvPr>
            <p:ph idx="1" type="body"/>
          </p:nvPr>
        </p:nvSpPr>
        <p:spPr>
          <a:xfrm>
            <a:off x="1792288" y="4025503"/>
            <a:ext cx="5486400" cy="6036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280"/>
              </a:spcBef>
              <a:spcAft>
                <a:spcPts val="0"/>
              </a:spcAft>
              <a:buClr>
                <a:schemeClr val="lt1"/>
              </a:buClr>
              <a:buSzPts val="1400"/>
              <a:buNone/>
              <a:defRPr sz="1400"/>
            </a:lvl1pPr>
            <a:lvl2pPr indent="-228600" lvl="1" marL="914400" rtl="0" algn="l">
              <a:lnSpc>
                <a:spcPct val="100000"/>
              </a:lnSpc>
              <a:spcBef>
                <a:spcPts val="240"/>
              </a:spcBef>
              <a:spcAft>
                <a:spcPts val="0"/>
              </a:spcAft>
              <a:buClr>
                <a:schemeClr val="lt1"/>
              </a:buClr>
              <a:buSzPts val="1200"/>
              <a:buNone/>
              <a:defRPr sz="1200"/>
            </a:lvl2pPr>
            <a:lvl3pPr indent="-228600" lvl="2" marL="1371600" rtl="0" algn="l">
              <a:lnSpc>
                <a:spcPct val="100000"/>
              </a:lnSpc>
              <a:spcBef>
                <a:spcPts val="200"/>
              </a:spcBef>
              <a:spcAft>
                <a:spcPts val="0"/>
              </a:spcAft>
              <a:buClr>
                <a:schemeClr val="lt1"/>
              </a:buClr>
              <a:buSzPts val="1000"/>
              <a:buNone/>
              <a:defRPr sz="1000"/>
            </a:lvl3pPr>
            <a:lvl4pPr indent="-228600" lvl="3" marL="1828800" rtl="0" algn="l">
              <a:lnSpc>
                <a:spcPct val="100000"/>
              </a:lnSpc>
              <a:spcBef>
                <a:spcPts val="180"/>
              </a:spcBef>
              <a:spcAft>
                <a:spcPts val="0"/>
              </a:spcAft>
              <a:buClr>
                <a:schemeClr val="lt1"/>
              </a:buClr>
              <a:buSzPts val="900"/>
              <a:buNone/>
              <a:defRPr sz="900"/>
            </a:lvl4pPr>
            <a:lvl5pPr indent="-228600" lvl="4" marL="2286000" rtl="0" algn="l">
              <a:lnSpc>
                <a:spcPct val="100000"/>
              </a:lnSpc>
              <a:spcBef>
                <a:spcPts val="180"/>
              </a:spcBef>
              <a:spcAft>
                <a:spcPts val="0"/>
              </a:spcAft>
              <a:buClr>
                <a:schemeClr val="lt1"/>
              </a:buClr>
              <a:buSzPts val="900"/>
              <a:buNone/>
              <a:defRPr sz="900"/>
            </a:lvl5pPr>
            <a:lvl6pPr indent="-228600" lvl="5" marL="2743200" rtl="0" algn="l">
              <a:lnSpc>
                <a:spcPct val="100000"/>
              </a:lnSpc>
              <a:spcBef>
                <a:spcPts val="180"/>
              </a:spcBef>
              <a:spcAft>
                <a:spcPts val="0"/>
              </a:spcAft>
              <a:buClr>
                <a:schemeClr val="lt1"/>
              </a:buClr>
              <a:buSzPts val="900"/>
              <a:buNone/>
              <a:defRPr sz="900"/>
            </a:lvl6pPr>
            <a:lvl7pPr indent="-228600" lvl="6" marL="3200400" rtl="0" algn="l">
              <a:lnSpc>
                <a:spcPct val="100000"/>
              </a:lnSpc>
              <a:spcBef>
                <a:spcPts val="180"/>
              </a:spcBef>
              <a:spcAft>
                <a:spcPts val="0"/>
              </a:spcAft>
              <a:buClr>
                <a:schemeClr val="lt1"/>
              </a:buClr>
              <a:buSzPts val="900"/>
              <a:buNone/>
              <a:defRPr sz="900"/>
            </a:lvl7pPr>
            <a:lvl8pPr indent="-228600" lvl="7" marL="3657600" rtl="0" algn="l">
              <a:lnSpc>
                <a:spcPct val="100000"/>
              </a:lnSpc>
              <a:spcBef>
                <a:spcPts val="180"/>
              </a:spcBef>
              <a:spcAft>
                <a:spcPts val="0"/>
              </a:spcAft>
              <a:buClr>
                <a:schemeClr val="lt1"/>
              </a:buClr>
              <a:buSzPts val="900"/>
              <a:buNone/>
              <a:defRPr sz="900"/>
            </a:lvl8pPr>
            <a:lvl9pPr indent="-228600" lvl="8" marL="4114800" rtl="0" algn="l">
              <a:lnSpc>
                <a:spcPct val="100000"/>
              </a:lnSpc>
              <a:spcBef>
                <a:spcPts val="180"/>
              </a:spcBef>
              <a:spcAft>
                <a:spcPts val="0"/>
              </a:spcAft>
              <a:buClr>
                <a:schemeClr val="lt1"/>
              </a:buClr>
              <a:buSzPts val="900"/>
              <a:buNone/>
              <a:defRPr sz="900"/>
            </a:lvl9pPr>
          </a:lstStyle>
          <a:p/>
        </p:txBody>
      </p:sp>
      <p:sp>
        <p:nvSpPr>
          <p:cNvPr id="116" name="Google Shape;116;p2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7" name="Google Shape;117;p2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8" name="Google Shape;118;p2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21" name="Google Shape;121;p24"/>
          <p:cNvSpPr txBox="1"/>
          <p:nvPr>
            <p:ph idx="1" type="body"/>
          </p:nvPr>
        </p:nvSpPr>
        <p:spPr>
          <a:xfrm rot="5400000">
            <a:off x="2874749" y="-1217400"/>
            <a:ext cx="3394500" cy="8229600"/>
          </a:xfrm>
          <a:prstGeom prst="rect">
            <a:avLst/>
          </a:prstGeom>
          <a:noFill/>
          <a:ln>
            <a:noFill/>
          </a:ln>
        </p:spPr>
        <p:txBody>
          <a:bodyPr anchorCtr="0" anchor="t" bIns="45700" lIns="91425" spcFirstLastPara="1" rIns="91425" wrap="square" tIns="45700">
            <a:noAutofit/>
          </a:bodyPr>
          <a:lstStyle>
            <a:lvl1pPr indent="-342900" lvl="0" marL="457200" rtl="0" algn="l">
              <a:lnSpc>
                <a:spcPct val="100000"/>
              </a:lnSpc>
              <a:spcBef>
                <a:spcPts val="360"/>
              </a:spcBef>
              <a:spcAft>
                <a:spcPts val="0"/>
              </a:spcAft>
              <a:buClr>
                <a:schemeClr val="lt1"/>
              </a:buClr>
              <a:buSzPts val="1800"/>
              <a:buChar char="•"/>
              <a:defRPr/>
            </a:lvl1pPr>
            <a:lvl2pPr indent="-342900" lvl="1" marL="914400" rtl="0" algn="l">
              <a:lnSpc>
                <a:spcPct val="100000"/>
              </a:lnSpc>
              <a:spcBef>
                <a:spcPts val="360"/>
              </a:spcBef>
              <a:spcAft>
                <a:spcPts val="0"/>
              </a:spcAft>
              <a:buClr>
                <a:schemeClr val="lt1"/>
              </a:buClr>
              <a:buSzPts val="1800"/>
              <a:buChar char="–"/>
              <a:defRPr/>
            </a:lvl2pPr>
            <a:lvl3pPr indent="-342900" lvl="2" marL="1371600" rtl="0" algn="l">
              <a:lnSpc>
                <a:spcPct val="100000"/>
              </a:lnSpc>
              <a:spcBef>
                <a:spcPts val="360"/>
              </a:spcBef>
              <a:spcAft>
                <a:spcPts val="0"/>
              </a:spcAft>
              <a:buClr>
                <a:schemeClr val="lt1"/>
              </a:buClr>
              <a:buSzPts val="1800"/>
              <a:buChar char="•"/>
              <a:defRPr/>
            </a:lvl3pPr>
            <a:lvl4pPr indent="-342900" lvl="3" marL="1828800" rtl="0" algn="l">
              <a:lnSpc>
                <a:spcPct val="100000"/>
              </a:lnSpc>
              <a:spcBef>
                <a:spcPts val="360"/>
              </a:spcBef>
              <a:spcAft>
                <a:spcPts val="0"/>
              </a:spcAft>
              <a:buClr>
                <a:schemeClr val="lt1"/>
              </a:buClr>
              <a:buSzPts val="1800"/>
              <a:buChar char="–"/>
              <a:defRPr/>
            </a:lvl4pPr>
            <a:lvl5pPr indent="-342900" lvl="4" marL="2286000" rtl="0" algn="l">
              <a:lnSpc>
                <a:spcPct val="100000"/>
              </a:lnSpc>
              <a:spcBef>
                <a:spcPts val="360"/>
              </a:spcBef>
              <a:spcAft>
                <a:spcPts val="0"/>
              </a:spcAft>
              <a:buClr>
                <a:schemeClr val="lt1"/>
              </a:buClr>
              <a:buSzPts val="1800"/>
              <a:buChar char="»"/>
              <a:defRPr/>
            </a:lvl5pPr>
            <a:lvl6pPr indent="-342900" lvl="5" marL="2743200" rtl="0" algn="l">
              <a:lnSpc>
                <a:spcPct val="100000"/>
              </a:lnSpc>
              <a:spcBef>
                <a:spcPts val="360"/>
              </a:spcBef>
              <a:spcAft>
                <a:spcPts val="0"/>
              </a:spcAft>
              <a:buClr>
                <a:schemeClr val="lt1"/>
              </a:buClr>
              <a:buSzPts val="1800"/>
              <a:buChar char="•"/>
              <a:defRPr/>
            </a:lvl6pPr>
            <a:lvl7pPr indent="-342900" lvl="6" marL="3200400" rtl="0" algn="l">
              <a:lnSpc>
                <a:spcPct val="100000"/>
              </a:lnSpc>
              <a:spcBef>
                <a:spcPts val="360"/>
              </a:spcBef>
              <a:spcAft>
                <a:spcPts val="0"/>
              </a:spcAft>
              <a:buClr>
                <a:schemeClr val="lt1"/>
              </a:buClr>
              <a:buSzPts val="1800"/>
              <a:buChar char="•"/>
              <a:defRPr/>
            </a:lvl7pPr>
            <a:lvl8pPr indent="-342900" lvl="7" marL="3657600" rtl="0" algn="l">
              <a:lnSpc>
                <a:spcPct val="100000"/>
              </a:lnSpc>
              <a:spcBef>
                <a:spcPts val="360"/>
              </a:spcBef>
              <a:spcAft>
                <a:spcPts val="0"/>
              </a:spcAft>
              <a:buClr>
                <a:schemeClr val="lt1"/>
              </a:buClr>
              <a:buSzPts val="1800"/>
              <a:buChar char="•"/>
              <a:defRPr/>
            </a:lvl8pPr>
            <a:lvl9pPr indent="-342900" lvl="8" marL="4114800" rtl="0" algn="l">
              <a:lnSpc>
                <a:spcPct val="100000"/>
              </a:lnSpc>
              <a:spcBef>
                <a:spcPts val="360"/>
              </a:spcBef>
              <a:spcAft>
                <a:spcPts val="0"/>
              </a:spcAft>
              <a:buClr>
                <a:schemeClr val="lt1"/>
              </a:buClr>
              <a:buSzPts val="1800"/>
              <a:buChar char="•"/>
              <a:defRPr/>
            </a:lvl9pPr>
          </a:lstStyle>
          <a:p/>
        </p:txBody>
      </p:sp>
      <p:sp>
        <p:nvSpPr>
          <p:cNvPr id="122" name="Google Shape;122;p2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23" name="Google Shape;123;p2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24" name="Google Shape;124;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5" name="Shape 125"/>
        <p:cNvGrpSpPr/>
        <p:nvPr/>
      </p:nvGrpSpPr>
      <p:grpSpPr>
        <a:xfrm>
          <a:off x="0" y="0"/>
          <a:ext cx="0" cy="0"/>
          <a:chOff x="0" y="0"/>
          <a:chExt cx="0" cy="0"/>
        </a:xfrm>
      </p:grpSpPr>
      <p:sp>
        <p:nvSpPr>
          <p:cNvPr id="126" name="Google Shape;126;p25"/>
          <p:cNvSpPr txBox="1"/>
          <p:nvPr>
            <p:ph type="title"/>
          </p:nvPr>
        </p:nvSpPr>
        <p:spPr>
          <a:xfrm rot="5400000">
            <a:off x="5463749" y="1371628"/>
            <a:ext cx="4388700" cy="20574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27" name="Google Shape;127;p25"/>
          <p:cNvSpPr txBox="1"/>
          <p:nvPr>
            <p:ph idx="1" type="body"/>
          </p:nvPr>
        </p:nvSpPr>
        <p:spPr>
          <a:xfrm rot="5400000">
            <a:off x="1272750" y="-609571"/>
            <a:ext cx="4388700" cy="6019800"/>
          </a:xfrm>
          <a:prstGeom prst="rect">
            <a:avLst/>
          </a:prstGeom>
          <a:noFill/>
          <a:ln>
            <a:noFill/>
          </a:ln>
        </p:spPr>
        <p:txBody>
          <a:bodyPr anchorCtr="0" anchor="t" bIns="45700" lIns="91425" spcFirstLastPara="1" rIns="91425" wrap="square" tIns="45700">
            <a:noAutofit/>
          </a:bodyPr>
          <a:lstStyle>
            <a:lvl1pPr indent="-342900" lvl="0" marL="457200" rtl="0" algn="l">
              <a:lnSpc>
                <a:spcPct val="100000"/>
              </a:lnSpc>
              <a:spcBef>
                <a:spcPts val="360"/>
              </a:spcBef>
              <a:spcAft>
                <a:spcPts val="0"/>
              </a:spcAft>
              <a:buClr>
                <a:schemeClr val="lt1"/>
              </a:buClr>
              <a:buSzPts val="1800"/>
              <a:buChar char="•"/>
              <a:defRPr/>
            </a:lvl1pPr>
            <a:lvl2pPr indent="-342900" lvl="1" marL="914400" rtl="0" algn="l">
              <a:lnSpc>
                <a:spcPct val="100000"/>
              </a:lnSpc>
              <a:spcBef>
                <a:spcPts val="360"/>
              </a:spcBef>
              <a:spcAft>
                <a:spcPts val="0"/>
              </a:spcAft>
              <a:buClr>
                <a:schemeClr val="lt1"/>
              </a:buClr>
              <a:buSzPts val="1800"/>
              <a:buChar char="–"/>
              <a:defRPr/>
            </a:lvl2pPr>
            <a:lvl3pPr indent="-342900" lvl="2" marL="1371600" rtl="0" algn="l">
              <a:lnSpc>
                <a:spcPct val="100000"/>
              </a:lnSpc>
              <a:spcBef>
                <a:spcPts val="360"/>
              </a:spcBef>
              <a:spcAft>
                <a:spcPts val="0"/>
              </a:spcAft>
              <a:buClr>
                <a:schemeClr val="lt1"/>
              </a:buClr>
              <a:buSzPts val="1800"/>
              <a:buChar char="•"/>
              <a:defRPr/>
            </a:lvl3pPr>
            <a:lvl4pPr indent="-342900" lvl="3" marL="1828800" rtl="0" algn="l">
              <a:lnSpc>
                <a:spcPct val="100000"/>
              </a:lnSpc>
              <a:spcBef>
                <a:spcPts val="360"/>
              </a:spcBef>
              <a:spcAft>
                <a:spcPts val="0"/>
              </a:spcAft>
              <a:buClr>
                <a:schemeClr val="lt1"/>
              </a:buClr>
              <a:buSzPts val="1800"/>
              <a:buChar char="–"/>
              <a:defRPr/>
            </a:lvl4pPr>
            <a:lvl5pPr indent="-342900" lvl="4" marL="2286000" rtl="0" algn="l">
              <a:lnSpc>
                <a:spcPct val="100000"/>
              </a:lnSpc>
              <a:spcBef>
                <a:spcPts val="360"/>
              </a:spcBef>
              <a:spcAft>
                <a:spcPts val="0"/>
              </a:spcAft>
              <a:buClr>
                <a:schemeClr val="lt1"/>
              </a:buClr>
              <a:buSzPts val="1800"/>
              <a:buChar char="»"/>
              <a:defRPr/>
            </a:lvl5pPr>
            <a:lvl6pPr indent="-342900" lvl="5" marL="2743200" rtl="0" algn="l">
              <a:lnSpc>
                <a:spcPct val="100000"/>
              </a:lnSpc>
              <a:spcBef>
                <a:spcPts val="360"/>
              </a:spcBef>
              <a:spcAft>
                <a:spcPts val="0"/>
              </a:spcAft>
              <a:buClr>
                <a:schemeClr val="lt1"/>
              </a:buClr>
              <a:buSzPts val="1800"/>
              <a:buChar char="•"/>
              <a:defRPr/>
            </a:lvl6pPr>
            <a:lvl7pPr indent="-342900" lvl="6" marL="3200400" rtl="0" algn="l">
              <a:lnSpc>
                <a:spcPct val="100000"/>
              </a:lnSpc>
              <a:spcBef>
                <a:spcPts val="360"/>
              </a:spcBef>
              <a:spcAft>
                <a:spcPts val="0"/>
              </a:spcAft>
              <a:buClr>
                <a:schemeClr val="lt1"/>
              </a:buClr>
              <a:buSzPts val="1800"/>
              <a:buChar char="•"/>
              <a:defRPr/>
            </a:lvl7pPr>
            <a:lvl8pPr indent="-342900" lvl="7" marL="3657600" rtl="0" algn="l">
              <a:lnSpc>
                <a:spcPct val="100000"/>
              </a:lnSpc>
              <a:spcBef>
                <a:spcPts val="360"/>
              </a:spcBef>
              <a:spcAft>
                <a:spcPts val="0"/>
              </a:spcAft>
              <a:buClr>
                <a:schemeClr val="lt1"/>
              </a:buClr>
              <a:buSzPts val="1800"/>
              <a:buChar char="•"/>
              <a:defRPr/>
            </a:lvl8pPr>
            <a:lvl9pPr indent="-342900" lvl="8" marL="4114800" rtl="0" algn="l">
              <a:lnSpc>
                <a:spcPct val="100000"/>
              </a:lnSpc>
              <a:spcBef>
                <a:spcPts val="360"/>
              </a:spcBef>
              <a:spcAft>
                <a:spcPts val="0"/>
              </a:spcAft>
              <a:buClr>
                <a:schemeClr val="lt1"/>
              </a:buClr>
              <a:buSzPts val="1800"/>
              <a:buChar char="•"/>
              <a:defRPr/>
            </a:lvl9pPr>
          </a:lstStyle>
          <a:p/>
        </p:txBody>
      </p:sp>
      <p:sp>
        <p:nvSpPr>
          <p:cNvPr id="128" name="Google Shape;128;p2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29" name="Google Shape;129;p2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30" name="Google Shape;130;p2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3.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8" name="Google Shape;58;p1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lnSpc>
                <a:spcPct val="100000"/>
              </a:lnSpc>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lnSpc>
                <a:spcPct val="100000"/>
              </a:lnSpc>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59" name="Google Shape;59;p1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60" name="Google Shape;60;p1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61" name="Google Shape;61;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hyperlink" Target="https://docs.google.com/document/d/1snkrjoSxxNbIXI8I8lxeTYG0PM2qRJ9O9BNjdaHrJK4/edit?tab=t.0"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hyperlink" Target="http://www.youtube.com/watch?v=s4CWQVp4AEU" TargetMode="External"/><Relationship Id="rId5"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hyperlink" Target="https://www.classtools.net/random-name-picker/90_kebLf7"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hyperlink" Target="https://docs.google.com/document/d/1snkrjoSxxNbIXI8I8lxeTYG0PM2qRJ9O9BNjdaHrJK4/edit?tab=t.0" TargetMode="External"/><Relationship Id="rId4" Type="http://schemas.openxmlformats.org/officeDocument/2006/relationships/image" Target="../media/image5.png"/><Relationship Id="rId5" Type="http://schemas.openxmlformats.org/officeDocument/2006/relationships/image" Target="../media/image6.png"/></Relationships>
</file>

<file path=ppt/slides/_rels/slide8.xml.rels><?xml version="1.0" encoding="UTF-8" standalone="yes"?><Relationships xmlns="http://schemas.openxmlformats.org/package/2006/relationships"><Relationship Id="rId40" Type="http://schemas.openxmlformats.org/officeDocument/2006/relationships/hyperlink" Target="https://www.weforum.org/agenda/2017/08/the-growth-paradox-can-tourism-ever-be-sustainable/" TargetMode="External"/><Relationship Id="rId20" Type="http://schemas.openxmlformats.org/officeDocument/2006/relationships/hyperlink" Target="https://www.theguardian.com/world/2020/oct/08/europe-migration-crisis-prejudice-eu-refugee-orban-christian" TargetMode="External"/><Relationship Id="rId22" Type="http://schemas.openxmlformats.org/officeDocument/2006/relationships/hyperlink" Target="https://www.youtube.com/watch?v=iPS4rWSVsIc" TargetMode="External"/><Relationship Id="rId21" Type="http://schemas.openxmlformats.org/officeDocument/2006/relationships/hyperlink" Target="https://www.huffpost.com/entry/europe-refugees-not-welcome_n_55ef3dabe4b093be51bc8824" TargetMode="External"/><Relationship Id="rId24" Type="http://schemas.openxmlformats.org/officeDocument/2006/relationships/hyperlink" Target="https://www.un.org/sustainabledevelopment/gender-equality/" TargetMode="External"/><Relationship Id="rId23" Type="http://schemas.openxmlformats.org/officeDocument/2006/relationships/hyperlink" Target="https://www.bbc.com/news/world-asia-19911341" TargetMode="External"/><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hyperlink" Target="https://www.google.com/search?sa=N&amp;sca_esv=4055421c27a6c95c&amp;rlz=1C5GCEM_enHK1105HK1105&amp;sxsrf=APpeQnuxrOxEMfLl2JwlrKQSHuFAThkx9A:1786094908619&amp;udm=7&amp;fbs=ABfTbFVyMZGZf1hfvX9uKjN_-G8c4u0nXx4bEIpwm1lnNH832VTJOOCxW_fyN-Q_ezyf8gKjm3rhh_G8jdZ2Q6tji4z8aiKudlLzJJS_1FjWWxMtgbbbrbRAQ7OpBO66Lr2Ds1McsafUA0S0HhyPHVdmHMNZhg_c8jy1fpX1eX2TmiczptaRPuf4X6KsC1UinUnnxfC5y968zqwziv5_Q5Dw_xmMxtpYMg&amp;q=merit+more+important+than+race&amp;ved=2ahUKEwjcwcCEmo6WAxXcnK8BHTxtNPw4HhC0qAt6BAgSEAE&amp;biw=1420&amp;bih=731&amp;dpr=1.6&amp;safe=active&amp;ssui=on#ip=1" TargetMode="External"/><Relationship Id="rId9" Type="http://schemas.openxmlformats.org/officeDocument/2006/relationships/hyperlink" Target="https://www.google.com/search?q=AI+and+employment+documentary&amp;sca_esv=0f17f86bbb8dc5d1&amp;rlz=1C5GCEM_enHK1105HK1105&amp;udm=vids&amp;biw=1800&amp;bih=972&amp;sxsrf=APpeQnuBnZ-cU54VhVkkssomEjOKe9NJ1g%3A1787973610739&amp;ei=6k-SaqjTLNWchvcPof6O2QE&amp;ved=0ahUKEwio8L3f8MSWAxVVjuEIHSG_IxsQ4dUDCBA&amp;uact=5&amp;oq=AI+and+employment+documentary&amp;gs_lp=Egxnd3Mtd2l6LXNlcnAiHUFJIGFuZCBlbXBsb3ltZW50IGRvY3VtZW50YXJ5MgYQABgWGB4yBRAAGO8FMgUQABjvBTIFEAAY7wVI5hJQwQNYhBFwAXgAkAEAmAGQAaAB-AmqAQM1Lje4AQPIAQD4AQGYAg2gArMKwgINEAAYgAQYigUYQxiwA8ICCRAAGAcYHhiwA8ICCBAAGIAEGLADwgILEAAYgAQYigUYkQLCAgUQABiABMICCxAAGIAEGIoFGIYDwgIIEAAYgAQYogTCAgUQIRigAcICBxAhGAoYoAHCAgUQIRifBZgDAIgGAZAGCpIHAzYuN6AHpiiyBwM1Lje4B64KwgcFMC45LjTIByCACAE&amp;sclient=gws-wiz-serp&amp;safe=active&amp;ssui=on#fpstate=ive&amp;ip=1&amp;vld=cid:964d2361,vid:fpHOCyFesxI,st:0" TargetMode="External"/><Relationship Id="rId26" Type="http://schemas.openxmlformats.org/officeDocument/2006/relationships/hyperlink" Target="https://www.youtube.com/watch?v=8LfGmqiW0zo" TargetMode="External"/><Relationship Id="rId25" Type="http://schemas.openxmlformats.org/officeDocument/2006/relationships/hyperlink" Target="https://www.worldbank.org/en/topic/girlseducation" TargetMode="External"/><Relationship Id="rId28" Type="http://schemas.openxmlformats.org/officeDocument/2006/relationships/hyperlink" Target="https://www.channelnewsasia.com/news/commentary/geopolitics-clean-energy-solar-hydrogen-singapore-green-plan-14389392" TargetMode="External"/><Relationship Id="rId27" Type="http://schemas.openxmlformats.org/officeDocument/2006/relationships/hyperlink" Target="https://www.worldbank.org/en/news/speech/2015/06/10/energy-and-sustainable-development-whats-next" TargetMode="External"/><Relationship Id="rId5" Type="http://schemas.openxmlformats.org/officeDocument/2006/relationships/hyperlink" Target="https://idebate.net/this-house-believes-in-the-use-of-affirmative-action~b670/" TargetMode="External"/><Relationship Id="rId6" Type="http://schemas.openxmlformats.org/officeDocument/2006/relationships/hyperlink" Target="https://www.wgea.gov.au/publications/gender-equitable-recruitment-and-promotion" TargetMode="External"/><Relationship Id="rId29" Type="http://schemas.openxmlformats.org/officeDocument/2006/relationships/hyperlink" Target="https://www.weforum.org/agenda/2020/06/renewable-energy-cheaper-coal/" TargetMode="External"/><Relationship Id="rId7" Type="http://schemas.openxmlformats.org/officeDocument/2006/relationships/hyperlink" Target="https://stanfordmag.org/contents/the-case-against-affirmative-action" TargetMode="External"/><Relationship Id="rId8" Type="http://schemas.openxmlformats.org/officeDocument/2006/relationships/hyperlink" Target="https://www.chinadailyhk.com/hk/article/300996" TargetMode="External"/><Relationship Id="rId31" Type="http://schemas.openxmlformats.org/officeDocument/2006/relationships/hyperlink" Target="https://www.youtube.com/watch?v=yOmcP9sMwIE" TargetMode="External"/><Relationship Id="rId30" Type="http://schemas.openxmlformats.org/officeDocument/2006/relationships/hyperlink" Target="https://www.google.com/search?q=punishing+criminals+or+rehabilitating+them+documentary&amp;sca_esv=0f17f86bbb8dc5d1&amp;rlz=1C5GCEM_enHK1105HK1105&amp;udm=vids&amp;biw=1800&amp;bih=972&amp;sxsrf=APpeQnth1OtriEt4_44nSlCdwIkdy0gd2A%3A1787973349250&amp;ei=5U6Sasv6DrajhvcPiI2u2A4&amp;oq=Punishing+criminals+or+rehabilitating+them+documen&amp;gs_lp=Egxnd3Mtd2l6LXNlcnAiMlB1bmlzaGluZyBjcmltaW5hbHMgb3IgcmVoYWJpbGl0YXRpbmcgdGhlbSBkb2N1bWVuKgIIADIHECEYChigATIHECEYChigAUjtG1CVBFieDXABeACQAQCYAa0BoAGRBqoBAzcuMbgBAcgBAPgBAZgCCaACtwbCAggQABjvBRiwA8ICCxAAGIkFGKIEGLADwgILEAAYgAQYogQYsAPCAgUQIRigAZgDAIgGAZAGBZIHAzcuMqAHzxKyBwM2LjK4B7QGwgcDMS44yAcOgAgB&amp;sclient=gws-wiz-serp&amp;safe=active&amp;ssui=on#fpstate=ive&amp;vld=cid:cc599f99,vid:jGJ56lzX9wc,st:0" TargetMode="External"/><Relationship Id="rId11" Type="http://schemas.openxmlformats.org/officeDocument/2006/relationships/hyperlink" Target="https://www.scmp.com/business/companies/article/3314317/hong-kong-and-globally-ai-not-job-and-wage-killer-pwc-says" TargetMode="External"/><Relationship Id="rId33" Type="http://schemas.openxmlformats.org/officeDocument/2006/relationships/hyperlink" Target="https://www.crimeandjustice.org.uk/make-reform-not-punishment-aim-sentencing" TargetMode="External"/><Relationship Id="rId10" Type="http://schemas.openxmlformats.org/officeDocument/2006/relationships/hyperlink" Target="https://www.bbc.com/news/business-47852589" TargetMode="External"/><Relationship Id="rId32" Type="http://schemas.openxmlformats.org/officeDocument/2006/relationships/hyperlink" Target="https://www.apa.org/monitor/julaug03/rehab" TargetMode="External"/><Relationship Id="rId13" Type="http://schemas.openxmlformats.org/officeDocument/2006/relationships/hyperlink" Target="https://www.orfonline.org/expert-speak/the-ai-jobs-debate-is-asking-the-wrong-question" TargetMode="External"/><Relationship Id="rId35" Type="http://schemas.openxmlformats.org/officeDocument/2006/relationships/hyperlink" Target="https://www.youtube.com/watch?v=nyi8UbOGHr8" TargetMode="External"/><Relationship Id="rId12" Type="http://schemas.openxmlformats.org/officeDocument/2006/relationships/hyperlink" Target="https://www.thedailystar.net/business/global-economy/news/wb-warns-developing-countries-embrace-ai-or-be-left-behind-4240971" TargetMode="External"/><Relationship Id="rId34" Type="http://schemas.openxmlformats.org/officeDocument/2006/relationships/hyperlink" Target="https://www.abc.net.au/religion/should-we-be-educating-or-punishing-prisoners-/102299592" TargetMode="External"/><Relationship Id="rId15" Type="http://schemas.openxmlformats.org/officeDocument/2006/relationships/hyperlink" Target="https://blog.acton.org/archives/91015-does-globalization-destroy-culture.html" TargetMode="External"/><Relationship Id="rId37" Type="http://schemas.openxmlformats.org/officeDocument/2006/relationships/hyperlink" Target="https://dosomething.org/article/5-ways-tourism-can-have-a-negative-impact" TargetMode="External"/><Relationship Id="rId14" Type="http://schemas.openxmlformats.org/officeDocument/2006/relationships/hyperlink" Target="https://youtu.be/LSYdQ14JewE?si=eBzI1XC4rSSxak8M" TargetMode="External"/><Relationship Id="rId36" Type="http://schemas.openxmlformats.org/officeDocument/2006/relationships/hyperlink" Target="https://www.youtube.com/watch?v=k34sY-npVg0" TargetMode="External"/><Relationship Id="rId17" Type="http://schemas.openxmlformats.org/officeDocument/2006/relationships/hyperlink" Target="https://www.lifeinitaly.com/food/slow-food-movement/" TargetMode="External"/><Relationship Id="rId39" Type="http://schemas.openxmlformats.org/officeDocument/2006/relationships/hyperlink" Target="https://theconversation.com/hosting-the-fifa-world-cup-brings-benefits-but-not-as-many-as-politicians-claim-190923" TargetMode="External"/><Relationship Id="rId16" Type="http://schemas.openxmlformats.org/officeDocument/2006/relationships/hyperlink" Target="https://www.forbes.com/sites/quora/2017/08/28/is-globalization-creating-a-single-world-culture/?sh=4e1932dd3bd3" TargetMode="External"/><Relationship Id="rId38" Type="http://schemas.openxmlformats.org/officeDocument/2006/relationships/hyperlink" Target="https://www.frontiersin.org/journals/psychology/articles/10.3389/fpsyg.2021.792324/full" TargetMode="External"/><Relationship Id="rId19" Type="http://schemas.openxmlformats.org/officeDocument/2006/relationships/hyperlink" Target="https://www.bbc.com/news/election-us-2020-54638643" TargetMode="External"/><Relationship Id="rId18" Type="http://schemas.openxmlformats.org/officeDocument/2006/relationships/hyperlink" Target="https://www.youtube.com/watch?v=f0dVfDiSrFo"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hyperlink" Target="https://docs.google.com/document/d/1jG3EAhnJxtOGFIzvzBI5bke2NxZrftH18Ep_fIu3W6E/edit?usp=sharing" TargetMode="External"/><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36" name="Google Shape;136;p2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37" name="Google Shape;137;p26"/>
          <p:cNvPicPr preferRelativeResize="0"/>
          <p:nvPr/>
        </p:nvPicPr>
        <p:blipFill rotWithShape="1">
          <a:blip r:embed="rId3">
            <a:alphaModFix/>
          </a:blip>
          <a:srcRect b="12495" l="0" r="0" t="12503"/>
          <a:stretch/>
        </p:blipFill>
        <p:spPr>
          <a:xfrm>
            <a:off x="0" y="0"/>
            <a:ext cx="9144000" cy="5143497"/>
          </a:xfrm>
          <a:prstGeom prst="rect">
            <a:avLst/>
          </a:prstGeom>
          <a:noFill/>
          <a:ln>
            <a:noFill/>
          </a:ln>
        </p:spPr>
      </p:pic>
      <p:sp>
        <p:nvSpPr>
          <p:cNvPr id="138" name="Google Shape;138;p26"/>
          <p:cNvSpPr/>
          <p:nvPr/>
        </p:nvSpPr>
        <p:spPr>
          <a:xfrm>
            <a:off x="2313525" y="799475"/>
            <a:ext cx="4634100" cy="3778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200"/>
              <a:t>Year 10 </a:t>
            </a:r>
            <a:r>
              <a:rPr b="1" lang="en" sz="3500"/>
              <a:t>I</a:t>
            </a:r>
            <a:r>
              <a:rPr b="1" lang="en" sz="3200"/>
              <a:t>ntroduction to Explorations</a:t>
            </a:r>
            <a:endParaRPr b="1" sz="3200"/>
          </a:p>
          <a:p>
            <a:pPr indent="0" lvl="0" marL="0" rtl="0" algn="ctr">
              <a:spcBef>
                <a:spcPts val="0"/>
              </a:spcBef>
              <a:spcAft>
                <a:spcPts val="0"/>
              </a:spcAft>
              <a:buNone/>
            </a:pPr>
            <a:r>
              <a:rPr b="1" lang="en" sz="3200"/>
              <a:t> </a:t>
            </a:r>
            <a:r>
              <a:rPr b="1" lang="en" sz="2700"/>
              <a:t>Causes and consequences</a:t>
            </a:r>
            <a:endParaRPr b="1" sz="27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2" name="Shape 142"/>
        <p:cNvGrpSpPr/>
        <p:nvPr/>
      </p:nvGrpSpPr>
      <p:grpSpPr>
        <a:xfrm>
          <a:off x="0" y="0"/>
          <a:ext cx="0" cy="0"/>
          <a:chOff x="0" y="0"/>
          <a:chExt cx="0" cy="0"/>
        </a:xfrm>
      </p:grpSpPr>
      <p:sp>
        <p:nvSpPr>
          <p:cNvPr id="143" name="Google Shape;143;p27"/>
          <p:cNvSpPr txBox="1"/>
          <p:nvPr/>
        </p:nvSpPr>
        <p:spPr>
          <a:xfrm>
            <a:off x="322850" y="1017725"/>
            <a:ext cx="4787100" cy="36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entury Gothic"/>
              <a:ea typeface="Century Gothic"/>
              <a:cs typeface="Century Gothic"/>
              <a:sym typeface="Century Gothic"/>
            </a:endParaRPr>
          </a:p>
        </p:txBody>
      </p:sp>
      <p:sp>
        <p:nvSpPr>
          <p:cNvPr id="144" name="Google Shape;144;p27"/>
          <p:cNvSpPr txBox="1"/>
          <p:nvPr/>
        </p:nvSpPr>
        <p:spPr>
          <a:xfrm>
            <a:off x="1467800" y="477125"/>
            <a:ext cx="2905800" cy="3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Century Gothic"/>
              <a:ea typeface="Century Gothic"/>
              <a:cs typeface="Century Gothic"/>
              <a:sym typeface="Century Gothic"/>
            </a:endParaRPr>
          </a:p>
        </p:txBody>
      </p:sp>
      <p:sp>
        <p:nvSpPr>
          <p:cNvPr id="145" name="Google Shape;145;p27"/>
          <p:cNvSpPr txBox="1"/>
          <p:nvPr>
            <p:ph idx="1" type="body"/>
          </p:nvPr>
        </p:nvSpPr>
        <p:spPr>
          <a:xfrm>
            <a:off x="185150" y="3024175"/>
            <a:ext cx="8550600" cy="1947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sz="1500">
                <a:solidFill>
                  <a:srgbClr val="000000"/>
                </a:solidFill>
              </a:rPr>
              <a:t>In answering your debatable question you will consider :</a:t>
            </a:r>
            <a:endParaRPr sz="1500">
              <a:solidFill>
                <a:srgbClr val="000000"/>
              </a:solidFill>
            </a:endParaRPr>
          </a:p>
          <a:p>
            <a:pPr indent="0" lvl="0" marL="457200" rtl="0" algn="l">
              <a:spcBef>
                <a:spcPts val="0"/>
              </a:spcBef>
              <a:spcAft>
                <a:spcPts val="0"/>
              </a:spcAft>
              <a:buNone/>
            </a:pPr>
            <a:r>
              <a:t/>
            </a:r>
            <a:endParaRPr sz="2000">
              <a:solidFill>
                <a:srgbClr val="000000"/>
              </a:solidFill>
            </a:endParaRPr>
          </a:p>
        </p:txBody>
      </p:sp>
      <p:sp>
        <p:nvSpPr>
          <p:cNvPr id="146" name="Google Shape;146;p27"/>
          <p:cNvSpPr txBox="1"/>
          <p:nvPr/>
        </p:nvSpPr>
        <p:spPr>
          <a:xfrm>
            <a:off x="5715250" y="3202375"/>
            <a:ext cx="3129600" cy="17358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1"/>
                </a:solidFill>
                <a:latin typeface="Century Gothic"/>
                <a:ea typeface="Century Gothic"/>
                <a:cs typeface="Century Gothic"/>
                <a:sym typeface="Century Gothic"/>
              </a:rPr>
              <a:t>Record your notes in your </a:t>
            </a:r>
            <a:r>
              <a:rPr b="1" lang="en" sz="2000" u="sng">
                <a:solidFill>
                  <a:schemeClr val="hlink"/>
                </a:solidFill>
                <a:latin typeface="Century Gothic"/>
                <a:ea typeface="Century Gothic"/>
                <a:cs typeface="Century Gothic"/>
                <a:sym typeface="Century Gothic"/>
                <a:hlinkClick r:id="rId3"/>
              </a:rPr>
              <a:t>booklet</a:t>
            </a:r>
            <a:r>
              <a:rPr b="1" lang="en" sz="2000">
                <a:solidFill>
                  <a:schemeClr val="dk1"/>
                </a:solidFill>
                <a:latin typeface="Century Gothic"/>
                <a:ea typeface="Century Gothic"/>
                <a:cs typeface="Century Gothic"/>
                <a:sym typeface="Century Gothic"/>
              </a:rPr>
              <a:t>- these will be used to help you assemble your presentation.</a:t>
            </a:r>
            <a:endParaRPr b="1" sz="20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b="1" sz="2000">
              <a:solidFill>
                <a:schemeClr val="dk1"/>
              </a:solidFill>
              <a:latin typeface="Century Gothic"/>
              <a:ea typeface="Century Gothic"/>
              <a:cs typeface="Century Gothic"/>
              <a:sym typeface="Century Gothic"/>
            </a:endParaRPr>
          </a:p>
        </p:txBody>
      </p:sp>
      <p:pic>
        <p:nvPicPr>
          <p:cNvPr descr="Island_School_Badge.png" id="147" name="Google Shape;147;p27"/>
          <p:cNvPicPr preferRelativeResize="0"/>
          <p:nvPr/>
        </p:nvPicPr>
        <p:blipFill>
          <a:blip r:embed="rId4">
            <a:alphaModFix/>
          </a:blip>
          <a:stretch>
            <a:fillRect/>
          </a:stretch>
        </p:blipFill>
        <p:spPr>
          <a:xfrm>
            <a:off x="106100" y="103750"/>
            <a:ext cx="509925" cy="533650"/>
          </a:xfrm>
          <a:prstGeom prst="rect">
            <a:avLst/>
          </a:prstGeom>
          <a:noFill/>
          <a:ln>
            <a:noFill/>
          </a:ln>
        </p:spPr>
      </p:pic>
      <p:sp>
        <p:nvSpPr>
          <p:cNvPr id="148" name="Google Shape;148;p27"/>
          <p:cNvSpPr txBox="1"/>
          <p:nvPr/>
        </p:nvSpPr>
        <p:spPr>
          <a:xfrm>
            <a:off x="106100" y="709600"/>
            <a:ext cx="89712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Century Gothic"/>
                <a:ea typeface="Century Gothic"/>
                <a:cs typeface="Century Gothic"/>
                <a:sym typeface="Century Gothic"/>
              </a:rPr>
              <a:t>During this lesson you will be allocated one of the following topic areas and a </a:t>
            </a:r>
            <a:r>
              <a:rPr b="1" lang="en" sz="1600">
                <a:latin typeface="Century Gothic"/>
                <a:ea typeface="Century Gothic"/>
                <a:cs typeface="Century Gothic"/>
                <a:sym typeface="Century Gothic"/>
              </a:rPr>
              <a:t>debatable</a:t>
            </a:r>
            <a:r>
              <a:rPr b="1" lang="en" sz="1600">
                <a:latin typeface="Century Gothic"/>
                <a:ea typeface="Century Gothic"/>
                <a:cs typeface="Century Gothic"/>
                <a:sym typeface="Century Gothic"/>
              </a:rPr>
              <a:t> question</a:t>
            </a:r>
            <a:r>
              <a:rPr lang="en" sz="1600">
                <a:latin typeface="Century Gothic"/>
                <a:ea typeface="Century Gothic"/>
                <a:cs typeface="Century Gothic"/>
                <a:sym typeface="Century Gothic"/>
              </a:rPr>
              <a:t> that you will research and produce a presentation as a team of 3 or 4</a:t>
            </a:r>
            <a:endParaRPr>
              <a:latin typeface="Century Gothic"/>
              <a:ea typeface="Century Gothic"/>
              <a:cs typeface="Century Gothic"/>
              <a:sym typeface="Century Gothic"/>
            </a:endParaRPr>
          </a:p>
        </p:txBody>
      </p:sp>
      <p:sp>
        <p:nvSpPr>
          <p:cNvPr id="149" name="Google Shape;149;p27"/>
          <p:cNvSpPr txBox="1"/>
          <p:nvPr/>
        </p:nvSpPr>
        <p:spPr>
          <a:xfrm>
            <a:off x="322850" y="3365325"/>
            <a:ext cx="5244300" cy="16392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rgbClr val="222222"/>
              </a:buClr>
              <a:buSzPts val="1400"/>
              <a:buFont typeface="Century Gothic"/>
              <a:buAutoNum type="arabicPeriod"/>
            </a:pPr>
            <a:r>
              <a:rPr b="1" lang="en">
                <a:solidFill>
                  <a:srgbClr val="222222"/>
                </a:solidFill>
                <a:latin typeface="Century Gothic"/>
                <a:ea typeface="Century Gothic"/>
                <a:cs typeface="Century Gothic"/>
                <a:sym typeface="Century Gothic"/>
              </a:rPr>
              <a:t>Issue global/issue National/Local</a:t>
            </a:r>
            <a:endParaRPr b="1">
              <a:solidFill>
                <a:srgbClr val="222222"/>
              </a:solidFill>
              <a:latin typeface="Century Gothic"/>
              <a:ea typeface="Century Gothic"/>
              <a:cs typeface="Century Gothic"/>
              <a:sym typeface="Century Gothic"/>
            </a:endParaRPr>
          </a:p>
          <a:p>
            <a:pPr indent="-317500" lvl="0" marL="457200" rtl="0" algn="l">
              <a:lnSpc>
                <a:spcPct val="115000"/>
              </a:lnSpc>
              <a:spcBef>
                <a:spcPts val="0"/>
              </a:spcBef>
              <a:spcAft>
                <a:spcPts val="0"/>
              </a:spcAft>
              <a:buClr>
                <a:srgbClr val="222222"/>
              </a:buClr>
              <a:buSzPts val="1400"/>
              <a:buFont typeface="Century Gothic"/>
              <a:buAutoNum type="arabicPeriod"/>
            </a:pPr>
            <a:r>
              <a:rPr b="1" lang="en">
                <a:solidFill>
                  <a:srgbClr val="222222"/>
                </a:solidFill>
                <a:latin typeface="Century Gothic"/>
                <a:ea typeface="Century Gothic"/>
                <a:cs typeface="Century Gothic"/>
                <a:sym typeface="Century Gothic"/>
              </a:rPr>
              <a:t>Causes and consequences of this issue</a:t>
            </a:r>
            <a:endParaRPr b="1">
              <a:solidFill>
                <a:srgbClr val="222222"/>
              </a:solidFill>
              <a:latin typeface="Century Gothic"/>
              <a:ea typeface="Century Gothic"/>
              <a:cs typeface="Century Gothic"/>
              <a:sym typeface="Century Gothic"/>
            </a:endParaRPr>
          </a:p>
          <a:p>
            <a:pPr indent="-317500" lvl="0" marL="457200" rtl="0" algn="l">
              <a:lnSpc>
                <a:spcPct val="115000"/>
              </a:lnSpc>
              <a:spcBef>
                <a:spcPts val="0"/>
              </a:spcBef>
              <a:spcAft>
                <a:spcPts val="0"/>
              </a:spcAft>
              <a:buClr>
                <a:srgbClr val="222222"/>
              </a:buClr>
              <a:buSzPts val="1400"/>
              <a:buFont typeface="Century Gothic"/>
              <a:buAutoNum type="arabicPeriod"/>
            </a:pPr>
            <a:r>
              <a:rPr b="1" lang="en">
                <a:solidFill>
                  <a:srgbClr val="222222"/>
                </a:solidFill>
                <a:latin typeface="Century Gothic"/>
                <a:ea typeface="Century Gothic"/>
                <a:cs typeface="Century Gothic"/>
                <a:sym typeface="Century Gothic"/>
              </a:rPr>
              <a:t>Identify and</a:t>
            </a:r>
            <a:r>
              <a:rPr b="1" lang="en">
                <a:solidFill>
                  <a:srgbClr val="222222"/>
                </a:solidFill>
                <a:latin typeface="Century Gothic"/>
                <a:ea typeface="Century Gothic"/>
                <a:cs typeface="Century Gothic"/>
                <a:sym typeface="Century Gothic"/>
              </a:rPr>
              <a:t> analyse 2 Contrasting Perspectives about this issue</a:t>
            </a:r>
            <a:endParaRPr b="1">
              <a:solidFill>
                <a:srgbClr val="222222"/>
              </a:solidFill>
              <a:latin typeface="Century Gothic"/>
              <a:ea typeface="Century Gothic"/>
              <a:cs typeface="Century Gothic"/>
              <a:sym typeface="Century Gothic"/>
            </a:endParaRPr>
          </a:p>
          <a:p>
            <a:pPr indent="-317500" lvl="0" marL="457200" rtl="0" algn="l">
              <a:lnSpc>
                <a:spcPct val="115000"/>
              </a:lnSpc>
              <a:spcBef>
                <a:spcPts val="0"/>
              </a:spcBef>
              <a:spcAft>
                <a:spcPts val="0"/>
              </a:spcAft>
              <a:buClr>
                <a:srgbClr val="222222"/>
              </a:buClr>
              <a:buSzPts val="1400"/>
              <a:buFont typeface="Century Gothic"/>
              <a:buAutoNum type="arabicPeriod"/>
            </a:pPr>
            <a:r>
              <a:rPr b="1" lang="en">
                <a:solidFill>
                  <a:srgbClr val="222222"/>
                </a:solidFill>
                <a:latin typeface="Century Gothic"/>
                <a:ea typeface="Century Gothic"/>
                <a:cs typeface="Century Gothic"/>
                <a:sym typeface="Century Gothic"/>
              </a:rPr>
              <a:t>Complete a Source evaluation for at least 2 sources</a:t>
            </a:r>
            <a:endParaRPr b="1">
              <a:solidFill>
                <a:srgbClr val="222222"/>
              </a:solidFill>
              <a:latin typeface="Century Gothic"/>
              <a:ea typeface="Century Gothic"/>
              <a:cs typeface="Century Gothic"/>
              <a:sym typeface="Century Gothic"/>
            </a:endParaRPr>
          </a:p>
          <a:p>
            <a:pPr indent="-317500" lvl="0" marL="457200" rtl="0" algn="l">
              <a:lnSpc>
                <a:spcPct val="115000"/>
              </a:lnSpc>
              <a:spcBef>
                <a:spcPts val="0"/>
              </a:spcBef>
              <a:spcAft>
                <a:spcPts val="0"/>
              </a:spcAft>
              <a:buClr>
                <a:srgbClr val="222222"/>
              </a:buClr>
              <a:buSzPts val="1400"/>
              <a:buFont typeface="Century Gothic"/>
              <a:buAutoNum type="arabicPeriod"/>
            </a:pPr>
            <a:r>
              <a:rPr b="1" lang="en">
                <a:solidFill>
                  <a:srgbClr val="222222"/>
                </a:solidFill>
                <a:latin typeface="Century Gothic"/>
                <a:ea typeface="Century Gothic"/>
                <a:cs typeface="Century Gothic"/>
                <a:sym typeface="Century Gothic"/>
              </a:rPr>
              <a:t>Evaluate Courses of action for this issue</a:t>
            </a:r>
            <a:endParaRPr sz="1600">
              <a:latin typeface="Century Gothic"/>
              <a:ea typeface="Century Gothic"/>
              <a:cs typeface="Century Gothic"/>
              <a:sym typeface="Century Gothic"/>
            </a:endParaRPr>
          </a:p>
        </p:txBody>
      </p:sp>
      <p:sp>
        <p:nvSpPr>
          <p:cNvPr id="150" name="Google Shape;150;p27"/>
          <p:cNvSpPr txBox="1"/>
          <p:nvPr/>
        </p:nvSpPr>
        <p:spPr>
          <a:xfrm>
            <a:off x="1190350" y="126950"/>
            <a:ext cx="76050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latin typeface="Century Gothic"/>
                <a:ea typeface="Century Gothic"/>
                <a:cs typeface="Century Gothic"/>
                <a:sym typeface="Century Gothic"/>
              </a:rPr>
              <a:t>Intro to Global P</a:t>
            </a:r>
            <a:r>
              <a:rPr b="1" lang="en" sz="1700">
                <a:latin typeface="Century Gothic"/>
                <a:ea typeface="Century Gothic"/>
                <a:cs typeface="Century Gothic"/>
                <a:sym typeface="Century Gothic"/>
              </a:rPr>
              <a:t>erspectives</a:t>
            </a:r>
            <a:r>
              <a:rPr b="1" lang="en" sz="1700">
                <a:latin typeface="Century Gothic"/>
                <a:ea typeface="Century Gothic"/>
                <a:cs typeface="Century Gothic"/>
                <a:sym typeface="Century Gothic"/>
              </a:rPr>
              <a:t> - Unit Assessment</a:t>
            </a:r>
            <a:endParaRPr b="1" sz="1700">
              <a:latin typeface="Century Gothic"/>
              <a:ea typeface="Century Gothic"/>
              <a:cs typeface="Century Gothic"/>
              <a:sym typeface="Century Gothic"/>
            </a:endParaRPr>
          </a:p>
        </p:txBody>
      </p:sp>
      <p:graphicFrame>
        <p:nvGraphicFramePr>
          <p:cNvPr id="151" name="Google Shape;151;p27"/>
          <p:cNvGraphicFramePr/>
          <p:nvPr/>
        </p:nvGraphicFramePr>
        <p:xfrm>
          <a:off x="335750" y="1503600"/>
          <a:ext cx="3000000" cy="3000000"/>
        </p:xfrm>
        <a:graphic>
          <a:graphicData uri="http://schemas.openxmlformats.org/drawingml/2006/table">
            <a:tbl>
              <a:tblPr>
                <a:noFill/>
                <a:tableStyleId>{88F96945-DAA3-408A-B6B2-935C3559ED7E}</a:tableStyleId>
              </a:tblPr>
              <a:tblGrid>
                <a:gridCol w="2118125"/>
                <a:gridCol w="2118125"/>
                <a:gridCol w="2118125"/>
                <a:gridCol w="2118125"/>
              </a:tblGrid>
              <a:tr h="626450">
                <a:tc>
                  <a:txBody>
                    <a:bodyPr/>
                    <a:lstStyle/>
                    <a:p>
                      <a:pPr indent="0" lvl="0" marL="0" rtl="0" algn="l">
                        <a:spcBef>
                          <a:spcPts val="0"/>
                        </a:spcBef>
                        <a:spcAft>
                          <a:spcPts val="0"/>
                        </a:spcAft>
                        <a:buNone/>
                      </a:pPr>
                      <a:r>
                        <a:rPr b="1" lang="en" sz="1300"/>
                        <a:t>Change in Culture and Communities</a:t>
                      </a:r>
                      <a:endParaRPr b="1" sz="1300"/>
                    </a:p>
                  </a:txBody>
                  <a:tcPr marT="91425" marB="91425" marR="91425" marL="91425"/>
                </a:tc>
                <a:tc>
                  <a:txBody>
                    <a:bodyPr/>
                    <a:lstStyle/>
                    <a:p>
                      <a:pPr indent="0" lvl="0" marL="0" rtl="0" algn="l">
                        <a:spcBef>
                          <a:spcPts val="0"/>
                        </a:spcBef>
                        <a:spcAft>
                          <a:spcPts val="0"/>
                        </a:spcAft>
                        <a:buNone/>
                      </a:pPr>
                      <a:r>
                        <a:rPr b="1" lang="en" sz="1300"/>
                        <a:t>EMPLOYMENT</a:t>
                      </a:r>
                      <a:endParaRPr b="1" sz="1300"/>
                    </a:p>
                  </a:txBody>
                  <a:tcPr marT="91425" marB="91425" marR="91425" marL="91425"/>
                </a:tc>
                <a:tc>
                  <a:txBody>
                    <a:bodyPr/>
                    <a:lstStyle/>
                    <a:p>
                      <a:pPr indent="0" lvl="0" marL="0" rtl="0" algn="l">
                        <a:spcBef>
                          <a:spcPts val="0"/>
                        </a:spcBef>
                        <a:spcAft>
                          <a:spcPts val="0"/>
                        </a:spcAft>
                        <a:buNone/>
                      </a:pPr>
                      <a:r>
                        <a:rPr b="1" lang="en" sz="1300"/>
                        <a:t>GLOBALISATION</a:t>
                      </a:r>
                      <a:endParaRPr b="1" sz="1300"/>
                    </a:p>
                  </a:txBody>
                  <a:tcPr marT="91425" marB="91425" marR="91425" marL="91425"/>
                </a:tc>
                <a:tc>
                  <a:txBody>
                    <a:bodyPr/>
                    <a:lstStyle/>
                    <a:p>
                      <a:pPr indent="0" lvl="0" marL="0" rtl="0" algn="l">
                        <a:spcBef>
                          <a:spcPts val="0"/>
                        </a:spcBef>
                        <a:spcAft>
                          <a:spcPts val="0"/>
                        </a:spcAft>
                        <a:buNone/>
                      </a:pPr>
                      <a:r>
                        <a:rPr b="1" lang="en" sz="1300"/>
                        <a:t>MIGRATION AND URBANISATION</a:t>
                      </a:r>
                      <a:endParaRPr b="1" sz="1300"/>
                    </a:p>
                  </a:txBody>
                  <a:tcPr marT="91425" marB="91425" marR="91425" marL="91425"/>
                </a:tc>
              </a:tr>
              <a:tr h="626450">
                <a:tc>
                  <a:txBody>
                    <a:bodyPr/>
                    <a:lstStyle/>
                    <a:p>
                      <a:pPr indent="0" lvl="0" marL="0" rtl="0" algn="l">
                        <a:spcBef>
                          <a:spcPts val="0"/>
                        </a:spcBef>
                        <a:spcAft>
                          <a:spcPts val="0"/>
                        </a:spcAft>
                        <a:buNone/>
                      </a:pPr>
                      <a:r>
                        <a:rPr b="1" lang="en" sz="1300"/>
                        <a:t>EDUCATION FOR ALL</a:t>
                      </a:r>
                      <a:endParaRPr b="1" sz="1300"/>
                    </a:p>
                  </a:txBody>
                  <a:tcPr marT="91425" marB="91425" marR="91425" marL="91425"/>
                </a:tc>
                <a:tc>
                  <a:txBody>
                    <a:bodyPr/>
                    <a:lstStyle/>
                    <a:p>
                      <a:pPr indent="0" lvl="0" marL="0" rtl="0" algn="l">
                        <a:spcBef>
                          <a:spcPts val="0"/>
                        </a:spcBef>
                        <a:spcAft>
                          <a:spcPts val="0"/>
                        </a:spcAft>
                        <a:buNone/>
                      </a:pPr>
                      <a:r>
                        <a:rPr b="1" lang="en" sz="1300"/>
                        <a:t>CLIMATE CHANGE ENERGY AND RESOURCES</a:t>
                      </a:r>
                      <a:endParaRPr b="1" sz="1300"/>
                    </a:p>
                  </a:txBody>
                  <a:tcPr marT="91425" marB="91425" marR="91425" marL="91425"/>
                </a:tc>
                <a:tc>
                  <a:txBody>
                    <a:bodyPr/>
                    <a:lstStyle/>
                    <a:p>
                      <a:pPr indent="0" lvl="0" marL="0" rtl="0" algn="l">
                        <a:spcBef>
                          <a:spcPts val="0"/>
                        </a:spcBef>
                        <a:spcAft>
                          <a:spcPts val="0"/>
                        </a:spcAft>
                        <a:buNone/>
                      </a:pPr>
                      <a:r>
                        <a:rPr b="1" lang="en" sz="1300"/>
                        <a:t>LAW AND CRIMINALITY</a:t>
                      </a:r>
                      <a:endParaRPr b="1" sz="1300"/>
                    </a:p>
                  </a:txBody>
                  <a:tcPr marT="91425" marB="91425" marR="91425" marL="91425"/>
                </a:tc>
                <a:tc>
                  <a:txBody>
                    <a:bodyPr/>
                    <a:lstStyle/>
                    <a:p>
                      <a:pPr indent="0" lvl="0" marL="0" rtl="0" algn="l">
                        <a:spcBef>
                          <a:spcPts val="0"/>
                        </a:spcBef>
                        <a:spcAft>
                          <a:spcPts val="0"/>
                        </a:spcAft>
                        <a:buNone/>
                      </a:pPr>
                      <a:r>
                        <a:rPr b="1" lang="en" sz="1300"/>
                        <a:t>TRANSPORT, TRAVEL,  AND TOURISM</a:t>
                      </a:r>
                      <a:endParaRPr b="1" sz="1300"/>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5" name="Shape 155"/>
        <p:cNvGrpSpPr/>
        <p:nvPr/>
      </p:nvGrpSpPr>
      <p:grpSpPr>
        <a:xfrm>
          <a:off x="0" y="0"/>
          <a:ext cx="0" cy="0"/>
          <a:chOff x="0" y="0"/>
          <a:chExt cx="0" cy="0"/>
        </a:xfrm>
      </p:grpSpPr>
      <p:sp>
        <p:nvSpPr>
          <p:cNvPr id="156" name="Google Shape;156;p28"/>
          <p:cNvSpPr txBox="1"/>
          <p:nvPr>
            <p:ph type="title"/>
          </p:nvPr>
        </p:nvSpPr>
        <p:spPr>
          <a:xfrm>
            <a:off x="1154675" y="107838"/>
            <a:ext cx="75321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3300">
                <a:solidFill>
                  <a:srgbClr val="000000"/>
                </a:solidFill>
              </a:rPr>
              <a:t>Cause and consequence review</a:t>
            </a:r>
            <a:endParaRPr b="1" sz="3300">
              <a:solidFill>
                <a:srgbClr val="000000"/>
              </a:solidFill>
            </a:endParaRPr>
          </a:p>
        </p:txBody>
      </p:sp>
      <p:pic>
        <p:nvPicPr>
          <p:cNvPr descr="Island_School_Badge.png" id="157" name="Google Shape;157;p28"/>
          <p:cNvPicPr preferRelativeResize="0"/>
          <p:nvPr/>
        </p:nvPicPr>
        <p:blipFill>
          <a:blip r:embed="rId3">
            <a:alphaModFix/>
          </a:blip>
          <a:stretch>
            <a:fillRect/>
          </a:stretch>
        </p:blipFill>
        <p:spPr>
          <a:xfrm>
            <a:off x="138900" y="139975"/>
            <a:ext cx="757875" cy="793125"/>
          </a:xfrm>
          <a:prstGeom prst="rect">
            <a:avLst/>
          </a:prstGeom>
          <a:noFill/>
          <a:ln>
            <a:noFill/>
          </a:ln>
        </p:spPr>
      </p:pic>
      <p:sp>
        <p:nvSpPr>
          <p:cNvPr id="158" name="Google Shape;158;p28"/>
          <p:cNvSpPr txBox="1"/>
          <p:nvPr/>
        </p:nvSpPr>
        <p:spPr>
          <a:xfrm>
            <a:off x="385525" y="965250"/>
            <a:ext cx="37518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Century Gothic"/>
                <a:ea typeface="Century Gothic"/>
                <a:cs typeface="Century Gothic"/>
                <a:sym typeface="Century Gothic"/>
              </a:rPr>
              <a:t>Cause: </a:t>
            </a:r>
            <a:r>
              <a:rPr lang="en" sz="1300">
                <a:latin typeface="Century Gothic"/>
                <a:ea typeface="Century Gothic"/>
                <a:cs typeface="Century Gothic"/>
                <a:sym typeface="Century Gothic"/>
              </a:rPr>
              <a:t>reason, event</a:t>
            </a:r>
            <a:r>
              <a:rPr lang="en" sz="1300">
                <a:latin typeface="Century Gothic"/>
                <a:ea typeface="Century Gothic"/>
                <a:cs typeface="Century Gothic"/>
                <a:sym typeface="Century Gothic"/>
              </a:rPr>
              <a:t> that brings about a subsequent outcome (usually referred to as the effect or consequence). Why something is/was done. </a:t>
            </a:r>
            <a:endParaRPr sz="1300">
              <a:latin typeface="Century Gothic"/>
              <a:ea typeface="Century Gothic"/>
              <a:cs typeface="Century Gothic"/>
              <a:sym typeface="Century Gothic"/>
            </a:endParaRPr>
          </a:p>
          <a:p>
            <a:pPr indent="0" lvl="0" marL="0" rtl="0" algn="l">
              <a:spcBef>
                <a:spcPts val="0"/>
              </a:spcBef>
              <a:spcAft>
                <a:spcPts val="0"/>
              </a:spcAft>
              <a:buNone/>
            </a:pPr>
            <a:r>
              <a:t/>
            </a:r>
            <a:endParaRPr b="1" sz="1300">
              <a:latin typeface="Century Gothic"/>
              <a:ea typeface="Century Gothic"/>
              <a:cs typeface="Century Gothic"/>
              <a:sym typeface="Century Gothic"/>
            </a:endParaRPr>
          </a:p>
          <a:p>
            <a:pPr indent="0" lvl="0" marL="0" rtl="0" algn="l">
              <a:spcBef>
                <a:spcPts val="0"/>
              </a:spcBef>
              <a:spcAft>
                <a:spcPts val="0"/>
              </a:spcAft>
              <a:buNone/>
            </a:pPr>
            <a:r>
              <a:rPr b="1" lang="en" sz="1300">
                <a:latin typeface="Century Gothic"/>
                <a:ea typeface="Century Gothic"/>
                <a:cs typeface="Century Gothic"/>
                <a:sym typeface="Century Gothic"/>
              </a:rPr>
              <a:t>Consequence:</a:t>
            </a:r>
            <a:r>
              <a:rPr b="1" lang="en" sz="1300">
                <a:latin typeface="Century Gothic"/>
                <a:ea typeface="Century Gothic"/>
                <a:cs typeface="Century Gothic"/>
                <a:sym typeface="Century Gothic"/>
              </a:rPr>
              <a:t> </a:t>
            </a:r>
            <a:r>
              <a:rPr lang="en" sz="1300">
                <a:latin typeface="Century Gothic"/>
                <a:ea typeface="Century Gothic"/>
                <a:cs typeface="Century Gothic"/>
                <a:sym typeface="Century Gothic"/>
              </a:rPr>
              <a:t>a result of something that has happened, </a:t>
            </a:r>
            <a:r>
              <a:rPr lang="en" sz="1300">
                <a:latin typeface="Century Gothic"/>
                <a:ea typeface="Century Gothic"/>
                <a:cs typeface="Century Gothic"/>
                <a:sym typeface="Century Gothic"/>
              </a:rPr>
              <a:t>something as an effect, result, or outcome</a:t>
            </a:r>
            <a:endParaRPr sz="1300">
              <a:latin typeface="Century Gothic"/>
              <a:ea typeface="Century Gothic"/>
              <a:cs typeface="Century Gothic"/>
              <a:sym typeface="Century Gothic"/>
            </a:endParaRPr>
          </a:p>
        </p:txBody>
      </p:sp>
      <p:sp>
        <p:nvSpPr>
          <p:cNvPr id="159" name="Google Shape;159;p28"/>
          <p:cNvSpPr txBox="1"/>
          <p:nvPr/>
        </p:nvSpPr>
        <p:spPr>
          <a:xfrm>
            <a:off x="4833200" y="1288225"/>
            <a:ext cx="4024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entury Gothic"/>
              <a:ea typeface="Century Gothic"/>
              <a:cs typeface="Century Gothic"/>
              <a:sym typeface="Century Gothic"/>
            </a:endParaRPr>
          </a:p>
        </p:txBody>
      </p:sp>
      <p:sp>
        <p:nvSpPr>
          <p:cNvPr id="160" name="Google Shape;160;p28"/>
          <p:cNvSpPr txBox="1"/>
          <p:nvPr/>
        </p:nvSpPr>
        <p:spPr>
          <a:xfrm>
            <a:off x="0" y="4704850"/>
            <a:ext cx="9144000" cy="4386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50">
                <a:solidFill>
                  <a:srgbClr val="FFFFFF"/>
                </a:solidFill>
              </a:rPr>
              <a:t>Global competency skill development: Critical thinking - I am skilled at making connections and seeing relationships</a:t>
            </a:r>
            <a:endParaRPr b="1" sz="1250">
              <a:solidFill>
                <a:srgbClr val="FFFFFF"/>
              </a:solidFill>
            </a:endParaRPr>
          </a:p>
        </p:txBody>
      </p:sp>
      <p:pic>
        <p:nvPicPr>
          <p:cNvPr descr="-- Created using PowToon -- Free sign up at http://www.powtoon.com/join -- Create animated videos and animated presentations for free.  PowToon is a free tool that allows you to develop cool animated clips and animated presentations for your website, office meeting, sales pitch, nonprofit fundraiser, product launch, video resume, or anything else you could use an animated explainer video. PowToon's animation templates help you create animated presentations and animated explainer videos from scratch.  Anyone can produce awesome animations quickly with PowToon, without the cost or hassle other professional animation services require." id="161" name="Google Shape;161;p28" title="The Causes and Consequences of Deforestation">
            <a:hlinkClick r:id="rId4"/>
          </p:cNvPr>
          <p:cNvPicPr preferRelativeResize="0"/>
          <p:nvPr/>
        </p:nvPicPr>
        <p:blipFill>
          <a:blip r:embed="rId5">
            <a:alphaModFix/>
          </a:blip>
          <a:stretch>
            <a:fillRect/>
          </a:stretch>
        </p:blipFill>
        <p:spPr>
          <a:xfrm>
            <a:off x="4572000" y="1190775"/>
            <a:ext cx="3996511" cy="2997375"/>
          </a:xfrm>
          <a:prstGeom prst="rect">
            <a:avLst/>
          </a:prstGeom>
          <a:noFill/>
          <a:ln>
            <a:noFill/>
          </a:ln>
        </p:spPr>
      </p:pic>
      <p:sp>
        <p:nvSpPr>
          <p:cNvPr id="162" name="Google Shape;162;p28"/>
          <p:cNvSpPr txBox="1"/>
          <p:nvPr/>
        </p:nvSpPr>
        <p:spPr>
          <a:xfrm>
            <a:off x="385525" y="2690600"/>
            <a:ext cx="3751800" cy="158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Century Gothic"/>
                <a:ea typeface="Century Gothic"/>
                <a:cs typeface="Century Gothic"/>
                <a:sym typeface="Century Gothic"/>
              </a:rPr>
              <a:t>Topic: Deforestation</a:t>
            </a:r>
            <a:endParaRPr b="1" sz="1300">
              <a:latin typeface="Century Gothic"/>
              <a:ea typeface="Century Gothic"/>
              <a:cs typeface="Century Gothic"/>
              <a:sym typeface="Century Gothic"/>
            </a:endParaRPr>
          </a:p>
          <a:p>
            <a:pPr indent="0" lvl="0" marL="0" rtl="0" algn="l">
              <a:spcBef>
                <a:spcPts val="0"/>
              </a:spcBef>
              <a:spcAft>
                <a:spcPts val="0"/>
              </a:spcAft>
              <a:buNone/>
            </a:pPr>
            <a:r>
              <a:rPr b="1" lang="en" sz="1300">
                <a:latin typeface="Century Gothic"/>
                <a:ea typeface="Century Gothic"/>
                <a:cs typeface="Century Gothic"/>
                <a:sym typeface="Century Gothic"/>
              </a:rPr>
              <a:t>Causes</a:t>
            </a:r>
            <a:r>
              <a:rPr lang="en" sz="1300">
                <a:latin typeface="Century Gothic"/>
                <a:ea typeface="Century Gothic"/>
                <a:cs typeface="Century Gothic"/>
                <a:sym typeface="Century Gothic"/>
              </a:rPr>
              <a:t>: Logging, clearing land for mineral access and mining, agriculture, urbanization,</a:t>
            </a:r>
            <a:endParaRPr sz="1300">
              <a:latin typeface="Century Gothic"/>
              <a:ea typeface="Century Gothic"/>
              <a:cs typeface="Century Gothic"/>
              <a:sym typeface="Century Gothic"/>
            </a:endParaRPr>
          </a:p>
          <a:p>
            <a:pPr indent="0" lvl="0" marL="0" rtl="0" algn="l">
              <a:spcBef>
                <a:spcPts val="0"/>
              </a:spcBef>
              <a:spcAft>
                <a:spcPts val="0"/>
              </a:spcAft>
              <a:buNone/>
            </a:pPr>
            <a:r>
              <a:rPr b="1" lang="en" sz="1300">
                <a:latin typeface="Century Gothic"/>
                <a:ea typeface="Century Gothic"/>
                <a:cs typeface="Century Gothic"/>
                <a:sym typeface="Century Gothic"/>
              </a:rPr>
              <a:t>Consequences</a:t>
            </a:r>
            <a:r>
              <a:rPr lang="en" sz="1300">
                <a:latin typeface="Century Gothic"/>
                <a:ea typeface="Century Gothic"/>
                <a:cs typeface="Century Gothic"/>
                <a:sym typeface="Century Gothic"/>
              </a:rPr>
              <a:t>: Loss of biodiversity, global warming and carbon release, climate imbalance, soil erosion,</a:t>
            </a:r>
            <a:r>
              <a:rPr lang="en" sz="1300">
                <a:latin typeface="Century Gothic"/>
                <a:ea typeface="Century Gothic"/>
                <a:cs typeface="Century Gothic"/>
                <a:sym typeface="Century Gothic"/>
              </a:rPr>
              <a:t>  </a:t>
            </a:r>
            <a:endParaRPr sz="1300">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6" name="Shape 166"/>
        <p:cNvGrpSpPr/>
        <p:nvPr/>
      </p:nvGrpSpPr>
      <p:grpSpPr>
        <a:xfrm>
          <a:off x="0" y="0"/>
          <a:ext cx="0" cy="0"/>
          <a:chOff x="0" y="0"/>
          <a:chExt cx="0" cy="0"/>
        </a:xfrm>
      </p:grpSpPr>
      <p:sp>
        <p:nvSpPr>
          <p:cNvPr id="167" name="Google Shape;167;p29"/>
          <p:cNvSpPr txBox="1"/>
          <p:nvPr>
            <p:ph type="title"/>
          </p:nvPr>
        </p:nvSpPr>
        <p:spPr>
          <a:xfrm>
            <a:off x="277800" y="205975"/>
            <a:ext cx="32634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 sz="3900">
                <a:solidFill>
                  <a:srgbClr val="000000"/>
                </a:solidFill>
              </a:rPr>
              <a:t>Teams and topics</a:t>
            </a:r>
            <a:endParaRPr b="1" sz="3900">
              <a:solidFill>
                <a:srgbClr val="000000"/>
              </a:solidFill>
            </a:endParaRPr>
          </a:p>
        </p:txBody>
      </p:sp>
      <p:sp>
        <p:nvSpPr>
          <p:cNvPr id="168" name="Google Shape;168;p29"/>
          <p:cNvSpPr txBox="1"/>
          <p:nvPr>
            <p:ph idx="1" type="body"/>
          </p:nvPr>
        </p:nvSpPr>
        <p:spPr>
          <a:xfrm>
            <a:off x="200550" y="1265325"/>
            <a:ext cx="3417900" cy="3878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 sz="2100">
                <a:solidFill>
                  <a:srgbClr val="000000"/>
                </a:solidFill>
              </a:rPr>
              <a:t>Allocation</a:t>
            </a:r>
            <a:r>
              <a:rPr lang="en" sz="2100">
                <a:solidFill>
                  <a:srgbClr val="000000"/>
                </a:solidFill>
              </a:rPr>
              <a:t> of teams of 3/4- each team will be allocated a topic/ </a:t>
            </a:r>
            <a:r>
              <a:rPr lang="en" sz="2100">
                <a:solidFill>
                  <a:srgbClr val="000000"/>
                </a:solidFill>
              </a:rPr>
              <a:t>debatable</a:t>
            </a:r>
            <a:r>
              <a:rPr lang="en" sz="2100">
                <a:solidFill>
                  <a:srgbClr val="000000"/>
                </a:solidFill>
              </a:rPr>
              <a:t> question. All topics should be covered- ONLY ONE GROUP PER TOPIC.</a:t>
            </a:r>
            <a:endParaRPr sz="2600">
              <a:solidFill>
                <a:srgbClr val="000000"/>
              </a:solidFill>
            </a:endParaRPr>
          </a:p>
          <a:p>
            <a:pPr indent="0" lvl="0" marL="0" rtl="0" algn="l">
              <a:spcBef>
                <a:spcPts val="360"/>
              </a:spcBef>
              <a:spcAft>
                <a:spcPts val="0"/>
              </a:spcAft>
              <a:buNone/>
            </a:pPr>
            <a:r>
              <a:rPr lang="en" sz="1900" u="sng">
                <a:solidFill>
                  <a:schemeClr val="hlink"/>
                </a:solidFill>
                <a:hlinkClick r:id="rId3"/>
              </a:rPr>
              <a:t>Random topic picker</a:t>
            </a:r>
            <a:endParaRPr sz="1900">
              <a:solidFill>
                <a:srgbClr val="000000"/>
              </a:solidFill>
            </a:endParaRPr>
          </a:p>
          <a:p>
            <a:pPr indent="0" lvl="0" marL="0" rtl="0" algn="l">
              <a:spcBef>
                <a:spcPts val="360"/>
              </a:spcBef>
              <a:spcAft>
                <a:spcPts val="0"/>
              </a:spcAft>
              <a:buNone/>
            </a:pPr>
            <a:r>
              <a:t/>
            </a:r>
            <a:endParaRPr sz="1400">
              <a:solidFill>
                <a:srgbClr val="000000"/>
              </a:solidFill>
            </a:endParaRPr>
          </a:p>
          <a:p>
            <a:pPr indent="0" lvl="0" marL="0" rtl="0" algn="l">
              <a:spcBef>
                <a:spcPts val="360"/>
              </a:spcBef>
              <a:spcAft>
                <a:spcPts val="0"/>
              </a:spcAft>
              <a:buNone/>
            </a:pPr>
            <a:r>
              <a:rPr lang="en" sz="1400">
                <a:solidFill>
                  <a:srgbClr val="000000"/>
                </a:solidFill>
              </a:rPr>
              <a:t>(Teachers, please take out ‘water, food and agriculture’ and replace with law and criminality)</a:t>
            </a:r>
            <a:endParaRPr sz="1400">
              <a:solidFill>
                <a:srgbClr val="000000"/>
              </a:solidFill>
            </a:endParaRPr>
          </a:p>
        </p:txBody>
      </p:sp>
      <p:pic>
        <p:nvPicPr>
          <p:cNvPr id="169" name="Google Shape;169;p29"/>
          <p:cNvPicPr preferRelativeResize="0"/>
          <p:nvPr/>
        </p:nvPicPr>
        <p:blipFill>
          <a:blip r:embed="rId4">
            <a:alphaModFix/>
          </a:blip>
          <a:stretch>
            <a:fillRect/>
          </a:stretch>
        </p:blipFill>
        <p:spPr>
          <a:xfrm>
            <a:off x="4039175" y="366350"/>
            <a:ext cx="4616824" cy="4410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3" name="Shape 173"/>
        <p:cNvGrpSpPr/>
        <p:nvPr/>
      </p:nvGrpSpPr>
      <p:grpSpPr>
        <a:xfrm>
          <a:off x="0" y="0"/>
          <a:ext cx="0" cy="0"/>
          <a:chOff x="0" y="0"/>
          <a:chExt cx="0" cy="0"/>
        </a:xfrm>
      </p:grpSpPr>
      <p:sp>
        <p:nvSpPr>
          <p:cNvPr id="174" name="Google Shape;174;p30"/>
          <p:cNvSpPr txBox="1"/>
          <p:nvPr/>
        </p:nvSpPr>
        <p:spPr>
          <a:xfrm>
            <a:off x="322850" y="1127231"/>
            <a:ext cx="4787100" cy="34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entury Gothic"/>
              <a:ea typeface="Century Gothic"/>
              <a:cs typeface="Century Gothic"/>
              <a:sym typeface="Century Gothic"/>
            </a:endParaRPr>
          </a:p>
        </p:txBody>
      </p:sp>
      <p:sp>
        <p:nvSpPr>
          <p:cNvPr id="175" name="Google Shape;175;p30"/>
          <p:cNvSpPr txBox="1"/>
          <p:nvPr/>
        </p:nvSpPr>
        <p:spPr>
          <a:xfrm>
            <a:off x="768200" y="250500"/>
            <a:ext cx="2905800" cy="3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Century Gothic"/>
              <a:ea typeface="Century Gothic"/>
              <a:cs typeface="Century Gothic"/>
              <a:sym typeface="Century Gothic"/>
            </a:endParaRPr>
          </a:p>
        </p:txBody>
      </p:sp>
      <p:sp>
        <p:nvSpPr>
          <p:cNvPr id="176" name="Google Shape;176;p30"/>
          <p:cNvSpPr txBox="1"/>
          <p:nvPr>
            <p:ph type="title"/>
          </p:nvPr>
        </p:nvSpPr>
        <p:spPr>
          <a:xfrm>
            <a:off x="1181850" y="87725"/>
            <a:ext cx="7424700" cy="480900"/>
          </a:xfrm>
          <a:prstGeom prst="rect">
            <a:avLst/>
          </a:prstGeom>
          <a:solidFill>
            <a:srgbClr val="FFFF00"/>
          </a:solidFill>
        </p:spPr>
        <p:txBody>
          <a:bodyPr anchorCtr="0" anchor="ctr" bIns="45700" lIns="91425" spcFirstLastPara="1" rIns="91425" wrap="square" tIns="45700">
            <a:noAutofit/>
          </a:bodyPr>
          <a:lstStyle/>
          <a:p>
            <a:pPr indent="0" lvl="0" marL="0" rtl="0" algn="ctr">
              <a:spcBef>
                <a:spcPts val="0"/>
              </a:spcBef>
              <a:spcAft>
                <a:spcPts val="0"/>
              </a:spcAft>
              <a:buNone/>
            </a:pPr>
            <a:r>
              <a:rPr b="1" lang="en" sz="2400">
                <a:solidFill>
                  <a:srgbClr val="000000"/>
                </a:solidFill>
              </a:rPr>
              <a:t>Unit 1-Unit Assessment- </a:t>
            </a:r>
            <a:r>
              <a:rPr b="1" lang="en" sz="2400">
                <a:solidFill>
                  <a:srgbClr val="000000"/>
                </a:solidFill>
              </a:rPr>
              <a:t>Debatable</a:t>
            </a:r>
            <a:r>
              <a:rPr b="1" lang="en" sz="2400">
                <a:solidFill>
                  <a:srgbClr val="000000"/>
                </a:solidFill>
              </a:rPr>
              <a:t> questions</a:t>
            </a:r>
            <a:r>
              <a:rPr b="1" lang="en" sz="3500"/>
              <a:t> </a:t>
            </a:r>
            <a:endParaRPr b="1" sz="3500"/>
          </a:p>
        </p:txBody>
      </p:sp>
      <p:sp>
        <p:nvSpPr>
          <p:cNvPr id="177" name="Google Shape;177;p30"/>
          <p:cNvSpPr txBox="1"/>
          <p:nvPr>
            <p:ph idx="1" type="body"/>
          </p:nvPr>
        </p:nvSpPr>
        <p:spPr>
          <a:xfrm>
            <a:off x="75075" y="634500"/>
            <a:ext cx="9003600" cy="44715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sz="3100"/>
          </a:p>
        </p:txBody>
      </p:sp>
      <p:sp>
        <p:nvSpPr>
          <p:cNvPr id="178" name="Google Shape;178;p30"/>
          <p:cNvSpPr txBox="1"/>
          <p:nvPr/>
        </p:nvSpPr>
        <p:spPr>
          <a:xfrm>
            <a:off x="5483050" y="3790819"/>
            <a:ext cx="3312300" cy="112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200">
              <a:solidFill>
                <a:srgbClr val="FFFFFF"/>
              </a:solidFill>
              <a:latin typeface="Century Gothic"/>
              <a:ea typeface="Century Gothic"/>
              <a:cs typeface="Century Gothic"/>
              <a:sym typeface="Century Gothic"/>
            </a:endParaRPr>
          </a:p>
        </p:txBody>
      </p:sp>
      <p:pic>
        <p:nvPicPr>
          <p:cNvPr descr="Island_School_Badge.png" id="179" name="Google Shape;179;p30"/>
          <p:cNvPicPr preferRelativeResize="0"/>
          <p:nvPr/>
        </p:nvPicPr>
        <p:blipFill>
          <a:blip r:embed="rId3">
            <a:alphaModFix/>
          </a:blip>
          <a:stretch>
            <a:fillRect/>
          </a:stretch>
        </p:blipFill>
        <p:spPr>
          <a:xfrm>
            <a:off x="75075" y="87775"/>
            <a:ext cx="497675" cy="520823"/>
          </a:xfrm>
          <a:prstGeom prst="rect">
            <a:avLst/>
          </a:prstGeom>
          <a:noFill/>
          <a:ln>
            <a:noFill/>
          </a:ln>
        </p:spPr>
      </p:pic>
      <p:graphicFrame>
        <p:nvGraphicFramePr>
          <p:cNvPr id="180" name="Google Shape;180;p30"/>
          <p:cNvGraphicFramePr/>
          <p:nvPr/>
        </p:nvGraphicFramePr>
        <p:xfrm>
          <a:off x="0" y="696441"/>
          <a:ext cx="3000000" cy="3000000"/>
        </p:xfrm>
        <a:graphic>
          <a:graphicData uri="http://schemas.openxmlformats.org/drawingml/2006/table">
            <a:tbl>
              <a:tblPr>
                <a:noFill/>
                <a:tableStyleId>{88F96945-DAA3-408A-B6B2-935C3559ED7E}</a:tableStyleId>
              </a:tblPr>
              <a:tblGrid>
                <a:gridCol w="9144000"/>
              </a:tblGrid>
              <a:tr h="387975">
                <a:tc>
                  <a:txBody>
                    <a:bodyPr/>
                    <a:lstStyle/>
                    <a:p>
                      <a:pPr indent="0" lvl="0" marL="0" rtl="0" algn="l">
                        <a:lnSpc>
                          <a:spcPct val="115000"/>
                        </a:lnSpc>
                        <a:spcBef>
                          <a:spcPts val="0"/>
                        </a:spcBef>
                        <a:spcAft>
                          <a:spcPts val="0"/>
                        </a:spcAft>
                        <a:buClr>
                          <a:schemeClr val="dk1"/>
                        </a:buClr>
                        <a:buSzPts val="1100"/>
                        <a:buFont typeface="Arial"/>
                        <a:buNone/>
                      </a:pPr>
                      <a:r>
                        <a:rPr b="1" lang="en" sz="1200" u="sng">
                          <a:solidFill>
                            <a:srgbClr val="222222"/>
                          </a:solidFill>
                          <a:latin typeface="Century Gothic"/>
                          <a:ea typeface="Century Gothic"/>
                          <a:cs typeface="Century Gothic"/>
                          <a:sym typeface="Century Gothic"/>
                        </a:rPr>
                        <a:t>CHANGE IN CULTURE AND COMMUNITIES</a:t>
                      </a:r>
                      <a:r>
                        <a:rPr b="1" lang="en" sz="1200">
                          <a:solidFill>
                            <a:srgbClr val="222222"/>
                          </a:solidFill>
                          <a:latin typeface="Century Gothic"/>
                          <a:ea typeface="Century Gothic"/>
                          <a:cs typeface="Century Gothic"/>
                          <a:sym typeface="Century Gothic"/>
                        </a:rPr>
                        <a:t> - </a:t>
                      </a:r>
                      <a:r>
                        <a:rPr b="1" lang="en" sz="1100">
                          <a:solidFill>
                            <a:srgbClr val="222222"/>
                          </a:solidFill>
                          <a:latin typeface="Century Gothic"/>
                          <a:ea typeface="Century Gothic"/>
                          <a:cs typeface="Century Gothic"/>
                          <a:sym typeface="Century Gothic"/>
                        </a:rPr>
                        <a:t>This House believes that race and ethnicity, not merit, determine career success.</a:t>
                      </a:r>
                      <a:endParaRPr b="1" sz="1200">
                        <a:solidFill>
                          <a:srgbClr val="222222"/>
                        </a:solidFill>
                        <a:latin typeface="Century Gothic"/>
                        <a:ea typeface="Century Gothic"/>
                        <a:cs typeface="Century Gothic"/>
                        <a:sym typeface="Century Gothic"/>
                      </a:endParaRPr>
                    </a:p>
                  </a:txBody>
                  <a:tcPr marT="91425" marB="91425" marR="91425" marL="91425">
                    <a:solidFill>
                      <a:srgbClr val="C9DAF8"/>
                    </a:solidFill>
                  </a:tcPr>
                </a:tc>
              </a:tr>
              <a:tr h="548825">
                <a:tc>
                  <a:txBody>
                    <a:bodyPr/>
                    <a:lstStyle/>
                    <a:p>
                      <a:pPr indent="0" lvl="0" marL="0" rtl="0" algn="l">
                        <a:lnSpc>
                          <a:spcPct val="115000"/>
                        </a:lnSpc>
                        <a:spcBef>
                          <a:spcPts val="0"/>
                        </a:spcBef>
                        <a:spcAft>
                          <a:spcPts val="0"/>
                        </a:spcAft>
                        <a:buNone/>
                      </a:pPr>
                      <a:r>
                        <a:rPr b="1" lang="en" sz="1200" u="sng">
                          <a:solidFill>
                            <a:srgbClr val="222222"/>
                          </a:solidFill>
                          <a:latin typeface="Century Gothic"/>
                          <a:ea typeface="Century Gothic"/>
                          <a:cs typeface="Century Gothic"/>
                          <a:sym typeface="Century Gothic"/>
                        </a:rPr>
                        <a:t>EMPLOYMENT</a:t>
                      </a:r>
                      <a:r>
                        <a:rPr b="1" lang="en" sz="1200">
                          <a:solidFill>
                            <a:srgbClr val="222222"/>
                          </a:solidFill>
                          <a:latin typeface="Century Gothic"/>
                          <a:ea typeface="Century Gothic"/>
                          <a:cs typeface="Century Gothic"/>
                          <a:sym typeface="Century Gothic"/>
                        </a:rPr>
                        <a:t> - </a:t>
                      </a:r>
                      <a:r>
                        <a:rPr b="1" lang="en" sz="1200">
                          <a:solidFill>
                            <a:srgbClr val="222222"/>
                          </a:solidFill>
                          <a:latin typeface="Century Gothic"/>
                          <a:ea typeface="Century Gothic"/>
                          <a:cs typeface="Century Gothic"/>
                          <a:sym typeface="Century Gothic"/>
                        </a:rPr>
                        <a:t>This House believes machines taking over jobs does more harm than good in poorer countries.</a:t>
                      </a:r>
                      <a:endParaRPr b="1" sz="1200">
                        <a:solidFill>
                          <a:srgbClr val="222222"/>
                        </a:solidFill>
                        <a:latin typeface="Century Gothic"/>
                        <a:ea typeface="Century Gothic"/>
                        <a:cs typeface="Century Gothic"/>
                        <a:sym typeface="Century Gothic"/>
                      </a:endParaRPr>
                    </a:p>
                  </a:txBody>
                  <a:tcPr marT="91425" marB="91425" marR="91425" marL="91425">
                    <a:solidFill>
                      <a:srgbClr val="FFF2CC"/>
                    </a:solidFill>
                  </a:tcPr>
                </a:tc>
              </a:tr>
              <a:tr h="410050">
                <a:tc>
                  <a:txBody>
                    <a:bodyPr/>
                    <a:lstStyle/>
                    <a:p>
                      <a:pPr indent="0" lvl="0" marL="0" rtl="0" algn="l">
                        <a:lnSpc>
                          <a:spcPct val="115000"/>
                        </a:lnSpc>
                        <a:spcBef>
                          <a:spcPts val="0"/>
                        </a:spcBef>
                        <a:spcAft>
                          <a:spcPts val="0"/>
                        </a:spcAft>
                        <a:buNone/>
                      </a:pPr>
                      <a:r>
                        <a:rPr b="1" lang="en" sz="1200" u="sng">
                          <a:solidFill>
                            <a:srgbClr val="222222"/>
                          </a:solidFill>
                          <a:latin typeface="Century Gothic"/>
                          <a:ea typeface="Century Gothic"/>
                          <a:cs typeface="Century Gothic"/>
                          <a:sym typeface="Century Gothic"/>
                        </a:rPr>
                        <a:t>GLOBALISATION</a:t>
                      </a:r>
                      <a:r>
                        <a:rPr b="1" lang="en" sz="1200">
                          <a:solidFill>
                            <a:srgbClr val="222222"/>
                          </a:solidFill>
                          <a:latin typeface="Century Gothic"/>
                          <a:ea typeface="Century Gothic"/>
                          <a:cs typeface="Century Gothic"/>
                          <a:sym typeface="Century Gothic"/>
                        </a:rPr>
                        <a:t>- </a:t>
                      </a:r>
                      <a:r>
                        <a:rPr b="1" lang="en" sz="1100">
                          <a:solidFill>
                            <a:srgbClr val="222222"/>
                          </a:solidFill>
                          <a:latin typeface="Century Gothic"/>
                          <a:ea typeface="Century Gothic"/>
                          <a:cs typeface="Century Gothic"/>
                          <a:sym typeface="Century Gothic"/>
                        </a:rPr>
                        <a:t>This House believes that globalisation is destroying unique local cultures.</a:t>
                      </a:r>
                      <a:endParaRPr b="1" sz="1200">
                        <a:solidFill>
                          <a:srgbClr val="222222"/>
                        </a:solidFill>
                        <a:latin typeface="Century Gothic"/>
                        <a:ea typeface="Century Gothic"/>
                        <a:cs typeface="Century Gothic"/>
                        <a:sym typeface="Century Gothic"/>
                      </a:endParaRPr>
                    </a:p>
                  </a:txBody>
                  <a:tcPr marT="91425" marB="91425" marR="91425" marL="91425">
                    <a:solidFill>
                      <a:srgbClr val="F4CCCC"/>
                    </a:solidFill>
                  </a:tcPr>
                </a:tc>
              </a:tr>
              <a:tr h="546100">
                <a:tc>
                  <a:txBody>
                    <a:bodyPr/>
                    <a:lstStyle/>
                    <a:p>
                      <a:pPr indent="0" lvl="0" marL="0" rtl="0" algn="l">
                        <a:lnSpc>
                          <a:spcPct val="115000"/>
                        </a:lnSpc>
                        <a:spcBef>
                          <a:spcPts val="0"/>
                        </a:spcBef>
                        <a:spcAft>
                          <a:spcPts val="0"/>
                        </a:spcAft>
                        <a:buNone/>
                      </a:pPr>
                      <a:r>
                        <a:rPr b="1" lang="en" sz="1200" u="sng">
                          <a:solidFill>
                            <a:srgbClr val="222222"/>
                          </a:solidFill>
                          <a:latin typeface="Century Gothic"/>
                          <a:ea typeface="Century Gothic"/>
                          <a:cs typeface="Century Gothic"/>
                          <a:sym typeface="Century Gothic"/>
                        </a:rPr>
                        <a:t>MIGRATION AND URBANISATION</a:t>
                      </a:r>
                      <a:r>
                        <a:rPr b="1" lang="en" sz="1200">
                          <a:solidFill>
                            <a:srgbClr val="222222"/>
                          </a:solidFill>
                          <a:latin typeface="Century Gothic"/>
                          <a:ea typeface="Century Gothic"/>
                          <a:cs typeface="Century Gothic"/>
                          <a:sym typeface="Century Gothic"/>
                        </a:rPr>
                        <a:t> - </a:t>
                      </a:r>
                      <a:r>
                        <a:rPr b="1" lang="en" sz="1100">
                          <a:solidFill>
                            <a:srgbClr val="222222"/>
                          </a:solidFill>
                          <a:latin typeface="Century Gothic"/>
                          <a:ea typeface="Century Gothic"/>
                          <a:cs typeface="Century Gothic"/>
                          <a:sym typeface="Century Gothic"/>
                        </a:rPr>
                        <a:t>This House believes that host nations should view mass migration as a threat, not an opportunity.</a:t>
                      </a:r>
                      <a:endParaRPr b="1" sz="1200">
                        <a:solidFill>
                          <a:srgbClr val="222222"/>
                        </a:solidFill>
                        <a:latin typeface="Century Gothic"/>
                        <a:ea typeface="Century Gothic"/>
                        <a:cs typeface="Century Gothic"/>
                        <a:sym typeface="Century Gothic"/>
                      </a:endParaRPr>
                    </a:p>
                  </a:txBody>
                  <a:tcPr marT="91425" marB="91425" marR="91425" marL="91425">
                    <a:solidFill>
                      <a:srgbClr val="D9EAD3"/>
                    </a:solidFill>
                  </a:tcPr>
                </a:tc>
              </a:tr>
              <a:tr h="562950">
                <a:tc>
                  <a:txBody>
                    <a:bodyPr/>
                    <a:lstStyle/>
                    <a:p>
                      <a:pPr indent="0" lvl="0" marL="0" rtl="0" algn="l">
                        <a:lnSpc>
                          <a:spcPct val="115000"/>
                        </a:lnSpc>
                        <a:spcBef>
                          <a:spcPts val="0"/>
                        </a:spcBef>
                        <a:spcAft>
                          <a:spcPts val="0"/>
                        </a:spcAft>
                        <a:buNone/>
                      </a:pPr>
                      <a:r>
                        <a:rPr b="1" lang="en" sz="1200" u="sng">
                          <a:solidFill>
                            <a:srgbClr val="222222"/>
                          </a:solidFill>
                          <a:latin typeface="Century Gothic"/>
                          <a:ea typeface="Century Gothic"/>
                          <a:cs typeface="Century Gothic"/>
                          <a:sym typeface="Century Gothic"/>
                        </a:rPr>
                        <a:t>EDUCATION FOR ALL</a:t>
                      </a:r>
                      <a:r>
                        <a:rPr b="1" lang="en" sz="1200">
                          <a:solidFill>
                            <a:srgbClr val="222222"/>
                          </a:solidFill>
                          <a:latin typeface="Century Gothic"/>
                          <a:ea typeface="Century Gothic"/>
                          <a:cs typeface="Century Gothic"/>
                          <a:sym typeface="Century Gothic"/>
                        </a:rPr>
                        <a:t> - </a:t>
                      </a:r>
                      <a:r>
                        <a:rPr b="1" lang="en" sz="1200">
                          <a:solidFill>
                            <a:srgbClr val="222222"/>
                          </a:solidFill>
                          <a:latin typeface="Century Gothic"/>
                          <a:ea typeface="Century Gothic"/>
                          <a:cs typeface="Century Gothic"/>
                          <a:sym typeface="Century Gothic"/>
                        </a:rPr>
                        <a:t>This House believes that educating women is the single most important factor in a nation's development.</a:t>
                      </a:r>
                      <a:endParaRPr b="1" sz="1200">
                        <a:solidFill>
                          <a:srgbClr val="222222"/>
                        </a:solidFill>
                        <a:latin typeface="Century Gothic"/>
                        <a:ea typeface="Century Gothic"/>
                        <a:cs typeface="Century Gothic"/>
                        <a:sym typeface="Century Gothic"/>
                      </a:endParaRPr>
                    </a:p>
                  </a:txBody>
                  <a:tcPr marT="91425" marB="91425" marR="91425" marL="91425">
                    <a:solidFill>
                      <a:srgbClr val="D5A6BD"/>
                    </a:solidFill>
                  </a:tcPr>
                </a:tc>
              </a:tr>
              <a:tr h="562950">
                <a:tc>
                  <a:txBody>
                    <a:bodyPr/>
                    <a:lstStyle/>
                    <a:p>
                      <a:pPr indent="0" lvl="0" marL="0" rtl="0" algn="l">
                        <a:lnSpc>
                          <a:spcPct val="115000"/>
                        </a:lnSpc>
                        <a:spcBef>
                          <a:spcPts val="0"/>
                        </a:spcBef>
                        <a:spcAft>
                          <a:spcPts val="0"/>
                        </a:spcAft>
                        <a:buClr>
                          <a:schemeClr val="dk1"/>
                        </a:buClr>
                        <a:buSzPts val="1100"/>
                        <a:buFont typeface="Arial"/>
                        <a:buNone/>
                      </a:pPr>
                      <a:r>
                        <a:rPr b="1" lang="en" sz="1200" u="sng">
                          <a:solidFill>
                            <a:srgbClr val="222222"/>
                          </a:solidFill>
                          <a:latin typeface="Century Gothic"/>
                          <a:ea typeface="Century Gothic"/>
                          <a:cs typeface="Century Gothic"/>
                          <a:sym typeface="Century Gothic"/>
                        </a:rPr>
                        <a:t>CLIMATE CHANGE ENERGY AND RESOURCES</a:t>
                      </a:r>
                      <a:r>
                        <a:rPr b="1" lang="en" sz="1200">
                          <a:solidFill>
                            <a:srgbClr val="222222"/>
                          </a:solidFill>
                          <a:latin typeface="Century Gothic"/>
                          <a:ea typeface="Century Gothic"/>
                          <a:cs typeface="Century Gothic"/>
                          <a:sym typeface="Century Gothic"/>
                        </a:rPr>
                        <a:t> - </a:t>
                      </a:r>
                      <a:r>
                        <a:rPr b="1" lang="en" sz="1200">
                          <a:solidFill>
                            <a:srgbClr val="222222"/>
                          </a:solidFill>
                          <a:latin typeface="Century Gothic"/>
                          <a:ea typeface="Century Gothic"/>
                          <a:cs typeface="Century Gothic"/>
                          <a:sym typeface="Century Gothic"/>
                        </a:rPr>
                        <a:t>This House believes that the environmental cost of transitioning to renewable energy is too high.</a:t>
                      </a:r>
                      <a:endParaRPr sz="1300"/>
                    </a:p>
                  </a:txBody>
                  <a:tcPr marT="91425" marB="91425" marR="91425" marL="91425">
                    <a:solidFill>
                      <a:srgbClr val="FCE5CD"/>
                    </a:solidFill>
                  </a:tcPr>
                </a:tc>
              </a:tr>
              <a:tr h="555525">
                <a:tc>
                  <a:txBody>
                    <a:bodyPr/>
                    <a:lstStyle/>
                    <a:p>
                      <a:pPr indent="0" lvl="0" marL="0" rtl="0" algn="l">
                        <a:lnSpc>
                          <a:spcPct val="115000"/>
                        </a:lnSpc>
                        <a:spcBef>
                          <a:spcPts val="0"/>
                        </a:spcBef>
                        <a:spcAft>
                          <a:spcPts val="0"/>
                        </a:spcAft>
                        <a:buClr>
                          <a:schemeClr val="dk1"/>
                        </a:buClr>
                        <a:buSzPts val="1100"/>
                        <a:buFont typeface="Arial"/>
                        <a:buNone/>
                      </a:pPr>
                      <a:r>
                        <a:rPr b="1" lang="en" sz="1200" u="sng">
                          <a:solidFill>
                            <a:srgbClr val="222222"/>
                          </a:solidFill>
                          <a:latin typeface="Century Gothic"/>
                          <a:ea typeface="Century Gothic"/>
                          <a:cs typeface="Century Gothic"/>
                          <a:sym typeface="Century Gothic"/>
                        </a:rPr>
                        <a:t>Law and criminality -</a:t>
                      </a:r>
                      <a:r>
                        <a:rPr b="1" lang="en" sz="1200">
                          <a:solidFill>
                            <a:srgbClr val="222222"/>
                          </a:solidFill>
                          <a:latin typeface="Century Gothic"/>
                          <a:ea typeface="Century Gothic"/>
                          <a:cs typeface="Century Gothic"/>
                          <a:sym typeface="Century Gothic"/>
                        </a:rPr>
                        <a:t>This House believes that punishing criminals is more important than rehabilitating them.</a:t>
                      </a:r>
                      <a:endParaRPr b="1" sz="1200">
                        <a:solidFill>
                          <a:srgbClr val="222222"/>
                        </a:solidFill>
                        <a:latin typeface="Century Gothic"/>
                        <a:ea typeface="Century Gothic"/>
                        <a:cs typeface="Century Gothic"/>
                        <a:sym typeface="Century Gothic"/>
                      </a:endParaRPr>
                    </a:p>
                  </a:txBody>
                  <a:tcPr marT="91425" marB="91425" marR="91425" marL="91425">
                    <a:solidFill>
                      <a:srgbClr val="9FC5E8"/>
                    </a:solidFill>
                  </a:tcPr>
                </a:tc>
              </a:tr>
              <a:tr h="626675">
                <a:tc>
                  <a:txBody>
                    <a:bodyPr/>
                    <a:lstStyle/>
                    <a:p>
                      <a:pPr indent="0" lvl="0" marL="0" rtl="0" algn="l">
                        <a:lnSpc>
                          <a:spcPct val="115000"/>
                        </a:lnSpc>
                        <a:spcBef>
                          <a:spcPts val="0"/>
                        </a:spcBef>
                        <a:spcAft>
                          <a:spcPts val="0"/>
                        </a:spcAft>
                        <a:buClr>
                          <a:schemeClr val="dk1"/>
                        </a:buClr>
                        <a:buSzPts val="1100"/>
                        <a:buFont typeface="Arial"/>
                        <a:buNone/>
                      </a:pPr>
                      <a:r>
                        <a:rPr b="1" lang="en" sz="1200" u="sng">
                          <a:solidFill>
                            <a:srgbClr val="222222"/>
                          </a:solidFill>
                          <a:latin typeface="Century Gothic"/>
                          <a:ea typeface="Century Gothic"/>
                          <a:cs typeface="Century Gothic"/>
                          <a:sym typeface="Century Gothic"/>
                        </a:rPr>
                        <a:t>TRANSPORT, TRAVEL,  AND TOURISM - </a:t>
                      </a:r>
                      <a:r>
                        <a:rPr b="1" lang="en" sz="1100">
                          <a:solidFill>
                            <a:srgbClr val="222222"/>
                          </a:solidFill>
                          <a:latin typeface="Century Gothic"/>
                          <a:ea typeface="Century Gothic"/>
                          <a:cs typeface="Century Gothic"/>
                          <a:sym typeface="Century Gothic"/>
                        </a:rPr>
                        <a:t>This House believes that we should never trust AI to drive our vehicles.</a:t>
                      </a:r>
                      <a:endParaRPr b="1" sz="1200" u="sng">
                        <a:solidFill>
                          <a:srgbClr val="222222"/>
                        </a:solidFill>
                        <a:latin typeface="Century Gothic"/>
                        <a:ea typeface="Century Gothic"/>
                        <a:cs typeface="Century Gothic"/>
                        <a:sym typeface="Century Gothic"/>
                      </a:endParaRPr>
                    </a:p>
                  </a:txBody>
                  <a:tcPr marT="91425" marB="91425" marR="91425" marL="91425">
                    <a:solidFill>
                      <a:srgbClr val="D9EAD3"/>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4" name="Shape 184"/>
        <p:cNvGrpSpPr/>
        <p:nvPr/>
      </p:nvGrpSpPr>
      <p:grpSpPr>
        <a:xfrm>
          <a:off x="0" y="0"/>
          <a:ext cx="0" cy="0"/>
          <a:chOff x="0" y="0"/>
          <a:chExt cx="0" cy="0"/>
        </a:xfrm>
      </p:grpSpPr>
      <p:sp>
        <p:nvSpPr>
          <p:cNvPr id="185" name="Google Shape;185;p31"/>
          <p:cNvSpPr txBox="1"/>
          <p:nvPr>
            <p:ph type="title"/>
          </p:nvPr>
        </p:nvSpPr>
        <p:spPr>
          <a:xfrm>
            <a:off x="1154675" y="107825"/>
            <a:ext cx="75321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3300">
                <a:solidFill>
                  <a:srgbClr val="000000"/>
                </a:solidFill>
              </a:rPr>
              <a:t>Cause and consequence mapping</a:t>
            </a:r>
            <a:endParaRPr b="1" sz="3300">
              <a:solidFill>
                <a:srgbClr val="000000"/>
              </a:solidFill>
            </a:endParaRPr>
          </a:p>
        </p:txBody>
      </p:sp>
      <p:sp>
        <p:nvSpPr>
          <p:cNvPr id="186" name="Google Shape;186;p31"/>
          <p:cNvSpPr txBox="1"/>
          <p:nvPr>
            <p:ph idx="1" type="body"/>
          </p:nvPr>
        </p:nvSpPr>
        <p:spPr>
          <a:xfrm>
            <a:off x="216275" y="1200150"/>
            <a:ext cx="3699000" cy="33945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pic>
        <p:nvPicPr>
          <p:cNvPr descr="Island_School_Badge.png" id="187" name="Google Shape;187;p31"/>
          <p:cNvPicPr preferRelativeResize="0"/>
          <p:nvPr/>
        </p:nvPicPr>
        <p:blipFill>
          <a:blip r:embed="rId3">
            <a:alphaModFix/>
          </a:blip>
          <a:stretch>
            <a:fillRect/>
          </a:stretch>
        </p:blipFill>
        <p:spPr>
          <a:xfrm>
            <a:off x="138900" y="139975"/>
            <a:ext cx="757875" cy="793125"/>
          </a:xfrm>
          <a:prstGeom prst="rect">
            <a:avLst/>
          </a:prstGeom>
          <a:noFill/>
          <a:ln>
            <a:noFill/>
          </a:ln>
        </p:spPr>
      </p:pic>
      <p:sp>
        <p:nvSpPr>
          <p:cNvPr id="188" name="Google Shape;188;p31"/>
          <p:cNvSpPr txBox="1"/>
          <p:nvPr/>
        </p:nvSpPr>
        <p:spPr>
          <a:xfrm>
            <a:off x="385525" y="965250"/>
            <a:ext cx="3751800" cy="367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latin typeface="Century Gothic"/>
                <a:ea typeface="Century Gothic"/>
                <a:cs typeface="Century Gothic"/>
                <a:sym typeface="Century Gothic"/>
              </a:rPr>
              <a:t>Use a </a:t>
            </a:r>
            <a:r>
              <a:rPr lang="en" sz="1900">
                <a:highlight>
                  <a:srgbClr val="FFFF00"/>
                </a:highlight>
                <a:latin typeface="Century Gothic"/>
                <a:ea typeface="Century Gothic"/>
                <a:cs typeface="Century Gothic"/>
                <a:sym typeface="Century Gothic"/>
              </a:rPr>
              <a:t>large piece</a:t>
            </a:r>
            <a:r>
              <a:rPr lang="en" sz="1900">
                <a:latin typeface="Century Gothic"/>
                <a:ea typeface="Century Gothic"/>
                <a:cs typeface="Century Gothic"/>
                <a:sym typeface="Century Gothic"/>
              </a:rPr>
              <a:t> of paper to </a:t>
            </a:r>
            <a:r>
              <a:rPr lang="en" sz="1900">
                <a:latin typeface="Century Gothic"/>
                <a:ea typeface="Century Gothic"/>
                <a:cs typeface="Century Gothic"/>
                <a:sym typeface="Century Gothic"/>
              </a:rPr>
              <a:t>create</a:t>
            </a:r>
            <a:r>
              <a:rPr lang="en" sz="1900">
                <a:latin typeface="Century Gothic"/>
                <a:ea typeface="Century Gothic"/>
                <a:cs typeface="Century Gothic"/>
                <a:sym typeface="Century Gothic"/>
              </a:rPr>
              <a:t> a collaborative mind map  to identify a range of </a:t>
            </a:r>
            <a:r>
              <a:rPr lang="en" sz="1900">
                <a:latin typeface="Century Gothic"/>
                <a:ea typeface="Century Gothic"/>
                <a:cs typeface="Century Gothic"/>
                <a:sym typeface="Century Gothic"/>
              </a:rPr>
              <a:t>specific</a:t>
            </a:r>
            <a:r>
              <a:rPr lang="en" sz="1900">
                <a:latin typeface="Century Gothic"/>
                <a:ea typeface="Century Gothic"/>
                <a:cs typeface="Century Gothic"/>
                <a:sym typeface="Century Gothic"/>
              </a:rPr>
              <a:t> </a:t>
            </a:r>
            <a:r>
              <a:rPr b="1" lang="en" sz="1900">
                <a:latin typeface="Century Gothic"/>
                <a:ea typeface="Century Gothic"/>
                <a:cs typeface="Century Gothic"/>
                <a:sym typeface="Century Gothic"/>
              </a:rPr>
              <a:t>causes and consequences</a:t>
            </a:r>
            <a:r>
              <a:rPr lang="en" sz="1900">
                <a:latin typeface="Century Gothic"/>
                <a:ea typeface="Century Gothic"/>
                <a:cs typeface="Century Gothic"/>
                <a:sym typeface="Century Gothic"/>
              </a:rPr>
              <a:t> for your issue at the global and national scale- what do you already know about your </a:t>
            </a:r>
            <a:r>
              <a:rPr lang="en" sz="1900">
                <a:latin typeface="Century Gothic"/>
                <a:ea typeface="Century Gothic"/>
                <a:cs typeface="Century Gothic"/>
                <a:sym typeface="Century Gothic"/>
              </a:rPr>
              <a:t>debatable</a:t>
            </a:r>
            <a:r>
              <a:rPr lang="en" sz="1900">
                <a:latin typeface="Century Gothic"/>
                <a:ea typeface="Century Gothic"/>
                <a:cs typeface="Century Gothic"/>
                <a:sym typeface="Century Gothic"/>
              </a:rPr>
              <a:t> question?</a:t>
            </a:r>
            <a:endParaRPr>
              <a:latin typeface="Century Gothic"/>
              <a:ea typeface="Century Gothic"/>
              <a:cs typeface="Century Gothic"/>
              <a:sym typeface="Century Gothic"/>
            </a:endParaRPr>
          </a:p>
          <a:p>
            <a:pPr indent="0" lvl="0" marL="0" rtl="0" algn="l">
              <a:spcBef>
                <a:spcPts val="0"/>
              </a:spcBef>
              <a:spcAft>
                <a:spcPts val="0"/>
              </a:spcAft>
              <a:buNone/>
            </a:pPr>
            <a:r>
              <a:t/>
            </a:r>
            <a:endParaRPr>
              <a:latin typeface="Century Gothic"/>
              <a:ea typeface="Century Gothic"/>
              <a:cs typeface="Century Gothic"/>
              <a:sym typeface="Century Gothic"/>
            </a:endParaRPr>
          </a:p>
          <a:p>
            <a:pPr indent="0" lvl="0" marL="0" rtl="0" algn="l">
              <a:spcBef>
                <a:spcPts val="0"/>
              </a:spcBef>
              <a:spcAft>
                <a:spcPts val="0"/>
              </a:spcAft>
              <a:buNone/>
            </a:pPr>
            <a:r>
              <a:t/>
            </a:r>
            <a:endParaRPr>
              <a:latin typeface="Century Gothic"/>
              <a:ea typeface="Century Gothic"/>
              <a:cs typeface="Century Gothic"/>
              <a:sym typeface="Century Gothic"/>
            </a:endParaRPr>
          </a:p>
          <a:p>
            <a:pPr indent="0" lvl="0" marL="0" rtl="0" algn="l">
              <a:spcBef>
                <a:spcPts val="0"/>
              </a:spcBef>
              <a:spcAft>
                <a:spcPts val="0"/>
              </a:spcAft>
              <a:buNone/>
            </a:pPr>
            <a:r>
              <a:t/>
            </a:r>
            <a:endParaRPr>
              <a:latin typeface="Century Gothic"/>
              <a:ea typeface="Century Gothic"/>
              <a:cs typeface="Century Gothic"/>
              <a:sym typeface="Century Gothic"/>
            </a:endParaRPr>
          </a:p>
          <a:p>
            <a:pPr indent="0" lvl="0" marL="0" rtl="0" algn="l">
              <a:spcBef>
                <a:spcPts val="0"/>
              </a:spcBef>
              <a:spcAft>
                <a:spcPts val="0"/>
              </a:spcAft>
              <a:buNone/>
            </a:pPr>
            <a:r>
              <a:t/>
            </a:r>
            <a:endParaRPr>
              <a:latin typeface="Century Gothic"/>
              <a:ea typeface="Century Gothic"/>
              <a:cs typeface="Century Gothic"/>
              <a:sym typeface="Century Gothic"/>
            </a:endParaRPr>
          </a:p>
        </p:txBody>
      </p:sp>
      <p:sp>
        <p:nvSpPr>
          <p:cNvPr id="189" name="Google Shape;189;p31"/>
          <p:cNvSpPr txBox="1"/>
          <p:nvPr/>
        </p:nvSpPr>
        <p:spPr>
          <a:xfrm>
            <a:off x="4833200" y="1288225"/>
            <a:ext cx="4024500" cy="350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entury Gothic"/>
              <a:ea typeface="Century Gothic"/>
              <a:cs typeface="Century Gothic"/>
              <a:sym typeface="Century Gothic"/>
            </a:endParaRPr>
          </a:p>
        </p:txBody>
      </p:sp>
      <p:pic>
        <p:nvPicPr>
          <p:cNvPr id="190" name="Google Shape;190;p31"/>
          <p:cNvPicPr preferRelativeResize="0"/>
          <p:nvPr/>
        </p:nvPicPr>
        <p:blipFill>
          <a:blip r:embed="rId4">
            <a:alphaModFix/>
          </a:blip>
          <a:stretch>
            <a:fillRect/>
          </a:stretch>
        </p:blipFill>
        <p:spPr>
          <a:xfrm>
            <a:off x="4223375" y="887750"/>
            <a:ext cx="4766000" cy="3227276"/>
          </a:xfrm>
          <a:prstGeom prst="rect">
            <a:avLst/>
          </a:prstGeom>
          <a:noFill/>
          <a:ln>
            <a:noFill/>
          </a:ln>
        </p:spPr>
      </p:pic>
      <p:sp>
        <p:nvSpPr>
          <p:cNvPr id="191" name="Google Shape;191;p31"/>
          <p:cNvSpPr txBox="1"/>
          <p:nvPr/>
        </p:nvSpPr>
        <p:spPr>
          <a:xfrm>
            <a:off x="4223375" y="4115025"/>
            <a:ext cx="4766100" cy="384900"/>
          </a:xfrm>
          <a:prstGeom prst="rect">
            <a:avLst/>
          </a:prstGeom>
          <a:solidFill>
            <a:srgbClr val="FFFF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Century Gothic"/>
                <a:ea typeface="Century Gothic"/>
                <a:cs typeface="Century Gothic"/>
                <a:sym typeface="Century Gothic"/>
              </a:rPr>
              <a:t>Take a </a:t>
            </a:r>
            <a:r>
              <a:rPr b="1" lang="en" sz="1300">
                <a:latin typeface="Century Gothic"/>
                <a:ea typeface="Century Gothic"/>
                <a:cs typeface="Century Gothic"/>
                <a:sym typeface="Century Gothic"/>
              </a:rPr>
              <a:t>photo or screenshot </a:t>
            </a:r>
            <a:r>
              <a:rPr lang="en" sz="1300">
                <a:latin typeface="Century Gothic"/>
                <a:ea typeface="Century Gothic"/>
                <a:cs typeface="Century Gothic"/>
                <a:sym typeface="Century Gothic"/>
              </a:rPr>
              <a:t>and put this in your booklet</a:t>
            </a:r>
            <a:endParaRPr sz="1300">
              <a:latin typeface="Century Gothic"/>
              <a:ea typeface="Century Gothic"/>
              <a:cs typeface="Century Gothic"/>
              <a:sym typeface="Century Gothic"/>
            </a:endParaRPr>
          </a:p>
        </p:txBody>
      </p:sp>
      <p:sp>
        <p:nvSpPr>
          <p:cNvPr id="192" name="Google Shape;192;p31"/>
          <p:cNvSpPr txBox="1"/>
          <p:nvPr/>
        </p:nvSpPr>
        <p:spPr>
          <a:xfrm>
            <a:off x="0" y="4704850"/>
            <a:ext cx="9144000" cy="4386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50">
                <a:solidFill>
                  <a:srgbClr val="FFFFFF"/>
                </a:solidFill>
              </a:rPr>
              <a:t>Global competency skill development: Critical thinking - </a:t>
            </a:r>
            <a:r>
              <a:rPr b="1" lang="en" sz="1250">
                <a:solidFill>
                  <a:srgbClr val="FFFFFF"/>
                </a:solidFill>
              </a:rPr>
              <a:t>I am skilled at making connections and seeing relationships</a:t>
            </a:r>
            <a:endParaRPr b="1" sz="125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6" name="Shape 196"/>
        <p:cNvGrpSpPr/>
        <p:nvPr/>
      </p:nvGrpSpPr>
      <p:grpSpPr>
        <a:xfrm>
          <a:off x="0" y="0"/>
          <a:ext cx="0" cy="0"/>
          <a:chOff x="0" y="0"/>
          <a:chExt cx="0" cy="0"/>
        </a:xfrm>
      </p:grpSpPr>
      <p:sp>
        <p:nvSpPr>
          <p:cNvPr id="197" name="Google Shape;197;p32"/>
          <p:cNvSpPr txBox="1"/>
          <p:nvPr/>
        </p:nvSpPr>
        <p:spPr>
          <a:xfrm>
            <a:off x="322850" y="1127231"/>
            <a:ext cx="4787100" cy="34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entury Gothic"/>
              <a:ea typeface="Century Gothic"/>
              <a:cs typeface="Century Gothic"/>
              <a:sym typeface="Century Gothic"/>
            </a:endParaRPr>
          </a:p>
        </p:txBody>
      </p:sp>
      <p:sp>
        <p:nvSpPr>
          <p:cNvPr id="198" name="Google Shape;198;p32"/>
          <p:cNvSpPr txBox="1"/>
          <p:nvPr/>
        </p:nvSpPr>
        <p:spPr>
          <a:xfrm>
            <a:off x="768200" y="250500"/>
            <a:ext cx="2905800" cy="3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Century Gothic"/>
              <a:ea typeface="Century Gothic"/>
              <a:cs typeface="Century Gothic"/>
              <a:sym typeface="Century Gothic"/>
            </a:endParaRPr>
          </a:p>
        </p:txBody>
      </p:sp>
      <p:sp>
        <p:nvSpPr>
          <p:cNvPr id="199" name="Google Shape;199;p32"/>
          <p:cNvSpPr txBox="1"/>
          <p:nvPr>
            <p:ph type="title"/>
          </p:nvPr>
        </p:nvSpPr>
        <p:spPr>
          <a:xfrm>
            <a:off x="1062550" y="413850"/>
            <a:ext cx="7597200" cy="496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 sz="3000">
                <a:solidFill>
                  <a:srgbClr val="000000"/>
                </a:solidFill>
              </a:rPr>
              <a:t>Cause and consequences </a:t>
            </a:r>
            <a:endParaRPr b="1" sz="3000">
              <a:solidFill>
                <a:srgbClr val="000000"/>
              </a:solidFill>
            </a:endParaRPr>
          </a:p>
          <a:p>
            <a:pPr indent="0" lvl="0" marL="0" rtl="0" algn="l">
              <a:spcBef>
                <a:spcPts val="0"/>
              </a:spcBef>
              <a:spcAft>
                <a:spcPts val="0"/>
              </a:spcAft>
              <a:buNone/>
            </a:pPr>
            <a:r>
              <a:t/>
            </a:r>
            <a:endParaRPr b="1" sz="3500"/>
          </a:p>
        </p:txBody>
      </p:sp>
      <p:sp>
        <p:nvSpPr>
          <p:cNvPr id="200" name="Google Shape;200;p32"/>
          <p:cNvSpPr txBox="1"/>
          <p:nvPr>
            <p:ph idx="1" type="body"/>
          </p:nvPr>
        </p:nvSpPr>
        <p:spPr>
          <a:xfrm>
            <a:off x="0" y="826150"/>
            <a:ext cx="5425500" cy="4255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sz="1900">
                <a:solidFill>
                  <a:srgbClr val="000000"/>
                </a:solidFill>
              </a:rPr>
              <a:t>What are the causes and consequences of your chosen issue?</a:t>
            </a:r>
            <a:endParaRPr sz="1900">
              <a:solidFill>
                <a:srgbClr val="000000"/>
              </a:solidFill>
            </a:endParaRPr>
          </a:p>
          <a:p>
            <a:pPr indent="0" lvl="0" marL="0" rtl="0" algn="l">
              <a:spcBef>
                <a:spcPts val="0"/>
              </a:spcBef>
              <a:spcAft>
                <a:spcPts val="0"/>
              </a:spcAft>
              <a:buNone/>
            </a:pPr>
            <a:r>
              <a:t/>
            </a:r>
            <a:endParaRPr b="1" sz="2100">
              <a:solidFill>
                <a:srgbClr val="000000"/>
              </a:solidFill>
            </a:endParaRPr>
          </a:p>
          <a:p>
            <a:pPr indent="-342900" lvl="0" marL="457200" rtl="0" algn="l">
              <a:spcBef>
                <a:spcPts val="0"/>
              </a:spcBef>
              <a:spcAft>
                <a:spcPts val="0"/>
              </a:spcAft>
              <a:buClr>
                <a:srgbClr val="000000"/>
              </a:buClr>
              <a:buSzPts val="1800"/>
              <a:buChar char="•"/>
            </a:pPr>
            <a:r>
              <a:rPr b="1" lang="en" sz="1800">
                <a:solidFill>
                  <a:srgbClr val="000000"/>
                </a:solidFill>
              </a:rPr>
              <a:t>Local/National - is this a problem within a city or country?</a:t>
            </a:r>
            <a:endParaRPr b="1" sz="1800">
              <a:solidFill>
                <a:srgbClr val="000000"/>
              </a:solidFill>
            </a:endParaRPr>
          </a:p>
          <a:p>
            <a:pPr indent="0" lvl="0" marL="457200" rtl="0" algn="l">
              <a:spcBef>
                <a:spcPts val="0"/>
              </a:spcBef>
              <a:spcAft>
                <a:spcPts val="0"/>
              </a:spcAft>
              <a:buNone/>
            </a:pPr>
            <a:r>
              <a:t/>
            </a:r>
            <a:endParaRPr b="1" sz="1800">
              <a:solidFill>
                <a:srgbClr val="000000"/>
              </a:solidFill>
            </a:endParaRPr>
          </a:p>
          <a:p>
            <a:pPr indent="-342900" lvl="0" marL="457200" rtl="0" algn="l">
              <a:spcBef>
                <a:spcPts val="0"/>
              </a:spcBef>
              <a:spcAft>
                <a:spcPts val="0"/>
              </a:spcAft>
              <a:buClr>
                <a:srgbClr val="000000"/>
              </a:buClr>
              <a:buSzPts val="1800"/>
              <a:buChar char="•"/>
            </a:pPr>
            <a:r>
              <a:rPr b="1" lang="en" sz="1800">
                <a:solidFill>
                  <a:srgbClr val="000000"/>
                </a:solidFill>
              </a:rPr>
              <a:t>Global - does this problem show itself at the global level eg - does the UN or other global </a:t>
            </a:r>
            <a:r>
              <a:rPr b="1" lang="en" sz="1800">
                <a:solidFill>
                  <a:srgbClr val="000000"/>
                </a:solidFill>
              </a:rPr>
              <a:t>organization have a global view on this issue</a:t>
            </a:r>
            <a:r>
              <a:rPr b="1" lang="en" sz="1800">
                <a:solidFill>
                  <a:srgbClr val="000000"/>
                </a:solidFill>
              </a:rPr>
              <a:t>?</a:t>
            </a:r>
            <a:endParaRPr b="1" sz="1800">
              <a:solidFill>
                <a:srgbClr val="000000"/>
              </a:solidFill>
            </a:endParaRPr>
          </a:p>
          <a:p>
            <a:pPr indent="0" lvl="0" marL="0" rtl="0" algn="l">
              <a:spcBef>
                <a:spcPts val="0"/>
              </a:spcBef>
              <a:spcAft>
                <a:spcPts val="0"/>
              </a:spcAft>
              <a:buNone/>
            </a:pPr>
            <a:r>
              <a:t/>
            </a:r>
            <a:endParaRPr sz="1700">
              <a:solidFill>
                <a:srgbClr val="000000"/>
              </a:solidFill>
            </a:endParaRPr>
          </a:p>
          <a:p>
            <a:pPr indent="0" lvl="0" marL="0" rtl="0" algn="l">
              <a:spcBef>
                <a:spcPts val="0"/>
              </a:spcBef>
              <a:spcAft>
                <a:spcPts val="0"/>
              </a:spcAft>
              <a:buNone/>
            </a:pPr>
            <a:r>
              <a:rPr lang="en" sz="1700">
                <a:solidFill>
                  <a:srgbClr val="000000"/>
                </a:solidFill>
              </a:rPr>
              <a:t>Find specific evidence through the resources on the next slide and your own research. </a:t>
            </a:r>
            <a:endParaRPr sz="1700">
              <a:solidFill>
                <a:srgbClr val="000000"/>
              </a:solidFill>
            </a:endParaRPr>
          </a:p>
          <a:p>
            <a:pPr indent="0" lvl="0" marL="0" rtl="0" algn="l">
              <a:spcBef>
                <a:spcPts val="0"/>
              </a:spcBef>
              <a:spcAft>
                <a:spcPts val="0"/>
              </a:spcAft>
              <a:buNone/>
            </a:pPr>
            <a:r>
              <a:t/>
            </a:r>
            <a:endParaRPr sz="1700">
              <a:solidFill>
                <a:srgbClr val="000000"/>
              </a:solidFill>
            </a:endParaRPr>
          </a:p>
          <a:p>
            <a:pPr indent="0" lvl="0" marL="0" rtl="0" algn="l">
              <a:spcBef>
                <a:spcPts val="0"/>
              </a:spcBef>
              <a:spcAft>
                <a:spcPts val="0"/>
              </a:spcAft>
              <a:buNone/>
            </a:pPr>
            <a:r>
              <a:rPr b="1" lang="en" sz="1700">
                <a:solidFill>
                  <a:srgbClr val="000000"/>
                </a:solidFill>
              </a:rPr>
              <a:t>Record your ideas in your </a:t>
            </a:r>
            <a:r>
              <a:rPr b="1" lang="en" sz="1700" u="sng">
                <a:solidFill>
                  <a:schemeClr val="hlink"/>
                </a:solidFill>
                <a:hlinkClick r:id="rId3"/>
              </a:rPr>
              <a:t>booklet</a:t>
            </a:r>
            <a:r>
              <a:rPr b="1" lang="en" sz="1700">
                <a:solidFill>
                  <a:srgbClr val="000000"/>
                </a:solidFill>
              </a:rPr>
              <a:t>.</a:t>
            </a:r>
            <a:endParaRPr b="1" sz="1700">
              <a:solidFill>
                <a:srgbClr val="000000"/>
              </a:solidFill>
            </a:endParaRPr>
          </a:p>
          <a:p>
            <a:pPr indent="0" lvl="0" marL="0" rtl="0" algn="l">
              <a:spcBef>
                <a:spcPts val="0"/>
              </a:spcBef>
              <a:spcAft>
                <a:spcPts val="0"/>
              </a:spcAft>
              <a:buNone/>
            </a:pPr>
            <a:r>
              <a:t/>
            </a:r>
            <a:endParaRPr sz="1800">
              <a:solidFill>
                <a:srgbClr val="000000"/>
              </a:solidFill>
            </a:endParaRPr>
          </a:p>
          <a:p>
            <a:pPr indent="0" lvl="0" marL="0" rtl="0" algn="l">
              <a:spcBef>
                <a:spcPts val="0"/>
              </a:spcBef>
              <a:spcAft>
                <a:spcPts val="0"/>
              </a:spcAft>
              <a:buNone/>
            </a:pPr>
            <a:r>
              <a:t/>
            </a:r>
            <a:endParaRPr sz="1800">
              <a:solidFill>
                <a:srgbClr val="000000"/>
              </a:solidFill>
            </a:endParaRPr>
          </a:p>
          <a:p>
            <a:pPr indent="0" lvl="0" marL="0" rtl="0" algn="l">
              <a:spcBef>
                <a:spcPts val="0"/>
              </a:spcBef>
              <a:spcAft>
                <a:spcPts val="0"/>
              </a:spcAft>
              <a:buNone/>
            </a:pPr>
            <a:r>
              <a:t/>
            </a:r>
            <a:endParaRPr sz="1800">
              <a:solidFill>
                <a:srgbClr val="000000"/>
              </a:solidFill>
            </a:endParaRPr>
          </a:p>
          <a:p>
            <a:pPr indent="0" lvl="0" marL="457200" rtl="0" algn="l">
              <a:spcBef>
                <a:spcPts val="0"/>
              </a:spcBef>
              <a:spcAft>
                <a:spcPts val="0"/>
              </a:spcAft>
              <a:buNone/>
            </a:pPr>
            <a:r>
              <a:t/>
            </a:r>
            <a:endParaRPr sz="2000"/>
          </a:p>
        </p:txBody>
      </p:sp>
      <p:sp>
        <p:nvSpPr>
          <p:cNvPr id="201" name="Google Shape;201;p32"/>
          <p:cNvSpPr txBox="1"/>
          <p:nvPr/>
        </p:nvSpPr>
        <p:spPr>
          <a:xfrm>
            <a:off x="5483050" y="3507350"/>
            <a:ext cx="3412200" cy="141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Century Gothic"/>
                <a:ea typeface="Century Gothic"/>
                <a:cs typeface="Century Gothic"/>
                <a:sym typeface="Century Gothic"/>
              </a:rPr>
              <a:t>One cause of this problem is…..</a:t>
            </a:r>
            <a:endParaRPr b="1" sz="16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rPr b="1" lang="en" sz="1600">
                <a:solidFill>
                  <a:schemeClr val="dk1"/>
                </a:solidFill>
                <a:latin typeface="Century Gothic"/>
                <a:ea typeface="Century Gothic"/>
                <a:cs typeface="Century Gothic"/>
                <a:sym typeface="Century Gothic"/>
              </a:rPr>
              <a:t>Another cause of this is…. </a:t>
            </a:r>
            <a:endParaRPr b="1" sz="16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b="1" sz="16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rPr b="1" lang="en" sz="1600">
                <a:solidFill>
                  <a:schemeClr val="dk1"/>
                </a:solidFill>
                <a:latin typeface="Century Gothic"/>
                <a:ea typeface="Century Gothic"/>
                <a:cs typeface="Century Gothic"/>
                <a:sym typeface="Century Gothic"/>
              </a:rPr>
              <a:t>One consequence of this issue is….     this is seen in…..</a:t>
            </a:r>
            <a:endParaRPr b="1" sz="1600">
              <a:solidFill>
                <a:schemeClr val="dk1"/>
              </a:solidFill>
              <a:latin typeface="Century Gothic"/>
              <a:ea typeface="Century Gothic"/>
              <a:cs typeface="Century Gothic"/>
              <a:sym typeface="Century Gothic"/>
            </a:endParaRPr>
          </a:p>
        </p:txBody>
      </p:sp>
      <p:pic>
        <p:nvPicPr>
          <p:cNvPr descr="Island_School_Badge.png" id="202" name="Google Shape;202;p32"/>
          <p:cNvPicPr preferRelativeResize="0"/>
          <p:nvPr/>
        </p:nvPicPr>
        <p:blipFill>
          <a:blip r:embed="rId4">
            <a:alphaModFix/>
          </a:blip>
          <a:stretch>
            <a:fillRect/>
          </a:stretch>
        </p:blipFill>
        <p:spPr>
          <a:xfrm>
            <a:off x="173650" y="131400"/>
            <a:ext cx="545900" cy="571300"/>
          </a:xfrm>
          <a:prstGeom prst="rect">
            <a:avLst/>
          </a:prstGeom>
          <a:noFill/>
          <a:ln>
            <a:noFill/>
          </a:ln>
        </p:spPr>
      </p:pic>
      <p:pic>
        <p:nvPicPr>
          <p:cNvPr id="203" name="Google Shape;203;p32"/>
          <p:cNvPicPr preferRelativeResize="0"/>
          <p:nvPr/>
        </p:nvPicPr>
        <p:blipFill>
          <a:blip r:embed="rId5">
            <a:alphaModFix/>
          </a:blip>
          <a:stretch>
            <a:fillRect/>
          </a:stretch>
        </p:blipFill>
        <p:spPr>
          <a:xfrm>
            <a:off x="5483050" y="772525"/>
            <a:ext cx="3412300" cy="250915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7" name="Shape 207"/>
        <p:cNvGrpSpPr/>
        <p:nvPr/>
      </p:nvGrpSpPr>
      <p:grpSpPr>
        <a:xfrm>
          <a:off x="0" y="0"/>
          <a:ext cx="0" cy="0"/>
          <a:chOff x="0" y="0"/>
          <a:chExt cx="0" cy="0"/>
        </a:xfrm>
      </p:grpSpPr>
      <p:sp>
        <p:nvSpPr>
          <p:cNvPr id="208" name="Google Shape;208;p33"/>
          <p:cNvSpPr txBox="1"/>
          <p:nvPr/>
        </p:nvSpPr>
        <p:spPr>
          <a:xfrm>
            <a:off x="322850" y="1127231"/>
            <a:ext cx="4787100" cy="34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entury Gothic"/>
              <a:ea typeface="Century Gothic"/>
              <a:cs typeface="Century Gothic"/>
              <a:sym typeface="Century Gothic"/>
            </a:endParaRPr>
          </a:p>
        </p:txBody>
      </p:sp>
      <p:sp>
        <p:nvSpPr>
          <p:cNvPr id="209" name="Google Shape;209;p33"/>
          <p:cNvSpPr txBox="1"/>
          <p:nvPr/>
        </p:nvSpPr>
        <p:spPr>
          <a:xfrm>
            <a:off x="768200" y="250500"/>
            <a:ext cx="2905800" cy="3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Century Gothic"/>
              <a:ea typeface="Century Gothic"/>
              <a:cs typeface="Century Gothic"/>
              <a:sym typeface="Century Gothic"/>
            </a:endParaRPr>
          </a:p>
        </p:txBody>
      </p:sp>
      <p:sp>
        <p:nvSpPr>
          <p:cNvPr id="210" name="Google Shape;210;p33"/>
          <p:cNvSpPr txBox="1"/>
          <p:nvPr>
            <p:ph type="title"/>
          </p:nvPr>
        </p:nvSpPr>
        <p:spPr>
          <a:xfrm>
            <a:off x="921500" y="329700"/>
            <a:ext cx="7738500" cy="384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 sz="2600">
                <a:solidFill>
                  <a:srgbClr val="000000"/>
                </a:solidFill>
              </a:rPr>
              <a:t>Some resources to get you started!</a:t>
            </a:r>
            <a:r>
              <a:rPr b="1" lang="en" sz="3500">
                <a:solidFill>
                  <a:srgbClr val="000000"/>
                </a:solidFill>
              </a:rPr>
              <a:t> </a:t>
            </a:r>
            <a:endParaRPr b="1" sz="3500">
              <a:solidFill>
                <a:srgbClr val="000000"/>
              </a:solidFill>
            </a:endParaRPr>
          </a:p>
          <a:p>
            <a:pPr indent="0" lvl="0" marL="0" rtl="0" algn="l">
              <a:spcBef>
                <a:spcPts val="0"/>
              </a:spcBef>
              <a:spcAft>
                <a:spcPts val="0"/>
              </a:spcAft>
              <a:buNone/>
            </a:pPr>
            <a:r>
              <a:t/>
            </a:r>
            <a:endParaRPr b="1" sz="3500"/>
          </a:p>
        </p:txBody>
      </p:sp>
      <p:sp>
        <p:nvSpPr>
          <p:cNvPr id="211" name="Google Shape;211;p33"/>
          <p:cNvSpPr txBox="1"/>
          <p:nvPr/>
        </p:nvSpPr>
        <p:spPr>
          <a:xfrm>
            <a:off x="5483050" y="3790819"/>
            <a:ext cx="3312300" cy="112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200">
              <a:solidFill>
                <a:srgbClr val="FFFFFF"/>
              </a:solidFill>
              <a:latin typeface="Century Gothic"/>
              <a:ea typeface="Century Gothic"/>
              <a:cs typeface="Century Gothic"/>
              <a:sym typeface="Century Gothic"/>
            </a:endParaRPr>
          </a:p>
        </p:txBody>
      </p:sp>
      <p:pic>
        <p:nvPicPr>
          <p:cNvPr descr="Island_School_Badge.png" id="212" name="Google Shape;212;p33"/>
          <p:cNvPicPr preferRelativeResize="0"/>
          <p:nvPr/>
        </p:nvPicPr>
        <p:blipFill>
          <a:blip r:embed="rId3">
            <a:alphaModFix/>
          </a:blip>
          <a:stretch>
            <a:fillRect/>
          </a:stretch>
        </p:blipFill>
        <p:spPr>
          <a:xfrm>
            <a:off x="64800" y="69250"/>
            <a:ext cx="624575" cy="565250"/>
          </a:xfrm>
          <a:prstGeom prst="rect">
            <a:avLst/>
          </a:prstGeom>
          <a:noFill/>
          <a:ln>
            <a:noFill/>
          </a:ln>
        </p:spPr>
      </p:pic>
      <p:sp>
        <p:nvSpPr>
          <p:cNvPr id="213" name="Google Shape;213;p33"/>
          <p:cNvSpPr txBox="1"/>
          <p:nvPr/>
        </p:nvSpPr>
        <p:spPr>
          <a:xfrm>
            <a:off x="6129550" y="2673900"/>
            <a:ext cx="2460600" cy="224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entury Gothic"/>
              <a:ea typeface="Century Gothic"/>
              <a:cs typeface="Century Gothic"/>
              <a:sym typeface="Century Gothic"/>
            </a:endParaRPr>
          </a:p>
        </p:txBody>
      </p:sp>
      <p:sp>
        <p:nvSpPr>
          <p:cNvPr id="214" name="Google Shape;214;p33"/>
          <p:cNvSpPr txBox="1"/>
          <p:nvPr/>
        </p:nvSpPr>
        <p:spPr>
          <a:xfrm>
            <a:off x="0" y="4769075"/>
            <a:ext cx="9144000" cy="507900"/>
          </a:xfrm>
          <a:prstGeom prst="rect">
            <a:avLst/>
          </a:prstGeom>
          <a:solidFill>
            <a:srgbClr val="FFFF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latin typeface="Century Gothic"/>
                <a:ea typeface="Century Gothic"/>
                <a:cs typeface="Century Gothic"/>
                <a:sym typeface="Century Gothic"/>
              </a:rPr>
              <a:t>You should also conduct some of your own independent research</a:t>
            </a:r>
            <a:endParaRPr b="1" sz="2100">
              <a:latin typeface="Century Gothic"/>
              <a:ea typeface="Century Gothic"/>
              <a:cs typeface="Century Gothic"/>
              <a:sym typeface="Century Gothic"/>
            </a:endParaRPr>
          </a:p>
        </p:txBody>
      </p:sp>
      <p:graphicFrame>
        <p:nvGraphicFramePr>
          <p:cNvPr id="215" name="Google Shape;215;p33"/>
          <p:cNvGraphicFramePr/>
          <p:nvPr/>
        </p:nvGraphicFramePr>
        <p:xfrm>
          <a:off x="429300" y="757100"/>
          <a:ext cx="3000000" cy="3000000"/>
        </p:xfrm>
        <a:graphic>
          <a:graphicData uri="http://schemas.openxmlformats.org/drawingml/2006/table">
            <a:tbl>
              <a:tblPr>
                <a:noFill/>
                <a:tableStyleId>{49F56F64-CC46-4D23-8E4B-3CC1118584DE}</a:tableStyleId>
              </a:tblPr>
              <a:tblGrid>
                <a:gridCol w="2071350"/>
                <a:gridCol w="2071350"/>
                <a:gridCol w="2071350"/>
                <a:gridCol w="2071350"/>
              </a:tblGrid>
              <a:tr h="12700">
                <a:tc>
                  <a:txBody>
                    <a:bodyPr/>
                    <a:lstStyle/>
                    <a:p>
                      <a:pPr indent="0" lvl="0" marL="0" rtl="0" algn="ctr">
                        <a:spcBef>
                          <a:spcPts val="0"/>
                        </a:spcBef>
                        <a:spcAft>
                          <a:spcPts val="0"/>
                        </a:spcAft>
                        <a:buNone/>
                      </a:pPr>
                      <a:r>
                        <a:rPr b="1" lang="en" sz="1200">
                          <a:solidFill>
                            <a:srgbClr val="222222"/>
                          </a:solidFill>
                          <a:latin typeface="Century Gothic"/>
                          <a:ea typeface="Century Gothic"/>
                          <a:cs typeface="Century Gothic"/>
                          <a:sym typeface="Century Gothic"/>
                        </a:rPr>
                        <a:t>CHANGING CULTURES AND COMMUNITIES</a:t>
                      </a:r>
                      <a:endParaRPr b="1" sz="1200">
                        <a:solidFill>
                          <a:srgbClr val="222222"/>
                        </a:solidFill>
                        <a:latin typeface="Century Gothic"/>
                        <a:ea typeface="Century Gothic"/>
                        <a:cs typeface="Century Gothic"/>
                        <a:sym typeface="Century Gothic"/>
                      </a:endParaRPr>
                    </a:p>
                  </a:txBody>
                  <a:tcPr marT="63500" marB="63500" marR="63500" marL="63500">
                    <a:solidFill>
                      <a:srgbClr val="A4C2F4"/>
                    </a:solidFill>
                  </a:tcPr>
                </a:tc>
                <a:tc>
                  <a:txBody>
                    <a:bodyPr/>
                    <a:lstStyle/>
                    <a:p>
                      <a:pPr indent="0" lvl="0" marL="0" rtl="0" algn="ctr">
                        <a:spcBef>
                          <a:spcPts val="0"/>
                        </a:spcBef>
                        <a:spcAft>
                          <a:spcPts val="0"/>
                        </a:spcAft>
                        <a:buNone/>
                      </a:pPr>
                      <a:r>
                        <a:rPr b="1" lang="en" sz="1200">
                          <a:solidFill>
                            <a:srgbClr val="222222"/>
                          </a:solidFill>
                          <a:latin typeface="Century Gothic"/>
                          <a:ea typeface="Century Gothic"/>
                          <a:cs typeface="Century Gothic"/>
                          <a:sym typeface="Century Gothic"/>
                        </a:rPr>
                        <a:t>EMPLOYMENT</a:t>
                      </a:r>
                      <a:endParaRPr b="1" sz="1200">
                        <a:solidFill>
                          <a:srgbClr val="222222"/>
                        </a:solidFill>
                        <a:latin typeface="Century Gothic"/>
                        <a:ea typeface="Century Gothic"/>
                        <a:cs typeface="Century Gothic"/>
                        <a:sym typeface="Century Gothic"/>
                      </a:endParaRPr>
                    </a:p>
                  </a:txBody>
                  <a:tcPr marT="63500" marB="63500" marR="63500" marL="63500">
                    <a:solidFill>
                      <a:srgbClr val="FFFF00"/>
                    </a:solidFill>
                  </a:tcPr>
                </a:tc>
                <a:tc>
                  <a:txBody>
                    <a:bodyPr/>
                    <a:lstStyle/>
                    <a:p>
                      <a:pPr indent="0" lvl="0" marL="0" rtl="0" algn="ctr">
                        <a:spcBef>
                          <a:spcPts val="0"/>
                        </a:spcBef>
                        <a:spcAft>
                          <a:spcPts val="0"/>
                        </a:spcAft>
                        <a:buNone/>
                      </a:pPr>
                      <a:r>
                        <a:rPr b="1" lang="en" sz="1200">
                          <a:solidFill>
                            <a:srgbClr val="222222"/>
                          </a:solidFill>
                          <a:latin typeface="Century Gothic"/>
                          <a:ea typeface="Century Gothic"/>
                          <a:cs typeface="Century Gothic"/>
                          <a:sym typeface="Century Gothic"/>
                        </a:rPr>
                        <a:t>GLOBALISATION</a:t>
                      </a:r>
                      <a:endParaRPr b="1" sz="1200">
                        <a:solidFill>
                          <a:srgbClr val="222222"/>
                        </a:solidFill>
                        <a:latin typeface="Century Gothic"/>
                        <a:ea typeface="Century Gothic"/>
                        <a:cs typeface="Century Gothic"/>
                        <a:sym typeface="Century Gothic"/>
                      </a:endParaRPr>
                    </a:p>
                  </a:txBody>
                  <a:tcPr marT="63500" marB="63500" marR="63500" marL="63500">
                    <a:solidFill>
                      <a:srgbClr val="D9D2E9"/>
                    </a:solidFill>
                  </a:tcPr>
                </a:tc>
                <a:tc>
                  <a:txBody>
                    <a:bodyPr/>
                    <a:lstStyle/>
                    <a:p>
                      <a:pPr indent="0" lvl="0" marL="0" rtl="0" algn="ctr">
                        <a:spcBef>
                          <a:spcPts val="0"/>
                        </a:spcBef>
                        <a:spcAft>
                          <a:spcPts val="0"/>
                        </a:spcAft>
                        <a:buNone/>
                      </a:pPr>
                      <a:r>
                        <a:rPr b="1" lang="en" sz="1200">
                          <a:solidFill>
                            <a:srgbClr val="222222"/>
                          </a:solidFill>
                          <a:latin typeface="Century Gothic"/>
                          <a:ea typeface="Century Gothic"/>
                          <a:cs typeface="Century Gothic"/>
                          <a:sym typeface="Century Gothic"/>
                        </a:rPr>
                        <a:t>MIGRATION AND URBANISATION</a:t>
                      </a:r>
                      <a:endParaRPr b="1" sz="1200">
                        <a:solidFill>
                          <a:srgbClr val="222222"/>
                        </a:solidFill>
                        <a:latin typeface="Century Gothic"/>
                        <a:ea typeface="Century Gothic"/>
                        <a:cs typeface="Century Gothic"/>
                        <a:sym typeface="Century Gothic"/>
                      </a:endParaRPr>
                    </a:p>
                  </a:txBody>
                  <a:tcPr marT="63500" marB="63500" marR="63500" marL="63500">
                    <a:solidFill>
                      <a:srgbClr val="FF9900"/>
                    </a:solidFill>
                  </a:tcPr>
                </a:tc>
              </a:tr>
              <a:tr h="12700">
                <a:tc>
                  <a:txBody>
                    <a:bodyPr/>
                    <a:lstStyle/>
                    <a:p>
                      <a:pPr indent="0" lvl="0" marL="0" rtl="0" algn="l">
                        <a:spcBef>
                          <a:spcPts val="0"/>
                        </a:spcBef>
                        <a:spcAft>
                          <a:spcPts val="0"/>
                        </a:spcAft>
                        <a:buNone/>
                      </a:pPr>
                      <a:r>
                        <a:rPr b="1" lang="en" u="sng">
                          <a:solidFill>
                            <a:srgbClr val="0000FF"/>
                          </a:solidFill>
                          <a:hlinkClick r:id="rId4">
                            <a:extLst>
                              <a:ext uri="{A12FA001-AC4F-418D-AE19-62706E023703}">
                                <ahyp:hlinkClr val="tx"/>
                              </a:ext>
                            </a:extLst>
                          </a:hlinkClick>
                        </a:rPr>
                        <a:t>Video</a:t>
                      </a:r>
                      <a:endParaRPr b="1"/>
                    </a:p>
                    <a:p>
                      <a:pPr indent="0" lvl="0" marL="0" rtl="0" algn="l">
                        <a:spcBef>
                          <a:spcPts val="0"/>
                        </a:spcBef>
                        <a:spcAft>
                          <a:spcPts val="0"/>
                        </a:spcAft>
                        <a:buNone/>
                      </a:pPr>
                      <a:r>
                        <a:rPr b="1" lang="en" u="sng">
                          <a:solidFill>
                            <a:schemeClr val="hlink"/>
                          </a:solidFill>
                          <a:hlinkClick r:id="rId5"/>
                        </a:rPr>
                        <a:t>Article</a:t>
                      </a:r>
                      <a:endParaRPr b="1"/>
                    </a:p>
                    <a:p>
                      <a:pPr indent="0" lvl="0" marL="0" rtl="0" algn="l">
                        <a:spcBef>
                          <a:spcPts val="0"/>
                        </a:spcBef>
                        <a:spcAft>
                          <a:spcPts val="0"/>
                        </a:spcAft>
                        <a:buNone/>
                      </a:pPr>
                      <a:r>
                        <a:rPr b="1" lang="en" u="sng">
                          <a:solidFill>
                            <a:srgbClr val="0000FF"/>
                          </a:solidFill>
                          <a:hlinkClick r:id="rId6">
                            <a:extLst>
                              <a:ext uri="{A12FA001-AC4F-418D-AE19-62706E023703}">
                                <ahyp:hlinkClr val="tx"/>
                              </a:ext>
                            </a:extLst>
                          </a:hlinkClick>
                        </a:rPr>
                        <a:t>Article</a:t>
                      </a:r>
                      <a:endParaRPr b="1"/>
                    </a:p>
                    <a:p>
                      <a:pPr indent="0" lvl="0" marL="0" rtl="0" algn="l">
                        <a:spcBef>
                          <a:spcPts val="0"/>
                        </a:spcBef>
                        <a:spcAft>
                          <a:spcPts val="0"/>
                        </a:spcAft>
                        <a:buNone/>
                      </a:pPr>
                      <a:r>
                        <a:rPr b="1" lang="en" u="sng">
                          <a:solidFill>
                            <a:srgbClr val="0000FF"/>
                          </a:solidFill>
                          <a:hlinkClick r:id="rId7">
                            <a:extLst>
                              <a:ext uri="{A12FA001-AC4F-418D-AE19-62706E023703}">
                                <ahyp:hlinkClr val="tx"/>
                              </a:ext>
                            </a:extLst>
                          </a:hlinkClick>
                        </a:rPr>
                        <a:t>Article</a:t>
                      </a:r>
                      <a:endParaRPr b="1"/>
                    </a:p>
                    <a:p>
                      <a:pPr indent="0" lvl="0" marL="0" rtl="0" algn="l">
                        <a:spcBef>
                          <a:spcPts val="0"/>
                        </a:spcBef>
                        <a:spcAft>
                          <a:spcPts val="0"/>
                        </a:spcAft>
                        <a:buNone/>
                      </a:pPr>
                      <a:r>
                        <a:rPr b="1" lang="en" u="sng">
                          <a:solidFill>
                            <a:srgbClr val="0000FF"/>
                          </a:solidFill>
                          <a:hlinkClick r:id="rId8">
                            <a:extLst>
                              <a:ext uri="{A12FA001-AC4F-418D-AE19-62706E023703}">
                                <ahyp:hlinkClr val="tx"/>
                              </a:ext>
                            </a:extLst>
                          </a:hlinkClick>
                        </a:rPr>
                        <a:t>Article</a:t>
                      </a:r>
                      <a:endParaRPr b="1" sz="1200">
                        <a:solidFill>
                          <a:srgbClr val="222222"/>
                        </a:solidFill>
                        <a:latin typeface="Century Gothic"/>
                        <a:ea typeface="Century Gothic"/>
                        <a:cs typeface="Century Gothic"/>
                        <a:sym typeface="Century Gothic"/>
                      </a:endParaRPr>
                    </a:p>
                    <a:p>
                      <a:pPr indent="0" lvl="0" marL="0" rtl="0" algn="ctr">
                        <a:spcBef>
                          <a:spcPts val="0"/>
                        </a:spcBef>
                        <a:spcAft>
                          <a:spcPts val="0"/>
                        </a:spcAft>
                        <a:buNone/>
                      </a:pPr>
                      <a:r>
                        <a:t/>
                      </a:r>
                      <a:endParaRPr b="1" sz="1200">
                        <a:solidFill>
                          <a:srgbClr val="222222"/>
                        </a:solidFill>
                        <a:latin typeface="Century Gothic"/>
                        <a:ea typeface="Century Gothic"/>
                        <a:cs typeface="Century Gothic"/>
                        <a:sym typeface="Century Gothic"/>
                      </a:endParaRPr>
                    </a:p>
                    <a:p>
                      <a:pPr indent="0" lvl="0" marL="0" rtl="0" algn="ctr">
                        <a:spcBef>
                          <a:spcPts val="0"/>
                        </a:spcBef>
                        <a:spcAft>
                          <a:spcPts val="0"/>
                        </a:spcAft>
                        <a:buNone/>
                      </a:pPr>
                      <a:r>
                        <a:t/>
                      </a:r>
                      <a:endParaRPr b="1" sz="1200">
                        <a:solidFill>
                          <a:srgbClr val="222222"/>
                        </a:solidFill>
                        <a:latin typeface="Century Gothic"/>
                        <a:ea typeface="Century Gothic"/>
                        <a:cs typeface="Century Gothic"/>
                        <a:sym typeface="Century Gothic"/>
                      </a:endParaRPr>
                    </a:p>
                    <a:p>
                      <a:pPr indent="0" lvl="0" marL="0" rtl="0" algn="l">
                        <a:spcBef>
                          <a:spcPts val="0"/>
                        </a:spcBef>
                        <a:spcAft>
                          <a:spcPts val="0"/>
                        </a:spcAft>
                        <a:buNone/>
                      </a:pPr>
                      <a:r>
                        <a:t/>
                      </a:r>
                      <a:endParaRPr b="1" sz="1200">
                        <a:solidFill>
                          <a:srgbClr val="222222"/>
                        </a:solidFill>
                        <a:latin typeface="Century Gothic"/>
                        <a:ea typeface="Century Gothic"/>
                        <a:cs typeface="Century Gothic"/>
                        <a:sym typeface="Century Gothic"/>
                      </a:endParaRPr>
                    </a:p>
                  </a:txBody>
                  <a:tcPr marT="63500" marB="63500" marR="63500" marL="63500"/>
                </a:tc>
                <a:tc>
                  <a:txBody>
                    <a:bodyPr/>
                    <a:lstStyle/>
                    <a:p>
                      <a:pPr indent="0" lvl="0" marL="0" rtl="0" algn="l">
                        <a:spcBef>
                          <a:spcPts val="0"/>
                        </a:spcBef>
                        <a:spcAft>
                          <a:spcPts val="0"/>
                        </a:spcAft>
                        <a:buNone/>
                      </a:pPr>
                      <a:r>
                        <a:rPr b="1" lang="en" u="sng">
                          <a:solidFill>
                            <a:schemeClr val="hlink"/>
                          </a:solidFill>
                          <a:hlinkClick r:id="rId9"/>
                        </a:rPr>
                        <a:t>Video</a:t>
                      </a:r>
                      <a:endParaRPr b="1"/>
                    </a:p>
                    <a:p>
                      <a:pPr indent="0" lvl="0" marL="0" rtl="0" algn="l">
                        <a:spcBef>
                          <a:spcPts val="0"/>
                        </a:spcBef>
                        <a:spcAft>
                          <a:spcPts val="0"/>
                        </a:spcAft>
                        <a:buNone/>
                      </a:pPr>
                      <a:r>
                        <a:rPr b="1" lang="en" u="sng">
                          <a:solidFill>
                            <a:srgbClr val="0000FF"/>
                          </a:solidFill>
                          <a:hlinkClick r:id="rId10">
                            <a:extLst>
                              <a:ext uri="{A12FA001-AC4F-418D-AE19-62706E023703}">
                                <ahyp:hlinkClr val="tx"/>
                              </a:ext>
                            </a:extLst>
                          </a:hlinkClick>
                        </a:rPr>
                        <a:t>Article</a:t>
                      </a:r>
                      <a:endParaRPr b="1"/>
                    </a:p>
                    <a:p>
                      <a:pPr indent="0" lvl="0" marL="0" rtl="0" algn="l">
                        <a:spcBef>
                          <a:spcPts val="0"/>
                        </a:spcBef>
                        <a:spcAft>
                          <a:spcPts val="0"/>
                        </a:spcAft>
                        <a:buNone/>
                      </a:pPr>
                      <a:r>
                        <a:rPr b="1" lang="en" u="sng">
                          <a:solidFill>
                            <a:schemeClr val="hlink"/>
                          </a:solidFill>
                          <a:hlinkClick r:id="rId11"/>
                        </a:rPr>
                        <a:t>Article</a:t>
                      </a:r>
                      <a:endParaRPr b="1"/>
                    </a:p>
                    <a:p>
                      <a:pPr indent="0" lvl="0" marL="0" rtl="0" algn="l">
                        <a:spcBef>
                          <a:spcPts val="0"/>
                        </a:spcBef>
                        <a:spcAft>
                          <a:spcPts val="0"/>
                        </a:spcAft>
                        <a:buNone/>
                      </a:pPr>
                      <a:r>
                        <a:rPr b="1" lang="en" u="sng">
                          <a:solidFill>
                            <a:srgbClr val="0000FF"/>
                          </a:solidFill>
                          <a:hlinkClick r:id="rId12">
                            <a:extLst>
                              <a:ext uri="{A12FA001-AC4F-418D-AE19-62706E023703}">
                                <ahyp:hlinkClr val="tx"/>
                              </a:ext>
                            </a:extLst>
                          </a:hlinkClick>
                        </a:rPr>
                        <a:t>Article</a:t>
                      </a:r>
                      <a:endParaRPr b="1"/>
                    </a:p>
                    <a:p>
                      <a:pPr indent="0" lvl="0" marL="0" rtl="0" algn="l">
                        <a:spcBef>
                          <a:spcPts val="0"/>
                        </a:spcBef>
                        <a:spcAft>
                          <a:spcPts val="0"/>
                        </a:spcAft>
                        <a:buNone/>
                      </a:pPr>
                      <a:r>
                        <a:rPr b="1" lang="en" u="sng">
                          <a:solidFill>
                            <a:srgbClr val="0000FF"/>
                          </a:solidFill>
                          <a:hlinkClick r:id="rId13">
                            <a:extLst>
                              <a:ext uri="{A12FA001-AC4F-418D-AE19-62706E023703}">
                                <ahyp:hlinkClr val="tx"/>
                              </a:ext>
                            </a:extLst>
                          </a:hlinkClick>
                        </a:rPr>
                        <a:t>Article</a:t>
                      </a:r>
                      <a:endParaRPr b="1" sz="1200">
                        <a:solidFill>
                          <a:srgbClr val="222222"/>
                        </a:solidFill>
                        <a:latin typeface="Century Gothic"/>
                        <a:ea typeface="Century Gothic"/>
                        <a:cs typeface="Century Gothic"/>
                        <a:sym typeface="Century Gothic"/>
                      </a:endParaRPr>
                    </a:p>
                    <a:p>
                      <a:pPr indent="0" lvl="0" marL="0" rtl="0" algn="l">
                        <a:spcBef>
                          <a:spcPts val="0"/>
                        </a:spcBef>
                        <a:spcAft>
                          <a:spcPts val="0"/>
                        </a:spcAft>
                        <a:buNone/>
                      </a:pPr>
                      <a:r>
                        <a:t/>
                      </a:r>
                      <a:endParaRPr b="1" sz="1200">
                        <a:solidFill>
                          <a:srgbClr val="222222"/>
                        </a:solidFill>
                        <a:latin typeface="Century Gothic"/>
                        <a:ea typeface="Century Gothic"/>
                        <a:cs typeface="Century Gothic"/>
                        <a:sym typeface="Century Gothic"/>
                      </a:endParaRPr>
                    </a:p>
                  </a:txBody>
                  <a:tcPr marT="63500" marB="63500" marR="63500" marL="63500"/>
                </a:tc>
                <a:tc>
                  <a:txBody>
                    <a:bodyPr/>
                    <a:lstStyle/>
                    <a:p>
                      <a:pPr indent="0" lvl="0" marL="0" rtl="0" algn="l">
                        <a:spcBef>
                          <a:spcPts val="0"/>
                        </a:spcBef>
                        <a:spcAft>
                          <a:spcPts val="0"/>
                        </a:spcAft>
                        <a:buNone/>
                      </a:pPr>
                      <a:r>
                        <a:rPr b="1" lang="en" u="sng">
                          <a:solidFill>
                            <a:srgbClr val="0000FF"/>
                          </a:solidFill>
                          <a:hlinkClick r:id="rId14">
                            <a:extLst>
                              <a:ext uri="{A12FA001-AC4F-418D-AE19-62706E023703}">
                                <ahyp:hlinkClr val="tx"/>
                              </a:ext>
                            </a:extLst>
                          </a:hlinkClick>
                        </a:rPr>
                        <a:t>Video</a:t>
                      </a:r>
                      <a:endParaRPr b="1"/>
                    </a:p>
                    <a:p>
                      <a:pPr indent="0" lvl="0" marL="0" rtl="0" algn="l">
                        <a:spcBef>
                          <a:spcPts val="0"/>
                        </a:spcBef>
                        <a:spcAft>
                          <a:spcPts val="0"/>
                        </a:spcAft>
                        <a:buNone/>
                      </a:pPr>
                      <a:r>
                        <a:rPr b="1" lang="en" u="sng">
                          <a:solidFill>
                            <a:srgbClr val="0000FF"/>
                          </a:solidFill>
                          <a:hlinkClick r:id="rId15">
                            <a:extLst>
                              <a:ext uri="{A12FA001-AC4F-418D-AE19-62706E023703}">
                                <ahyp:hlinkClr val="tx"/>
                              </a:ext>
                            </a:extLst>
                          </a:hlinkClick>
                        </a:rPr>
                        <a:t>Article</a:t>
                      </a:r>
                      <a:endParaRPr b="1"/>
                    </a:p>
                    <a:p>
                      <a:pPr indent="0" lvl="0" marL="0" rtl="0" algn="l">
                        <a:spcBef>
                          <a:spcPts val="0"/>
                        </a:spcBef>
                        <a:spcAft>
                          <a:spcPts val="0"/>
                        </a:spcAft>
                        <a:buNone/>
                      </a:pPr>
                      <a:r>
                        <a:rPr b="1" lang="en" u="sng">
                          <a:solidFill>
                            <a:srgbClr val="0000FF"/>
                          </a:solidFill>
                          <a:hlinkClick r:id="rId16">
                            <a:extLst>
                              <a:ext uri="{A12FA001-AC4F-418D-AE19-62706E023703}">
                                <ahyp:hlinkClr val="tx"/>
                              </a:ext>
                            </a:extLst>
                          </a:hlinkClick>
                        </a:rPr>
                        <a:t>Article</a:t>
                      </a:r>
                      <a:endParaRPr b="1"/>
                    </a:p>
                    <a:p>
                      <a:pPr indent="0" lvl="0" marL="0" rtl="0" algn="l">
                        <a:spcBef>
                          <a:spcPts val="0"/>
                        </a:spcBef>
                        <a:spcAft>
                          <a:spcPts val="0"/>
                        </a:spcAft>
                        <a:buNone/>
                      </a:pPr>
                      <a:r>
                        <a:rPr b="1" lang="en" u="sng">
                          <a:solidFill>
                            <a:srgbClr val="0000FF"/>
                          </a:solidFill>
                          <a:hlinkClick r:id="rId17">
                            <a:extLst>
                              <a:ext uri="{A12FA001-AC4F-418D-AE19-62706E023703}">
                                <ahyp:hlinkClr val="tx"/>
                              </a:ext>
                            </a:extLst>
                          </a:hlinkClick>
                        </a:rPr>
                        <a:t>article</a:t>
                      </a:r>
                      <a:endParaRPr b="1" sz="1200">
                        <a:solidFill>
                          <a:srgbClr val="222222"/>
                        </a:solidFill>
                        <a:latin typeface="Century Gothic"/>
                        <a:ea typeface="Century Gothic"/>
                        <a:cs typeface="Century Gothic"/>
                        <a:sym typeface="Century Gothic"/>
                      </a:endParaRPr>
                    </a:p>
                  </a:txBody>
                  <a:tcPr marT="63500" marB="63500" marR="63500" marL="63500"/>
                </a:tc>
                <a:tc>
                  <a:txBody>
                    <a:bodyPr/>
                    <a:lstStyle/>
                    <a:p>
                      <a:pPr indent="0" lvl="0" marL="0" rtl="0" algn="l">
                        <a:spcBef>
                          <a:spcPts val="0"/>
                        </a:spcBef>
                        <a:spcAft>
                          <a:spcPts val="0"/>
                        </a:spcAft>
                        <a:buNone/>
                      </a:pPr>
                      <a:r>
                        <a:rPr b="1" lang="en" u="sng">
                          <a:solidFill>
                            <a:srgbClr val="0000FF"/>
                          </a:solidFill>
                          <a:hlinkClick r:id="rId18">
                            <a:extLst>
                              <a:ext uri="{A12FA001-AC4F-418D-AE19-62706E023703}">
                                <ahyp:hlinkClr val="tx"/>
                              </a:ext>
                            </a:extLst>
                          </a:hlinkClick>
                        </a:rPr>
                        <a:t>Video</a:t>
                      </a:r>
                      <a:endParaRPr b="1"/>
                    </a:p>
                    <a:p>
                      <a:pPr indent="0" lvl="0" marL="0" rtl="0" algn="l">
                        <a:spcBef>
                          <a:spcPts val="0"/>
                        </a:spcBef>
                        <a:spcAft>
                          <a:spcPts val="0"/>
                        </a:spcAft>
                        <a:buNone/>
                      </a:pPr>
                      <a:r>
                        <a:rPr b="1" lang="en" u="sng">
                          <a:solidFill>
                            <a:srgbClr val="0000FF"/>
                          </a:solidFill>
                          <a:hlinkClick r:id="rId19">
                            <a:extLst>
                              <a:ext uri="{A12FA001-AC4F-418D-AE19-62706E023703}">
                                <ahyp:hlinkClr val="tx"/>
                              </a:ext>
                            </a:extLst>
                          </a:hlinkClick>
                        </a:rPr>
                        <a:t>Article</a:t>
                      </a:r>
                      <a:endParaRPr b="1"/>
                    </a:p>
                    <a:p>
                      <a:pPr indent="0" lvl="0" marL="0" rtl="0" algn="l">
                        <a:spcBef>
                          <a:spcPts val="0"/>
                        </a:spcBef>
                        <a:spcAft>
                          <a:spcPts val="0"/>
                        </a:spcAft>
                        <a:buNone/>
                      </a:pPr>
                      <a:r>
                        <a:rPr b="1" lang="en" u="sng">
                          <a:solidFill>
                            <a:srgbClr val="0000FF"/>
                          </a:solidFill>
                          <a:hlinkClick r:id="rId20">
                            <a:extLst>
                              <a:ext uri="{A12FA001-AC4F-418D-AE19-62706E023703}">
                                <ahyp:hlinkClr val="tx"/>
                              </a:ext>
                            </a:extLst>
                          </a:hlinkClick>
                        </a:rPr>
                        <a:t>Article</a:t>
                      </a:r>
                      <a:endParaRPr b="1"/>
                    </a:p>
                    <a:p>
                      <a:pPr indent="0" lvl="0" marL="0" rtl="0" algn="l">
                        <a:spcBef>
                          <a:spcPts val="0"/>
                        </a:spcBef>
                        <a:spcAft>
                          <a:spcPts val="0"/>
                        </a:spcAft>
                        <a:buNone/>
                      </a:pPr>
                      <a:r>
                        <a:rPr b="1" lang="en" u="sng">
                          <a:solidFill>
                            <a:srgbClr val="0000FF"/>
                          </a:solidFill>
                          <a:hlinkClick r:id="rId21">
                            <a:extLst>
                              <a:ext uri="{A12FA001-AC4F-418D-AE19-62706E023703}">
                                <ahyp:hlinkClr val="tx"/>
                              </a:ext>
                            </a:extLst>
                          </a:hlinkClick>
                        </a:rPr>
                        <a:t>Article</a:t>
                      </a:r>
                      <a:endParaRPr b="1" sz="1200">
                        <a:solidFill>
                          <a:srgbClr val="222222"/>
                        </a:solidFill>
                        <a:latin typeface="Century Gothic"/>
                        <a:ea typeface="Century Gothic"/>
                        <a:cs typeface="Century Gothic"/>
                        <a:sym typeface="Century Gothic"/>
                      </a:endParaRPr>
                    </a:p>
                  </a:txBody>
                  <a:tcPr marT="63500" marB="63500" marR="63500" marL="63500"/>
                </a:tc>
              </a:tr>
              <a:tr h="12700">
                <a:tc>
                  <a:txBody>
                    <a:bodyPr/>
                    <a:lstStyle/>
                    <a:p>
                      <a:pPr indent="0" lvl="0" marL="0" rtl="0" algn="ctr">
                        <a:spcBef>
                          <a:spcPts val="0"/>
                        </a:spcBef>
                        <a:spcAft>
                          <a:spcPts val="0"/>
                        </a:spcAft>
                        <a:buNone/>
                      </a:pPr>
                      <a:r>
                        <a:rPr b="1" lang="en" sz="1200">
                          <a:solidFill>
                            <a:srgbClr val="222222"/>
                          </a:solidFill>
                          <a:latin typeface="Century Gothic"/>
                          <a:ea typeface="Century Gothic"/>
                          <a:cs typeface="Century Gothic"/>
                          <a:sym typeface="Century Gothic"/>
                        </a:rPr>
                        <a:t>EDUCATION FOR ALL</a:t>
                      </a:r>
                      <a:endParaRPr b="1" sz="1200">
                        <a:solidFill>
                          <a:srgbClr val="222222"/>
                        </a:solidFill>
                        <a:latin typeface="Century Gothic"/>
                        <a:ea typeface="Century Gothic"/>
                        <a:cs typeface="Century Gothic"/>
                        <a:sym typeface="Century Gothic"/>
                      </a:endParaRPr>
                    </a:p>
                  </a:txBody>
                  <a:tcPr marT="63500" marB="63500" marR="63500" marL="63500">
                    <a:solidFill>
                      <a:srgbClr val="E6B8AF"/>
                    </a:solidFill>
                  </a:tcPr>
                </a:tc>
                <a:tc>
                  <a:txBody>
                    <a:bodyPr/>
                    <a:lstStyle/>
                    <a:p>
                      <a:pPr indent="0" lvl="0" marL="0" rtl="0" algn="ctr">
                        <a:spcBef>
                          <a:spcPts val="0"/>
                        </a:spcBef>
                        <a:spcAft>
                          <a:spcPts val="0"/>
                        </a:spcAft>
                        <a:buNone/>
                      </a:pPr>
                      <a:r>
                        <a:rPr b="1" lang="en" sz="1200">
                          <a:solidFill>
                            <a:srgbClr val="222222"/>
                          </a:solidFill>
                          <a:latin typeface="Century Gothic"/>
                          <a:ea typeface="Century Gothic"/>
                          <a:cs typeface="Century Gothic"/>
                          <a:sym typeface="Century Gothic"/>
                        </a:rPr>
                        <a:t>CLIMATE CHANGE ENERGY AND RESOURCES</a:t>
                      </a:r>
                      <a:endParaRPr b="1" sz="1200">
                        <a:solidFill>
                          <a:srgbClr val="222222"/>
                        </a:solidFill>
                        <a:latin typeface="Century Gothic"/>
                        <a:ea typeface="Century Gothic"/>
                        <a:cs typeface="Century Gothic"/>
                        <a:sym typeface="Century Gothic"/>
                      </a:endParaRPr>
                    </a:p>
                  </a:txBody>
                  <a:tcPr marT="63500" marB="63500" marR="63500" marL="63500">
                    <a:solidFill>
                      <a:srgbClr val="E06666"/>
                    </a:solidFill>
                  </a:tcPr>
                </a:tc>
                <a:tc>
                  <a:txBody>
                    <a:bodyPr/>
                    <a:lstStyle/>
                    <a:p>
                      <a:pPr indent="0" lvl="0" marL="0" rtl="0" algn="ctr">
                        <a:spcBef>
                          <a:spcPts val="0"/>
                        </a:spcBef>
                        <a:spcAft>
                          <a:spcPts val="0"/>
                        </a:spcAft>
                        <a:buNone/>
                      </a:pPr>
                      <a:r>
                        <a:rPr b="1" lang="en" sz="1200">
                          <a:solidFill>
                            <a:srgbClr val="222222"/>
                          </a:solidFill>
                          <a:latin typeface="Century Gothic"/>
                          <a:ea typeface="Century Gothic"/>
                          <a:cs typeface="Century Gothic"/>
                          <a:sym typeface="Century Gothic"/>
                        </a:rPr>
                        <a:t>LAW AND CRIMINALITY</a:t>
                      </a:r>
                      <a:endParaRPr b="1" sz="1200">
                        <a:solidFill>
                          <a:srgbClr val="222222"/>
                        </a:solidFill>
                        <a:latin typeface="Century Gothic"/>
                        <a:ea typeface="Century Gothic"/>
                        <a:cs typeface="Century Gothic"/>
                        <a:sym typeface="Century Gothic"/>
                      </a:endParaRPr>
                    </a:p>
                  </a:txBody>
                  <a:tcPr marT="63500" marB="63500" marR="63500" marL="63500">
                    <a:solidFill>
                      <a:srgbClr val="B6D7A8"/>
                    </a:solidFill>
                  </a:tcPr>
                </a:tc>
                <a:tc>
                  <a:txBody>
                    <a:bodyPr/>
                    <a:lstStyle/>
                    <a:p>
                      <a:pPr indent="0" lvl="0" marL="0" rtl="0" algn="ctr">
                        <a:spcBef>
                          <a:spcPts val="0"/>
                        </a:spcBef>
                        <a:spcAft>
                          <a:spcPts val="0"/>
                        </a:spcAft>
                        <a:buNone/>
                      </a:pPr>
                      <a:r>
                        <a:rPr b="1" lang="en" sz="1200">
                          <a:solidFill>
                            <a:srgbClr val="222222"/>
                          </a:solidFill>
                          <a:latin typeface="Century Gothic"/>
                          <a:ea typeface="Century Gothic"/>
                          <a:cs typeface="Century Gothic"/>
                          <a:sym typeface="Century Gothic"/>
                        </a:rPr>
                        <a:t>TRANSPORT, TRAVEL, AND TOURISM</a:t>
                      </a:r>
                      <a:endParaRPr b="1" sz="1200">
                        <a:solidFill>
                          <a:srgbClr val="222222"/>
                        </a:solidFill>
                        <a:latin typeface="Century Gothic"/>
                        <a:ea typeface="Century Gothic"/>
                        <a:cs typeface="Century Gothic"/>
                        <a:sym typeface="Century Gothic"/>
                      </a:endParaRPr>
                    </a:p>
                  </a:txBody>
                  <a:tcPr marT="63500" marB="63500" marR="63500" marL="63500">
                    <a:solidFill>
                      <a:srgbClr val="D5A6BD"/>
                    </a:solidFill>
                  </a:tcPr>
                </a:tc>
              </a:tr>
              <a:tr h="12700">
                <a:tc>
                  <a:txBody>
                    <a:bodyPr/>
                    <a:lstStyle/>
                    <a:p>
                      <a:pPr indent="0" lvl="0" marL="0" rtl="0" algn="l">
                        <a:spcBef>
                          <a:spcPts val="0"/>
                        </a:spcBef>
                        <a:spcAft>
                          <a:spcPts val="0"/>
                        </a:spcAft>
                        <a:buNone/>
                      </a:pPr>
                      <a:r>
                        <a:rPr b="1" lang="en" sz="1500" u="sng">
                          <a:solidFill>
                            <a:srgbClr val="0000FF"/>
                          </a:solidFill>
                          <a:hlinkClick r:id="rId22">
                            <a:extLst>
                              <a:ext uri="{A12FA001-AC4F-418D-AE19-62706E023703}">
                                <ahyp:hlinkClr val="tx"/>
                              </a:ext>
                            </a:extLst>
                          </a:hlinkClick>
                        </a:rPr>
                        <a:t>Video</a:t>
                      </a:r>
                      <a:endParaRPr b="1" sz="1500"/>
                    </a:p>
                    <a:p>
                      <a:pPr indent="0" lvl="0" marL="0" rtl="0" algn="l">
                        <a:spcBef>
                          <a:spcPts val="0"/>
                        </a:spcBef>
                        <a:spcAft>
                          <a:spcPts val="0"/>
                        </a:spcAft>
                        <a:buNone/>
                      </a:pPr>
                      <a:r>
                        <a:rPr b="1" lang="en" sz="1500" u="sng">
                          <a:solidFill>
                            <a:srgbClr val="0000FF"/>
                          </a:solidFill>
                          <a:hlinkClick r:id="rId23">
                            <a:extLst>
                              <a:ext uri="{A12FA001-AC4F-418D-AE19-62706E023703}">
                                <ahyp:hlinkClr val="tx"/>
                              </a:ext>
                            </a:extLst>
                          </a:hlinkClick>
                        </a:rPr>
                        <a:t>Article</a:t>
                      </a:r>
                      <a:endParaRPr b="1" sz="1500"/>
                    </a:p>
                    <a:p>
                      <a:pPr indent="0" lvl="0" marL="0" rtl="0" algn="l">
                        <a:spcBef>
                          <a:spcPts val="0"/>
                        </a:spcBef>
                        <a:spcAft>
                          <a:spcPts val="0"/>
                        </a:spcAft>
                        <a:buNone/>
                      </a:pPr>
                      <a:r>
                        <a:rPr b="1" lang="en" sz="1500" u="sng">
                          <a:solidFill>
                            <a:srgbClr val="0000FF"/>
                          </a:solidFill>
                          <a:hlinkClick r:id="rId24">
                            <a:extLst>
                              <a:ext uri="{A12FA001-AC4F-418D-AE19-62706E023703}">
                                <ahyp:hlinkClr val="tx"/>
                              </a:ext>
                            </a:extLst>
                          </a:hlinkClick>
                        </a:rPr>
                        <a:t>Article</a:t>
                      </a:r>
                      <a:endParaRPr b="1" sz="1500"/>
                    </a:p>
                    <a:p>
                      <a:pPr indent="0" lvl="0" marL="0" rtl="0" algn="l">
                        <a:spcBef>
                          <a:spcPts val="0"/>
                        </a:spcBef>
                        <a:spcAft>
                          <a:spcPts val="0"/>
                        </a:spcAft>
                        <a:buNone/>
                      </a:pPr>
                      <a:r>
                        <a:rPr b="1" lang="en" sz="1500" u="sng">
                          <a:solidFill>
                            <a:srgbClr val="0000FF"/>
                          </a:solidFill>
                          <a:hlinkClick r:id="rId25">
                            <a:extLst>
                              <a:ext uri="{A12FA001-AC4F-418D-AE19-62706E023703}">
                                <ahyp:hlinkClr val="tx"/>
                              </a:ext>
                            </a:extLst>
                          </a:hlinkClick>
                        </a:rPr>
                        <a:t>Article</a:t>
                      </a:r>
                      <a:endParaRPr b="1" sz="1200">
                        <a:solidFill>
                          <a:srgbClr val="222222"/>
                        </a:solidFill>
                        <a:latin typeface="Century Gothic"/>
                        <a:ea typeface="Century Gothic"/>
                        <a:cs typeface="Century Gothic"/>
                        <a:sym typeface="Century Gothic"/>
                      </a:endParaRPr>
                    </a:p>
                    <a:p>
                      <a:pPr indent="0" lvl="0" marL="0" rtl="0" algn="l">
                        <a:spcBef>
                          <a:spcPts val="0"/>
                        </a:spcBef>
                        <a:spcAft>
                          <a:spcPts val="0"/>
                        </a:spcAft>
                        <a:buNone/>
                      </a:pPr>
                      <a:r>
                        <a:t/>
                      </a:r>
                      <a:endParaRPr b="1" sz="1200">
                        <a:solidFill>
                          <a:srgbClr val="222222"/>
                        </a:solidFill>
                        <a:latin typeface="Century Gothic"/>
                        <a:ea typeface="Century Gothic"/>
                        <a:cs typeface="Century Gothic"/>
                        <a:sym typeface="Century Gothic"/>
                      </a:endParaRPr>
                    </a:p>
                    <a:p>
                      <a:pPr indent="0" lvl="0" marL="0" rtl="0" algn="l">
                        <a:spcBef>
                          <a:spcPts val="0"/>
                        </a:spcBef>
                        <a:spcAft>
                          <a:spcPts val="0"/>
                        </a:spcAft>
                        <a:buNone/>
                      </a:pPr>
                      <a:r>
                        <a:t/>
                      </a:r>
                      <a:endParaRPr b="1" sz="1200">
                        <a:solidFill>
                          <a:srgbClr val="222222"/>
                        </a:solidFill>
                        <a:latin typeface="Century Gothic"/>
                        <a:ea typeface="Century Gothic"/>
                        <a:cs typeface="Century Gothic"/>
                        <a:sym typeface="Century Gothic"/>
                      </a:endParaRPr>
                    </a:p>
                  </a:txBody>
                  <a:tcPr marT="63500" marB="63500" marR="63500" marL="63500"/>
                </a:tc>
                <a:tc>
                  <a:txBody>
                    <a:bodyPr/>
                    <a:lstStyle/>
                    <a:p>
                      <a:pPr indent="0" lvl="0" marL="0" rtl="0" algn="l">
                        <a:spcBef>
                          <a:spcPts val="0"/>
                        </a:spcBef>
                        <a:spcAft>
                          <a:spcPts val="0"/>
                        </a:spcAft>
                        <a:buNone/>
                      </a:pPr>
                      <a:r>
                        <a:rPr b="1" lang="en" sz="1500" u="sng">
                          <a:solidFill>
                            <a:srgbClr val="0000FF"/>
                          </a:solidFill>
                          <a:hlinkClick r:id="rId26">
                            <a:extLst>
                              <a:ext uri="{A12FA001-AC4F-418D-AE19-62706E023703}">
                                <ahyp:hlinkClr val="tx"/>
                              </a:ext>
                            </a:extLst>
                          </a:hlinkClick>
                        </a:rPr>
                        <a:t>Video</a:t>
                      </a:r>
                      <a:endParaRPr b="1" sz="1500"/>
                    </a:p>
                    <a:p>
                      <a:pPr indent="0" lvl="0" marL="0" rtl="0" algn="l">
                        <a:spcBef>
                          <a:spcPts val="0"/>
                        </a:spcBef>
                        <a:spcAft>
                          <a:spcPts val="0"/>
                        </a:spcAft>
                        <a:buNone/>
                      </a:pPr>
                      <a:r>
                        <a:rPr b="1" lang="en" sz="1500" u="sng">
                          <a:solidFill>
                            <a:srgbClr val="0000FF"/>
                          </a:solidFill>
                          <a:hlinkClick r:id="rId27">
                            <a:extLst>
                              <a:ext uri="{A12FA001-AC4F-418D-AE19-62706E023703}">
                                <ahyp:hlinkClr val="tx"/>
                              </a:ext>
                            </a:extLst>
                          </a:hlinkClick>
                        </a:rPr>
                        <a:t>Article</a:t>
                      </a:r>
                      <a:endParaRPr b="1" sz="1500"/>
                    </a:p>
                    <a:p>
                      <a:pPr indent="0" lvl="0" marL="0" rtl="0" algn="l">
                        <a:spcBef>
                          <a:spcPts val="0"/>
                        </a:spcBef>
                        <a:spcAft>
                          <a:spcPts val="0"/>
                        </a:spcAft>
                        <a:buNone/>
                      </a:pPr>
                      <a:r>
                        <a:rPr b="1" lang="en" sz="1500" u="sng">
                          <a:solidFill>
                            <a:srgbClr val="0000FF"/>
                          </a:solidFill>
                          <a:hlinkClick r:id="rId28">
                            <a:extLst>
                              <a:ext uri="{A12FA001-AC4F-418D-AE19-62706E023703}">
                                <ahyp:hlinkClr val="tx"/>
                              </a:ext>
                            </a:extLst>
                          </a:hlinkClick>
                        </a:rPr>
                        <a:t>Article</a:t>
                      </a:r>
                      <a:endParaRPr b="1" sz="1500"/>
                    </a:p>
                    <a:p>
                      <a:pPr indent="0" lvl="0" marL="0" rtl="0" algn="l">
                        <a:spcBef>
                          <a:spcPts val="0"/>
                        </a:spcBef>
                        <a:spcAft>
                          <a:spcPts val="0"/>
                        </a:spcAft>
                        <a:buNone/>
                      </a:pPr>
                      <a:r>
                        <a:rPr b="1" lang="en" sz="1500" u="sng">
                          <a:solidFill>
                            <a:srgbClr val="0000FF"/>
                          </a:solidFill>
                          <a:hlinkClick r:id="rId29">
                            <a:extLst>
                              <a:ext uri="{A12FA001-AC4F-418D-AE19-62706E023703}">
                                <ahyp:hlinkClr val="tx"/>
                              </a:ext>
                            </a:extLst>
                          </a:hlinkClick>
                        </a:rPr>
                        <a:t>Article</a:t>
                      </a:r>
                      <a:endParaRPr b="1" sz="1200">
                        <a:solidFill>
                          <a:srgbClr val="222222"/>
                        </a:solidFill>
                        <a:latin typeface="Century Gothic"/>
                        <a:ea typeface="Century Gothic"/>
                        <a:cs typeface="Century Gothic"/>
                        <a:sym typeface="Century Gothic"/>
                      </a:endParaRPr>
                    </a:p>
                  </a:txBody>
                  <a:tcPr marT="63500" marB="63500" marR="63500" marL="63500"/>
                </a:tc>
                <a:tc>
                  <a:txBody>
                    <a:bodyPr/>
                    <a:lstStyle/>
                    <a:p>
                      <a:pPr indent="0" lvl="0" marL="0" rtl="0" algn="l">
                        <a:spcBef>
                          <a:spcPts val="0"/>
                        </a:spcBef>
                        <a:spcAft>
                          <a:spcPts val="0"/>
                        </a:spcAft>
                        <a:buNone/>
                      </a:pPr>
                      <a:r>
                        <a:rPr b="1" lang="en" u="sng">
                          <a:solidFill>
                            <a:srgbClr val="1155CC"/>
                          </a:solidFill>
                          <a:hlinkClick r:id="rId30">
                            <a:extLst>
                              <a:ext uri="{A12FA001-AC4F-418D-AE19-62706E023703}">
                                <ahyp:hlinkClr val="tx"/>
                              </a:ext>
                            </a:extLst>
                          </a:hlinkClick>
                        </a:rPr>
                        <a:t>Video</a:t>
                      </a:r>
                      <a:endParaRPr b="1"/>
                    </a:p>
                    <a:p>
                      <a:pPr indent="0" lvl="0" marL="0" rtl="0" algn="l">
                        <a:spcBef>
                          <a:spcPts val="0"/>
                        </a:spcBef>
                        <a:spcAft>
                          <a:spcPts val="0"/>
                        </a:spcAft>
                        <a:buNone/>
                      </a:pPr>
                      <a:r>
                        <a:rPr b="1" lang="en" u="sng">
                          <a:solidFill>
                            <a:srgbClr val="1155CC"/>
                          </a:solidFill>
                          <a:hlinkClick r:id="rId31">
                            <a:extLst>
                              <a:ext uri="{A12FA001-AC4F-418D-AE19-62706E023703}">
                                <ahyp:hlinkClr val="tx"/>
                              </a:ext>
                            </a:extLst>
                          </a:hlinkClick>
                        </a:rPr>
                        <a:t>Video</a:t>
                      </a:r>
                      <a:endParaRPr b="1"/>
                    </a:p>
                    <a:p>
                      <a:pPr indent="0" lvl="0" marL="0" rtl="0" algn="l">
                        <a:spcBef>
                          <a:spcPts val="0"/>
                        </a:spcBef>
                        <a:spcAft>
                          <a:spcPts val="0"/>
                        </a:spcAft>
                        <a:buNone/>
                      </a:pPr>
                      <a:r>
                        <a:rPr b="1" lang="en" u="sng">
                          <a:solidFill>
                            <a:srgbClr val="1155CC"/>
                          </a:solidFill>
                          <a:hlinkClick r:id="rId32">
                            <a:extLst>
                              <a:ext uri="{A12FA001-AC4F-418D-AE19-62706E023703}">
                                <ahyp:hlinkClr val="tx"/>
                              </a:ext>
                            </a:extLst>
                          </a:hlinkClick>
                        </a:rPr>
                        <a:t>Article</a:t>
                      </a:r>
                      <a:endParaRPr b="1"/>
                    </a:p>
                    <a:p>
                      <a:pPr indent="0" lvl="0" marL="0" rtl="0" algn="l">
                        <a:spcBef>
                          <a:spcPts val="0"/>
                        </a:spcBef>
                        <a:spcAft>
                          <a:spcPts val="0"/>
                        </a:spcAft>
                        <a:buNone/>
                      </a:pPr>
                      <a:r>
                        <a:rPr b="1" lang="en" u="sng">
                          <a:solidFill>
                            <a:srgbClr val="1155CC"/>
                          </a:solidFill>
                          <a:hlinkClick r:id="rId33">
                            <a:extLst>
                              <a:ext uri="{A12FA001-AC4F-418D-AE19-62706E023703}">
                                <ahyp:hlinkClr val="tx"/>
                              </a:ext>
                            </a:extLst>
                          </a:hlinkClick>
                        </a:rPr>
                        <a:t>Article</a:t>
                      </a:r>
                      <a:endParaRPr b="1"/>
                    </a:p>
                    <a:p>
                      <a:pPr indent="0" lvl="0" marL="0" rtl="0" algn="l">
                        <a:spcBef>
                          <a:spcPts val="0"/>
                        </a:spcBef>
                        <a:spcAft>
                          <a:spcPts val="0"/>
                        </a:spcAft>
                        <a:buNone/>
                      </a:pPr>
                      <a:r>
                        <a:rPr b="1" lang="en" u="sng">
                          <a:solidFill>
                            <a:srgbClr val="1155CC"/>
                          </a:solidFill>
                          <a:hlinkClick r:id="rId34">
                            <a:extLst>
                              <a:ext uri="{A12FA001-AC4F-418D-AE19-62706E023703}">
                                <ahyp:hlinkClr val="tx"/>
                              </a:ext>
                            </a:extLst>
                          </a:hlinkClick>
                        </a:rPr>
                        <a:t>Article</a:t>
                      </a:r>
                      <a:endParaRPr b="1" sz="1200">
                        <a:solidFill>
                          <a:srgbClr val="222222"/>
                        </a:solidFill>
                        <a:latin typeface="Century Gothic"/>
                        <a:ea typeface="Century Gothic"/>
                        <a:cs typeface="Century Gothic"/>
                        <a:sym typeface="Century Gothic"/>
                      </a:endParaRPr>
                    </a:p>
                  </a:txBody>
                  <a:tcPr marT="63500" marB="63500" marR="63500" marL="63500"/>
                </a:tc>
                <a:tc>
                  <a:txBody>
                    <a:bodyPr/>
                    <a:lstStyle/>
                    <a:p>
                      <a:pPr indent="0" lvl="0" marL="0" rtl="0" algn="l">
                        <a:spcBef>
                          <a:spcPts val="0"/>
                        </a:spcBef>
                        <a:spcAft>
                          <a:spcPts val="0"/>
                        </a:spcAft>
                        <a:buNone/>
                      </a:pPr>
                      <a:r>
                        <a:rPr b="1" lang="en" u="sng">
                          <a:solidFill>
                            <a:srgbClr val="1155CC"/>
                          </a:solidFill>
                          <a:hlinkClick r:id="rId35">
                            <a:extLst>
                              <a:ext uri="{A12FA001-AC4F-418D-AE19-62706E023703}">
                                <ahyp:hlinkClr val="tx"/>
                              </a:ext>
                            </a:extLst>
                          </a:hlinkClick>
                        </a:rPr>
                        <a:t>Video</a:t>
                      </a:r>
                      <a:endParaRPr b="1">
                        <a:solidFill>
                          <a:srgbClr val="222222"/>
                        </a:solidFill>
                      </a:endParaRPr>
                    </a:p>
                    <a:p>
                      <a:pPr indent="0" lvl="0" marL="0" rtl="0" algn="l">
                        <a:spcBef>
                          <a:spcPts val="0"/>
                        </a:spcBef>
                        <a:spcAft>
                          <a:spcPts val="0"/>
                        </a:spcAft>
                        <a:buNone/>
                      </a:pPr>
                      <a:r>
                        <a:rPr b="1" lang="en" u="sng">
                          <a:solidFill>
                            <a:srgbClr val="1155CC"/>
                          </a:solidFill>
                          <a:hlinkClick r:id="rId36">
                            <a:extLst>
                              <a:ext uri="{A12FA001-AC4F-418D-AE19-62706E023703}">
                                <ahyp:hlinkClr val="tx"/>
                              </a:ext>
                            </a:extLst>
                          </a:hlinkClick>
                        </a:rPr>
                        <a:t>Video</a:t>
                      </a:r>
                      <a:endParaRPr b="1">
                        <a:solidFill>
                          <a:srgbClr val="222222"/>
                        </a:solidFill>
                      </a:endParaRPr>
                    </a:p>
                    <a:p>
                      <a:pPr indent="0" lvl="0" marL="0" rtl="0" algn="l">
                        <a:spcBef>
                          <a:spcPts val="0"/>
                        </a:spcBef>
                        <a:spcAft>
                          <a:spcPts val="0"/>
                        </a:spcAft>
                        <a:buNone/>
                      </a:pPr>
                      <a:r>
                        <a:rPr b="1" lang="en" u="sng">
                          <a:solidFill>
                            <a:srgbClr val="1155CC"/>
                          </a:solidFill>
                          <a:hlinkClick r:id="rId37">
                            <a:extLst>
                              <a:ext uri="{A12FA001-AC4F-418D-AE19-62706E023703}">
                                <ahyp:hlinkClr val="tx"/>
                              </a:ext>
                            </a:extLst>
                          </a:hlinkClick>
                        </a:rPr>
                        <a:t>Article</a:t>
                      </a:r>
                      <a:endParaRPr b="1">
                        <a:solidFill>
                          <a:srgbClr val="222222"/>
                        </a:solidFill>
                      </a:endParaRPr>
                    </a:p>
                    <a:p>
                      <a:pPr indent="0" lvl="0" marL="0" rtl="0" algn="l">
                        <a:spcBef>
                          <a:spcPts val="0"/>
                        </a:spcBef>
                        <a:spcAft>
                          <a:spcPts val="0"/>
                        </a:spcAft>
                        <a:buNone/>
                      </a:pPr>
                      <a:r>
                        <a:rPr b="1" lang="en" u="sng">
                          <a:solidFill>
                            <a:srgbClr val="1155CC"/>
                          </a:solidFill>
                          <a:hlinkClick r:id="rId38">
                            <a:extLst>
                              <a:ext uri="{A12FA001-AC4F-418D-AE19-62706E023703}">
                                <ahyp:hlinkClr val="tx"/>
                              </a:ext>
                            </a:extLst>
                          </a:hlinkClick>
                        </a:rPr>
                        <a:t>Article</a:t>
                      </a:r>
                      <a:endParaRPr b="1">
                        <a:solidFill>
                          <a:srgbClr val="222222"/>
                        </a:solidFill>
                      </a:endParaRPr>
                    </a:p>
                    <a:p>
                      <a:pPr indent="0" lvl="0" marL="0" rtl="0" algn="l">
                        <a:spcBef>
                          <a:spcPts val="0"/>
                        </a:spcBef>
                        <a:spcAft>
                          <a:spcPts val="0"/>
                        </a:spcAft>
                        <a:buNone/>
                      </a:pPr>
                      <a:r>
                        <a:rPr b="1" lang="en" u="sng">
                          <a:solidFill>
                            <a:srgbClr val="1155CC"/>
                          </a:solidFill>
                          <a:hlinkClick r:id="rId39">
                            <a:extLst>
                              <a:ext uri="{A12FA001-AC4F-418D-AE19-62706E023703}">
                                <ahyp:hlinkClr val="tx"/>
                              </a:ext>
                            </a:extLst>
                          </a:hlinkClick>
                        </a:rPr>
                        <a:t>Article</a:t>
                      </a:r>
                      <a:endParaRPr b="1" sz="1200">
                        <a:solidFill>
                          <a:srgbClr val="222222"/>
                        </a:solidFill>
                        <a:latin typeface="Century Gothic"/>
                        <a:ea typeface="Century Gothic"/>
                        <a:cs typeface="Century Gothic"/>
                        <a:sym typeface="Century Gothic"/>
                      </a:endParaRPr>
                    </a:p>
                    <a:p>
                      <a:pPr indent="0" lvl="0" marL="0" rtl="0" algn="l">
                        <a:spcBef>
                          <a:spcPts val="0"/>
                        </a:spcBef>
                        <a:spcAft>
                          <a:spcPts val="0"/>
                        </a:spcAft>
                        <a:buNone/>
                      </a:pPr>
                      <a:r>
                        <a:rPr b="1" lang="en" u="sng">
                          <a:solidFill>
                            <a:srgbClr val="1155CC"/>
                          </a:solidFill>
                          <a:hlinkClick r:id="rId40">
                            <a:extLst>
                              <a:ext uri="{A12FA001-AC4F-418D-AE19-62706E023703}">
                                <ahyp:hlinkClr val="tx"/>
                              </a:ext>
                            </a:extLst>
                          </a:hlinkClick>
                        </a:rPr>
                        <a:t>Article</a:t>
                      </a:r>
                      <a:endParaRPr b="1" sz="1200">
                        <a:solidFill>
                          <a:srgbClr val="222222"/>
                        </a:solidFill>
                        <a:latin typeface="Century Gothic"/>
                        <a:ea typeface="Century Gothic"/>
                        <a:cs typeface="Century Gothic"/>
                        <a:sym typeface="Century Gothic"/>
                      </a:endParaRPr>
                    </a:p>
                  </a:txBody>
                  <a:tcPr marT="63500" marB="63500" marR="63500" marL="63500"/>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4"/>
          <p:cNvSpPr txBox="1"/>
          <p:nvPr>
            <p:ph type="title"/>
          </p:nvPr>
        </p:nvSpPr>
        <p:spPr>
          <a:xfrm>
            <a:off x="1058100" y="224525"/>
            <a:ext cx="7816800" cy="56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00">
                <a:latin typeface="Roboto"/>
                <a:ea typeface="Roboto"/>
                <a:cs typeface="Roboto"/>
                <a:sym typeface="Roboto"/>
              </a:rPr>
              <a:t>What evidence should I use to support my argument</a:t>
            </a:r>
            <a:endParaRPr b="1" sz="2500">
              <a:latin typeface="Roboto"/>
              <a:ea typeface="Roboto"/>
              <a:cs typeface="Roboto"/>
              <a:sym typeface="Roboto"/>
            </a:endParaRPr>
          </a:p>
        </p:txBody>
      </p:sp>
      <p:pic>
        <p:nvPicPr>
          <p:cNvPr descr="Island_School_Badge.png" id="221" name="Google Shape;221;p34"/>
          <p:cNvPicPr preferRelativeResize="0"/>
          <p:nvPr/>
        </p:nvPicPr>
        <p:blipFill>
          <a:blip r:embed="rId3">
            <a:alphaModFix/>
          </a:blip>
          <a:stretch>
            <a:fillRect/>
          </a:stretch>
        </p:blipFill>
        <p:spPr>
          <a:xfrm>
            <a:off x="270525" y="224600"/>
            <a:ext cx="607875" cy="636148"/>
          </a:xfrm>
          <a:prstGeom prst="rect">
            <a:avLst/>
          </a:prstGeom>
          <a:noFill/>
          <a:ln>
            <a:noFill/>
          </a:ln>
        </p:spPr>
      </p:pic>
      <p:graphicFrame>
        <p:nvGraphicFramePr>
          <p:cNvPr id="222" name="Google Shape;222;p34"/>
          <p:cNvGraphicFramePr/>
          <p:nvPr/>
        </p:nvGraphicFramePr>
        <p:xfrm>
          <a:off x="270400" y="939975"/>
          <a:ext cx="3000000" cy="3000000"/>
        </p:xfrm>
        <a:graphic>
          <a:graphicData uri="http://schemas.openxmlformats.org/drawingml/2006/table">
            <a:tbl>
              <a:tblPr>
                <a:noFill/>
                <a:tableStyleId>{88F96945-DAA3-408A-B6B2-935C3559ED7E}</a:tableStyleId>
              </a:tblPr>
              <a:tblGrid>
                <a:gridCol w="1634275"/>
                <a:gridCol w="6968925"/>
              </a:tblGrid>
              <a:tr h="489450">
                <a:tc>
                  <a:txBody>
                    <a:bodyPr/>
                    <a:lstStyle/>
                    <a:p>
                      <a:pPr indent="0" lvl="0" marL="0" rtl="0" algn="l">
                        <a:spcBef>
                          <a:spcPts val="0"/>
                        </a:spcBef>
                        <a:spcAft>
                          <a:spcPts val="0"/>
                        </a:spcAft>
                        <a:buNone/>
                      </a:pPr>
                      <a:r>
                        <a:rPr b="1" lang="en" sz="1600">
                          <a:latin typeface="Roboto"/>
                          <a:ea typeface="Roboto"/>
                          <a:cs typeface="Roboto"/>
                          <a:sym typeface="Roboto"/>
                        </a:rPr>
                        <a:t>Numbers</a:t>
                      </a:r>
                      <a:endParaRPr b="1" sz="1600">
                        <a:latin typeface="Roboto"/>
                        <a:ea typeface="Roboto"/>
                        <a:cs typeface="Roboto"/>
                        <a:sym typeface="Roboto"/>
                      </a:endParaRPr>
                    </a:p>
                  </a:txBody>
                  <a:tcPr marT="91425" marB="91425" marR="91425" marL="91425">
                    <a:solidFill>
                      <a:srgbClr val="A4C2F4"/>
                    </a:solidFill>
                  </a:tcPr>
                </a:tc>
                <a:tc>
                  <a:txBody>
                    <a:bodyPr/>
                    <a:lstStyle/>
                    <a:p>
                      <a:pPr indent="0" lvl="0" marL="0" rtl="0" algn="l">
                        <a:spcBef>
                          <a:spcPts val="0"/>
                        </a:spcBef>
                        <a:spcAft>
                          <a:spcPts val="0"/>
                        </a:spcAft>
                        <a:buNone/>
                      </a:pPr>
                      <a:r>
                        <a:rPr lang="en" sz="1600">
                          <a:latin typeface="Roboto"/>
                          <a:ea typeface="Roboto"/>
                          <a:cs typeface="Roboto"/>
                          <a:sym typeface="Roboto"/>
                        </a:rPr>
                        <a:t>E.g. date and time, or any specific number or measurement.</a:t>
                      </a:r>
                      <a:endParaRPr sz="1600">
                        <a:latin typeface="Roboto"/>
                        <a:ea typeface="Roboto"/>
                        <a:cs typeface="Roboto"/>
                        <a:sym typeface="Roboto"/>
                      </a:endParaRPr>
                    </a:p>
                  </a:txBody>
                  <a:tcPr marT="91425" marB="91425" marR="91425" marL="91425">
                    <a:solidFill>
                      <a:srgbClr val="CFE2F3"/>
                    </a:solidFill>
                  </a:tcPr>
                </a:tc>
              </a:tr>
              <a:tr h="1124275">
                <a:tc>
                  <a:txBody>
                    <a:bodyPr/>
                    <a:lstStyle/>
                    <a:p>
                      <a:pPr indent="0" lvl="0" marL="0" rtl="0" algn="l">
                        <a:spcBef>
                          <a:spcPts val="0"/>
                        </a:spcBef>
                        <a:spcAft>
                          <a:spcPts val="0"/>
                        </a:spcAft>
                        <a:buNone/>
                      </a:pPr>
                      <a:r>
                        <a:rPr b="1" lang="en" sz="1600">
                          <a:latin typeface="Roboto"/>
                          <a:ea typeface="Roboto"/>
                          <a:cs typeface="Roboto"/>
                          <a:sym typeface="Roboto"/>
                        </a:rPr>
                        <a:t>Statistics</a:t>
                      </a:r>
                      <a:endParaRPr b="1" sz="1600">
                        <a:latin typeface="Roboto"/>
                        <a:ea typeface="Roboto"/>
                        <a:cs typeface="Roboto"/>
                        <a:sym typeface="Roboto"/>
                      </a:endParaRPr>
                    </a:p>
                  </a:txBody>
                  <a:tcPr marT="91425" marB="91425" marR="91425" marL="91425">
                    <a:solidFill>
                      <a:srgbClr val="B6D7A8"/>
                    </a:solidFill>
                  </a:tcPr>
                </a:tc>
                <a:tc>
                  <a:txBody>
                    <a:bodyPr/>
                    <a:lstStyle/>
                    <a:p>
                      <a:pPr indent="0" lvl="0" marL="0" rtl="0" algn="l">
                        <a:spcBef>
                          <a:spcPts val="0"/>
                        </a:spcBef>
                        <a:spcAft>
                          <a:spcPts val="0"/>
                        </a:spcAft>
                        <a:buNone/>
                      </a:pPr>
                      <a:r>
                        <a:rPr lang="en" sz="1600">
                          <a:latin typeface="Roboto"/>
                          <a:ea typeface="Roboto"/>
                          <a:cs typeface="Roboto"/>
                          <a:sym typeface="Roboto"/>
                        </a:rPr>
                        <a:t>Although technically just one form of number evidence, statistics are special enough to count as their own separate type of evidence, especially because they are so valuable at making evidence representative.</a:t>
                      </a:r>
                      <a:endParaRPr sz="1600">
                        <a:latin typeface="Roboto"/>
                        <a:ea typeface="Roboto"/>
                        <a:cs typeface="Roboto"/>
                        <a:sym typeface="Roboto"/>
                      </a:endParaRPr>
                    </a:p>
                  </a:txBody>
                  <a:tcPr marT="91425" marB="91425" marR="91425" marL="91425">
                    <a:solidFill>
                      <a:srgbClr val="D9EAD3"/>
                    </a:solidFill>
                  </a:tcPr>
                </a:tc>
              </a:tr>
              <a:tr h="649725">
                <a:tc>
                  <a:txBody>
                    <a:bodyPr/>
                    <a:lstStyle/>
                    <a:p>
                      <a:pPr indent="0" lvl="0" marL="0" rtl="0" algn="l">
                        <a:spcBef>
                          <a:spcPts val="0"/>
                        </a:spcBef>
                        <a:spcAft>
                          <a:spcPts val="0"/>
                        </a:spcAft>
                        <a:buNone/>
                      </a:pPr>
                      <a:r>
                        <a:rPr b="1" lang="en" sz="1600">
                          <a:latin typeface="Roboto"/>
                          <a:ea typeface="Roboto"/>
                          <a:cs typeface="Roboto"/>
                          <a:sym typeface="Roboto"/>
                        </a:rPr>
                        <a:t>Names</a:t>
                      </a:r>
                      <a:endParaRPr b="1" sz="1600">
                        <a:latin typeface="Roboto"/>
                        <a:ea typeface="Roboto"/>
                        <a:cs typeface="Roboto"/>
                        <a:sym typeface="Roboto"/>
                      </a:endParaRPr>
                    </a:p>
                  </a:txBody>
                  <a:tcPr marT="91425" marB="91425" marR="91425" marL="91425">
                    <a:solidFill>
                      <a:srgbClr val="F9CB9C"/>
                    </a:solidFill>
                  </a:tcPr>
                </a:tc>
                <a:tc>
                  <a:txBody>
                    <a:bodyPr/>
                    <a:lstStyle/>
                    <a:p>
                      <a:pPr indent="0" lvl="0" marL="0" rtl="0" algn="l">
                        <a:spcBef>
                          <a:spcPts val="0"/>
                        </a:spcBef>
                        <a:spcAft>
                          <a:spcPts val="0"/>
                        </a:spcAft>
                        <a:buNone/>
                      </a:pPr>
                      <a:r>
                        <a:rPr lang="en" sz="1600">
                          <a:latin typeface="Roboto"/>
                          <a:ea typeface="Roboto"/>
                          <a:cs typeface="Roboto"/>
                          <a:sym typeface="Roboto"/>
                        </a:rPr>
                        <a:t>E.g. place names, names of individuals, organizations, movements, etc.</a:t>
                      </a:r>
                      <a:endParaRPr sz="1600">
                        <a:latin typeface="Roboto"/>
                        <a:ea typeface="Roboto"/>
                        <a:cs typeface="Roboto"/>
                        <a:sym typeface="Roboto"/>
                      </a:endParaRPr>
                    </a:p>
                  </a:txBody>
                  <a:tcPr marT="91425" marB="91425" marR="91425" marL="91425">
                    <a:solidFill>
                      <a:srgbClr val="FCE5CD"/>
                    </a:solidFill>
                  </a:tcPr>
                </a:tc>
              </a:tr>
              <a:tr h="887000">
                <a:tc>
                  <a:txBody>
                    <a:bodyPr/>
                    <a:lstStyle/>
                    <a:p>
                      <a:pPr indent="0" lvl="0" marL="0" rtl="0" algn="l">
                        <a:spcBef>
                          <a:spcPts val="0"/>
                        </a:spcBef>
                        <a:spcAft>
                          <a:spcPts val="0"/>
                        </a:spcAft>
                        <a:buNone/>
                      </a:pPr>
                      <a:r>
                        <a:rPr b="1" lang="en" sz="1600">
                          <a:latin typeface="Roboto"/>
                          <a:ea typeface="Roboto"/>
                          <a:cs typeface="Roboto"/>
                          <a:sym typeface="Roboto"/>
                        </a:rPr>
                        <a:t>Expert Opinion</a:t>
                      </a:r>
                      <a:endParaRPr b="1" sz="1600">
                        <a:latin typeface="Roboto"/>
                        <a:ea typeface="Roboto"/>
                        <a:cs typeface="Roboto"/>
                        <a:sym typeface="Roboto"/>
                      </a:endParaRPr>
                    </a:p>
                  </a:txBody>
                  <a:tcPr marT="91425" marB="91425" marR="91425" marL="91425">
                    <a:solidFill>
                      <a:srgbClr val="EA9999"/>
                    </a:solidFill>
                  </a:tcPr>
                </a:tc>
                <a:tc>
                  <a:txBody>
                    <a:bodyPr/>
                    <a:lstStyle/>
                    <a:p>
                      <a:pPr indent="0" lvl="0" marL="0" rtl="0" algn="l">
                        <a:spcBef>
                          <a:spcPts val="0"/>
                        </a:spcBef>
                        <a:spcAft>
                          <a:spcPts val="0"/>
                        </a:spcAft>
                        <a:buNone/>
                      </a:pPr>
                      <a:r>
                        <a:rPr lang="en" sz="1600">
                          <a:latin typeface="Roboto"/>
                          <a:ea typeface="Roboto"/>
                          <a:cs typeface="Roboto"/>
                          <a:sym typeface="Roboto"/>
                        </a:rPr>
                        <a:t>Refers to the use of someone else’s knowledge or opinion, when the author quotes or mentions a recognized expert in the field, could be given as a direct quote</a:t>
                      </a:r>
                      <a:endParaRPr sz="1600">
                        <a:latin typeface="Roboto"/>
                        <a:ea typeface="Roboto"/>
                        <a:cs typeface="Roboto"/>
                        <a:sym typeface="Roboto"/>
                      </a:endParaRPr>
                    </a:p>
                  </a:txBody>
                  <a:tcPr marT="91425" marB="91425" marR="91425" marL="91425">
                    <a:solidFill>
                      <a:srgbClr val="F4CCCC"/>
                    </a:solidFill>
                  </a:tcPr>
                </a:tc>
              </a:tr>
              <a:tr h="750825">
                <a:tc>
                  <a:txBody>
                    <a:bodyPr/>
                    <a:lstStyle/>
                    <a:p>
                      <a:pPr indent="0" lvl="0" marL="0" rtl="0" algn="l">
                        <a:spcBef>
                          <a:spcPts val="0"/>
                        </a:spcBef>
                        <a:spcAft>
                          <a:spcPts val="0"/>
                        </a:spcAft>
                        <a:buNone/>
                      </a:pPr>
                      <a:r>
                        <a:rPr b="1" lang="en" sz="1600">
                          <a:latin typeface="Roboto"/>
                          <a:ea typeface="Roboto"/>
                          <a:cs typeface="Roboto"/>
                          <a:sym typeface="Roboto"/>
                        </a:rPr>
                        <a:t>Documentary evidence</a:t>
                      </a:r>
                      <a:endParaRPr b="1" sz="1600">
                        <a:latin typeface="Roboto"/>
                        <a:ea typeface="Roboto"/>
                        <a:cs typeface="Roboto"/>
                        <a:sym typeface="Roboto"/>
                      </a:endParaRPr>
                    </a:p>
                  </a:txBody>
                  <a:tcPr marT="91425" marB="91425" marR="91425" marL="91425">
                    <a:solidFill>
                      <a:srgbClr val="B4A7D6"/>
                    </a:solidFill>
                  </a:tcPr>
                </a:tc>
                <a:tc>
                  <a:txBody>
                    <a:bodyPr/>
                    <a:lstStyle/>
                    <a:p>
                      <a:pPr indent="0" lvl="0" marL="0" rtl="0" algn="l">
                        <a:spcBef>
                          <a:spcPts val="0"/>
                        </a:spcBef>
                        <a:spcAft>
                          <a:spcPts val="0"/>
                        </a:spcAft>
                        <a:buNone/>
                      </a:pPr>
                      <a:r>
                        <a:rPr lang="en" sz="1600">
                          <a:latin typeface="Roboto"/>
                          <a:ea typeface="Roboto"/>
                          <a:cs typeface="Roboto"/>
                          <a:sym typeface="Roboto"/>
                        </a:rPr>
                        <a:t>E.g. Laws, government policies, speeches, interviews, etc.</a:t>
                      </a:r>
                      <a:endParaRPr sz="1600">
                        <a:latin typeface="Roboto"/>
                        <a:ea typeface="Roboto"/>
                        <a:cs typeface="Roboto"/>
                        <a:sym typeface="Roboto"/>
                      </a:endParaRPr>
                    </a:p>
                  </a:txBody>
                  <a:tcPr marT="91425" marB="91425" marR="91425" marL="91425">
                    <a:solidFill>
                      <a:srgbClr val="D9D2E9"/>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6" name="Shape 226"/>
        <p:cNvGrpSpPr/>
        <p:nvPr/>
      </p:nvGrpSpPr>
      <p:grpSpPr>
        <a:xfrm>
          <a:off x="0" y="0"/>
          <a:ext cx="0" cy="0"/>
          <a:chOff x="0" y="0"/>
          <a:chExt cx="0" cy="0"/>
        </a:xfrm>
      </p:grpSpPr>
      <p:sp>
        <p:nvSpPr>
          <p:cNvPr id="227" name="Google Shape;227;p35"/>
          <p:cNvSpPr txBox="1"/>
          <p:nvPr/>
        </p:nvSpPr>
        <p:spPr>
          <a:xfrm>
            <a:off x="322850" y="1127231"/>
            <a:ext cx="4787100" cy="34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entury Gothic"/>
              <a:ea typeface="Century Gothic"/>
              <a:cs typeface="Century Gothic"/>
              <a:sym typeface="Century Gothic"/>
            </a:endParaRPr>
          </a:p>
        </p:txBody>
      </p:sp>
      <p:sp>
        <p:nvSpPr>
          <p:cNvPr id="228" name="Google Shape;228;p35"/>
          <p:cNvSpPr txBox="1"/>
          <p:nvPr/>
        </p:nvSpPr>
        <p:spPr>
          <a:xfrm>
            <a:off x="768200" y="250500"/>
            <a:ext cx="2905800" cy="3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FFFF"/>
              </a:solidFill>
              <a:latin typeface="Century Gothic"/>
              <a:ea typeface="Century Gothic"/>
              <a:cs typeface="Century Gothic"/>
              <a:sym typeface="Century Gothic"/>
            </a:endParaRPr>
          </a:p>
        </p:txBody>
      </p:sp>
      <p:sp>
        <p:nvSpPr>
          <p:cNvPr id="229" name="Google Shape;229;p35"/>
          <p:cNvSpPr txBox="1"/>
          <p:nvPr>
            <p:ph type="title"/>
          </p:nvPr>
        </p:nvSpPr>
        <p:spPr>
          <a:xfrm>
            <a:off x="1235150" y="413850"/>
            <a:ext cx="7424700" cy="496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 sz="2800">
                <a:solidFill>
                  <a:srgbClr val="000000"/>
                </a:solidFill>
              </a:rPr>
              <a:t>Cause and consequence- significance </a:t>
            </a:r>
            <a:endParaRPr b="1" sz="2800">
              <a:solidFill>
                <a:srgbClr val="000000"/>
              </a:solidFill>
            </a:endParaRPr>
          </a:p>
          <a:p>
            <a:pPr indent="0" lvl="0" marL="0" rtl="0" algn="l">
              <a:spcBef>
                <a:spcPts val="0"/>
              </a:spcBef>
              <a:spcAft>
                <a:spcPts val="0"/>
              </a:spcAft>
              <a:buNone/>
            </a:pPr>
            <a:r>
              <a:t/>
            </a:r>
            <a:endParaRPr b="1" sz="3500"/>
          </a:p>
        </p:txBody>
      </p:sp>
      <p:sp>
        <p:nvSpPr>
          <p:cNvPr id="230" name="Google Shape;230;p35"/>
          <p:cNvSpPr txBox="1"/>
          <p:nvPr>
            <p:ph idx="1" type="body"/>
          </p:nvPr>
        </p:nvSpPr>
        <p:spPr>
          <a:xfrm>
            <a:off x="49275" y="1017725"/>
            <a:ext cx="5853000" cy="3984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 sz="1600">
                <a:solidFill>
                  <a:schemeClr val="dk1"/>
                </a:solidFill>
                <a:latin typeface="Calibri"/>
                <a:ea typeface="Calibri"/>
                <a:cs typeface="Calibri"/>
                <a:sym typeface="Calibri"/>
              </a:rPr>
              <a:t>Significance of Causes and Consequences and how to write about it</a:t>
            </a:r>
            <a:endParaRPr sz="2200">
              <a:solidFill>
                <a:srgbClr val="000000"/>
              </a:solidFill>
            </a:endParaRPr>
          </a:p>
          <a:p>
            <a:pPr indent="0" lvl="0" marL="0" rtl="0" algn="l">
              <a:spcBef>
                <a:spcPts val="0"/>
              </a:spcBef>
              <a:spcAft>
                <a:spcPts val="0"/>
              </a:spcAft>
              <a:buNone/>
            </a:pPr>
            <a:r>
              <a:t/>
            </a:r>
            <a:endParaRPr sz="2200">
              <a:solidFill>
                <a:srgbClr val="000000"/>
              </a:solidFill>
            </a:endParaRPr>
          </a:p>
          <a:p>
            <a:pPr indent="0" lvl="0" marL="0" rtl="0" algn="l">
              <a:lnSpc>
                <a:spcPct val="115000"/>
              </a:lnSpc>
              <a:spcBef>
                <a:spcPts val="0"/>
              </a:spcBef>
              <a:spcAft>
                <a:spcPts val="0"/>
              </a:spcAft>
              <a:buClr>
                <a:schemeClr val="dk1"/>
              </a:buClr>
              <a:buSzPts val="1100"/>
              <a:buFont typeface="Arial"/>
              <a:buNone/>
            </a:pPr>
            <a:r>
              <a:rPr lang="en" sz="1700">
                <a:solidFill>
                  <a:schemeClr val="dk1"/>
                </a:solidFill>
                <a:latin typeface="Calibri"/>
                <a:ea typeface="Calibri"/>
                <a:cs typeface="Calibri"/>
                <a:sym typeface="Calibri"/>
              </a:rPr>
              <a:t>It is important to use the language of significance when explaining how important something is. Here is the criteria:</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700">
                <a:solidFill>
                  <a:schemeClr val="dk1"/>
                </a:solidFill>
                <a:latin typeface="Calibri"/>
                <a:ea typeface="Calibri"/>
                <a:cs typeface="Calibri"/>
                <a:sym typeface="Calibri"/>
              </a:rPr>
              <a:t>IMPORTANT:</a:t>
            </a:r>
            <a:r>
              <a:rPr lang="en" sz="1700">
                <a:solidFill>
                  <a:schemeClr val="dk1"/>
                </a:solidFill>
                <a:latin typeface="Calibri"/>
                <a:ea typeface="Calibri"/>
                <a:cs typeface="Calibri"/>
                <a:sym typeface="Calibri"/>
              </a:rPr>
              <a:t> People at the time thought it was important.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700">
                <a:solidFill>
                  <a:schemeClr val="dk1"/>
                </a:solidFill>
                <a:latin typeface="Calibri"/>
                <a:ea typeface="Calibri"/>
                <a:cs typeface="Calibri"/>
                <a:sym typeface="Calibri"/>
              </a:rPr>
              <a:t>PEOPLE:</a:t>
            </a:r>
            <a:r>
              <a:rPr lang="en" sz="1700">
                <a:solidFill>
                  <a:schemeClr val="dk1"/>
                </a:solidFill>
                <a:latin typeface="Calibri"/>
                <a:ea typeface="Calibri"/>
                <a:cs typeface="Calibri"/>
                <a:sym typeface="Calibri"/>
              </a:rPr>
              <a:t> It affected a lot of people.</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700">
                <a:solidFill>
                  <a:schemeClr val="dk1"/>
                </a:solidFill>
                <a:latin typeface="Calibri"/>
                <a:ea typeface="Calibri"/>
                <a:cs typeface="Calibri"/>
                <a:sym typeface="Calibri"/>
              </a:rPr>
              <a:t>EVENTS:</a:t>
            </a:r>
            <a:r>
              <a:rPr lang="en" sz="1700">
                <a:solidFill>
                  <a:schemeClr val="dk1"/>
                </a:solidFill>
                <a:latin typeface="Calibri"/>
                <a:ea typeface="Calibri"/>
                <a:cs typeface="Calibri"/>
                <a:sym typeface="Calibri"/>
              </a:rPr>
              <a:t> It led to other important events.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700">
                <a:solidFill>
                  <a:schemeClr val="dk1"/>
                </a:solidFill>
                <a:latin typeface="Calibri"/>
                <a:ea typeface="Calibri"/>
                <a:cs typeface="Calibri"/>
                <a:sym typeface="Calibri"/>
              </a:rPr>
              <a:t>ATTITUDES:</a:t>
            </a:r>
            <a:r>
              <a:rPr lang="en" sz="1700">
                <a:solidFill>
                  <a:schemeClr val="dk1"/>
                </a:solidFill>
                <a:latin typeface="Calibri"/>
                <a:ea typeface="Calibri"/>
                <a:cs typeface="Calibri"/>
                <a:sym typeface="Calibri"/>
              </a:rPr>
              <a:t> It changed people's attitudes or the way they lived.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700">
                <a:solidFill>
                  <a:schemeClr val="dk1"/>
                </a:solidFill>
                <a:latin typeface="Calibri"/>
                <a:ea typeface="Calibri"/>
                <a:cs typeface="Calibri"/>
                <a:sym typeface="Calibri"/>
              </a:rPr>
              <a:t>TIME:</a:t>
            </a:r>
            <a:r>
              <a:rPr lang="en" sz="1700">
                <a:solidFill>
                  <a:schemeClr val="dk1"/>
                </a:solidFill>
                <a:latin typeface="Calibri"/>
                <a:ea typeface="Calibri"/>
                <a:cs typeface="Calibri"/>
                <a:sym typeface="Calibri"/>
              </a:rPr>
              <a:t> It affected people for a long time.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700">
                <a:solidFill>
                  <a:schemeClr val="dk1"/>
                </a:solidFill>
                <a:latin typeface="Calibri"/>
                <a:ea typeface="Calibri"/>
                <a:cs typeface="Calibri"/>
                <a:sym typeface="Calibri"/>
              </a:rPr>
              <a:t>Here is a </a:t>
            </a:r>
            <a:r>
              <a:rPr lang="en" sz="1700" u="sng">
                <a:solidFill>
                  <a:schemeClr val="hlink"/>
                </a:solidFill>
                <a:latin typeface="Calibri"/>
                <a:ea typeface="Calibri"/>
                <a:cs typeface="Calibri"/>
                <a:sym typeface="Calibri"/>
                <a:hlinkClick r:id="rId3"/>
              </a:rPr>
              <a:t>link to language structures </a:t>
            </a:r>
            <a:r>
              <a:rPr lang="en" sz="1700">
                <a:solidFill>
                  <a:schemeClr val="dk1"/>
                </a:solidFill>
                <a:latin typeface="Calibri"/>
                <a:ea typeface="Calibri"/>
                <a:cs typeface="Calibri"/>
                <a:sym typeface="Calibri"/>
              </a:rPr>
              <a:t>that can be used to help you write about significance of your causes and consequences.</a:t>
            </a:r>
            <a:endParaRPr sz="17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700">
                <a:solidFill>
                  <a:schemeClr val="dk1"/>
                </a:solidFill>
                <a:latin typeface="Calibri"/>
                <a:ea typeface="Calibri"/>
                <a:cs typeface="Calibri"/>
                <a:sym typeface="Calibri"/>
              </a:rPr>
              <a:t>Record your significance paragraph in your journal.</a:t>
            </a:r>
            <a:endParaRPr sz="1700">
              <a:solidFill>
                <a:schemeClr val="dk1"/>
              </a:solidFill>
              <a:latin typeface="Calibri"/>
              <a:ea typeface="Calibri"/>
              <a:cs typeface="Calibri"/>
              <a:sym typeface="Calibri"/>
            </a:endParaRPr>
          </a:p>
          <a:p>
            <a:pPr indent="0" lvl="0" marL="0" rtl="0" algn="l">
              <a:spcBef>
                <a:spcPts val="0"/>
              </a:spcBef>
              <a:spcAft>
                <a:spcPts val="0"/>
              </a:spcAft>
              <a:buNone/>
            </a:pPr>
            <a:r>
              <a:t/>
            </a:r>
            <a:endParaRPr sz="1900">
              <a:solidFill>
                <a:srgbClr val="000000"/>
              </a:solidFill>
            </a:endParaRPr>
          </a:p>
          <a:p>
            <a:pPr indent="0" lvl="0" marL="457200" rtl="0" algn="l">
              <a:spcBef>
                <a:spcPts val="0"/>
              </a:spcBef>
              <a:spcAft>
                <a:spcPts val="0"/>
              </a:spcAft>
              <a:buNone/>
            </a:pPr>
            <a:r>
              <a:t/>
            </a:r>
            <a:endParaRPr sz="2000"/>
          </a:p>
        </p:txBody>
      </p:sp>
      <p:sp>
        <p:nvSpPr>
          <p:cNvPr id="231" name="Google Shape;231;p35"/>
          <p:cNvSpPr txBox="1"/>
          <p:nvPr/>
        </p:nvSpPr>
        <p:spPr>
          <a:xfrm>
            <a:off x="5483050" y="3790819"/>
            <a:ext cx="3312300" cy="112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200">
              <a:solidFill>
                <a:srgbClr val="FFFFFF"/>
              </a:solidFill>
              <a:latin typeface="Century Gothic"/>
              <a:ea typeface="Century Gothic"/>
              <a:cs typeface="Century Gothic"/>
              <a:sym typeface="Century Gothic"/>
            </a:endParaRPr>
          </a:p>
        </p:txBody>
      </p:sp>
      <p:pic>
        <p:nvPicPr>
          <p:cNvPr descr="Island_School_Badge.png" id="232" name="Google Shape;232;p35"/>
          <p:cNvPicPr preferRelativeResize="0"/>
          <p:nvPr/>
        </p:nvPicPr>
        <p:blipFill>
          <a:blip r:embed="rId4">
            <a:alphaModFix/>
          </a:blip>
          <a:stretch>
            <a:fillRect/>
          </a:stretch>
        </p:blipFill>
        <p:spPr>
          <a:xfrm>
            <a:off x="270525" y="224600"/>
            <a:ext cx="757875" cy="793125"/>
          </a:xfrm>
          <a:prstGeom prst="rect">
            <a:avLst/>
          </a:prstGeom>
          <a:noFill/>
          <a:ln>
            <a:noFill/>
          </a:ln>
        </p:spPr>
      </p:pic>
      <p:pic>
        <p:nvPicPr>
          <p:cNvPr id="233" name="Google Shape;233;p35"/>
          <p:cNvPicPr preferRelativeResize="0"/>
          <p:nvPr/>
        </p:nvPicPr>
        <p:blipFill>
          <a:blip r:embed="rId5">
            <a:alphaModFix/>
          </a:blip>
          <a:stretch>
            <a:fillRect/>
          </a:stretch>
        </p:blipFill>
        <p:spPr>
          <a:xfrm>
            <a:off x="6010600" y="1168900"/>
            <a:ext cx="3010724" cy="1980176"/>
          </a:xfrm>
          <a:prstGeom prst="rect">
            <a:avLst/>
          </a:prstGeom>
          <a:noFill/>
          <a:ln>
            <a:noFill/>
          </a:ln>
        </p:spPr>
      </p:pic>
      <p:pic>
        <p:nvPicPr>
          <p:cNvPr id="234" name="Google Shape;234;p35"/>
          <p:cNvPicPr preferRelativeResize="0"/>
          <p:nvPr/>
        </p:nvPicPr>
        <p:blipFill>
          <a:blip r:embed="rId6">
            <a:alphaModFix/>
          </a:blip>
          <a:stretch>
            <a:fillRect/>
          </a:stretch>
        </p:blipFill>
        <p:spPr>
          <a:xfrm>
            <a:off x="6050724" y="3265500"/>
            <a:ext cx="2905800" cy="1736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lack">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