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5143500" cx="9144000"/>
  <p:notesSz cx="6858000" cy="9144000"/>
  <p:embeddedFontLst>
    <p:embeddedFont>
      <p:font typeface="Raleway"/>
      <p:regular r:id="rId29"/>
      <p:bold r:id="rId30"/>
      <p:italic r:id="rId31"/>
      <p:boldItalic r:id="rId32"/>
    </p:embeddedFont>
    <p:embeddedFont>
      <p:font typeface="Anton"/>
      <p:regular r:id="rId33"/>
    </p:embeddedFont>
    <p:embeddedFont>
      <p:font typeface="Raleway Medium"/>
      <p:regular r:id="rId34"/>
      <p:bold r:id="rId35"/>
      <p:italic r:id="rId36"/>
      <p:boldItalic r:id="rId37"/>
    </p:embeddedFont>
    <p:embeddedFont>
      <p:font typeface="Quicksand"/>
      <p:regular r:id="rId38"/>
      <p:bold r:id="rId39"/>
    </p:embeddedFont>
    <p:embeddedFont>
      <p:font typeface="Open Sans Medium"/>
      <p:regular r:id="rId40"/>
      <p:bold r:id="rId41"/>
      <p:italic r:id="rId42"/>
      <p:boldItalic r:id="rId43"/>
    </p:embeddedFont>
    <p:embeddedFont>
      <p:font typeface="Open Sans"/>
      <p:regular r:id="rId44"/>
      <p:bold r:id="rId45"/>
      <p:italic r:id="rId46"/>
      <p:boldItalic r:id="rId4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OpenSansMedium-regular.fntdata"/><Relationship Id="rId20" Type="http://schemas.openxmlformats.org/officeDocument/2006/relationships/slide" Target="slides/slide15.xml"/><Relationship Id="rId42" Type="http://schemas.openxmlformats.org/officeDocument/2006/relationships/font" Target="fonts/OpenSansMedium-italic.fntdata"/><Relationship Id="rId41" Type="http://schemas.openxmlformats.org/officeDocument/2006/relationships/font" Target="fonts/OpenSansMedium-bold.fntdata"/><Relationship Id="rId22" Type="http://schemas.openxmlformats.org/officeDocument/2006/relationships/slide" Target="slides/slide17.xml"/><Relationship Id="rId44" Type="http://schemas.openxmlformats.org/officeDocument/2006/relationships/font" Target="fonts/OpenSans-regular.fntdata"/><Relationship Id="rId21" Type="http://schemas.openxmlformats.org/officeDocument/2006/relationships/slide" Target="slides/slide16.xml"/><Relationship Id="rId43" Type="http://schemas.openxmlformats.org/officeDocument/2006/relationships/font" Target="fonts/OpenSansMedium-boldItalic.fntdata"/><Relationship Id="rId24" Type="http://schemas.openxmlformats.org/officeDocument/2006/relationships/slide" Target="slides/slide19.xml"/><Relationship Id="rId46" Type="http://schemas.openxmlformats.org/officeDocument/2006/relationships/font" Target="fonts/OpenSans-italic.fntdata"/><Relationship Id="rId23" Type="http://schemas.openxmlformats.org/officeDocument/2006/relationships/slide" Target="slides/slide18.xml"/><Relationship Id="rId45" Type="http://schemas.openxmlformats.org/officeDocument/2006/relationships/font" Target="fonts/OpenSa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47" Type="http://schemas.openxmlformats.org/officeDocument/2006/relationships/font" Target="fonts/OpenSans-boldItalic.fntdata"/><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aleway-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aleway-italic.fntdata"/><Relationship Id="rId30" Type="http://schemas.openxmlformats.org/officeDocument/2006/relationships/font" Target="fonts/Raleway-bold.fntdata"/><Relationship Id="rId11" Type="http://schemas.openxmlformats.org/officeDocument/2006/relationships/slide" Target="slides/slide6.xml"/><Relationship Id="rId33" Type="http://schemas.openxmlformats.org/officeDocument/2006/relationships/font" Target="fonts/Anton-regular.fntdata"/><Relationship Id="rId10" Type="http://schemas.openxmlformats.org/officeDocument/2006/relationships/slide" Target="slides/slide5.xml"/><Relationship Id="rId32" Type="http://schemas.openxmlformats.org/officeDocument/2006/relationships/font" Target="fonts/Raleway-boldItalic.fntdata"/><Relationship Id="rId13" Type="http://schemas.openxmlformats.org/officeDocument/2006/relationships/slide" Target="slides/slide8.xml"/><Relationship Id="rId35" Type="http://schemas.openxmlformats.org/officeDocument/2006/relationships/font" Target="fonts/RalewayMedium-bold.fntdata"/><Relationship Id="rId12" Type="http://schemas.openxmlformats.org/officeDocument/2006/relationships/slide" Target="slides/slide7.xml"/><Relationship Id="rId34" Type="http://schemas.openxmlformats.org/officeDocument/2006/relationships/font" Target="fonts/RalewayMedium-regular.fntdata"/><Relationship Id="rId15" Type="http://schemas.openxmlformats.org/officeDocument/2006/relationships/slide" Target="slides/slide10.xml"/><Relationship Id="rId37" Type="http://schemas.openxmlformats.org/officeDocument/2006/relationships/font" Target="fonts/RalewayMedium-boldItalic.fntdata"/><Relationship Id="rId14" Type="http://schemas.openxmlformats.org/officeDocument/2006/relationships/slide" Target="slides/slide9.xml"/><Relationship Id="rId36" Type="http://schemas.openxmlformats.org/officeDocument/2006/relationships/font" Target="fonts/RalewayMedium-italic.fntdata"/><Relationship Id="rId17" Type="http://schemas.openxmlformats.org/officeDocument/2006/relationships/slide" Target="slides/slide12.xml"/><Relationship Id="rId39" Type="http://schemas.openxmlformats.org/officeDocument/2006/relationships/font" Target="fonts/Quicksand-bold.fntdata"/><Relationship Id="rId16" Type="http://schemas.openxmlformats.org/officeDocument/2006/relationships/slide" Target="slides/slide11.xml"/><Relationship Id="rId38" Type="http://schemas.openxmlformats.org/officeDocument/2006/relationships/font" Target="fonts/Quicksand-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lXcG6GcH4zo?si=wHX6iRMwRqUFXFsb"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mC3FpTBamzs?si=ivOkja3Ll9Qq_N9t"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vyYDz_A6HO8?si=thrR_cEH6_u8_Lvf"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eef23eed73_0_1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g3eef23eed73_0_15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eef23eed73_0_1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eef23eed73_0_15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ec11748fdf_0_0:notes"/>
          <p:cNvSpPr txBox="1"/>
          <p:nvPr>
            <p:ph idx="1" type="body"/>
          </p:nvPr>
        </p:nvSpPr>
        <p:spPr>
          <a:xfrm>
            <a:off x="685800" y="4400550"/>
            <a:ext cx="5486400" cy="3600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g3ec11748fd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g3ec11748fdf_0_8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3ec11748fdf_0_8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g3ec11748fdf_0_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9" name="Google Shape;139;g3ec11748fdf_0_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g3ec11748fdf_0_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3ec11748fdf_0_1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g3ec11748fdf_0_1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g3ec11748fdf_0_1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ec11748fdf_0_5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6" name="Google Shape;166;g3ec11748fdf_0_53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7" name="Google Shape;167;g3ec11748fdf_0_53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ec11748fdf_0_6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g3ec11748fdf_0_6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81" name="Google Shape;181;g3ec11748fdf_0_6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ecde2025f0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ecde2025f0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200" u="sng">
                <a:solidFill>
                  <a:schemeClr val="hlink"/>
                </a:solidFill>
                <a:hlinkClick r:id="rId2"/>
              </a:rPr>
              <a:t>https://youtu.be/lXcG6GcH4zo?si=wHX6iRMwRqUFXFsb</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3ecde2025f0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3ecde2025f0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200" u="sng">
                <a:solidFill>
                  <a:schemeClr val="hlink"/>
                </a:solidFill>
                <a:hlinkClick r:id="rId2"/>
              </a:rPr>
              <a:t>https://youtu.be/mC3FpTBamzs?si=ivOkja3Ll9Qq_N9t</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ec11748fdf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ec11748fdf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ec11748fdf_0_9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ec11748fdf_0_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g409f2e04a0b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2" name="Google Shape;222;g409f2e04a0b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409f2e04a0b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409f2e04a0b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409f2e04a0b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409f2e04a0b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409f2e04a0b_1_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0" name="Google Shape;240;g409f2e04a0b_1_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41" name="Google Shape;241;g409f2e04a0b_1_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409f2e04a0b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409f2e04a0b_1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3ecde2025f0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3ecde2025f0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eef23eed73_0_1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eef23eed73_0_15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g3eef23eed73_0_1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4" name="Google Shape;274;g3eef23eed73_0_16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1200" u="sng">
                <a:solidFill>
                  <a:schemeClr val="hlink"/>
                </a:solidFill>
                <a:hlinkClick r:id="rId2"/>
              </a:rPr>
              <a:t>https://youtu.be/vyYDz_A6HO8?si=thrR_cEH6_u8_Lvf</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409f2e04a0b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409f2e04a0b_1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409f2e04a0b_1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409f2e04a0b_1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g3ec11748fdf_0_8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5" name="Google Shape;295;g3ec11748fdf_0_8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5.png"/><Relationship Id="rId4" Type="http://schemas.openxmlformats.org/officeDocument/2006/relationships/image" Target="../media/image20.png"/><Relationship Id="rId5"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5.png"/><Relationship Id="rId4" Type="http://schemas.openxmlformats.org/officeDocument/2006/relationships/image" Target="../media/image20.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5.png"/><Relationship Id="rId4" Type="http://schemas.openxmlformats.org/officeDocument/2006/relationships/image" Target="../media/image2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1.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1.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 name="Google Shape;13;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Font typeface="Raleway Medium"/>
              <a:buNone/>
              <a:defRPr sz="2800">
                <a:latin typeface="Raleway Medium"/>
                <a:ea typeface="Raleway Medium"/>
                <a:cs typeface="Raleway Medium"/>
                <a:sym typeface="Raleway Medium"/>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4" name="Google Shape;14;p2"/>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15" name="Google Shape;15;p2"/>
          <p:cNvPicPr preferRelativeResize="0"/>
          <p:nvPr/>
        </p:nvPicPr>
        <p:blipFill>
          <a:blip r:embed="rId2">
            <a:alphaModFix/>
          </a:blip>
          <a:stretch>
            <a:fillRect/>
          </a:stretch>
        </p:blipFill>
        <p:spPr>
          <a:xfrm>
            <a:off x="0" y="3836525"/>
            <a:ext cx="5108984" cy="1306974"/>
          </a:xfrm>
          <a:prstGeom prst="rect">
            <a:avLst/>
          </a:prstGeom>
          <a:noFill/>
          <a:ln>
            <a:noFill/>
          </a:ln>
        </p:spPr>
      </p:pic>
      <p:pic>
        <p:nvPicPr>
          <p:cNvPr id="16" name="Google Shape;16;p2"/>
          <p:cNvPicPr preferRelativeResize="0"/>
          <p:nvPr/>
        </p:nvPicPr>
        <p:blipFill>
          <a:blip r:embed="rId3">
            <a:alphaModFix/>
          </a:blip>
          <a:stretch>
            <a:fillRect/>
          </a:stretch>
        </p:blipFill>
        <p:spPr>
          <a:xfrm>
            <a:off x="4033290" y="3836525"/>
            <a:ext cx="5126010" cy="1306976"/>
          </a:xfrm>
          <a:prstGeom prst="rect">
            <a:avLst/>
          </a:prstGeom>
          <a:noFill/>
          <a:ln>
            <a:noFill/>
          </a:ln>
        </p:spPr>
      </p:pic>
      <p:pic>
        <p:nvPicPr>
          <p:cNvPr id="17" name="Google Shape;17;p2"/>
          <p:cNvPicPr preferRelativeResize="0"/>
          <p:nvPr/>
        </p:nvPicPr>
        <p:blipFill rotWithShape="1">
          <a:blip r:embed="rId4">
            <a:alphaModFix/>
          </a:blip>
          <a:srcRect b="16465" l="0" r="0" t="0"/>
          <a:stretch/>
        </p:blipFill>
        <p:spPr>
          <a:xfrm>
            <a:off x="8664050" y="53075"/>
            <a:ext cx="433301" cy="519374"/>
          </a:xfrm>
          <a:prstGeom prst="rect">
            <a:avLst/>
          </a:prstGeom>
          <a:noFill/>
          <a:ln>
            <a:noFill/>
          </a:ln>
        </p:spPr>
      </p:pic>
      <p:pic>
        <p:nvPicPr>
          <p:cNvPr id="18" name="Google Shape;18;p2"/>
          <p:cNvPicPr preferRelativeResize="0"/>
          <p:nvPr/>
        </p:nvPicPr>
        <p:blipFill>
          <a:blip r:embed="rId5">
            <a:alphaModFix/>
          </a:blip>
          <a:stretch>
            <a:fillRect/>
          </a:stretch>
        </p:blipFill>
        <p:spPr>
          <a:xfrm>
            <a:off x="137809" y="115965"/>
            <a:ext cx="367817" cy="39358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1" name="Google Shape;21;p3"/>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22" name="Google Shape;22;p3"/>
          <p:cNvPicPr preferRelativeResize="0"/>
          <p:nvPr/>
        </p:nvPicPr>
        <p:blipFill>
          <a:blip r:embed="rId2">
            <a:alphaModFix/>
          </a:blip>
          <a:stretch>
            <a:fillRect/>
          </a:stretch>
        </p:blipFill>
        <p:spPr>
          <a:xfrm>
            <a:off x="0" y="3836525"/>
            <a:ext cx="5108984" cy="1306974"/>
          </a:xfrm>
          <a:prstGeom prst="rect">
            <a:avLst/>
          </a:prstGeom>
          <a:noFill/>
          <a:ln>
            <a:noFill/>
          </a:ln>
        </p:spPr>
      </p:pic>
      <p:pic>
        <p:nvPicPr>
          <p:cNvPr id="23" name="Google Shape;23;p3"/>
          <p:cNvPicPr preferRelativeResize="0"/>
          <p:nvPr/>
        </p:nvPicPr>
        <p:blipFill>
          <a:blip r:embed="rId3">
            <a:alphaModFix/>
          </a:blip>
          <a:stretch>
            <a:fillRect/>
          </a:stretch>
        </p:blipFill>
        <p:spPr>
          <a:xfrm>
            <a:off x="4033290" y="3836525"/>
            <a:ext cx="5126010" cy="130697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7" name="Google Shape;27;p4"/>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sp>
        <p:nvSpPr>
          <p:cNvPr id="29" name="Google Shape;29;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5"/>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 name="Google Shape;35;p6"/>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8" name="Google Shape;38;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9" name="Google Shape;39;p7"/>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0" name="Shape 40"/>
        <p:cNvGrpSpPr/>
        <p:nvPr/>
      </p:nvGrpSpPr>
      <p:grpSpPr>
        <a:xfrm>
          <a:off x="0" y="0"/>
          <a:ext cx="0" cy="0"/>
          <a:chOff x="0" y="0"/>
          <a:chExt cx="0" cy="0"/>
        </a:xfrm>
      </p:grpSpPr>
      <p:sp>
        <p:nvSpPr>
          <p:cNvPr id="41" name="Google Shape;41;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2" name="Google Shape;42;p8"/>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 name="Shape 43"/>
        <p:cNvGrpSpPr/>
        <p:nvPr/>
      </p:nvGrpSpPr>
      <p:grpSpPr>
        <a:xfrm>
          <a:off x="0" y="0"/>
          <a:ext cx="0" cy="0"/>
          <a:chOff x="0" y="0"/>
          <a:chExt cx="0" cy="0"/>
        </a:xfrm>
      </p:grpSpPr>
      <p:sp>
        <p:nvSpPr>
          <p:cNvPr id="44" name="Google Shape;44;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6" name="Google Shape;46;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Open Sans Medium"/>
              <a:buNone/>
              <a:defRPr sz="2100">
                <a:latin typeface="Open Sans Medium"/>
                <a:ea typeface="Open Sans Medium"/>
                <a:cs typeface="Open Sans Medium"/>
                <a:sym typeface="Open Sans Medium"/>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7" name="Google Shape;47;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pic>
        <p:nvPicPr>
          <p:cNvPr id="48" name="Google Shape;48;p9"/>
          <p:cNvPicPr preferRelativeResize="0"/>
          <p:nvPr/>
        </p:nvPicPr>
        <p:blipFill>
          <a:blip r:embed="rId2">
            <a:alphaModFix/>
          </a:blip>
          <a:stretch>
            <a:fillRect/>
          </a:stretch>
        </p:blipFill>
        <p:spPr>
          <a:xfrm>
            <a:off x="0" y="4245975"/>
            <a:ext cx="5108984" cy="897525"/>
          </a:xfrm>
          <a:prstGeom prst="rect">
            <a:avLst/>
          </a:prstGeom>
          <a:noFill/>
          <a:ln>
            <a:noFill/>
          </a:ln>
        </p:spPr>
      </p:pic>
      <p:pic>
        <p:nvPicPr>
          <p:cNvPr id="49" name="Google Shape;49;p9"/>
          <p:cNvPicPr preferRelativeResize="0"/>
          <p:nvPr/>
        </p:nvPicPr>
        <p:blipFill>
          <a:blip r:embed="rId3">
            <a:alphaModFix/>
          </a:blip>
          <a:stretch>
            <a:fillRect/>
          </a:stretch>
        </p:blipFill>
        <p:spPr>
          <a:xfrm>
            <a:off x="4033290" y="4245975"/>
            <a:ext cx="5126010" cy="897525"/>
          </a:xfrm>
          <a:prstGeom prst="rect">
            <a:avLst/>
          </a:prstGeom>
          <a:noFill/>
          <a:ln>
            <a:noFill/>
          </a:ln>
        </p:spPr>
      </p:pic>
      <p:sp>
        <p:nvSpPr>
          <p:cNvPr id="50" name="Google Shape;50;p9"/>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51" name="Google Shape;51;p9"/>
          <p:cNvPicPr preferRelativeResize="0"/>
          <p:nvPr/>
        </p:nvPicPr>
        <p:blipFill rotWithShape="1">
          <a:blip r:embed="rId4">
            <a:alphaModFix/>
          </a:blip>
          <a:srcRect b="16465" l="0" r="0" t="0"/>
          <a:stretch/>
        </p:blipFill>
        <p:spPr>
          <a:xfrm>
            <a:off x="8664050" y="53075"/>
            <a:ext cx="433301" cy="51937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52" name="Shape 52"/>
        <p:cNvGrpSpPr/>
        <p:nvPr/>
      </p:nvGrpSpPr>
      <p:grpSpPr>
        <a:xfrm>
          <a:off x="0" y="0"/>
          <a:ext cx="0" cy="0"/>
          <a:chOff x="0" y="0"/>
          <a:chExt cx="0" cy="0"/>
        </a:xfrm>
      </p:grpSpPr>
      <p:sp>
        <p:nvSpPr>
          <p:cNvPr id="53" name="Google Shape;53;p10"/>
          <p:cNvSpPr/>
          <p:nvPr/>
        </p:nvSpPr>
        <p:spPr>
          <a:xfrm>
            <a:off x="4572000" y="-125"/>
            <a:ext cx="45720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5" name="Google Shape;55;p1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Open Sans Medium"/>
              <a:buNone/>
              <a:defRPr sz="2100">
                <a:latin typeface="Open Sans Medium"/>
                <a:ea typeface="Open Sans Medium"/>
                <a:cs typeface="Open Sans Medium"/>
                <a:sym typeface="Open Sans Medium"/>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6" name="Google Shape;56;p1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42900" lvl="1" marL="914400">
              <a:spcBef>
                <a:spcPts val="0"/>
              </a:spcBef>
              <a:spcAft>
                <a:spcPts val="0"/>
              </a:spcAft>
              <a:buClr>
                <a:schemeClr val="lt1"/>
              </a:buClr>
              <a:buSzPts val="1800"/>
              <a:buChar char="○"/>
              <a:defRPr>
                <a:solidFill>
                  <a:schemeClr val="lt1"/>
                </a:solidFill>
              </a:defRPr>
            </a:lvl2pPr>
            <a:lvl3pPr indent="-342900" lvl="2" marL="1371600">
              <a:spcBef>
                <a:spcPts val="0"/>
              </a:spcBef>
              <a:spcAft>
                <a:spcPts val="0"/>
              </a:spcAft>
              <a:buClr>
                <a:schemeClr val="lt1"/>
              </a:buClr>
              <a:buSzPts val="1800"/>
              <a:buChar char="■"/>
              <a:defRPr>
                <a:solidFill>
                  <a:schemeClr val="lt1"/>
                </a:solidFill>
              </a:defRPr>
            </a:lvl3pPr>
            <a:lvl4pPr indent="-342900" lvl="3" marL="1828800">
              <a:spcBef>
                <a:spcPts val="0"/>
              </a:spcBef>
              <a:spcAft>
                <a:spcPts val="0"/>
              </a:spcAft>
              <a:buClr>
                <a:schemeClr val="lt1"/>
              </a:buClr>
              <a:buSzPts val="1800"/>
              <a:buChar char="●"/>
              <a:defRPr>
                <a:solidFill>
                  <a:schemeClr val="lt1"/>
                </a:solidFill>
              </a:defRPr>
            </a:lvl4pPr>
            <a:lvl5pPr indent="-342900" lvl="4" marL="2286000">
              <a:spcBef>
                <a:spcPts val="0"/>
              </a:spcBef>
              <a:spcAft>
                <a:spcPts val="0"/>
              </a:spcAft>
              <a:buClr>
                <a:schemeClr val="lt1"/>
              </a:buClr>
              <a:buSzPts val="1800"/>
              <a:buChar char="○"/>
              <a:defRPr>
                <a:solidFill>
                  <a:schemeClr val="lt1"/>
                </a:solidFill>
              </a:defRPr>
            </a:lvl5pPr>
            <a:lvl6pPr indent="-342900" lvl="5" marL="2743200">
              <a:spcBef>
                <a:spcPts val="0"/>
              </a:spcBef>
              <a:spcAft>
                <a:spcPts val="0"/>
              </a:spcAft>
              <a:buClr>
                <a:schemeClr val="lt1"/>
              </a:buClr>
              <a:buSzPts val="1800"/>
              <a:buChar char="■"/>
              <a:defRPr>
                <a:solidFill>
                  <a:schemeClr val="lt1"/>
                </a:solidFill>
              </a:defRPr>
            </a:lvl6pPr>
            <a:lvl7pPr indent="-342900" lvl="6" marL="3200400">
              <a:spcBef>
                <a:spcPts val="0"/>
              </a:spcBef>
              <a:spcAft>
                <a:spcPts val="0"/>
              </a:spcAft>
              <a:buClr>
                <a:schemeClr val="lt1"/>
              </a:buClr>
              <a:buSzPts val="1800"/>
              <a:buChar char="●"/>
              <a:defRPr>
                <a:solidFill>
                  <a:schemeClr val="lt1"/>
                </a:solidFill>
              </a:defRPr>
            </a:lvl7pPr>
            <a:lvl8pPr indent="-342900" lvl="7" marL="3657600">
              <a:spcBef>
                <a:spcPts val="0"/>
              </a:spcBef>
              <a:spcAft>
                <a:spcPts val="0"/>
              </a:spcAft>
              <a:buClr>
                <a:schemeClr val="lt1"/>
              </a:buClr>
              <a:buSzPts val="1800"/>
              <a:buChar char="○"/>
              <a:defRPr>
                <a:solidFill>
                  <a:schemeClr val="lt1"/>
                </a:solidFill>
              </a:defRPr>
            </a:lvl8pPr>
            <a:lvl9pPr indent="-342900" lvl="8" marL="4114800">
              <a:spcBef>
                <a:spcPts val="0"/>
              </a:spcBef>
              <a:spcAft>
                <a:spcPts val="0"/>
              </a:spcAft>
              <a:buClr>
                <a:schemeClr val="lt1"/>
              </a:buClr>
              <a:buSzPts val="1800"/>
              <a:buChar char="■"/>
              <a:defRPr>
                <a:solidFill>
                  <a:schemeClr val="lt1"/>
                </a:solidFill>
              </a:defRPr>
            </a:lvl9pPr>
          </a:lstStyle>
          <a:p/>
        </p:txBody>
      </p:sp>
      <p:pic>
        <p:nvPicPr>
          <p:cNvPr id="57" name="Google Shape;57;p10"/>
          <p:cNvPicPr preferRelativeResize="0"/>
          <p:nvPr/>
        </p:nvPicPr>
        <p:blipFill>
          <a:blip r:embed="rId2">
            <a:alphaModFix/>
          </a:blip>
          <a:stretch>
            <a:fillRect/>
          </a:stretch>
        </p:blipFill>
        <p:spPr>
          <a:xfrm>
            <a:off x="0" y="4245975"/>
            <a:ext cx="5108984" cy="897525"/>
          </a:xfrm>
          <a:prstGeom prst="rect">
            <a:avLst/>
          </a:prstGeom>
          <a:noFill/>
          <a:ln>
            <a:noFill/>
          </a:ln>
        </p:spPr>
      </p:pic>
      <p:pic>
        <p:nvPicPr>
          <p:cNvPr id="58" name="Google Shape;58;p10"/>
          <p:cNvPicPr preferRelativeResize="0"/>
          <p:nvPr/>
        </p:nvPicPr>
        <p:blipFill>
          <a:blip r:embed="rId3">
            <a:alphaModFix/>
          </a:blip>
          <a:stretch>
            <a:fillRect/>
          </a:stretch>
        </p:blipFill>
        <p:spPr>
          <a:xfrm>
            <a:off x="4033290" y="4245975"/>
            <a:ext cx="5126010" cy="897525"/>
          </a:xfrm>
          <a:prstGeom prst="rect">
            <a:avLst/>
          </a:prstGeom>
          <a:noFill/>
          <a:ln>
            <a:noFill/>
          </a:ln>
        </p:spPr>
      </p:pic>
      <p:sp>
        <p:nvSpPr>
          <p:cNvPr id="59" name="Google Shape;59;p10"/>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60" name="Google Shape;60;p10"/>
          <p:cNvPicPr preferRelativeResize="0"/>
          <p:nvPr/>
        </p:nvPicPr>
        <p:blipFill rotWithShape="1">
          <a:blip r:embed="rId4">
            <a:alphaModFix/>
          </a:blip>
          <a:srcRect b="16465" l="0" r="0" t="0"/>
          <a:stretch/>
        </p:blipFill>
        <p:spPr>
          <a:xfrm>
            <a:off x="8664050" y="53075"/>
            <a:ext cx="433301" cy="51937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1" name="Shape 61"/>
        <p:cNvGrpSpPr/>
        <p:nvPr/>
      </p:nvGrpSpPr>
      <p:grpSpPr>
        <a:xfrm>
          <a:off x="0" y="0"/>
          <a:ext cx="0" cy="0"/>
          <a:chOff x="0" y="0"/>
          <a:chExt cx="0" cy="0"/>
        </a:xfrm>
      </p:grpSpPr>
      <p:sp>
        <p:nvSpPr>
          <p:cNvPr id="62" name="Google Shape;62;p1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3" name="Google Shape;63;p11"/>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4" name="Shape 64"/>
        <p:cNvGrpSpPr/>
        <p:nvPr/>
      </p:nvGrpSpPr>
      <p:grpSpPr>
        <a:xfrm>
          <a:off x="0" y="0"/>
          <a:ext cx="0" cy="0"/>
          <a:chOff x="0" y="0"/>
          <a:chExt cx="0" cy="0"/>
        </a:xfrm>
      </p:grpSpPr>
      <p:sp>
        <p:nvSpPr>
          <p:cNvPr id="65" name="Google Shape;65;p1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6" name="Google Shape;66;p1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a:lvl2pPr>
            <a:lvl3pPr indent="-342900" lvl="2" marL="1371600" algn="ctr">
              <a:spcBef>
                <a:spcPts val="0"/>
              </a:spcBef>
              <a:spcAft>
                <a:spcPts val="0"/>
              </a:spcAft>
              <a:buSzPts val="1800"/>
              <a:buChar char="■"/>
              <a:defRPr/>
            </a:lvl3pPr>
            <a:lvl4pPr indent="-342900" lvl="3" marL="1828800" algn="ctr">
              <a:spcBef>
                <a:spcPts val="0"/>
              </a:spcBef>
              <a:spcAft>
                <a:spcPts val="0"/>
              </a:spcAft>
              <a:buSzPts val="1800"/>
              <a:buChar char="●"/>
              <a:defRPr/>
            </a:lvl4pPr>
            <a:lvl5pPr indent="-342900" lvl="4" marL="2286000" algn="ctr">
              <a:spcBef>
                <a:spcPts val="0"/>
              </a:spcBef>
              <a:spcAft>
                <a:spcPts val="0"/>
              </a:spcAft>
              <a:buSzPts val="1800"/>
              <a:buChar char="○"/>
              <a:defRPr/>
            </a:lvl5pPr>
            <a:lvl6pPr indent="-342900" lvl="5" marL="2743200" algn="ctr">
              <a:spcBef>
                <a:spcPts val="0"/>
              </a:spcBef>
              <a:spcAft>
                <a:spcPts val="0"/>
              </a:spcAft>
              <a:buSzPts val="1800"/>
              <a:buChar char="■"/>
              <a:defRPr/>
            </a:lvl6pPr>
            <a:lvl7pPr indent="-342900" lvl="6" marL="3200400" algn="ctr">
              <a:spcBef>
                <a:spcPts val="0"/>
              </a:spcBef>
              <a:spcAft>
                <a:spcPts val="0"/>
              </a:spcAft>
              <a:buSzPts val="1800"/>
              <a:buChar char="●"/>
              <a:defRPr/>
            </a:lvl7pPr>
            <a:lvl8pPr indent="-342900" lvl="7" marL="3657600" algn="ctr">
              <a:spcBef>
                <a:spcPts val="0"/>
              </a:spcBef>
              <a:spcAft>
                <a:spcPts val="0"/>
              </a:spcAft>
              <a:buSzPts val="1800"/>
              <a:buChar char="○"/>
              <a:defRPr/>
            </a:lvl8pPr>
            <a:lvl9pPr indent="-342900" lvl="8" marL="4114800" algn="ctr">
              <a:spcBef>
                <a:spcPts val="0"/>
              </a:spcBef>
              <a:spcAft>
                <a:spcPts val="0"/>
              </a:spcAft>
              <a:buSzPts val="1800"/>
              <a:buChar char="■"/>
              <a:defRPr/>
            </a:lvl9pPr>
          </a:lstStyle>
          <a:p/>
        </p:txBody>
      </p:sp>
      <p:sp>
        <p:nvSpPr>
          <p:cNvPr id="67" name="Google Shape;67;p12"/>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8" name="Shape 68"/>
        <p:cNvGrpSpPr/>
        <p:nvPr/>
      </p:nvGrpSpPr>
      <p:grpSpPr>
        <a:xfrm>
          <a:off x="0" y="0"/>
          <a:ext cx="0" cy="0"/>
          <a:chOff x="0" y="0"/>
          <a:chExt cx="0" cy="0"/>
        </a:xfrm>
      </p:grpSpPr>
      <p:sp>
        <p:nvSpPr>
          <p:cNvPr id="69" name="Google Shape;69;p13"/>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p:spTree>
      <p:nvGrpSpPr>
        <p:cNvPr id="70" name="Shape 70"/>
        <p:cNvGrpSpPr/>
        <p:nvPr/>
      </p:nvGrpSpPr>
      <p:grpSpPr>
        <a:xfrm>
          <a:off x="0" y="0"/>
          <a:ext cx="0" cy="0"/>
          <a:chOff x="0" y="0"/>
          <a:chExt cx="0" cy="0"/>
        </a:xfrm>
      </p:grpSpPr>
      <p:sp>
        <p:nvSpPr>
          <p:cNvPr id="71" name="Google Shape;71;p14"/>
          <p:cNvSpPr txBox="1"/>
          <p:nvPr>
            <p:ph type="title"/>
          </p:nvPr>
        </p:nvSpPr>
        <p:spPr>
          <a:xfrm rot="-269326">
            <a:off x="315444" y="355249"/>
            <a:ext cx="6060289" cy="614179"/>
          </a:xfrm>
          <a:prstGeom prst="rect">
            <a:avLst/>
          </a:prstGeom>
          <a:solidFill>
            <a:schemeClr val="dk1"/>
          </a:solidFill>
          <a:ln>
            <a:noFill/>
          </a:ln>
        </p:spPr>
        <p:txBody>
          <a:bodyPr anchorCtr="0" anchor="t" bIns="91425" lIns="144000" spcFirstLastPara="1" rIns="144000" wrap="square" tIns="90000">
            <a:spAutoFit/>
          </a:bodyPr>
          <a:lstStyle>
            <a:lvl1pPr lvl="0" algn="l">
              <a:lnSpc>
                <a:spcPct val="100000"/>
              </a:lnSpc>
              <a:spcBef>
                <a:spcPts val="0"/>
              </a:spcBef>
              <a:spcAft>
                <a:spcPts val="0"/>
              </a:spcAft>
              <a:buSzPts val="2800"/>
              <a:buNone/>
              <a:defRPr b="0" i="0">
                <a:solidFill>
                  <a:schemeClr val="lt1"/>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72" name="Google Shape;72;p14"/>
          <p:cNvPicPr preferRelativeResize="0"/>
          <p:nvPr/>
        </p:nvPicPr>
        <p:blipFill rotWithShape="1">
          <a:blip r:embed="rId2">
            <a:alphaModFix/>
          </a:blip>
          <a:srcRect b="0" l="0" r="0" t="0"/>
          <a:stretch/>
        </p:blipFill>
        <p:spPr>
          <a:xfrm>
            <a:off x="179825" y="4574850"/>
            <a:ext cx="742623" cy="420250"/>
          </a:xfrm>
          <a:prstGeom prst="rect">
            <a:avLst/>
          </a:prstGeom>
          <a:noFill/>
          <a:ln>
            <a:noFill/>
          </a:ln>
        </p:spPr>
      </p:pic>
      <p:sp>
        <p:nvSpPr>
          <p:cNvPr id="73" name="Google Shape;73;p1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buNone/>
              <a:defRPr sz="1300">
                <a:latin typeface="Raleway"/>
                <a:ea typeface="Raleway"/>
                <a:cs typeface="Raleway"/>
                <a:sym typeface="Raleway"/>
              </a:defRPr>
            </a:lvl1pPr>
            <a:lvl2pPr lvl="1">
              <a:buNone/>
              <a:defRPr sz="1300">
                <a:latin typeface="Raleway"/>
                <a:ea typeface="Raleway"/>
                <a:cs typeface="Raleway"/>
                <a:sym typeface="Raleway"/>
              </a:defRPr>
            </a:lvl2pPr>
            <a:lvl3pPr lvl="2">
              <a:buNone/>
              <a:defRPr sz="1300">
                <a:latin typeface="Raleway"/>
                <a:ea typeface="Raleway"/>
                <a:cs typeface="Raleway"/>
                <a:sym typeface="Raleway"/>
              </a:defRPr>
            </a:lvl3pPr>
            <a:lvl4pPr lvl="3">
              <a:buNone/>
              <a:defRPr sz="1300">
                <a:latin typeface="Raleway"/>
                <a:ea typeface="Raleway"/>
                <a:cs typeface="Raleway"/>
                <a:sym typeface="Raleway"/>
              </a:defRPr>
            </a:lvl4pPr>
            <a:lvl5pPr lvl="4">
              <a:buNone/>
              <a:defRPr sz="1300">
                <a:latin typeface="Raleway"/>
                <a:ea typeface="Raleway"/>
                <a:cs typeface="Raleway"/>
                <a:sym typeface="Raleway"/>
              </a:defRPr>
            </a:lvl5pPr>
            <a:lvl6pPr lvl="5">
              <a:buNone/>
              <a:defRPr sz="1300">
                <a:latin typeface="Raleway"/>
                <a:ea typeface="Raleway"/>
                <a:cs typeface="Raleway"/>
                <a:sym typeface="Raleway"/>
              </a:defRPr>
            </a:lvl6pPr>
            <a:lvl7pPr lvl="6">
              <a:buNone/>
              <a:defRPr sz="1300">
                <a:latin typeface="Raleway"/>
                <a:ea typeface="Raleway"/>
                <a:cs typeface="Raleway"/>
                <a:sym typeface="Raleway"/>
              </a:defRPr>
            </a:lvl7pPr>
            <a:lvl8pPr lvl="7">
              <a:buNone/>
              <a:defRPr sz="1300">
                <a:latin typeface="Raleway"/>
                <a:ea typeface="Raleway"/>
                <a:cs typeface="Raleway"/>
                <a:sym typeface="Raleway"/>
              </a:defRPr>
            </a:lvl8pPr>
            <a:lvl9pPr lvl="8">
              <a:buNone/>
              <a:defRPr sz="1300">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74" name="Shape 74"/>
        <p:cNvGrpSpPr/>
        <p:nvPr/>
      </p:nvGrpSpPr>
      <p:grpSpPr>
        <a:xfrm>
          <a:off x="0" y="0"/>
          <a:ext cx="0" cy="0"/>
          <a:chOff x="0" y="0"/>
          <a:chExt cx="0" cy="0"/>
        </a:xfrm>
      </p:grpSpPr>
      <p:sp>
        <p:nvSpPr>
          <p:cNvPr id="75" name="Google Shape;75;p15"/>
          <p:cNvSpPr txBox="1"/>
          <p:nvPr>
            <p:ph type="title"/>
          </p:nvPr>
        </p:nvSpPr>
        <p:spPr>
          <a:xfrm>
            <a:off x="1489112" y="245813"/>
            <a:ext cx="7654800" cy="490200"/>
          </a:xfrm>
          <a:prstGeom prst="rect">
            <a:avLst/>
          </a:prstGeom>
          <a:noFill/>
          <a:ln>
            <a:noFill/>
          </a:ln>
        </p:spPr>
        <p:txBody>
          <a:bodyPr anchorCtr="0" anchor="t" bIns="45700" lIns="91425" spcFirstLastPara="1" rIns="91425" wrap="square" tIns="45700">
            <a:normAutofit/>
          </a:bodyPr>
          <a:lstStyle>
            <a:lvl1pPr lvl="0" marR="0" algn="l">
              <a:spcBef>
                <a:spcPts val="0"/>
              </a:spcBef>
              <a:spcAft>
                <a:spcPts val="0"/>
              </a:spcAft>
              <a:buClr>
                <a:srgbClr val="111D3A"/>
              </a:buClr>
              <a:buSzPts val="1800"/>
              <a:buFont typeface="Arial"/>
              <a:buNone/>
              <a:defRPr b="0" i="0" sz="1800" u="none" cap="none" strike="noStrike">
                <a:solidFill>
                  <a:srgbClr val="111D3A"/>
                </a:solidFill>
                <a:latin typeface="Arial"/>
                <a:ea typeface="Arial"/>
                <a:cs typeface="Arial"/>
                <a:sym typeface="Arial"/>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76" name="Google Shape;76;p15"/>
          <p:cNvSpPr txBox="1"/>
          <p:nvPr>
            <p:ph idx="1" type="body"/>
          </p:nvPr>
        </p:nvSpPr>
        <p:spPr>
          <a:xfrm>
            <a:off x="1489112" y="1200150"/>
            <a:ext cx="7197600" cy="3394500"/>
          </a:xfrm>
          <a:prstGeom prst="rect">
            <a:avLst/>
          </a:prstGeom>
          <a:noFill/>
          <a:ln>
            <a:noFill/>
          </a:ln>
        </p:spPr>
        <p:txBody>
          <a:bodyPr anchorCtr="0" anchor="t" bIns="45700" lIns="91425" spcFirstLastPara="1" rIns="91425" wrap="square" tIns="45700">
            <a:normAutofit/>
          </a:bodyPr>
          <a:lstStyle>
            <a:lvl1pPr indent="-323850" lvl="0" marL="457200" marR="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indent="-323850" lvl="1" marL="9144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indent="-323850" lvl="2" marL="13716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23850" lvl="3" marL="18288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indent="-323850" lvl="4" marL="22860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indent="-355600" lvl="5" marL="2743200" marR="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spcBef>
                <a:spcPts val="1200"/>
              </a:spcBef>
              <a:spcAft>
                <a:spcPts val="120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7" name="Shape 77"/>
        <p:cNvGrpSpPr/>
        <p:nvPr/>
      </p:nvGrpSpPr>
      <p:grpSpPr>
        <a:xfrm>
          <a:off x="0" y="0"/>
          <a:ext cx="0" cy="0"/>
          <a:chOff x="0" y="0"/>
          <a:chExt cx="0" cy="0"/>
        </a:xfrm>
      </p:grpSpPr>
      <p:sp>
        <p:nvSpPr>
          <p:cNvPr id="78" name="Google Shape;78;p16"/>
          <p:cNvSpPr txBox="1"/>
          <p:nvPr>
            <p:ph type="title"/>
          </p:nvPr>
        </p:nvSpPr>
        <p:spPr>
          <a:xfrm>
            <a:off x="1489112" y="245813"/>
            <a:ext cx="7654800" cy="490200"/>
          </a:xfrm>
          <a:prstGeom prst="rect">
            <a:avLst/>
          </a:prstGeom>
          <a:noFill/>
          <a:ln>
            <a:noFill/>
          </a:ln>
        </p:spPr>
        <p:txBody>
          <a:bodyPr anchorCtr="0" anchor="t" bIns="45700" lIns="91425" spcFirstLastPara="1" rIns="91425" wrap="square" tIns="45700">
            <a:normAutofit/>
          </a:bodyPr>
          <a:lstStyle>
            <a:lvl1pPr lvl="0" marR="0" algn="l">
              <a:spcBef>
                <a:spcPts val="0"/>
              </a:spcBef>
              <a:spcAft>
                <a:spcPts val="0"/>
              </a:spcAft>
              <a:buClr>
                <a:srgbClr val="111D3A"/>
              </a:buClr>
              <a:buSzPts val="1800"/>
              <a:buFont typeface="Arial"/>
              <a:buNone/>
              <a:defRPr b="0" i="0" sz="1800" u="none" cap="none" strike="noStrike">
                <a:solidFill>
                  <a:srgbClr val="111D3A"/>
                </a:solidFill>
                <a:latin typeface="Arial"/>
                <a:ea typeface="Arial"/>
                <a:cs typeface="Arial"/>
                <a:sym typeface="Arial"/>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79" name="Google Shape;79;p16"/>
          <p:cNvSpPr txBox="1"/>
          <p:nvPr>
            <p:ph idx="1" type="body"/>
          </p:nvPr>
        </p:nvSpPr>
        <p:spPr>
          <a:xfrm>
            <a:off x="1489112" y="1200150"/>
            <a:ext cx="7197600" cy="3394500"/>
          </a:xfrm>
          <a:prstGeom prst="rect">
            <a:avLst/>
          </a:prstGeom>
          <a:noFill/>
          <a:ln>
            <a:noFill/>
          </a:ln>
        </p:spPr>
        <p:txBody>
          <a:bodyPr anchorCtr="0" anchor="t" bIns="45700" lIns="91425" spcFirstLastPara="1" rIns="91425" wrap="square" tIns="45700">
            <a:normAutofit/>
          </a:bodyPr>
          <a:lstStyle>
            <a:lvl1pPr indent="-323850" lvl="0" marL="457200" marR="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indent="-323850" lvl="1" marL="9144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indent="-323850" lvl="2" marL="13716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23850" lvl="3" marL="18288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indent="-323850" lvl="4" marL="22860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indent="-355600" lvl="5" marL="2743200" marR="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spcBef>
                <a:spcPts val="1200"/>
              </a:spcBef>
              <a:spcAft>
                <a:spcPts val="120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1">
    <p:spTree>
      <p:nvGrpSpPr>
        <p:cNvPr id="80" name="Shape 80"/>
        <p:cNvGrpSpPr/>
        <p:nvPr/>
      </p:nvGrpSpPr>
      <p:grpSpPr>
        <a:xfrm>
          <a:off x="0" y="0"/>
          <a:ext cx="0" cy="0"/>
          <a:chOff x="0" y="0"/>
          <a:chExt cx="0" cy="0"/>
        </a:xfrm>
      </p:grpSpPr>
      <p:sp>
        <p:nvSpPr>
          <p:cNvPr id="81" name="Google Shape;81;p17"/>
          <p:cNvSpPr txBox="1"/>
          <p:nvPr>
            <p:ph type="title"/>
          </p:nvPr>
        </p:nvSpPr>
        <p:spPr>
          <a:xfrm>
            <a:off x="1489112" y="245813"/>
            <a:ext cx="7654800" cy="490200"/>
          </a:xfrm>
          <a:prstGeom prst="rect">
            <a:avLst/>
          </a:prstGeom>
          <a:noFill/>
          <a:ln>
            <a:noFill/>
          </a:ln>
        </p:spPr>
        <p:txBody>
          <a:bodyPr anchorCtr="0" anchor="t" bIns="45700" lIns="91425" spcFirstLastPara="1" rIns="91425" wrap="square" tIns="45700">
            <a:normAutofit/>
          </a:bodyPr>
          <a:lstStyle>
            <a:lvl1pPr lvl="0" marR="0" algn="l">
              <a:spcBef>
                <a:spcPts val="0"/>
              </a:spcBef>
              <a:spcAft>
                <a:spcPts val="0"/>
              </a:spcAft>
              <a:buClr>
                <a:srgbClr val="111D3A"/>
              </a:buClr>
              <a:buSzPts val="1800"/>
              <a:buFont typeface="Arial"/>
              <a:buNone/>
              <a:defRPr b="0" i="0" sz="1800" u="none" cap="none" strike="noStrike">
                <a:solidFill>
                  <a:srgbClr val="111D3A"/>
                </a:solidFill>
                <a:latin typeface="Arial"/>
                <a:ea typeface="Arial"/>
                <a:cs typeface="Arial"/>
                <a:sym typeface="Arial"/>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82" name="Google Shape;82;p17"/>
          <p:cNvSpPr txBox="1"/>
          <p:nvPr>
            <p:ph idx="1" type="body"/>
          </p:nvPr>
        </p:nvSpPr>
        <p:spPr>
          <a:xfrm>
            <a:off x="1489112" y="1200150"/>
            <a:ext cx="7197600" cy="3394500"/>
          </a:xfrm>
          <a:prstGeom prst="rect">
            <a:avLst/>
          </a:prstGeom>
          <a:noFill/>
          <a:ln>
            <a:noFill/>
          </a:ln>
        </p:spPr>
        <p:txBody>
          <a:bodyPr anchorCtr="0" anchor="t" bIns="45700" lIns="91425" spcFirstLastPara="1" rIns="91425" wrap="square" tIns="45700">
            <a:normAutofit/>
          </a:bodyPr>
          <a:lstStyle>
            <a:lvl1pPr indent="-323850" lvl="0" marL="457200" marR="0" algn="l">
              <a:spcBef>
                <a:spcPts val="3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1pPr>
            <a:lvl2pPr indent="-323850" lvl="1" marL="914400" marR="0" algn="l">
              <a:spcBef>
                <a:spcPts val="12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2pPr>
            <a:lvl3pPr indent="-323850" lvl="2" marL="1371600" marR="0" algn="l">
              <a:spcBef>
                <a:spcPts val="12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23850" lvl="3" marL="1828800" marR="0" algn="l">
              <a:spcBef>
                <a:spcPts val="12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4pPr>
            <a:lvl5pPr indent="-323850" lvl="4" marL="2286000" marR="0" algn="l">
              <a:spcBef>
                <a:spcPts val="12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5pPr>
            <a:lvl6pPr indent="-355600" lvl="5" marL="2743200" marR="0" algn="l">
              <a:spcBef>
                <a:spcPts val="12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algn="l">
              <a:spcBef>
                <a:spcPts val="12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algn="l">
              <a:spcBef>
                <a:spcPts val="12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algn="l">
              <a:spcBef>
                <a:spcPts val="1200"/>
              </a:spcBef>
              <a:spcAft>
                <a:spcPts val="120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over Slide">
    <p:spTree>
      <p:nvGrpSpPr>
        <p:cNvPr id="83" name="Shape 83"/>
        <p:cNvGrpSpPr/>
        <p:nvPr/>
      </p:nvGrpSpPr>
      <p:grpSpPr>
        <a:xfrm>
          <a:off x="0" y="0"/>
          <a:ext cx="0" cy="0"/>
          <a:chOff x="0" y="0"/>
          <a:chExt cx="0" cy="0"/>
        </a:xfrm>
      </p:grpSpPr>
      <p:sp>
        <p:nvSpPr>
          <p:cNvPr id="84" name="Google Shape;84;p18"/>
          <p:cNvSpPr txBox="1"/>
          <p:nvPr>
            <p:ph idx="1" type="body"/>
          </p:nvPr>
        </p:nvSpPr>
        <p:spPr>
          <a:xfrm>
            <a:off x="435800" y="2568391"/>
            <a:ext cx="8280300" cy="1905000"/>
          </a:xfrm>
          <a:prstGeom prst="rect">
            <a:avLst/>
          </a:prstGeom>
          <a:noFill/>
          <a:ln>
            <a:noFill/>
          </a:ln>
        </p:spPr>
        <p:txBody>
          <a:bodyPr anchorCtr="0" anchor="t" bIns="68575" lIns="68575" spcFirstLastPara="1" rIns="68575" wrap="square" tIns="68575">
            <a:normAutofit/>
          </a:bodyPr>
          <a:lstStyle>
            <a:lvl1pPr indent="-228600" lvl="0" marL="457200" marR="0" algn="l">
              <a:lnSpc>
                <a:spcPct val="80000"/>
              </a:lnSpc>
              <a:spcBef>
                <a:spcPts val="500"/>
              </a:spcBef>
              <a:spcAft>
                <a:spcPts val="0"/>
              </a:spcAft>
              <a:buClr>
                <a:schemeClr val="lt1"/>
              </a:buClr>
              <a:buSzPts val="1100"/>
              <a:buFont typeface="Arial"/>
              <a:buNone/>
              <a:defRPr b="1" i="0" sz="2700" u="none" cap="none" strike="noStrike">
                <a:solidFill>
                  <a:schemeClr val="lt1"/>
                </a:solidFill>
                <a:latin typeface="Arial"/>
                <a:ea typeface="Arial"/>
                <a:cs typeface="Arial"/>
                <a:sym typeface="Arial"/>
              </a:defRPr>
            </a:lvl1pPr>
            <a:lvl2pPr indent="-361950" lvl="1" marL="914400" marR="0" algn="l">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2pPr>
            <a:lvl3pPr indent="-342900" lvl="2" marL="1371600" marR="0" algn="l">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23850" lvl="3" marL="18288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indent="-323850" lvl="4" marL="22860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indent="-323850" lvl="5" marL="27432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algn="l">
              <a:spcBef>
                <a:spcPts val="1200"/>
              </a:spcBef>
              <a:spcAft>
                <a:spcPts val="120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type="obj">
  <p:cSld name="OBJECT">
    <p:spTree>
      <p:nvGrpSpPr>
        <p:cNvPr id="85" name="Shape 85"/>
        <p:cNvGrpSpPr/>
        <p:nvPr/>
      </p:nvGrpSpPr>
      <p:grpSpPr>
        <a:xfrm>
          <a:off x="0" y="0"/>
          <a:ext cx="0" cy="0"/>
          <a:chOff x="0" y="0"/>
          <a:chExt cx="0" cy="0"/>
        </a:xfrm>
      </p:grpSpPr>
      <p:sp>
        <p:nvSpPr>
          <p:cNvPr id="86" name="Google Shape;86;p19"/>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rm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
        <p:nvSpPr>
          <p:cNvPr id="87" name="Google Shape;87;p19"/>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rm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8" name="Google Shape;88;p1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89" name="Google Shape;89;p1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90" name="Google Shape;90;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rmAutofit lnSpcReduction="10000"/>
          </a:bodyPr>
          <a:lstStyle>
            <a:lvl1pPr indent="0" lvl="0"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descr="C:\Users\vicky\Desktop\ESF branding\ESF_brand_guideline_DRAFT 6.5-with comments_Page_09.jpg" id="91" name="Google Shape;91;p19"/>
          <p:cNvPicPr preferRelativeResize="0"/>
          <p:nvPr/>
        </p:nvPicPr>
        <p:blipFill rotWithShape="1">
          <a:blip r:embed="rId2">
            <a:alphaModFix/>
          </a:blip>
          <a:srcRect b="23545" l="0" r="0" t="52910"/>
          <a:stretch/>
        </p:blipFill>
        <p:spPr>
          <a:xfrm>
            <a:off x="-10788" y="4001661"/>
            <a:ext cx="9255300" cy="1141800"/>
          </a:xfrm>
          <a:prstGeom prst="roundRect">
            <a:avLst>
              <a:gd fmla="val 8594" name="adj"/>
            </a:avLst>
          </a:prstGeom>
          <a:solidFill>
            <a:srgbClr val="ECECEC"/>
          </a:solidFill>
          <a:ln>
            <a:noFill/>
          </a:ln>
          <a:effectLst>
            <a:reflection blurRad="0" dir="5400000" dist="5000" endA="0" endPos="28000" fadeDir="5400012" kx="0" rotWithShape="0" algn="bl" stA="38000" stPos="0" sy="-100000" ky="0"/>
          </a:effectLst>
        </p:spPr>
      </p:pic>
      <p:pic>
        <p:nvPicPr>
          <p:cNvPr descr="C:\Users\vicky\Downloads\ESF Island School_E+C (1).jpg" id="92" name="Google Shape;92;p19"/>
          <p:cNvPicPr preferRelativeResize="0"/>
          <p:nvPr/>
        </p:nvPicPr>
        <p:blipFill rotWithShape="1">
          <a:blip r:embed="rId3">
            <a:alphaModFix/>
          </a:blip>
          <a:srcRect b="0" l="0" r="0" t="0"/>
          <a:stretch/>
        </p:blipFill>
        <p:spPr>
          <a:xfrm>
            <a:off x="0" y="0"/>
            <a:ext cx="1118754" cy="6858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OBJECT_1">
    <p:spTree>
      <p:nvGrpSpPr>
        <p:cNvPr id="93" name="Shape 93"/>
        <p:cNvGrpSpPr/>
        <p:nvPr/>
      </p:nvGrpSpPr>
      <p:grpSpPr>
        <a:xfrm>
          <a:off x="0" y="0"/>
          <a:ext cx="0" cy="0"/>
          <a:chOff x="0" y="0"/>
          <a:chExt cx="0" cy="0"/>
        </a:xfrm>
      </p:grpSpPr>
      <p:sp>
        <p:nvSpPr>
          <p:cNvPr id="94" name="Google Shape;94;p2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rm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
        <p:nvSpPr>
          <p:cNvPr id="95" name="Google Shape;95;p20"/>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rm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6" name="Google Shape;96;p2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97" name="Google Shape;97;p2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98" name="Google Shape;98;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rmAutofit lnSpcReduction="10000"/>
          </a:bodyPr>
          <a:lstStyle>
            <a:lvl1pPr indent="0" lvl="0"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descr="C:\Users\vicky\Desktop\ESF branding\ESF_brand_guideline_DRAFT 6.5-with comments_Page_09.jpg" id="99" name="Google Shape;99;p20"/>
          <p:cNvPicPr preferRelativeResize="0"/>
          <p:nvPr/>
        </p:nvPicPr>
        <p:blipFill rotWithShape="1">
          <a:blip r:embed="rId2">
            <a:alphaModFix/>
          </a:blip>
          <a:srcRect b="23545" l="0" r="0" t="52910"/>
          <a:stretch/>
        </p:blipFill>
        <p:spPr>
          <a:xfrm>
            <a:off x="-10788" y="4001661"/>
            <a:ext cx="9255300" cy="1141800"/>
          </a:xfrm>
          <a:prstGeom prst="roundRect">
            <a:avLst>
              <a:gd fmla="val 8594" name="adj"/>
            </a:avLst>
          </a:prstGeom>
          <a:solidFill>
            <a:srgbClr val="ECECEC"/>
          </a:solidFill>
          <a:ln>
            <a:noFill/>
          </a:ln>
          <a:effectLst>
            <a:reflection blurRad="0" dir="5400000" dist="5000" endA="0" endPos="28000" fadeDir="5400012" kx="0" rotWithShape="0" algn="bl" stA="38000" stPos="0" sy="-100000" ky="0"/>
          </a:effectLst>
        </p:spPr>
      </p:pic>
      <p:pic>
        <p:nvPicPr>
          <p:cNvPr descr="C:\Users\vicky\Downloads\ESF Island School_E+C (1).jpg" id="100" name="Google Shape;100;p20"/>
          <p:cNvPicPr preferRelativeResize="0"/>
          <p:nvPr/>
        </p:nvPicPr>
        <p:blipFill rotWithShape="1">
          <a:blip r:embed="rId3">
            <a:alphaModFix/>
          </a:blip>
          <a:srcRect b="0" l="0" r="0" t="0"/>
          <a:stretch/>
        </p:blipFill>
        <p:spPr>
          <a:xfrm>
            <a:off x="0" y="0"/>
            <a:ext cx="1118754" cy="6858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4">
  <p:cSld name="OBJECT_2">
    <p:spTree>
      <p:nvGrpSpPr>
        <p:cNvPr id="101" name="Shape 101"/>
        <p:cNvGrpSpPr/>
        <p:nvPr/>
      </p:nvGrpSpPr>
      <p:grpSpPr>
        <a:xfrm>
          <a:off x="0" y="0"/>
          <a:ext cx="0" cy="0"/>
          <a:chOff x="0" y="0"/>
          <a:chExt cx="0" cy="0"/>
        </a:xfrm>
      </p:grpSpPr>
      <p:sp>
        <p:nvSpPr>
          <p:cNvPr id="102" name="Google Shape;102;p21"/>
          <p:cNvSpPr txBox="1"/>
          <p:nvPr>
            <p:ph type="title"/>
          </p:nvPr>
        </p:nvSpPr>
        <p:spPr>
          <a:xfrm>
            <a:off x="457200" y="208360"/>
            <a:ext cx="8229600" cy="854700"/>
          </a:xfrm>
          <a:prstGeom prst="rect">
            <a:avLst/>
          </a:prstGeom>
          <a:noFill/>
          <a:ln>
            <a:noFill/>
          </a:ln>
        </p:spPr>
        <p:txBody>
          <a:bodyPr anchorCtr="1" anchor="ctr" bIns="45700" lIns="91425" spcFirstLastPara="1" rIns="91425" wrap="square" tIns="45700">
            <a:normAutofit/>
          </a:bodyPr>
          <a:lstStyle>
            <a:lvl1pPr lvl="0" marR="0" algn="ctr">
              <a:spcBef>
                <a:spcPts val="0"/>
              </a:spcBef>
              <a:spcAft>
                <a:spcPts val="0"/>
              </a:spcAft>
              <a:buSzPts val="2800"/>
              <a:buNone/>
              <a:defRPr b="0" i="0" sz="4400" u="none" cap="none" strike="noStrike">
                <a:solidFill>
                  <a:schemeClr val="lt2"/>
                </a:solidFill>
                <a:latin typeface="Arial"/>
                <a:ea typeface="Arial"/>
                <a:cs typeface="Arial"/>
                <a:sym typeface="Arial"/>
              </a:defRPr>
            </a:lvl1pPr>
            <a:lvl2pPr lvl="1" marR="0" algn="ctr">
              <a:spcBef>
                <a:spcPts val="0"/>
              </a:spcBef>
              <a:spcAft>
                <a:spcPts val="0"/>
              </a:spcAft>
              <a:buSzPts val="2800"/>
              <a:buNone/>
              <a:defRPr b="0" i="0" sz="4400" u="none" cap="none" strike="noStrike">
                <a:solidFill>
                  <a:schemeClr val="lt2"/>
                </a:solidFill>
                <a:latin typeface="Arial"/>
                <a:ea typeface="Arial"/>
                <a:cs typeface="Arial"/>
                <a:sym typeface="Arial"/>
              </a:defRPr>
            </a:lvl2pPr>
            <a:lvl3pPr lvl="2" marR="0" algn="ctr">
              <a:spcBef>
                <a:spcPts val="0"/>
              </a:spcBef>
              <a:spcAft>
                <a:spcPts val="0"/>
              </a:spcAft>
              <a:buSzPts val="2800"/>
              <a:buNone/>
              <a:defRPr b="0" i="0" sz="4400" u="none" cap="none" strike="noStrike">
                <a:solidFill>
                  <a:schemeClr val="lt2"/>
                </a:solidFill>
                <a:latin typeface="Arial"/>
                <a:ea typeface="Arial"/>
                <a:cs typeface="Arial"/>
                <a:sym typeface="Arial"/>
              </a:defRPr>
            </a:lvl3pPr>
            <a:lvl4pPr lvl="3" marR="0" algn="ctr">
              <a:spcBef>
                <a:spcPts val="0"/>
              </a:spcBef>
              <a:spcAft>
                <a:spcPts val="0"/>
              </a:spcAft>
              <a:buSzPts val="2800"/>
              <a:buNone/>
              <a:defRPr b="0" i="0" sz="4400" u="none" cap="none" strike="noStrike">
                <a:solidFill>
                  <a:schemeClr val="lt2"/>
                </a:solidFill>
                <a:latin typeface="Arial"/>
                <a:ea typeface="Arial"/>
                <a:cs typeface="Arial"/>
                <a:sym typeface="Arial"/>
              </a:defRPr>
            </a:lvl4pPr>
            <a:lvl5pPr lvl="4" marR="0" algn="ctr">
              <a:spcBef>
                <a:spcPts val="0"/>
              </a:spcBef>
              <a:spcAft>
                <a:spcPts val="0"/>
              </a:spcAft>
              <a:buSzPts val="2800"/>
              <a:buNone/>
              <a:defRPr b="0" i="0" sz="4400" u="none" cap="none" strike="noStrike">
                <a:solidFill>
                  <a:schemeClr val="lt2"/>
                </a:solidFill>
                <a:latin typeface="Arial"/>
                <a:ea typeface="Arial"/>
                <a:cs typeface="Arial"/>
                <a:sym typeface="Arial"/>
              </a:defRPr>
            </a:lvl5pPr>
            <a:lvl6pPr lvl="5" marR="0" algn="ctr">
              <a:spcBef>
                <a:spcPts val="0"/>
              </a:spcBef>
              <a:spcAft>
                <a:spcPts val="0"/>
              </a:spcAft>
              <a:buSzPts val="2800"/>
              <a:buNone/>
              <a:defRPr b="0" i="0" sz="4400" u="none" cap="none" strike="noStrike">
                <a:solidFill>
                  <a:schemeClr val="lt2"/>
                </a:solidFill>
                <a:latin typeface="Arial"/>
                <a:ea typeface="Arial"/>
                <a:cs typeface="Arial"/>
                <a:sym typeface="Arial"/>
              </a:defRPr>
            </a:lvl6pPr>
            <a:lvl7pPr lvl="6" marR="0" algn="ctr">
              <a:spcBef>
                <a:spcPts val="0"/>
              </a:spcBef>
              <a:spcAft>
                <a:spcPts val="0"/>
              </a:spcAft>
              <a:buSzPts val="2800"/>
              <a:buNone/>
              <a:defRPr b="0" i="0" sz="4400" u="none" cap="none" strike="noStrike">
                <a:solidFill>
                  <a:schemeClr val="lt2"/>
                </a:solidFill>
                <a:latin typeface="Arial"/>
                <a:ea typeface="Arial"/>
                <a:cs typeface="Arial"/>
                <a:sym typeface="Arial"/>
              </a:defRPr>
            </a:lvl7pPr>
            <a:lvl8pPr lvl="7" marR="0" algn="ctr">
              <a:spcBef>
                <a:spcPts val="0"/>
              </a:spcBef>
              <a:spcAft>
                <a:spcPts val="0"/>
              </a:spcAft>
              <a:buSzPts val="2800"/>
              <a:buNone/>
              <a:defRPr b="0" i="0" sz="4400" u="none" cap="none" strike="noStrike">
                <a:solidFill>
                  <a:schemeClr val="lt2"/>
                </a:solidFill>
                <a:latin typeface="Arial"/>
                <a:ea typeface="Arial"/>
                <a:cs typeface="Arial"/>
                <a:sym typeface="Arial"/>
              </a:defRPr>
            </a:lvl8pPr>
            <a:lvl9pPr lvl="8" marR="0" algn="ctr">
              <a:spcBef>
                <a:spcPts val="0"/>
              </a:spcBef>
              <a:spcAft>
                <a:spcPts val="0"/>
              </a:spcAft>
              <a:buSzPts val="2800"/>
              <a:buNone/>
              <a:defRPr b="0" i="0" sz="4400" u="none" cap="none" strike="noStrike">
                <a:solidFill>
                  <a:schemeClr val="lt2"/>
                </a:solidFill>
                <a:latin typeface="Arial"/>
                <a:ea typeface="Arial"/>
                <a:cs typeface="Arial"/>
                <a:sym typeface="Arial"/>
              </a:defRPr>
            </a:lvl9pPr>
          </a:lstStyle>
          <a:p/>
        </p:txBody>
      </p:sp>
      <p:sp>
        <p:nvSpPr>
          <p:cNvPr id="103" name="Google Shape;103;p2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91160" lvl="0" marL="457200" marR="0" algn="l">
              <a:spcBef>
                <a:spcPts val="640"/>
              </a:spcBef>
              <a:spcAft>
                <a:spcPts val="0"/>
              </a:spcAft>
              <a:buClr>
                <a:schemeClr val="hlink"/>
              </a:buClr>
              <a:buSzPts val="2560"/>
              <a:buFont typeface="Noto Sans Symbols"/>
              <a:buChar char="➢"/>
              <a:defRPr b="0" i="0" sz="3200" u="none" cap="none" strike="noStrike">
                <a:solidFill>
                  <a:schemeClr val="lt1"/>
                </a:solidFill>
                <a:latin typeface="Arial"/>
                <a:ea typeface="Arial"/>
                <a:cs typeface="Arial"/>
                <a:sym typeface="Arial"/>
              </a:defRPr>
            </a:lvl1pPr>
            <a:lvl2pPr indent="-317500" lvl="1" marL="914400" marR="0" algn="l">
              <a:spcBef>
                <a:spcPts val="560"/>
              </a:spcBef>
              <a:spcAft>
                <a:spcPts val="0"/>
              </a:spcAft>
              <a:buClr>
                <a:schemeClr val="lt2"/>
              </a:buClr>
              <a:buSzPts val="1400"/>
              <a:buFont typeface="Noto Sans Symbols"/>
              <a:buChar char="●"/>
              <a:defRPr b="0" i="0" sz="2800" u="none" cap="none" strike="noStrike">
                <a:solidFill>
                  <a:schemeClr val="lt1"/>
                </a:solidFill>
                <a:latin typeface="Arial"/>
                <a:ea typeface="Arial"/>
                <a:cs typeface="Arial"/>
                <a:sym typeface="Arial"/>
              </a:defRPr>
            </a:lvl2pPr>
            <a:lvl3pPr indent="-381000" lvl="2" marL="1371600" marR="0" algn="l">
              <a:spcBef>
                <a:spcPts val="480"/>
              </a:spcBef>
              <a:spcAft>
                <a:spcPts val="0"/>
              </a:spcAft>
              <a:buClr>
                <a:schemeClr val="accent2"/>
              </a:buClr>
              <a:buSzPts val="2400"/>
              <a:buFont typeface="Arial"/>
              <a:buChar char="•"/>
              <a:defRPr b="0" i="0" sz="2400" u="none" cap="none" strike="noStrike">
                <a:solidFill>
                  <a:schemeClr val="lt1"/>
                </a:solidFill>
                <a:latin typeface="Arial"/>
                <a:ea typeface="Arial"/>
                <a:cs typeface="Arial"/>
                <a:sym typeface="Arial"/>
              </a:defRPr>
            </a:lvl3pPr>
            <a:lvl4pPr indent="-292100" lvl="3" marL="1828800" marR="0" algn="l">
              <a:spcBef>
                <a:spcPts val="400"/>
              </a:spcBef>
              <a:spcAft>
                <a:spcPts val="0"/>
              </a:spcAft>
              <a:buClr>
                <a:schemeClr val="folHlink"/>
              </a:buClr>
              <a:buSzPts val="1000"/>
              <a:buFont typeface="Noto Sans Symbols"/>
              <a:buChar char="●"/>
              <a:defRPr b="0" i="0" sz="2000" u="none" cap="none" strike="noStrike">
                <a:solidFill>
                  <a:schemeClr val="lt1"/>
                </a:solidFill>
                <a:latin typeface="Arial"/>
                <a:ea typeface="Arial"/>
                <a:cs typeface="Arial"/>
                <a:sym typeface="Arial"/>
              </a:defRPr>
            </a:lvl4pPr>
            <a:lvl5pPr indent="-355600" lvl="4" marL="2286000" marR="0" algn="l">
              <a:spcBef>
                <a:spcPts val="400"/>
              </a:spcBef>
              <a:spcAft>
                <a:spcPts val="0"/>
              </a:spcAft>
              <a:buClr>
                <a:schemeClr val="hlink"/>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algn="l">
              <a:spcBef>
                <a:spcPts val="400"/>
              </a:spcBef>
              <a:spcAft>
                <a:spcPts val="0"/>
              </a:spcAft>
              <a:buClr>
                <a:schemeClr val="hlink"/>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algn="l">
              <a:spcBef>
                <a:spcPts val="400"/>
              </a:spcBef>
              <a:spcAft>
                <a:spcPts val="0"/>
              </a:spcAft>
              <a:buClr>
                <a:schemeClr val="hlink"/>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algn="l">
              <a:spcBef>
                <a:spcPts val="400"/>
              </a:spcBef>
              <a:spcAft>
                <a:spcPts val="0"/>
              </a:spcAft>
              <a:buClr>
                <a:schemeClr val="hlink"/>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algn="l">
              <a:spcBef>
                <a:spcPts val="400"/>
              </a:spcBef>
              <a:spcAft>
                <a:spcPts val="0"/>
              </a:spcAft>
              <a:buClr>
                <a:schemeClr val="hlink"/>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104" name="Google Shape;104;p21"/>
          <p:cNvSpPr txBox="1"/>
          <p:nvPr>
            <p:ph idx="10" type="dt"/>
          </p:nvPr>
        </p:nvSpPr>
        <p:spPr>
          <a:xfrm>
            <a:off x="457200" y="4683919"/>
            <a:ext cx="2133600" cy="357000"/>
          </a:xfrm>
          <a:prstGeom prst="rect">
            <a:avLst/>
          </a:prstGeom>
          <a:noFill/>
          <a:ln>
            <a:noFill/>
          </a:ln>
        </p:spPr>
        <p:txBody>
          <a:bodyPr anchorCtr="0" anchor="b" bIns="45700" lIns="91425" spcFirstLastPara="1" rIns="91425" wrap="square" tIns="45700">
            <a:noAutofit/>
          </a:bodyPr>
          <a:lstStyle>
            <a:lvl1pPr lvl="0" marR="0" algn="l">
              <a:spcBef>
                <a:spcPts val="0"/>
              </a:spcBef>
              <a:spcAft>
                <a:spcPts val="0"/>
              </a:spcAft>
              <a:buSzPts val="1400"/>
              <a:buNone/>
              <a:defRPr sz="1400">
                <a:solidFill>
                  <a:schemeClr val="lt1"/>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5" name="Google Shape;105;p21"/>
          <p:cNvSpPr txBox="1"/>
          <p:nvPr>
            <p:ph idx="11" type="ftr"/>
          </p:nvPr>
        </p:nvSpPr>
        <p:spPr>
          <a:xfrm>
            <a:off x="3124200" y="4683919"/>
            <a:ext cx="2895600" cy="357000"/>
          </a:xfrm>
          <a:prstGeom prst="rect">
            <a:avLst/>
          </a:prstGeom>
          <a:noFill/>
          <a:ln>
            <a:noFill/>
          </a:ln>
        </p:spPr>
        <p:txBody>
          <a:bodyPr anchorCtr="0" anchor="b" bIns="45700" lIns="91425" spcFirstLastPara="1" rIns="91425" wrap="square" tIns="45700">
            <a:noAutofit/>
          </a:bodyPr>
          <a:lstStyle>
            <a:lvl1pPr lvl="0" marR="0" algn="ctr">
              <a:spcBef>
                <a:spcPts val="0"/>
              </a:spcBef>
              <a:spcAft>
                <a:spcPts val="0"/>
              </a:spcAft>
              <a:buSzPts val="1400"/>
              <a:buNone/>
              <a:defRPr sz="1400">
                <a:solidFill>
                  <a:schemeClr val="lt1"/>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6" name="Google Shape;106;p21"/>
          <p:cNvSpPr txBox="1"/>
          <p:nvPr>
            <p:ph idx="12" type="sldNum"/>
          </p:nvPr>
        </p:nvSpPr>
        <p:spPr>
          <a:xfrm>
            <a:off x="6553200" y="4683919"/>
            <a:ext cx="2133600" cy="357000"/>
          </a:xfrm>
          <a:prstGeom prst="rect">
            <a:avLst/>
          </a:prstGeom>
          <a:noFill/>
          <a:ln>
            <a:noFill/>
          </a:ln>
        </p:spPr>
        <p:txBody>
          <a:bodyPr anchorCtr="0" anchor="b" bIns="45700" lIns="91425" spcFirstLastPara="1" rIns="91425" wrap="square" tIns="45700">
            <a:normAutofit/>
          </a:bodyPr>
          <a:lstStyle>
            <a:lvl1pPr indent="0" lvl="0" marL="0" marR="0" algn="r">
              <a:spcBef>
                <a:spcPts val="0"/>
              </a:spcBef>
              <a:spcAft>
                <a:spcPts val="0"/>
              </a:spcAft>
              <a:buNone/>
              <a:defRPr sz="1400">
                <a:solidFill>
                  <a:schemeClr val="lt1"/>
                </a:solidFill>
                <a:latin typeface="Arial"/>
                <a:ea typeface="Arial"/>
                <a:cs typeface="Arial"/>
                <a:sym typeface="Arial"/>
              </a:defRPr>
            </a:lvl1pPr>
            <a:lvl2pPr indent="0" lvl="1" marL="0" marR="0" algn="r">
              <a:spcBef>
                <a:spcPts val="0"/>
              </a:spcBef>
              <a:spcAft>
                <a:spcPts val="0"/>
              </a:spcAft>
              <a:buNone/>
              <a:defRPr sz="1400">
                <a:solidFill>
                  <a:schemeClr val="lt1"/>
                </a:solidFill>
                <a:latin typeface="Arial"/>
                <a:ea typeface="Arial"/>
                <a:cs typeface="Arial"/>
                <a:sym typeface="Arial"/>
              </a:defRPr>
            </a:lvl2pPr>
            <a:lvl3pPr indent="0" lvl="2" marL="0" marR="0" algn="r">
              <a:spcBef>
                <a:spcPts val="0"/>
              </a:spcBef>
              <a:spcAft>
                <a:spcPts val="0"/>
              </a:spcAft>
              <a:buNone/>
              <a:defRPr sz="1400">
                <a:solidFill>
                  <a:schemeClr val="lt1"/>
                </a:solidFill>
                <a:latin typeface="Arial"/>
                <a:ea typeface="Arial"/>
                <a:cs typeface="Arial"/>
                <a:sym typeface="Arial"/>
              </a:defRPr>
            </a:lvl3pPr>
            <a:lvl4pPr indent="0" lvl="3" marL="0" marR="0" algn="r">
              <a:spcBef>
                <a:spcPts val="0"/>
              </a:spcBef>
              <a:spcAft>
                <a:spcPts val="0"/>
              </a:spcAft>
              <a:buNone/>
              <a:defRPr sz="1400">
                <a:solidFill>
                  <a:schemeClr val="lt1"/>
                </a:solidFill>
                <a:latin typeface="Arial"/>
                <a:ea typeface="Arial"/>
                <a:cs typeface="Arial"/>
                <a:sym typeface="Arial"/>
              </a:defRPr>
            </a:lvl4pPr>
            <a:lvl5pPr indent="0" lvl="4" marL="0" marR="0" algn="r">
              <a:spcBef>
                <a:spcPts val="0"/>
              </a:spcBef>
              <a:spcAft>
                <a:spcPts val="0"/>
              </a:spcAft>
              <a:buNone/>
              <a:defRPr sz="1400">
                <a:solidFill>
                  <a:schemeClr val="lt1"/>
                </a:solidFill>
                <a:latin typeface="Arial"/>
                <a:ea typeface="Arial"/>
                <a:cs typeface="Arial"/>
                <a:sym typeface="Arial"/>
              </a:defRPr>
            </a:lvl5pPr>
            <a:lvl6pPr indent="0" lvl="5" marL="0" marR="0" algn="r">
              <a:spcBef>
                <a:spcPts val="0"/>
              </a:spcBef>
              <a:spcAft>
                <a:spcPts val="0"/>
              </a:spcAft>
              <a:buNone/>
              <a:defRPr sz="1400">
                <a:solidFill>
                  <a:schemeClr val="lt1"/>
                </a:solidFill>
                <a:latin typeface="Arial"/>
                <a:ea typeface="Arial"/>
                <a:cs typeface="Arial"/>
                <a:sym typeface="Arial"/>
              </a:defRPr>
            </a:lvl6pPr>
            <a:lvl7pPr indent="0" lvl="6" marL="0" marR="0" algn="r">
              <a:spcBef>
                <a:spcPts val="0"/>
              </a:spcBef>
              <a:spcAft>
                <a:spcPts val="0"/>
              </a:spcAft>
              <a:buNone/>
              <a:defRPr sz="1400">
                <a:solidFill>
                  <a:schemeClr val="lt1"/>
                </a:solidFill>
                <a:latin typeface="Arial"/>
                <a:ea typeface="Arial"/>
                <a:cs typeface="Arial"/>
                <a:sym typeface="Arial"/>
              </a:defRPr>
            </a:lvl7pPr>
            <a:lvl8pPr indent="0" lvl="7" marL="0" marR="0" algn="r">
              <a:spcBef>
                <a:spcPts val="0"/>
              </a:spcBef>
              <a:spcAft>
                <a:spcPts val="0"/>
              </a:spcAft>
              <a:buNone/>
              <a:defRPr sz="1400">
                <a:solidFill>
                  <a:schemeClr val="lt1"/>
                </a:solidFill>
                <a:latin typeface="Arial"/>
                <a:ea typeface="Arial"/>
                <a:cs typeface="Arial"/>
                <a:sym typeface="Arial"/>
              </a:defRPr>
            </a:lvl8pPr>
            <a:lvl9pPr indent="0" lvl="8" marL="0" marR="0" algn="r">
              <a:spcBef>
                <a:spcPts val="0"/>
              </a:spcBef>
              <a:spcAft>
                <a:spcPts val="0"/>
              </a:spcAft>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8.xml"/><Relationship Id="rId11" Type="http://schemas.openxmlformats.org/officeDocument/2006/relationships/slideLayout" Target="../slideLayouts/slideLayout9.xml"/><Relationship Id="rId22" Type="http://schemas.openxmlformats.org/officeDocument/2006/relationships/slideLayout" Target="../slideLayouts/slideLayout20.xml"/><Relationship Id="rId10" Type="http://schemas.openxmlformats.org/officeDocument/2006/relationships/slideLayout" Target="../slideLayouts/slideLayout8.xml"/><Relationship Id="rId21" Type="http://schemas.openxmlformats.org/officeDocument/2006/relationships/slideLayout" Target="../slideLayouts/slideLayout19.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23" Type="http://schemas.openxmlformats.org/officeDocument/2006/relationships/theme" Target="../theme/theme1.xml"/><Relationship Id="rId1" Type="http://schemas.openxmlformats.org/officeDocument/2006/relationships/image" Target="../media/image17.png"/><Relationship Id="rId2" Type="http://schemas.openxmlformats.org/officeDocument/2006/relationships/image" Target="../media/image5.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a:blip r:embed="rId1">
            <a:alphaModFix amt="90000"/>
          </a:blip>
          <a:stretch>
            <a:fillRect/>
          </a:stretch>
        </p:blipFill>
        <p:spPr>
          <a:xfrm>
            <a:off x="0" y="4245975"/>
            <a:ext cx="5108984" cy="897525"/>
          </a:xfrm>
          <a:prstGeom prst="rect">
            <a:avLst/>
          </a:prstGeom>
          <a:noFill/>
          <a:ln>
            <a:noFill/>
          </a:ln>
        </p:spPr>
      </p:pic>
      <p:pic>
        <p:nvPicPr>
          <p:cNvPr id="7" name="Google Shape;7;p1"/>
          <p:cNvPicPr preferRelativeResize="0"/>
          <p:nvPr/>
        </p:nvPicPr>
        <p:blipFill>
          <a:blip r:embed="rId2">
            <a:alphaModFix amt="90000"/>
          </a:blip>
          <a:stretch>
            <a:fillRect/>
          </a:stretch>
        </p:blipFill>
        <p:spPr>
          <a:xfrm>
            <a:off x="4033290" y="4245975"/>
            <a:ext cx="5126010" cy="897525"/>
          </a:xfrm>
          <a:prstGeom prst="rect">
            <a:avLst/>
          </a:prstGeom>
          <a:noFill/>
          <a:ln>
            <a:noFill/>
          </a:ln>
        </p:spPr>
      </p:pic>
      <p:sp>
        <p:nvSpPr>
          <p:cNvPr id="8" name="Google Shape;8;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Open Sans"/>
              <a:buNone/>
              <a:defRPr b="1" sz="2800">
                <a:solidFill>
                  <a:schemeClr val="dk2"/>
                </a:solidFill>
                <a:latin typeface="Open Sans"/>
                <a:ea typeface="Open Sans"/>
                <a:cs typeface="Open Sans"/>
                <a:sym typeface="Open Sans"/>
              </a:defRPr>
            </a:lvl1pPr>
            <a:lvl2pPr lvl="1">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2pPr>
            <a:lvl3pPr lvl="2">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3pPr>
            <a:lvl4pPr lvl="3">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4pPr>
            <a:lvl5pPr lvl="4">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5pPr>
            <a:lvl6pPr lvl="5">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6pPr>
            <a:lvl7pPr lvl="6">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7pPr>
            <a:lvl8pPr lvl="7">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8pPr>
            <a:lvl9pPr lvl="8">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9pPr>
          </a:lstStyle>
          <a:p/>
        </p:txBody>
      </p:sp>
      <p:sp>
        <p:nvSpPr>
          <p:cNvPr id="9" name="Google Shape;9;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42900" lvl="1" marL="914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2pPr>
            <a:lvl3pPr indent="-342900" lvl="2" marL="1371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3pPr>
            <a:lvl4pPr indent="-342900" lvl="3" marL="1828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4pPr>
            <a:lvl5pPr indent="-342900" lvl="4" marL="22860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5pPr>
            <a:lvl6pPr indent="-342900" lvl="5" marL="2743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6pPr>
            <a:lvl7pPr indent="-342900" lvl="6" marL="3200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7pPr>
            <a:lvl8pPr indent="-342900" lvl="7" marL="3657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8pPr>
            <a:lvl9pPr indent="-342900" lvl="8" marL="4114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9pPr>
          </a:lstStyle>
          <a:p/>
        </p:txBody>
      </p:sp>
      <p:sp>
        <p:nvSpPr>
          <p:cNvPr id="10" name="Google Shape;10;p1"/>
          <p:cNvSpPr txBox="1"/>
          <p:nvPr>
            <p:ph idx="12" type="sldNum"/>
          </p:nvPr>
        </p:nvSpPr>
        <p:spPr>
          <a:xfrm>
            <a:off x="8472458" y="4627438"/>
            <a:ext cx="548700" cy="393600"/>
          </a:xfrm>
          <a:prstGeom prst="rect">
            <a:avLst/>
          </a:prstGeom>
          <a:noFill/>
          <a:ln>
            <a:noFill/>
          </a:ln>
        </p:spPr>
        <p:txBody>
          <a:bodyPr anchorCtr="0" anchor="ctr" bIns="91425" lIns="91425" spcFirstLastPara="1" rIns="91425" wrap="square" tIns="91425">
            <a:normAutofit/>
          </a:bodyPr>
          <a:lstStyle>
            <a:lvl1pPr lvl="0" algn="r">
              <a:buNone/>
              <a:defRPr b="1" sz="1000">
                <a:solidFill>
                  <a:schemeClr val="dk2"/>
                </a:solidFill>
                <a:latin typeface="Open Sans"/>
                <a:ea typeface="Open Sans"/>
                <a:cs typeface="Open Sans"/>
                <a:sym typeface="Open Sans"/>
              </a:defRPr>
            </a:lvl1pPr>
            <a:lvl2pPr lvl="1" algn="r">
              <a:buNone/>
              <a:defRPr b="1" sz="1000">
                <a:solidFill>
                  <a:schemeClr val="dk2"/>
                </a:solidFill>
                <a:latin typeface="Open Sans"/>
                <a:ea typeface="Open Sans"/>
                <a:cs typeface="Open Sans"/>
                <a:sym typeface="Open Sans"/>
              </a:defRPr>
            </a:lvl2pPr>
            <a:lvl3pPr lvl="2" algn="r">
              <a:buNone/>
              <a:defRPr b="1" sz="1000">
                <a:solidFill>
                  <a:schemeClr val="dk2"/>
                </a:solidFill>
                <a:latin typeface="Open Sans"/>
                <a:ea typeface="Open Sans"/>
                <a:cs typeface="Open Sans"/>
                <a:sym typeface="Open Sans"/>
              </a:defRPr>
            </a:lvl3pPr>
            <a:lvl4pPr lvl="3" algn="r">
              <a:buNone/>
              <a:defRPr b="1" sz="1000">
                <a:solidFill>
                  <a:schemeClr val="dk2"/>
                </a:solidFill>
                <a:latin typeface="Open Sans"/>
                <a:ea typeface="Open Sans"/>
                <a:cs typeface="Open Sans"/>
                <a:sym typeface="Open Sans"/>
              </a:defRPr>
            </a:lvl4pPr>
            <a:lvl5pPr lvl="4" algn="r">
              <a:buNone/>
              <a:defRPr b="1" sz="1000">
                <a:solidFill>
                  <a:schemeClr val="dk2"/>
                </a:solidFill>
                <a:latin typeface="Open Sans"/>
                <a:ea typeface="Open Sans"/>
                <a:cs typeface="Open Sans"/>
                <a:sym typeface="Open Sans"/>
              </a:defRPr>
            </a:lvl5pPr>
            <a:lvl6pPr lvl="5" algn="r">
              <a:buNone/>
              <a:defRPr b="1" sz="1000">
                <a:solidFill>
                  <a:schemeClr val="dk2"/>
                </a:solidFill>
                <a:latin typeface="Open Sans"/>
                <a:ea typeface="Open Sans"/>
                <a:cs typeface="Open Sans"/>
                <a:sym typeface="Open Sans"/>
              </a:defRPr>
            </a:lvl6pPr>
            <a:lvl7pPr lvl="6" algn="r">
              <a:buNone/>
              <a:defRPr b="1" sz="1000">
                <a:solidFill>
                  <a:schemeClr val="dk2"/>
                </a:solidFill>
                <a:latin typeface="Open Sans"/>
                <a:ea typeface="Open Sans"/>
                <a:cs typeface="Open Sans"/>
                <a:sym typeface="Open Sans"/>
              </a:defRPr>
            </a:lvl7pPr>
            <a:lvl8pPr lvl="7" algn="r">
              <a:buNone/>
              <a:defRPr b="1" sz="1000">
                <a:solidFill>
                  <a:schemeClr val="dk2"/>
                </a:solidFill>
                <a:latin typeface="Open Sans"/>
                <a:ea typeface="Open Sans"/>
                <a:cs typeface="Open Sans"/>
                <a:sym typeface="Open Sans"/>
              </a:defRPr>
            </a:lvl8pPr>
            <a:lvl9pPr lvl="8" algn="r">
              <a:buNone/>
              <a:defRPr b="1"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1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4.jp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9.jpg"/><Relationship Id="rId4" Type="http://schemas.openxmlformats.org/officeDocument/2006/relationships/image" Target="../media/image10.png"/><Relationship Id="rId5" Type="http://schemas.openxmlformats.org/officeDocument/2006/relationships/image" Target="../media/image1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23.jpg"/><Relationship Id="rId4" Type="http://schemas.openxmlformats.org/officeDocument/2006/relationships/image" Target="../media/image25.png"/><Relationship Id="rId5" Type="http://schemas.openxmlformats.org/officeDocument/2006/relationships/image" Target="../media/image11.png"/><Relationship Id="rId6" Type="http://schemas.openxmlformats.org/officeDocument/2006/relationships/image" Target="../media/image1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hyperlink" Target="http://www.youtube.com/watch?v=lXcG6GcH4zo" TargetMode="External"/><Relationship Id="rId4" Type="http://schemas.openxmlformats.org/officeDocument/2006/relationships/image" Target="../media/image21.jpg"/><Relationship Id="rId5" Type="http://schemas.openxmlformats.org/officeDocument/2006/relationships/image" Target="../media/image3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hyperlink" Target="http://www.youtube.com/watch?v=mC3FpTBamzs" TargetMode="External"/><Relationship Id="rId4" Type="http://schemas.openxmlformats.org/officeDocument/2006/relationships/image" Target="../media/image26.jpg"/><Relationship Id="rId5" Type="http://schemas.openxmlformats.org/officeDocument/2006/relationships/image" Target="../media/image2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4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3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8.png"/><Relationship Id="rId4" Type="http://schemas.openxmlformats.org/officeDocument/2006/relationships/hyperlink" Target="http://www.youtube.com/watch?v=vyYDz_A6HO8" TargetMode="External"/><Relationship Id="rId5" Type="http://schemas.openxmlformats.org/officeDocument/2006/relationships/image" Target="../media/image31.jpg"/><Relationship Id="rId6" Type="http://schemas.openxmlformats.org/officeDocument/2006/relationships/image" Target="../media/image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1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7.png"/><Relationship Id="rId4" Type="http://schemas.openxmlformats.org/officeDocument/2006/relationships/image" Target="../media/image11.png"/><Relationship Id="rId5" Type="http://schemas.openxmlformats.org/officeDocument/2006/relationships/image" Target="../media/image3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0" name="Shape 110"/>
        <p:cNvGrpSpPr/>
        <p:nvPr/>
      </p:nvGrpSpPr>
      <p:grpSpPr>
        <a:xfrm>
          <a:off x="0" y="0"/>
          <a:ext cx="0" cy="0"/>
          <a:chOff x="0" y="0"/>
          <a:chExt cx="0" cy="0"/>
        </a:xfrm>
      </p:grpSpPr>
      <p:sp>
        <p:nvSpPr>
          <p:cNvPr id="111" name="Google Shape;111;p22"/>
          <p:cNvSpPr txBox="1"/>
          <p:nvPr>
            <p:ph type="ctrTitle"/>
          </p:nvPr>
        </p:nvSpPr>
        <p:spPr>
          <a:xfrm>
            <a:off x="311708" y="744575"/>
            <a:ext cx="8520600" cy="2052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5200"/>
              <a:buNone/>
            </a:pPr>
            <a:r>
              <a:rPr lang="en-GB">
                <a:solidFill>
                  <a:srgbClr val="FFFFFF"/>
                </a:solidFill>
              </a:rPr>
              <a:t>The</a:t>
            </a:r>
            <a:r>
              <a:rPr lang="en-GB">
                <a:solidFill>
                  <a:schemeClr val="lt1"/>
                </a:solidFill>
              </a:rPr>
              <a:t> Essential		 </a:t>
            </a:r>
            <a:endParaRPr>
              <a:solidFill>
                <a:schemeClr val="lt1"/>
              </a:solidFill>
            </a:endParaRPr>
          </a:p>
          <a:p>
            <a:pPr indent="0" lvl="0" marL="0" rtl="0" algn="r">
              <a:lnSpc>
                <a:spcPct val="100000"/>
              </a:lnSpc>
              <a:spcBef>
                <a:spcPts val="0"/>
              </a:spcBef>
              <a:spcAft>
                <a:spcPts val="0"/>
              </a:spcAft>
              <a:buSzPts val="5200"/>
              <a:buNone/>
            </a:pPr>
            <a:r>
              <a:rPr lang="en-GB">
                <a:solidFill>
                  <a:srgbClr val="FFFFFF"/>
                </a:solidFill>
              </a:rPr>
              <a:t>Agreement</a:t>
            </a:r>
            <a:r>
              <a:rPr lang="en-GB">
                <a:solidFill>
                  <a:schemeClr val="lt1"/>
                </a:solidFill>
              </a:rPr>
              <a:t>	</a:t>
            </a:r>
            <a:endParaRPr>
              <a:solidFill>
                <a:schemeClr val="lt1"/>
              </a:solidFill>
            </a:endParaRPr>
          </a:p>
        </p:txBody>
      </p:sp>
      <p:sp>
        <p:nvSpPr>
          <p:cNvPr id="112" name="Google Shape;112;p2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2800"/>
              <a:buNone/>
            </a:pPr>
            <a:r>
              <a:rPr lang="en-GB">
                <a:solidFill>
                  <a:schemeClr val="lt1"/>
                </a:solidFill>
              </a:rPr>
              <a:t>THRIVE Lessons		</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GB"/>
              <a:t>Learning Objectives</a:t>
            </a:r>
            <a:endParaRPr/>
          </a:p>
        </p:txBody>
      </p:sp>
      <p:sp>
        <p:nvSpPr>
          <p:cNvPr id="118" name="Google Shape;118;p23"/>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
        <p:nvSpPr>
          <p:cNvPr id="119" name="Google Shape;119;p23"/>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t>In today’s lesson, you will… </a:t>
            </a:r>
            <a:endParaRPr/>
          </a:p>
        </p:txBody>
      </p:sp>
      <p:sp>
        <p:nvSpPr>
          <p:cNvPr id="120" name="Google Shape;120;p23"/>
          <p:cNvSpPr txBox="1"/>
          <p:nvPr/>
        </p:nvSpPr>
        <p:spPr>
          <a:xfrm>
            <a:off x="4572000" y="734900"/>
            <a:ext cx="4449000" cy="3945900"/>
          </a:xfrm>
          <a:prstGeom prst="rect">
            <a:avLst/>
          </a:prstGeom>
          <a:noFill/>
          <a:ln>
            <a:noFill/>
          </a:ln>
        </p:spPr>
        <p:txBody>
          <a:bodyPr anchorCtr="0" anchor="t" bIns="91425" lIns="91425" spcFirstLastPara="1" rIns="91425" wrap="square" tIns="91425">
            <a:spAutoFit/>
          </a:bodyPr>
          <a:lstStyle/>
          <a:p>
            <a:pPr indent="-400050" lvl="0" marL="457200" rtl="0" algn="l">
              <a:lnSpc>
                <a:spcPct val="115000"/>
              </a:lnSpc>
              <a:spcBef>
                <a:spcPts val="0"/>
              </a:spcBef>
              <a:spcAft>
                <a:spcPts val="0"/>
              </a:spcAft>
              <a:buClr>
                <a:schemeClr val="lt1"/>
              </a:buClr>
              <a:buSzPts val="2700"/>
              <a:buFont typeface="Calibri"/>
              <a:buChar char="•"/>
            </a:pPr>
            <a:r>
              <a:rPr b="1" lang="en-GB" sz="2700">
                <a:solidFill>
                  <a:schemeClr val="lt1"/>
                </a:solidFill>
                <a:latin typeface="Calibri"/>
                <a:ea typeface="Calibri"/>
                <a:cs typeface="Calibri"/>
                <a:sym typeface="Calibri"/>
              </a:rPr>
              <a:t>Understand</a:t>
            </a:r>
            <a:r>
              <a:rPr lang="en-GB" sz="2700">
                <a:solidFill>
                  <a:schemeClr val="lt1"/>
                </a:solidFill>
                <a:latin typeface="Calibri"/>
                <a:ea typeface="Calibri"/>
                <a:cs typeface="Calibri"/>
                <a:sym typeface="Calibri"/>
              </a:rPr>
              <a:t> why making mistakes is essential.</a:t>
            </a:r>
            <a:endParaRPr sz="2700">
              <a:solidFill>
                <a:schemeClr val="lt1"/>
              </a:solidFill>
              <a:latin typeface="Calibri"/>
              <a:ea typeface="Calibri"/>
              <a:cs typeface="Calibri"/>
              <a:sym typeface="Calibri"/>
            </a:endParaRPr>
          </a:p>
          <a:p>
            <a:pPr indent="-400050" lvl="0" marL="457200" rtl="0" algn="l">
              <a:lnSpc>
                <a:spcPct val="115000"/>
              </a:lnSpc>
              <a:spcBef>
                <a:spcPts val="0"/>
              </a:spcBef>
              <a:spcAft>
                <a:spcPts val="0"/>
              </a:spcAft>
              <a:buClr>
                <a:schemeClr val="lt1"/>
              </a:buClr>
              <a:buSzPts val="2700"/>
              <a:buFont typeface="Calibri"/>
              <a:buChar char="•"/>
            </a:pPr>
            <a:r>
              <a:rPr b="1" lang="en-GB" sz="2700">
                <a:solidFill>
                  <a:schemeClr val="lt1"/>
                </a:solidFill>
                <a:latin typeface="Calibri"/>
                <a:ea typeface="Calibri"/>
                <a:cs typeface="Calibri"/>
                <a:sym typeface="Calibri"/>
              </a:rPr>
              <a:t>Define</a:t>
            </a:r>
            <a:r>
              <a:rPr lang="en-GB" sz="2700">
                <a:solidFill>
                  <a:schemeClr val="lt1"/>
                </a:solidFill>
                <a:latin typeface="Calibri"/>
                <a:ea typeface="Calibri"/>
                <a:cs typeface="Calibri"/>
                <a:sym typeface="Calibri"/>
              </a:rPr>
              <a:t> real-time resilience.</a:t>
            </a:r>
            <a:endParaRPr sz="2700">
              <a:solidFill>
                <a:schemeClr val="lt1"/>
              </a:solidFill>
              <a:latin typeface="Calibri"/>
              <a:ea typeface="Calibri"/>
              <a:cs typeface="Calibri"/>
              <a:sym typeface="Calibri"/>
            </a:endParaRPr>
          </a:p>
          <a:p>
            <a:pPr indent="-400050" lvl="0" marL="457200" rtl="0" algn="l">
              <a:lnSpc>
                <a:spcPct val="115000"/>
              </a:lnSpc>
              <a:spcBef>
                <a:spcPts val="0"/>
              </a:spcBef>
              <a:spcAft>
                <a:spcPts val="0"/>
              </a:spcAft>
              <a:buClr>
                <a:schemeClr val="lt1"/>
              </a:buClr>
              <a:buSzPts val="2700"/>
              <a:buFont typeface="Calibri"/>
              <a:buChar char="•"/>
            </a:pPr>
            <a:r>
              <a:rPr b="1" lang="en-GB" sz="2700">
                <a:solidFill>
                  <a:schemeClr val="lt1"/>
                </a:solidFill>
                <a:latin typeface="Calibri"/>
                <a:ea typeface="Calibri"/>
                <a:cs typeface="Calibri"/>
                <a:sym typeface="Calibri"/>
              </a:rPr>
              <a:t>Practise</a:t>
            </a:r>
            <a:r>
              <a:rPr lang="en-GB" sz="2700">
                <a:solidFill>
                  <a:schemeClr val="lt1"/>
                </a:solidFill>
                <a:latin typeface="Calibri"/>
                <a:ea typeface="Calibri"/>
                <a:cs typeface="Calibri"/>
                <a:sym typeface="Calibri"/>
              </a:rPr>
              <a:t> using evidence, optimism and perspective strategies.</a:t>
            </a:r>
            <a:endParaRPr sz="2700">
              <a:solidFill>
                <a:schemeClr val="lt1"/>
              </a:solidFill>
              <a:latin typeface="Calibri"/>
              <a:ea typeface="Calibri"/>
              <a:cs typeface="Calibri"/>
              <a:sym typeface="Calibri"/>
            </a:endParaRPr>
          </a:p>
          <a:p>
            <a:pPr indent="-400050" lvl="0" marL="457200" rtl="0" algn="l">
              <a:lnSpc>
                <a:spcPct val="115000"/>
              </a:lnSpc>
              <a:spcBef>
                <a:spcPts val="0"/>
              </a:spcBef>
              <a:spcAft>
                <a:spcPts val="0"/>
              </a:spcAft>
              <a:buClr>
                <a:schemeClr val="lt1"/>
              </a:buClr>
              <a:buSzPts val="2700"/>
              <a:buFont typeface="Calibri"/>
              <a:buChar char="•"/>
            </a:pPr>
            <a:r>
              <a:rPr b="1" lang="en-GB" sz="2700">
                <a:solidFill>
                  <a:schemeClr val="lt1"/>
                </a:solidFill>
                <a:latin typeface="Calibri"/>
                <a:ea typeface="Calibri"/>
                <a:cs typeface="Calibri"/>
                <a:sym typeface="Calibri"/>
              </a:rPr>
              <a:t>Apply </a:t>
            </a:r>
            <a:r>
              <a:rPr lang="en-GB" sz="2700">
                <a:solidFill>
                  <a:schemeClr val="lt1"/>
                </a:solidFill>
                <a:latin typeface="Calibri"/>
                <a:ea typeface="Calibri"/>
                <a:cs typeface="Calibri"/>
                <a:sym typeface="Calibri"/>
              </a:rPr>
              <a:t>RTR to a real-life situation.</a:t>
            </a:r>
            <a:endParaRPr b="1" sz="5600">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24"/>
          <p:cNvSpPr/>
          <p:nvPr/>
        </p:nvSpPr>
        <p:spPr>
          <a:xfrm>
            <a:off x="0" y="-1"/>
            <a:ext cx="9144000" cy="2571900"/>
          </a:xfrm>
          <a:prstGeom prst="rect">
            <a:avLst/>
          </a:prstGeom>
          <a:solidFill>
            <a:srgbClr val="97A0D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126" name="Google Shape;126;p24"/>
          <p:cNvSpPr txBox="1"/>
          <p:nvPr/>
        </p:nvSpPr>
        <p:spPr>
          <a:xfrm>
            <a:off x="1959225" y="2892850"/>
            <a:ext cx="6051300" cy="1790700"/>
          </a:xfrm>
          <a:prstGeom prst="rect">
            <a:avLst/>
          </a:prstGeom>
          <a:noFill/>
          <a:ln>
            <a:noFill/>
          </a:ln>
        </p:spPr>
        <p:txBody>
          <a:bodyPr anchorCtr="0" anchor="b" bIns="34275" lIns="68575" spcFirstLastPara="1" rIns="68575" wrap="square" tIns="34275">
            <a:normAutofit/>
          </a:bodyPr>
          <a:lstStyle/>
          <a:p>
            <a:pPr indent="0" lvl="0" marL="0" marR="0" rtl="0" algn="r">
              <a:lnSpc>
                <a:spcPct val="90000"/>
              </a:lnSpc>
              <a:spcBef>
                <a:spcPts val="0"/>
              </a:spcBef>
              <a:spcAft>
                <a:spcPts val="0"/>
              </a:spcAft>
              <a:buClr>
                <a:schemeClr val="dk1"/>
              </a:buClr>
              <a:buSzPts val="3700"/>
              <a:buFont typeface="Anton"/>
              <a:buNone/>
            </a:pPr>
            <a:r>
              <a:rPr b="1" lang="en-GB" sz="3700">
                <a:solidFill>
                  <a:schemeClr val="dk1"/>
                </a:solidFill>
                <a:latin typeface="Anton"/>
                <a:ea typeface="Anton"/>
                <a:cs typeface="Anton"/>
                <a:sym typeface="Anton"/>
              </a:rPr>
              <a:t>Building stress resilience in early adolescents’ lives</a:t>
            </a:r>
            <a:br>
              <a:rPr lang="en-GB" sz="4500">
                <a:solidFill>
                  <a:schemeClr val="dk1"/>
                </a:solidFill>
                <a:latin typeface="Calibri"/>
                <a:ea typeface="Calibri"/>
                <a:cs typeface="Calibri"/>
                <a:sym typeface="Calibri"/>
              </a:rPr>
            </a:br>
            <a:endParaRPr sz="4500">
              <a:solidFill>
                <a:schemeClr val="dk1"/>
              </a:solidFill>
              <a:latin typeface="Calibri"/>
              <a:ea typeface="Calibri"/>
              <a:cs typeface="Calibri"/>
              <a:sym typeface="Calibri"/>
            </a:endParaRPr>
          </a:p>
        </p:txBody>
      </p:sp>
      <p:pic>
        <p:nvPicPr>
          <p:cNvPr descr="Logo&#10;&#10;Description automatically generated" id="127" name="Google Shape;127;p24"/>
          <p:cNvPicPr preferRelativeResize="0"/>
          <p:nvPr/>
        </p:nvPicPr>
        <p:blipFill rotWithShape="1">
          <a:blip r:embed="rId3">
            <a:alphaModFix/>
          </a:blip>
          <a:srcRect b="0" l="0" r="24891" t="2988"/>
          <a:stretch/>
        </p:blipFill>
        <p:spPr>
          <a:xfrm rot="-176699">
            <a:off x="6288198" y="106441"/>
            <a:ext cx="2627628" cy="2284468"/>
          </a:xfrm>
          <a:prstGeom prst="rect">
            <a:avLst/>
          </a:prstGeom>
          <a:noFill/>
          <a:ln>
            <a:noFill/>
          </a:ln>
        </p:spPr>
      </p:pic>
      <p:pic>
        <p:nvPicPr>
          <p:cNvPr id="128" name="Google Shape;128;p24"/>
          <p:cNvPicPr preferRelativeResize="0"/>
          <p:nvPr/>
        </p:nvPicPr>
        <p:blipFill rotWithShape="1">
          <a:blip r:embed="rId4">
            <a:alphaModFix/>
          </a:blip>
          <a:srcRect b="0" l="0" r="0" t="0"/>
          <a:stretch/>
        </p:blipFill>
        <p:spPr>
          <a:xfrm>
            <a:off x="192635" y="40458"/>
            <a:ext cx="3098746" cy="2852404"/>
          </a:xfrm>
          <a:prstGeom prst="rect">
            <a:avLst/>
          </a:prstGeom>
          <a:noFill/>
          <a:ln>
            <a:noFill/>
          </a:ln>
        </p:spPr>
      </p:pic>
      <p:pic>
        <p:nvPicPr>
          <p:cNvPr id="129" name="Google Shape;129;p24"/>
          <p:cNvPicPr preferRelativeResize="0"/>
          <p:nvPr/>
        </p:nvPicPr>
        <p:blipFill rotWithShape="1">
          <a:blip r:embed="rId5">
            <a:alphaModFix/>
          </a:blip>
          <a:srcRect b="0" l="0" r="0" t="0"/>
          <a:stretch/>
        </p:blipFill>
        <p:spPr>
          <a:xfrm rot="2609284">
            <a:off x="720972" y="2473343"/>
            <a:ext cx="1301389" cy="721731"/>
          </a:xfrm>
          <a:prstGeom prst="rect">
            <a:avLst/>
          </a:prstGeom>
          <a:noFill/>
          <a:ln>
            <a:noFill/>
          </a:ln>
        </p:spPr>
      </p:pic>
      <p:pic>
        <p:nvPicPr>
          <p:cNvPr descr="A colorful logo with text&#10;&#10;Description automatically generated" id="130" name="Google Shape;130;p24"/>
          <p:cNvPicPr preferRelativeResize="0"/>
          <p:nvPr/>
        </p:nvPicPr>
        <p:blipFill rotWithShape="1">
          <a:blip r:embed="rId6">
            <a:alphaModFix/>
          </a:blip>
          <a:srcRect b="0" l="0" r="0" t="0"/>
          <a:stretch/>
        </p:blipFill>
        <p:spPr>
          <a:xfrm>
            <a:off x="8116650" y="2650025"/>
            <a:ext cx="633125" cy="12613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pic>
        <p:nvPicPr>
          <p:cNvPr id="135" name="Google Shape;135;p25"/>
          <p:cNvPicPr preferRelativeResize="0"/>
          <p:nvPr/>
        </p:nvPicPr>
        <p:blipFill>
          <a:blip r:embed="rId3">
            <a:alphaModFix/>
          </a:blip>
          <a:stretch>
            <a:fillRect/>
          </a:stretch>
        </p:blipFill>
        <p:spPr>
          <a:xfrm>
            <a:off x="3668850" y="183575"/>
            <a:ext cx="3920725" cy="4145250"/>
          </a:xfrm>
          <a:prstGeom prst="rect">
            <a:avLst/>
          </a:prstGeom>
          <a:noFill/>
          <a:ln>
            <a:noFill/>
          </a:ln>
        </p:spPr>
      </p:pic>
      <p:sp>
        <p:nvSpPr>
          <p:cNvPr id="136" name="Google Shape;136;p25"/>
          <p:cNvSpPr txBox="1"/>
          <p:nvPr/>
        </p:nvSpPr>
        <p:spPr>
          <a:xfrm>
            <a:off x="201250" y="537375"/>
            <a:ext cx="2888400" cy="167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300">
                <a:solidFill>
                  <a:schemeClr val="dk2"/>
                </a:solidFill>
                <a:latin typeface="Anton"/>
                <a:ea typeface="Anton"/>
                <a:cs typeface="Anton"/>
                <a:sym typeface="Anton"/>
              </a:rPr>
              <a:t>What does this quote mean about </a:t>
            </a:r>
            <a:r>
              <a:rPr lang="en-GB" sz="3300">
                <a:solidFill>
                  <a:schemeClr val="dk2"/>
                </a:solidFill>
                <a:latin typeface="Anton"/>
                <a:ea typeface="Anton"/>
                <a:cs typeface="Anton"/>
                <a:sym typeface="Anton"/>
              </a:rPr>
              <a:t>resilience</a:t>
            </a:r>
            <a:r>
              <a:rPr lang="en-GB" sz="3300">
                <a:solidFill>
                  <a:schemeClr val="dk2"/>
                </a:solidFill>
                <a:latin typeface="Anton"/>
                <a:ea typeface="Anton"/>
                <a:cs typeface="Anton"/>
                <a:sym typeface="Anton"/>
              </a:rPr>
              <a:t> ?</a:t>
            </a:r>
            <a:endParaRPr sz="3300">
              <a:solidFill>
                <a:schemeClr val="dk2"/>
              </a:solidFill>
              <a:latin typeface="Anton"/>
              <a:ea typeface="Anton"/>
              <a:cs typeface="Anton"/>
              <a:sym typeface="Anton"/>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6"/>
          <p:cNvSpPr/>
          <p:nvPr/>
        </p:nvSpPr>
        <p:spPr>
          <a:xfrm>
            <a:off x="5078297" y="0"/>
            <a:ext cx="4065600" cy="51435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143" name="Google Shape;143;p26"/>
          <p:cNvSpPr txBox="1"/>
          <p:nvPr/>
        </p:nvSpPr>
        <p:spPr>
          <a:xfrm>
            <a:off x="121050" y="-279875"/>
            <a:ext cx="4590000" cy="1418100"/>
          </a:xfrm>
          <a:prstGeom prst="rect">
            <a:avLst/>
          </a:prstGeom>
          <a:noFill/>
          <a:ln>
            <a:noFill/>
          </a:ln>
        </p:spPr>
        <p:txBody>
          <a:bodyPr anchorCtr="0" anchor="b" bIns="34275" lIns="68575" spcFirstLastPara="1" rIns="68575" wrap="square" tIns="34275">
            <a:normAutofit/>
          </a:bodyPr>
          <a:lstStyle/>
          <a:p>
            <a:pPr indent="0" lvl="0" marL="0" marR="0" rtl="0" algn="l">
              <a:lnSpc>
                <a:spcPct val="90000"/>
              </a:lnSpc>
              <a:spcBef>
                <a:spcPts val="0"/>
              </a:spcBef>
              <a:spcAft>
                <a:spcPts val="0"/>
              </a:spcAft>
              <a:buClr>
                <a:schemeClr val="dk1"/>
              </a:buClr>
              <a:buSzPts val="3600"/>
              <a:buFont typeface="Anton"/>
              <a:buNone/>
            </a:pPr>
            <a:r>
              <a:rPr lang="en-GB" sz="3600">
                <a:solidFill>
                  <a:schemeClr val="dk1"/>
                </a:solidFill>
                <a:latin typeface="Anton"/>
                <a:ea typeface="Anton"/>
                <a:cs typeface="Anton"/>
                <a:sym typeface="Anton"/>
              </a:rPr>
              <a:t>Learning from mistakes</a:t>
            </a:r>
            <a:endParaRPr sz="1100"/>
          </a:p>
        </p:txBody>
      </p:sp>
      <p:sp>
        <p:nvSpPr>
          <p:cNvPr id="144" name="Google Shape;144;p26"/>
          <p:cNvSpPr txBox="1"/>
          <p:nvPr/>
        </p:nvSpPr>
        <p:spPr>
          <a:xfrm>
            <a:off x="319725" y="1252075"/>
            <a:ext cx="4458000" cy="24705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lang="en-GB" sz="2400">
                <a:solidFill>
                  <a:schemeClr val="dk1"/>
                </a:solidFill>
                <a:latin typeface="Calibri"/>
                <a:ea typeface="Calibri"/>
                <a:cs typeface="Calibri"/>
                <a:sym typeface="Calibri"/>
              </a:rPr>
              <a:t>Fear of making mistakes can stress people out and stop them from solving problems. </a:t>
            </a:r>
            <a:r>
              <a:rPr b="1" lang="en-GB" sz="2400">
                <a:solidFill>
                  <a:schemeClr val="dk1"/>
                </a:solidFill>
                <a:latin typeface="Calibri"/>
                <a:ea typeface="Calibri"/>
                <a:cs typeface="Calibri"/>
                <a:sym typeface="Calibri"/>
              </a:rPr>
              <a:t>But to learn, making mistakes is essential!</a:t>
            </a:r>
            <a:r>
              <a:rPr lang="en-GB" sz="2400">
                <a:solidFill>
                  <a:schemeClr val="dk1"/>
                </a:solidFill>
                <a:latin typeface="Calibri"/>
                <a:ea typeface="Calibri"/>
                <a:cs typeface="Calibri"/>
                <a:sym typeface="Calibri"/>
              </a:rPr>
              <a:t> – this is how brains adapt to do better next time. Bouncing back!</a:t>
            </a:r>
            <a:endParaRPr sz="2400">
              <a:solidFill>
                <a:schemeClr val="dk1"/>
              </a:solidFill>
              <a:latin typeface="Calibri"/>
              <a:ea typeface="Calibri"/>
              <a:cs typeface="Calibri"/>
              <a:sym typeface="Calibri"/>
            </a:endParaRPr>
          </a:p>
        </p:txBody>
      </p:sp>
      <p:pic>
        <p:nvPicPr>
          <p:cNvPr id="145" name="Google Shape;145;p26"/>
          <p:cNvPicPr preferRelativeResize="0"/>
          <p:nvPr/>
        </p:nvPicPr>
        <p:blipFill rotWithShape="1">
          <a:blip r:embed="rId3">
            <a:alphaModFix/>
          </a:blip>
          <a:srcRect b="0" l="0" r="0" t="0"/>
          <a:stretch/>
        </p:blipFill>
        <p:spPr>
          <a:xfrm>
            <a:off x="5678745" y="615461"/>
            <a:ext cx="3033885" cy="3886201"/>
          </a:xfrm>
          <a:prstGeom prst="rect">
            <a:avLst/>
          </a:prstGeom>
          <a:noFill/>
          <a:ln>
            <a:noFill/>
          </a:ln>
        </p:spPr>
      </p:pic>
      <p:pic>
        <p:nvPicPr>
          <p:cNvPr id="146" name="Google Shape;146;p26"/>
          <p:cNvPicPr preferRelativeResize="0"/>
          <p:nvPr/>
        </p:nvPicPr>
        <p:blipFill rotWithShape="1">
          <a:blip r:embed="rId4">
            <a:alphaModFix/>
          </a:blip>
          <a:srcRect b="0" l="0" r="0" t="0"/>
          <a:stretch/>
        </p:blipFill>
        <p:spPr>
          <a:xfrm rot="-8333444">
            <a:off x="7968076" y="357094"/>
            <a:ext cx="998363" cy="516737"/>
          </a:xfrm>
          <a:prstGeom prst="rect">
            <a:avLst/>
          </a:prstGeom>
          <a:noFill/>
          <a:ln>
            <a:noFill/>
          </a:ln>
        </p:spPr>
      </p:pic>
      <p:pic>
        <p:nvPicPr>
          <p:cNvPr id="147" name="Google Shape;147;p26"/>
          <p:cNvPicPr preferRelativeResize="0"/>
          <p:nvPr/>
        </p:nvPicPr>
        <p:blipFill rotWithShape="1">
          <a:blip r:embed="rId4">
            <a:alphaModFix/>
          </a:blip>
          <a:srcRect b="0" l="0" r="0" t="0"/>
          <a:stretch/>
        </p:blipFill>
        <p:spPr>
          <a:xfrm rot="-8333444">
            <a:off x="5167305" y="4269671"/>
            <a:ext cx="998363" cy="516737"/>
          </a:xfrm>
          <a:prstGeom prst="rect">
            <a:avLst/>
          </a:prstGeom>
          <a:noFill/>
          <a:ln>
            <a:noFill/>
          </a:ln>
        </p:spPr>
      </p:pic>
      <p:sp>
        <p:nvSpPr>
          <p:cNvPr id="148" name="Google Shape;148;p26"/>
          <p:cNvSpPr txBox="1"/>
          <p:nvPr>
            <p:ph idx="12" type="sldNum"/>
          </p:nvPr>
        </p:nvSpPr>
        <p:spPr>
          <a:xfrm>
            <a:off x="6354343" y="3470578"/>
            <a:ext cx="411600" cy="2952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7"/>
          <p:cNvSpPr/>
          <p:nvPr/>
        </p:nvSpPr>
        <p:spPr>
          <a:xfrm>
            <a:off x="0" y="2941504"/>
            <a:ext cx="9144000" cy="22020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155" name="Google Shape;155;p27"/>
          <p:cNvSpPr txBox="1"/>
          <p:nvPr>
            <p:ph idx="12" type="sldNum"/>
          </p:nvPr>
        </p:nvSpPr>
        <p:spPr>
          <a:xfrm>
            <a:off x="6354343" y="3470578"/>
            <a:ext cx="411600" cy="2952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en-GB"/>
              <a:t>‹#›</a:t>
            </a:fld>
            <a:endParaRPr/>
          </a:p>
        </p:txBody>
      </p:sp>
      <p:sp>
        <p:nvSpPr>
          <p:cNvPr id="156" name="Google Shape;156;p27"/>
          <p:cNvSpPr txBox="1"/>
          <p:nvPr/>
        </p:nvSpPr>
        <p:spPr>
          <a:xfrm>
            <a:off x="4785917" y="3266753"/>
            <a:ext cx="4356000" cy="1162200"/>
          </a:xfrm>
          <a:prstGeom prst="rect">
            <a:avLst/>
          </a:prstGeom>
          <a:noFill/>
          <a:ln>
            <a:noFill/>
          </a:ln>
        </p:spPr>
        <p:txBody>
          <a:bodyPr anchorCtr="0" anchor="b" bIns="34275" lIns="68575" spcFirstLastPara="1" rIns="68575" wrap="square" tIns="34275">
            <a:noAutofit/>
          </a:bodyPr>
          <a:lstStyle/>
          <a:p>
            <a:pPr indent="0" lvl="0" marL="0" marR="0" rtl="0" algn="r">
              <a:lnSpc>
                <a:spcPct val="100000"/>
              </a:lnSpc>
              <a:spcBef>
                <a:spcPts val="0"/>
              </a:spcBef>
              <a:spcAft>
                <a:spcPts val="0"/>
              </a:spcAft>
              <a:buClr>
                <a:schemeClr val="lt1"/>
              </a:buClr>
              <a:buSzPts val="2700"/>
              <a:buFont typeface="Anton"/>
              <a:buNone/>
            </a:pPr>
            <a:r>
              <a:rPr lang="en-GB" sz="2700">
                <a:solidFill>
                  <a:schemeClr val="lt1"/>
                </a:solidFill>
                <a:latin typeface="Anton"/>
                <a:ea typeface="Anton"/>
                <a:cs typeface="Anton"/>
                <a:sym typeface="Anton"/>
              </a:rPr>
              <a:t>How do people learn </a:t>
            </a:r>
            <a:endParaRPr sz="2700">
              <a:solidFill>
                <a:schemeClr val="lt1"/>
              </a:solidFill>
              <a:latin typeface="Anton"/>
              <a:ea typeface="Anton"/>
              <a:cs typeface="Anton"/>
              <a:sym typeface="Anton"/>
            </a:endParaRPr>
          </a:p>
          <a:p>
            <a:pPr indent="0" lvl="0" marL="0" marR="0" rtl="0" algn="r">
              <a:lnSpc>
                <a:spcPct val="100000"/>
              </a:lnSpc>
              <a:spcBef>
                <a:spcPts val="0"/>
              </a:spcBef>
              <a:spcAft>
                <a:spcPts val="0"/>
              </a:spcAft>
              <a:buClr>
                <a:schemeClr val="lt1"/>
              </a:buClr>
              <a:buSzPts val="2700"/>
              <a:buFont typeface="Anton"/>
              <a:buNone/>
            </a:pPr>
            <a:r>
              <a:rPr lang="en-GB" sz="2700">
                <a:solidFill>
                  <a:schemeClr val="lt1"/>
                </a:solidFill>
                <a:latin typeface="Anton"/>
                <a:ea typeface="Anton"/>
                <a:cs typeface="Anton"/>
                <a:sym typeface="Anton"/>
              </a:rPr>
              <a:t>from successes </a:t>
            </a:r>
            <a:endParaRPr sz="2700">
              <a:solidFill>
                <a:schemeClr val="lt1"/>
              </a:solidFill>
              <a:latin typeface="Anton"/>
              <a:ea typeface="Anton"/>
              <a:cs typeface="Anton"/>
              <a:sym typeface="Anton"/>
            </a:endParaRPr>
          </a:p>
          <a:p>
            <a:pPr indent="0" lvl="0" marL="0" marR="0" rtl="0" algn="r">
              <a:lnSpc>
                <a:spcPct val="100000"/>
              </a:lnSpc>
              <a:spcBef>
                <a:spcPts val="0"/>
              </a:spcBef>
              <a:spcAft>
                <a:spcPts val="0"/>
              </a:spcAft>
              <a:buClr>
                <a:schemeClr val="lt1"/>
              </a:buClr>
              <a:buSzPts val="2700"/>
              <a:buFont typeface="Anton"/>
              <a:buNone/>
            </a:pPr>
            <a:r>
              <a:rPr lang="en-GB" sz="2700">
                <a:solidFill>
                  <a:schemeClr val="lt1"/>
                </a:solidFill>
                <a:latin typeface="Anton"/>
                <a:ea typeface="Anton"/>
                <a:cs typeface="Anton"/>
                <a:sym typeface="Anton"/>
              </a:rPr>
              <a:t>and mistakes?</a:t>
            </a:r>
            <a:endParaRPr sz="1100"/>
          </a:p>
        </p:txBody>
      </p:sp>
      <p:sp>
        <p:nvSpPr>
          <p:cNvPr id="157" name="Google Shape;157;p27"/>
          <p:cNvSpPr txBox="1"/>
          <p:nvPr/>
        </p:nvSpPr>
        <p:spPr>
          <a:xfrm>
            <a:off x="194650" y="244250"/>
            <a:ext cx="4739700" cy="2575800"/>
          </a:xfrm>
          <a:prstGeom prst="rect">
            <a:avLst/>
          </a:prstGeom>
          <a:noFill/>
          <a:ln>
            <a:noFill/>
          </a:ln>
        </p:spPr>
        <p:txBody>
          <a:bodyPr anchorCtr="0" anchor="t" bIns="34275" lIns="68575" spcFirstLastPara="1" rIns="68575" wrap="square" tIns="34275">
            <a:noAutofit/>
          </a:bodyPr>
          <a:lstStyle/>
          <a:p>
            <a:pPr indent="0" lvl="0" marL="0" marR="0" rtl="0" algn="l">
              <a:lnSpc>
                <a:spcPct val="120000"/>
              </a:lnSpc>
              <a:spcBef>
                <a:spcPts val="0"/>
              </a:spcBef>
              <a:spcAft>
                <a:spcPts val="0"/>
              </a:spcAft>
              <a:buClr>
                <a:schemeClr val="dk1"/>
              </a:buClr>
              <a:buSzPts val="2600"/>
              <a:buFont typeface="Arial"/>
              <a:buNone/>
            </a:pPr>
            <a:r>
              <a:rPr b="1" lang="en-GB" sz="1900">
                <a:solidFill>
                  <a:schemeClr val="dk1"/>
                </a:solidFill>
                <a:latin typeface="Calibri"/>
                <a:ea typeface="Calibri"/>
                <a:cs typeface="Calibri"/>
                <a:sym typeface="Calibri"/>
              </a:rPr>
              <a:t>Phase 1: Learning a new skill</a:t>
            </a:r>
            <a:endParaRPr sz="1900">
              <a:latin typeface="Calibri"/>
              <a:ea typeface="Calibri"/>
              <a:cs typeface="Calibri"/>
              <a:sym typeface="Calibri"/>
            </a:endParaRPr>
          </a:p>
          <a:p>
            <a:pPr indent="0" lvl="0" marL="0" marR="0" rtl="0" algn="l">
              <a:lnSpc>
                <a:spcPct val="115000"/>
              </a:lnSpc>
              <a:spcBef>
                <a:spcPts val="500"/>
              </a:spcBef>
              <a:spcAft>
                <a:spcPts val="0"/>
              </a:spcAft>
              <a:buClr>
                <a:schemeClr val="dk1"/>
              </a:buClr>
              <a:buSzPts val="2600"/>
              <a:buFont typeface="Arial"/>
              <a:buNone/>
            </a:pPr>
            <a:r>
              <a:rPr lang="en-GB" sz="1600">
                <a:solidFill>
                  <a:schemeClr val="dk1"/>
                </a:solidFill>
                <a:latin typeface="Calibri"/>
                <a:ea typeface="Calibri"/>
                <a:cs typeface="Calibri"/>
                <a:sym typeface="Calibri"/>
              </a:rPr>
              <a:t>When people learn anything new, like surfing, they will fall off their surfboard as often as they stay on. </a:t>
            </a:r>
            <a:endParaRPr sz="1600">
              <a:solidFill>
                <a:schemeClr val="dk1"/>
              </a:solidFill>
              <a:latin typeface="Calibri"/>
              <a:ea typeface="Calibri"/>
              <a:cs typeface="Calibri"/>
              <a:sym typeface="Calibri"/>
            </a:endParaRPr>
          </a:p>
          <a:p>
            <a:pPr indent="0" lvl="0" marL="0" marR="0" rtl="0" algn="l">
              <a:lnSpc>
                <a:spcPct val="115000"/>
              </a:lnSpc>
              <a:spcBef>
                <a:spcPts val="500"/>
              </a:spcBef>
              <a:spcAft>
                <a:spcPts val="0"/>
              </a:spcAft>
              <a:buClr>
                <a:schemeClr val="dk1"/>
              </a:buClr>
              <a:buSzPts val="2600"/>
              <a:buFont typeface="Arial"/>
              <a:buNone/>
            </a:pPr>
            <a:r>
              <a:rPr lang="en-GB" sz="1600">
                <a:solidFill>
                  <a:schemeClr val="dk1"/>
                </a:solidFill>
                <a:latin typeface="Calibri"/>
                <a:ea typeface="Calibri"/>
                <a:cs typeface="Calibri"/>
                <a:sym typeface="Calibri"/>
              </a:rPr>
              <a:t>These experiences of success and mistakes act as </a:t>
            </a:r>
            <a:r>
              <a:rPr b="1" lang="en-GB" sz="1600">
                <a:solidFill>
                  <a:schemeClr val="dk1"/>
                </a:solidFill>
                <a:latin typeface="Calibri"/>
                <a:ea typeface="Calibri"/>
                <a:cs typeface="Calibri"/>
                <a:sym typeface="Calibri"/>
              </a:rPr>
              <a:t>rewards and errors </a:t>
            </a:r>
            <a:r>
              <a:rPr lang="en-GB" sz="1600">
                <a:solidFill>
                  <a:schemeClr val="dk1"/>
                </a:solidFill>
                <a:latin typeface="Calibri"/>
                <a:ea typeface="Calibri"/>
                <a:cs typeface="Calibri"/>
                <a:sym typeface="Calibri"/>
              </a:rPr>
              <a:t>that help them change their </a:t>
            </a:r>
            <a:r>
              <a:rPr b="1" lang="en-GB" sz="1600">
                <a:solidFill>
                  <a:schemeClr val="dk1"/>
                </a:solidFill>
                <a:latin typeface="Calibri"/>
                <a:ea typeface="Calibri"/>
                <a:cs typeface="Calibri"/>
                <a:sym typeface="Calibri"/>
              </a:rPr>
              <a:t>behaviour</a:t>
            </a:r>
            <a:r>
              <a:rPr lang="en-GB" sz="1600">
                <a:solidFill>
                  <a:schemeClr val="dk1"/>
                </a:solidFill>
                <a:latin typeface="Calibri"/>
                <a:ea typeface="Calibri"/>
                <a:cs typeface="Calibri"/>
                <a:sym typeface="Calibri"/>
              </a:rPr>
              <a:t> over time. </a:t>
            </a:r>
            <a:endParaRPr sz="1600">
              <a:latin typeface="Calibri"/>
              <a:ea typeface="Calibri"/>
              <a:cs typeface="Calibri"/>
              <a:sym typeface="Calibri"/>
            </a:endParaRPr>
          </a:p>
          <a:p>
            <a:pPr indent="0" lvl="0" marL="0" marR="0" rtl="0" algn="l">
              <a:lnSpc>
                <a:spcPct val="115000"/>
              </a:lnSpc>
              <a:spcBef>
                <a:spcPts val="500"/>
              </a:spcBef>
              <a:spcAft>
                <a:spcPts val="0"/>
              </a:spcAft>
              <a:buClr>
                <a:schemeClr val="dk1"/>
              </a:buClr>
              <a:buSzPts val="2700"/>
              <a:buFont typeface="Arial"/>
              <a:buNone/>
            </a:pPr>
            <a:r>
              <a:rPr b="1" lang="en-GB" sz="1600">
                <a:solidFill>
                  <a:schemeClr val="dk1"/>
                </a:solidFill>
                <a:latin typeface="Calibri"/>
                <a:ea typeface="Calibri"/>
                <a:cs typeface="Calibri"/>
                <a:sym typeface="Calibri"/>
              </a:rPr>
              <a:t>How could they stand next time?</a:t>
            </a:r>
            <a:endParaRPr sz="1600">
              <a:solidFill>
                <a:schemeClr val="dk1"/>
              </a:solidFill>
              <a:latin typeface="Calibri"/>
              <a:ea typeface="Calibri"/>
              <a:cs typeface="Calibri"/>
              <a:sym typeface="Calibri"/>
            </a:endParaRPr>
          </a:p>
          <a:p>
            <a:pPr indent="0" lvl="0" marL="0" marR="0" rtl="0" algn="l">
              <a:lnSpc>
                <a:spcPct val="120000"/>
              </a:lnSpc>
              <a:spcBef>
                <a:spcPts val="500"/>
              </a:spcBef>
              <a:spcAft>
                <a:spcPts val="0"/>
              </a:spcAft>
              <a:buClr>
                <a:schemeClr val="dk1"/>
              </a:buClr>
              <a:buSzPts val="2600"/>
              <a:buFont typeface="Arial"/>
              <a:buNone/>
            </a:pPr>
            <a:r>
              <a:t/>
            </a:r>
            <a:endParaRPr>
              <a:solidFill>
                <a:schemeClr val="dk1"/>
              </a:solidFill>
              <a:latin typeface="Calibri"/>
              <a:ea typeface="Calibri"/>
              <a:cs typeface="Calibri"/>
              <a:sym typeface="Calibri"/>
            </a:endParaRPr>
          </a:p>
          <a:p>
            <a:pPr indent="0" lvl="0" marL="0" marR="0" rtl="0" algn="l">
              <a:lnSpc>
                <a:spcPct val="90000"/>
              </a:lnSpc>
              <a:spcBef>
                <a:spcPts val="1200"/>
              </a:spcBef>
              <a:spcAft>
                <a:spcPts val="0"/>
              </a:spcAft>
              <a:buClr>
                <a:schemeClr val="dk1"/>
              </a:buClr>
              <a:buSzPts val="2100"/>
              <a:buFont typeface="Arial"/>
              <a:buNone/>
            </a:pPr>
            <a:r>
              <a:t/>
            </a:r>
            <a:endParaRPr b="1">
              <a:solidFill>
                <a:schemeClr val="dk1"/>
              </a:solidFill>
              <a:latin typeface="Calibri"/>
              <a:ea typeface="Calibri"/>
              <a:cs typeface="Calibri"/>
              <a:sym typeface="Calibri"/>
            </a:endParaRPr>
          </a:p>
        </p:txBody>
      </p:sp>
      <p:sp>
        <p:nvSpPr>
          <p:cNvPr id="158" name="Google Shape;158;p27"/>
          <p:cNvSpPr txBox="1"/>
          <p:nvPr/>
        </p:nvSpPr>
        <p:spPr>
          <a:xfrm>
            <a:off x="206203" y="4544696"/>
            <a:ext cx="3862800" cy="445200"/>
          </a:xfrm>
          <a:prstGeom prst="rect">
            <a:avLst/>
          </a:prstGeom>
          <a:noFill/>
          <a:ln>
            <a:noFill/>
          </a:ln>
        </p:spPr>
        <p:txBody>
          <a:bodyPr anchorCtr="0" anchor="t" bIns="34275" lIns="68575" spcFirstLastPara="1" rIns="68575" wrap="square" tIns="34275">
            <a:normAutofit/>
          </a:bodyPr>
          <a:lstStyle/>
          <a:p>
            <a:pPr indent="0" lvl="0" marL="0" marR="0" rtl="0" algn="l">
              <a:lnSpc>
                <a:spcPct val="120000"/>
              </a:lnSpc>
              <a:spcBef>
                <a:spcPts val="0"/>
              </a:spcBef>
              <a:spcAft>
                <a:spcPts val="0"/>
              </a:spcAft>
              <a:buClr>
                <a:schemeClr val="dk1"/>
              </a:buClr>
              <a:buSzPts val="1200"/>
              <a:buFont typeface="Arial"/>
              <a:buNone/>
            </a:pPr>
            <a:r>
              <a:t/>
            </a:r>
            <a:endParaRPr b="1" sz="1200">
              <a:solidFill>
                <a:schemeClr val="dk1"/>
              </a:solidFill>
              <a:latin typeface="Arial"/>
              <a:ea typeface="Arial"/>
              <a:cs typeface="Arial"/>
              <a:sym typeface="Arial"/>
            </a:endParaRPr>
          </a:p>
        </p:txBody>
      </p:sp>
      <p:pic>
        <p:nvPicPr>
          <p:cNvPr descr="A person surfing on a wave&#10;&#10;Description automatically generated" id="159" name="Google Shape;159;p27"/>
          <p:cNvPicPr preferRelativeResize="0"/>
          <p:nvPr/>
        </p:nvPicPr>
        <p:blipFill rotWithShape="1">
          <a:blip r:embed="rId3">
            <a:alphaModFix/>
          </a:blip>
          <a:srcRect b="0" l="0" r="0" t="0"/>
          <a:stretch/>
        </p:blipFill>
        <p:spPr>
          <a:xfrm>
            <a:off x="196022" y="3262456"/>
            <a:ext cx="2678905" cy="1785938"/>
          </a:xfrm>
          <a:prstGeom prst="rect">
            <a:avLst/>
          </a:prstGeom>
          <a:noFill/>
          <a:ln>
            <a:noFill/>
          </a:ln>
        </p:spPr>
      </p:pic>
      <p:pic>
        <p:nvPicPr>
          <p:cNvPr descr="A blue rectangle with black text&#10;&#10;Description automatically generated" id="160" name="Google Shape;160;p27"/>
          <p:cNvPicPr preferRelativeResize="0"/>
          <p:nvPr/>
        </p:nvPicPr>
        <p:blipFill rotWithShape="1">
          <a:blip r:embed="rId4">
            <a:alphaModFix/>
          </a:blip>
          <a:srcRect b="0" l="0" r="0" t="0"/>
          <a:stretch/>
        </p:blipFill>
        <p:spPr>
          <a:xfrm>
            <a:off x="896111" y="3006442"/>
            <a:ext cx="1278731" cy="521494"/>
          </a:xfrm>
          <a:prstGeom prst="rect">
            <a:avLst/>
          </a:prstGeom>
          <a:noFill/>
          <a:ln>
            <a:noFill/>
          </a:ln>
        </p:spPr>
      </p:pic>
      <p:pic>
        <p:nvPicPr>
          <p:cNvPr descr="A person on a surfboard&#10;&#10;Description automatically generated" id="161" name="Google Shape;161;p27"/>
          <p:cNvPicPr preferRelativeResize="0"/>
          <p:nvPr/>
        </p:nvPicPr>
        <p:blipFill rotWithShape="1">
          <a:blip r:embed="rId5">
            <a:alphaModFix/>
          </a:blip>
          <a:srcRect b="0" l="0" r="0" t="0"/>
          <a:stretch/>
        </p:blipFill>
        <p:spPr>
          <a:xfrm>
            <a:off x="3232546" y="3262456"/>
            <a:ext cx="2678905" cy="1785938"/>
          </a:xfrm>
          <a:prstGeom prst="rect">
            <a:avLst/>
          </a:prstGeom>
          <a:noFill/>
          <a:ln>
            <a:noFill/>
          </a:ln>
        </p:spPr>
      </p:pic>
      <p:pic>
        <p:nvPicPr>
          <p:cNvPr descr="A blue rectangle with black text&#10;&#10;Description automatically generated" id="162" name="Google Shape;162;p27"/>
          <p:cNvPicPr preferRelativeResize="0"/>
          <p:nvPr/>
        </p:nvPicPr>
        <p:blipFill rotWithShape="1">
          <a:blip r:embed="rId4">
            <a:alphaModFix/>
          </a:blip>
          <a:srcRect b="0" l="0" r="0" t="0"/>
          <a:stretch/>
        </p:blipFill>
        <p:spPr>
          <a:xfrm>
            <a:off x="3932635" y="3006443"/>
            <a:ext cx="1278731" cy="521494"/>
          </a:xfrm>
          <a:prstGeom prst="rect">
            <a:avLst/>
          </a:prstGeom>
          <a:noFill/>
          <a:ln>
            <a:noFill/>
          </a:ln>
        </p:spPr>
      </p:pic>
      <p:sp>
        <p:nvSpPr>
          <p:cNvPr id="163" name="Google Shape;163;p27"/>
          <p:cNvSpPr txBox="1"/>
          <p:nvPr/>
        </p:nvSpPr>
        <p:spPr>
          <a:xfrm>
            <a:off x="5091125" y="244250"/>
            <a:ext cx="3941700" cy="2575800"/>
          </a:xfrm>
          <a:prstGeom prst="rect">
            <a:avLst/>
          </a:prstGeom>
          <a:noFill/>
          <a:ln>
            <a:noFill/>
          </a:ln>
        </p:spPr>
        <p:txBody>
          <a:bodyPr anchorCtr="0" anchor="t" bIns="34275" lIns="68575" spcFirstLastPara="1" rIns="68575" wrap="square" tIns="34275">
            <a:noAutofit/>
          </a:bodyPr>
          <a:lstStyle/>
          <a:p>
            <a:pPr indent="0" lvl="0" marL="0" rtl="0" algn="l">
              <a:lnSpc>
                <a:spcPct val="110000"/>
              </a:lnSpc>
              <a:spcBef>
                <a:spcPts val="0"/>
              </a:spcBef>
              <a:spcAft>
                <a:spcPts val="0"/>
              </a:spcAft>
              <a:buClr>
                <a:schemeClr val="dk1"/>
              </a:buClr>
              <a:buSzPts val="1800"/>
              <a:buFont typeface="Arial"/>
              <a:buNone/>
            </a:pPr>
            <a:r>
              <a:rPr b="1" lang="en-GB" sz="1900">
                <a:solidFill>
                  <a:schemeClr val="dk1"/>
                </a:solidFill>
                <a:latin typeface="Calibri"/>
                <a:ea typeface="Calibri"/>
                <a:cs typeface="Calibri"/>
                <a:sym typeface="Calibri"/>
              </a:rPr>
              <a:t>Phase 2: Practising a skill</a:t>
            </a:r>
            <a:endParaRPr sz="1900">
              <a:solidFill>
                <a:schemeClr val="dk1"/>
              </a:solidFill>
              <a:latin typeface="Calibri"/>
              <a:ea typeface="Calibri"/>
              <a:cs typeface="Calibri"/>
              <a:sym typeface="Calibri"/>
            </a:endParaRPr>
          </a:p>
          <a:p>
            <a:pPr indent="0" lvl="0" marL="0" rtl="0" algn="l">
              <a:lnSpc>
                <a:spcPct val="115000"/>
              </a:lnSpc>
              <a:spcBef>
                <a:spcPts val="500"/>
              </a:spcBef>
              <a:spcAft>
                <a:spcPts val="0"/>
              </a:spcAft>
              <a:buClr>
                <a:schemeClr val="dk1"/>
              </a:buClr>
              <a:buSzPts val="1800"/>
              <a:buFont typeface="Arial"/>
              <a:buNone/>
            </a:pPr>
            <a:r>
              <a:rPr lang="en-GB" sz="1600">
                <a:solidFill>
                  <a:schemeClr val="dk1"/>
                </a:solidFill>
                <a:latin typeface="Calibri"/>
                <a:ea typeface="Calibri"/>
                <a:cs typeface="Calibri"/>
                <a:sym typeface="Calibri"/>
              </a:rPr>
              <a:t>Once people have figured out the basic successful strategy it’s now time to go from beginner to advanced level. They can do this by practising! Over time they will: </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800"/>
              <a:buFont typeface="Arial"/>
              <a:buNone/>
            </a:pPr>
            <a:r>
              <a:rPr lang="en-GB" sz="1600">
                <a:solidFill>
                  <a:schemeClr val="dk1"/>
                </a:solidFill>
                <a:latin typeface="Calibri"/>
                <a:ea typeface="Calibri"/>
                <a:cs typeface="Calibri"/>
                <a:sym typeface="Calibri"/>
              </a:rPr>
              <a:t>- Make fewer mistakes.</a:t>
            </a:r>
            <a:endParaRPr sz="16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800"/>
              <a:buFont typeface="Arial"/>
              <a:buNone/>
            </a:pPr>
            <a:r>
              <a:rPr lang="en-GB" sz="1600">
                <a:solidFill>
                  <a:schemeClr val="dk1"/>
                </a:solidFill>
                <a:latin typeface="Calibri"/>
                <a:ea typeface="Calibri"/>
                <a:cs typeface="Calibri"/>
                <a:sym typeface="Calibri"/>
              </a:rPr>
              <a:t>- Get faster and more efficient.</a:t>
            </a:r>
            <a:endParaRPr sz="1600">
              <a:solidFill>
                <a:schemeClr val="dk1"/>
              </a:solidFill>
              <a:latin typeface="Calibri"/>
              <a:ea typeface="Calibri"/>
              <a:cs typeface="Calibri"/>
              <a:sym typeface="Calibri"/>
            </a:endParaRPr>
          </a:p>
          <a:p>
            <a:pPr indent="0" lvl="0" marL="0" marR="0" rtl="0" algn="l">
              <a:lnSpc>
                <a:spcPct val="120000"/>
              </a:lnSpc>
              <a:spcBef>
                <a:spcPts val="500"/>
              </a:spcBef>
              <a:spcAft>
                <a:spcPts val="0"/>
              </a:spcAft>
              <a:buClr>
                <a:schemeClr val="dk1"/>
              </a:buClr>
              <a:buSzPts val="2600"/>
              <a:buFont typeface="Arial"/>
              <a:buNone/>
            </a:pPr>
            <a:r>
              <a:t/>
            </a:r>
            <a:endParaRPr>
              <a:solidFill>
                <a:schemeClr val="dk1"/>
              </a:solidFill>
              <a:latin typeface="Calibri"/>
              <a:ea typeface="Calibri"/>
              <a:cs typeface="Calibri"/>
              <a:sym typeface="Calibri"/>
            </a:endParaRPr>
          </a:p>
          <a:p>
            <a:pPr indent="0" lvl="0" marL="0" marR="0" rtl="0" algn="l">
              <a:lnSpc>
                <a:spcPct val="90000"/>
              </a:lnSpc>
              <a:spcBef>
                <a:spcPts val="1200"/>
              </a:spcBef>
              <a:spcAft>
                <a:spcPts val="0"/>
              </a:spcAft>
              <a:buClr>
                <a:schemeClr val="dk1"/>
              </a:buClr>
              <a:buSzPts val="2100"/>
              <a:buFont typeface="Arial"/>
              <a:buNone/>
            </a:pPr>
            <a:r>
              <a:t/>
            </a:r>
            <a:endParaRPr b="1">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8"/>
          <p:cNvSpPr/>
          <p:nvPr/>
        </p:nvSpPr>
        <p:spPr>
          <a:xfrm>
            <a:off x="4544617" y="0"/>
            <a:ext cx="4599600" cy="51435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id="170" name="Google Shape;170;p28"/>
          <p:cNvPicPr preferRelativeResize="0"/>
          <p:nvPr/>
        </p:nvPicPr>
        <p:blipFill rotWithShape="1">
          <a:blip r:embed="rId3">
            <a:alphaModFix/>
          </a:blip>
          <a:srcRect b="0" l="0" r="0" t="0"/>
          <a:stretch/>
        </p:blipFill>
        <p:spPr>
          <a:xfrm>
            <a:off x="5078744" y="460299"/>
            <a:ext cx="3577665" cy="2807898"/>
          </a:xfrm>
          <a:prstGeom prst="rect">
            <a:avLst/>
          </a:prstGeom>
          <a:noFill/>
          <a:ln>
            <a:noFill/>
          </a:ln>
        </p:spPr>
      </p:pic>
      <p:pic>
        <p:nvPicPr>
          <p:cNvPr descr="Logo&#10;&#10;Description automatically generated" id="171" name="Google Shape;171;p28"/>
          <p:cNvPicPr preferRelativeResize="0"/>
          <p:nvPr/>
        </p:nvPicPr>
        <p:blipFill rotWithShape="1">
          <a:blip r:embed="rId4">
            <a:alphaModFix/>
          </a:blip>
          <a:srcRect b="0" l="0" r="0" t="0"/>
          <a:stretch/>
        </p:blipFill>
        <p:spPr>
          <a:xfrm rot="-176698">
            <a:off x="8441505" y="4553308"/>
            <a:ext cx="830553" cy="559055"/>
          </a:xfrm>
          <a:prstGeom prst="rect">
            <a:avLst/>
          </a:prstGeom>
          <a:noFill/>
          <a:ln>
            <a:noFill/>
          </a:ln>
        </p:spPr>
      </p:pic>
      <p:sp>
        <p:nvSpPr>
          <p:cNvPr id="172" name="Google Shape;172;p28"/>
          <p:cNvSpPr txBox="1"/>
          <p:nvPr/>
        </p:nvSpPr>
        <p:spPr>
          <a:xfrm>
            <a:off x="174750" y="197050"/>
            <a:ext cx="4287900" cy="38019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b="1" lang="en-GB" sz="2000">
                <a:solidFill>
                  <a:schemeClr val="dk1"/>
                </a:solidFill>
                <a:latin typeface="Calibri"/>
                <a:ea typeface="Calibri"/>
                <a:cs typeface="Calibri"/>
                <a:sym typeface="Calibri"/>
              </a:rPr>
              <a:t>It is important to try things out when learning ……</a:t>
            </a:r>
            <a:endParaRPr sz="2000">
              <a:solidFill>
                <a:schemeClr val="dk1"/>
              </a:solidFill>
              <a:latin typeface="Calibri"/>
              <a:ea typeface="Calibri"/>
              <a:cs typeface="Calibri"/>
              <a:sym typeface="Calibri"/>
            </a:endParaRPr>
          </a:p>
          <a:p>
            <a:pPr indent="0" lvl="0" marL="0" marR="0" rtl="0" algn="l">
              <a:lnSpc>
                <a:spcPct val="110000"/>
              </a:lnSpc>
              <a:spcBef>
                <a:spcPts val="500"/>
              </a:spcBef>
              <a:spcAft>
                <a:spcPts val="0"/>
              </a:spcAft>
              <a:buNone/>
            </a:pPr>
            <a:r>
              <a:rPr lang="en-GB" sz="2000" u="sng">
                <a:solidFill>
                  <a:schemeClr val="dk1"/>
                </a:solidFill>
                <a:latin typeface="Calibri"/>
                <a:ea typeface="Calibri"/>
                <a:cs typeface="Calibri"/>
                <a:sym typeface="Calibri"/>
              </a:rPr>
              <a:t>Practice makes progress.</a:t>
            </a:r>
            <a:endParaRPr sz="2000" u="sng">
              <a:solidFill>
                <a:schemeClr val="dk1"/>
              </a:solidFill>
              <a:latin typeface="Calibri"/>
              <a:ea typeface="Calibri"/>
              <a:cs typeface="Calibri"/>
              <a:sym typeface="Calibri"/>
            </a:endParaRPr>
          </a:p>
          <a:p>
            <a:pPr indent="0" lvl="0" marL="0" marR="0" rtl="0" algn="l">
              <a:lnSpc>
                <a:spcPct val="110000"/>
              </a:lnSpc>
              <a:spcBef>
                <a:spcPts val="500"/>
              </a:spcBef>
              <a:spcAft>
                <a:spcPts val="0"/>
              </a:spcAft>
              <a:buNone/>
            </a:pPr>
            <a:r>
              <a:rPr lang="en-GB" sz="2000">
                <a:solidFill>
                  <a:schemeClr val="dk1"/>
                </a:solidFill>
                <a:latin typeface="Calibri"/>
                <a:ea typeface="Calibri"/>
                <a:cs typeface="Calibri"/>
                <a:sym typeface="Calibri"/>
              </a:rPr>
              <a:t>But it's important to stay flexible too...</a:t>
            </a:r>
            <a:endParaRPr sz="2000">
              <a:solidFill>
                <a:schemeClr val="dk1"/>
              </a:solidFill>
              <a:latin typeface="Calibri"/>
              <a:ea typeface="Calibri"/>
              <a:cs typeface="Calibri"/>
              <a:sym typeface="Calibri"/>
            </a:endParaRPr>
          </a:p>
          <a:p>
            <a:pPr indent="0" lvl="0" marL="0" marR="0" rtl="0" algn="l">
              <a:lnSpc>
                <a:spcPct val="110000"/>
              </a:lnSpc>
              <a:spcBef>
                <a:spcPts val="500"/>
              </a:spcBef>
              <a:spcAft>
                <a:spcPts val="0"/>
              </a:spcAft>
              <a:buNone/>
            </a:pPr>
            <a:r>
              <a:rPr lang="en-GB" sz="2000">
                <a:solidFill>
                  <a:schemeClr val="dk1"/>
                </a:solidFill>
                <a:latin typeface="Calibri"/>
                <a:ea typeface="Calibri"/>
                <a:cs typeface="Calibri"/>
                <a:sym typeface="Calibri"/>
              </a:rPr>
              <a:t>This is because:</a:t>
            </a:r>
            <a:endParaRPr sz="2000">
              <a:solidFill>
                <a:schemeClr val="dk1"/>
              </a:solidFill>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lang="en-GB" sz="2000">
                <a:solidFill>
                  <a:schemeClr val="dk1"/>
                </a:solidFill>
                <a:latin typeface="Calibri"/>
                <a:ea typeface="Calibri"/>
                <a:cs typeface="Calibri"/>
                <a:sym typeface="Calibri"/>
              </a:rPr>
              <a:t>The best choices aren’t always clear. </a:t>
            </a:r>
            <a:endParaRPr sz="2000">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lang="en-GB" sz="2000">
                <a:solidFill>
                  <a:schemeClr val="dk1"/>
                </a:solidFill>
                <a:latin typeface="Calibri"/>
                <a:ea typeface="Calibri"/>
                <a:cs typeface="Calibri"/>
                <a:sym typeface="Calibri"/>
              </a:rPr>
              <a:t>The best choices can change over time.</a:t>
            </a:r>
            <a:endParaRPr sz="2000">
              <a:latin typeface="Calibri"/>
              <a:ea typeface="Calibri"/>
              <a:cs typeface="Calibri"/>
              <a:sym typeface="Calibri"/>
            </a:endParaRPr>
          </a:p>
          <a:p>
            <a:pPr indent="-355600" lvl="0" marL="457200" marR="0" rtl="0" algn="l">
              <a:lnSpc>
                <a:spcPct val="100000"/>
              </a:lnSpc>
              <a:spcBef>
                <a:spcPts val="0"/>
              </a:spcBef>
              <a:spcAft>
                <a:spcPts val="0"/>
              </a:spcAft>
              <a:buClr>
                <a:schemeClr val="dk1"/>
              </a:buClr>
              <a:buSzPts val="2000"/>
              <a:buFont typeface="Calibri"/>
              <a:buChar char="●"/>
            </a:pPr>
            <a:r>
              <a:rPr lang="en-GB" sz="2000">
                <a:solidFill>
                  <a:schemeClr val="dk1"/>
                </a:solidFill>
                <a:latin typeface="Calibri"/>
                <a:ea typeface="Calibri"/>
                <a:cs typeface="Calibri"/>
                <a:sym typeface="Calibri"/>
              </a:rPr>
              <a:t>The best choice for now might not always be the best. </a:t>
            </a:r>
            <a:endParaRPr sz="2000">
              <a:latin typeface="Calibri"/>
              <a:ea typeface="Calibri"/>
              <a:cs typeface="Calibri"/>
              <a:sym typeface="Calibri"/>
            </a:endParaRPr>
          </a:p>
        </p:txBody>
      </p:sp>
      <p:pic>
        <p:nvPicPr>
          <p:cNvPr id="173" name="Google Shape;173;p28"/>
          <p:cNvPicPr preferRelativeResize="0"/>
          <p:nvPr/>
        </p:nvPicPr>
        <p:blipFill rotWithShape="1">
          <a:blip r:embed="rId5">
            <a:alphaModFix/>
          </a:blip>
          <a:srcRect b="0" l="0" r="0" t="0"/>
          <a:stretch/>
        </p:blipFill>
        <p:spPr>
          <a:xfrm rot="-8333444">
            <a:off x="8016168" y="274683"/>
            <a:ext cx="998363" cy="516737"/>
          </a:xfrm>
          <a:prstGeom prst="rect">
            <a:avLst/>
          </a:prstGeom>
          <a:noFill/>
          <a:ln>
            <a:noFill/>
          </a:ln>
        </p:spPr>
      </p:pic>
      <p:pic>
        <p:nvPicPr>
          <p:cNvPr id="174" name="Google Shape;174;p28"/>
          <p:cNvPicPr preferRelativeResize="0"/>
          <p:nvPr/>
        </p:nvPicPr>
        <p:blipFill rotWithShape="1">
          <a:blip r:embed="rId5">
            <a:alphaModFix/>
          </a:blip>
          <a:srcRect b="0" l="0" r="0" t="0"/>
          <a:stretch/>
        </p:blipFill>
        <p:spPr>
          <a:xfrm rot="-8333444">
            <a:off x="4691431" y="2808879"/>
            <a:ext cx="998363" cy="516737"/>
          </a:xfrm>
          <a:prstGeom prst="rect">
            <a:avLst/>
          </a:prstGeom>
          <a:noFill/>
          <a:ln>
            <a:noFill/>
          </a:ln>
        </p:spPr>
      </p:pic>
      <p:sp>
        <p:nvSpPr>
          <p:cNvPr id="175" name="Google Shape;175;p28"/>
          <p:cNvSpPr txBox="1"/>
          <p:nvPr>
            <p:ph idx="12" type="sldNum"/>
          </p:nvPr>
        </p:nvSpPr>
        <p:spPr>
          <a:xfrm>
            <a:off x="6354343" y="3470578"/>
            <a:ext cx="411600" cy="2952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en-GB"/>
              <a:t>‹#›</a:t>
            </a:fld>
            <a:endParaRPr/>
          </a:p>
        </p:txBody>
      </p:sp>
      <p:pic>
        <p:nvPicPr>
          <p:cNvPr id="176" name="Google Shape;176;p28"/>
          <p:cNvPicPr preferRelativeResize="0"/>
          <p:nvPr/>
        </p:nvPicPr>
        <p:blipFill rotWithShape="1">
          <a:blip r:embed="rId6">
            <a:alphaModFix/>
          </a:blip>
          <a:srcRect b="0" l="0" r="0" t="0"/>
          <a:stretch/>
        </p:blipFill>
        <p:spPr>
          <a:xfrm>
            <a:off x="4596908" y="3635494"/>
            <a:ext cx="924737" cy="1089869"/>
          </a:xfrm>
          <a:prstGeom prst="rect">
            <a:avLst/>
          </a:prstGeom>
          <a:noFill/>
          <a:ln>
            <a:noFill/>
          </a:ln>
        </p:spPr>
      </p:pic>
      <p:sp>
        <p:nvSpPr>
          <p:cNvPr id="177" name="Google Shape;177;p28"/>
          <p:cNvSpPr txBox="1"/>
          <p:nvPr/>
        </p:nvSpPr>
        <p:spPr>
          <a:xfrm>
            <a:off x="5573936" y="3515174"/>
            <a:ext cx="3362100" cy="13248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lang="en-GB" sz="1800">
                <a:solidFill>
                  <a:schemeClr val="lt1"/>
                </a:solidFill>
                <a:latin typeface="Anton"/>
                <a:ea typeface="Anton"/>
                <a:cs typeface="Anton"/>
                <a:sym typeface="Anton"/>
              </a:rPr>
              <a:t>Did you know?</a:t>
            </a:r>
            <a:endParaRPr sz="1100"/>
          </a:p>
          <a:p>
            <a:pPr indent="0" lvl="0" marL="0" marR="0" rtl="0" algn="l">
              <a:lnSpc>
                <a:spcPct val="110000"/>
              </a:lnSpc>
              <a:spcBef>
                <a:spcPts val="500"/>
              </a:spcBef>
              <a:spcAft>
                <a:spcPts val="0"/>
              </a:spcAft>
              <a:buNone/>
            </a:pPr>
            <a:r>
              <a:rPr lang="en-GB" sz="1800">
                <a:solidFill>
                  <a:schemeClr val="lt1"/>
                </a:solidFill>
                <a:latin typeface="Calibri"/>
                <a:ea typeface="Calibri"/>
                <a:cs typeface="Calibri"/>
                <a:sym typeface="Calibri"/>
              </a:rPr>
              <a:t>Even super "intelligent" computers are programmed to make mistakes and learn from them!</a:t>
            </a:r>
            <a:endParaRPr sz="11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9"/>
          <p:cNvSpPr/>
          <p:nvPr/>
        </p:nvSpPr>
        <p:spPr>
          <a:xfrm>
            <a:off x="0" y="1269718"/>
            <a:ext cx="9144000" cy="38739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184" name="Google Shape;184;p29"/>
          <p:cNvSpPr/>
          <p:nvPr/>
        </p:nvSpPr>
        <p:spPr>
          <a:xfrm>
            <a:off x="401129" y="1721857"/>
            <a:ext cx="3571500" cy="30156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185" name="Google Shape;185;p29"/>
          <p:cNvSpPr txBox="1"/>
          <p:nvPr/>
        </p:nvSpPr>
        <p:spPr>
          <a:xfrm>
            <a:off x="290109" y="-726401"/>
            <a:ext cx="5469900" cy="1790700"/>
          </a:xfrm>
          <a:prstGeom prst="rect">
            <a:avLst/>
          </a:prstGeom>
          <a:noFill/>
          <a:ln>
            <a:noFill/>
          </a:ln>
        </p:spPr>
        <p:txBody>
          <a:bodyPr anchorCtr="0" anchor="b" bIns="34275" lIns="68575" spcFirstLastPara="1" rIns="68575" wrap="square" tIns="34275">
            <a:normAutofit/>
          </a:bodyPr>
          <a:lstStyle/>
          <a:p>
            <a:pPr indent="0" lvl="0" marL="0" marR="0" rtl="0" algn="l">
              <a:lnSpc>
                <a:spcPct val="90000"/>
              </a:lnSpc>
              <a:spcBef>
                <a:spcPts val="0"/>
              </a:spcBef>
              <a:spcAft>
                <a:spcPts val="0"/>
              </a:spcAft>
              <a:buClr>
                <a:schemeClr val="dk1"/>
              </a:buClr>
              <a:buSzPts val="3700"/>
              <a:buFont typeface="Anton"/>
              <a:buNone/>
            </a:pPr>
            <a:r>
              <a:rPr lang="en-GB" sz="3700">
                <a:solidFill>
                  <a:schemeClr val="dk1"/>
                </a:solidFill>
                <a:latin typeface="Anton"/>
                <a:ea typeface="Anton"/>
                <a:cs typeface="Anton"/>
                <a:sym typeface="Anton"/>
              </a:rPr>
              <a:t>Mindset to support learning</a:t>
            </a:r>
            <a:endParaRPr sz="3600">
              <a:solidFill>
                <a:schemeClr val="dk1"/>
              </a:solidFill>
              <a:latin typeface="Anton"/>
              <a:ea typeface="Anton"/>
              <a:cs typeface="Anton"/>
              <a:sym typeface="Anton"/>
            </a:endParaRPr>
          </a:p>
        </p:txBody>
      </p:sp>
      <p:sp>
        <p:nvSpPr>
          <p:cNvPr id="186" name="Google Shape;186;p29"/>
          <p:cNvSpPr txBox="1"/>
          <p:nvPr/>
        </p:nvSpPr>
        <p:spPr>
          <a:xfrm>
            <a:off x="626500" y="2318891"/>
            <a:ext cx="3118500" cy="20625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lang="en-GB" sz="1800">
                <a:solidFill>
                  <a:schemeClr val="dk1"/>
                </a:solidFill>
                <a:latin typeface="Anton"/>
                <a:ea typeface="Anton"/>
                <a:cs typeface="Anton"/>
                <a:sym typeface="Anton"/>
              </a:rPr>
              <a:t>Growth mindset says…</a:t>
            </a:r>
            <a:endParaRPr sz="1100"/>
          </a:p>
          <a:p>
            <a:pPr indent="0" lvl="0" marL="0" marR="0" rtl="0" algn="l">
              <a:lnSpc>
                <a:spcPct val="110000"/>
              </a:lnSpc>
              <a:spcBef>
                <a:spcPts val="500"/>
              </a:spcBef>
              <a:spcAft>
                <a:spcPts val="0"/>
              </a:spcAft>
              <a:buNone/>
            </a:pPr>
            <a:r>
              <a:rPr lang="en-GB" sz="1800">
                <a:solidFill>
                  <a:schemeClr val="dk1"/>
                </a:solidFill>
                <a:latin typeface="Calibri"/>
                <a:ea typeface="Calibri"/>
                <a:cs typeface="Calibri"/>
                <a:sym typeface="Calibri"/>
              </a:rPr>
              <a:t>‘mistakes are nothing to be ashamed of’</a:t>
            </a:r>
            <a:endParaRPr sz="1100"/>
          </a:p>
          <a:p>
            <a:pPr indent="0" lvl="0" marL="0" marR="0" rtl="0" algn="l">
              <a:lnSpc>
                <a:spcPct val="110000"/>
              </a:lnSpc>
              <a:spcBef>
                <a:spcPts val="500"/>
              </a:spcBef>
              <a:spcAft>
                <a:spcPts val="0"/>
              </a:spcAft>
              <a:buNone/>
            </a:pPr>
            <a:r>
              <a:rPr lang="en-GB" sz="1800">
                <a:solidFill>
                  <a:schemeClr val="dk1"/>
                </a:solidFill>
                <a:latin typeface="Calibri"/>
                <a:ea typeface="Calibri"/>
                <a:cs typeface="Calibri"/>
                <a:sym typeface="Calibri"/>
              </a:rPr>
              <a:t>‘mistakes help me learn’</a:t>
            </a:r>
            <a:endParaRPr sz="1100"/>
          </a:p>
          <a:p>
            <a:pPr indent="0" lvl="0" marL="0" marR="0" rtl="0" algn="l">
              <a:lnSpc>
                <a:spcPct val="110000"/>
              </a:lnSpc>
              <a:spcBef>
                <a:spcPts val="500"/>
              </a:spcBef>
              <a:spcAft>
                <a:spcPts val="0"/>
              </a:spcAft>
              <a:buNone/>
            </a:pPr>
            <a:r>
              <a:rPr lang="en-GB" sz="1800">
                <a:solidFill>
                  <a:schemeClr val="dk1"/>
                </a:solidFill>
                <a:latin typeface="Calibri"/>
                <a:ea typeface="Calibri"/>
                <a:cs typeface="Calibri"/>
                <a:sym typeface="Calibri"/>
              </a:rPr>
              <a:t>‘If I practice and put in the effort, I can succeed’. ​</a:t>
            </a:r>
            <a:endParaRPr sz="1100"/>
          </a:p>
        </p:txBody>
      </p:sp>
      <p:sp>
        <p:nvSpPr>
          <p:cNvPr id="187" name="Google Shape;187;p29"/>
          <p:cNvSpPr txBox="1"/>
          <p:nvPr>
            <p:ph idx="12" type="sldNum"/>
          </p:nvPr>
        </p:nvSpPr>
        <p:spPr>
          <a:xfrm>
            <a:off x="6354343" y="3470578"/>
            <a:ext cx="411600" cy="2952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en-GB"/>
              <a:t>‹#›</a:t>
            </a:fld>
            <a:endParaRPr/>
          </a:p>
        </p:txBody>
      </p:sp>
      <p:pic>
        <p:nvPicPr>
          <p:cNvPr id="188" name="Google Shape;188;p29"/>
          <p:cNvPicPr preferRelativeResize="0"/>
          <p:nvPr/>
        </p:nvPicPr>
        <p:blipFill rotWithShape="1">
          <a:blip r:embed="rId3">
            <a:alphaModFix/>
          </a:blip>
          <a:srcRect b="0" l="0" r="0" t="0"/>
          <a:stretch/>
        </p:blipFill>
        <p:spPr>
          <a:xfrm>
            <a:off x="1549464" y="1501904"/>
            <a:ext cx="1272522" cy="516738"/>
          </a:xfrm>
          <a:prstGeom prst="rect">
            <a:avLst/>
          </a:prstGeom>
          <a:noFill/>
          <a:ln>
            <a:noFill/>
          </a:ln>
        </p:spPr>
      </p:pic>
      <p:sp>
        <p:nvSpPr>
          <p:cNvPr id="189" name="Google Shape;189;p29"/>
          <p:cNvSpPr txBox="1"/>
          <p:nvPr/>
        </p:nvSpPr>
        <p:spPr>
          <a:xfrm>
            <a:off x="6127036" y="2129414"/>
            <a:ext cx="1563000" cy="12606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lang="en-GB" sz="1800">
                <a:solidFill>
                  <a:schemeClr val="dk1"/>
                </a:solidFill>
                <a:latin typeface="Calibri"/>
                <a:ea typeface="Calibri"/>
                <a:cs typeface="Calibri"/>
                <a:sym typeface="Calibri"/>
              </a:rPr>
              <a:t>Learning well from mistakes takes the right </a:t>
            </a:r>
            <a:r>
              <a:rPr b="1" lang="en-GB" sz="1800">
                <a:solidFill>
                  <a:schemeClr val="dk1"/>
                </a:solidFill>
                <a:latin typeface="Calibri"/>
                <a:ea typeface="Calibri"/>
                <a:cs typeface="Calibri"/>
                <a:sym typeface="Calibri"/>
              </a:rPr>
              <a:t>attitude</a:t>
            </a:r>
            <a:r>
              <a:rPr lang="en-GB" sz="1800">
                <a:solidFill>
                  <a:schemeClr val="dk1"/>
                </a:solidFill>
                <a:latin typeface="Calibri"/>
                <a:ea typeface="Calibri"/>
                <a:cs typeface="Calibri"/>
                <a:sym typeface="Calibri"/>
              </a:rPr>
              <a:t>.</a:t>
            </a:r>
            <a:endParaRPr sz="1100"/>
          </a:p>
        </p:txBody>
      </p:sp>
      <p:sp>
        <p:nvSpPr>
          <p:cNvPr id="190" name="Google Shape;190;p29"/>
          <p:cNvSpPr/>
          <p:nvPr/>
        </p:nvSpPr>
        <p:spPr>
          <a:xfrm>
            <a:off x="5175851" y="1721857"/>
            <a:ext cx="3571500" cy="30156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id="191" name="Google Shape;191;p29"/>
          <p:cNvPicPr preferRelativeResize="0"/>
          <p:nvPr/>
        </p:nvPicPr>
        <p:blipFill rotWithShape="1">
          <a:blip r:embed="rId3">
            <a:alphaModFix/>
          </a:blip>
          <a:srcRect b="0" l="0" r="0" t="0"/>
          <a:stretch/>
        </p:blipFill>
        <p:spPr>
          <a:xfrm>
            <a:off x="6322016" y="1499503"/>
            <a:ext cx="1272522" cy="516738"/>
          </a:xfrm>
          <a:prstGeom prst="rect">
            <a:avLst/>
          </a:prstGeom>
          <a:noFill/>
          <a:ln>
            <a:noFill/>
          </a:ln>
        </p:spPr>
      </p:pic>
      <p:sp>
        <p:nvSpPr>
          <p:cNvPr id="192" name="Google Shape;192;p29"/>
          <p:cNvSpPr txBox="1"/>
          <p:nvPr/>
        </p:nvSpPr>
        <p:spPr>
          <a:xfrm>
            <a:off x="4270885" y="1721857"/>
            <a:ext cx="757200" cy="623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3600">
                <a:solidFill>
                  <a:schemeClr val="lt1"/>
                </a:solidFill>
                <a:latin typeface="Anton"/>
                <a:ea typeface="Anton"/>
                <a:cs typeface="Anton"/>
                <a:sym typeface="Anton"/>
              </a:rPr>
              <a:t>VS</a:t>
            </a:r>
            <a:endParaRPr sz="3600">
              <a:solidFill>
                <a:schemeClr val="lt1"/>
              </a:solidFill>
              <a:latin typeface="Arial"/>
              <a:ea typeface="Arial"/>
              <a:cs typeface="Arial"/>
              <a:sym typeface="Arial"/>
            </a:endParaRPr>
          </a:p>
        </p:txBody>
      </p:sp>
      <p:sp>
        <p:nvSpPr>
          <p:cNvPr id="193" name="Google Shape;193;p29"/>
          <p:cNvSpPr txBox="1"/>
          <p:nvPr/>
        </p:nvSpPr>
        <p:spPr>
          <a:xfrm>
            <a:off x="5399051" y="2317974"/>
            <a:ext cx="3118500" cy="21267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lang="en-GB" sz="1800">
                <a:solidFill>
                  <a:schemeClr val="dk1"/>
                </a:solidFill>
                <a:latin typeface="Anton"/>
                <a:ea typeface="Anton"/>
                <a:cs typeface="Anton"/>
                <a:sym typeface="Anton"/>
              </a:rPr>
              <a:t>Fixed mindset says…</a:t>
            </a:r>
            <a:endParaRPr sz="1100"/>
          </a:p>
          <a:p>
            <a:pPr indent="0" lvl="0" marL="0" marR="0" rtl="0" algn="l">
              <a:lnSpc>
                <a:spcPct val="110000"/>
              </a:lnSpc>
              <a:spcBef>
                <a:spcPts val="500"/>
              </a:spcBef>
              <a:spcAft>
                <a:spcPts val="0"/>
              </a:spcAft>
              <a:buNone/>
            </a:pPr>
            <a:r>
              <a:rPr lang="en-GB" sz="1800">
                <a:solidFill>
                  <a:schemeClr val="dk1"/>
                </a:solidFill>
                <a:latin typeface="Calibri"/>
                <a:ea typeface="Calibri"/>
                <a:cs typeface="Calibri"/>
                <a:sym typeface="Calibri"/>
              </a:rPr>
              <a:t>‘I’m a loser’</a:t>
            </a:r>
            <a:endParaRPr sz="1100"/>
          </a:p>
          <a:p>
            <a:pPr indent="0" lvl="0" marL="0" marR="0" rtl="0" algn="l">
              <a:lnSpc>
                <a:spcPct val="110000"/>
              </a:lnSpc>
              <a:spcBef>
                <a:spcPts val="500"/>
              </a:spcBef>
              <a:spcAft>
                <a:spcPts val="0"/>
              </a:spcAft>
              <a:buNone/>
            </a:pPr>
            <a:r>
              <a:rPr lang="en-GB" sz="1800">
                <a:solidFill>
                  <a:schemeClr val="dk1"/>
                </a:solidFill>
                <a:latin typeface="Calibri"/>
                <a:ea typeface="Calibri"/>
                <a:cs typeface="Calibri"/>
                <a:sym typeface="Calibri"/>
              </a:rPr>
              <a:t>‘I’m rubbish’​</a:t>
            </a:r>
            <a:endParaRPr sz="1100"/>
          </a:p>
          <a:p>
            <a:pPr indent="0" lvl="0" marL="0" marR="0" rtl="0" algn="l">
              <a:lnSpc>
                <a:spcPct val="110000"/>
              </a:lnSpc>
              <a:spcBef>
                <a:spcPts val="500"/>
              </a:spcBef>
              <a:spcAft>
                <a:spcPts val="0"/>
              </a:spcAft>
              <a:buNone/>
            </a:pPr>
            <a:r>
              <a:rPr lang="en-GB" sz="1800">
                <a:solidFill>
                  <a:schemeClr val="dk1"/>
                </a:solidFill>
                <a:latin typeface="Calibri"/>
                <a:ea typeface="Calibri"/>
                <a:cs typeface="Calibri"/>
                <a:sym typeface="Calibri"/>
              </a:rPr>
              <a:t>‘I’ll never be any good’</a:t>
            </a:r>
            <a:endParaRPr sz="1100"/>
          </a:p>
          <a:p>
            <a:pPr indent="0" lvl="0" marL="0" marR="0" rtl="0" algn="l">
              <a:lnSpc>
                <a:spcPct val="110000"/>
              </a:lnSpc>
              <a:spcBef>
                <a:spcPts val="500"/>
              </a:spcBef>
              <a:spcAft>
                <a:spcPts val="0"/>
              </a:spcAft>
              <a:buNone/>
            </a:pPr>
            <a:r>
              <a:rPr lang="en-GB" sz="1800">
                <a:solidFill>
                  <a:schemeClr val="dk1"/>
                </a:solidFill>
                <a:latin typeface="Calibri"/>
                <a:ea typeface="Calibri"/>
                <a:cs typeface="Calibri"/>
                <a:sym typeface="Calibri"/>
              </a:rPr>
              <a:t>‘If I keep trying, I’ll just keep failing’</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pic>
        <p:nvPicPr>
          <p:cNvPr descr="Ernie Els Shoots Worst Score Ever at Masters' First Hole | The pro golfer blamed missing six putts at the golf tournament on his nerves.&#10;&#10;SUBSCRIBE to ABC NEWS: https://www.youtube.com/ABCNews/&#10;Watch More on http://abcnews.go.com/&#10;LIKE ABC News on FACEBOOK&#10;https://www.facebook.com/abcnews&#10;FOLLOW ABC News on TWITTER:&#10;https://twitter.com/abc&#10;GOOD MORNING AMERICA'S HOMEPAGE:&#10;https://gma.yahoo.com/" id="198" name="Google Shape;198;p30" title="Masters Golf Highlight | Ernie Els Shoots Worst Score Ever at First Hole">
            <a:hlinkClick r:id="rId3"/>
          </p:cNvPr>
          <p:cNvPicPr preferRelativeResize="0"/>
          <p:nvPr/>
        </p:nvPicPr>
        <p:blipFill>
          <a:blip r:embed="rId4">
            <a:alphaModFix/>
          </a:blip>
          <a:stretch>
            <a:fillRect/>
          </a:stretch>
        </p:blipFill>
        <p:spPr>
          <a:xfrm>
            <a:off x="1262375" y="2893250"/>
            <a:ext cx="3739475" cy="2103455"/>
          </a:xfrm>
          <a:prstGeom prst="rect">
            <a:avLst/>
          </a:prstGeom>
          <a:noFill/>
          <a:ln>
            <a:noFill/>
          </a:ln>
        </p:spPr>
      </p:pic>
      <p:sp>
        <p:nvSpPr>
          <p:cNvPr id="199" name="Google Shape;199;p30"/>
          <p:cNvSpPr txBox="1"/>
          <p:nvPr/>
        </p:nvSpPr>
        <p:spPr>
          <a:xfrm>
            <a:off x="147725" y="118525"/>
            <a:ext cx="5277300" cy="3427500"/>
          </a:xfrm>
          <a:prstGeom prst="rect">
            <a:avLst/>
          </a:prstGeom>
          <a:noFill/>
          <a:ln>
            <a:noFill/>
          </a:ln>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GB" sz="1500">
                <a:solidFill>
                  <a:schemeClr val="dk1"/>
                </a:solidFill>
                <a:latin typeface="Calibri"/>
                <a:ea typeface="Calibri"/>
                <a:cs typeface="Calibri"/>
                <a:sym typeface="Calibri"/>
              </a:rPr>
              <a:t>Ernie Els six putt</a:t>
            </a:r>
            <a:endParaRPr sz="15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500">
                <a:solidFill>
                  <a:schemeClr val="dk1"/>
                </a:solidFill>
                <a:latin typeface="Calibri"/>
                <a:ea typeface="Calibri"/>
                <a:cs typeface="Calibri"/>
                <a:sym typeface="Calibri"/>
              </a:rPr>
              <a:t>Even a former world number one golfer like Ernie Els can struggle mentally. After his infamous six-putt at the Masters, he said:</a:t>
            </a:r>
            <a:endParaRPr sz="15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500">
              <a:solidFill>
                <a:schemeClr val="dk1"/>
              </a:solidFill>
              <a:latin typeface="Calibri"/>
              <a:ea typeface="Calibri"/>
              <a:cs typeface="Calibri"/>
              <a:sym typeface="Calibri"/>
            </a:endParaRPr>
          </a:p>
          <a:p>
            <a:pPr indent="-323850" lvl="0" marL="863600" rtl="0" algn="l">
              <a:lnSpc>
                <a:spcPct val="115000"/>
              </a:lnSpc>
              <a:spcBef>
                <a:spcPts val="0"/>
              </a:spcBef>
              <a:spcAft>
                <a:spcPts val="0"/>
              </a:spcAft>
              <a:buClr>
                <a:schemeClr val="dk1"/>
              </a:buClr>
              <a:buSzPts val="1500"/>
              <a:buFont typeface="Calibri"/>
              <a:buChar char="●"/>
            </a:pPr>
            <a:r>
              <a:rPr b="1" lang="en-GB" sz="1500">
                <a:solidFill>
                  <a:schemeClr val="dk1"/>
                </a:solidFill>
                <a:latin typeface="Calibri"/>
                <a:ea typeface="Calibri"/>
                <a:cs typeface="Calibri"/>
                <a:sym typeface="Calibri"/>
              </a:rPr>
              <a:t>"I couldn’t take the putter back"</a:t>
            </a:r>
            <a:endParaRPr b="1" sz="1500">
              <a:solidFill>
                <a:schemeClr val="dk1"/>
              </a:solidFill>
              <a:latin typeface="Calibri"/>
              <a:ea typeface="Calibri"/>
              <a:cs typeface="Calibri"/>
              <a:sym typeface="Calibri"/>
            </a:endParaRPr>
          </a:p>
          <a:p>
            <a:pPr indent="-323850" lvl="0" marL="863600" rtl="0" algn="l">
              <a:lnSpc>
                <a:spcPct val="115000"/>
              </a:lnSpc>
              <a:spcBef>
                <a:spcPts val="0"/>
              </a:spcBef>
              <a:spcAft>
                <a:spcPts val="0"/>
              </a:spcAft>
              <a:buClr>
                <a:schemeClr val="dk1"/>
              </a:buClr>
              <a:buSzPts val="1500"/>
              <a:buFont typeface="Calibri"/>
              <a:buChar char="●"/>
            </a:pPr>
            <a:r>
              <a:rPr b="1" lang="en-GB" sz="1500">
                <a:solidFill>
                  <a:schemeClr val="dk1"/>
                </a:solidFill>
                <a:latin typeface="Calibri"/>
                <a:ea typeface="Calibri"/>
                <a:cs typeface="Calibri"/>
                <a:sym typeface="Calibri"/>
              </a:rPr>
              <a:t>"I had snakes in my brain"</a:t>
            </a:r>
            <a:endParaRPr b="1" sz="1500">
              <a:solidFill>
                <a:schemeClr val="dk1"/>
              </a:solidFill>
              <a:latin typeface="Calibri"/>
              <a:ea typeface="Calibri"/>
              <a:cs typeface="Calibri"/>
              <a:sym typeface="Calibri"/>
            </a:endParaRPr>
          </a:p>
          <a:p>
            <a:pPr indent="-323850" lvl="0" marL="863600" rtl="0" algn="l">
              <a:lnSpc>
                <a:spcPct val="115000"/>
              </a:lnSpc>
              <a:spcBef>
                <a:spcPts val="0"/>
              </a:spcBef>
              <a:spcAft>
                <a:spcPts val="0"/>
              </a:spcAft>
              <a:buClr>
                <a:schemeClr val="dk1"/>
              </a:buClr>
              <a:buSzPts val="1500"/>
              <a:buFont typeface="Calibri"/>
              <a:buChar char="●"/>
            </a:pPr>
            <a:r>
              <a:rPr b="1" lang="en-GB" sz="1500">
                <a:solidFill>
                  <a:schemeClr val="dk1"/>
                </a:solidFill>
                <a:latin typeface="Calibri"/>
                <a:ea typeface="Calibri"/>
                <a:cs typeface="Calibri"/>
                <a:sym typeface="Calibri"/>
              </a:rPr>
              <a:t>"I might need a brain transplant"</a:t>
            </a:r>
            <a:endParaRPr b="1" sz="15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5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GB" sz="1500">
                <a:solidFill>
                  <a:schemeClr val="dk1"/>
                </a:solidFill>
                <a:latin typeface="Calibri"/>
                <a:ea typeface="Calibri"/>
                <a:cs typeface="Calibri"/>
                <a:sym typeface="Calibri"/>
              </a:rPr>
              <a:t>This reminds us that even the top professionals can get caught up in mental struggles.</a:t>
            </a:r>
            <a:endParaRPr b="1" sz="2200">
              <a:solidFill>
                <a:schemeClr val="dk2"/>
              </a:solidFill>
              <a:latin typeface="Calibri"/>
              <a:ea typeface="Calibri"/>
              <a:cs typeface="Calibri"/>
              <a:sym typeface="Calibri"/>
            </a:endParaRPr>
          </a:p>
        </p:txBody>
      </p:sp>
      <p:pic>
        <p:nvPicPr>
          <p:cNvPr id="200" name="Google Shape;200;p30"/>
          <p:cNvPicPr preferRelativeResize="0"/>
          <p:nvPr/>
        </p:nvPicPr>
        <p:blipFill>
          <a:blip r:embed="rId5">
            <a:alphaModFix/>
          </a:blip>
          <a:stretch>
            <a:fillRect/>
          </a:stretch>
        </p:blipFill>
        <p:spPr>
          <a:xfrm>
            <a:off x="5326650" y="44600"/>
            <a:ext cx="3739475" cy="449594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8"/>
                                        </p:tgtEl>
                                        <p:attrNameLst>
                                          <p:attrName>style.visibility</p:attrName>
                                        </p:attrNameLst>
                                      </p:cBhvr>
                                      <p:to>
                                        <p:strVal val="visible"/>
                                      </p:to>
                                    </p:set>
                                    <p:animEffect filter="fade" transition="in">
                                      <p:cBhvr>
                                        <p:cTn dur="1000"/>
                                        <p:tgtEl>
                                          <p:spTgt spid="1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pic>
        <p:nvPicPr>
          <p:cNvPr descr="Discusses the practical applications of Real Time Resilience (RTR)" id="205" name="Google Shape;205;p31" title="Real Time Resilience (RTR)">
            <a:hlinkClick r:id="rId3"/>
          </p:cNvPr>
          <p:cNvPicPr preferRelativeResize="0"/>
          <p:nvPr/>
        </p:nvPicPr>
        <p:blipFill>
          <a:blip r:embed="rId4">
            <a:alphaModFix/>
          </a:blip>
          <a:stretch>
            <a:fillRect/>
          </a:stretch>
        </p:blipFill>
        <p:spPr>
          <a:xfrm>
            <a:off x="1114825" y="2691975"/>
            <a:ext cx="4088925" cy="2300025"/>
          </a:xfrm>
          <a:prstGeom prst="rect">
            <a:avLst/>
          </a:prstGeom>
          <a:noFill/>
          <a:ln>
            <a:noFill/>
          </a:ln>
        </p:spPr>
      </p:pic>
      <p:sp>
        <p:nvSpPr>
          <p:cNvPr id="206" name="Google Shape;206;p31"/>
          <p:cNvSpPr txBox="1"/>
          <p:nvPr/>
        </p:nvSpPr>
        <p:spPr>
          <a:xfrm>
            <a:off x="169750" y="190650"/>
            <a:ext cx="8687400" cy="24798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n-GB" sz="2300">
                <a:solidFill>
                  <a:schemeClr val="dk1"/>
                </a:solidFill>
                <a:latin typeface="Anton"/>
                <a:ea typeface="Anton"/>
                <a:cs typeface="Anton"/>
                <a:sym typeface="Anton"/>
              </a:rPr>
              <a:t>What is real-time resilience?</a:t>
            </a:r>
            <a:endParaRPr sz="2300">
              <a:solidFill>
                <a:schemeClr val="dk1"/>
              </a:solidFill>
              <a:latin typeface="Anton"/>
              <a:ea typeface="Anton"/>
              <a:cs typeface="Anton"/>
              <a:sym typeface="Anton"/>
            </a:endParaRPr>
          </a:p>
          <a:p>
            <a:pPr indent="0" lvl="0" marL="0" rtl="0" algn="l">
              <a:lnSpc>
                <a:spcPct val="115000"/>
              </a:lnSpc>
              <a:spcBef>
                <a:spcPts val="0"/>
              </a:spcBef>
              <a:spcAft>
                <a:spcPts val="0"/>
              </a:spcAft>
              <a:buNone/>
            </a:pPr>
            <a:r>
              <a:t/>
            </a:r>
            <a:endParaRPr sz="18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GB" sz="1800">
                <a:solidFill>
                  <a:schemeClr val="dk1"/>
                </a:solidFill>
                <a:latin typeface="Calibri"/>
                <a:ea typeface="Calibri"/>
                <a:cs typeface="Calibri"/>
                <a:sym typeface="Calibri"/>
              </a:rPr>
              <a:t>Real-Time Resilience (RTR) is a strategy that helps manage unhelpful thoughts by :</a:t>
            </a:r>
            <a:endParaRPr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Char char="●"/>
            </a:pPr>
            <a:r>
              <a:rPr lang="en-GB" sz="1800">
                <a:solidFill>
                  <a:schemeClr val="dk1"/>
                </a:solidFill>
                <a:latin typeface="Calibri"/>
                <a:ea typeface="Calibri"/>
                <a:cs typeface="Calibri"/>
                <a:sym typeface="Calibri"/>
              </a:rPr>
              <a:t>using </a:t>
            </a:r>
            <a:r>
              <a:rPr b="1" lang="en-GB" sz="1800">
                <a:solidFill>
                  <a:schemeClr val="dk1"/>
                </a:solidFill>
                <a:latin typeface="Calibri"/>
                <a:ea typeface="Calibri"/>
                <a:cs typeface="Calibri"/>
                <a:sym typeface="Calibri"/>
              </a:rPr>
              <a:t>evidence </a:t>
            </a:r>
            <a:r>
              <a:rPr lang="en-GB" sz="1800">
                <a:solidFill>
                  <a:schemeClr val="dk1"/>
                </a:solidFill>
                <a:latin typeface="Calibri"/>
                <a:ea typeface="Calibri"/>
                <a:cs typeface="Calibri"/>
                <a:sym typeface="Calibri"/>
              </a:rPr>
              <a:t>to counter them</a:t>
            </a:r>
            <a:endParaRPr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Char char="●"/>
            </a:pPr>
            <a:r>
              <a:rPr lang="en-GB" sz="1800">
                <a:solidFill>
                  <a:schemeClr val="dk1"/>
                </a:solidFill>
                <a:latin typeface="Calibri"/>
                <a:ea typeface="Calibri"/>
                <a:cs typeface="Calibri"/>
                <a:sym typeface="Calibri"/>
              </a:rPr>
              <a:t>fostering </a:t>
            </a:r>
            <a:r>
              <a:rPr b="1" lang="en-GB" sz="1800">
                <a:solidFill>
                  <a:schemeClr val="dk1"/>
                </a:solidFill>
                <a:latin typeface="Calibri"/>
                <a:ea typeface="Calibri"/>
                <a:cs typeface="Calibri"/>
                <a:sym typeface="Calibri"/>
              </a:rPr>
              <a:t>optimism </a:t>
            </a:r>
            <a:r>
              <a:rPr lang="en-GB" sz="1800">
                <a:solidFill>
                  <a:schemeClr val="dk1"/>
                </a:solidFill>
                <a:latin typeface="Calibri"/>
                <a:ea typeface="Calibri"/>
                <a:cs typeface="Calibri"/>
                <a:sym typeface="Calibri"/>
              </a:rPr>
              <a:t>to see situations more positively</a:t>
            </a:r>
            <a:endParaRPr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Char char="●"/>
            </a:pPr>
            <a:r>
              <a:rPr lang="en-GB" sz="1800">
                <a:solidFill>
                  <a:schemeClr val="dk1"/>
                </a:solidFill>
                <a:latin typeface="Calibri"/>
                <a:ea typeface="Calibri"/>
                <a:cs typeface="Calibri"/>
                <a:sym typeface="Calibri"/>
              </a:rPr>
              <a:t>putting challenges into </a:t>
            </a:r>
            <a:r>
              <a:rPr b="1" lang="en-GB" sz="1800">
                <a:solidFill>
                  <a:schemeClr val="dk1"/>
                </a:solidFill>
                <a:latin typeface="Calibri"/>
                <a:ea typeface="Calibri"/>
                <a:cs typeface="Calibri"/>
                <a:sym typeface="Calibri"/>
              </a:rPr>
              <a:t>perspective </a:t>
            </a:r>
            <a:r>
              <a:rPr lang="en-GB" sz="1800">
                <a:solidFill>
                  <a:schemeClr val="dk1"/>
                </a:solidFill>
                <a:latin typeface="Calibri"/>
                <a:ea typeface="Calibri"/>
                <a:cs typeface="Calibri"/>
                <a:sym typeface="Calibri"/>
              </a:rPr>
              <a:t>to reduce their impact</a:t>
            </a:r>
            <a:endParaRPr sz="18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GB" sz="1800">
                <a:solidFill>
                  <a:schemeClr val="dk1"/>
                </a:solidFill>
                <a:latin typeface="Calibri"/>
                <a:ea typeface="Calibri"/>
                <a:cs typeface="Calibri"/>
                <a:sym typeface="Calibri"/>
              </a:rPr>
              <a:t>………..enabling a calmer and more effective response to stressful situations.</a:t>
            </a:r>
            <a:endParaRPr sz="1800">
              <a:latin typeface="Calibri"/>
              <a:ea typeface="Calibri"/>
              <a:cs typeface="Calibri"/>
              <a:sym typeface="Calibri"/>
            </a:endParaRPr>
          </a:p>
        </p:txBody>
      </p:sp>
      <p:pic>
        <p:nvPicPr>
          <p:cNvPr id="207" name="Google Shape;207;p31"/>
          <p:cNvPicPr preferRelativeResize="0"/>
          <p:nvPr/>
        </p:nvPicPr>
        <p:blipFill rotWithShape="1">
          <a:blip r:embed="rId5">
            <a:alphaModFix/>
          </a:blip>
          <a:srcRect b="35684" l="8145" r="5109" t="4692"/>
          <a:stretch/>
        </p:blipFill>
        <p:spPr>
          <a:xfrm>
            <a:off x="5523551" y="2691975"/>
            <a:ext cx="2665122" cy="2300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1000"/>
                                        <p:tgtEl>
                                          <p:spTgt spid="2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32"/>
          <p:cNvPicPr preferRelativeResize="0"/>
          <p:nvPr/>
        </p:nvPicPr>
        <p:blipFill>
          <a:blip r:embed="rId3">
            <a:alphaModFix/>
          </a:blip>
          <a:stretch>
            <a:fillRect/>
          </a:stretch>
        </p:blipFill>
        <p:spPr>
          <a:xfrm>
            <a:off x="4655650" y="327575"/>
            <a:ext cx="4488352" cy="4488352"/>
          </a:xfrm>
          <a:prstGeom prst="rect">
            <a:avLst/>
          </a:prstGeom>
          <a:noFill/>
          <a:ln>
            <a:noFill/>
          </a:ln>
        </p:spPr>
      </p:pic>
      <p:sp>
        <p:nvSpPr>
          <p:cNvPr id="213" name="Google Shape;213;p32"/>
          <p:cNvSpPr txBox="1"/>
          <p:nvPr/>
        </p:nvSpPr>
        <p:spPr>
          <a:xfrm>
            <a:off x="111475" y="268275"/>
            <a:ext cx="4488300" cy="39327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n-GB" sz="2500">
                <a:solidFill>
                  <a:schemeClr val="dk1"/>
                </a:solidFill>
                <a:latin typeface="Anton"/>
                <a:ea typeface="Anton"/>
                <a:cs typeface="Anton"/>
                <a:sym typeface="Anton"/>
              </a:rPr>
              <a:t>Voices in your head...</a:t>
            </a:r>
            <a:endParaRPr sz="20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600">
              <a:solidFill>
                <a:schemeClr val="dk1"/>
              </a:solidFill>
              <a:latin typeface="Calibri"/>
              <a:ea typeface="Calibri"/>
              <a:cs typeface="Calibri"/>
              <a:sym typeface="Calibri"/>
            </a:endParaRPr>
          </a:p>
          <a:p>
            <a:pPr indent="-330200" lvl="0" marL="457200" rtl="0" algn="l">
              <a:lnSpc>
                <a:spcPct val="115000"/>
              </a:lnSpc>
              <a:spcBef>
                <a:spcPts val="0"/>
              </a:spcBef>
              <a:spcAft>
                <a:spcPts val="0"/>
              </a:spcAft>
              <a:buClr>
                <a:schemeClr val="dk1"/>
              </a:buClr>
              <a:buSzPts val="1600"/>
              <a:buFont typeface="Calibri"/>
              <a:buChar char="●"/>
            </a:pPr>
            <a:r>
              <a:rPr b="1" lang="en-GB" sz="1600">
                <a:solidFill>
                  <a:schemeClr val="dk1"/>
                </a:solidFill>
                <a:latin typeface="Calibri"/>
                <a:ea typeface="Calibri"/>
                <a:cs typeface="Calibri"/>
                <a:sym typeface="Calibri"/>
              </a:rPr>
              <a:t>Have you ever had a similar experience where negative and positive thoughts fought inside your head? </a:t>
            </a:r>
            <a:endParaRPr b="1" sz="16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b="1" sz="1600">
              <a:solidFill>
                <a:schemeClr val="dk1"/>
              </a:solidFill>
              <a:latin typeface="Calibri"/>
              <a:ea typeface="Calibri"/>
              <a:cs typeface="Calibri"/>
              <a:sym typeface="Calibri"/>
            </a:endParaRPr>
          </a:p>
          <a:p>
            <a:pPr indent="0" lvl="0" marL="0" rtl="0" algn="ctr">
              <a:lnSpc>
                <a:spcPct val="115000"/>
              </a:lnSpc>
              <a:spcBef>
                <a:spcPts val="0"/>
              </a:spcBef>
              <a:spcAft>
                <a:spcPts val="0"/>
              </a:spcAft>
              <a:buNone/>
            </a:pPr>
            <a:r>
              <a:rPr lang="en-GB" sz="1800">
                <a:solidFill>
                  <a:schemeClr val="dk1"/>
                </a:solidFill>
                <a:latin typeface="Calibri"/>
                <a:ea typeface="Calibri"/>
                <a:cs typeface="Calibri"/>
                <a:sym typeface="Calibri"/>
              </a:rPr>
              <a:t>We all have moments of self-doubt in stressful situations where we have many varying thoughts in our minds. RTR is a skill designed to fight the negative or counterproductive thoughts in the moment and take us to a place of self-confidence.</a:t>
            </a:r>
            <a:endParaRPr b="1" sz="16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pic>
        <p:nvPicPr>
          <p:cNvPr id="218" name="Google Shape;218;p33" title="Screenshot 2026-06-15 at 10.30.40 PM.png"/>
          <p:cNvPicPr preferRelativeResize="0"/>
          <p:nvPr/>
        </p:nvPicPr>
        <p:blipFill>
          <a:blip r:embed="rId3">
            <a:alphaModFix/>
          </a:blip>
          <a:stretch>
            <a:fillRect/>
          </a:stretch>
        </p:blipFill>
        <p:spPr>
          <a:xfrm>
            <a:off x="216228" y="412125"/>
            <a:ext cx="5254551" cy="3992926"/>
          </a:xfrm>
          <a:prstGeom prst="rect">
            <a:avLst/>
          </a:prstGeom>
          <a:noFill/>
          <a:ln>
            <a:noFill/>
          </a:ln>
        </p:spPr>
      </p:pic>
      <p:sp>
        <p:nvSpPr>
          <p:cNvPr id="219" name="Google Shape;219;p33"/>
          <p:cNvSpPr txBox="1"/>
          <p:nvPr/>
        </p:nvSpPr>
        <p:spPr>
          <a:xfrm>
            <a:off x="5603850" y="477550"/>
            <a:ext cx="3292500" cy="323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200">
                <a:solidFill>
                  <a:schemeClr val="dk1"/>
                </a:solidFill>
                <a:latin typeface="Calibri"/>
                <a:ea typeface="Calibri"/>
                <a:cs typeface="Calibri"/>
                <a:sym typeface="Calibri"/>
              </a:rPr>
              <a:t>REVIEW STARTER </a:t>
            </a:r>
            <a:r>
              <a:rPr lang="en-GB" sz="2200">
                <a:solidFill>
                  <a:schemeClr val="dk1"/>
                </a:solidFill>
                <a:latin typeface="Calibri"/>
                <a:ea typeface="Calibri"/>
                <a:cs typeface="Calibri"/>
                <a:sym typeface="Calibri"/>
              </a:rPr>
              <a:t>ACTIVITY</a:t>
            </a:r>
            <a:endParaRPr sz="2200">
              <a:solidFill>
                <a:schemeClr val="dk1"/>
              </a:solidFill>
              <a:latin typeface="Calibri"/>
              <a:ea typeface="Calibri"/>
              <a:cs typeface="Calibri"/>
              <a:sym typeface="Calibri"/>
            </a:endParaRPr>
          </a:p>
          <a:p>
            <a:pPr indent="0" lvl="0" marL="0" rtl="0" algn="l">
              <a:spcBef>
                <a:spcPts val="0"/>
              </a:spcBef>
              <a:spcAft>
                <a:spcPts val="0"/>
              </a:spcAft>
              <a:buNone/>
            </a:pPr>
            <a:r>
              <a:t/>
            </a:r>
            <a:endParaRPr sz="2200">
              <a:solidFill>
                <a:schemeClr val="dk1"/>
              </a:solidFill>
              <a:latin typeface="Calibri"/>
              <a:ea typeface="Calibri"/>
              <a:cs typeface="Calibri"/>
              <a:sym typeface="Calibri"/>
            </a:endParaRPr>
          </a:p>
          <a:p>
            <a:pPr indent="0" lvl="0" marL="0" rtl="0" algn="l">
              <a:spcBef>
                <a:spcPts val="0"/>
              </a:spcBef>
              <a:spcAft>
                <a:spcPts val="0"/>
              </a:spcAft>
              <a:buNone/>
            </a:pPr>
            <a:r>
              <a:rPr lang="en-GB" sz="2200">
                <a:solidFill>
                  <a:schemeClr val="dk1"/>
                </a:solidFill>
                <a:latin typeface="Calibri"/>
                <a:ea typeface="Calibri"/>
                <a:cs typeface="Calibri"/>
                <a:sym typeface="Calibri"/>
              </a:rPr>
              <a:t>At </a:t>
            </a:r>
            <a:r>
              <a:rPr b="1" lang="en-GB" sz="2200">
                <a:solidFill>
                  <a:schemeClr val="dk1"/>
                </a:solidFill>
                <a:latin typeface="Calibri"/>
                <a:ea typeface="Calibri"/>
                <a:cs typeface="Calibri"/>
                <a:sym typeface="Calibri"/>
              </a:rPr>
              <a:t>Resilience Mindset</a:t>
            </a:r>
            <a:r>
              <a:rPr lang="en-GB" sz="2200">
                <a:solidFill>
                  <a:schemeClr val="dk1"/>
                </a:solidFill>
                <a:latin typeface="Calibri"/>
                <a:ea typeface="Calibri"/>
                <a:cs typeface="Calibri"/>
                <a:sym typeface="Calibri"/>
              </a:rPr>
              <a:t>, we believe that </a:t>
            </a:r>
            <a:r>
              <a:rPr b="1" lang="en-GB" sz="2200">
                <a:solidFill>
                  <a:schemeClr val="dk1"/>
                </a:solidFill>
                <a:latin typeface="Calibri"/>
                <a:ea typeface="Calibri"/>
                <a:cs typeface="Calibri"/>
                <a:sym typeface="Calibri"/>
              </a:rPr>
              <a:t>resilience is a muscle we can all build</a:t>
            </a:r>
            <a:r>
              <a:rPr lang="en-GB" sz="2200">
                <a:solidFill>
                  <a:schemeClr val="dk1"/>
                </a:solidFill>
                <a:latin typeface="Calibri"/>
                <a:ea typeface="Calibri"/>
                <a:cs typeface="Calibri"/>
                <a:sym typeface="Calibri"/>
              </a:rPr>
              <a:t> and some of the best teachers are those who’ve lived through the toughest trials and still kept going. </a:t>
            </a:r>
            <a:endParaRPr sz="22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34"/>
          <p:cNvSpPr txBox="1"/>
          <p:nvPr/>
        </p:nvSpPr>
        <p:spPr>
          <a:xfrm>
            <a:off x="111475" y="268275"/>
            <a:ext cx="4488300" cy="37002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n-GB" sz="2500">
                <a:solidFill>
                  <a:schemeClr val="dk1"/>
                </a:solidFill>
                <a:latin typeface="Anton"/>
                <a:ea typeface="Anton"/>
                <a:cs typeface="Anton"/>
                <a:sym typeface="Anton"/>
              </a:rPr>
              <a:t>RTR strategies #1</a:t>
            </a:r>
            <a:endParaRPr sz="1600">
              <a:solidFill>
                <a:schemeClr val="dk1"/>
              </a:solidFill>
              <a:latin typeface="Calibri"/>
              <a:ea typeface="Calibri"/>
              <a:cs typeface="Calibri"/>
              <a:sym typeface="Calibri"/>
            </a:endParaRPr>
          </a:p>
          <a:p>
            <a:pPr indent="0" lvl="0" marL="0" rtl="0" algn="l">
              <a:spcBef>
                <a:spcPts val="0"/>
              </a:spcBef>
              <a:spcAft>
                <a:spcPts val="0"/>
              </a:spcAft>
              <a:buNone/>
            </a:pPr>
            <a:r>
              <a:rPr b="1" lang="en-GB" sz="1800">
                <a:solidFill>
                  <a:schemeClr val="dk1"/>
                </a:solidFill>
                <a:latin typeface="Quicksand"/>
                <a:ea typeface="Quicksand"/>
                <a:cs typeface="Quicksand"/>
                <a:sym typeface="Quicksand"/>
              </a:rPr>
              <a:t>Evidence/Acknowledge</a:t>
            </a:r>
            <a:endParaRPr b="1" sz="24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b="1"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800">
                <a:solidFill>
                  <a:schemeClr val="dk1"/>
                </a:solidFill>
                <a:latin typeface="Quicksand"/>
                <a:ea typeface="Quicksand"/>
                <a:cs typeface="Quicksand"/>
                <a:sym typeface="Quicksand"/>
              </a:rPr>
              <a:t>Helps you challenge negative thoughts by looking for facts that prove those thoughts are inaccurate.</a:t>
            </a:r>
            <a:endParaRPr sz="18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8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i="1" lang="en-GB" sz="1800">
                <a:solidFill>
                  <a:schemeClr val="dk1"/>
                </a:solidFill>
                <a:latin typeface="Quicksand"/>
                <a:ea typeface="Quicksand"/>
                <a:cs typeface="Quicksand"/>
                <a:sym typeface="Quicksand"/>
              </a:rPr>
              <a:t>Imagine you think, "I’m going to fail this test." Using the evidence strategy, you remind yourself that you’ve studied and passed similar tests before, proving your thought wrong.= Evidence !</a:t>
            </a:r>
            <a:endParaRPr sz="2600">
              <a:solidFill>
                <a:schemeClr val="dk1"/>
              </a:solidFill>
              <a:latin typeface="Calibri"/>
              <a:ea typeface="Calibri"/>
              <a:cs typeface="Calibri"/>
              <a:sym typeface="Calibri"/>
            </a:endParaRPr>
          </a:p>
        </p:txBody>
      </p:sp>
      <p:pic>
        <p:nvPicPr>
          <p:cNvPr id="225" name="Google Shape;225;p34"/>
          <p:cNvPicPr preferRelativeResize="0"/>
          <p:nvPr/>
        </p:nvPicPr>
        <p:blipFill>
          <a:blip r:embed="rId3">
            <a:alphaModFix/>
          </a:blip>
          <a:stretch>
            <a:fillRect/>
          </a:stretch>
        </p:blipFill>
        <p:spPr>
          <a:xfrm>
            <a:off x="4727850" y="1262513"/>
            <a:ext cx="4239425" cy="26184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35"/>
          <p:cNvSpPr txBox="1"/>
          <p:nvPr/>
        </p:nvSpPr>
        <p:spPr>
          <a:xfrm>
            <a:off x="111475" y="268275"/>
            <a:ext cx="4488300" cy="39774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n-GB" sz="2500">
                <a:solidFill>
                  <a:schemeClr val="dk1"/>
                </a:solidFill>
                <a:latin typeface="Anton"/>
                <a:ea typeface="Anton"/>
                <a:cs typeface="Anton"/>
                <a:sym typeface="Anton"/>
              </a:rPr>
              <a:t>RTR strategies #2</a:t>
            </a:r>
            <a:endParaRPr sz="1600">
              <a:solidFill>
                <a:schemeClr val="dk1"/>
              </a:solidFill>
              <a:latin typeface="Calibri"/>
              <a:ea typeface="Calibri"/>
              <a:cs typeface="Calibri"/>
              <a:sym typeface="Calibri"/>
            </a:endParaRPr>
          </a:p>
          <a:p>
            <a:pPr indent="0" lvl="0" marL="0" rtl="0" algn="l">
              <a:spcBef>
                <a:spcPts val="0"/>
              </a:spcBef>
              <a:spcAft>
                <a:spcPts val="0"/>
              </a:spcAft>
              <a:buNone/>
            </a:pPr>
            <a:r>
              <a:rPr b="1" lang="en-GB" sz="1800">
                <a:solidFill>
                  <a:schemeClr val="dk1"/>
                </a:solidFill>
                <a:latin typeface="Quicksand"/>
                <a:ea typeface="Quicksand"/>
                <a:cs typeface="Quicksand"/>
                <a:sym typeface="Quicksand"/>
              </a:rPr>
              <a:t>Optimism / Perspective</a:t>
            </a:r>
            <a:endParaRPr b="1" sz="24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b="1" sz="1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GB" sz="1200">
                <a:solidFill>
                  <a:schemeClr val="dk1"/>
                </a:solidFill>
                <a:latin typeface="Quicksand"/>
                <a:ea typeface="Quicksand"/>
                <a:cs typeface="Quicksand"/>
                <a:sym typeface="Quicksand"/>
              </a:rPr>
              <a:t>Optimism involves shifting your mindset to view the situation more positively.</a:t>
            </a:r>
            <a:endParaRPr sz="12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200">
              <a:solidFill>
                <a:schemeClr val="dk1"/>
              </a:solidFill>
              <a:latin typeface="Quicksand"/>
              <a:ea typeface="Quicksand"/>
              <a:cs typeface="Quicksand"/>
              <a:sym typeface="Quicksand"/>
            </a:endParaRPr>
          </a:p>
          <a:p>
            <a:pPr indent="0" lvl="0" marL="0" rtl="0" algn="l">
              <a:spcBef>
                <a:spcPts val="0"/>
              </a:spcBef>
              <a:spcAft>
                <a:spcPts val="0"/>
              </a:spcAft>
              <a:buNone/>
            </a:pPr>
            <a:r>
              <a:rPr i="1" lang="en-GB" sz="1200">
                <a:solidFill>
                  <a:schemeClr val="dk1"/>
                </a:solidFill>
                <a:latin typeface="Quicksand"/>
                <a:ea typeface="Quicksand"/>
                <a:cs typeface="Quicksand"/>
                <a:sym typeface="Quicksand"/>
              </a:rPr>
              <a:t>If you’re nervous about a presentation, think, "This is a chance to show what I know," rather than focusing on what could go wrong. </a:t>
            </a:r>
            <a:endParaRPr i="1" sz="12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i="1" sz="1200">
              <a:solidFill>
                <a:schemeClr val="dk1"/>
              </a:solidFill>
              <a:latin typeface="Quicksand"/>
              <a:ea typeface="Quicksand"/>
              <a:cs typeface="Quicksand"/>
              <a:sym typeface="Quicksand"/>
            </a:endParaRPr>
          </a:p>
          <a:p>
            <a:pPr indent="0" lvl="0" marL="0" rtl="0" algn="l">
              <a:spcBef>
                <a:spcPts val="0"/>
              </a:spcBef>
              <a:spcAft>
                <a:spcPts val="0"/>
              </a:spcAft>
              <a:buNone/>
            </a:pPr>
            <a:r>
              <a:rPr lang="en-GB" sz="1200">
                <a:solidFill>
                  <a:schemeClr val="dk1"/>
                </a:solidFill>
                <a:latin typeface="Quicksand"/>
                <a:ea typeface="Quicksand"/>
                <a:cs typeface="Quicksand"/>
                <a:sym typeface="Quicksand"/>
              </a:rPr>
              <a:t>Shifting perspectives help</a:t>
            </a:r>
            <a:r>
              <a:rPr lang="en-GB" sz="1200">
                <a:solidFill>
                  <a:schemeClr val="dk1"/>
                </a:solidFill>
                <a:latin typeface="Quicksand"/>
                <a:ea typeface="Quicksand"/>
                <a:cs typeface="Quicksand"/>
                <a:sym typeface="Quicksand"/>
              </a:rPr>
              <a:t> reduce stress by allowing you to realise that the current situation might not be as big or bad as it seems.</a:t>
            </a:r>
            <a:endParaRPr sz="1200">
              <a:solidFill>
                <a:schemeClr val="dk1"/>
              </a:solidFill>
              <a:latin typeface="Quicksand"/>
              <a:ea typeface="Quicksand"/>
              <a:cs typeface="Quicksand"/>
              <a:sym typeface="Quicksand"/>
            </a:endParaRPr>
          </a:p>
          <a:p>
            <a:pPr indent="0" lvl="0" marL="0" rtl="0" algn="l">
              <a:spcBef>
                <a:spcPts val="0"/>
              </a:spcBef>
              <a:spcAft>
                <a:spcPts val="0"/>
              </a:spcAft>
              <a:buNone/>
            </a:pPr>
            <a:r>
              <a:t/>
            </a:r>
            <a:endParaRPr sz="12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i="1" lang="en-GB" sz="1200">
                <a:solidFill>
                  <a:schemeClr val="dk1"/>
                </a:solidFill>
                <a:latin typeface="Quicksand"/>
                <a:ea typeface="Quicksand"/>
                <a:cs typeface="Quicksand"/>
                <a:sym typeface="Quicksand"/>
              </a:rPr>
              <a:t>If you make a mistake in a sports match, instead of thinking, "I’ve let my whole team down," remind yourself that one mistake doesn’t decide the outcome, and everyone makes errors.</a:t>
            </a:r>
            <a:endParaRPr i="1" sz="1200">
              <a:solidFill>
                <a:schemeClr val="dk1"/>
              </a:solidFill>
              <a:latin typeface="Quicksand"/>
              <a:ea typeface="Quicksand"/>
              <a:cs typeface="Quicksand"/>
              <a:sym typeface="Quicksand"/>
            </a:endParaRPr>
          </a:p>
        </p:txBody>
      </p:sp>
      <p:pic>
        <p:nvPicPr>
          <p:cNvPr id="231" name="Google Shape;231;p35"/>
          <p:cNvPicPr preferRelativeResize="0"/>
          <p:nvPr/>
        </p:nvPicPr>
        <p:blipFill>
          <a:blip r:embed="rId3">
            <a:alphaModFix/>
          </a:blip>
          <a:stretch>
            <a:fillRect/>
          </a:stretch>
        </p:blipFill>
        <p:spPr>
          <a:xfrm>
            <a:off x="4752175" y="770000"/>
            <a:ext cx="4239425" cy="360351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36"/>
          <p:cNvSpPr txBox="1"/>
          <p:nvPr/>
        </p:nvSpPr>
        <p:spPr>
          <a:xfrm>
            <a:off x="111475" y="268275"/>
            <a:ext cx="4488300" cy="38235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n-GB" sz="2500">
                <a:solidFill>
                  <a:schemeClr val="dk1"/>
                </a:solidFill>
                <a:latin typeface="Anton"/>
                <a:ea typeface="Anton"/>
                <a:cs typeface="Anton"/>
                <a:sym typeface="Anton"/>
              </a:rPr>
              <a:t>RTR strategies #3</a:t>
            </a:r>
            <a:endParaRPr sz="1600">
              <a:solidFill>
                <a:schemeClr val="dk1"/>
              </a:solidFill>
              <a:latin typeface="Calibri"/>
              <a:ea typeface="Calibri"/>
              <a:cs typeface="Calibri"/>
              <a:sym typeface="Calibri"/>
            </a:endParaRPr>
          </a:p>
          <a:p>
            <a:pPr indent="0" lvl="0" marL="0" rtl="0" algn="l">
              <a:spcBef>
                <a:spcPts val="0"/>
              </a:spcBef>
              <a:spcAft>
                <a:spcPts val="0"/>
              </a:spcAft>
              <a:buNone/>
            </a:pPr>
            <a:r>
              <a:rPr b="1" lang="en-GB" sz="1800">
                <a:solidFill>
                  <a:schemeClr val="dk1"/>
                </a:solidFill>
                <a:latin typeface="Quicksand"/>
                <a:ea typeface="Quicksand"/>
                <a:cs typeface="Quicksand"/>
                <a:sym typeface="Quicksand"/>
              </a:rPr>
              <a:t>Action</a:t>
            </a:r>
            <a:endParaRPr b="1" sz="1800">
              <a:solidFill>
                <a:schemeClr val="dk1"/>
              </a:solidFill>
              <a:latin typeface="Quicksand"/>
              <a:ea typeface="Quicksand"/>
              <a:cs typeface="Quicksand"/>
              <a:sym typeface="Quicksand"/>
            </a:endParaRPr>
          </a:p>
          <a:p>
            <a:pPr indent="0" lvl="0" marL="457200" rtl="0" algn="l">
              <a:lnSpc>
                <a:spcPct val="115000"/>
              </a:lnSpc>
              <a:spcBef>
                <a:spcPts val="0"/>
              </a:spcBef>
              <a:spcAft>
                <a:spcPts val="0"/>
              </a:spcAft>
              <a:buNone/>
            </a:pPr>
            <a:r>
              <a:t/>
            </a:r>
            <a:endParaRPr b="1" sz="1600">
              <a:solidFill>
                <a:schemeClr val="dk1"/>
              </a:solidFill>
              <a:latin typeface="Calibri"/>
              <a:ea typeface="Calibri"/>
              <a:cs typeface="Calibri"/>
              <a:sym typeface="Calibri"/>
            </a:endParaRPr>
          </a:p>
          <a:p>
            <a:pPr indent="0" lvl="0" marL="0" rtl="0" algn="l">
              <a:spcBef>
                <a:spcPts val="0"/>
              </a:spcBef>
              <a:spcAft>
                <a:spcPts val="0"/>
              </a:spcAft>
              <a:buNone/>
            </a:pPr>
            <a:r>
              <a:rPr lang="en-GB" sz="1700">
                <a:solidFill>
                  <a:schemeClr val="dk1"/>
                </a:solidFill>
                <a:latin typeface="Quicksand"/>
                <a:ea typeface="Quicksand"/>
                <a:cs typeface="Quicksand"/>
                <a:sym typeface="Quicksand"/>
              </a:rPr>
              <a:t>Moves the brain out of the "freeze/flight" state and back into agency and self-efficacy. Real-time resilience requires doing, not just thinking.</a:t>
            </a:r>
            <a:endParaRPr sz="17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t/>
            </a:r>
            <a:endParaRPr sz="17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i="1" lang="en-GB" sz="1700">
                <a:solidFill>
                  <a:schemeClr val="dk1"/>
                </a:solidFill>
                <a:latin typeface="Quicksand"/>
                <a:ea typeface="Quicksand"/>
                <a:cs typeface="Quicksand"/>
                <a:sym typeface="Quicksand"/>
              </a:rPr>
              <a:t>What is one small thing I can do right now to move forward?</a:t>
            </a:r>
            <a:endParaRPr i="1" sz="1700">
              <a:solidFill>
                <a:schemeClr val="dk1"/>
              </a:solidFill>
              <a:latin typeface="Quicksand"/>
              <a:ea typeface="Quicksand"/>
              <a:cs typeface="Quicksand"/>
              <a:sym typeface="Quicksand"/>
            </a:endParaRPr>
          </a:p>
          <a:p>
            <a:pPr indent="0" lvl="0" marL="0" rtl="0" algn="l">
              <a:spcBef>
                <a:spcPts val="0"/>
              </a:spcBef>
              <a:spcAft>
                <a:spcPts val="0"/>
              </a:spcAft>
              <a:buClr>
                <a:schemeClr val="dk1"/>
              </a:buClr>
              <a:buSzPts val="1100"/>
              <a:buFont typeface="Arial"/>
              <a:buNone/>
            </a:pPr>
            <a:r>
              <a:rPr i="1" lang="en-GB" sz="1700">
                <a:solidFill>
                  <a:schemeClr val="dk1"/>
                </a:solidFill>
                <a:latin typeface="Quicksand"/>
                <a:ea typeface="Quicksand"/>
                <a:cs typeface="Quicksand"/>
                <a:sym typeface="Quicksand"/>
              </a:rPr>
              <a:t>“I am going to highlight three topics I got wrong and ask the teacher for help during lunch."</a:t>
            </a:r>
            <a:endParaRPr sz="2700">
              <a:solidFill>
                <a:schemeClr val="dk1"/>
              </a:solidFill>
              <a:latin typeface="Quicksand"/>
              <a:ea typeface="Quicksand"/>
              <a:cs typeface="Quicksand"/>
              <a:sym typeface="Quicksand"/>
            </a:endParaRPr>
          </a:p>
        </p:txBody>
      </p:sp>
      <p:pic>
        <p:nvPicPr>
          <p:cNvPr id="237" name="Google Shape;237;p36"/>
          <p:cNvPicPr preferRelativeResize="0"/>
          <p:nvPr/>
        </p:nvPicPr>
        <p:blipFill>
          <a:blip r:embed="rId3">
            <a:alphaModFix/>
          </a:blip>
          <a:stretch>
            <a:fillRect/>
          </a:stretch>
        </p:blipFill>
        <p:spPr>
          <a:xfrm>
            <a:off x="4752175" y="529325"/>
            <a:ext cx="4239424" cy="365398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7"/>
          <p:cNvSpPr/>
          <p:nvPr/>
        </p:nvSpPr>
        <p:spPr>
          <a:xfrm>
            <a:off x="0" y="1269718"/>
            <a:ext cx="9144000" cy="38739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244" name="Google Shape;244;p37"/>
          <p:cNvSpPr/>
          <p:nvPr/>
        </p:nvSpPr>
        <p:spPr>
          <a:xfrm>
            <a:off x="401129" y="1721857"/>
            <a:ext cx="3571500" cy="30156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245" name="Google Shape;245;p37"/>
          <p:cNvSpPr txBox="1"/>
          <p:nvPr/>
        </p:nvSpPr>
        <p:spPr>
          <a:xfrm>
            <a:off x="290095" y="-726400"/>
            <a:ext cx="8586300" cy="1790700"/>
          </a:xfrm>
          <a:prstGeom prst="rect">
            <a:avLst/>
          </a:prstGeom>
          <a:noFill/>
          <a:ln>
            <a:noFill/>
          </a:ln>
        </p:spPr>
        <p:txBody>
          <a:bodyPr anchorCtr="0" anchor="b" bIns="34275" lIns="68575" spcFirstLastPara="1" rIns="68575" wrap="square" tIns="34275">
            <a:normAutofit/>
          </a:bodyPr>
          <a:lstStyle/>
          <a:p>
            <a:pPr indent="0" lvl="0" marL="0" marR="0" rtl="0" algn="l">
              <a:lnSpc>
                <a:spcPct val="90000"/>
              </a:lnSpc>
              <a:spcBef>
                <a:spcPts val="0"/>
              </a:spcBef>
              <a:spcAft>
                <a:spcPts val="0"/>
              </a:spcAft>
              <a:buClr>
                <a:schemeClr val="dk1"/>
              </a:buClr>
              <a:buSzPts val="3700"/>
              <a:buFont typeface="Anton"/>
              <a:buNone/>
            </a:pPr>
            <a:r>
              <a:rPr lang="en-GB" sz="3400">
                <a:solidFill>
                  <a:schemeClr val="dk1"/>
                </a:solidFill>
                <a:latin typeface="Anton"/>
                <a:ea typeface="Anton"/>
                <a:cs typeface="Anton"/>
                <a:sym typeface="Anton"/>
              </a:rPr>
              <a:t>Speed dating w RTR (rotate every 30 seconds)</a:t>
            </a:r>
            <a:endParaRPr sz="3300">
              <a:solidFill>
                <a:schemeClr val="dk1"/>
              </a:solidFill>
              <a:latin typeface="Anton"/>
              <a:ea typeface="Anton"/>
              <a:cs typeface="Anton"/>
              <a:sym typeface="Anton"/>
            </a:endParaRPr>
          </a:p>
        </p:txBody>
      </p:sp>
      <p:sp>
        <p:nvSpPr>
          <p:cNvPr id="246" name="Google Shape;246;p37"/>
          <p:cNvSpPr txBox="1"/>
          <p:nvPr/>
        </p:nvSpPr>
        <p:spPr>
          <a:xfrm>
            <a:off x="626475" y="2197666"/>
            <a:ext cx="3118500" cy="23673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lang="en-GB" sz="1800">
                <a:solidFill>
                  <a:schemeClr val="dk1"/>
                </a:solidFill>
                <a:latin typeface="Anton"/>
                <a:ea typeface="Anton"/>
                <a:cs typeface="Anton"/>
                <a:sym typeface="Anton"/>
              </a:rPr>
              <a:t>Outside circle - high stress scenarios</a:t>
            </a:r>
            <a:endParaRPr sz="1100"/>
          </a:p>
          <a:p>
            <a:pPr indent="0" lvl="0" marL="0" marR="0" rtl="0" algn="l">
              <a:lnSpc>
                <a:spcPct val="110000"/>
              </a:lnSpc>
              <a:spcBef>
                <a:spcPts val="500"/>
              </a:spcBef>
              <a:spcAft>
                <a:spcPts val="0"/>
              </a:spcAft>
              <a:buNone/>
            </a:pPr>
            <a:r>
              <a:rPr lang="en-GB" sz="1800">
                <a:solidFill>
                  <a:schemeClr val="dk1"/>
                </a:solidFill>
                <a:latin typeface="Calibri"/>
                <a:ea typeface="Calibri"/>
                <a:cs typeface="Calibri"/>
                <a:sym typeface="Calibri"/>
              </a:rPr>
              <a:t>‘I failed my mock exam’</a:t>
            </a:r>
            <a:endParaRPr sz="1100"/>
          </a:p>
          <a:p>
            <a:pPr indent="0" lvl="0" marL="0" marR="0" rtl="0" algn="l">
              <a:lnSpc>
                <a:spcPct val="110000"/>
              </a:lnSpc>
              <a:spcBef>
                <a:spcPts val="500"/>
              </a:spcBef>
              <a:spcAft>
                <a:spcPts val="0"/>
              </a:spcAft>
              <a:buNone/>
            </a:pPr>
            <a:r>
              <a:rPr lang="en-GB" sz="1800">
                <a:solidFill>
                  <a:schemeClr val="dk1"/>
                </a:solidFill>
                <a:latin typeface="Calibri"/>
                <a:ea typeface="Calibri"/>
                <a:cs typeface="Calibri"/>
                <a:sym typeface="Calibri"/>
              </a:rPr>
              <a:t>‘I’m just not an academic person’</a:t>
            </a:r>
            <a:endParaRPr sz="1100"/>
          </a:p>
          <a:p>
            <a:pPr indent="0" lvl="0" marL="0" marR="0" rtl="0" algn="l">
              <a:lnSpc>
                <a:spcPct val="110000"/>
              </a:lnSpc>
              <a:spcBef>
                <a:spcPts val="500"/>
              </a:spcBef>
              <a:spcAft>
                <a:spcPts val="0"/>
              </a:spcAft>
              <a:buNone/>
            </a:pPr>
            <a:r>
              <a:rPr lang="en-GB" sz="1800">
                <a:solidFill>
                  <a:schemeClr val="dk1"/>
                </a:solidFill>
                <a:latin typeface="Calibri"/>
                <a:ea typeface="Calibri"/>
                <a:cs typeface="Calibri"/>
                <a:sym typeface="Calibri"/>
              </a:rPr>
              <a:t>‘My friend group went out without me. Nobody likes me’. ​</a:t>
            </a:r>
            <a:endParaRPr sz="1100"/>
          </a:p>
        </p:txBody>
      </p:sp>
      <p:sp>
        <p:nvSpPr>
          <p:cNvPr id="247" name="Google Shape;247;p37"/>
          <p:cNvSpPr txBox="1"/>
          <p:nvPr>
            <p:ph idx="12" type="sldNum"/>
          </p:nvPr>
        </p:nvSpPr>
        <p:spPr>
          <a:xfrm>
            <a:off x="6354343" y="3470578"/>
            <a:ext cx="411600" cy="2952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en-GB"/>
              <a:t>‹#›</a:t>
            </a:fld>
            <a:endParaRPr/>
          </a:p>
        </p:txBody>
      </p:sp>
      <p:pic>
        <p:nvPicPr>
          <p:cNvPr id="248" name="Google Shape;248;p37"/>
          <p:cNvPicPr preferRelativeResize="0"/>
          <p:nvPr/>
        </p:nvPicPr>
        <p:blipFill rotWithShape="1">
          <a:blip r:embed="rId3">
            <a:alphaModFix/>
          </a:blip>
          <a:srcRect b="0" l="0" r="0" t="0"/>
          <a:stretch/>
        </p:blipFill>
        <p:spPr>
          <a:xfrm>
            <a:off x="1549464" y="1501904"/>
            <a:ext cx="1272522" cy="516738"/>
          </a:xfrm>
          <a:prstGeom prst="rect">
            <a:avLst/>
          </a:prstGeom>
          <a:noFill/>
          <a:ln>
            <a:noFill/>
          </a:ln>
        </p:spPr>
      </p:pic>
      <p:sp>
        <p:nvSpPr>
          <p:cNvPr id="249" name="Google Shape;249;p37"/>
          <p:cNvSpPr txBox="1"/>
          <p:nvPr/>
        </p:nvSpPr>
        <p:spPr>
          <a:xfrm>
            <a:off x="6127036" y="2129414"/>
            <a:ext cx="1563000" cy="12606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lang="en-GB" sz="1800">
                <a:solidFill>
                  <a:schemeClr val="dk1"/>
                </a:solidFill>
                <a:latin typeface="Calibri"/>
                <a:ea typeface="Calibri"/>
                <a:cs typeface="Calibri"/>
                <a:sym typeface="Calibri"/>
              </a:rPr>
              <a:t>Learning well from mistakes takes the right </a:t>
            </a:r>
            <a:r>
              <a:rPr b="1" lang="en-GB" sz="1800">
                <a:solidFill>
                  <a:schemeClr val="dk1"/>
                </a:solidFill>
                <a:latin typeface="Calibri"/>
                <a:ea typeface="Calibri"/>
                <a:cs typeface="Calibri"/>
                <a:sym typeface="Calibri"/>
              </a:rPr>
              <a:t>attitude</a:t>
            </a:r>
            <a:r>
              <a:rPr lang="en-GB" sz="1800">
                <a:solidFill>
                  <a:schemeClr val="dk1"/>
                </a:solidFill>
                <a:latin typeface="Calibri"/>
                <a:ea typeface="Calibri"/>
                <a:cs typeface="Calibri"/>
                <a:sym typeface="Calibri"/>
              </a:rPr>
              <a:t>.</a:t>
            </a:r>
            <a:endParaRPr sz="1100"/>
          </a:p>
        </p:txBody>
      </p:sp>
      <p:sp>
        <p:nvSpPr>
          <p:cNvPr id="250" name="Google Shape;250;p37"/>
          <p:cNvSpPr/>
          <p:nvPr/>
        </p:nvSpPr>
        <p:spPr>
          <a:xfrm>
            <a:off x="5175851" y="1721857"/>
            <a:ext cx="3571500" cy="30156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id="251" name="Google Shape;251;p37"/>
          <p:cNvPicPr preferRelativeResize="0"/>
          <p:nvPr/>
        </p:nvPicPr>
        <p:blipFill rotWithShape="1">
          <a:blip r:embed="rId3">
            <a:alphaModFix/>
          </a:blip>
          <a:srcRect b="0" l="0" r="0" t="0"/>
          <a:stretch/>
        </p:blipFill>
        <p:spPr>
          <a:xfrm>
            <a:off x="6322016" y="1499503"/>
            <a:ext cx="1272522" cy="516738"/>
          </a:xfrm>
          <a:prstGeom prst="rect">
            <a:avLst/>
          </a:prstGeom>
          <a:noFill/>
          <a:ln>
            <a:noFill/>
          </a:ln>
        </p:spPr>
      </p:pic>
      <p:sp>
        <p:nvSpPr>
          <p:cNvPr id="252" name="Google Shape;252;p37"/>
          <p:cNvSpPr txBox="1"/>
          <p:nvPr/>
        </p:nvSpPr>
        <p:spPr>
          <a:xfrm>
            <a:off x="4270885" y="1721857"/>
            <a:ext cx="757200" cy="623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3600">
                <a:solidFill>
                  <a:schemeClr val="lt1"/>
                </a:solidFill>
                <a:latin typeface="Anton"/>
                <a:ea typeface="Anton"/>
                <a:cs typeface="Anton"/>
                <a:sym typeface="Anton"/>
              </a:rPr>
              <a:t>VS</a:t>
            </a:r>
            <a:endParaRPr sz="3600">
              <a:solidFill>
                <a:schemeClr val="lt1"/>
              </a:solidFill>
              <a:latin typeface="Arial"/>
              <a:ea typeface="Arial"/>
              <a:cs typeface="Arial"/>
              <a:sym typeface="Arial"/>
            </a:endParaRPr>
          </a:p>
        </p:txBody>
      </p:sp>
      <p:sp>
        <p:nvSpPr>
          <p:cNvPr id="253" name="Google Shape;253;p37"/>
          <p:cNvSpPr txBox="1"/>
          <p:nvPr/>
        </p:nvSpPr>
        <p:spPr>
          <a:xfrm>
            <a:off x="5399051" y="2317974"/>
            <a:ext cx="3118500" cy="16935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lang="en-GB" sz="1800">
                <a:solidFill>
                  <a:schemeClr val="dk1"/>
                </a:solidFill>
                <a:latin typeface="Anton"/>
                <a:ea typeface="Anton"/>
                <a:cs typeface="Anton"/>
                <a:sym typeface="Anton"/>
              </a:rPr>
              <a:t>Inside circle - resilience coach</a:t>
            </a:r>
            <a:endParaRPr sz="1100"/>
          </a:p>
          <a:p>
            <a:pPr indent="0" lvl="0" marL="0" marR="0" rtl="0" algn="l">
              <a:lnSpc>
                <a:spcPct val="110000"/>
              </a:lnSpc>
              <a:spcBef>
                <a:spcPts val="500"/>
              </a:spcBef>
              <a:spcAft>
                <a:spcPts val="0"/>
              </a:spcAft>
              <a:buNone/>
            </a:pPr>
            <a:r>
              <a:rPr lang="en-GB" sz="1800">
                <a:solidFill>
                  <a:schemeClr val="dk1"/>
                </a:solidFill>
                <a:latin typeface="Calibri"/>
                <a:ea typeface="Calibri"/>
                <a:cs typeface="Calibri"/>
                <a:sym typeface="Calibri"/>
              </a:rPr>
              <a:t>You have 30 secs to offer a growth-mindset reframe OR rtr counterstatement. </a:t>
            </a:r>
            <a:endParaRPr sz="1800">
              <a:solidFill>
                <a:schemeClr val="dk1"/>
              </a:solidFill>
              <a:latin typeface="Calibri"/>
              <a:ea typeface="Calibri"/>
              <a:cs typeface="Calibri"/>
              <a:sym typeface="Calibri"/>
            </a:endParaRPr>
          </a:p>
          <a:p>
            <a:pPr indent="0" lvl="0" marL="0" marR="0" rtl="0" algn="l">
              <a:lnSpc>
                <a:spcPct val="110000"/>
              </a:lnSpc>
              <a:spcBef>
                <a:spcPts val="50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pic>
        <p:nvPicPr>
          <p:cNvPr id="258" name="Google Shape;258;p38" title="Screenshot 2026-09-17 at 7.39.33 AM.png"/>
          <p:cNvPicPr preferRelativeResize="0"/>
          <p:nvPr/>
        </p:nvPicPr>
        <p:blipFill>
          <a:blip r:embed="rId3">
            <a:alphaModFix/>
          </a:blip>
          <a:stretch>
            <a:fillRect/>
          </a:stretch>
        </p:blipFill>
        <p:spPr>
          <a:xfrm>
            <a:off x="3306600" y="152400"/>
            <a:ext cx="2530811" cy="4838701"/>
          </a:xfrm>
          <a:prstGeom prst="rect">
            <a:avLst/>
          </a:prstGeom>
          <a:noFill/>
          <a:ln>
            <a:noFill/>
          </a:ln>
        </p:spPr>
      </p:pic>
      <p:sp>
        <p:nvSpPr>
          <p:cNvPr id="259" name="Google Shape;259;p38"/>
          <p:cNvSpPr txBox="1"/>
          <p:nvPr/>
        </p:nvSpPr>
        <p:spPr>
          <a:xfrm>
            <a:off x="262075" y="218425"/>
            <a:ext cx="3000000" cy="569400"/>
          </a:xfrm>
          <a:prstGeom prst="rect">
            <a:avLst/>
          </a:prstGeom>
          <a:noFill/>
          <a:ln>
            <a:noFill/>
          </a:ln>
        </p:spPr>
        <p:txBody>
          <a:bodyPr anchorCtr="0" anchor="t" bIns="91425" lIns="91425" spcFirstLastPara="1" rIns="91425" wrap="square" tIns="91425">
            <a:spAutoFit/>
          </a:bodyPr>
          <a:lstStyle/>
          <a:p>
            <a:pPr indent="0" lvl="0" marL="0" rtl="0" algn="l">
              <a:lnSpc>
                <a:spcPct val="120000"/>
              </a:lnSpc>
              <a:spcBef>
                <a:spcPts val="0"/>
              </a:spcBef>
              <a:spcAft>
                <a:spcPts val="0"/>
              </a:spcAft>
              <a:buNone/>
            </a:pPr>
            <a:r>
              <a:rPr lang="en-GB" sz="2500">
                <a:solidFill>
                  <a:schemeClr val="dk1"/>
                </a:solidFill>
                <a:latin typeface="Anton"/>
                <a:ea typeface="Anton"/>
                <a:cs typeface="Anton"/>
                <a:sym typeface="Anton"/>
              </a:rPr>
              <a:t>EXAMPLE</a:t>
            </a:r>
            <a:endParaRPr sz="16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id="264" name="Google Shape;264;p39"/>
          <p:cNvPicPr preferRelativeResize="0"/>
          <p:nvPr/>
        </p:nvPicPr>
        <p:blipFill rotWithShape="1">
          <a:blip r:embed="rId3">
            <a:alphaModFix/>
          </a:blip>
          <a:srcRect b="0" l="2928" r="2919" t="2875"/>
          <a:stretch/>
        </p:blipFill>
        <p:spPr>
          <a:xfrm>
            <a:off x="187085" y="10325"/>
            <a:ext cx="4246015" cy="5122851"/>
          </a:xfrm>
          <a:prstGeom prst="rect">
            <a:avLst/>
          </a:prstGeom>
          <a:noFill/>
          <a:ln cap="flat" cmpd="sng" w="9525">
            <a:solidFill>
              <a:srgbClr val="000000"/>
            </a:solidFill>
            <a:prstDash val="solid"/>
            <a:round/>
            <a:headEnd len="sm" w="sm" type="none"/>
            <a:tailEnd len="sm" w="sm" type="none"/>
          </a:ln>
        </p:spPr>
      </p:pic>
      <p:pic>
        <p:nvPicPr>
          <p:cNvPr id="265" name="Google Shape;265;p39"/>
          <p:cNvPicPr preferRelativeResize="0"/>
          <p:nvPr/>
        </p:nvPicPr>
        <p:blipFill rotWithShape="1">
          <a:blip r:embed="rId4">
            <a:alphaModFix/>
          </a:blip>
          <a:srcRect b="0" l="3428" r="0" t="2344"/>
          <a:stretch/>
        </p:blipFill>
        <p:spPr>
          <a:xfrm>
            <a:off x="4518725" y="0"/>
            <a:ext cx="4128492" cy="5143500"/>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 name="Shape 269"/>
        <p:cNvGrpSpPr/>
        <p:nvPr/>
      </p:nvGrpSpPr>
      <p:grpSpPr>
        <a:xfrm>
          <a:off x="0" y="0"/>
          <a:ext cx="0" cy="0"/>
          <a:chOff x="0" y="0"/>
          <a:chExt cx="0" cy="0"/>
        </a:xfrm>
      </p:grpSpPr>
      <p:sp>
        <p:nvSpPr>
          <p:cNvPr id="270" name="Google Shape;270;p40"/>
          <p:cNvSpPr txBox="1"/>
          <p:nvPr/>
        </p:nvSpPr>
        <p:spPr>
          <a:xfrm>
            <a:off x="247375" y="422575"/>
            <a:ext cx="8549700" cy="2678100"/>
          </a:xfrm>
          <a:prstGeom prst="rect">
            <a:avLst/>
          </a:prstGeom>
          <a:solidFill>
            <a:srgbClr val="BAAAE5"/>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GB" sz="2400">
                <a:solidFill>
                  <a:schemeClr val="dk1"/>
                </a:solidFill>
                <a:latin typeface="Calibri"/>
                <a:ea typeface="Calibri"/>
                <a:cs typeface="Calibri"/>
                <a:sym typeface="Calibri"/>
              </a:rPr>
              <a:t>Real-time resilience is a powerful tool for managing counterproductive thoughts by applying evidence, optimism, and perspective. It helps us stay grounded and respond more effectively to challenges by reframing negative thinking. By consistently applying these strategies, we can improve our mental resilience and face life’s challenges more confidently.</a:t>
            </a:r>
            <a:endParaRPr sz="2400">
              <a:latin typeface="Calibri"/>
              <a:ea typeface="Calibri"/>
              <a:cs typeface="Calibri"/>
              <a:sym typeface="Calibri"/>
            </a:endParaRPr>
          </a:p>
        </p:txBody>
      </p:sp>
      <p:pic>
        <p:nvPicPr>
          <p:cNvPr id="271" name="Google Shape;271;p40"/>
          <p:cNvPicPr preferRelativeResize="0"/>
          <p:nvPr/>
        </p:nvPicPr>
        <p:blipFill>
          <a:blip r:embed="rId3">
            <a:alphaModFix/>
          </a:blip>
          <a:stretch>
            <a:fillRect/>
          </a:stretch>
        </p:blipFill>
        <p:spPr>
          <a:xfrm>
            <a:off x="2440700" y="3211850"/>
            <a:ext cx="3752850" cy="121920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1"/>
          <p:cNvSpPr/>
          <p:nvPr/>
        </p:nvSpPr>
        <p:spPr>
          <a:xfrm>
            <a:off x="0" y="553875"/>
            <a:ext cx="9080100" cy="27684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id="277" name="Google Shape;277;p41"/>
          <p:cNvPicPr preferRelativeResize="0"/>
          <p:nvPr/>
        </p:nvPicPr>
        <p:blipFill rotWithShape="1">
          <a:blip r:embed="rId3">
            <a:alphaModFix/>
          </a:blip>
          <a:srcRect b="0" l="22174" r="9492" t="0"/>
          <a:stretch/>
        </p:blipFill>
        <p:spPr>
          <a:xfrm>
            <a:off x="274500" y="807000"/>
            <a:ext cx="2150976" cy="2250600"/>
          </a:xfrm>
          <a:prstGeom prst="rect">
            <a:avLst/>
          </a:prstGeom>
          <a:noFill/>
          <a:ln>
            <a:noFill/>
          </a:ln>
        </p:spPr>
      </p:pic>
      <p:pic>
        <p:nvPicPr>
          <p:cNvPr descr="Rocky Balboa (Sylvester Stallone) offers his son Robert (Milo Ventimiglia) life advice to help him realize he needs to believe in and fight for himself in order to have the life he wants. &#10;&#10;&quot;But it ain’t about how hard you hit. It’s about how hard you can get hit and keep movin’ forward.&quot;&#10;&#10;Subscribe: https://www.youtube.com/@OfficialRockyBalboa&#10;&#10;Watch more ROCKY videos: https://www.youtube.com/@OfficialRockyBalboa&#10;Rent/buy ROCKY BALBOA on Amazon Prime Video: https://www.amazon.com/gp/video/detail/B017C59N76&#10;&#10;Sylvester Stallone is back in this action-packed sequel and this time he's up against an opponent (Antonio Tarver) who's faster, stronger and 30 years his junior! Milo Ventimiglia and Burt Young are ringside for the hard-hitting battle of the ages!&#10;&#10;Directed by: Sylvester Stallone&#10;Written by: Sylvester Stallone&#10;Cast: Sylvester Stallone, Burt Young, Antonio Tarver, Milo Ventimiglia&#10;© 2006 Metro-Goldwyn-Mayer Pictures Inc. and Revolution Studios Distribution Company, LLC. All Rights Reserved.&#10;#Hashtags" id="278" name="Google Shape;278;p41" title="Rocky's Inspirational Speech to His Son | ROCKY BALBOA">
            <a:hlinkClick r:id="rId4"/>
          </p:cNvPr>
          <p:cNvPicPr preferRelativeResize="0"/>
          <p:nvPr/>
        </p:nvPicPr>
        <p:blipFill>
          <a:blip r:embed="rId5">
            <a:alphaModFix/>
          </a:blip>
          <a:stretch>
            <a:fillRect/>
          </a:stretch>
        </p:blipFill>
        <p:spPr>
          <a:xfrm>
            <a:off x="4758850" y="803450"/>
            <a:ext cx="4013700" cy="2257700"/>
          </a:xfrm>
          <a:prstGeom prst="rect">
            <a:avLst/>
          </a:prstGeom>
          <a:noFill/>
          <a:ln>
            <a:noFill/>
          </a:ln>
        </p:spPr>
      </p:pic>
      <p:pic>
        <p:nvPicPr>
          <p:cNvPr id="279" name="Google Shape;279;p41"/>
          <p:cNvPicPr preferRelativeResize="0"/>
          <p:nvPr/>
        </p:nvPicPr>
        <p:blipFill rotWithShape="1">
          <a:blip r:embed="rId6">
            <a:alphaModFix/>
          </a:blip>
          <a:srcRect b="30586" l="52173" r="5748" t="15125"/>
          <a:stretch/>
        </p:blipFill>
        <p:spPr>
          <a:xfrm>
            <a:off x="2425475" y="809225"/>
            <a:ext cx="2333374" cy="225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8"/>
                                        </p:tgtEl>
                                        <p:attrNameLst>
                                          <p:attrName>style.visibility</p:attrName>
                                        </p:attrNameLst>
                                      </p:cBhvr>
                                      <p:to>
                                        <p:strVal val="visible"/>
                                      </p:to>
                                    </p:set>
                                    <p:animEffect filter="fade" transition="in">
                                      <p:cBhvr>
                                        <p:cTn dur="1000"/>
                                        <p:tgtEl>
                                          <p:spTgt spid="27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2"/>
          <p:cNvSpPr/>
          <p:nvPr/>
        </p:nvSpPr>
        <p:spPr>
          <a:xfrm>
            <a:off x="4571992" y="0"/>
            <a:ext cx="4599600" cy="5143500"/>
          </a:xfrm>
          <a:prstGeom prst="rect">
            <a:avLst/>
          </a:prstGeom>
          <a:solidFill>
            <a:srgbClr val="E19542"/>
          </a:solidFill>
          <a:ln>
            <a:noFill/>
          </a:ln>
        </p:spPr>
        <p:txBody>
          <a:bodyPr anchorCtr="0" anchor="ctr" bIns="34275" lIns="68575" spcFirstLastPara="1" rIns="68575" wrap="square" tIns="34275">
            <a:noAutofit/>
          </a:bodyPr>
          <a:lstStyle/>
          <a:p>
            <a:pPr indent="0" lvl="0" marL="0" rtl="0" algn="l">
              <a:lnSpc>
                <a:spcPct val="115000"/>
              </a:lnSpc>
              <a:spcBef>
                <a:spcPts val="1200"/>
              </a:spcBef>
              <a:spcAft>
                <a:spcPts val="0"/>
              </a:spcAft>
              <a:buClr>
                <a:schemeClr val="dk1"/>
              </a:buClr>
              <a:buSzPts val="1100"/>
              <a:buFont typeface="Arial"/>
              <a:buNone/>
            </a:pPr>
            <a:r>
              <a:rPr b="1" lang="en-GB" sz="1700">
                <a:solidFill>
                  <a:schemeClr val="dk1"/>
                </a:solidFill>
                <a:latin typeface="Quicksand"/>
                <a:ea typeface="Quicksand"/>
                <a:cs typeface="Quicksand"/>
                <a:sym typeface="Quicksand"/>
              </a:rPr>
              <a:t>Requirements:</a:t>
            </a:r>
            <a:r>
              <a:rPr lang="en-GB" sz="1700">
                <a:solidFill>
                  <a:schemeClr val="dk1"/>
                </a:solidFill>
                <a:latin typeface="Quicksand"/>
                <a:ea typeface="Quicksand"/>
                <a:cs typeface="Quicksand"/>
                <a:sym typeface="Quicksand"/>
              </a:rPr>
              <a:t> The message must include:</a:t>
            </a:r>
            <a:endParaRPr sz="1700">
              <a:solidFill>
                <a:schemeClr val="dk1"/>
              </a:solidFill>
              <a:latin typeface="Quicksand"/>
              <a:ea typeface="Quicksand"/>
              <a:cs typeface="Quicksand"/>
              <a:sym typeface="Quicksand"/>
            </a:endParaRPr>
          </a:p>
          <a:p>
            <a:pPr indent="-336550" lvl="0" marL="457200" rtl="0" algn="l">
              <a:lnSpc>
                <a:spcPct val="115000"/>
              </a:lnSpc>
              <a:spcBef>
                <a:spcPts val="1200"/>
              </a:spcBef>
              <a:spcAft>
                <a:spcPts val="0"/>
              </a:spcAft>
              <a:buClr>
                <a:schemeClr val="dk1"/>
              </a:buClr>
              <a:buSzPts val="1700"/>
              <a:buFont typeface="Quicksand"/>
              <a:buAutoNum type="arabicPeriod"/>
            </a:pPr>
            <a:r>
              <a:rPr lang="en-GB" sz="1700">
                <a:solidFill>
                  <a:schemeClr val="dk1"/>
                </a:solidFill>
                <a:latin typeface="Quicksand"/>
                <a:ea typeface="Quicksand"/>
                <a:cs typeface="Quicksand"/>
                <a:sym typeface="Quicksand"/>
              </a:rPr>
              <a:t>One fixed mindset thought you know you tend to fall into.</a:t>
            </a:r>
            <a:endParaRPr sz="1700">
              <a:solidFill>
                <a:schemeClr val="dk1"/>
              </a:solidFill>
              <a:latin typeface="Quicksand"/>
              <a:ea typeface="Quicksand"/>
              <a:cs typeface="Quicksand"/>
              <a:sym typeface="Quicksand"/>
            </a:endParaRPr>
          </a:p>
          <a:p>
            <a:pPr indent="-336550" lvl="0" marL="457200" rtl="0" algn="l">
              <a:lnSpc>
                <a:spcPct val="115000"/>
              </a:lnSpc>
              <a:spcBef>
                <a:spcPts val="0"/>
              </a:spcBef>
              <a:spcAft>
                <a:spcPts val="0"/>
              </a:spcAft>
              <a:buClr>
                <a:schemeClr val="dk1"/>
              </a:buClr>
              <a:buSzPts val="1700"/>
              <a:buAutoNum type="arabicPeriod"/>
            </a:pPr>
            <a:r>
              <a:rPr lang="en-GB" sz="1700">
                <a:solidFill>
                  <a:schemeClr val="dk1"/>
                </a:solidFill>
                <a:latin typeface="Quicksand"/>
                <a:ea typeface="Quicksand"/>
                <a:cs typeface="Quicksand"/>
                <a:sym typeface="Quicksand"/>
              </a:rPr>
              <a:t>A </a:t>
            </a:r>
            <a:r>
              <a:rPr b="1" lang="en-GB" sz="1700">
                <a:solidFill>
                  <a:schemeClr val="dk1"/>
                </a:solidFill>
                <a:latin typeface="Quicksand"/>
                <a:ea typeface="Quicksand"/>
                <a:cs typeface="Quicksand"/>
                <a:sym typeface="Quicksand"/>
              </a:rPr>
              <a:t>reframe</a:t>
            </a:r>
            <a:r>
              <a:rPr lang="en-GB" sz="1700">
                <a:solidFill>
                  <a:schemeClr val="dk1"/>
                </a:solidFill>
                <a:latin typeface="Quicksand"/>
                <a:ea typeface="Quicksand"/>
                <a:cs typeface="Quicksand"/>
                <a:sym typeface="Quicksand"/>
              </a:rPr>
              <a:t> using the RTR strategies (</a:t>
            </a:r>
            <a:r>
              <a:rPr b="1" lang="en-GB" sz="1700">
                <a:solidFill>
                  <a:schemeClr val="dk1"/>
                </a:solidFill>
                <a:latin typeface="Quicksand"/>
                <a:ea typeface="Quicksand"/>
                <a:cs typeface="Quicksand"/>
                <a:sym typeface="Quicksand"/>
              </a:rPr>
              <a:t>Acknowledge, Reframe, Action</a:t>
            </a:r>
            <a:r>
              <a:rPr lang="en-GB" sz="1700">
                <a:solidFill>
                  <a:schemeClr val="dk1"/>
                </a:solidFill>
                <a:latin typeface="Quicksand"/>
                <a:ea typeface="Quicksand"/>
                <a:cs typeface="Quicksand"/>
                <a:sym typeface="Quicksand"/>
              </a:rPr>
              <a:t> framework.)</a:t>
            </a:r>
            <a:endParaRPr sz="1700">
              <a:solidFill>
                <a:schemeClr val="dk1"/>
              </a:solidFill>
              <a:latin typeface="Quicksand"/>
              <a:ea typeface="Quicksand"/>
              <a:cs typeface="Quicksand"/>
              <a:sym typeface="Quicksand"/>
            </a:endParaRPr>
          </a:p>
          <a:p>
            <a:pPr indent="-336550" lvl="0" marL="457200" rtl="0" algn="l">
              <a:lnSpc>
                <a:spcPct val="115000"/>
              </a:lnSpc>
              <a:spcBef>
                <a:spcPts val="0"/>
              </a:spcBef>
              <a:spcAft>
                <a:spcPts val="0"/>
              </a:spcAft>
              <a:buClr>
                <a:schemeClr val="dk1"/>
              </a:buClr>
              <a:buSzPts val="1700"/>
              <a:buFont typeface="Quicksand"/>
              <a:buAutoNum type="arabicPeriod"/>
            </a:pPr>
            <a:r>
              <a:rPr lang="en-GB" sz="1700">
                <a:solidFill>
                  <a:schemeClr val="dk1"/>
                </a:solidFill>
                <a:latin typeface="Quicksand"/>
                <a:ea typeface="Quicksand"/>
                <a:cs typeface="Quicksand"/>
                <a:sym typeface="Quicksand"/>
              </a:rPr>
              <a:t>One specific grounding action (e.g., </a:t>
            </a:r>
            <a:r>
              <a:rPr i="1" lang="en-GB" sz="1700">
                <a:solidFill>
                  <a:schemeClr val="dk1"/>
                </a:solidFill>
                <a:latin typeface="Quicksand"/>
                <a:ea typeface="Quicksand"/>
                <a:cs typeface="Quicksand"/>
                <a:sym typeface="Quicksand"/>
              </a:rPr>
              <a:t>"Take 3 deep breaths," "Talk to Alex," "Re-read chapter 2"</a:t>
            </a:r>
            <a:r>
              <a:rPr lang="en-GB" sz="1700">
                <a:solidFill>
                  <a:schemeClr val="dk1"/>
                </a:solidFill>
                <a:latin typeface="Quicksand"/>
                <a:ea typeface="Quicksand"/>
                <a:cs typeface="Quicksand"/>
                <a:sym typeface="Quicksand"/>
              </a:rPr>
              <a:t>).</a:t>
            </a:r>
            <a:endParaRPr sz="1700">
              <a:solidFill>
                <a:schemeClr val="dk1"/>
              </a:solidFill>
              <a:latin typeface="Quicksand"/>
              <a:ea typeface="Quicksand"/>
              <a:cs typeface="Quicksand"/>
              <a:sym typeface="Quicksand"/>
            </a:endParaRPr>
          </a:p>
        </p:txBody>
      </p:sp>
      <p:sp>
        <p:nvSpPr>
          <p:cNvPr id="285" name="Google Shape;285;p42"/>
          <p:cNvSpPr txBox="1"/>
          <p:nvPr/>
        </p:nvSpPr>
        <p:spPr>
          <a:xfrm>
            <a:off x="333975" y="283575"/>
            <a:ext cx="3876600" cy="431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3400">
                <a:solidFill>
                  <a:schemeClr val="dk1"/>
                </a:solidFill>
                <a:latin typeface="Anton"/>
                <a:ea typeface="Anton"/>
                <a:cs typeface="Anton"/>
                <a:sym typeface="Anton"/>
              </a:rPr>
              <a:t>Send a text message to yourself</a:t>
            </a:r>
            <a:endParaRPr sz="1700">
              <a:solidFill>
                <a:schemeClr val="dk2"/>
              </a:solidFill>
              <a:latin typeface="Open Sans"/>
              <a:ea typeface="Open Sans"/>
              <a:cs typeface="Open Sans"/>
              <a:sym typeface="Open Sans"/>
            </a:endParaRPr>
          </a:p>
          <a:p>
            <a:pPr indent="0" lvl="0" marL="0" rtl="0" algn="l">
              <a:spcBef>
                <a:spcPts val="0"/>
              </a:spcBef>
              <a:spcAft>
                <a:spcPts val="0"/>
              </a:spcAft>
              <a:buNone/>
            </a:pPr>
            <a:r>
              <a:rPr lang="en-GB" sz="1800">
                <a:solidFill>
                  <a:schemeClr val="dk2"/>
                </a:solidFill>
                <a:latin typeface="Open Sans"/>
                <a:ea typeface="Open Sans"/>
                <a:cs typeface="Open Sans"/>
                <a:sym typeface="Open Sans"/>
              </a:rPr>
              <a:t>Draft 3 text message addressed to their future self, to be read during a high-stress moment (e.g., during mock exams or after a social disagreement).</a:t>
            </a:r>
            <a:endParaRPr sz="1800">
              <a:solidFill>
                <a:schemeClr val="dk2"/>
              </a:solidFill>
              <a:latin typeface="Open Sans"/>
              <a:ea typeface="Open Sans"/>
              <a:cs typeface="Open Sans"/>
              <a:sym typeface="Open Sans"/>
            </a:endParaRPr>
          </a:p>
          <a:p>
            <a:pPr indent="0" lvl="0" marL="0" rtl="0" algn="ctr">
              <a:spcBef>
                <a:spcPts val="0"/>
              </a:spcBef>
              <a:spcAft>
                <a:spcPts val="0"/>
              </a:spcAft>
              <a:buClr>
                <a:schemeClr val="dk1"/>
              </a:buClr>
              <a:buSzPts val="1100"/>
              <a:buFont typeface="Arial"/>
              <a:buNone/>
            </a:pPr>
            <a:r>
              <a:t/>
            </a:r>
            <a:endParaRPr sz="1800">
              <a:solidFill>
                <a:schemeClr val="dk2"/>
              </a:solidFill>
              <a:latin typeface="Open Sans"/>
              <a:ea typeface="Open Sans"/>
              <a:cs typeface="Open Sans"/>
              <a:sym typeface="Open Sans"/>
            </a:endParaRPr>
          </a:p>
        </p:txBody>
      </p:sp>
      <p:pic>
        <p:nvPicPr>
          <p:cNvPr id="286" name="Google Shape;286;p42"/>
          <p:cNvPicPr preferRelativeResize="0"/>
          <p:nvPr/>
        </p:nvPicPr>
        <p:blipFill rotWithShape="1">
          <a:blip r:embed="rId3">
            <a:alphaModFix/>
          </a:blip>
          <a:srcRect b="0" l="0" r="0" t="0"/>
          <a:stretch/>
        </p:blipFill>
        <p:spPr>
          <a:xfrm rot="-8333444">
            <a:off x="7916205" y="264521"/>
            <a:ext cx="998363" cy="516737"/>
          </a:xfrm>
          <a:prstGeom prst="rect">
            <a:avLst/>
          </a:prstGeom>
          <a:noFill/>
          <a:ln>
            <a:noFill/>
          </a:ln>
        </p:spPr>
      </p:pic>
      <p:pic>
        <p:nvPicPr>
          <p:cNvPr id="287" name="Google Shape;287;p42"/>
          <p:cNvPicPr preferRelativeResize="0"/>
          <p:nvPr/>
        </p:nvPicPr>
        <p:blipFill rotWithShape="1">
          <a:blip r:embed="rId3">
            <a:alphaModFix/>
          </a:blip>
          <a:srcRect b="0" l="0" r="0" t="0"/>
          <a:stretch/>
        </p:blipFill>
        <p:spPr>
          <a:xfrm rot="-8333444">
            <a:off x="4707280" y="4362246"/>
            <a:ext cx="998363" cy="51673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43"/>
          <p:cNvSpPr txBox="1"/>
          <p:nvPr/>
        </p:nvSpPr>
        <p:spPr>
          <a:xfrm>
            <a:off x="247375" y="422575"/>
            <a:ext cx="8549700" cy="2111700"/>
          </a:xfrm>
          <a:prstGeom prst="rect">
            <a:avLst/>
          </a:prstGeom>
          <a:solidFill>
            <a:srgbClr val="BAAAE5"/>
          </a:solid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lang="en-GB" sz="2400">
                <a:solidFill>
                  <a:schemeClr val="dk1"/>
                </a:solidFill>
                <a:latin typeface="Calibri"/>
                <a:ea typeface="Calibri"/>
                <a:cs typeface="Calibri"/>
                <a:sym typeface="Calibri"/>
              </a:rPr>
              <a:t>Example text message:</a:t>
            </a:r>
            <a:br>
              <a:rPr lang="en-GB" sz="2400">
                <a:solidFill>
                  <a:schemeClr val="dk1"/>
                </a:solidFill>
                <a:latin typeface="Calibri"/>
                <a:ea typeface="Calibri"/>
                <a:cs typeface="Calibri"/>
                <a:sym typeface="Calibri"/>
              </a:rPr>
            </a:br>
            <a:r>
              <a:rPr lang="en-GB" sz="2400">
                <a:solidFill>
                  <a:schemeClr val="dk1"/>
                </a:solidFill>
                <a:latin typeface="Calibri"/>
                <a:ea typeface="Calibri"/>
                <a:cs typeface="Calibri"/>
                <a:sym typeface="Calibri"/>
              </a:rPr>
              <a:t>“</a:t>
            </a:r>
            <a:r>
              <a:rPr i="1" lang="en-GB" sz="2000">
                <a:solidFill>
                  <a:schemeClr val="dk1"/>
                </a:solidFill>
              </a:rPr>
              <a:t>Hey me, if you're stressing about math right now, remember you don't suck at it, you just haven't mastered calculus YET. Put the phone down, do 5 minutes of review, and ask Mr. Davis tomorrow."</a:t>
            </a:r>
            <a:endParaRPr i="1" sz="2000">
              <a:solidFill>
                <a:schemeClr val="dk1"/>
              </a:solidFill>
            </a:endParaRPr>
          </a:p>
          <a:p>
            <a:pPr indent="0" lvl="0" marL="0" rtl="0" algn="ctr">
              <a:lnSpc>
                <a:spcPct val="115000"/>
              </a:lnSpc>
              <a:spcBef>
                <a:spcPts val="0"/>
              </a:spcBef>
              <a:spcAft>
                <a:spcPts val="0"/>
              </a:spcAft>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44"/>
          <p:cNvSpPr/>
          <p:nvPr/>
        </p:nvSpPr>
        <p:spPr>
          <a:xfrm>
            <a:off x="4571992" y="0"/>
            <a:ext cx="4599600" cy="51435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id="298" name="Google Shape;298;p44"/>
          <p:cNvPicPr preferRelativeResize="0"/>
          <p:nvPr/>
        </p:nvPicPr>
        <p:blipFill>
          <a:blip r:embed="rId3">
            <a:alphaModFix/>
          </a:blip>
          <a:stretch>
            <a:fillRect/>
          </a:stretch>
        </p:blipFill>
        <p:spPr>
          <a:xfrm>
            <a:off x="5077100" y="152400"/>
            <a:ext cx="3589402" cy="4838701"/>
          </a:xfrm>
          <a:prstGeom prst="rect">
            <a:avLst/>
          </a:prstGeom>
          <a:noFill/>
          <a:ln>
            <a:noFill/>
          </a:ln>
        </p:spPr>
      </p:pic>
      <p:sp>
        <p:nvSpPr>
          <p:cNvPr id="299" name="Google Shape;299;p44"/>
          <p:cNvSpPr txBox="1"/>
          <p:nvPr/>
        </p:nvSpPr>
        <p:spPr>
          <a:xfrm>
            <a:off x="333975" y="283575"/>
            <a:ext cx="3876600" cy="431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500">
                <a:solidFill>
                  <a:schemeClr val="dk1"/>
                </a:solidFill>
                <a:latin typeface="Anton"/>
                <a:ea typeface="Anton"/>
                <a:cs typeface="Anton"/>
                <a:sym typeface="Anton"/>
              </a:rPr>
              <a:t>FINAL THOUGHTS</a:t>
            </a:r>
            <a:r>
              <a:rPr lang="en-GB" sz="1800">
                <a:solidFill>
                  <a:schemeClr val="dk2"/>
                </a:solidFill>
                <a:latin typeface="Open Sans"/>
                <a:ea typeface="Open Sans"/>
                <a:cs typeface="Open Sans"/>
                <a:sym typeface="Open Sans"/>
              </a:rPr>
              <a:t>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ctr">
              <a:spcBef>
                <a:spcPts val="0"/>
              </a:spcBef>
              <a:spcAft>
                <a:spcPts val="0"/>
              </a:spcAft>
              <a:buClr>
                <a:schemeClr val="dk1"/>
              </a:buClr>
              <a:buSzPts val="1100"/>
              <a:buFont typeface="Arial"/>
              <a:buNone/>
            </a:pPr>
            <a:r>
              <a:rPr lang="en-GB" sz="3100">
                <a:solidFill>
                  <a:schemeClr val="dk2"/>
                </a:solidFill>
                <a:latin typeface="Anton"/>
                <a:ea typeface="Anton"/>
                <a:cs typeface="Anton"/>
                <a:sym typeface="Anton"/>
              </a:rPr>
              <a:t>Try and apply the Real -Time Resilience over the next week. </a:t>
            </a:r>
            <a:endParaRPr sz="1800">
              <a:solidFill>
                <a:schemeClr val="dk2"/>
              </a:solidFill>
              <a:latin typeface="Open Sans"/>
              <a:ea typeface="Open Sans"/>
              <a:cs typeface="Open Sans"/>
              <a:sym typeface="Open Sans"/>
            </a:endParaRPr>
          </a:p>
        </p:txBody>
      </p:sp>
      <p:pic>
        <p:nvPicPr>
          <p:cNvPr id="300" name="Google Shape;300;p44"/>
          <p:cNvPicPr preferRelativeResize="0"/>
          <p:nvPr/>
        </p:nvPicPr>
        <p:blipFill rotWithShape="1">
          <a:blip r:embed="rId4">
            <a:alphaModFix/>
          </a:blip>
          <a:srcRect b="0" l="0" r="0" t="0"/>
          <a:stretch/>
        </p:blipFill>
        <p:spPr>
          <a:xfrm rot="-8333444">
            <a:off x="7916205" y="264521"/>
            <a:ext cx="998363" cy="516737"/>
          </a:xfrm>
          <a:prstGeom prst="rect">
            <a:avLst/>
          </a:prstGeom>
          <a:noFill/>
          <a:ln>
            <a:noFill/>
          </a:ln>
        </p:spPr>
      </p:pic>
      <p:pic>
        <p:nvPicPr>
          <p:cNvPr id="301" name="Google Shape;301;p44"/>
          <p:cNvPicPr preferRelativeResize="0"/>
          <p:nvPr/>
        </p:nvPicPr>
        <p:blipFill rotWithShape="1">
          <a:blip r:embed="rId4">
            <a:alphaModFix/>
          </a:blip>
          <a:srcRect b="0" l="0" r="0" t="0"/>
          <a:stretch/>
        </p:blipFill>
        <p:spPr>
          <a:xfrm rot="-8333444">
            <a:off x="4707280" y="4362246"/>
            <a:ext cx="998363" cy="516737"/>
          </a:xfrm>
          <a:prstGeom prst="rect">
            <a:avLst/>
          </a:prstGeom>
          <a:noFill/>
          <a:ln>
            <a:noFill/>
          </a:ln>
        </p:spPr>
      </p:pic>
      <p:pic>
        <p:nvPicPr>
          <p:cNvPr id="302" name="Google Shape;302;p44" title="Screenshot 2026-06-14 at 9.25.17 AM.png"/>
          <p:cNvPicPr preferRelativeResize="0"/>
          <p:nvPr/>
        </p:nvPicPr>
        <p:blipFill>
          <a:blip r:embed="rId5">
            <a:alphaModFix/>
          </a:blip>
          <a:stretch>
            <a:fillRect/>
          </a:stretch>
        </p:blipFill>
        <p:spPr>
          <a:xfrm>
            <a:off x="840475" y="2697675"/>
            <a:ext cx="2863599" cy="203495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