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embeddedFontLst>
    <p:embeddedFont>
      <p:font typeface="Raleway"/>
      <p:regular r:id="rId33"/>
      <p:bold r:id="rId34"/>
      <p:italic r:id="rId35"/>
      <p:boldItalic r:id="rId36"/>
    </p:embeddedFont>
    <p:embeddedFont>
      <p:font typeface="Anton"/>
      <p:regular r:id="rId37"/>
    </p:embeddedFont>
    <p:embeddedFont>
      <p:font typeface="Raleway Medium"/>
      <p:regular r:id="rId38"/>
      <p:bold r:id="rId39"/>
      <p:italic r:id="rId40"/>
      <p:boldItalic r:id="rId41"/>
    </p:embeddedFont>
    <p:embeddedFont>
      <p:font typeface="Work Sans"/>
      <p:regular r:id="rId42"/>
      <p:bold r:id="rId43"/>
      <p:italic r:id="rId44"/>
      <p:boldItalic r:id="rId45"/>
    </p:embeddedFont>
    <p:embeddedFont>
      <p:font typeface="Open Sans Medium"/>
      <p:regular r:id="rId46"/>
      <p:bold r:id="rId47"/>
      <p:italic r:id="rId48"/>
      <p:boldItalic r:id="rId49"/>
    </p:embeddedFont>
    <p:embeddedFont>
      <p:font typeface="Open Sans"/>
      <p:regular r:id="rId50"/>
      <p:bold r:id="rId51"/>
      <p:italic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F8C26B83-FFCF-48CE-A78B-19D70AA089B3}">
  <a:tblStyle styleId="{F8C26B83-FFCF-48CE-A78B-19D70AA089B3}" styleName="Table_0">
    <a:wholeTbl>
      <a:tcTxStyle b="off" i="off">
        <a:font>
          <a:latin typeface="Aptos"/>
          <a:ea typeface="Aptos"/>
          <a:cs typeface="Aptos"/>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C"/>
          </a:solidFill>
        </a:fill>
      </a:tcStyle>
    </a:wholeTbl>
    <a:band1H>
      <a:tcTxStyle/>
      <a:tcStyle>
        <a:fill>
          <a:solidFill>
            <a:srgbClr val="CAD1D8"/>
          </a:solidFill>
        </a:fill>
      </a:tcStyle>
    </a:band1H>
    <a:band2H>
      <a:tcTxStyle/>
    </a:band2H>
    <a:band1V>
      <a:tcTxStyle/>
      <a:tcStyle>
        <a:fill>
          <a:solidFill>
            <a:srgbClr val="CAD1D8"/>
          </a:solidFill>
        </a:fill>
      </a:tcStyle>
    </a:band1V>
    <a:band2V>
      <a:tcTxStyle/>
    </a:band2V>
    <a:lastCol>
      <a:tcTxStyle b="on" i="off">
        <a:font>
          <a:latin typeface="Aptos"/>
          <a:ea typeface="Aptos"/>
          <a:cs typeface="Aptos"/>
        </a:font>
        <a:schemeClr val="lt1"/>
      </a:tcTxStyle>
      <a:tcStyle>
        <a:fill>
          <a:solidFill>
            <a:schemeClr val="accent1"/>
          </a:solidFill>
        </a:fill>
      </a:tcStyle>
    </a:lastCol>
    <a:firstCol>
      <a:tcTxStyle b="on" i="off">
        <a:font>
          <a:latin typeface="Aptos"/>
          <a:ea typeface="Aptos"/>
          <a:cs typeface="Aptos"/>
        </a:font>
        <a:schemeClr val="lt1"/>
      </a:tcTxStyle>
      <a:tcStyle>
        <a:fill>
          <a:solidFill>
            <a:schemeClr val="accent1"/>
          </a:solidFill>
        </a:fill>
      </a:tcStyle>
    </a:firstCol>
    <a:lastRow>
      <a:tcTxStyle b="on" i="off">
        <a:font>
          <a:latin typeface="Aptos"/>
          <a:ea typeface="Aptos"/>
          <a:cs typeface="Aptos"/>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Aptos"/>
          <a:ea typeface="Aptos"/>
          <a:cs typeface="Aptos"/>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alewayMedium-italic.fntdata"/><Relationship Id="rId42" Type="http://schemas.openxmlformats.org/officeDocument/2006/relationships/font" Target="fonts/WorkSans-regular.fntdata"/><Relationship Id="rId41" Type="http://schemas.openxmlformats.org/officeDocument/2006/relationships/font" Target="fonts/RalewayMedium-boldItalic.fntdata"/><Relationship Id="rId44" Type="http://schemas.openxmlformats.org/officeDocument/2006/relationships/font" Target="fonts/WorkSans-italic.fntdata"/><Relationship Id="rId43" Type="http://schemas.openxmlformats.org/officeDocument/2006/relationships/font" Target="fonts/WorkSans-bold.fntdata"/><Relationship Id="rId46" Type="http://schemas.openxmlformats.org/officeDocument/2006/relationships/font" Target="fonts/OpenSansMedium-regular.fntdata"/><Relationship Id="rId45" Type="http://schemas.openxmlformats.org/officeDocument/2006/relationships/font" Target="fonts/WorkSans-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OpenSansMedium-italic.fntdata"/><Relationship Id="rId47" Type="http://schemas.openxmlformats.org/officeDocument/2006/relationships/font" Target="fonts/OpenSansMedium-bold.fntdata"/><Relationship Id="rId49" Type="http://schemas.openxmlformats.org/officeDocument/2006/relationships/font" Target="fonts/OpenSansMedium-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font" Target="fonts/Raleway-regular.fntdata"/><Relationship Id="rId32" Type="http://schemas.openxmlformats.org/officeDocument/2006/relationships/slide" Target="slides/slide26.xml"/><Relationship Id="rId35" Type="http://schemas.openxmlformats.org/officeDocument/2006/relationships/font" Target="fonts/Raleway-italic.fntdata"/><Relationship Id="rId34" Type="http://schemas.openxmlformats.org/officeDocument/2006/relationships/font" Target="fonts/Raleway-bold.fntdata"/><Relationship Id="rId37" Type="http://schemas.openxmlformats.org/officeDocument/2006/relationships/font" Target="fonts/Anton-regular.fntdata"/><Relationship Id="rId36" Type="http://schemas.openxmlformats.org/officeDocument/2006/relationships/font" Target="fonts/Raleway-boldItalic.fntdata"/><Relationship Id="rId39" Type="http://schemas.openxmlformats.org/officeDocument/2006/relationships/font" Target="fonts/RalewayMedium-bold.fntdata"/><Relationship Id="rId38" Type="http://schemas.openxmlformats.org/officeDocument/2006/relationships/font" Target="fonts/RalewayMedium-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OpenSans-bold.fntdata"/><Relationship Id="rId50" Type="http://schemas.openxmlformats.org/officeDocument/2006/relationships/font" Target="fonts/OpenSans-regular.fntdata"/><Relationship Id="rId53" Type="http://schemas.openxmlformats.org/officeDocument/2006/relationships/font" Target="fonts/OpenSans-boldItalic.fntdata"/><Relationship Id="rId52" Type="http://schemas.openxmlformats.org/officeDocument/2006/relationships/font" Target="fonts/OpenSans-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D3_uwoph_Vo?si=CNSZvO3aWpm3T8GD"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D3_uwoph_Vo?si=CNSZvO3aWpm3T8GD"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VEQyJgscurA?si=bBN06LFvYvNKdLqU"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youtu.be/VEQyJgscurA?si=bBN06LFvYvNKdLqU"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3eef23eed73_0_10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9" name="Google Shape;109;g3eef23eed73_0_10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3eef23eed73_0_1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3eef23eed73_0_1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eef23eed73_0_5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g3eef23eed73_0_55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g3eef23eed73_0_55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3eef23eed73_0_12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4" name="Google Shape;134;g3eef23eed73_0_128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5" name="Google Shape;135;g3eef23eed73_0_128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eef23eed73_0_1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g3eef23eed73_0_1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50" name="Google Shape;150;g3eef23eed73_0_1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fae703b88e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g3fae703b88e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1" name="Google Shape;161;g3fae703b88e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38b920aea52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g38b920aea52_0_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g38b920aea52_0_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fae703b88e_0_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g3fae703b88e_0_6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2" name="Google Shape;182;g3fae703b88e_0_6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eef23eed73_0_9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eef23eed73_0_9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200" u="sng">
                <a:solidFill>
                  <a:schemeClr val="hlink"/>
                </a:solidFill>
                <a:hlinkClick r:id="rId2"/>
              </a:rPr>
              <a:t>https://youtu.be/D3_uwoph_Vo?si=CNSZvO3aWpm3T8GD</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fae703b88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fae703b88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GB" sz="1200" u="sng">
                <a:solidFill>
                  <a:schemeClr val="hlink"/>
                </a:solidFill>
                <a:hlinkClick r:id="rId2"/>
              </a:rPr>
              <a:t>https://youtu.be/D3_uwoph_Vo?si=CNSZvO3aWpm3T8GD</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eef23eed73_0_9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eef23eed73_0_9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fae703b88e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fae703b88e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dk1"/>
              </a:solidFill>
            </a:endParaRPr>
          </a:p>
          <a:p>
            <a:pPr indent="0" lvl="0" marL="0" rtl="0" algn="l">
              <a:spcBef>
                <a:spcPts val="0"/>
              </a:spcBef>
              <a:spcAft>
                <a:spcPts val="0"/>
              </a:spcAft>
              <a:buNone/>
            </a:pPr>
            <a:r>
              <a:t/>
            </a:r>
            <a:endParaRPr sz="1200">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eef23eed73_0_19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g3eef23eed73_0_19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g3eef23eed73_0_19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eef23eed73_0_16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 name="Google Shape;252;g3eef23eed73_0_16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eef23eed73_0_6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eef23eed73_0_6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fae703b88e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fae703b88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f1747089ff_1_2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8" name="Google Shape;288;g3f1747089ff_1_2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None/>
            </a:pPr>
            <a:r>
              <a:t/>
            </a:r>
            <a:endParaRPr/>
          </a:p>
        </p:txBody>
      </p:sp>
      <p:sp>
        <p:nvSpPr>
          <p:cNvPr id="289" name="Google Shape;289;g3f1747089ff_1_2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3f1747089ff_1_4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6" name="Google Shape;316;g3f1747089ff_1_40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just">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317" name="Google Shape;317;g3f1747089ff_1_40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fae703b88e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fae703b88e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g3e851eabb8d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6" name="Google Shape;356;g3e851eabb8d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https://youtu.be/VEQyJgscurA?si=bBN06LFvYvNKdLqU</a:t>
            </a:r>
            <a:endParaRPr/>
          </a:p>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fae703b88e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fae703b88e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u="sng">
                <a:solidFill>
                  <a:schemeClr val="hlink"/>
                </a:solidFill>
                <a:hlinkClick r:id="rId2"/>
              </a:rPr>
              <a:t>https://youtu.be/VEQyJgscurA?si=bBN06LFvYvNKdLqU</a:t>
            </a:r>
            <a:endParaRPr/>
          </a:p>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3f20c84b009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3f20c84b00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fae703b88e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fae703b88e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3fae703b88e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3fae703b88e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eef23eed73_0_10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eef23eed73_0_10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g3fae703b88e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3" name="Google Shape;403;g3fae703b88e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23.png"/><Relationship Id="rId5"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2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2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3" name="Google Shape;13;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Font typeface="Raleway Medium"/>
              <a:buNone/>
              <a:defRPr sz="2800">
                <a:latin typeface="Raleway Medium"/>
                <a:ea typeface="Raleway Medium"/>
                <a:cs typeface="Raleway Medium"/>
                <a:sym typeface="Raleway Medium"/>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4" name="Google Shape;14;p2"/>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15" name="Google Shape;15;p2"/>
          <p:cNvPicPr preferRelativeResize="0"/>
          <p:nvPr/>
        </p:nvPicPr>
        <p:blipFill>
          <a:blip r:embed="rId2">
            <a:alphaModFix/>
          </a:blip>
          <a:stretch>
            <a:fillRect/>
          </a:stretch>
        </p:blipFill>
        <p:spPr>
          <a:xfrm>
            <a:off x="0" y="3836525"/>
            <a:ext cx="5108984" cy="1306974"/>
          </a:xfrm>
          <a:prstGeom prst="rect">
            <a:avLst/>
          </a:prstGeom>
          <a:noFill/>
          <a:ln>
            <a:noFill/>
          </a:ln>
        </p:spPr>
      </p:pic>
      <p:pic>
        <p:nvPicPr>
          <p:cNvPr id="16" name="Google Shape;16;p2"/>
          <p:cNvPicPr preferRelativeResize="0"/>
          <p:nvPr/>
        </p:nvPicPr>
        <p:blipFill>
          <a:blip r:embed="rId3">
            <a:alphaModFix/>
          </a:blip>
          <a:stretch>
            <a:fillRect/>
          </a:stretch>
        </p:blipFill>
        <p:spPr>
          <a:xfrm>
            <a:off x="4033290" y="3836525"/>
            <a:ext cx="5126010" cy="1306976"/>
          </a:xfrm>
          <a:prstGeom prst="rect">
            <a:avLst/>
          </a:prstGeom>
          <a:noFill/>
          <a:ln>
            <a:noFill/>
          </a:ln>
        </p:spPr>
      </p:pic>
      <p:pic>
        <p:nvPicPr>
          <p:cNvPr id="17" name="Google Shape;17;p2"/>
          <p:cNvPicPr preferRelativeResize="0"/>
          <p:nvPr/>
        </p:nvPicPr>
        <p:blipFill rotWithShape="1">
          <a:blip r:embed="rId4">
            <a:alphaModFix/>
          </a:blip>
          <a:srcRect b="16465" l="0" r="0" t="0"/>
          <a:stretch/>
        </p:blipFill>
        <p:spPr>
          <a:xfrm>
            <a:off x="8664050" y="53075"/>
            <a:ext cx="433301" cy="519374"/>
          </a:xfrm>
          <a:prstGeom prst="rect">
            <a:avLst/>
          </a:prstGeom>
          <a:noFill/>
          <a:ln>
            <a:noFill/>
          </a:ln>
        </p:spPr>
      </p:pic>
      <p:pic>
        <p:nvPicPr>
          <p:cNvPr id="18" name="Google Shape;18;p2"/>
          <p:cNvPicPr preferRelativeResize="0"/>
          <p:nvPr/>
        </p:nvPicPr>
        <p:blipFill>
          <a:blip r:embed="rId5">
            <a:alphaModFix/>
          </a:blip>
          <a:stretch>
            <a:fillRect/>
          </a:stretch>
        </p:blipFill>
        <p:spPr>
          <a:xfrm>
            <a:off x="137809" y="115965"/>
            <a:ext cx="367817" cy="39358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9" name="Shape 19"/>
        <p:cNvGrpSpPr/>
        <p:nvPr/>
      </p:nvGrpSpPr>
      <p:grpSpPr>
        <a:xfrm>
          <a:off x="0" y="0"/>
          <a:ext cx="0" cy="0"/>
          <a:chOff x="0" y="0"/>
          <a:chExt cx="0" cy="0"/>
        </a:xfrm>
      </p:grpSpPr>
      <p:sp>
        <p:nvSpPr>
          <p:cNvPr id="20" name="Google Shape;20;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1" name="Google Shape;21;p3"/>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22" name="Google Shape;22;p3"/>
          <p:cNvPicPr preferRelativeResize="0"/>
          <p:nvPr/>
        </p:nvPicPr>
        <p:blipFill>
          <a:blip r:embed="rId2">
            <a:alphaModFix/>
          </a:blip>
          <a:stretch>
            <a:fillRect/>
          </a:stretch>
        </p:blipFill>
        <p:spPr>
          <a:xfrm>
            <a:off x="0" y="3836525"/>
            <a:ext cx="5108984" cy="1306974"/>
          </a:xfrm>
          <a:prstGeom prst="rect">
            <a:avLst/>
          </a:prstGeom>
          <a:noFill/>
          <a:ln>
            <a:noFill/>
          </a:ln>
        </p:spPr>
      </p:pic>
      <p:pic>
        <p:nvPicPr>
          <p:cNvPr id="23" name="Google Shape;23;p3"/>
          <p:cNvPicPr preferRelativeResize="0"/>
          <p:nvPr/>
        </p:nvPicPr>
        <p:blipFill>
          <a:blip r:embed="rId3">
            <a:alphaModFix/>
          </a:blip>
          <a:stretch>
            <a:fillRect/>
          </a:stretch>
        </p:blipFill>
        <p:spPr>
          <a:xfrm>
            <a:off x="4033290" y="3836525"/>
            <a:ext cx="5126010" cy="130697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4" name="Shape 24"/>
        <p:cNvGrpSpPr/>
        <p:nvPr/>
      </p:nvGrpSpPr>
      <p:grpSpPr>
        <a:xfrm>
          <a:off x="0" y="0"/>
          <a:ext cx="0" cy="0"/>
          <a:chOff x="0" y="0"/>
          <a:chExt cx="0" cy="0"/>
        </a:xfrm>
      </p:grpSpPr>
      <p:sp>
        <p:nvSpPr>
          <p:cNvPr id="25" name="Google Shape;25;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sp>
        <p:nvSpPr>
          <p:cNvPr id="27" name="Google Shape;27;p4"/>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8" name="Shape 28"/>
        <p:cNvGrpSpPr/>
        <p:nvPr/>
      </p:nvGrpSpPr>
      <p:grpSpPr>
        <a:xfrm>
          <a:off x="0" y="0"/>
          <a:ext cx="0" cy="0"/>
          <a:chOff x="0" y="0"/>
          <a:chExt cx="0" cy="0"/>
        </a:xfrm>
      </p:grpSpPr>
      <p:sp>
        <p:nvSpPr>
          <p:cNvPr id="29" name="Google Shape;29;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2" name="Google Shape;32;p5"/>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3" name="Shape 33"/>
        <p:cNvGrpSpPr/>
        <p:nvPr/>
      </p:nvGrpSpPr>
      <p:grpSpPr>
        <a:xfrm>
          <a:off x="0" y="0"/>
          <a:ext cx="0" cy="0"/>
          <a:chOff x="0" y="0"/>
          <a:chExt cx="0" cy="0"/>
        </a:xfrm>
      </p:grpSpPr>
      <p:sp>
        <p:nvSpPr>
          <p:cNvPr id="34" name="Google Shape;34;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5" name="Google Shape;35;p6"/>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6" name="Shape 36"/>
        <p:cNvGrpSpPr/>
        <p:nvPr/>
      </p:nvGrpSpPr>
      <p:grpSpPr>
        <a:xfrm>
          <a:off x="0" y="0"/>
          <a:ext cx="0" cy="0"/>
          <a:chOff x="0" y="0"/>
          <a:chExt cx="0" cy="0"/>
        </a:xfrm>
      </p:grpSpPr>
      <p:sp>
        <p:nvSpPr>
          <p:cNvPr id="37" name="Google Shape;37;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8" name="Google Shape;38;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9" name="Google Shape;39;p7"/>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0" name="Shape 40"/>
        <p:cNvGrpSpPr/>
        <p:nvPr/>
      </p:nvGrpSpPr>
      <p:grpSpPr>
        <a:xfrm>
          <a:off x="0" y="0"/>
          <a:ext cx="0" cy="0"/>
          <a:chOff x="0" y="0"/>
          <a:chExt cx="0" cy="0"/>
        </a:xfrm>
      </p:grpSpPr>
      <p:sp>
        <p:nvSpPr>
          <p:cNvPr id="41" name="Google Shape;41;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42" name="Google Shape;42;p8"/>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3" name="Shape 43"/>
        <p:cNvGrpSpPr/>
        <p:nvPr/>
      </p:nvGrpSpPr>
      <p:grpSpPr>
        <a:xfrm>
          <a:off x="0" y="0"/>
          <a:ext cx="0" cy="0"/>
          <a:chOff x="0" y="0"/>
          <a:chExt cx="0" cy="0"/>
        </a:xfrm>
      </p:grpSpPr>
      <p:sp>
        <p:nvSpPr>
          <p:cNvPr id="44" name="Google Shape;44;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6" name="Google Shape;46;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Open Sans Medium"/>
              <a:buNone/>
              <a:defRPr sz="2100">
                <a:latin typeface="Open Sans Medium"/>
                <a:ea typeface="Open Sans Medium"/>
                <a:cs typeface="Open Sans Medium"/>
                <a:sym typeface="Open Sans Medium"/>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7" name="Google Shape;47;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a:lvl2pPr>
            <a:lvl3pPr indent="-342900" lvl="2" marL="1371600">
              <a:spcBef>
                <a:spcPts val="0"/>
              </a:spcBef>
              <a:spcAft>
                <a:spcPts val="0"/>
              </a:spcAft>
              <a:buSzPts val="1800"/>
              <a:buChar char="■"/>
              <a:defRPr/>
            </a:lvl3pPr>
            <a:lvl4pPr indent="-342900" lvl="3" marL="1828800">
              <a:spcBef>
                <a:spcPts val="0"/>
              </a:spcBef>
              <a:spcAft>
                <a:spcPts val="0"/>
              </a:spcAft>
              <a:buSzPts val="1800"/>
              <a:buChar char="●"/>
              <a:defRPr/>
            </a:lvl4pPr>
            <a:lvl5pPr indent="-342900" lvl="4" marL="2286000">
              <a:spcBef>
                <a:spcPts val="0"/>
              </a:spcBef>
              <a:spcAft>
                <a:spcPts val="0"/>
              </a:spcAft>
              <a:buSzPts val="1800"/>
              <a:buChar char="○"/>
              <a:defRPr/>
            </a:lvl5pPr>
            <a:lvl6pPr indent="-342900" lvl="5" marL="2743200">
              <a:spcBef>
                <a:spcPts val="0"/>
              </a:spcBef>
              <a:spcAft>
                <a:spcPts val="0"/>
              </a:spcAft>
              <a:buSzPts val="1800"/>
              <a:buChar char="■"/>
              <a:defRPr/>
            </a:lvl6pPr>
            <a:lvl7pPr indent="-342900" lvl="6" marL="3200400">
              <a:spcBef>
                <a:spcPts val="0"/>
              </a:spcBef>
              <a:spcAft>
                <a:spcPts val="0"/>
              </a:spcAft>
              <a:buSzPts val="1800"/>
              <a:buChar char="●"/>
              <a:defRPr/>
            </a:lvl7pPr>
            <a:lvl8pPr indent="-342900" lvl="7" marL="3657600">
              <a:spcBef>
                <a:spcPts val="0"/>
              </a:spcBef>
              <a:spcAft>
                <a:spcPts val="0"/>
              </a:spcAft>
              <a:buSzPts val="1800"/>
              <a:buChar char="○"/>
              <a:defRPr/>
            </a:lvl8pPr>
            <a:lvl9pPr indent="-342900" lvl="8" marL="4114800">
              <a:spcBef>
                <a:spcPts val="0"/>
              </a:spcBef>
              <a:spcAft>
                <a:spcPts val="0"/>
              </a:spcAft>
              <a:buSzPts val="1800"/>
              <a:buChar char="■"/>
              <a:defRPr/>
            </a:lvl9pPr>
          </a:lstStyle>
          <a:p/>
        </p:txBody>
      </p:sp>
      <p:pic>
        <p:nvPicPr>
          <p:cNvPr id="48" name="Google Shape;48;p9"/>
          <p:cNvPicPr preferRelativeResize="0"/>
          <p:nvPr/>
        </p:nvPicPr>
        <p:blipFill>
          <a:blip r:embed="rId2">
            <a:alphaModFix/>
          </a:blip>
          <a:stretch>
            <a:fillRect/>
          </a:stretch>
        </p:blipFill>
        <p:spPr>
          <a:xfrm>
            <a:off x="0" y="4245975"/>
            <a:ext cx="5108984" cy="897525"/>
          </a:xfrm>
          <a:prstGeom prst="rect">
            <a:avLst/>
          </a:prstGeom>
          <a:noFill/>
          <a:ln>
            <a:noFill/>
          </a:ln>
        </p:spPr>
      </p:pic>
      <p:pic>
        <p:nvPicPr>
          <p:cNvPr id="49" name="Google Shape;49;p9"/>
          <p:cNvPicPr preferRelativeResize="0"/>
          <p:nvPr/>
        </p:nvPicPr>
        <p:blipFill>
          <a:blip r:embed="rId3">
            <a:alphaModFix/>
          </a:blip>
          <a:stretch>
            <a:fillRect/>
          </a:stretch>
        </p:blipFill>
        <p:spPr>
          <a:xfrm>
            <a:off x="4033290" y="4245975"/>
            <a:ext cx="5126010" cy="897525"/>
          </a:xfrm>
          <a:prstGeom prst="rect">
            <a:avLst/>
          </a:prstGeom>
          <a:noFill/>
          <a:ln>
            <a:noFill/>
          </a:ln>
        </p:spPr>
      </p:pic>
      <p:sp>
        <p:nvSpPr>
          <p:cNvPr id="50" name="Google Shape;50;p9"/>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51" name="Google Shape;51;p9"/>
          <p:cNvPicPr preferRelativeResize="0"/>
          <p:nvPr/>
        </p:nvPicPr>
        <p:blipFill rotWithShape="1">
          <a:blip r:embed="rId4">
            <a:alphaModFix/>
          </a:blip>
          <a:srcRect b="16465" l="0" r="0" t="0"/>
          <a:stretch/>
        </p:blipFill>
        <p:spPr>
          <a:xfrm>
            <a:off x="8664050" y="53075"/>
            <a:ext cx="433301" cy="51937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1">
  <p:cSld name="SECTION_TITLE_AND_DESCRIPTION_1">
    <p:spTree>
      <p:nvGrpSpPr>
        <p:cNvPr id="52" name="Shape 52"/>
        <p:cNvGrpSpPr/>
        <p:nvPr/>
      </p:nvGrpSpPr>
      <p:grpSpPr>
        <a:xfrm>
          <a:off x="0" y="0"/>
          <a:ext cx="0" cy="0"/>
          <a:chOff x="0" y="0"/>
          <a:chExt cx="0" cy="0"/>
        </a:xfrm>
      </p:grpSpPr>
      <p:sp>
        <p:nvSpPr>
          <p:cNvPr id="53" name="Google Shape;53;p10"/>
          <p:cNvSpPr/>
          <p:nvPr/>
        </p:nvSpPr>
        <p:spPr>
          <a:xfrm>
            <a:off x="4572000" y="-125"/>
            <a:ext cx="4572000" cy="51435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10"/>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5" name="Google Shape;55;p10"/>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Font typeface="Open Sans Medium"/>
              <a:buNone/>
              <a:defRPr sz="2100">
                <a:latin typeface="Open Sans Medium"/>
                <a:ea typeface="Open Sans Medium"/>
                <a:cs typeface="Open Sans Medium"/>
                <a:sym typeface="Open Sans Medium"/>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6" name="Google Shape;56;p10"/>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Clr>
                <a:schemeClr val="lt1"/>
              </a:buClr>
              <a:buSzPts val="1800"/>
              <a:buChar char="●"/>
              <a:defRPr>
                <a:solidFill>
                  <a:schemeClr val="lt1"/>
                </a:solidFill>
              </a:defRPr>
            </a:lvl1pPr>
            <a:lvl2pPr indent="-342900" lvl="1" marL="914400">
              <a:spcBef>
                <a:spcPts val="0"/>
              </a:spcBef>
              <a:spcAft>
                <a:spcPts val="0"/>
              </a:spcAft>
              <a:buClr>
                <a:schemeClr val="lt1"/>
              </a:buClr>
              <a:buSzPts val="1800"/>
              <a:buChar char="○"/>
              <a:defRPr>
                <a:solidFill>
                  <a:schemeClr val="lt1"/>
                </a:solidFill>
              </a:defRPr>
            </a:lvl2pPr>
            <a:lvl3pPr indent="-342900" lvl="2" marL="1371600">
              <a:spcBef>
                <a:spcPts val="0"/>
              </a:spcBef>
              <a:spcAft>
                <a:spcPts val="0"/>
              </a:spcAft>
              <a:buClr>
                <a:schemeClr val="lt1"/>
              </a:buClr>
              <a:buSzPts val="1800"/>
              <a:buChar char="■"/>
              <a:defRPr>
                <a:solidFill>
                  <a:schemeClr val="lt1"/>
                </a:solidFill>
              </a:defRPr>
            </a:lvl3pPr>
            <a:lvl4pPr indent="-342900" lvl="3" marL="1828800">
              <a:spcBef>
                <a:spcPts val="0"/>
              </a:spcBef>
              <a:spcAft>
                <a:spcPts val="0"/>
              </a:spcAft>
              <a:buClr>
                <a:schemeClr val="lt1"/>
              </a:buClr>
              <a:buSzPts val="1800"/>
              <a:buChar char="●"/>
              <a:defRPr>
                <a:solidFill>
                  <a:schemeClr val="lt1"/>
                </a:solidFill>
              </a:defRPr>
            </a:lvl4pPr>
            <a:lvl5pPr indent="-342900" lvl="4" marL="2286000">
              <a:spcBef>
                <a:spcPts val="0"/>
              </a:spcBef>
              <a:spcAft>
                <a:spcPts val="0"/>
              </a:spcAft>
              <a:buClr>
                <a:schemeClr val="lt1"/>
              </a:buClr>
              <a:buSzPts val="1800"/>
              <a:buChar char="○"/>
              <a:defRPr>
                <a:solidFill>
                  <a:schemeClr val="lt1"/>
                </a:solidFill>
              </a:defRPr>
            </a:lvl5pPr>
            <a:lvl6pPr indent="-342900" lvl="5" marL="2743200">
              <a:spcBef>
                <a:spcPts val="0"/>
              </a:spcBef>
              <a:spcAft>
                <a:spcPts val="0"/>
              </a:spcAft>
              <a:buClr>
                <a:schemeClr val="lt1"/>
              </a:buClr>
              <a:buSzPts val="1800"/>
              <a:buChar char="■"/>
              <a:defRPr>
                <a:solidFill>
                  <a:schemeClr val="lt1"/>
                </a:solidFill>
              </a:defRPr>
            </a:lvl6pPr>
            <a:lvl7pPr indent="-342900" lvl="6" marL="3200400">
              <a:spcBef>
                <a:spcPts val="0"/>
              </a:spcBef>
              <a:spcAft>
                <a:spcPts val="0"/>
              </a:spcAft>
              <a:buClr>
                <a:schemeClr val="lt1"/>
              </a:buClr>
              <a:buSzPts val="1800"/>
              <a:buChar char="●"/>
              <a:defRPr>
                <a:solidFill>
                  <a:schemeClr val="lt1"/>
                </a:solidFill>
              </a:defRPr>
            </a:lvl7pPr>
            <a:lvl8pPr indent="-342900" lvl="7" marL="3657600">
              <a:spcBef>
                <a:spcPts val="0"/>
              </a:spcBef>
              <a:spcAft>
                <a:spcPts val="0"/>
              </a:spcAft>
              <a:buClr>
                <a:schemeClr val="lt1"/>
              </a:buClr>
              <a:buSzPts val="1800"/>
              <a:buChar char="○"/>
              <a:defRPr>
                <a:solidFill>
                  <a:schemeClr val="lt1"/>
                </a:solidFill>
              </a:defRPr>
            </a:lvl8pPr>
            <a:lvl9pPr indent="-342900" lvl="8" marL="4114800">
              <a:spcBef>
                <a:spcPts val="0"/>
              </a:spcBef>
              <a:spcAft>
                <a:spcPts val="0"/>
              </a:spcAft>
              <a:buClr>
                <a:schemeClr val="lt1"/>
              </a:buClr>
              <a:buSzPts val="1800"/>
              <a:buChar char="■"/>
              <a:defRPr>
                <a:solidFill>
                  <a:schemeClr val="lt1"/>
                </a:solidFill>
              </a:defRPr>
            </a:lvl9pPr>
          </a:lstStyle>
          <a:p/>
        </p:txBody>
      </p:sp>
      <p:pic>
        <p:nvPicPr>
          <p:cNvPr id="57" name="Google Shape;57;p10"/>
          <p:cNvPicPr preferRelativeResize="0"/>
          <p:nvPr/>
        </p:nvPicPr>
        <p:blipFill>
          <a:blip r:embed="rId2">
            <a:alphaModFix/>
          </a:blip>
          <a:stretch>
            <a:fillRect/>
          </a:stretch>
        </p:blipFill>
        <p:spPr>
          <a:xfrm>
            <a:off x="0" y="4245975"/>
            <a:ext cx="5108984" cy="897525"/>
          </a:xfrm>
          <a:prstGeom prst="rect">
            <a:avLst/>
          </a:prstGeom>
          <a:noFill/>
          <a:ln>
            <a:noFill/>
          </a:ln>
        </p:spPr>
      </p:pic>
      <p:pic>
        <p:nvPicPr>
          <p:cNvPr id="58" name="Google Shape;58;p10"/>
          <p:cNvPicPr preferRelativeResize="0"/>
          <p:nvPr/>
        </p:nvPicPr>
        <p:blipFill>
          <a:blip r:embed="rId3">
            <a:alphaModFix/>
          </a:blip>
          <a:stretch>
            <a:fillRect/>
          </a:stretch>
        </p:blipFill>
        <p:spPr>
          <a:xfrm>
            <a:off x="4033290" y="4245975"/>
            <a:ext cx="5126010" cy="897525"/>
          </a:xfrm>
          <a:prstGeom prst="rect">
            <a:avLst/>
          </a:prstGeom>
          <a:noFill/>
          <a:ln>
            <a:noFill/>
          </a:ln>
        </p:spPr>
      </p:pic>
      <p:sp>
        <p:nvSpPr>
          <p:cNvPr id="59" name="Google Shape;59;p10"/>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pic>
        <p:nvPicPr>
          <p:cNvPr id="60" name="Google Shape;60;p10"/>
          <p:cNvPicPr preferRelativeResize="0"/>
          <p:nvPr/>
        </p:nvPicPr>
        <p:blipFill rotWithShape="1">
          <a:blip r:embed="rId4">
            <a:alphaModFix/>
          </a:blip>
          <a:srcRect b="16465" l="0" r="0" t="0"/>
          <a:stretch/>
        </p:blipFill>
        <p:spPr>
          <a:xfrm>
            <a:off x="8664050" y="53075"/>
            <a:ext cx="433301" cy="519374"/>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1" name="Shape 61"/>
        <p:cNvGrpSpPr/>
        <p:nvPr/>
      </p:nvGrpSpPr>
      <p:grpSpPr>
        <a:xfrm>
          <a:off x="0" y="0"/>
          <a:ext cx="0" cy="0"/>
          <a:chOff x="0" y="0"/>
          <a:chExt cx="0" cy="0"/>
        </a:xfrm>
      </p:grpSpPr>
      <p:sp>
        <p:nvSpPr>
          <p:cNvPr id="62" name="Google Shape;62;p11"/>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63" name="Google Shape;63;p11"/>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4" name="Shape 64"/>
        <p:cNvGrpSpPr/>
        <p:nvPr/>
      </p:nvGrpSpPr>
      <p:grpSpPr>
        <a:xfrm>
          <a:off x="0" y="0"/>
          <a:ext cx="0" cy="0"/>
          <a:chOff x="0" y="0"/>
          <a:chExt cx="0" cy="0"/>
        </a:xfrm>
      </p:grpSpPr>
      <p:sp>
        <p:nvSpPr>
          <p:cNvPr id="65" name="Google Shape;65;p12"/>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6" name="Google Shape;66;p12"/>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a:lvl2pPr>
            <a:lvl3pPr indent="-342900" lvl="2" marL="1371600" algn="ctr">
              <a:spcBef>
                <a:spcPts val="0"/>
              </a:spcBef>
              <a:spcAft>
                <a:spcPts val="0"/>
              </a:spcAft>
              <a:buSzPts val="1800"/>
              <a:buChar char="■"/>
              <a:defRPr/>
            </a:lvl3pPr>
            <a:lvl4pPr indent="-342900" lvl="3" marL="1828800" algn="ctr">
              <a:spcBef>
                <a:spcPts val="0"/>
              </a:spcBef>
              <a:spcAft>
                <a:spcPts val="0"/>
              </a:spcAft>
              <a:buSzPts val="1800"/>
              <a:buChar char="●"/>
              <a:defRPr/>
            </a:lvl4pPr>
            <a:lvl5pPr indent="-342900" lvl="4" marL="2286000" algn="ctr">
              <a:spcBef>
                <a:spcPts val="0"/>
              </a:spcBef>
              <a:spcAft>
                <a:spcPts val="0"/>
              </a:spcAft>
              <a:buSzPts val="1800"/>
              <a:buChar char="○"/>
              <a:defRPr/>
            </a:lvl5pPr>
            <a:lvl6pPr indent="-342900" lvl="5" marL="2743200" algn="ctr">
              <a:spcBef>
                <a:spcPts val="0"/>
              </a:spcBef>
              <a:spcAft>
                <a:spcPts val="0"/>
              </a:spcAft>
              <a:buSzPts val="1800"/>
              <a:buChar char="■"/>
              <a:defRPr/>
            </a:lvl6pPr>
            <a:lvl7pPr indent="-342900" lvl="6" marL="3200400" algn="ctr">
              <a:spcBef>
                <a:spcPts val="0"/>
              </a:spcBef>
              <a:spcAft>
                <a:spcPts val="0"/>
              </a:spcAft>
              <a:buSzPts val="1800"/>
              <a:buChar char="●"/>
              <a:defRPr/>
            </a:lvl7pPr>
            <a:lvl8pPr indent="-342900" lvl="7" marL="3657600" algn="ctr">
              <a:spcBef>
                <a:spcPts val="0"/>
              </a:spcBef>
              <a:spcAft>
                <a:spcPts val="0"/>
              </a:spcAft>
              <a:buSzPts val="1800"/>
              <a:buChar char="○"/>
              <a:defRPr/>
            </a:lvl8pPr>
            <a:lvl9pPr indent="-342900" lvl="8" marL="4114800" algn="ctr">
              <a:spcBef>
                <a:spcPts val="0"/>
              </a:spcBef>
              <a:spcAft>
                <a:spcPts val="0"/>
              </a:spcAft>
              <a:buSzPts val="1800"/>
              <a:buChar char="■"/>
              <a:defRPr/>
            </a:lvl9pPr>
          </a:lstStyle>
          <a:p/>
        </p:txBody>
      </p:sp>
      <p:sp>
        <p:nvSpPr>
          <p:cNvPr id="67" name="Google Shape;67;p12"/>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8" name="Shape 68"/>
        <p:cNvGrpSpPr/>
        <p:nvPr/>
      </p:nvGrpSpPr>
      <p:grpSpPr>
        <a:xfrm>
          <a:off x="0" y="0"/>
          <a:ext cx="0" cy="0"/>
          <a:chOff x="0" y="0"/>
          <a:chExt cx="0" cy="0"/>
        </a:xfrm>
      </p:grpSpPr>
      <p:sp>
        <p:nvSpPr>
          <p:cNvPr id="69" name="Google Shape;69;p13"/>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p:cSld name="Title">
    <p:spTree>
      <p:nvGrpSpPr>
        <p:cNvPr id="70" name="Shape 70"/>
        <p:cNvGrpSpPr/>
        <p:nvPr/>
      </p:nvGrpSpPr>
      <p:grpSpPr>
        <a:xfrm>
          <a:off x="0" y="0"/>
          <a:ext cx="0" cy="0"/>
          <a:chOff x="0" y="0"/>
          <a:chExt cx="0" cy="0"/>
        </a:xfrm>
      </p:grpSpPr>
      <p:sp>
        <p:nvSpPr>
          <p:cNvPr id="71" name="Google Shape;71;p14"/>
          <p:cNvSpPr txBox="1"/>
          <p:nvPr>
            <p:ph type="title"/>
          </p:nvPr>
        </p:nvSpPr>
        <p:spPr>
          <a:xfrm rot="-269326">
            <a:off x="315444" y="355249"/>
            <a:ext cx="6060289" cy="614179"/>
          </a:xfrm>
          <a:prstGeom prst="rect">
            <a:avLst/>
          </a:prstGeom>
          <a:solidFill>
            <a:schemeClr val="dk1"/>
          </a:solidFill>
          <a:ln>
            <a:noFill/>
          </a:ln>
        </p:spPr>
        <p:txBody>
          <a:bodyPr anchorCtr="0" anchor="t" bIns="91425" lIns="144000" spcFirstLastPara="1" rIns="144000" wrap="square" tIns="90000">
            <a:spAutoFit/>
          </a:bodyPr>
          <a:lstStyle>
            <a:lvl1pPr lvl="0" algn="l">
              <a:lnSpc>
                <a:spcPct val="100000"/>
              </a:lnSpc>
              <a:spcBef>
                <a:spcPts val="0"/>
              </a:spcBef>
              <a:spcAft>
                <a:spcPts val="0"/>
              </a:spcAft>
              <a:buSzPts val="2800"/>
              <a:buNone/>
              <a:defRPr b="0" i="0">
                <a:solidFill>
                  <a:schemeClr val="lt1"/>
                </a:solidFill>
                <a:latin typeface="Arial"/>
                <a:ea typeface="Arial"/>
                <a:cs typeface="Arial"/>
                <a:sym typeface="Aria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pic>
        <p:nvPicPr>
          <p:cNvPr id="72" name="Google Shape;72;p14"/>
          <p:cNvPicPr preferRelativeResize="0"/>
          <p:nvPr/>
        </p:nvPicPr>
        <p:blipFill rotWithShape="1">
          <a:blip r:embed="rId2">
            <a:alphaModFix/>
          </a:blip>
          <a:srcRect b="0" l="0" r="0" t="0"/>
          <a:stretch/>
        </p:blipFill>
        <p:spPr>
          <a:xfrm>
            <a:off x="179825" y="4574850"/>
            <a:ext cx="742623" cy="420250"/>
          </a:xfrm>
          <a:prstGeom prst="rect">
            <a:avLst/>
          </a:prstGeom>
          <a:noFill/>
          <a:ln>
            <a:noFill/>
          </a:ln>
        </p:spPr>
      </p:pic>
      <p:sp>
        <p:nvSpPr>
          <p:cNvPr id="73" name="Google Shape;73;p14"/>
          <p:cNvSpPr txBox="1"/>
          <p:nvPr>
            <p:ph idx="12" type="sldNum"/>
          </p:nvPr>
        </p:nvSpPr>
        <p:spPr>
          <a:xfrm>
            <a:off x="8556784" y="4749851"/>
            <a:ext cx="548700" cy="393600"/>
          </a:xfrm>
          <a:prstGeom prst="rect">
            <a:avLst/>
          </a:prstGeom>
        </p:spPr>
        <p:txBody>
          <a:bodyPr anchorCtr="0" anchor="t" bIns="91425" lIns="91425" spcFirstLastPara="1" rIns="91425" wrap="square" tIns="91425">
            <a:normAutofit/>
          </a:bodyPr>
          <a:lstStyle>
            <a:lvl1pPr lvl="0">
              <a:buNone/>
              <a:defRPr sz="1300">
                <a:latin typeface="Raleway"/>
                <a:ea typeface="Raleway"/>
                <a:cs typeface="Raleway"/>
                <a:sym typeface="Raleway"/>
              </a:defRPr>
            </a:lvl1pPr>
            <a:lvl2pPr lvl="1">
              <a:buNone/>
              <a:defRPr sz="1300">
                <a:latin typeface="Raleway"/>
                <a:ea typeface="Raleway"/>
                <a:cs typeface="Raleway"/>
                <a:sym typeface="Raleway"/>
              </a:defRPr>
            </a:lvl2pPr>
            <a:lvl3pPr lvl="2">
              <a:buNone/>
              <a:defRPr sz="1300">
                <a:latin typeface="Raleway"/>
                <a:ea typeface="Raleway"/>
                <a:cs typeface="Raleway"/>
                <a:sym typeface="Raleway"/>
              </a:defRPr>
            </a:lvl3pPr>
            <a:lvl4pPr lvl="3">
              <a:buNone/>
              <a:defRPr sz="1300">
                <a:latin typeface="Raleway"/>
                <a:ea typeface="Raleway"/>
                <a:cs typeface="Raleway"/>
                <a:sym typeface="Raleway"/>
              </a:defRPr>
            </a:lvl4pPr>
            <a:lvl5pPr lvl="4">
              <a:buNone/>
              <a:defRPr sz="1300">
                <a:latin typeface="Raleway"/>
                <a:ea typeface="Raleway"/>
                <a:cs typeface="Raleway"/>
                <a:sym typeface="Raleway"/>
              </a:defRPr>
            </a:lvl5pPr>
            <a:lvl6pPr lvl="5">
              <a:buNone/>
              <a:defRPr sz="1300">
                <a:latin typeface="Raleway"/>
                <a:ea typeface="Raleway"/>
                <a:cs typeface="Raleway"/>
                <a:sym typeface="Raleway"/>
              </a:defRPr>
            </a:lvl6pPr>
            <a:lvl7pPr lvl="6">
              <a:buNone/>
              <a:defRPr sz="1300">
                <a:latin typeface="Raleway"/>
                <a:ea typeface="Raleway"/>
                <a:cs typeface="Raleway"/>
                <a:sym typeface="Raleway"/>
              </a:defRPr>
            </a:lvl7pPr>
            <a:lvl8pPr lvl="7">
              <a:buNone/>
              <a:defRPr sz="1300">
                <a:latin typeface="Raleway"/>
                <a:ea typeface="Raleway"/>
                <a:cs typeface="Raleway"/>
                <a:sym typeface="Raleway"/>
              </a:defRPr>
            </a:lvl8pPr>
            <a:lvl9pPr lvl="8">
              <a:buNone/>
              <a:defRPr sz="1300">
                <a:latin typeface="Raleway"/>
                <a:ea typeface="Raleway"/>
                <a:cs typeface="Raleway"/>
                <a:sym typeface="Raleway"/>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74" name="Shape 74"/>
        <p:cNvGrpSpPr/>
        <p:nvPr/>
      </p:nvGrpSpPr>
      <p:grpSpPr>
        <a:xfrm>
          <a:off x="0" y="0"/>
          <a:ext cx="0" cy="0"/>
          <a:chOff x="0" y="0"/>
          <a:chExt cx="0" cy="0"/>
        </a:xfrm>
      </p:grpSpPr>
      <p:sp>
        <p:nvSpPr>
          <p:cNvPr id="75" name="Google Shape;75;p15"/>
          <p:cNvSpPr txBox="1"/>
          <p:nvPr>
            <p:ph type="title"/>
          </p:nvPr>
        </p:nvSpPr>
        <p:spPr>
          <a:xfrm>
            <a:off x="1489112" y="245813"/>
            <a:ext cx="7654800" cy="490200"/>
          </a:xfrm>
          <a:prstGeom prst="rect">
            <a:avLst/>
          </a:prstGeom>
          <a:noFill/>
          <a:ln>
            <a:noFill/>
          </a:ln>
        </p:spPr>
        <p:txBody>
          <a:bodyPr anchorCtr="0" anchor="t" bIns="45700" lIns="91425" spcFirstLastPara="1" rIns="91425" wrap="square" tIns="45700">
            <a:normAutofit/>
          </a:bodyPr>
          <a:lstStyle>
            <a:lvl1pPr lvl="0" marR="0" algn="l">
              <a:spcBef>
                <a:spcPts val="0"/>
              </a:spcBef>
              <a:spcAft>
                <a:spcPts val="0"/>
              </a:spcAft>
              <a:buClr>
                <a:srgbClr val="111D3A"/>
              </a:buClr>
              <a:buSzPts val="1800"/>
              <a:buFont typeface="Arial"/>
              <a:buNone/>
              <a:defRPr b="0" i="0" sz="1800" u="none" cap="none" strike="noStrike">
                <a:solidFill>
                  <a:srgbClr val="111D3A"/>
                </a:solidFill>
                <a:latin typeface="Arial"/>
                <a:ea typeface="Arial"/>
                <a:cs typeface="Arial"/>
                <a:sym typeface="Arial"/>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76" name="Google Shape;76;p15"/>
          <p:cNvSpPr txBox="1"/>
          <p:nvPr>
            <p:ph idx="1" type="body"/>
          </p:nvPr>
        </p:nvSpPr>
        <p:spPr>
          <a:xfrm>
            <a:off x="1489112" y="1200150"/>
            <a:ext cx="7197600" cy="3394500"/>
          </a:xfrm>
          <a:prstGeom prst="rect">
            <a:avLst/>
          </a:prstGeom>
          <a:noFill/>
          <a:ln>
            <a:noFill/>
          </a:ln>
        </p:spPr>
        <p:txBody>
          <a:bodyPr anchorCtr="0" anchor="t" bIns="45700" lIns="91425" spcFirstLastPara="1" rIns="91425" wrap="square" tIns="45700">
            <a:normAutofit/>
          </a:bodyPr>
          <a:lstStyle>
            <a:lvl1pPr indent="-323850" lvl="0" marL="457200" marR="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indent="-323850" lvl="1" marL="9144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indent="-323850" lvl="2" marL="13716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23850" lvl="3" marL="18288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indent="-323850" lvl="4" marL="22860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77" name="Shape 77"/>
        <p:cNvGrpSpPr/>
        <p:nvPr/>
      </p:nvGrpSpPr>
      <p:grpSpPr>
        <a:xfrm>
          <a:off x="0" y="0"/>
          <a:ext cx="0" cy="0"/>
          <a:chOff x="0" y="0"/>
          <a:chExt cx="0" cy="0"/>
        </a:xfrm>
      </p:grpSpPr>
      <p:sp>
        <p:nvSpPr>
          <p:cNvPr id="78" name="Google Shape;78;p16"/>
          <p:cNvSpPr txBox="1"/>
          <p:nvPr>
            <p:ph type="title"/>
          </p:nvPr>
        </p:nvSpPr>
        <p:spPr>
          <a:xfrm>
            <a:off x="1489112" y="245813"/>
            <a:ext cx="7654800" cy="490200"/>
          </a:xfrm>
          <a:prstGeom prst="rect">
            <a:avLst/>
          </a:prstGeom>
          <a:noFill/>
          <a:ln>
            <a:noFill/>
          </a:ln>
        </p:spPr>
        <p:txBody>
          <a:bodyPr anchorCtr="0" anchor="t" bIns="45700" lIns="91425" spcFirstLastPara="1" rIns="91425" wrap="square" tIns="45700">
            <a:normAutofit/>
          </a:bodyPr>
          <a:lstStyle>
            <a:lvl1pPr lvl="0" marR="0" algn="l">
              <a:spcBef>
                <a:spcPts val="0"/>
              </a:spcBef>
              <a:spcAft>
                <a:spcPts val="0"/>
              </a:spcAft>
              <a:buClr>
                <a:srgbClr val="111D3A"/>
              </a:buClr>
              <a:buSzPts val="1800"/>
              <a:buFont typeface="Arial"/>
              <a:buNone/>
              <a:defRPr b="0" i="0" sz="1800" u="none" cap="none" strike="noStrike">
                <a:solidFill>
                  <a:srgbClr val="111D3A"/>
                </a:solidFill>
                <a:latin typeface="Arial"/>
                <a:ea typeface="Arial"/>
                <a:cs typeface="Arial"/>
                <a:sym typeface="Arial"/>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79" name="Google Shape;79;p16"/>
          <p:cNvSpPr txBox="1"/>
          <p:nvPr>
            <p:ph idx="1" type="body"/>
          </p:nvPr>
        </p:nvSpPr>
        <p:spPr>
          <a:xfrm>
            <a:off x="1489112" y="1200150"/>
            <a:ext cx="7197600" cy="3394500"/>
          </a:xfrm>
          <a:prstGeom prst="rect">
            <a:avLst/>
          </a:prstGeom>
          <a:noFill/>
          <a:ln>
            <a:noFill/>
          </a:ln>
        </p:spPr>
        <p:txBody>
          <a:bodyPr anchorCtr="0" anchor="t" bIns="45700" lIns="91425" spcFirstLastPara="1" rIns="91425" wrap="square" tIns="45700">
            <a:normAutofit/>
          </a:bodyPr>
          <a:lstStyle>
            <a:lvl1pPr indent="-323850" lvl="0" marL="457200" marR="0" algn="l">
              <a:spcBef>
                <a:spcPts val="3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1pPr>
            <a:lvl2pPr indent="-323850" lvl="1" marL="9144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2pPr>
            <a:lvl3pPr indent="-323850" lvl="2" marL="13716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23850" lvl="3" marL="18288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indent="-323850" lvl="4" marL="22860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_1">
    <p:spTree>
      <p:nvGrpSpPr>
        <p:cNvPr id="80" name="Shape 80"/>
        <p:cNvGrpSpPr/>
        <p:nvPr/>
      </p:nvGrpSpPr>
      <p:grpSpPr>
        <a:xfrm>
          <a:off x="0" y="0"/>
          <a:ext cx="0" cy="0"/>
          <a:chOff x="0" y="0"/>
          <a:chExt cx="0" cy="0"/>
        </a:xfrm>
      </p:grpSpPr>
      <p:sp>
        <p:nvSpPr>
          <p:cNvPr id="81" name="Google Shape;81;p17"/>
          <p:cNvSpPr txBox="1"/>
          <p:nvPr>
            <p:ph type="title"/>
          </p:nvPr>
        </p:nvSpPr>
        <p:spPr>
          <a:xfrm>
            <a:off x="1489112" y="245813"/>
            <a:ext cx="7654800" cy="490200"/>
          </a:xfrm>
          <a:prstGeom prst="rect">
            <a:avLst/>
          </a:prstGeom>
          <a:noFill/>
          <a:ln>
            <a:noFill/>
          </a:ln>
        </p:spPr>
        <p:txBody>
          <a:bodyPr anchorCtr="0" anchor="t" bIns="45700" lIns="91425" spcFirstLastPara="1" rIns="91425" wrap="square" tIns="45700">
            <a:normAutofit/>
          </a:bodyPr>
          <a:lstStyle>
            <a:lvl1pPr lvl="0" marR="0" algn="l">
              <a:spcBef>
                <a:spcPts val="0"/>
              </a:spcBef>
              <a:spcAft>
                <a:spcPts val="0"/>
              </a:spcAft>
              <a:buClr>
                <a:srgbClr val="111D3A"/>
              </a:buClr>
              <a:buSzPts val="1800"/>
              <a:buFont typeface="Arial"/>
              <a:buNone/>
              <a:defRPr b="0" i="0" sz="1800" u="none" cap="none" strike="noStrike">
                <a:solidFill>
                  <a:srgbClr val="111D3A"/>
                </a:solidFill>
                <a:latin typeface="Arial"/>
                <a:ea typeface="Arial"/>
                <a:cs typeface="Arial"/>
                <a:sym typeface="Arial"/>
              </a:defRPr>
            </a:lvl1pPr>
            <a:lvl2pPr lvl="1">
              <a:spcBef>
                <a:spcPts val="0"/>
              </a:spcBef>
              <a:spcAft>
                <a:spcPts val="0"/>
              </a:spcAft>
              <a:buSzPts val="2800"/>
              <a:buNone/>
              <a:defRPr sz="1800"/>
            </a:lvl2pPr>
            <a:lvl3pPr lvl="2">
              <a:spcBef>
                <a:spcPts val="0"/>
              </a:spcBef>
              <a:spcAft>
                <a:spcPts val="0"/>
              </a:spcAft>
              <a:buSzPts val="2800"/>
              <a:buNone/>
              <a:defRPr sz="1800"/>
            </a:lvl3pPr>
            <a:lvl4pPr lvl="3">
              <a:spcBef>
                <a:spcPts val="0"/>
              </a:spcBef>
              <a:spcAft>
                <a:spcPts val="0"/>
              </a:spcAft>
              <a:buSzPts val="2800"/>
              <a:buNone/>
              <a:defRPr sz="1800"/>
            </a:lvl4pPr>
            <a:lvl5pPr lvl="4">
              <a:spcBef>
                <a:spcPts val="0"/>
              </a:spcBef>
              <a:spcAft>
                <a:spcPts val="0"/>
              </a:spcAft>
              <a:buSzPts val="2800"/>
              <a:buNone/>
              <a:defRPr sz="1800"/>
            </a:lvl5pPr>
            <a:lvl6pPr lvl="5">
              <a:spcBef>
                <a:spcPts val="0"/>
              </a:spcBef>
              <a:spcAft>
                <a:spcPts val="0"/>
              </a:spcAft>
              <a:buSzPts val="2800"/>
              <a:buNone/>
              <a:defRPr sz="1800"/>
            </a:lvl6pPr>
            <a:lvl7pPr lvl="6">
              <a:spcBef>
                <a:spcPts val="0"/>
              </a:spcBef>
              <a:spcAft>
                <a:spcPts val="0"/>
              </a:spcAft>
              <a:buSzPts val="2800"/>
              <a:buNone/>
              <a:defRPr sz="1800"/>
            </a:lvl7pPr>
            <a:lvl8pPr lvl="7">
              <a:spcBef>
                <a:spcPts val="0"/>
              </a:spcBef>
              <a:spcAft>
                <a:spcPts val="0"/>
              </a:spcAft>
              <a:buSzPts val="2800"/>
              <a:buNone/>
              <a:defRPr sz="1800"/>
            </a:lvl8pPr>
            <a:lvl9pPr lvl="8">
              <a:spcBef>
                <a:spcPts val="0"/>
              </a:spcBef>
              <a:spcAft>
                <a:spcPts val="0"/>
              </a:spcAft>
              <a:buSzPts val="2800"/>
              <a:buNone/>
              <a:defRPr sz="1800"/>
            </a:lvl9pPr>
          </a:lstStyle>
          <a:p/>
        </p:txBody>
      </p:sp>
      <p:sp>
        <p:nvSpPr>
          <p:cNvPr id="82" name="Google Shape;82;p17"/>
          <p:cNvSpPr txBox="1"/>
          <p:nvPr>
            <p:ph idx="1" type="body"/>
          </p:nvPr>
        </p:nvSpPr>
        <p:spPr>
          <a:xfrm>
            <a:off x="1489112" y="1200150"/>
            <a:ext cx="7197600" cy="3394500"/>
          </a:xfrm>
          <a:prstGeom prst="rect">
            <a:avLst/>
          </a:prstGeom>
          <a:noFill/>
          <a:ln>
            <a:noFill/>
          </a:ln>
        </p:spPr>
        <p:txBody>
          <a:bodyPr anchorCtr="0" anchor="t" bIns="45700" lIns="91425" spcFirstLastPara="1" rIns="91425" wrap="square" tIns="45700">
            <a:normAutofit/>
          </a:bodyPr>
          <a:lstStyle>
            <a:lvl1pPr indent="-323850" lvl="0" marL="457200" marR="0" algn="l">
              <a:spcBef>
                <a:spcPts val="3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1pPr>
            <a:lvl2pPr indent="-323850" lvl="1" marL="914400" marR="0" algn="l">
              <a:spcBef>
                <a:spcPts val="12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2pPr>
            <a:lvl3pPr indent="-323850" lvl="2" marL="1371600" marR="0" algn="l">
              <a:spcBef>
                <a:spcPts val="12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3pPr>
            <a:lvl4pPr indent="-323850" lvl="3" marL="1828800" marR="0" algn="l">
              <a:spcBef>
                <a:spcPts val="12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4pPr>
            <a:lvl5pPr indent="-323850" lvl="4" marL="2286000" marR="0" algn="l">
              <a:spcBef>
                <a:spcPts val="1200"/>
              </a:spcBef>
              <a:spcAft>
                <a:spcPts val="0"/>
              </a:spcAft>
              <a:buClr>
                <a:schemeClr val="lt1"/>
              </a:buClr>
              <a:buSzPts val="1500"/>
              <a:buFont typeface="Arial"/>
              <a:buChar char="»"/>
              <a:defRPr b="0" i="0" sz="1500" u="none" cap="none" strike="noStrike">
                <a:solidFill>
                  <a:schemeClr val="lt1"/>
                </a:solidFill>
                <a:latin typeface="Arial"/>
                <a:ea typeface="Arial"/>
                <a:cs typeface="Arial"/>
                <a:sym typeface="Arial"/>
              </a:defRPr>
            </a:lvl5pPr>
            <a:lvl6pPr indent="-355600" lvl="5" marL="2743200" marR="0" algn="l">
              <a:spcBef>
                <a:spcPts val="12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algn="l">
              <a:spcBef>
                <a:spcPts val="12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algn="l">
              <a:spcBef>
                <a:spcPts val="12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algn="l">
              <a:spcBef>
                <a:spcPts val="1200"/>
              </a:spcBef>
              <a:spcAft>
                <a:spcPts val="1200"/>
              </a:spcAft>
              <a:buClr>
                <a:schemeClr val="lt1"/>
              </a:buClr>
              <a:buSzPts val="2000"/>
              <a:buFont typeface="Arial"/>
              <a:buChar char="•"/>
              <a:defRPr b="0" i="0" sz="2000" u="none" cap="none" strike="noStrike">
                <a:solidFill>
                  <a:schemeClr val="lt1"/>
                </a:solidFill>
                <a:latin typeface="Arial"/>
                <a:ea typeface="Arial"/>
                <a:cs typeface="Arial"/>
                <a:sym typeface="Aria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over Slide">
    <p:spTree>
      <p:nvGrpSpPr>
        <p:cNvPr id="83" name="Shape 83"/>
        <p:cNvGrpSpPr/>
        <p:nvPr/>
      </p:nvGrpSpPr>
      <p:grpSpPr>
        <a:xfrm>
          <a:off x="0" y="0"/>
          <a:ext cx="0" cy="0"/>
          <a:chOff x="0" y="0"/>
          <a:chExt cx="0" cy="0"/>
        </a:xfrm>
      </p:grpSpPr>
      <p:sp>
        <p:nvSpPr>
          <p:cNvPr id="84" name="Google Shape;84;p18"/>
          <p:cNvSpPr txBox="1"/>
          <p:nvPr>
            <p:ph idx="1" type="body"/>
          </p:nvPr>
        </p:nvSpPr>
        <p:spPr>
          <a:xfrm>
            <a:off x="435800" y="2568391"/>
            <a:ext cx="8280300" cy="1905000"/>
          </a:xfrm>
          <a:prstGeom prst="rect">
            <a:avLst/>
          </a:prstGeom>
          <a:noFill/>
          <a:ln>
            <a:noFill/>
          </a:ln>
        </p:spPr>
        <p:txBody>
          <a:bodyPr anchorCtr="0" anchor="t" bIns="68575" lIns="68575" spcFirstLastPara="1" rIns="68575" wrap="square" tIns="68575">
            <a:normAutofit/>
          </a:bodyPr>
          <a:lstStyle>
            <a:lvl1pPr indent="-228600" lvl="0" marL="457200" marR="0" algn="l">
              <a:lnSpc>
                <a:spcPct val="80000"/>
              </a:lnSpc>
              <a:spcBef>
                <a:spcPts val="500"/>
              </a:spcBef>
              <a:spcAft>
                <a:spcPts val="0"/>
              </a:spcAft>
              <a:buClr>
                <a:schemeClr val="lt1"/>
              </a:buClr>
              <a:buSzPts val="1100"/>
              <a:buFont typeface="Arial"/>
              <a:buNone/>
              <a:defRPr b="1" i="0" sz="2700" u="none" cap="none" strike="noStrike">
                <a:solidFill>
                  <a:schemeClr val="lt1"/>
                </a:solidFill>
                <a:latin typeface="Arial"/>
                <a:ea typeface="Arial"/>
                <a:cs typeface="Arial"/>
                <a:sym typeface="Arial"/>
              </a:defRPr>
            </a:lvl1pPr>
            <a:lvl2pPr indent="-361950" lvl="1" marL="914400" marR="0" algn="l">
              <a:spcBef>
                <a:spcPts val="120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2pPr>
            <a:lvl3pPr indent="-342900" lvl="2" marL="1371600" marR="0" algn="l">
              <a:spcBef>
                <a:spcPts val="12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23850" lvl="3" marL="18288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4pPr>
            <a:lvl5pPr indent="-323850" lvl="4" marL="22860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5pPr>
            <a:lvl6pPr indent="-323850" lvl="5" marL="27432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6pPr>
            <a:lvl7pPr indent="-323850" lvl="6" marL="32004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7pPr>
            <a:lvl8pPr indent="-323850" lvl="7" marL="3657600" marR="0" algn="l">
              <a:spcBef>
                <a:spcPts val="1200"/>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8pPr>
            <a:lvl9pPr indent="-323850" lvl="8" marL="4114800" marR="0" algn="l">
              <a:spcBef>
                <a:spcPts val="1200"/>
              </a:spcBef>
              <a:spcAft>
                <a:spcPts val="1200"/>
              </a:spcAft>
              <a:buClr>
                <a:schemeClr val="dk1"/>
              </a:buClr>
              <a:buSzPts val="1500"/>
              <a:buFont typeface="Arial"/>
              <a:buChar char="•"/>
              <a:defRPr b="0" i="0" sz="15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type="obj">
  <p:cSld name="OBJECT">
    <p:spTree>
      <p:nvGrpSpPr>
        <p:cNvPr id="85" name="Shape 85"/>
        <p:cNvGrpSpPr/>
        <p:nvPr/>
      </p:nvGrpSpPr>
      <p:grpSpPr>
        <a:xfrm>
          <a:off x="0" y="0"/>
          <a:ext cx="0" cy="0"/>
          <a:chOff x="0" y="0"/>
          <a:chExt cx="0" cy="0"/>
        </a:xfrm>
      </p:grpSpPr>
      <p:sp>
        <p:nvSpPr>
          <p:cNvPr id="86" name="Google Shape;86;p19"/>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rm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87" name="Google Shape;87;p19"/>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rm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8" name="Google Shape;88;p19"/>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89" name="Google Shape;89;p19"/>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90" name="Google Shape;90;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rmAutofit lnSpcReduction="10000"/>
          </a:bodyPr>
          <a:lstStyle>
            <a:lvl1pPr indent="0" lvl="0"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descr="C:\Users\vicky\Desktop\ESF branding\ESF_brand_guideline_DRAFT 6.5-with comments_Page_09.jpg" id="91" name="Google Shape;91;p19"/>
          <p:cNvPicPr preferRelativeResize="0"/>
          <p:nvPr/>
        </p:nvPicPr>
        <p:blipFill rotWithShape="1">
          <a:blip r:embed="rId2">
            <a:alphaModFix/>
          </a:blip>
          <a:srcRect b="23545" l="0" r="0" t="52910"/>
          <a:stretch/>
        </p:blipFill>
        <p:spPr>
          <a:xfrm>
            <a:off x="-10788" y="4001661"/>
            <a:ext cx="9255300" cy="1141800"/>
          </a:xfrm>
          <a:prstGeom prst="roundRect">
            <a:avLst>
              <a:gd fmla="val 8594" name="adj"/>
            </a:avLst>
          </a:prstGeom>
          <a:solidFill>
            <a:srgbClr val="ECECEC"/>
          </a:solidFill>
          <a:ln>
            <a:noFill/>
          </a:ln>
          <a:effectLst>
            <a:reflection blurRad="0" dir="5400000" dist="5000" endA="0" endPos="28000" fadeDir="5400012" kx="0" rotWithShape="0" algn="bl" stA="38000" stPos="0" sy="-100000" ky="0"/>
          </a:effectLst>
        </p:spPr>
      </p:pic>
      <p:pic>
        <p:nvPicPr>
          <p:cNvPr descr="C:\Users\vicky\Downloads\ESF Island School_E+C (1).jpg" id="92" name="Google Shape;92;p19"/>
          <p:cNvPicPr preferRelativeResize="0"/>
          <p:nvPr/>
        </p:nvPicPr>
        <p:blipFill rotWithShape="1">
          <a:blip r:embed="rId3">
            <a:alphaModFix/>
          </a:blip>
          <a:srcRect b="0" l="0" r="0" t="0"/>
          <a:stretch/>
        </p:blipFill>
        <p:spPr>
          <a:xfrm>
            <a:off x="0" y="0"/>
            <a:ext cx="1118754" cy="685800"/>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3">
  <p:cSld name="OBJECT_1">
    <p:spTree>
      <p:nvGrpSpPr>
        <p:cNvPr id="93" name="Shape 93"/>
        <p:cNvGrpSpPr/>
        <p:nvPr/>
      </p:nvGrpSpPr>
      <p:grpSpPr>
        <a:xfrm>
          <a:off x="0" y="0"/>
          <a:ext cx="0" cy="0"/>
          <a:chOff x="0" y="0"/>
          <a:chExt cx="0" cy="0"/>
        </a:xfrm>
      </p:grpSpPr>
      <p:sp>
        <p:nvSpPr>
          <p:cNvPr id="94" name="Google Shape;94;p20"/>
          <p:cNvSpPr txBox="1"/>
          <p:nvPr>
            <p:ph type="title"/>
          </p:nvPr>
        </p:nvSpPr>
        <p:spPr>
          <a:xfrm>
            <a:off x="457200" y="205978"/>
            <a:ext cx="8229600" cy="857400"/>
          </a:xfrm>
          <a:prstGeom prst="rect">
            <a:avLst/>
          </a:prstGeom>
          <a:noFill/>
          <a:ln>
            <a:noFill/>
          </a:ln>
        </p:spPr>
        <p:txBody>
          <a:bodyPr anchorCtr="0" anchor="ctr" bIns="91425" lIns="91425" spcFirstLastPara="1" rIns="91425" wrap="square" tIns="91425">
            <a:normAutofit/>
          </a:bodyPr>
          <a:lstStyle>
            <a:lvl1pPr lvl="0" marR="0" algn="ctr">
              <a:lnSpc>
                <a:spcPct val="10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800"/>
              <a:buFont typeface="Arial"/>
              <a:buNone/>
              <a:defRPr sz="1800"/>
            </a:lvl2pPr>
            <a:lvl3pPr lvl="2">
              <a:spcBef>
                <a:spcPts val="0"/>
              </a:spcBef>
              <a:spcAft>
                <a:spcPts val="0"/>
              </a:spcAft>
              <a:buSzPts val="1800"/>
              <a:buFont typeface="Arial"/>
              <a:buNone/>
              <a:defRPr sz="1800"/>
            </a:lvl3pPr>
            <a:lvl4pPr lvl="3">
              <a:spcBef>
                <a:spcPts val="0"/>
              </a:spcBef>
              <a:spcAft>
                <a:spcPts val="0"/>
              </a:spcAft>
              <a:buSzPts val="1800"/>
              <a:buFont typeface="Arial"/>
              <a:buNone/>
              <a:defRPr sz="1800"/>
            </a:lvl4pPr>
            <a:lvl5pPr lvl="4">
              <a:spcBef>
                <a:spcPts val="0"/>
              </a:spcBef>
              <a:spcAft>
                <a:spcPts val="0"/>
              </a:spcAft>
              <a:buSzPts val="1800"/>
              <a:buFont typeface="Arial"/>
              <a:buNone/>
              <a:defRPr sz="1800"/>
            </a:lvl5pPr>
            <a:lvl6pPr lvl="5">
              <a:spcBef>
                <a:spcPts val="0"/>
              </a:spcBef>
              <a:spcAft>
                <a:spcPts val="0"/>
              </a:spcAft>
              <a:buSzPts val="1800"/>
              <a:buFont typeface="Arial"/>
              <a:buNone/>
              <a:defRPr sz="1800"/>
            </a:lvl6pPr>
            <a:lvl7pPr lvl="6">
              <a:spcBef>
                <a:spcPts val="0"/>
              </a:spcBef>
              <a:spcAft>
                <a:spcPts val="0"/>
              </a:spcAft>
              <a:buSzPts val="1800"/>
              <a:buFont typeface="Arial"/>
              <a:buNone/>
              <a:defRPr sz="1800"/>
            </a:lvl7pPr>
            <a:lvl8pPr lvl="7">
              <a:spcBef>
                <a:spcPts val="0"/>
              </a:spcBef>
              <a:spcAft>
                <a:spcPts val="0"/>
              </a:spcAft>
              <a:buSzPts val="1800"/>
              <a:buFont typeface="Arial"/>
              <a:buNone/>
              <a:defRPr sz="1800"/>
            </a:lvl8pPr>
            <a:lvl9pPr lvl="8">
              <a:spcBef>
                <a:spcPts val="0"/>
              </a:spcBef>
              <a:spcAft>
                <a:spcPts val="0"/>
              </a:spcAft>
              <a:buSzPts val="1800"/>
              <a:buFont typeface="Arial"/>
              <a:buNone/>
              <a:defRPr sz="1800"/>
            </a:lvl9pPr>
          </a:lstStyle>
          <a:p/>
        </p:txBody>
      </p:sp>
      <p:sp>
        <p:nvSpPr>
          <p:cNvPr id="95" name="Google Shape;95;p20"/>
          <p:cNvSpPr txBox="1"/>
          <p:nvPr>
            <p:ph idx="1" type="body"/>
          </p:nvPr>
        </p:nvSpPr>
        <p:spPr>
          <a:xfrm>
            <a:off x="457200" y="1200150"/>
            <a:ext cx="8229600" cy="3394500"/>
          </a:xfrm>
          <a:prstGeom prst="rect">
            <a:avLst/>
          </a:prstGeom>
          <a:noFill/>
          <a:ln>
            <a:noFill/>
          </a:ln>
        </p:spPr>
        <p:txBody>
          <a:bodyPr anchorCtr="0" anchor="t" bIns="91425" lIns="91425" spcFirstLastPara="1" rIns="91425" wrap="square" tIns="91425">
            <a:norm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6" name="Google Shape;96;p20"/>
          <p:cNvSpPr txBox="1"/>
          <p:nvPr>
            <p:ph idx="10" type="dt"/>
          </p:nvPr>
        </p:nvSpPr>
        <p:spPr>
          <a:xfrm>
            <a:off x="457200" y="4767263"/>
            <a:ext cx="2133600" cy="273900"/>
          </a:xfrm>
          <a:prstGeom prst="rect">
            <a:avLst/>
          </a:prstGeom>
          <a:noFill/>
          <a:ln>
            <a:noFill/>
          </a:ln>
        </p:spPr>
        <p:txBody>
          <a:bodyPr anchorCtr="0" anchor="ctr" bIns="91425" lIns="91425" spcFirstLastPara="1" rIns="91425" wrap="square" tIns="91425">
            <a:noAutofit/>
          </a:bodyPr>
          <a:lstStyle>
            <a:lvl1pPr lvl="0" marR="0" algn="l">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97" name="Google Shape;97;p20"/>
          <p:cNvSpPr txBox="1"/>
          <p:nvPr>
            <p:ph idx="11" type="ftr"/>
          </p:nvPr>
        </p:nvSpPr>
        <p:spPr>
          <a:xfrm>
            <a:off x="3124200" y="4767263"/>
            <a:ext cx="2895600" cy="273900"/>
          </a:xfrm>
          <a:prstGeom prst="rect">
            <a:avLst/>
          </a:prstGeom>
          <a:noFill/>
          <a:ln>
            <a:noFill/>
          </a:ln>
        </p:spPr>
        <p:txBody>
          <a:bodyPr anchorCtr="0" anchor="ctr" bIns="91425" lIns="91425" spcFirstLastPara="1" rIns="91425" wrap="square" tIns="91425">
            <a:noAutofit/>
          </a:bodyPr>
          <a:lstStyle>
            <a:lvl1pPr lvl="0" marR="0" algn="ct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chemeClr val="dk1"/>
              </a:buClr>
              <a:buSzPts val="1800"/>
              <a:buFont typeface="Calibri"/>
              <a:buNone/>
              <a:defRPr b="0" i="0" sz="1800" u="none" cap="none" strike="noStrike">
                <a:solidFill>
                  <a:schemeClr val="dk1"/>
                </a:solidFill>
                <a:latin typeface="Calibri"/>
                <a:ea typeface="Calibri"/>
                <a:cs typeface="Calibri"/>
                <a:sym typeface="Calibri"/>
              </a:defRPr>
            </a:lvl9pPr>
          </a:lstStyle>
          <a:p/>
        </p:txBody>
      </p:sp>
      <p:sp>
        <p:nvSpPr>
          <p:cNvPr id="98" name="Google Shape;98;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rmAutofit lnSpcReduction="10000"/>
          </a:bodyPr>
          <a:lstStyle>
            <a:lvl1pPr indent="0" lvl="0"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3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descr="C:\Users\vicky\Desktop\ESF branding\ESF_brand_guideline_DRAFT 6.5-with comments_Page_09.jpg" id="99" name="Google Shape;99;p20"/>
          <p:cNvPicPr preferRelativeResize="0"/>
          <p:nvPr/>
        </p:nvPicPr>
        <p:blipFill rotWithShape="1">
          <a:blip r:embed="rId2">
            <a:alphaModFix/>
          </a:blip>
          <a:srcRect b="23545" l="0" r="0" t="52910"/>
          <a:stretch/>
        </p:blipFill>
        <p:spPr>
          <a:xfrm>
            <a:off x="-10788" y="4001661"/>
            <a:ext cx="9255300" cy="1141800"/>
          </a:xfrm>
          <a:prstGeom prst="roundRect">
            <a:avLst>
              <a:gd fmla="val 8594" name="adj"/>
            </a:avLst>
          </a:prstGeom>
          <a:solidFill>
            <a:srgbClr val="ECECEC"/>
          </a:solidFill>
          <a:ln>
            <a:noFill/>
          </a:ln>
          <a:effectLst>
            <a:reflection blurRad="0" dir="5400000" dist="5000" endA="0" endPos="28000" fadeDir="5400012" kx="0" rotWithShape="0" algn="bl" stA="38000" stPos="0" sy="-100000" ky="0"/>
          </a:effectLst>
        </p:spPr>
      </p:pic>
      <p:pic>
        <p:nvPicPr>
          <p:cNvPr descr="C:\Users\vicky\Downloads\ESF Island School_E+C (1).jpg" id="100" name="Google Shape;100;p20"/>
          <p:cNvPicPr preferRelativeResize="0"/>
          <p:nvPr/>
        </p:nvPicPr>
        <p:blipFill rotWithShape="1">
          <a:blip r:embed="rId3">
            <a:alphaModFix/>
          </a:blip>
          <a:srcRect b="0" l="0" r="0" t="0"/>
          <a:stretch/>
        </p:blipFill>
        <p:spPr>
          <a:xfrm>
            <a:off x="0" y="0"/>
            <a:ext cx="1118754" cy="685800"/>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4">
  <p:cSld name="OBJECT_2">
    <p:spTree>
      <p:nvGrpSpPr>
        <p:cNvPr id="101" name="Shape 101"/>
        <p:cNvGrpSpPr/>
        <p:nvPr/>
      </p:nvGrpSpPr>
      <p:grpSpPr>
        <a:xfrm>
          <a:off x="0" y="0"/>
          <a:ext cx="0" cy="0"/>
          <a:chOff x="0" y="0"/>
          <a:chExt cx="0" cy="0"/>
        </a:xfrm>
      </p:grpSpPr>
      <p:sp>
        <p:nvSpPr>
          <p:cNvPr id="102" name="Google Shape;102;p21"/>
          <p:cNvSpPr txBox="1"/>
          <p:nvPr>
            <p:ph type="title"/>
          </p:nvPr>
        </p:nvSpPr>
        <p:spPr>
          <a:xfrm>
            <a:off x="457200" y="208360"/>
            <a:ext cx="8229600" cy="854700"/>
          </a:xfrm>
          <a:prstGeom prst="rect">
            <a:avLst/>
          </a:prstGeom>
          <a:noFill/>
          <a:ln>
            <a:noFill/>
          </a:ln>
        </p:spPr>
        <p:txBody>
          <a:bodyPr anchorCtr="1" anchor="ctr" bIns="45700" lIns="91425" spcFirstLastPara="1" rIns="91425" wrap="square" tIns="45700">
            <a:normAutofit/>
          </a:bodyPr>
          <a:lstStyle>
            <a:lvl1pPr lvl="0" marR="0" algn="ctr">
              <a:spcBef>
                <a:spcPts val="0"/>
              </a:spcBef>
              <a:spcAft>
                <a:spcPts val="0"/>
              </a:spcAft>
              <a:buSzPts val="2800"/>
              <a:buNone/>
              <a:defRPr b="0" i="0" sz="4400" u="none" cap="none" strike="noStrike">
                <a:solidFill>
                  <a:schemeClr val="lt2"/>
                </a:solidFill>
                <a:latin typeface="Arial"/>
                <a:ea typeface="Arial"/>
                <a:cs typeface="Arial"/>
                <a:sym typeface="Arial"/>
              </a:defRPr>
            </a:lvl1pPr>
            <a:lvl2pPr lvl="1" marR="0" algn="ctr">
              <a:spcBef>
                <a:spcPts val="0"/>
              </a:spcBef>
              <a:spcAft>
                <a:spcPts val="0"/>
              </a:spcAft>
              <a:buSzPts val="2800"/>
              <a:buNone/>
              <a:defRPr b="0" i="0" sz="4400" u="none" cap="none" strike="noStrike">
                <a:solidFill>
                  <a:schemeClr val="lt2"/>
                </a:solidFill>
                <a:latin typeface="Arial"/>
                <a:ea typeface="Arial"/>
                <a:cs typeface="Arial"/>
                <a:sym typeface="Arial"/>
              </a:defRPr>
            </a:lvl2pPr>
            <a:lvl3pPr lvl="2" marR="0" algn="ctr">
              <a:spcBef>
                <a:spcPts val="0"/>
              </a:spcBef>
              <a:spcAft>
                <a:spcPts val="0"/>
              </a:spcAft>
              <a:buSzPts val="2800"/>
              <a:buNone/>
              <a:defRPr b="0" i="0" sz="4400" u="none" cap="none" strike="noStrike">
                <a:solidFill>
                  <a:schemeClr val="lt2"/>
                </a:solidFill>
                <a:latin typeface="Arial"/>
                <a:ea typeface="Arial"/>
                <a:cs typeface="Arial"/>
                <a:sym typeface="Arial"/>
              </a:defRPr>
            </a:lvl3pPr>
            <a:lvl4pPr lvl="3" marR="0" algn="ctr">
              <a:spcBef>
                <a:spcPts val="0"/>
              </a:spcBef>
              <a:spcAft>
                <a:spcPts val="0"/>
              </a:spcAft>
              <a:buSzPts val="2800"/>
              <a:buNone/>
              <a:defRPr b="0" i="0" sz="4400" u="none" cap="none" strike="noStrike">
                <a:solidFill>
                  <a:schemeClr val="lt2"/>
                </a:solidFill>
                <a:latin typeface="Arial"/>
                <a:ea typeface="Arial"/>
                <a:cs typeface="Arial"/>
                <a:sym typeface="Arial"/>
              </a:defRPr>
            </a:lvl4pPr>
            <a:lvl5pPr lvl="4" marR="0" algn="ctr">
              <a:spcBef>
                <a:spcPts val="0"/>
              </a:spcBef>
              <a:spcAft>
                <a:spcPts val="0"/>
              </a:spcAft>
              <a:buSzPts val="2800"/>
              <a:buNone/>
              <a:defRPr b="0" i="0" sz="4400" u="none" cap="none" strike="noStrike">
                <a:solidFill>
                  <a:schemeClr val="lt2"/>
                </a:solidFill>
                <a:latin typeface="Arial"/>
                <a:ea typeface="Arial"/>
                <a:cs typeface="Arial"/>
                <a:sym typeface="Arial"/>
              </a:defRPr>
            </a:lvl5pPr>
            <a:lvl6pPr lvl="5" marR="0" algn="ctr">
              <a:spcBef>
                <a:spcPts val="0"/>
              </a:spcBef>
              <a:spcAft>
                <a:spcPts val="0"/>
              </a:spcAft>
              <a:buSzPts val="2800"/>
              <a:buNone/>
              <a:defRPr b="0" i="0" sz="4400" u="none" cap="none" strike="noStrike">
                <a:solidFill>
                  <a:schemeClr val="lt2"/>
                </a:solidFill>
                <a:latin typeface="Arial"/>
                <a:ea typeface="Arial"/>
                <a:cs typeface="Arial"/>
                <a:sym typeface="Arial"/>
              </a:defRPr>
            </a:lvl6pPr>
            <a:lvl7pPr lvl="6" marR="0" algn="ctr">
              <a:spcBef>
                <a:spcPts val="0"/>
              </a:spcBef>
              <a:spcAft>
                <a:spcPts val="0"/>
              </a:spcAft>
              <a:buSzPts val="2800"/>
              <a:buNone/>
              <a:defRPr b="0" i="0" sz="4400" u="none" cap="none" strike="noStrike">
                <a:solidFill>
                  <a:schemeClr val="lt2"/>
                </a:solidFill>
                <a:latin typeface="Arial"/>
                <a:ea typeface="Arial"/>
                <a:cs typeface="Arial"/>
                <a:sym typeface="Arial"/>
              </a:defRPr>
            </a:lvl7pPr>
            <a:lvl8pPr lvl="7" marR="0" algn="ctr">
              <a:spcBef>
                <a:spcPts val="0"/>
              </a:spcBef>
              <a:spcAft>
                <a:spcPts val="0"/>
              </a:spcAft>
              <a:buSzPts val="2800"/>
              <a:buNone/>
              <a:defRPr b="0" i="0" sz="4400" u="none" cap="none" strike="noStrike">
                <a:solidFill>
                  <a:schemeClr val="lt2"/>
                </a:solidFill>
                <a:latin typeface="Arial"/>
                <a:ea typeface="Arial"/>
                <a:cs typeface="Arial"/>
                <a:sym typeface="Arial"/>
              </a:defRPr>
            </a:lvl8pPr>
            <a:lvl9pPr lvl="8" marR="0" algn="ctr">
              <a:spcBef>
                <a:spcPts val="0"/>
              </a:spcBef>
              <a:spcAft>
                <a:spcPts val="0"/>
              </a:spcAft>
              <a:buSzPts val="2800"/>
              <a:buNone/>
              <a:defRPr b="0" i="0" sz="4400" u="none" cap="none" strike="noStrike">
                <a:solidFill>
                  <a:schemeClr val="lt2"/>
                </a:solidFill>
                <a:latin typeface="Arial"/>
                <a:ea typeface="Arial"/>
                <a:cs typeface="Arial"/>
                <a:sym typeface="Arial"/>
              </a:defRPr>
            </a:lvl9pPr>
          </a:lstStyle>
          <a:p/>
        </p:txBody>
      </p:sp>
      <p:sp>
        <p:nvSpPr>
          <p:cNvPr id="103" name="Google Shape;103;p21"/>
          <p:cNvSpPr txBox="1"/>
          <p:nvPr>
            <p:ph idx="1" type="body"/>
          </p:nvPr>
        </p:nvSpPr>
        <p:spPr>
          <a:xfrm>
            <a:off x="457200" y="1200150"/>
            <a:ext cx="8229600" cy="3394500"/>
          </a:xfrm>
          <a:prstGeom prst="rect">
            <a:avLst/>
          </a:prstGeom>
          <a:noFill/>
          <a:ln>
            <a:noFill/>
          </a:ln>
        </p:spPr>
        <p:txBody>
          <a:bodyPr anchorCtr="0" anchor="t" bIns="45700" lIns="91425" spcFirstLastPara="1" rIns="91425" wrap="square" tIns="45700">
            <a:normAutofit/>
          </a:bodyPr>
          <a:lstStyle>
            <a:lvl1pPr indent="-391160" lvl="0" marL="457200" marR="0" algn="l">
              <a:spcBef>
                <a:spcPts val="640"/>
              </a:spcBef>
              <a:spcAft>
                <a:spcPts val="0"/>
              </a:spcAft>
              <a:buClr>
                <a:schemeClr val="hlink"/>
              </a:buClr>
              <a:buSzPts val="2560"/>
              <a:buFont typeface="Noto Sans Symbols"/>
              <a:buChar char="➢"/>
              <a:defRPr b="0" i="0" sz="3200" u="none" cap="none" strike="noStrike">
                <a:solidFill>
                  <a:schemeClr val="lt1"/>
                </a:solidFill>
                <a:latin typeface="Arial"/>
                <a:ea typeface="Arial"/>
                <a:cs typeface="Arial"/>
                <a:sym typeface="Arial"/>
              </a:defRPr>
            </a:lvl1pPr>
            <a:lvl2pPr indent="-317500" lvl="1" marL="914400" marR="0" algn="l">
              <a:spcBef>
                <a:spcPts val="560"/>
              </a:spcBef>
              <a:spcAft>
                <a:spcPts val="0"/>
              </a:spcAft>
              <a:buClr>
                <a:schemeClr val="lt2"/>
              </a:buClr>
              <a:buSzPts val="1400"/>
              <a:buFont typeface="Noto Sans Symbols"/>
              <a:buChar char="●"/>
              <a:defRPr b="0" i="0" sz="2800" u="none" cap="none" strike="noStrike">
                <a:solidFill>
                  <a:schemeClr val="lt1"/>
                </a:solidFill>
                <a:latin typeface="Arial"/>
                <a:ea typeface="Arial"/>
                <a:cs typeface="Arial"/>
                <a:sym typeface="Arial"/>
              </a:defRPr>
            </a:lvl2pPr>
            <a:lvl3pPr indent="-381000" lvl="2" marL="1371600" marR="0" algn="l">
              <a:spcBef>
                <a:spcPts val="480"/>
              </a:spcBef>
              <a:spcAft>
                <a:spcPts val="0"/>
              </a:spcAft>
              <a:buClr>
                <a:schemeClr val="accent2"/>
              </a:buClr>
              <a:buSzPts val="2400"/>
              <a:buFont typeface="Arial"/>
              <a:buChar char="•"/>
              <a:defRPr b="0" i="0" sz="2400" u="none" cap="none" strike="noStrike">
                <a:solidFill>
                  <a:schemeClr val="lt1"/>
                </a:solidFill>
                <a:latin typeface="Arial"/>
                <a:ea typeface="Arial"/>
                <a:cs typeface="Arial"/>
                <a:sym typeface="Arial"/>
              </a:defRPr>
            </a:lvl3pPr>
            <a:lvl4pPr indent="-292100" lvl="3" marL="1828800" marR="0" algn="l">
              <a:spcBef>
                <a:spcPts val="400"/>
              </a:spcBef>
              <a:spcAft>
                <a:spcPts val="0"/>
              </a:spcAft>
              <a:buClr>
                <a:schemeClr val="folHlink"/>
              </a:buClr>
              <a:buSzPts val="1000"/>
              <a:buFont typeface="Noto Sans Symbols"/>
              <a:buChar char="●"/>
              <a:defRPr b="0" i="0" sz="2000" u="none" cap="none" strike="noStrike">
                <a:solidFill>
                  <a:schemeClr val="lt1"/>
                </a:solidFill>
                <a:latin typeface="Arial"/>
                <a:ea typeface="Arial"/>
                <a:cs typeface="Arial"/>
                <a:sym typeface="Arial"/>
              </a:defRPr>
            </a:lvl4pPr>
            <a:lvl5pPr indent="-355600" lvl="4" marL="2286000" marR="0" algn="l">
              <a:spcBef>
                <a:spcPts val="400"/>
              </a:spcBef>
              <a:spcAft>
                <a:spcPts val="0"/>
              </a:spcAft>
              <a:buClr>
                <a:schemeClr val="hlink"/>
              </a:buClr>
              <a:buSzPts val="2000"/>
              <a:buFont typeface="Arial"/>
              <a:buChar char="•"/>
              <a:defRPr b="0" i="0" sz="2000" u="none" cap="none" strike="noStrike">
                <a:solidFill>
                  <a:schemeClr val="lt1"/>
                </a:solidFill>
                <a:latin typeface="Arial"/>
                <a:ea typeface="Arial"/>
                <a:cs typeface="Arial"/>
                <a:sym typeface="Arial"/>
              </a:defRPr>
            </a:lvl5pPr>
            <a:lvl6pPr indent="-355600" lvl="5" marL="2743200" marR="0" algn="l">
              <a:spcBef>
                <a:spcPts val="400"/>
              </a:spcBef>
              <a:spcAft>
                <a:spcPts val="0"/>
              </a:spcAft>
              <a:buClr>
                <a:schemeClr val="hlink"/>
              </a:buClr>
              <a:buSzPts val="2000"/>
              <a:buFont typeface="Arial"/>
              <a:buChar char="•"/>
              <a:defRPr b="0" i="0" sz="2000" u="none" cap="none" strike="noStrike">
                <a:solidFill>
                  <a:schemeClr val="lt1"/>
                </a:solidFill>
                <a:latin typeface="Arial"/>
                <a:ea typeface="Arial"/>
                <a:cs typeface="Arial"/>
                <a:sym typeface="Arial"/>
              </a:defRPr>
            </a:lvl6pPr>
            <a:lvl7pPr indent="-355600" lvl="6" marL="3200400" marR="0" algn="l">
              <a:spcBef>
                <a:spcPts val="400"/>
              </a:spcBef>
              <a:spcAft>
                <a:spcPts val="0"/>
              </a:spcAft>
              <a:buClr>
                <a:schemeClr val="hlink"/>
              </a:buClr>
              <a:buSzPts val="2000"/>
              <a:buFont typeface="Arial"/>
              <a:buChar char="•"/>
              <a:defRPr b="0" i="0" sz="2000" u="none" cap="none" strike="noStrike">
                <a:solidFill>
                  <a:schemeClr val="lt1"/>
                </a:solidFill>
                <a:latin typeface="Arial"/>
                <a:ea typeface="Arial"/>
                <a:cs typeface="Arial"/>
                <a:sym typeface="Arial"/>
              </a:defRPr>
            </a:lvl7pPr>
            <a:lvl8pPr indent="-355600" lvl="7" marL="3657600" marR="0" algn="l">
              <a:spcBef>
                <a:spcPts val="400"/>
              </a:spcBef>
              <a:spcAft>
                <a:spcPts val="0"/>
              </a:spcAft>
              <a:buClr>
                <a:schemeClr val="hlink"/>
              </a:buClr>
              <a:buSzPts val="2000"/>
              <a:buFont typeface="Arial"/>
              <a:buChar char="•"/>
              <a:defRPr b="0" i="0" sz="2000" u="none" cap="none" strike="noStrike">
                <a:solidFill>
                  <a:schemeClr val="lt1"/>
                </a:solidFill>
                <a:latin typeface="Arial"/>
                <a:ea typeface="Arial"/>
                <a:cs typeface="Arial"/>
                <a:sym typeface="Arial"/>
              </a:defRPr>
            </a:lvl8pPr>
            <a:lvl9pPr indent="-355600" lvl="8" marL="4114800" marR="0" algn="l">
              <a:spcBef>
                <a:spcPts val="400"/>
              </a:spcBef>
              <a:spcAft>
                <a:spcPts val="0"/>
              </a:spcAft>
              <a:buClr>
                <a:schemeClr val="hlink"/>
              </a:buClr>
              <a:buSzPts val="2000"/>
              <a:buFont typeface="Arial"/>
              <a:buChar char="•"/>
              <a:defRPr b="0" i="0" sz="2000" u="none" cap="none" strike="noStrike">
                <a:solidFill>
                  <a:schemeClr val="lt1"/>
                </a:solidFill>
                <a:latin typeface="Arial"/>
                <a:ea typeface="Arial"/>
                <a:cs typeface="Arial"/>
                <a:sym typeface="Arial"/>
              </a:defRPr>
            </a:lvl9pPr>
          </a:lstStyle>
          <a:p/>
        </p:txBody>
      </p:sp>
      <p:sp>
        <p:nvSpPr>
          <p:cNvPr id="104" name="Google Shape;104;p21"/>
          <p:cNvSpPr txBox="1"/>
          <p:nvPr>
            <p:ph idx="10" type="dt"/>
          </p:nvPr>
        </p:nvSpPr>
        <p:spPr>
          <a:xfrm>
            <a:off x="457200" y="4683919"/>
            <a:ext cx="2133600" cy="357000"/>
          </a:xfrm>
          <a:prstGeom prst="rect">
            <a:avLst/>
          </a:prstGeom>
          <a:noFill/>
          <a:ln>
            <a:noFill/>
          </a:ln>
        </p:spPr>
        <p:txBody>
          <a:bodyPr anchorCtr="0" anchor="b" bIns="45700" lIns="91425" spcFirstLastPara="1" rIns="91425" wrap="square" tIns="45700">
            <a:noAutofit/>
          </a:bodyPr>
          <a:lstStyle>
            <a:lvl1pPr lvl="0" marR="0" algn="l">
              <a:spcBef>
                <a:spcPts val="0"/>
              </a:spcBef>
              <a:spcAft>
                <a:spcPts val="0"/>
              </a:spcAft>
              <a:buSzPts val="1400"/>
              <a:buNone/>
              <a:defRPr sz="1400">
                <a:solidFill>
                  <a:schemeClr val="lt1"/>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5" name="Google Shape;105;p21"/>
          <p:cNvSpPr txBox="1"/>
          <p:nvPr>
            <p:ph idx="11" type="ftr"/>
          </p:nvPr>
        </p:nvSpPr>
        <p:spPr>
          <a:xfrm>
            <a:off x="3124200" y="4683919"/>
            <a:ext cx="2895600" cy="357000"/>
          </a:xfrm>
          <a:prstGeom prst="rect">
            <a:avLst/>
          </a:prstGeom>
          <a:noFill/>
          <a:ln>
            <a:noFill/>
          </a:ln>
        </p:spPr>
        <p:txBody>
          <a:bodyPr anchorCtr="0" anchor="b" bIns="45700" lIns="91425" spcFirstLastPara="1" rIns="91425" wrap="square" tIns="45700">
            <a:noAutofit/>
          </a:bodyPr>
          <a:lstStyle>
            <a:lvl1pPr lvl="0" marR="0" algn="ctr">
              <a:spcBef>
                <a:spcPts val="0"/>
              </a:spcBef>
              <a:spcAft>
                <a:spcPts val="0"/>
              </a:spcAft>
              <a:buSzPts val="1400"/>
              <a:buNone/>
              <a:defRPr sz="1400">
                <a:solidFill>
                  <a:schemeClr val="lt1"/>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lt1"/>
                </a:solidFill>
                <a:latin typeface="Arial"/>
                <a:ea typeface="Arial"/>
                <a:cs typeface="Arial"/>
                <a:sym typeface="Arial"/>
              </a:defRPr>
            </a:lvl2pPr>
            <a:lvl3pPr lvl="2" marR="0" algn="l">
              <a:spcBef>
                <a:spcPts val="0"/>
              </a:spcBef>
              <a:spcAft>
                <a:spcPts val="0"/>
              </a:spcAft>
              <a:buSzPts val="1400"/>
              <a:buNone/>
              <a:defRPr b="0" i="0" sz="1800" u="none" cap="none" strike="noStrike">
                <a:solidFill>
                  <a:schemeClr val="lt1"/>
                </a:solidFill>
                <a:latin typeface="Arial"/>
                <a:ea typeface="Arial"/>
                <a:cs typeface="Arial"/>
                <a:sym typeface="Arial"/>
              </a:defRPr>
            </a:lvl3pPr>
            <a:lvl4pPr lvl="3" marR="0" algn="l">
              <a:spcBef>
                <a:spcPts val="0"/>
              </a:spcBef>
              <a:spcAft>
                <a:spcPts val="0"/>
              </a:spcAft>
              <a:buSzPts val="1400"/>
              <a:buNone/>
              <a:defRPr b="0" i="0" sz="1800" u="none" cap="none" strike="noStrike">
                <a:solidFill>
                  <a:schemeClr val="lt1"/>
                </a:solidFill>
                <a:latin typeface="Arial"/>
                <a:ea typeface="Arial"/>
                <a:cs typeface="Arial"/>
                <a:sym typeface="Arial"/>
              </a:defRPr>
            </a:lvl4pPr>
            <a:lvl5pPr lvl="4" marR="0" algn="l">
              <a:spcBef>
                <a:spcPts val="0"/>
              </a:spcBef>
              <a:spcAft>
                <a:spcPts val="0"/>
              </a:spcAft>
              <a:buSzPts val="1400"/>
              <a:buNone/>
              <a:defRPr b="0" i="0" sz="1800" u="none" cap="none" strike="noStrike">
                <a:solidFill>
                  <a:schemeClr val="lt1"/>
                </a:solidFill>
                <a:latin typeface="Arial"/>
                <a:ea typeface="Arial"/>
                <a:cs typeface="Arial"/>
                <a:sym typeface="Arial"/>
              </a:defRPr>
            </a:lvl5pPr>
            <a:lvl6pPr lvl="5" marR="0" algn="l">
              <a:spcBef>
                <a:spcPts val="0"/>
              </a:spcBef>
              <a:spcAft>
                <a:spcPts val="0"/>
              </a:spcAft>
              <a:buSzPts val="1400"/>
              <a:buNone/>
              <a:defRPr b="0" i="0" sz="1800" u="none" cap="none" strike="noStrike">
                <a:solidFill>
                  <a:schemeClr val="lt1"/>
                </a:solidFill>
                <a:latin typeface="Arial"/>
                <a:ea typeface="Arial"/>
                <a:cs typeface="Arial"/>
                <a:sym typeface="Arial"/>
              </a:defRPr>
            </a:lvl6pPr>
            <a:lvl7pPr lvl="6" marR="0" algn="l">
              <a:spcBef>
                <a:spcPts val="0"/>
              </a:spcBef>
              <a:spcAft>
                <a:spcPts val="0"/>
              </a:spcAft>
              <a:buSzPts val="1400"/>
              <a:buNone/>
              <a:defRPr b="0" i="0" sz="1800" u="none" cap="none" strike="noStrike">
                <a:solidFill>
                  <a:schemeClr val="lt1"/>
                </a:solidFill>
                <a:latin typeface="Arial"/>
                <a:ea typeface="Arial"/>
                <a:cs typeface="Arial"/>
                <a:sym typeface="Arial"/>
              </a:defRPr>
            </a:lvl7pPr>
            <a:lvl8pPr lvl="7" marR="0" algn="l">
              <a:spcBef>
                <a:spcPts val="0"/>
              </a:spcBef>
              <a:spcAft>
                <a:spcPts val="0"/>
              </a:spcAft>
              <a:buSzPts val="1400"/>
              <a:buNone/>
              <a:defRPr b="0" i="0" sz="1800" u="none" cap="none" strike="noStrike">
                <a:solidFill>
                  <a:schemeClr val="lt1"/>
                </a:solidFill>
                <a:latin typeface="Arial"/>
                <a:ea typeface="Arial"/>
                <a:cs typeface="Arial"/>
                <a:sym typeface="Arial"/>
              </a:defRPr>
            </a:lvl8pPr>
            <a:lvl9pPr lvl="8" marR="0" algn="l">
              <a:spcBef>
                <a:spcPts val="0"/>
              </a:spcBef>
              <a:spcAft>
                <a:spcPts val="0"/>
              </a:spcAft>
              <a:buSzPts val="1400"/>
              <a:buNone/>
              <a:defRPr b="0" i="0" sz="1800" u="none" cap="none" strike="noStrike">
                <a:solidFill>
                  <a:schemeClr val="lt1"/>
                </a:solidFill>
                <a:latin typeface="Arial"/>
                <a:ea typeface="Arial"/>
                <a:cs typeface="Arial"/>
                <a:sym typeface="Arial"/>
              </a:defRPr>
            </a:lvl9pPr>
          </a:lstStyle>
          <a:p/>
        </p:txBody>
      </p:sp>
      <p:sp>
        <p:nvSpPr>
          <p:cNvPr id="106" name="Google Shape;106;p21"/>
          <p:cNvSpPr txBox="1"/>
          <p:nvPr>
            <p:ph idx="12" type="sldNum"/>
          </p:nvPr>
        </p:nvSpPr>
        <p:spPr>
          <a:xfrm>
            <a:off x="6553200" y="4683919"/>
            <a:ext cx="2133600" cy="357000"/>
          </a:xfrm>
          <a:prstGeom prst="rect">
            <a:avLst/>
          </a:prstGeom>
          <a:noFill/>
          <a:ln>
            <a:noFill/>
          </a:ln>
        </p:spPr>
        <p:txBody>
          <a:bodyPr anchorCtr="0" anchor="b" bIns="45700" lIns="91425" spcFirstLastPara="1" rIns="91425" wrap="square" tIns="45700">
            <a:normAutofit/>
          </a:bodyPr>
          <a:lstStyle>
            <a:lvl1pPr indent="0" lvl="0" marL="0" marR="0" algn="r">
              <a:spcBef>
                <a:spcPts val="0"/>
              </a:spcBef>
              <a:spcAft>
                <a:spcPts val="0"/>
              </a:spcAft>
              <a:buNone/>
              <a:defRPr sz="1400">
                <a:solidFill>
                  <a:schemeClr val="lt1"/>
                </a:solidFill>
                <a:latin typeface="Arial"/>
                <a:ea typeface="Arial"/>
                <a:cs typeface="Arial"/>
                <a:sym typeface="Arial"/>
              </a:defRPr>
            </a:lvl1pPr>
            <a:lvl2pPr indent="0" lvl="1" marL="0" marR="0" algn="r">
              <a:spcBef>
                <a:spcPts val="0"/>
              </a:spcBef>
              <a:spcAft>
                <a:spcPts val="0"/>
              </a:spcAft>
              <a:buNone/>
              <a:defRPr sz="1400">
                <a:solidFill>
                  <a:schemeClr val="lt1"/>
                </a:solidFill>
                <a:latin typeface="Arial"/>
                <a:ea typeface="Arial"/>
                <a:cs typeface="Arial"/>
                <a:sym typeface="Arial"/>
              </a:defRPr>
            </a:lvl2pPr>
            <a:lvl3pPr indent="0" lvl="2" marL="0" marR="0" algn="r">
              <a:spcBef>
                <a:spcPts val="0"/>
              </a:spcBef>
              <a:spcAft>
                <a:spcPts val="0"/>
              </a:spcAft>
              <a:buNone/>
              <a:defRPr sz="1400">
                <a:solidFill>
                  <a:schemeClr val="lt1"/>
                </a:solidFill>
                <a:latin typeface="Arial"/>
                <a:ea typeface="Arial"/>
                <a:cs typeface="Arial"/>
                <a:sym typeface="Arial"/>
              </a:defRPr>
            </a:lvl3pPr>
            <a:lvl4pPr indent="0" lvl="3" marL="0" marR="0" algn="r">
              <a:spcBef>
                <a:spcPts val="0"/>
              </a:spcBef>
              <a:spcAft>
                <a:spcPts val="0"/>
              </a:spcAft>
              <a:buNone/>
              <a:defRPr sz="1400">
                <a:solidFill>
                  <a:schemeClr val="lt1"/>
                </a:solidFill>
                <a:latin typeface="Arial"/>
                <a:ea typeface="Arial"/>
                <a:cs typeface="Arial"/>
                <a:sym typeface="Arial"/>
              </a:defRPr>
            </a:lvl4pPr>
            <a:lvl5pPr indent="0" lvl="4" marL="0" marR="0" algn="r">
              <a:spcBef>
                <a:spcPts val="0"/>
              </a:spcBef>
              <a:spcAft>
                <a:spcPts val="0"/>
              </a:spcAft>
              <a:buNone/>
              <a:defRPr sz="1400">
                <a:solidFill>
                  <a:schemeClr val="lt1"/>
                </a:solidFill>
                <a:latin typeface="Arial"/>
                <a:ea typeface="Arial"/>
                <a:cs typeface="Arial"/>
                <a:sym typeface="Arial"/>
              </a:defRPr>
            </a:lvl5pPr>
            <a:lvl6pPr indent="0" lvl="5" marL="0" marR="0" algn="r">
              <a:spcBef>
                <a:spcPts val="0"/>
              </a:spcBef>
              <a:spcAft>
                <a:spcPts val="0"/>
              </a:spcAft>
              <a:buNone/>
              <a:defRPr sz="1400">
                <a:solidFill>
                  <a:schemeClr val="lt1"/>
                </a:solidFill>
                <a:latin typeface="Arial"/>
                <a:ea typeface="Arial"/>
                <a:cs typeface="Arial"/>
                <a:sym typeface="Arial"/>
              </a:defRPr>
            </a:lvl6pPr>
            <a:lvl7pPr indent="0" lvl="6" marL="0" marR="0" algn="r">
              <a:spcBef>
                <a:spcPts val="0"/>
              </a:spcBef>
              <a:spcAft>
                <a:spcPts val="0"/>
              </a:spcAft>
              <a:buNone/>
              <a:defRPr sz="1400">
                <a:solidFill>
                  <a:schemeClr val="lt1"/>
                </a:solidFill>
                <a:latin typeface="Arial"/>
                <a:ea typeface="Arial"/>
                <a:cs typeface="Arial"/>
                <a:sym typeface="Arial"/>
              </a:defRPr>
            </a:lvl7pPr>
            <a:lvl8pPr indent="0" lvl="7" marL="0" marR="0" algn="r">
              <a:spcBef>
                <a:spcPts val="0"/>
              </a:spcBef>
              <a:spcAft>
                <a:spcPts val="0"/>
              </a:spcAft>
              <a:buNone/>
              <a:defRPr sz="1400">
                <a:solidFill>
                  <a:schemeClr val="lt1"/>
                </a:solidFill>
                <a:latin typeface="Arial"/>
                <a:ea typeface="Arial"/>
                <a:cs typeface="Arial"/>
                <a:sym typeface="Arial"/>
              </a:defRPr>
            </a:lvl8pPr>
            <a:lvl9pPr indent="0" lvl="8" marL="0" marR="0" algn="r">
              <a:spcBef>
                <a:spcPts val="0"/>
              </a:spcBef>
              <a:spcAft>
                <a:spcPts val="0"/>
              </a:spcAft>
              <a:buNone/>
              <a:defRPr sz="1400">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8.xml"/><Relationship Id="rId11" Type="http://schemas.openxmlformats.org/officeDocument/2006/relationships/slideLayout" Target="../slideLayouts/slideLayout9.xml"/><Relationship Id="rId22" Type="http://schemas.openxmlformats.org/officeDocument/2006/relationships/slideLayout" Target="../slideLayouts/slideLayout20.xml"/><Relationship Id="rId10" Type="http://schemas.openxmlformats.org/officeDocument/2006/relationships/slideLayout" Target="../slideLayouts/slideLayout8.xml"/><Relationship Id="rId21" Type="http://schemas.openxmlformats.org/officeDocument/2006/relationships/slideLayout" Target="../slideLayouts/slideLayout19.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23" Type="http://schemas.openxmlformats.org/officeDocument/2006/relationships/theme" Target="../theme/theme2.xml"/><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5" Type="http://schemas.openxmlformats.org/officeDocument/2006/relationships/slideLayout" Target="../slideLayouts/slideLayout13.xml"/><Relationship Id="rId14" Type="http://schemas.openxmlformats.org/officeDocument/2006/relationships/slideLayout" Target="../slideLayouts/slideLayout12.xml"/><Relationship Id="rId17" Type="http://schemas.openxmlformats.org/officeDocument/2006/relationships/slideLayout" Target="../slideLayouts/slideLayout15.xml"/><Relationship Id="rId16" Type="http://schemas.openxmlformats.org/officeDocument/2006/relationships/slideLayout" Target="../slideLayouts/slideLayout14.xml"/><Relationship Id="rId5" Type="http://schemas.openxmlformats.org/officeDocument/2006/relationships/slideLayout" Target="../slideLayouts/slideLayout3.xml"/><Relationship Id="rId19" Type="http://schemas.openxmlformats.org/officeDocument/2006/relationships/slideLayout" Target="../slideLayouts/slideLayout17.xml"/><Relationship Id="rId6" Type="http://schemas.openxmlformats.org/officeDocument/2006/relationships/slideLayout" Target="../slideLayouts/slideLayout4.xml"/><Relationship Id="rId18" Type="http://schemas.openxmlformats.org/officeDocument/2006/relationships/slideLayout" Target="../slideLayouts/slideLayout16.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a:blip r:embed="rId1">
            <a:alphaModFix amt="90000"/>
          </a:blip>
          <a:stretch>
            <a:fillRect/>
          </a:stretch>
        </p:blipFill>
        <p:spPr>
          <a:xfrm>
            <a:off x="0" y="4245975"/>
            <a:ext cx="5108984" cy="897525"/>
          </a:xfrm>
          <a:prstGeom prst="rect">
            <a:avLst/>
          </a:prstGeom>
          <a:noFill/>
          <a:ln>
            <a:noFill/>
          </a:ln>
        </p:spPr>
      </p:pic>
      <p:pic>
        <p:nvPicPr>
          <p:cNvPr id="7" name="Google Shape;7;p1"/>
          <p:cNvPicPr preferRelativeResize="0"/>
          <p:nvPr/>
        </p:nvPicPr>
        <p:blipFill>
          <a:blip r:embed="rId2">
            <a:alphaModFix amt="90000"/>
          </a:blip>
          <a:stretch>
            <a:fillRect/>
          </a:stretch>
        </p:blipFill>
        <p:spPr>
          <a:xfrm>
            <a:off x="4033290" y="4245975"/>
            <a:ext cx="5126010" cy="897525"/>
          </a:xfrm>
          <a:prstGeom prst="rect">
            <a:avLst/>
          </a:prstGeom>
          <a:noFill/>
          <a:ln>
            <a:noFill/>
          </a:ln>
        </p:spPr>
      </p:pic>
      <p:sp>
        <p:nvSpPr>
          <p:cNvPr id="8" name="Google Shape;8;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2"/>
              </a:buClr>
              <a:buSzPts val="2800"/>
              <a:buFont typeface="Open Sans"/>
              <a:buNone/>
              <a:defRPr b="1" sz="2800">
                <a:solidFill>
                  <a:schemeClr val="dk2"/>
                </a:solidFill>
                <a:latin typeface="Open Sans"/>
                <a:ea typeface="Open Sans"/>
                <a:cs typeface="Open Sans"/>
                <a:sym typeface="Open Sans"/>
              </a:defRPr>
            </a:lvl1pPr>
            <a:lvl2pPr lvl="1">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2pPr>
            <a:lvl3pPr lvl="2">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3pPr>
            <a:lvl4pPr lvl="3">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4pPr>
            <a:lvl5pPr lvl="4">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5pPr>
            <a:lvl6pPr lvl="5">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6pPr>
            <a:lvl7pPr lvl="6">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7pPr>
            <a:lvl8pPr lvl="7">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8pPr>
            <a:lvl9pPr lvl="8">
              <a:spcBef>
                <a:spcPts val="0"/>
              </a:spcBef>
              <a:spcAft>
                <a:spcPts val="0"/>
              </a:spcAft>
              <a:buClr>
                <a:schemeClr val="dk2"/>
              </a:buClr>
              <a:buSzPts val="2800"/>
              <a:buFont typeface="Open Sans"/>
              <a:buNone/>
              <a:defRPr sz="2800">
                <a:solidFill>
                  <a:schemeClr val="dk2"/>
                </a:solidFill>
                <a:latin typeface="Open Sans"/>
                <a:ea typeface="Open Sans"/>
                <a:cs typeface="Open Sans"/>
                <a:sym typeface="Open Sans"/>
              </a:defRPr>
            </a:lvl9pPr>
          </a:lstStyle>
          <a:p/>
        </p:txBody>
      </p:sp>
      <p:sp>
        <p:nvSpPr>
          <p:cNvPr id="9" name="Google Shape;9;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42900" lvl="1" marL="914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2pPr>
            <a:lvl3pPr indent="-342900" lvl="2" marL="1371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3pPr>
            <a:lvl4pPr indent="-342900" lvl="3" marL="1828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4pPr>
            <a:lvl5pPr indent="-342900" lvl="4" marL="22860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5pPr>
            <a:lvl6pPr indent="-342900" lvl="5" marL="2743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6pPr>
            <a:lvl7pPr indent="-342900" lvl="6" marL="3200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7pPr>
            <a:lvl8pPr indent="-342900" lvl="7" marL="3657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8pPr>
            <a:lvl9pPr indent="-342900" lvl="8" marL="4114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9pPr>
          </a:lstStyle>
          <a:p/>
        </p:txBody>
      </p:sp>
      <p:sp>
        <p:nvSpPr>
          <p:cNvPr id="10" name="Google Shape;10;p1"/>
          <p:cNvSpPr txBox="1"/>
          <p:nvPr>
            <p:ph idx="12" type="sldNum"/>
          </p:nvPr>
        </p:nvSpPr>
        <p:spPr>
          <a:xfrm>
            <a:off x="8472458" y="4627438"/>
            <a:ext cx="548700" cy="393600"/>
          </a:xfrm>
          <a:prstGeom prst="rect">
            <a:avLst/>
          </a:prstGeom>
          <a:noFill/>
          <a:ln>
            <a:noFill/>
          </a:ln>
        </p:spPr>
        <p:txBody>
          <a:bodyPr anchorCtr="0" anchor="ctr" bIns="91425" lIns="91425" spcFirstLastPara="1" rIns="91425" wrap="square" tIns="91425">
            <a:normAutofit/>
          </a:bodyPr>
          <a:lstStyle>
            <a:lvl1pPr lvl="0" algn="r">
              <a:buNone/>
              <a:defRPr b="1" sz="1000">
                <a:solidFill>
                  <a:schemeClr val="dk2"/>
                </a:solidFill>
                <a:latin typeface="Open Sans"/>
                <a:ea typeface="Open Sans"/>
                <a:cs typeface="Open Sans"/>
                <a:sym typeface="Open Sans"/>
              </a:defRPr>
            </a:lvl1pPr>
            <a:lvl2pPr lvl="1" algn="r">
              <a:buNone/>
              <a:defRPr b="1" sz="1000">
                <a:solidFill>
                  <a:schemeClr val="dk2"/>
                </a:solidFill>
                <a:latin typeface="Open Sans"/>
                <a:ea typeface="Open Sans"/>
                <a:cs typeface="Open Sans"/>
                <a:sym typeface="Open Sans"/>
              </a:defRPr>
            </a:lvl2pPr>
            <a:lvl3pPr lvl="2" algn="r">
              <a:buNone/>
              <a:defRPr b="1" sz="1000">
                <a:solidFill>
                  <a:schemeClr val="dk2"/>
                </a:solidFill>
                <a:latin typeface="Open Sans"/>
                <a:ea typeface="Open Sans"/>
                <a:cs typeface="Open Sans"/>
                <a:sym typeface="Open Sans"/>
              </a:defRPr>
            </a:lvl3pPr>
            <a:lvl4pPr lvl="3" algn="r">
              <a:buNone/>
              <a:defRPr b="1" sz="1000">
                <a:solidFill>
                  <a:schemeClr val="dk2"/>
                </a:solidFill>
                <a:latin typeface="Open Sans"/>
                <a:ea typeface="Open Sans"/>
                <a:cs typeface="Open Sans"/>
                <a:sym typeface="Open Sans"/>
              </a:defRPr>
            </a:lvl4pPr>
            <a:lvl5pPr lvl="4" algn="r">
              <a:buNone/>
              <a:defRPr b="1" sz="1000">
                <a:solidFill>
                  <a:schemeClr val="dk2"/>
                </a:solidFill>
                <a:latin typeface="Open Sans"/>
                <a:ea typeface="Open Sans"/>
                <a:cs typeface="Open Sans"/>
                <a:sym typeface="Open Sans"/>
              </a:defRPr>
            </a:lvl5pPr>
            <a:lvl6pPr lvl="5" algn="r">
              <a:buNone/>
              <a:defRPr b="1" sz="1000">
                <a:solidFill>
                  <a:schemeClr val="dk2"/>
                </a:solidFill>
                <a:latin typeface="Open Sans"/>
                <a:ea typeface="Open Sans"/>
                <a:cs typeface="Open Sans"/>
                <a:sym typeface="Open Sans"/>
              </a:defRPr>
            </a:lvl6pPr>
            <a:lvl7pPr lvl="6" algn="r">
              <a:buNone/>
              <a:defRPr b="1" sz="1000">
                <a:solidFill>
                  <a:schemeClr val="dk2"/>
                </a:solidFill>
                <a:latin typeface="Open Sans"/>
                <a:ea typeface="Open Sans"/>
                <a:cs typeface="Open Sans"/>
                <a:sym typeface="Open Sans"/>
              </a:defRPr>
            </a:lvl7pPr>
            <a:lvl8pPr lvl="7" algn="r">
              <a:buNone/>
              <a:defRPr b="1" sz="1000">
                <a:solidFill>
                  <a:schemeClr val="dk2"/>
                </a:solidFill>
                <a:latin typeface="Open Sans"/>
                <a:ea typeface="Open Sans"/>
                <a:cs typeface="Open Sans"/>
                <a:sym typeface="Open Sans"/>
              </a:defRPr>
            </a:lvl8pPr>
            <a:lvl9pPr lvl="8" algn="r">
              <a:buNone/>
              <a:defRPr b="1"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 id="2147483664" r:id="rId19"/>
    <p:sldLayoutId id="2147483665" r:id="rId20"/>
    <p:sldLayoutId id="2147483666" r:id="rId21"/>
    <p:sldLayoutId id="2147483667" r:id="rId2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jpg"/><Relationship Id="rId5"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18.png"/><Relationship Id="rId5" Type="http://schemas.openxmlformats.org/officeDocument/2006/relationships/image" Target="../media/image14.png"/><Relationship Id="rId6" Type="http://schemas.openxmlformats.org/officeDocument/2006/relationships/image" Target="../media/image10.png"/><Relationship Id="rId7" Type="http://schemas.openxmlformats.org/officeDocument/2006/relationships/image" Target="../media/image17.png"/><Relationship Id="rId8"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hyperlink" Target="https://vimeo.com/874358621" TargetMode="External"/><Relationship Id="rId4" Type="http://schemas.openxmlformats.org/officeDocument/2006/relationships/image" Target="../media/image19.jpg"/><Relationship Id="rId5"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hyperlink" Target="https://vimeo.com/874358621" TargetMode="External"/><Relationship Id="rId4" Type="http://schemas.openxmlformats.org/officeDocument/2006/relationships/image" Target="../media/image19.jpg"/><Relationship Id="rId5"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hyperlink" Target="http://www.youtube.com/watch?v=D3_uwoph_Vo" TargetMode="External"/><Relationship Id="rId4" Type="http://schemas.openxmlformats.org/officeDocument/2006/relationships/image" Target="../media/image12.jpg"/><Relationship Id="rId5" Type="http://schemas.openxmlformats.org/officeDocument/2006/relationships/image" Target="../media/image21.png"/><Relationship Id="rId6"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hyperlink" Target="http://www.youtube.com/watch?v=D3_uwoph_Vo" TargetMode="External"/><Relationship Id="rId4" Type="http://schemas.openxmlformats.org/officeDocument/2006/relationships/image" Target="../media/image12.jpg"/><Relationship Id="rId5" Type="http://schemas.openxmlformats.org/officeDocument/2006/relationships/image" Target="../media/image21.png"/><Relationship Id="rId6"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xml"/><Relationship Id="rId3" Type="http://schemas.openxmlformats.org/officeDocument/2006/relationships/image" Target="../media/image28.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28.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20.png"/><Relationship Id="rId4" Type="http://schemas.openxmlformats.org/officeDocument/2006/relationships/image" Target="../media/image24.png"/><Relationship Id="rId5" Type="http://schemas.openxmlformats.org/officeDocument/2006/relationships/image" Target="../media/image3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hyperlink" Target="https://www.ncbi.nlm.nih.gov/pmc/articles/PMC3788340/" TargetMode="External"/><Relationship Id="rId4" Type="http://schemas.openxmlformats.org/officeDocument/2006/relationships/image" Target="../media/image38.png"/><Relationship Id="rId5" Type="http://schemas.openxmlformats.org/officeDocument/2006/relationships/image" Target="../media/image2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27.pn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1.png"/><Relationship Id="rId4" Type="http://schemas.openxmlformats.org/officeDocument/2006/relationships/image" Target="../media/image46.png"/><Relationship Id="rId9" Type="http://schemas.openxmlformats.org/officeDocument/2006/relationships/image" Target="../media/image32.png"/><Relationship Id="rId5" Type="http://schemas.openxmlformats.org/officeDocument/2006/relationships/image" Target="../media/image37.png"/><Relationship Id="rId6" Type="http://schemas.openxmlformats.org/officeDocument/2006/relationships/image" Target="../media/image36.jpg"/><Relationship Id="rId7" Type="http://schemas.openxmlformats.org/officeDocument/2006/relationships/image" Target="../media/image26.jpg"/><Relationship Id="rId8"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10" Type="http://schemas.openxmlformats.org/officeDocument/2006/relationships/image" Target="../media/image39.png"/><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27.png"/><Relationship Id="rId4" Type="http://schemas.openxmlformats.org/officeDocument/2006/relationships/image" Target="../media/image5.png"/><Relationship Id="rId9" Type="http://schemas.openxmlformats.org/officeDocument/2006/relationships/image" Target="../media/image51.png"/><Relationship Id="rId5" Type="http://schemas.openxmlformats.org/officeDocument/2006/relationships/image" Target="../media/image33.png"/><Relationship Id="rId6" Type="http://schemas.openxmlformats.org/officeDocument/2006/relationships/image" Target="../media/image40.png"/><Relationship Id="rId7" Type="http://schemas.openxmlformats.org/officeDocument/2006/relationships/image" Target="../media/image42.png"/><Relationship Id="rId8" Type="http://schemas.openxmlformats.org/officeDocument/2006/relationships/image" Target="../media/image4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hyperlink" Target="http://www.youtube.com/watch?v=VEQyJgscurA" TargetMode="External"/><Relationship Id="rId4" Type="http://schemas.openxmlformats.org/officeDocument/2006/relationships/image" Target="../media/image47.jpg"/><Relationship Id="rId5"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hyperlink" Target="http://www.youtube.com/watch?v=VEQyJgscurA" TargetMode="External"/><Relationship Id="rId4" Type="http://schemas.openxmlformats.org/officeDocument/2006/relationships/image" Target="../media/image47.jpg"/><Relationship Id="rId5" Type="http://schemas.openxmlformats.org/officeDocument/2006/relationships/image" Target="../media/image1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hyperlink" Target="http://www.youtube.com/watch?v=5DqTuWve9t8" TargetMode="External"/><Relationship Id="rId4" Type="http://schemas.openxmlformats.org/officeDocument/2006/relationships/image" Target="../media/image52.jpg"/><Relationship Id="rId9" Type="http://schemas.openxmlformats.org/officeDocument/2006/relationships/image" Target="../media/image50.png"/><Relationship Id="rId5" Type="http://schemas.openxmlformats.org/officeDocument/2006/relationships/image" Target="../media/image43.png"/><Relationship Id="rId6" Type="http://schemas.openxmlformats.org/officeDocument/2006/relationships/image" Target="../media/image41.png"/><Relationship Id="rId7" Type="http://schemas.openxmlformats.org/officeDocument/2006/relationships/image" Target="../media/image49.png"/><Relationship Id="rId8" Type="http://schemas.openxmlformats.org/officeDocument/2006/relationships/image" Target="../media/image4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hyperlink" Target="https://docs.google.com/forms/d/e/1FAIpQLSdd4QoinN44tCurQYW98uIrUl1-kPvkMHXPHv9_bgg8g9MtKg/viewform?usp=pp_url" TargetMode="External"/><Relationship Id="rId4" Type="http://schemas.openxmlformats.org/officeDocument/2006/relationships/image" Target="../media/image44.png"/><Relationship Id="rId5"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0" name="Shape 110"/>
        <p:cNvGrpSpPr/>
        <p:nvPr/>
      </p:nvGrpSpPr>
      <p:grpSpPr>
        <a:xfrm>
          <a:off x="0" y="0"/>
          <a:ext cx="0" cy="0"/>
          <a:chOff x="0" y="0"/>
          <a:chExt cx="0" cy="0"/>
        </a:xfrm>
      </p:grpSpPr>
      <p:sp>
        <p:nvSpPr>
          <p:cNvPr id="111" name="Google Shape;111;p22"/>
          <p:cNvSpPr txBox="1"/>
          <p:nvPr>
            <p:ph type="ctrTitle"/>
          </p:nvPr>
        </p:nvSpPr>
        <p:spPr>
          <a:xfrm>
            <a:off x="311708" y="744575"/>
            <a:ext cx="8520600" cy="2052600"/>
          </a:xfrm>
          <a:prstGeom prst="rect">
            <a:avLst/>
          </a:prstGeom>
          <a:noFill/>
          <a:ln>
            <a:noFill/>
          </a:ln>
        </p:spPr>
        <p:txBody>
          <a:bodyPr anchorCtr="0" anchor="ctr" bIns="91425" lIns="91425" spcFirstLastPara="1" rIns="91425" wrap="square" tIns="91425">
            <a:normAutofit/>
          </a:bodyPr>
          <a:lstStyle/>
          <a:p>
            <a:pPr indent="0" lvl="0" marL="0" rtl="0" algn="r">
              <a:lnSpc>
                <a:spcPct val="100000"/>
              </a:lnSpc>
              <a:spcBef>
                <a:spcPts val="0"/>
              </a:spcBef>
              <a:spcAft>
                <a:spcPts val="0"/>
              </a:spcAft>
              <a:buSzPts val="5200"/>
              <a:buNone/>
            </a:pPr>
            <a:r>
              <a:rPr lang="en-GB">
                <a:solidFill>
                  <a:srgbClr val="FFFFFF"/>
                </a:solidFill>
              </a:rPr>
              <a:t>The</a:t>
            </a:r>
            <a:r>
              <a:rPr lang="en-GB">
                <a:solidFill>
                  <a:schemeClr val="lt1"/>
                </a:solidFill>
              </a:rPr>
              <a:t> Essential		 </a:t>
            </a:r>
            <a:endParaRPr>
              <a:solidFill>
                <a:schemeClr val="lt1"/>
              </a:solidFill>
            </a:endParaRPr>
          </a:p>
          <a:p>
            <a:pPr indent="0" lvl="0" marL="0" rtl="0" algn="r">
              <a:lnSpc>
                <a:spcPct val="100000"/>
              </a:lnSpc>
              <a:spcBef>
                <a:spcPts val="0"/>
              </a:spcBef>
              <a:spcAft>
                <a:spcPts val="0"/>
              </a:spcAft>
              <a:buSzPts val="5200"/>
              <a:buNone/>
            </a:pPr>
            <a:r>
              <a:rPr lang="en-GB">
                <a:solidFill>
                  <a:srgbClr val="FFFFFF"/>
                </a:solidFill>
              </a:rPr>
              <a:t>Agreement</a:t>
            </a:r>
            <a:r>
              <a:rPr lang="en-GB">
                <a:solidFill>
                  <a:schemeClr val="lt1"/>
                </a:solidFill>
              </a:rPr>
              <a:t>	</a:t>
            </a:r>
            <a:endParaRPr>
              <a:solidFill>
                <a:schemeClr val="lt1"/>
              </a:solidFill>
            </a:endParaRPr>
          </a:p>
        </p:txBody>
      </p:sp>
      <p:sp>
        <p:nvSpPr>
          <p:cNvPr id="112" name="Google Shape;112;p2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p>
            <a:pPr indent="0" lvl="0" marL="0" rtl="0" algn="r">
              <a:lnSpc>
                <a:spcPct val="100000"/>
              </a:lnSpc>
              <a:spcBef>
                <a:spcPts val="0"/>
              </a:spcBef>
              <a:spcAft>
                <a:spcPts val="0"/>
              </a:spcAft>
              <a:buSzPts val="2800"/>
              <a:buNone/>
            </a:pPr>
            <a:r>
              <a:rPr lang="en-GB">
                <a:solidFill>
                  <a:schemeClr val="lt1"/>
                </a:solidFill>
              </a:rPr>
              <a:t>THRIVE Lessons		</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23"/>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GB"/>
              <a:t>Learning Objectives</a:t>
            </a:r>
            <a:endParaRPr/>
          </a:p>
        </p:txBody>
      </p:sp>
      <p:sp>
        <p:nvSpPr>
          <p:cNvPr id="118" name="Google Shape;118;p23"/>
          <p:cNvSpPr txBox="1"/>
          <p:nvPr>
            <p:ph idx="12" type="sldNum"/>
          </p:nvPr>
        </p:nvSpPr>
        <p:spPr>
          <a:xfrm>
            <a:off x="8472458" y="4627438"/>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GB"/>
              <a:t>‹#›</a:t>
            </a:fld>
            <a:endParaRPr/>
          </a:p>
        </p:txBody>
      </p:sp>
      <p:sp>
        <p:nvSpPr>
          <p:cNvPr id="119" name="Google Shape;119;p23"/>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In today’s lesson, you will… </a:t>
            </a:r>
            <a:endParaRPr/>
          </a:p>
        </p:txBody>
      </p:sp>
      <p:sp>
        <p:nvSpPr>
          <p:cNvPr id="120" name="Google Shape;120;p23"/>
          <p:cNvSpPr txBox="1"/>
          <p:nvPr/>
        </p:nvSpPr>
        <p:spPr>
          <a:xfrm>
            <a:off x="4572000" y="731875"/>
            <a:ext cx="4449000" cy="3450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t/>
            </a:r>
            <a:endParaRPr sz="2400">
              <a:solidFill>
                <a:schemeClr val="lt1"/>
              </a:solidFill>
              <a:latin typeface="Calibri"/>
              <a:ea typeface="Calibri"/>
              <a:cs typeface="Calibri"/>
              <a:sym typeface="Calibri"/>
            </a:endParaRPr>
          </a:p>
          <a:p>
            <a:pPr indent="-381000" lvl="0" marL="457200" rtl="0" algn="l">
              <a:lnSpc>
                <a:spcPct val="115000"/>
              </a:lnSpc>
              <a:spcBef>
                <a:spcPts val="0"/>
              </a:spcBef>
              <a:spcAft>
                <a:spcPts val="0"/>
              </a:spcAft>
              <a:buClr>
                <a:schemeClr val="lt1"/>
              </a:buClr>
              <a:buSzPts val="2400"/>
              <a:buFont typeface="Calibri"/>
              <a:buChar char="•"/>
            </a:pPr>
            <a:r>
              <a:rPr b="1" lang="en-GB" sz="2400">
                <a:solidFill>
                  <a:schemeClr val="lt1"/>
                </a:solidFill>
                <a:latin typeface="Calibri"/>
                <a:ea typeface="Calibri"/>
                <a:cs typeface="Calibri"/>
                <a:sym typeface="Calibri"/>
              </a:rPr>
              <a:t>Understand </a:t>
            </a:r>
            <a:r>
              <a:rPr lang="en-GB" sz="2400">
                <a:solidFill>
                  <a:schemeClr val="lt1"/>
                </a:solidFill>
                <a:latin typeface="Calibri"/>
                <a:ea typeface="Calibri"/>
                <a:cs typeface="Calibri"/>
                <a:sym typeface="Calibri"/>
              </a:rPr>
              <a:t>that stress isn’t always bad.</a:t>
            </a:r>
            <a:endParaRPr sz="2400">
              <a:solidFill>
                <a:schemeClr val="lt1"/>
              </a:solidFill>
              <a:latin typeface="Calibri"/>
              <a:ea typeface="Calibri"/>
              <a:cs typeface="Calibri"/>
              <a:sym typeface="Calibri"/>
            </a:endParaRPr>
          </a:p>
          <a:p>
            <a:pPr indent="-381000" lvl="0" marL="457200" rtl="0" algn="l">
              <a:lnSpc>
                <a:spcPct val="115000"/>
              </a:lnSpc>
              <a:spcBef>
                <a:spcPts val="0"/>
              </a:spcBef>
              <a:spcAft>
                <a:spcPts val="0"/>
              </a:spcAft>
              <a:buClr>
                <a:schemeClr val="lt1"/>
              </a:buClr>
              <a:buSzPts val="2400"/>
              <a:buFont typeface="Calibri"/>
              <a:buChar char="•"/>
            </a:pPr>
            <a:r>
              <a:rPr b="1" lang="en-GB" sz="2400">
                <a:solidFill>
                  <a:schemeClr val="lt1"/>
                </a:solidFill>
                <a:latin typeface="Calibri"/>
                <a:ea typeface="Calibri"/>
                <a:cs typeface="Calibri"/>
                <a:sym typeface="Calibri"/>
              </a:rPr>
              <a:t>Explore </a:t>
            </a:r>
            <a:r>
              <a:rPr lang="en-GB" sz="2400">
                <a:solidFill>
                  <a:schemeClr val="lt1"/>
                </a:solidFill>
                <a:latin typeface="Calibri"/>
                <a:ea typeface="Calibri"/>
                <a:cs typeface="Calibri"/>
                <a:sym typeface="Calibri"/>
              </a:rPr>
              <a:t>ways to respond to stress. (Stress Resilience)</a:t>
            </a:r>
            <a:endParaRPr sz="2400">
              <a:solidFill>
                <a:schemeClr val="lt1"/>
              </a:solidFill>
              <a:latin typeface="Calibri"/>
              <a:ea typeface="Calibri"/>
              <a:cs typeface="Calibri"/>
              <a:sym typeface="Calibri"/>
            </a:endParaRPr>
          </a:p>
          <a:p>
            <a:pPr indent="-381000" lvl="0" marL="457200" rtl="0" algn="l">
              <a:lnSpc>
                <a:spcPct val="115000"/>
              </a:lnSpc>
              <a:spcBef>
                <a:spcPts val="0"/>
              </a:spcBef>
              <a:spcAft>
                <a:spcPts val="0"/>
              </a:spcAft>
              <a:buClr>
                <a:schemeClr val="lt1"/>
              </a:buClr>
              <a:buSzPts val="2400"/>
              <a:buFont typeface="Calibri"/>
              <a:buChar char="•"/>
            </a:pPr>
            <a:r>
              <a:rPr b="1" lang="en-GB" sz="2400">
                <a:solidFill>
                  <a:schemeClr val="lt1"/>
                </a:solidFill>
                <a:latin typeface="Calibri"/>
                <a:ea typeface="Calibri"/>
                <a:cs typeface="Calibri"/>
                <a:sym typeface="Calibri"/>
              </a:rPr>
              <a:t>Apply</a:t>
            </a:r>
            <a:r>
              <a:rPr lang="en-GB" sz="2400">
                <a:solidFill>
                  <a:schemeClr val="lt1"/>
                </a:solidFill>
                <a:latin typeface="Calibri"/>
                <a:ea typeface="Calibri"/>
                <a:cs typeface="Calibri"/>
                <a:sym typeface="Calibri"/>
              </a:rPr>
              <a:t> the stress bucket to manage stress effectively.</a:t>
            </a:r>
            <a:endParaRPr sz="2400">
              <a:solidFill>
                <a:schemeClr val="lt1"/>
              </a:solidFill>
              <a:highlight>
                <a:srgbClr val="FFFF00"/>
              </a:highlight>
              <a:latin typeface="Calibri"/>
              <a:ea typeface="Calibri"/>
              <a:cs typeface="Calibri"/>
              <a:sym typeface="Calibri"/>
            </a:endParaRPr>
          </a:p>
          <a:p>
            <a:pPr indent="0" lvl="0" marL="457200" rtl="0" algn="l">
              <a:lnSpc>
                <a:spcPct val="100000"/>
              </a:lnSpc>
              <a:spcBef>
                <a:spcPts val="600"/>
              </a:spcBef>
              <a:spcAft>
                <a:spcPts val="0"/>
              </a:spcAft>
              <a:buNone/>
            </a:pPr>
            <a:r>
              <a:t/>
            </a:r>
            <a:endParaRPr>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 name="Shape 125"/>
        <p:cNvGrpSpPr/>
        <p:nvPr/>
      </p:nvGrpSpPr>
      <p:grpSpPr>
        <a:xfrm>
          <a:off x="0" y="0"/>
          <a:ext cx="0" cy="0"/>
          <a:chOff x="0" y="0"/>
          <a:chExt cx="0" cy="0"/>
        </a:xfrm>
      </p:grpSpPr>
      <p:sp>
        <p:nvSpPr>
          <p:cNvPr id="126" name="Google Shape;126;p24"/>
          <p:cNvSpPr/>
          <p:nvPr/>
        </p:nvSpPr>
        <p:spPr>
          <a:xfrm>
            <a:off x="0" y="-1"/>
            <a:ext cx="9144000" cy="2571900"/>
          </a:xfrm>
          <a:prstGeom prst="rect">
            <a:avLst/>
          </a:prstGeom>
          <a:solidFill>
            <a:srgbClr val="97A0D5"/>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descr="Logo&#10;&#10;Description automatically generated" id="127" name="Google Shape;127;p24"/>
          <p:cNvPicPr preferRelativeResize="0"/>
          <p:nvPr/>
        </p:nvPicPr>
        <p:blipFill rotWithShape="1">
          <a:blip r:embed="rId3">
            <a:alphaModFix/>
          </a:blip>
          <a:srcRect b="0" l="0" r="0" t="0"/>
          <a:stretch/>
        </p:blipFill>
        <p:spPr>
          <a:xfrm rot="-176698">
            <a:off x="8078725" y="33470"/>
            <a:ext cx="1325705" cy="892343"/>
          </a:xfrm>
          <a:prstGeom prst="rect">
            <a:avLst/>
          </a:prstGeom>
          <a:noFill/>
          <a:ln>
            <a:noFill/>
          </a:ln>
        </p:spPr>
      </p:pic>
      <p:pic>
        <p:nvPicPr>
          <p:cNvPr descr="A picture containing text&#10;&#10;Description automatically generated" id="128" name="Google Shape;128;p24"/>
          <p:cNvPicPr preferRelativeResize="0"/>
          <p:nvPr/>
        </p:nvPicPr>
        <p:blipFill rotWithShape="1">
          <a:blip r:embed="rId4">
            <a:alphaModFix/>
          </a:blip>
          <a:srcRect b="0" l="0" r="0" t="0"/>
          <a:stretch/>
        </p:blipFill>
        <p:spPr>
          <a:xfrm>
            <a:off x="287218" y="271462"/>
            <a:ext cx="2028825" cy="2028825"/>
          </a:xfrm>
          <a:prstGeom prst="rect">
            <a:avLst/>
          </a:prstGeom>
          <a:noFill/>
          <a:ln>
            <a:noFill/>
          </a:ln>
        </p:spPr>
      </p:pic>
      <p:sp>
        <p:nvSpPr>
          <p:cNvPr id="129" name="Google Shape;129;p24"/>
          <p:cNvSpPr txBox="1"/>
          <p:nvPr/>
        </p:nvSpPr>
        <p:spPr>
          <a:xfrm>
            <a:off x="121300" y="2683075"/>
            <a:ext cx="6233100" cy="15654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lang="en-GB" sz="1800">
                <a:solidFill>
                  <a:schemeClr val="dk1"/>
                </a:solidFill>
                <a:latin typeface="Calibri"/>
                <a:ea typeface="Calibri"/>
                <a:cs typeface="Calibri"/>
                <a:sym typeface="Calibri"/>
              </a:rPr>
              <a:t>These lessons have been developed by a team from the University of Oxford (Departments of Clinical Neuroscience, Experimental Psychology, and Psychiatry), with involvement from teachers and young people. This project was funded in part by the University of Oxford </a:t>
            </a:r>
            <a:r>
              <a:rPr i="1" lang="en-GB" sz="1800">
                <a:solidFill>
                  <a:schemeClr val="dk1"/>
                </a:solidFill>
                <a:latin typeface="Calibri"/>
                <a:ea typeface="Calibri"/>
                <a:cs typeface="Calibri"/>
                <a:sym typeface="Calibri"/>
              </a:rPr>
              <a:t>Enriching Engagement </a:t>
            </a:r>
            <a:r>
              <a:rPr lang="en-GB" sz="1800">
                <a:solidFill>
                  <a:schemeClr val="dk1"/>
                </a:solidFill>
                <a:latin typeface="Calibri"/>
                <a:ea typeface="Calibri"/>
                <a:cs typeface="Calibri"/>
                <a:sym typeface="Calibri"/>
              </a:rPr>
              <a:t>scheme.</a:t>
            </a:r>
            <a:endParaRPr sz="1800">
              <a:solidFill>
                <a:schemeClr val="dk1"/>
              </a:solidFill>
              <a:latin typeface="Calibri"/>
              <a:ea typeface="Calibri"/>
              <a:cs typeface="Calibri"/>
              <a:sym typeface="Calibri"/>
            </a:endParaRPr>
          </a:p>
        </p:txBody>
      </p:sp>
      <p:sp>
        <p:nvSpPr>
          <p:cNvPr id="130" name="Google Shape;130;p24"/>
          <p:cNvSpPr txBox="1"/>
          <p:nvPr>
            <p:ph idx="12" type="sldNum"/>
          </p:nvPr>
        </p:nvSpPr>
        <p:spPr>
          <a:xfrm>
            <a:off x="6354343" y="3470578"/>
            <a:ext cx="411600" cy="2952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en-GB"/>
              <a:t>‹#›</a:t>
            </a:fld>
            <a:endParaRPr/>
          </a:p>
        </p:txBody>
      </p:sp>
      <p:pic>
        <p:nvPicPr>
          <p:cNvPr id="131" name="Google Shape;131;p24" title="Screenshot 2026-06-04 at 5.42.27 PM.png"/>
          <p:cNvPicPr preferRelativeResize="0"/>
          <p:nvPr/>
        </p:nvPicPr>
        <p:blipFill>
          <a:blip r:embed="rId5">
            <a:alphaModFix/>
          </a:blip>
          <a:stretch>
            <a:fillRect/>
          </a:stretch>
        </p:blipFill>
        <p:spPr>
          <a:xfrm>
            <a:off x="6308500" y="959275"/>
            <a:ext cx="2665650" cy="29561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5"/>
          <p:cNvSpPr/>
          <p:nvPr/>
        </p:nvSpPr>
        <p:spPr>
          <a:xfrm>
            <a:off x="5078297" y="0"/>
            <a:ext cx="4065600" cy="5143500"/>
          </a:xfrm>
          <a:prstGeom prst="rect">
            <a:avLst/>
          </a:prstGeom>
          <a:solidFill>
            <a:srgbClr val="74AF9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38" name="Google Shape;138;p25"/>
          <p:cNvSpPr txBox="1"/>
          <p:nvPr/>
        </p:nvSpPr>
        <p:spPr>
          <a:xfrm>
            <a:off x="252425" y="1949800"/>
            <a:ext cx="2968800" cy="18147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b="0" i="0" lang="en-GB" sz="2100" u="none" cap="none" strike="noStrike">
                <a:solidFill>
                  <a:schemeClr val="dk1"/>
                </a:solidFill>
                <a:latin typeface="Calibri"/>
                <a:ea typeface="Calibri"/>
                <a:cs typeface="Calibri"/>
                <a:sym typeface="Calibri"/>
              </a:rPr>
              <a:t>Student Questionnaire" </a:t>
            </a:r>
            <a:r>
              <a:rPr lang="en-GB" sz="2100">
                <a:solidFill>
                  <a:schemeClr val="dk1"/>
                </a:solidFill>
                <a:latin typeface="Calibri"/>
                <a:ea typeface="Calibri"/>
                <a:cs typeface="Calibri"/>
                <a:sym typeface="Calibri"/>
              </a:rPr>
              <a:t>C</a:t>
            </a:r>
            <a:r>
              <a:rPr b="0" i="0" lang="en-GB" sz="2100" u="none" cap="none" strike="noStrike">
                <a:solidFill>
                  <a:schemeClr val="dk1"/>
                </a:solidFill>
                <a:latin typeface="Calibri"/>
                <a:ea typeface="Calibri"/>
                <a:cs typeface="Calibri"/>
                <a:sym typeface="Calibri"/>
              </a:rPr>
              <a:t>omplete this independently. You will not be asked to share your answers.</a:t>
            </a:r>
            <a:endParaRPr b="0" i="0" sz="2100" u="none" cap="none" strike="noStrike">
              <a:solidFill>
                <a:schemeClr val="dk1"/>
              </a:solidFill>
              <a:latin typeface="Calibri"/>
              <a:ea typeface="Calibri"/>
              <a:cs typeface="Calibri"/>
              <a:sym typeface="Calibri"/>
            </a:endParaRPr>
          </a:p>
        </p:txBody>
      </p:sp>
      <p:pic>
        <p:nvPicPr>
          <p:cNvPr descr="Logo&#10;&#10;Description automatically generated" id="139" name="Google Shape;139;p25"/>
          <p:cNvPicPr preferRelativeResize="0"/>
          <p:nvPr/>
        </p:nvPicPr>
        <p:blipFill rotWithShape="1">
          <a:blip r:embed="rId3">
            <a:alphaModFix/>
          </a:blip>
          <a:srcRect b="0" l="0" r="0" t="0"/>
          <a:stretch/>
        </p:blipFill>
        <p:spPr>
          <a:xfrm rot="-176699">
            <a:off x="7807696" y="4230695"/>
            <a:ext cx="1184211" cy="797111"/>
          </a:xfrm>
          <a:prstGeom prst="rect">
            <a:avLst/>
          </a:prstGeom>
          <a:noFill/>
          <a:ln>
            <a:noFill/>
          </a:ln>
        </p:spPr>
      </p:pic>
      <p:sp>
        <p:nvSpPr>
          <p:cNvPr id="140" name="Google Shape;140;p25"/>
          <p:cNvSpPr txBox="1"/>
          <p:nvPr/>
        </p:nvSpPr>
        <p:spPr>
          <a:xfrm>
            <a:off x="349725" y="30249"/>
            <a:ext cx="4356900" cy="1615500"/>
          </a:xfrm>
          <a:prstGeom prst="rect">
            <a:avLst/>
          </a:prstGeom>
          <a:noFill/>
          <a:ln>
            <a:noFill/>
          </a:ln>
        </p:spPr>
        <p:txBody>
          <a:bodyPr anchorCtr="0" anchor="b" bIns="34275" lIns="68575" spcFirstLastPara="1" rIns="68575" wrap="square" tIns="34275">
            <a:normAutofit lnSpcReduction="10000"/>
          </a:bodyPr>
          <a:lstStyle/>
          <a:p>
            <a:pPr indent="0" lvl="0" marL="0" marR="0" rtl="0" algn="l">
              <a:lnSpc>
                <a:spcPct val="90000"/>
              </a:lnSpc>
              <a:spcBef>
                <a:spcPts val="0"/>
              </a:spcBef>
              <a:spcAft>
                <a:spcPts val="0"/>
              </a:spcAft>
              <a:buClr>
                <a:schemeClr val="lt1"/>
              </a:buClr>
              <a:buSzPts val="3700"/>
              <a:buFont typeface="Anton"/>
              <a:buNone/>
            </a:pPr>
            <a:r>
              <a:t/>
            </a:r>
            <a:endParaRPr sz="1100"/>
          </a:p>
          <a:p>
            <a:pPr indent="0" lvl="0" marL="0" marR="0" rtl="0" algn="l">
              <a:lnSpc>
                <a:spcPct val="90000"/>
              </a:lnSpc>
              <a:spcBef>
                <a:spcPts val="0"/>
              </a:spcBef>
              <a:spcAft>
                <a:spcPts val="0"/>
              </a:spcAft>
              <a:buClr>
                <a:schemeClr val="dk1"/>
              </a:buClr>
              <a:buSzPts val="3700"/>
              <a:buFont typeface="Play"/>
              <a:buNone/>
            </a:pPr>
            <a:r>
              <a:t/>
            </a:r>
            <a:endParaRPr b="0" i="0" sz="3700" u="none" cap="none" strike="noStrike">
              <a:solidFill>
                <a:schemeClr val="dk1"/>
              </a:solidFill>
              <a:latin typeface="Anton"/>
              <a:ea typeface="Anton"/>
              <a:cs typeface="Anton"/>
              <a:sym typeface="Anton"/>
            </a:endParaRPr>
          </a:p>
          <a:p>
            <a:pPr indent="0" lvl="0" marL="0" marR="0" rtl="0" algn="l">
              <a:lnSpc>
                <a:spcPct val="90000"/>
              </a:lnSpc>
              <a:spcBef>
                <a:spcPts val="0"/>
              </a:spcBef>
              <a:spcAft>
                <a:spcPts val="0"/>
              </a:spcAft>
              <a:buClr>
                <a:schemeClr val="dk1"/>
              </a:buClr>
              <a:buSzPts val="3700"/>
              <a:buFont typeface="Anton"/>
              <a:buNone/>
            </a:pPr>
            <a:r>
              <a:rPr b="0" i="0" lang="en-GB" sz="3700" u="none" cap="none" strike="noStrike">
                <a:solidFill>
                  <a:schemeClr val="dk1"/>
                </a:solidFill>
                <a:latin typeface="Anton"/>
                <a:ea typeface="Anton"/>
                <a:cs typeface="Anton"/>
                <a:sym typeface="Anton"/>
              </a:rPr>
              <a:t>Baseline – </a:t>
            </a:r>
            <a:endParaRPr sz="1100"/>
          </a:p>
          <a:p>
            <a:pPr indent="0" lvl="0" marL="0" marR="0" rtl="0" algn="l">
              <a:lnSpc>
                <a:spcPct val="90000"/>
              </a:lnSpc>
              <a:spcBef>
                <a:spcPts val="0"/>
              </a:spcBef>
              <a:spcAft>
                <a:spcPts val="0"/>
              </a:spcAft>
              <a:buClr>
                <a:schemeClr val="dk1"/>
              </a:buClr>
              <a:buSzPts val="3700"/>
              <a:buFont typeface="Anton"/>
              <a:buNone/>
            </a:pPr>
            <a:r>
              <a:rPr b="0" i="0" lang="en-GB" sz="3700" u="none" cap="none" strike="noStrike">
                <a:solidFill>
                  <a:schemeClr val="dk1"/>
                </a:solidFill>
                <a:latin typeface="Anton"/>
                <a:ea typeface="Anton"/>
                <a:cs typeface="Anton"/>
                <a:sym typeface="Anton"/>
              </a:rPr>
              <a:t>Student Questionnaire</a:t>
            </a:r>
            <a:endParaRPr b="0" i="0" sz="3600" u="none" cap="none" strike="noStrike">
              <a:solidFill>
                <a:schemeClr val="dk1"/>
              </a:solidFill>
              <a:latin typeface="Anton"/>
              <a:ea typeface="Anton"/>
              <a:cs typeface="Anton"/>
              <a:sym typeface="Anton"/>
            </a:endParaRPr>
          </a:p>
        </p:txBody>
      </p:sp>
      <p:pic>
        <p:nvPicPr>
          <p:cNvPr id="141" name="Google Shape;141;p25"/>
          <p:cNvPicPr preferRelativeResize="0"/>
          <p:nvPr/>
        </p:nvPicPr>
        <p:blipFill rotWithShape="1">
          <a:blip r:embed="rId4">
            <a:alphaModFix/>
          </a:blip>
          <a:srcRect b="0" l="0" r="0" t="0"/>
          <a:stretch/>
        </p:blipFill>
        <p:spPr>
          <a:xfrm flipH="1" rot="-3636960">
            <a:off x="7242890" y="1099410"/>
            <a:ext cx="1607118" cy="2978886"/>
          </a:xfrm>
          <a:prstGeom prst="rect">
            <a:avLst/>
          </a:prstGeom>
          <a:noFill/>
          <a:ln>
            <a:noFill/>
          </a:ln>
        </p:spPr>
      </p:pic>
      <p:pic>
        <p:nvPicPr>
          <p:cNvPr id="142" name="Google Shape;142;p25"/>
          <p:cNvPicPr preferRelativeResize="0"/>
          <p:nvPr/>
        </p:nvPicPr>
        <p:blipFill rotWithShape="1">
          <a:blip r:embed="rId5">
            <a:alphaModFix/>
          </a:blip>
          <a:srcRect b="0" l="0" r="0" t="0"/>
          <a:stretch/>
        </p:blipFill>
        <p:spPr>
          <a:xfrm>
            <a:off x="5191400" y="1417350"/>
            <a:ext cx="3019775" cy="2998276"/>
          </a:xfrm>
          <a:prstGeom prst="rect">
            <a:avLst/>
          </a:prstGeom>
          <a:noFill/>
          <a:ln>
            <a:noFill/>
          </a:ln>
        </p:spPr>
      </p:pic>
      <p:pic>
        <p:nvPicPr>
          <p:cNvPr id="143" name="Google Shape;143;p25"/>
          <p:cNvPicPr preferRelativeResize="0"/>
          <p:nvPr/>
        </p:nvPicPr>
        <p:blipFill rotWithShape="1">
          <a:blip r:embed="rId6">
            <a:alphaModFix/>
          </a:blip>
          <a:srcRect b="0" l="0" r="0" t="0"/>
          <a:stretch/>
        </p:blipFill>
        <p:spPr>
          <a:xfrm>
            <a:off x="5911315" y="3515197"/>
            <a:ext cx="1236247" cy="685603"/>
          </a:xfrm>
          <a:prstGeom prst="rect">
            <a:avLst/>
          </a:prstGeom>
          <a:noFill/>
          <a:ln>
            <a:noFill/>
          </a:ln>
        </p:spPr>
      </p:pic>
      <p:pic>
        <p:nvPicPr>
          <p:cNvPr id="144" name="Google Shape;144;p25"/>
          <p:cNvPicPr preferRelativeResize="0"/>
          <p:nvPr/>
        </p:nvPicPr>
        <p:blipFill rotWithShape="1">
          <a:blip r:embed="rId7">
            <a:alphaModFix/>
          </a:blip>
          <a:srcRect b="0" l="0" r="0" t="0"/>
          <a:stretch/>
        </p:blipFill>
        <p:spPr>
          <a:xfrm>
            <a:off x="6770884" y="129835"/>
            <a:ext cx="795110" cy="1028021"/>
          </a:xfrm>
          <a:prstGeom prst="rect">
            <a:avLst/>
          </a:prstGeom>
          <a:noFill/>
          <a:ln>
            <a:noFill/>
          </a:ln>
        </p:spPr>
      </p:pic>
      <p:sp>
        <p:nvSpPr>
          <p:cNvPr id="145" name="Google Shape;145;p25"/>
          <p:cNvSpPr txBox="1"/>
          <p:nvPr>
            <p:ph idx="12" type="sldNum"/>
          </p:nvPr>
        </p:nvSpPr>
        <p:spPr>
          <a:xfrm>
            <a:off x="6354343" y="3470578"/>
            <a:ext cx="411600" cy="2952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en-GB"/>
              <a:t>‹#›</a:t>
            </a:fld>
            <a:endParaRPr/>
          </a:p>
        </p:txBody>
      </p:sp>
      <p:pic>
        <p:nvPicPr>
          <p:cNvPr id="146" name="Google Shape;146;p25"/>
          <p:cNvPicPr preferRelativeResize="0"/>
          <p:nvPr/>
        </p:nvPicPr>
        <p:blipFill rotWithShape="1">
          <a:blip r:embed="rId8">
            <a:alphaModFix/>
          </a:blip>
          <a:srcRect b="22575" l="14082" r="16411" t="12850"/>
          <a:stretch/>
        </p:blipFill>
        <p:spPr>
          <a:xfrm>
            <a:off x="3221300" y="2108675"/>
            <a:ext cx="1611825" cy="161562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26"/>
          <p:cNvSpPr/>
          <p:nvPr/>
        </p:nvSpPr>
        <p:spPr>
          <a:xfrm>
            <a:off x="4125300" y="0"/>
            <a:ext cx="5018700" cy="51333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153" name="Google Shape;153;p26"/>
          <p:cNvSpPr txBox="1"/>
          <p:nvPr/>
        </p:nvSpPr>
        <p:spPr>
          <a:xfrm>
            <a:off x="178627" y="166275"/>
            <a:ext cx="3638700" cy="1146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3500">
                <a:solidFill>
                  <a:schemeClr val="dk1"/>
                </a:solidFill>
                <a:latin typeface="Anton"/>
                <a:ea typeface="Anton"/>
                <a:cs typeface="Anton"/>
                <a:sym typeface="Anton"/>
              </a:rPr>
              <a:t>Training the brain to cope with stress</a:t>
            </a:r>
            <a:endParaRPr sz="1000"/>
          </a:p>
        </p:txBody>
      </p:sp>
      <p:sp>
        <p:nvSpPr>
          <p:cNvPr id="154" name="Google Shape;154;p26"/>
          <p:cNvSpPr txBox="1"/>
          <p:nvPr/>
        </p:nvSpPr>
        <p:spPr>
          <a:xfrm>
            <a:off x="178625" y="1312875"/>
            <a:ext cx="3833100" cy="29523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lang="en-GB" sz="2300">
                <a:solidFill>
                  <a:schemeClr val="dk1"/>
                </a:solidFill>
                <a:latin typeface="Calibri"/>
                <a:ea typeface="Calibri"/>
                <a:cs typeface="Calibri"/>
                <a:sym typeface="Calibri"/>
              </a:rPr>
              <a:t>Stress can feel bad.... </a:t>
            </a:r>
            <a:endParaRPr sz="2300">
              <a:solidFill>
                <a:schemeClr val="dk1"/>
              </a:solidFill>
              <a:latin typeface="Calibri"/>
              <a:ea typeface="Calibri"/>
              <a:cs typeface="Calibri"/>
              <a:sym typeface="Calibri"/>
            </a:endParaRPr>
          </a:p>
          <a:p>
            <a:pPr indent="0" lvl="0" marL="0" marR="0" rtl="0" algn="l">
              <a:lnSpc>
                <a:spcPct val="110000"/>
              </a:lnSpc>
              <a:spcBef>
                <a:spcPts val="500"/>
              </a:spcBef>
              <a:spcAft>
                <a:spcPts val="0"/>
              </a:spcAft>
              <a:buNone/>
            </a:pPr>
            <a:r>
              <a:rPr lang="en-GB" sz="2300">
                <a:solidFill>
                  <a:schemeClr val="dk1"/>
                </a:solidFill>
                <a:latin typeface="Calibri"/>
                <a:ea typeface="Calibri"/>
                <a:cs typeface="Calibri"/>
                <a:sym typeface="Calibri"/>
              </a:rPr>
              <a:t>BUT learning to respond well can help people feel better </a:t>
            </a:r>
            <a:endParaRPr sz="2300">
              <a:solidFill>
                <a:schemeClr val="dk1"/>
              </a:solidFill>
              <a:latin typeface="Calibri"/>
              <a:ea typeface="Calibri"/>
              <a:cs typeface="Calibri"/>
              <a:sym typeface="Calibri"/>
            </a:endParaRPr>
          </a:p>
          <a:p>
            <a:pPr indent="0" lvl="0" marL="0" marR="0" rtl="0" algn="l">
              <a:lnSpc>
                <a:spcPct val="110000"/>
              </a:lnSpc>
              <a:spcBef>
                <a:spcPts val="500"/>
              </a:spcBef>
              <a:spcAft>
                <a:spcPts val="0"/>
              </a:spcAft>
              <a:buNone/>
            </a:pPr>
            <a:r>
              <a:rPr lang="en-GB" sz="2300">
                <a:solidFill>
                  <a:schemeClr val="dk1"/>
                </a:solidFill>
                <a:latin typeface="Calibri"/>
                <a:ea typeface="Calibri"/>
                <a:cs typeface="Calibri"/>
                <a:sym typeface="Calibri"/>
              </a:rPr>
              <a:t>AND train their brains to cope better with stress in future.</a:t>
            </a:r>
            <a:endParaRPr sz="2300">
              <a:solidFill>
                <a:schemeClr val="dk1"/>
              </a:solidFill>
              <a:latin typeface="Calibri"/>
              <a:ea typeface="Calibri"/>
              <a:cs typeface="Calibri"/>
              <a:sym typeface="Calibri"/>
            </a:endParaRPr>
          </a:p>
          <a:p>
            <a:pPr indent="0" lvl="0" marL="0" marR="0" rtl="0" algn="l">
              <a:lnSpc>
                <a:spcPct val="110000"/>
              </a:lnSpc>
              <a:spcBef>
                <a:spcPts val="500"/>
              </a:spcBef>
              <a:spcAft>
                <a:spcPts val="0"/>
              </a:spcAft>
              <a:buNone/>
            </a:pPr>
            <a:r>
              <a:rPr lang="en-GB" sz="2300">
                <a:solidFill>
                  <a:schemeClr val="dk1"/>
                </a:solidFill>
                <a:latin typeface="Calibri"/>
                <a:ea typeface="Calibri"/>
                <a:cs typeface="Calibri"/>
                <a:sym typeface="Calibri"/>
              </a:rPr>
              <a:t>Watch this video and make notes in the next slide key tips</a:t>
            </a:r>
            <a:endParaRPr sz="2300">
              <a:solidFill>
                <a:schemeClr val="dk1"/>
              </a:solidFill>
              <a:latin typeface="Calibri"/>
              <a:ea typeface="Calibri"/>
              <a:cs typeface="Calibri"/>
              <a:sym typeface="Calibri"/>
            </a:endParaRPr>
          </a:p>
        </p:txBody>
      </p:sp>
      <p:sp>
        <p:nvSpPr>
          <p:cNvPr id="155" name="Google Shape;155;p26"/>
          <p:cNvSpPr txBox="1"/>
          <p:nvPr/>
        </p:nvSpPr>
        <p:spPr>
          <a:xfrm>
            <a:off x="4572008" y="3470574"/>
            <a:ext cx="4536900" cy="869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2600" u="sng">
                <a:solidFill>
                  <a:schemeClr val="hlink"/>
                </a:solidFill>
                <a:latin typeface="Calibri"/>
                <a:ea typeface="Calibri"/>
                <a:cs typeface="Calibri"/>
                <a:sym typeface="Calibri"/>
                <a:hlinkClick r:id="rId3"/>
              </a:rPr>
              <a:t>https://vimeo.com/874358621</a:t>
            </a:r>
            <a:endParaRPr sz="2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600">
              <a:solidFill>
                <a:schemeClr val="dk1"/>
              </a:solidFill>
              <a:latin typeface="Calibri"/>
              <a:ea typeface="Calibri"/>
              <a:cs typeface="Calibri"/>
              <a:sym typeface="Calibri"/>
            </a:endParaRPr>
          </a:p>
        </p:txBody>
      </p:sp>
      <p:pic>
        <p:nvPicPr>
          <p:cNvPr descr="Stress can feel bad.... but learning to respond to it well can help us to feel better and can help to train our brain so that we cope better with stress in the future. The BReal project (&quot;Building stress resilience in early adolescents' lives&quot;) from the University of Oxford aims to engage teenagers with evidence-based science and practices of stress resilience.&#10;&#10;&#10;Find out more about BReal: https://www.win.ox.ac.uk/about/engaging-for-impact/public-engagement/current-projects/breal-building-stress-resilience-in-early-adolescents-lives" id="156" name="Google Shape;156;p26" title="BReal Lesson 1 video: Training your brain to cope with stress"/>
          <p:cNvPicPr preferRelativeResize="0"/>
          <p:nvPr/>
        </p:nvPicPr>
        <p:blipFill rotWithShape="1">
          <a:blip r:embed="rId4">
            <a:alphaModFix/>
          </a:blip>
          <a:srcRect b="0" l="0" r="0" t="0"/>
          <a:stretch/>
        </p:blipFill>
        <p:spPr>
          <a:xfrm>
            <a:off x="4368413" y="861326"/>
            <a:ext cx="4600213" cy="2609251"/>
          </a:xfrm>
          <a:prstGeom prst="rect">
            <a:avLst/>
          </a:prstGeom>
          <a:noFill/>
          <a:ln>
            <a:noFill/>
          </a:ln>
        </p:spPr>
      </p:pic>
      <p:pic>
        <p:nvPicPr>
          <p:cNvPr id="157" name="Google Shape;157;p26"/>
          <p:cNvPicPr preferRelativeResize="0"/>
          <p:nvPr/>
        </p:nvPicPr>
        <p:blipFill rotWithShape="1">
          <a:blip r:embed="rId5">
            <a:alphaModFix/>
          </a:blip>
          <a:srcRect b="0" l="8046" r="6906" t="0"/>
          <a:stretch/>
        </p:blipFill>
        <p:spPr>
          <a:xfrm>
            <a:off x="5898425" y="4153800"/>
            <a:ext cx="1540200" cy="743100"/>
          </a:xfrm>
          <a:prstGeom prst="roundRect">
            <a:avLst>
              <a:gd fmla="val 16667" name="adj"/>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7"/>
          <p:cNvSpPr/>
          <p:nvPr/>
        </p:nvSpPr>
        <p:spPr>
          <a:xfrm>
            <a:off x="4125300" y="0"/>
            <a:ext cx="5018700" cy="51333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164" name="Google Shape;164;p27"/>
          <p:cNvSpPr txBox="1"/>
          <p:nvPr/>
        </p:nvSpPr>
        <p:spPr>
          <a:xfrm>
            <a:off x="178627" y="166275"/>
            <a:ext cx="3638700" cy="1146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3500">
                <a:solidFill>
                  <a:schemeClr val="dk1"/>
                </a:solidFill>
                <a:latin typeface="Anton"/>
                <a:ea typeface="Anton"/>
                <a:cs typeface="Anton"/>
                <a:sym typeface="Anton"/>
              </a:rPr>
              <a:t>Training the brain to cope with stress</a:t>
            </a:r>
            <a:endParaRPr sz="1000"/>
          </a:p>
        </p:txBody>
      </p:sp>
      <p:sp>
        <p:nvSpPr>
          <p:cNvPr id="165" name="Google Shape;165;p27"/>
          <p:cNvSpPr txBox="1"/>
          <p:nvPr/>
        </p:nvSpPr>
        <p:spPr>
          <a:xfrm>
            <a:off x="178625" y="1312875"/>
            <a:ext cx="3833100" cy="2960100"/>
          </a:xfrm>
          <a:prstGeom prst="rect">
            <a:avLst/>
          </a:prstGeom>
          <a:noFill/>
          <a:ln>
            <a:noFill/>
          </a:ln>
        </p:spPr>
        <p:txBody>
          <a:bodyPr anchorCtr="0" anchor="t" bIns="34275" lIns="68575" spcFirstLastPara="1" rIns="68575" wrap="square" tIns="34275">
            <a:spAutoFit/>
          </a:bodyPr>
          <a:lstStyle/>
          <a:p>
            <a:pPr indent="0" lvl="0" marL="457200" marR="0" rtl="0" algn="l">
              <a:lnSpc>
                <a:spcPct val="110000"/>
              </a:lnSpc>
              <a:spcBef>
                <a:spcPts val="500"/>
              </a:spcBef>
              <a:spcAft>
                <a:spcPts val="0"/>
              </a:spcAft>
              <a:buNone/>
            </a:pPr>
            <a:r>
              <a:rPr lang="en-GB" sz="2300">
                <a:solidFill>
                  <a:schemeClr val="dk1"/>
                </a:solidFill>
                <a:latin typeface="Calibri"/>
                <a:ea typeface="Calibri"/>
                <a:cs typeface="Calibri"/>
                <a:sym typeface="Calibri"/>
              </a:rPr>
              <a:t>Your notes…</a:t>
            </a:r>
            <a:endParaRPr sz="2300">
              <a:solidFill>
                <a:schemeClr val="dk1"/>
              </a:solidFill>
              <a:latin typeface="Calibri"/>
              <a:ea typeface="Calibri"/>
              <a:cs typeface="Calibri"/>
              <a:sym typeface="Calibri"/>
            </a:endParaRPr>
          </a:p>
          <a:p>
            <a:pPr indent="-295275" lvl="0" marL="457200" marR="0" rtl="0" algn="l">
              <a:lnSpc>
                <a:spcPct val="110000"/>
              </a:lnSpc>
              <a:spcBef>
                <a:spcPts val="500"/>
              </a:spcBef>
              <a:spcAft>
                <a:spcPts val="0"/>
              </a:spcAft>
              <a:buClr>
                <a:schemeClr val="dk1"/>
              </a:buClr>
              <a:buSzPts val="1050"/>
              <a:buChar char="●"/>
            </a:pPr>
            <a:r>
              <a:rPr lang="en-GB" sz="1050">
                <a:solidFill>
                  <a:schemeClr val="dk1"/>
                </a:solidFill>
                <a:highlight>
                  <a:srgbClr val="FFFFFF"/>
                </a:highlight>
              </a:rPr>
              <a:t>learning to respond to it well can help us to feel better</a:t>
            </a:r>
            <a:endParaRPr sz="1050">
              <a:solidFill>
                <a:schemeClr val="dk1"/>
              </a:solidFill>
              <a:highlight>
                <a:srgbClr val="FFFFFF"/>
              </a:highlight>
            </a:endParaRPr>
          </a:p>
          <a:p>
            <a:pPr indent="-295275" lvl="0" marL="457200" marR="0" rtl="0" algn="l">
              <a:lnSpc>
                <a:spcPct val="110000"/>
              </a:lnSpc>
              <a:spcBef>
                <a:spcPts val="0"/>
              </a:spcBef>
              <a:spcAft>
                <a:spcPts val="0"/>
              </a:spcAft>
              <a:buClr>
                <a:schemeClr val="dk1"/>
              </a:buClr>
              <a:buSzPts val="1050"/>
              <a:buChar char="●"/>
            </a:pPr>
            <a:r>
              <a:rPr lang="en-GB" sz="1050">
                <a:solidFill>
                  <a:schemeClr val="dk1"/>
                </a:solidFill>
                <a:highlight>
                  <a:srgbClr val="FFFFFF"/>
                </a:highlight>
              </a:rPr>
              <a:t>can help to train our brain so that we cope better with stress in the future.</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GB" sz="1050">
                <a:solidFill>
                  <a:schemeClr val="dk1"/>
                </a:solidFill>
                <a:highlight>
                  <a:srgbClr val="FFFFFF"/>
                </a:highlight>
              </a:rPr>
              <a:t>aims to engage teenagers with evidence-based science and practices of stress resilience.</a:t>
            </a:r>
            <a:endParaRPr sz="1050">
              <a:solidFill>
                <a:schemeClr val="dk1"/>
              </a:solidFill>
              <a:highlight>
                <a:srgbClr val="FFFFFF"/>
              </a:highlight>
            </a:endParaRPr>
          </a:p>
          <a:p>
            <a:pPr indent="-295275" lvl="0" marL="457200" rtl="0" algn="l">
              <a:lnSpc>
                <a:spcPct val="115000"/>
              </a:lnSpc>
              <a:spcBef>
                <a:spcPts val="0"/>
              </a:spcBef>
              <a:spcAft>
                <a:spcPts val="0"/>
              </a:spcAft>
              <a:buClr>
                <a:schemeClr val="dk1"/>
              </a:buClr>
              <a:buSzPts val="1050"/>
              <a:buChar char="●"/>
            </a:pPr>
            <a:r>
              <a:rPr lang="en-GB" sz="1100">
                <a:solidFill>
                  <a:schemeClr val="dk1"/>
                </a:solidFill>
              </a:rPr>
              <a:t>If we face stress head on, our brains become stronger and better able to cope to change</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Stress gives us energy and focus helping us to concentrate and boost our skills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Coping with stress is a skill we can learn</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GB" sz="1100">
                <a:solidFill>
                  <a:schemeClr val="dk1"/>
                </a:solidFill>
              </a:rPr>
              <a:t>The part of brain that controls stress is called: prefrontal</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t/>
            </a:r>
            <a:endParaRPr sz="1100">
              <a:solidFill>
                <a:schemeClr val="dk1"/>
              </a:solidFill>
            </a:endParaRPr>
          </a:p>
        </p:txBody>
      </p:sp>
      <p:sp>
        <p:nvSpPr>
          <p:cNvPr id="166" name="Google Shape;166;p27"/>
          <p:cNvSpPr txBox="1"/>
          <p:nvPr/>
        </p:nvSpPr>
        <p:spPr>
          <a:xfrm>
            <a:off x="4572008" y="3470574"/>
            <a:ext cx="4536900" cy="8697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2600" u="sng">
                <a:solidFill>
                  <a:schemeClr val="hlink"/>
                </a:solidFill>
                <a:latin typeface="Calibri"/>
                <a:ea typeface="Calibri"/>
                <a:cs typeface="Calibri"/>
                <a:sym typeface="Calibri"/>
                <a:hlinkClick r:id="rId3"/>
              </a:rPr>
              <a:t>https://vimeo.com/874358621</a:t>
            </a:r>
            <a:endParaRPr sz="26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2600">
              <a:solidFill>
                <a:schemeClr val="dk1"/>
              </a:solidFill>
              <a:latin typeface="Calibri"/>
              <a:ea typeface="Calibri"/>
              <a:cs typeface="Calibri"/>
              <a:sym typeface="Calibri"/>
            </a:endParaRPr>
          </a:p>
        </p:txBody>
      </p:sp>
      <p:pic>
        <p:nvPicPr>
          <p:cNvPr descr="Stress can feel bad.... but learning to respond to it well can help us to feel better and can help to train our brain so that we cope better with stress in the future. The BReal project (&quot;Building stress resilience in early adolescents' lives&quot;) from the University of Oxford aims to engage teenagers with evidence-based science and practices of stress resilience.&#10;&#10;&#10;Find out more about BReal: https://www.win.ox.ac.uk/about/engaging-for-impact/public-engagement/current-projects/breal-building-stress-resilience-in-early-adolescents-lives" id="167" name="Google Shape;167;p27" title="BReal Lesson 1 video: Training your brain to cope with stress"/>
          <p:cNvPicPr preferRelativeResize="0"/>
          <p:nvPr/>
        </p:nvPicPr>
        <p:blipFill rotWithShape="1">
          <a:blip r:embed="rId4">
            <a:alphaModFix/>
          </a:blip>
          <a:srcRect b="0" l="0" r="0" t="0"/>
          <a:stretch/>
        </p:blipFill>
        <p:spPr>
          <a:xfrm>
            <a:off x="4368413" y="861326"/>
            <a:ext cx="4600213" cy="2609251"/>
          </a:xfrm>
          <a:prstGeom prst="rect">
            <a:avLst/>
          </a:prstGeom>
          <a:noFill/>
          <a:ln>
            <a:noFill/>
          </a:ln>
        </p:spPr>
      </p:pic>
      <p:pic>
        <p:nvPicPr>
          <p:cNvPr id="168" name="Google Shape;168;p27"/>
          <p:cNvPicPr preferRelativeResize="0"/>
          <p:nvPr/>
        </p:nvPicPr>
        <p:blipFill rotWithShape="1">
          <a:blip r:embed="rId5">
            <a:alphaModFix/>
          </a:blip>
          <a:srcRect b="0" l="8046" r="6906" t="0"/>
          <a:stretch/>
        </p:blipFill>
        <p:spPr>
          <a:xfrm>
            <a:off x="5898425" y="4153800"/>
            <a:ext cx="1540200" cy="743100"/>
          </a:xfrm>
          <a:prstGeom prst="roundRect">
            <a:avLst>
              <a:gd fmla="val 16667" name="adj"/>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descr="Logo&#10;&#10;Description automatically generated" id="174" name="Google Shape;174;p28"/>
          <p:cNvPicPr preferRelativeResize="0"/>
          <p:nvPr/>
        </p:nvPicPr>
        <p:blipFill rotWithShape="1">
          <a:blip r:embed="rId3">
            <a:alphaModFix/>
          </a:blip>
          <a:srcRect b="0" l="0" r="0" t="0"/>
          <a:stretch/>
        </p:blipFill>
        <p:spPr>
          <a:xfrm rot="-176698">
            <a:off x="8441505" y="4553308"/>
            <a:ext cx="830553" cy="559055"/>
          </a:xfrm>
          <a:prstGeom prst="rect">
            <a:avLst/>
          </a:prstGeom>
          <a:noFill/>
          <a:ln>
            <a:noFill/>
          </a:ln>
        </p:spPr>
      </p:pic>
      <p:sp>
        <p:nvSpPr>
          <p:cNvPr id="175" name="Google Shape;175;p28"/>
          <p:cNvSpPr txBox="1"/>
          <p:nvPr/>
        </p:nvSpPr>
        <p:spPr>
          <a:xfrm>
            <a:off x="376400" y="262331"/>
            <a:ext cx="8139000" cy="2309400"/>
          </a:xfrm>
          <a:prstGeom prst="rect">
            <a:avLst/>
          </a:prstGeom>
          <a:noFill/>
          <a:ln>
            <a:noFill/>
          </a:ln>
        </p:spPr>
        <p:txBody>
          <a:bodyPr anchorCtr="0" anchor="t" bIns="34275" lIns="68575" spcFirstLastPara="1" rIns="68575" wrap="square" tIns="34275">
            <a:normAutofit/>
          </a:bodyPr>
          <a:lstStyle/>
          <a:p>
            <a:pPr indent="0" lvl="0" marL="0" marR="0" rtl="0" algn="l">
              <a:lnSpc>
                <a:spcPct val="100000"/>
              </a:lnSpc>
              <a:spcBef>
                <a:spcPts val="0"/>
              </a:spcBef>
              <a:spcAft>
                <a:spcPts val="0"/>
              </a:spcAft>
              <a:buClr>
                <a:schemeClr val="dk1"/>
              </a:buClr>
              <a:buSzPts val="3600"/>
              <a:buFont typeface="Anton"/>
              <a:buNone/>
            </a:pPr>
            <a:r>
              <a:rPr lang="en-GB" sz="3600">
                <a:solidFill>
                  <a:schemeClr val="dk1"/>
                </a:solidFill>
                <a:latin typeface="Anton"/>
                <a:ea typeface="Anton"/>
                <a:cs typeface="Anton"/>
                <a:sym typeface="Anton"/>
              </a:rPr>
              <a:t>Scenario: How others can help….</a:t>
            </a:r>
            <a:br>
              <a:rPr lang="en-GB" sz="3600">
                <a:solidFill>
                  <a:schemeClr val="dk1"/>
                </a:solidFill>
                <a:latin typeface="Anton"/>
                <a:ea typeface="Anton"/>
                <a:cs typeface="Anton"/>
                <a:sym typeface="Anton"/>
              </a:rPr>
            </a:br>
            <a:endParaRPr sz="3600">
              <a:solidFill>
                <a:schemeClr val="dk1"/>
              </a:solidFill>
              <a:latin typeface="Anton"/>
              <a:ea typeface="Anton"/>
              <a:cs typeface="Anton"/>
              <a:sym typeface="Anton"/>
            </a:endParaRPr>
          </a:p>
        </p:txBody>
      </p:sp>
      <p:sp>
        <p:nvSpPr>
          <p:cNvPr id="176" name="Google Shape;176;p28"/>
          <p:cNvSpPr/>
          <p:nvPr/>
        </p:nvSpPr>
        <p:spPr>
          <a:xfrm>
            <a:off x="0" y="912625"/>
            <a:ext cx="9144000" cy="2853000"/>
          </a:xfrm>
          <a:prstGeom prst="rect">
            <a:avLst/>
          </a:prstGeom>
          <a:solidFill>
            <a:srgbClr val="74AF9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graphicFrame>
        <p:nvGraphicFramePr>
          <p:cNvPr id="177" name="Google Shape;177;p28"/>
          <p:cNvGraphicFramePr/>
          <p:nvPr/>
        </p:nvGraphicFramePr>
        <p:xfrm>
          <a:off x="145623" y="1032063"/>
          <a:ext cx="3000000" cy="3000000"/>
        </p:xfrm>
        <a:graphic>
          <a:graphicData uri="http://schemas.openxmlformats.org/drawingml/2006/table">
            <a:tbl>
              <a:tblPr bandRow="1" firstCol="1" firstRow="1">
                <a:noFill/>
                <a:tableStyleId>{F8C26B83-FFCF-48CE-A78B-19D70AA089B3}</a:tableStyleId>
              </a:tblPr>
              <a:tblGrid>
                <a:gridCol w="887950"/>
                <a:gridCol w="2204125"/>
                <a:gridCol w="1097950"/>
                <a:gridCol w="1393675"/>
                <a:gridCol w="1171200"/>
                <a:gridCol w="2097850"/>
              </a:tblGrid>
              <a:tr h="859975">
                <a:tc>
                  <a:txBody>
                    <a:bodyPr/>
                    <a:lstStyle/>
                    <a:p>
                      <a:pPr indent="0" lvl="0" marL="0" marR="0" rtl="0" algn="l">
                        <a:lnSpc>
                          <a:spcPct val="107000"/>
                        </a:lnSpc>
                        <a:spcBef>
                          <a:spcPts val="0"/>
                        </a:spcBef>
                        <a:spcAft>
                          <a:spcPts val="0"/>
                        </a:spcAft>
                        <a:buNone/>
                      </a:pPr>
                      <a:r>
                        <a:rPr b="0" i="0" lang="en-GB" sz="1200" u="none" cap="none" strike="noStrike">
                          <a:latin typeface="Calibri"/>
                          <a:ea typeface="Calibri"/>
                          <a:cs typeface="Calibri"/>
                          <a:sym typeface="Calibri"/>
                        </a:rPr>
                        <a:t>Date/Time </a:t>
                      </a:r>
                      <a:endParaRPr b="0" i="0" sz="1200" u="none" cap="none" strike="noStrike">
                        <a:latin typeface="Calibri"/>
                        <a:ea typeface="Calibri"/>
                        <a:cs typeface="Calibri"/>
                        <a:sym typeface="Calibri"/>
                      </a:endParaRPr>
                    </a:p>
                  </a:txBody>
                  <a:tcPr marT="0" marB="0" marR="51425" marL="51425">
                    <a:solidFill>
                      <a:srgbClr val="97A0D5"/>
                    </a:solidFill>
                  </a:tcPr>
                </a:tc>
                <a:tc>
                  <a:txBody>
                    <a:bodyPr/>
                    <a:lstStyle/>
                    <a:p>
                      <a:pPr indent="0" lvl="0" marL="0" marR="0" rtl="0" algn="l">
                        <a:lnSpc>
                          <a:spcPct val="107000"/>
                        </a:lnSpc>
                        <a:spcBef>
                          <a:spcPts val="0"/>
                        </a:spcBef>
                        <a:spcAft>
                          <a:spcPts val="0"/>
                        </a:spcAft>
                        <a:buNone/>
                      </a:pPr>
                      <a:r>
                        <a:rPr b="0" i="0" lang="en-GB" sz="1200" u="none" cap="none" strike="noStrike">
                          <a:latin typeface="Calibri"/>
                          <a:ea typeface="Calibri"/>
                          <a:cs typeface="Calibri"/>
                          <a:sym typeface="Calibri"/>
                        </a:rPr>
                        <a:t>What was your friend stressed about?</a:t>
                      </a:r>
                      <a:endParaRPr b="0" i="0" sz="1200" u="none" cap="none" strike="noStrike">
                        <a:latin typeface="Calibri"/>
                        <a:ea typeface="Calibri"/>
                        <a:cs typeface="Calibri"/>
                        <a:sym typeface="Calibri"/>
                      </a:endParaRPr>
                    </a:p>
                  </a:txBody>
                  <a:tcPr marT="0" marB="0" marR="51425" marL="51425">
                    <a:solidFill>
                      <a:srgbClr val="97A0D5"/>
                    </a:solidFill>
                  </a:tcPr>
                </a:tc>
                <a:tc>
                  <a:txBody>
                    <a:bodyPr/>
                    <a:lstStyle/>
                    <a:p>
                      <a:pPr indent="0" lvl="0" marL="0" marR="0" rtl="0" algn="l">
                        <a:lnSpc>
                          <a:spcPct val="107000"/>
                        </a:lnSpc>
                        <a:spcBef>
                          <a:spcPts val="0"/>
                        </a:spcBef>
                        <a:spcAft>
                          <a:spcPts val="0"/>
                        </a:spcAft>
                        <a:buNone/>
                      </a:pPr>
                      <a:r>
                        <a:rPr b="0" i="0" lang="en-GB" sz="1200" u="none" cap="none" strike="noStrike">
                          <a:latin typeface="Calibri"/>
                          <a:ea typeface="Calibri"/>
                          <a:cs typeface="Calibri"/>
                          <a:sym typeface="Calibri"/>
                        </a:rPr>
                        <a:t>What did you do to help?</a:t>
                      </a:r>
                      <a:endParaRPr sz="1100"/>
                    </a:p>
                  </a:txBody>
                  <a:tcPr marT="0" marB="0" marR="51425" marL="51425">
                    <a:solidFill>
                      <a:srgbClr val="97A0D5"/>
                    </a:solidFill>
                  </a:tcPr>
                </a:tc>
                <a:tc>
                  <a:txBody>
                    <a:bodyPr/>
                    <a:lstStyle/>
                    <a:p>
                      <a:pPr indent="0" lvl="0" marL="0" marR="0" rtl="0" algn="l">
                        <a:lnSpc>
                          <a:spcPct val="107000"/>
                        </a:lnSpc>
                        <a:spcBef>
                          <a:spcPts val="0"/>
                        </a:spcBef>
                        <a:spcAft>
                          <a:spcPts val="0"/>
                        </a:spcAft>
                        <a:buNone/>
                      </a:pPr>
                      <a:r>
                        <a:rPr b="0" i="0" lang="en-GB" sz="1200" u="none" cap="none" strike="noStrike">
                          <a:latin typeface="Calibri"/>
                          <a:ea typeface="Calibri"/>
                          <a:cs typeface="Calibri"/>
                          <a:sym typeface="Calibri"/>
                        </a:rPr>
                        <a:t>How did they feel afterwards?</a:t>
                      </a:r>
                      <a:endParaRPr b="0" i="0" sz="1200" u="none" cap="none" strike="noStrike">
                        <a:latin typeface="Calibri"/>
                        <a:ea typeface="Calibri"/>
                        <a:cs typeface="Calibri"/>
                        <a:sym typeface="Calibri"/>
                      </a:endParaRPr>
                    </a:p>
                  </a:txBody>
                  <a:tcPr marT="0" marB="0" marR="51425" marL="51425">
                    <a:solidFill>
                      <a:srgbClr val="97A0D5"/>
                    </a:solidFill>
                  </a:tcPr>
                </a:tc>
                <a:tc>
                  <a:txBody>
                    <a:bodyPr/>
                    <a:lstStyle/>
                    <a:p>
                      <a:pPr indent="0" lvl="0" marL="0" marR="0" rtl="0" algn="l">
                        <a:lnSpc>
                          <a:spcPct val="107000"/>
                        </a:lnSpc>
                        <a:spcBef>
                          <a:spcPts val="0"/>
                        </a:spcBef>
                        <a:spcAft>
                          <a:spcPts val="0"/>
                        </a:spcAft>
                        <a:buNone/>
                      </a:pPr>
                      <a:r>
                        <a:rPr b="0" i="0" lang="en-GB" sz="1200" u="none" cap="none" strike="noStrike">
                          <a:latin typeface="Calibri"/>
                          <a:ea typeface="Calibri"/>
                          <a:cs typeface="Calibri"/>
                          <a:sym typeface="Calibri"/>
                        </a:rPr>
                        <a:t>How did you feel afterwardS?</a:t>
                      </a:r>
                      <a:endParaRPr sz="1100"/>
                    </a:p>
                    <a:p>
                      <a:pPr indent="0" lvl="0" marL="0" marR="0" rtl="0" algn="l">
                        <a:lnSpc>
                          <a:spcPct val="107000"/>
                        </a:lnSpc>
                        <a:spcBef>
                          <a:spcPts val="600"/>
                        </a:spcBef>
                        <a:spcAft>
                          <a:spcPts val="0"/>
                        </a:spcAft>
                        <a:buNone/>
                      </a:pPr>
                      <a:r>
                        <a:t/>
                      </a:r>
                      <a:endParaRPr b="0" i="0" sz="1200" u="none" cap="none" strike="noStrike">
                        <a:latin typeface="Calibri"/>
                        <a:ea typeface="Calibri"/>
                        <a:cs typeface="Calibri"/>
                        <a:sym typeface="Calibri"/>
                      </a:endParaRPr>
                    </a:p>
                  </a:txBody>
                  <a:tcPr marT="0" marB="0" marR="51425" marL="51425">
                    <a:solidFill>
                      <a:srgbClr val="97A0D5"/>
                    </a:solidFill>
                  </a:tcPr>
                </a:tc>
                <a:tc>
                  <a:txBody>
                    <a:bodyPr/>
                    <a:lstStyle/>
                    <a:p>
                      <a:pPr indent="0" lvl="0" marL="0" marR="0" rtl="0" algn="l">
                        <a:lnSpc>
                          <a:spcPct val="107000"/>
                        </a:lnSpc>
                        <a:spcBef>
                          <a:spcPts val="0"/>
                        </a:spcBef>
                        <a:spcAft>
                          <a:spcPts val="0"/>
                        </a:spcAft>
                        <a:buNone/>
                      </a:pPr>
                      <a:r>
                        <a:rPr b="0" i="0" lang="en-GB" sz="1200" u="none" cap="none" strike="noStrike">
                          <a:latin typeface="Calibri"/>
                          <a:ea typeface="Calibri"/>
                          <a:cs typeface="Calibri"/>
                          <a:sym typeface="Calibri"/>
                        </a:rPr>
                        <a:t>How did it go / what happened next?</a:t>
                      </a:r>
                      <a:endParaRPr sz="1100"/>
                    </a:p>
                  </a:txBody>
                  <a:tcPr marT="0" marB="0" marR="51425" marL="51425">
                    <a:solidFill>
                      <a:srgbClr val="97A0D5"/>
                    </a:solidFill>
                  </a:tcPr>
                </a:tc>
              </a:tr>
              <a:tr h="299075">
                <a:tc>
                  <a:txBody>
                    <a:bodyPr/>
                    <a:lstStyle/>
                    <a:p>
                      <a:pPr indent="0" lvl="0" marL="0" marR="0" rtl="0" algn="l">
                        <a:lnSpc>
                          <a:spcPct val="107000"/>
                        </a:lnSpc>
                        <a:spcBef>
                          <a:spcPts val="0"/>
                        </a:spcBef>
                        <a:spcAft>
                          <a:spcPts val="0"/>
                        </a:spcAft>
                        <a:buNone/>
                      </a:pPr>
                      <a:r>
                        <a:rPr b="1" i="0" lang="en-GB" sz="1200" u="none" cap="none" strike="noStrike">
                          <a:solidFill>
                            <a:schemeClr val="dk1"/>
                          </a:solidFill>
                          <a:latin typeface="Calibri"/>
                          <a:ea typeface="Calibri"/>
                          <a:cs typeface="Calibri"/>
                          <a:sym typeface="Calibri"/>
                        </a:rPr>
                        <a:t>Wed, lunchtime</a:t>
                      </a:r>
                      <a:endParaRPr b="1" i="0" sz="1200" u="none" cap="none" strike="noStrike">
                        <a:solidFill>
                          <a:schemeClr val="dk1"/>
                        </a:solidFill>
                        <a:latin typeface="Calibri"/>
                        <a:ea typeface="Calibri"/>
                        <a:cs typeface="Calibri"/>
                        <a:sym typeface="Calibri"/>
                      </a:endParaRPr>
                    </a:p>
                  </a:txBody>
                  <a:tcPr marT="0" marB="0" marR="51425" marL="51425">
                    <a:solidFill>
                      <a:schemeClr val="lt1"/>
                    </a:solidFill>
                  </a:tcPr>
                </a:tc>
                <a:tc>
                  <a:txBody>
                    <a:bodyPr/>
                    <a:lstStyle/>
                    <a:p>
                      <a:pPr indent="0" lvl="0" marL="0" marR="0" rtl="0" algn="l">
                        <a:lnSpc>
                          <a:spcPct val="107000"/>
                        </a:lnSpc>
                        <a:spcBef>
                          <a:spcPts val="0"/>
                        </a:spcBef>
                        <a:spcAft>
                          <a:spcPts val="0"/>
                        </a:spcAft>
                        <a:buClr>
                          <a:schemeClr val="dk1"/>
                        </a:buClr>
                        <a:buSzPts val="1200"/>
                        <a:buFont typeface="Arial"/>
                        <a:buNone/>
                      </a:pPr>
                      <a:r>
                        <a:rPr b="0" i="0" lang="en-GB" sz="1200" u="none" cap="none" strike="noStrike"/>
                        <a:t>My friend Amber really wants to audition for the school production but is worried about messing up and being judged.</a:t>
                      </a:r>
                      <a:endParaRPr sz="1400" u="none" cap="none" strike="noStrike"/>
                    </a:p>
                  </a:txBody>
                  <a:tcPr marT="0" marB="0" marR="51425" marL="51425">
                    <a:solidFill>
                      <a:schemeClr val="lt1"/>
                    </a:solidFill>
                  </a:tcPr>
                </a:tc>
                <a:tc>
                  <a:txBody>
                    <a:bodyPr/>
                    <a:lstStyle/>
                    <a:p>
                      <a:pPr indent="0" lvl="0" marL="0" marR="0" rtl="0" algn="l">
                        <a:lnSpc>
                          <a:spcPct val="107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We went to the music rooms at school, and she practiced her audition in front of me.</a:t>
                      </a:r>
                      <a:endParaRPr sz="1100"/>
                    </a:p>
                  </a:txBody>
                  <a:tcPr marT="0" marB="0" marR="51425" marL="51425">
                    <a:solidFill>
                      <a:schemeClr val="lt1"/>
                    </a:solidFill>
                  </a:tcPr>
                </a:tc>
                <a:tc>
                  <a:txBody>
                    <a:bodyPr/>
                    <a:lstStyle/>
                    <a:p>
                      <a:pPr indent="0" lvl="0" marL="0" marR="0" rtl="0" algn="l">
                        <a:lnSpc>
                          <a:spcPct val="107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She felt pleased she did it and more confident for the actual audition.</a:t>
                      </a:r>
                      <a:endParaRPr b="0" i="0" sz="1200" u="none" cap="none" strike="noStrike">
                        <a:solidFill>
                          <a:srgbClr val="000000"/>
                        </a:solidFill>
                        <a:latin typeface="Calibri"/>
                        <a:ea typeface="Calibri"/>
                        <a:cs typeface="Calibri"/>
                        <a:sym typeface="Calibri"/>
                      </a:endParaRPr>
                    </a:p>
                  </a:txBody>
                  <a:tcPr marT="0" marB="0" marR="51425" marL="51425">
                    <a:solidFill>
                      <a:schemeClr val="lt1"/>
                    </a:solidFill>
                  </a:tcPr>
                </a:tc>
                <a:tc>
                  <a:txBody>
                    <a:bodyPr/>
                    <a:lstStyle/>
                    <a:p>
                      <a:pPr indent="0" lvl="0" marL="0" marR="0" rtl="0" algn="l">
                        <a:lnSpc>
                          <a:spcPct val="107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 felt good that I had supported her and helped her feel more confident. </a:t>
                      </a:r>
                      <a:endParaRPr sz="1100"/>
                    </a:p>
                  </a:txBody>
                  <a:tcPr marT="0" marB="0" marR="51425" marL="51425">
                    <a:solidFill>
                      <a:schemeClr val="lt1"/>
                    </a:solidFill>
                  </a:tcPr>
                </a:tc>
                <a:tc>
                  <a:txBody>
                    <a:bodyPr/>
                    <a:lstStyle/>
                    <a:p>
                      <a:pPr indent="0" lvl="0" marL="0" marR="0" rtl="0" algn="l">
                        <a:lnSpc>
                          <a:spcPct val="107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She was nervous to begin with, and we kept laughing. But then she did it properly and it was really good. </a:t>
                      </a:r>
                      <a:endParaRPr sz="1100"/>
                    </a:p>
                    <a:p>
                      <a:pPr indent="0" lvl="0" marL="0" marR="0" rtl="0" algn="l">
                        <a:lnSpc>
                          <a:spcPct val="107000"/>
                        </a:lnSpc>
                        <a:spcBef>
                          <a:spcPts val="60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She’s signed up for the auditions so hopefully she’s going to go for it!</a:t>
                      </a:r>
                      <a:endParaRPr sz="1100"/>
                    </a:p>
                    <a:p>
                      <a:pPr indent="0" lvl="0" marL="0" marR="0" rtl="0" algn="l">
                        <a:lnSpc>
                          <a:spcPct val="107000"/>
                        </a:lnSpc>
                        <a:spcBef>
                          <a:spcPts val="600"/>
                        </a:spcBef>
                        <a:spcAft>
                          <a:spcPts val="0"/>
                        </a:spcAft>
                        <a:buClr>
                          <a:schemeClr val="dk1"/>
                        </a:buClr>
                        <a:buSzPts val="1200"/>
                        <a:buFont typeface="Arial"/>
                        <a:buNone/>
                      </a:pPr>
                      <a:r>
                        <a:t/>
                      </a:r>
                      <a:endParaRPr b="0" i="0" sz="1200" u="none" cap="none" strike="noStrike">
                        <a:latin typeface="Calibri"/>
                        <a:ea typeface="Calibri"/>
                        <a:cs typeface="Calibri"/>
                        <a:sym typeface="Calibri"/>
                      </a:endParaRPr>
                    </a:p>
                  </a:txBody>
                  <a:tcPr marT="0" marB="0" marR="51425" marL="51425">
                    <a:solidFill>
                      <a:schemeClr val="lt1"/>
                    </a:solidFill>
                  </a:tcPr>
                </a:tc>
              </a:tr>
            </a:tbl>
          </a:graphicData>
        </a:graphic>
      </p:graphicFrame>
      <p:sp>
        <p:nvSpPr>
          <p:cNvPr id="178" name="Google Shape;178;p28"/>
          <p:cNvSpPr txBox="1"/>
          <p:nvPr/>
        </p:nvSpPr>
        <p:spPr>
          <a:xfrm>
            <a:off x="88700" y="3765625"/>
            <a:ext cx="9634800" cy="42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550">
                <a:solidFill>
                  <a:schemeClr val="dk1"/>
                </a:solidFill>
                <a:latin typeface="Open Sans"/>
                <a:ea typeface="Open Sans"/>
                <a:cs typeface="Open Sans"/>
                <a:sym typeface="Open Sans"/>
              </a:rPr>
              <a:t>Do you know someone who handles stressful situations well? What do they do?</a:t>
            </a:r>
            <a:endParaRPr sz="900">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descr="Logo&#10;&#10;Description automatically generated" id="184" name="Google Shape;184;p29"/>
          <p:cNvPicPr preferRelativeResize="0"/>
          <p:nvPr/>
        </p:nvPicPr>
        <p:blipFill rotWithShape="1">
          <a:blip r:embed="rId3">
            <a:alphaModFix/>
          </a:blip>
          <a:srcRect b="0" l="0" r="0" t="0"/>
          <a:stretch/>
        </p:blipFill>
        <p:spPr>
          <a:xfrm rot="-176698">
            <a:off x="8441505" y="4553308"/>
            <a:ext cx="830553" cy="559055"/>
          </a:xfrm>
          <a:prstGeom prst="rect">
            <a:avLst/>
          </a:prstGeom>
          <a:noFill/>
          <a:ln>
            <a:noFill/>
          </a:ln>
        </p:spPr>
      </p:pic>
      <p:sp>
        <p:nvSpPr>
          <p:cNvPr id="185" name="Google Shape;185;p29"/>
          <p:cNvSpPr txBox="1"/>
          <p:nvPr/>
        </p:nvSpPr>
        <p:spPr>
          <a:xfrm>
            <a:off x="376400" y="262331"/>
            <a:ext cx="8139000" cy="2309400"/>
          </a:xfrm>
          <a:prstGeom prst="rect">
            <a:avLst/>
          </a:prstGeom>
          <a:noFill/>
          <a:ln>
            <a:noFill/>
          </a:ln>
        </p:spPr>
        <p:txBody>
          <a:bodyPr anchorCtr="0" anchor="t" bIns="34275" lIns="68575" spcFirstLastPara="1" rIns="68575" wrap="square" tIns="34275">
            <a:normAutofit/>
          </a:bodyPr>
          <a:lstStyle/>
          <a:p>
            <a:pPr indent="0" lvl="0" marL="0" rtl="0" algn="l">
              <a:lnSpc>
                <a:spcPct val="115000"/>
              </a:lnSpc>
              <a:spcBef>
                <a:spcPts val="0"/>
              </a:spcBef>
              <a:spcAft>
                <a:spcPts val="0"/>
              </a:spcAft>
              <a:buClr>
                <a:schemeClr val="dk1"/>
              </a:buClr>
              <a:buSzPts val="1100"/>
              <a:buFont typeface="Arial"/>
              <a:buNone/>
            </a:pPr>
            <a:r>
              <a:rPr b="1" lang="en-GB" sz="1550">
                <a:solidFill>
                  <a:schemeClr val="dk1"/>
                </a:solidFill>
                <a:latin typeface="Open Sans"/>
                <a:ea typeface="Open Sans"/>
                <a:cs typeface="Open Sans"/>
                <a:sym typeface="Open Sans"/>
              </a:rPr>
              <a:t>Do you know someone who handles stressful situations well? What do they do?</a:t>
            </a:r>
            <a:endParaRPr sz="3600">
              <a:solidFill>
                <a:schemeClr val="dk1"/>
              </a:solidFill>
              <a:latin typeface="Anton"/>
              <a:ea typeface="Anton"/>
              <a:cs typeface="Anton"/>
              <a:sym typeface="Anton"/>
            </a:endParaRPr>
          </a:p>
        </p:txBody>
      </p:sp>
      <p:sp>
        <p:nvSpPr>
          <p:cNvPr id="186" name="Google Shape;186;p29"/>
          <p:cNvSpPr/>
          <p:nvPr/>
        </p:nvSpPr>
        <p:spPr>
          <a:xfrm>
            <a:off x="0" y="912625"/>
            <a:ext cx="9144000" cy="2853000"/>
          </a:xfrm>
          <a:prstGeom prst="rect">
            <a:avLst/>
          </a:prstGeom>
          <a:solidFill>
            <a:srgbClr val="74AF94"/>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GB">
                <a:solidFill>
                  <a:schemeClr val="lt1"/>
                </a:solidFill>
              </a:rPr>
              <a:t>My friend in my primary school </a:t>
            </a:r>
            <a:r>
              <a:rPr lang="en-GB">
                <a:solidFill>
                  <a:schemeClr val="lt1"/>
                </a:solidFill>
              </a:rPr>
              <a:t>always</a:t>
            </a:r>
            <a:r>
              <a:rPr lang="en-GB">
                <a:solidFill>
                  <a:schemeClr val="lt1"/>
                </a:solidFill>
              </a:rPr>
              <a:t> got low grades and a lot of classmates laughed at him, he didn’t feel sad and started studying more and being more focused in classes. Then he got good grades and the other classmates were surprised.</a:t>
            </a:r>
            <a:endParaRPr sz="1400">
              <a:solidFill>
                <a:schemeClr val="lt1"/>
              </a:solidFill>
              <a:latin typeface="Arial"/>
              <a:ea typeface="Arial"/>
              <a:cs typeface="Arial"/>
              <a:sym typeface="Arial"/>
            </a:endParaRPr>
          </a:p>
        </p:txBody>
      </p:sp>
      <p:sp>
        <p:nvSpPr>
          <p:cNvPr id="187" name="Google Shape;187;p29"/>
          <p:cNvSpPr txBox="1"/>
          <p:nvPr/>
        </p:nvSpPr>
        <p:spPr>
          <a:xfrm>
            <a:off x="0" y="1030500"/>
            <a:ext cx="9016200" cy="423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550">
                <a:solidFill>
                  <a:schemeClr val="dk1"/>
                </a:solidFill>
                <a:latin typeface="Open Sans"/>
                <a:ea typeface="Open Sans"/>
                <a:cs typeface="Open Sans"/>
                <a:sym typeface="Open Sans"/>
              </a:rPr>
              <a:t>Answer here.</a:t>
            </a:r>
            <a:endParaRPr sz="900">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30"/>
          <p:cNvSpPr/>
          <p:nvPr/>
        </p:nvSpPr>
        <p:spPr>
          <a:xfrm>
            <a:off x="-3" y="0"/>
            <a:ext cx="5912700" cy="51435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descr="Will getting stressed about exams" id="193" name="Google Shape;193;p30" title="Exam Stress   Inbetweeners">
            <a:hlinkClick r:id="rId3"/>
          </p:cNvPr>
          <p:cNvPicPr preferRelativeResize="0"/>
          <p:nvPr/>
        </p:nvPicPr>
        <p:blipFill>
          <a:blip r:embed="rId4">
            <a:alphaModFix/>
          </a:blip>
          <a:stretch>
            <a:fillRect/>
          </a:stretch>
        </p:blipFill>
        <p:spPr>
          <a:xfrm>
            <a:off x="351525" y="784050"/>
            <a:ext cx="5209650" cy="2930425"/>
          </a:xfrm>
          <a:prstGeom prst="rect">
            <a:avLst/>
          </a:prstGeom>
          <a:noFill/>
          <a:ln>
            <a:noFill/>
          </a:ln>
        </p:spPr>
      </p:pic>
      <p:pic>
        <p:nvPicPr>
          <p:cNvPr id="194" name="Google Shape;194;p30"/>
          <p:cNvPicPr preferRelativeResize="0"/>
          <p:nvPr/>
        </p:nvPicPr>
        <p:blipFill rotWithShape="1">
          <a:blip r:embed="rId5">
            <a:alphaModFix/>
          </a:blip>
          <a:srcRect b="0" l="0" r="0" t="0"/>
          <a:stretch/>
        </p:blipFill>
        <p:spPr>
          <a:xfrm rot="-1865184">
            <a:off x="4810437" y="3410297"/>
            <a:ext cx="959449" cy="389609"/>
          </a:xfrm>
          <a:prstGeom prst="rect">
            <a:avLst/>
          </a:prstGeom>
          <a:noFill/>
          <a:ln>
            <a:noFill/>
          </a:ln>
        </p:spPr>
      </p:pic>
      <p:pic>
        <p:nvPicPr>
          <p:cNvPr id="195" name="Google Shape;195;p30"/>
          <p:cNvPicPr preferRelativeResize="0"/>
          <p:nvPr/>
        </p:nvPicPr>
        <p:blipFill rotWithShape="1">
          <a:blip r:embed="rId5">
            <a:alphaModFix/>
          </a:blip>
          <a:srcRect b="0" l="0" r="0" t="0"/>
          <a:stretch/>
        </p:blipFill>
        <p:spPr>
          <a:xfrm rot="-1865184">
            <a:off x="142862" y="633522"/>
            <a:ext cx="959449" cy="389609"/>
          </a:xfrm>
          <a:prstGeom prst="rect">
            <a:avLst/>
          </a:prstGeom>
          <a:noFill/>
          <a:ln>
            <a:noFill/>
          </a:ln>
        </p:spPr>
      </p:pic>
      <p:sp>
        <p:nvSpPr>
          <p:cNvPr id="196" name="Google Shape;196;p30"/>
          <p:cNvSpPr txBox="1"/>
          <p:nvPr/>
        </p:nvSpPr>
        <p:spPr>
          <a:xfrm>
            <a:off x="6044350" y="1242850"/>
            <a:ext cx="3000000" cy="2813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3050">
                <a:solidFill>
                  <a:schemeClr val="dk1"/>
                </a:solidFill>
                <a:latin typeface="Anton"/>
                <a:ea typeface="Anton"/>
                <a:cs typeface="Anton"/>
                <a:sym typeface="Anton"/>
              </a:rPr>
              <a:t>How stressful would this situation be for you? Can you </a:t>
            </a:r>
            <a:r>
              <a:rPr lang="en-GB" sz="3050">
                <a:solidFill>
                  <a:schemeClr val="dk1"/>
                </a:solidFill>
                <a:latin typeface="Anton"/>
                <a:ea typeface="Anton"/>
                <a:cs typeface="Anton"/>
                <a:sym typeface="Anton"/>
              </a:rPr>
              <a:t>relate</a:t>
            </a:r>
            <a:r>
              <a:rPr lang="en-GB" sz="3050">
                <a:solidFill>
                  <a:schemeClr val="dk1"/>
                </a:solidFill>
                <a:latin typeface="Anton"/>
                <a:ea typeface="Anton"/>
                <a:cs typeface="Anton"/>
                <a:sym typeface="Anton"/>
              </a:rPr>
              <a:t> to this?</a:t>
            </a:r>
            <a:endParaRPr sz="2400">
              <a:latin typeface="Anton"/>
              <a:ea typeface="Anton"/>
              <a:cs typeface="Anton"/>
              <a:sym typeface="Anton"/>
            </a:endParaRPr>
          </a:p>
        </p:txBody>
      </p:sp>
      <p:pic>
        <p:nvPicPr>
          <p:cNvPr id="197" name="Google Shape;197;p30"/>
          <p:cNvPicPr preferRelativeResize="0"/>
          <p:nvPr/>
        </p:nvPicPr>
        <p:blipFill rotWithShape="1">
          <a:blip r:embed="rId6">
            <a:alphaModFix/>
          </a:blip>
          <a:srcRect b="0" l="8046" r="6906" t="0"/>
          <a:stretch/>
        </p:blipFill>
        <p:spPr>
          <a:xfrm>
            <a:off x="6508575" y="311375"/>
            <a:ext cx="1540200" cy="743100"/>
          </a:xfrm>
          <a:prstGeom prst="roundRect">
            <a:avLst>
              <a:gd fmla="val 16667" name="adj"/>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31"/>
          <p:cNvSpPr/>
          <p:nvPr/>
        </p:nvSpPr>
        <p:spPr>
          <a:xfrm>
            <a:off x="-3" y="0"/>
            <a:ext cx="5912700" cy="51435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descr="Will getting stressed about exams" id="203" name="Google Shape;203;p31" title="Exam Stress   Inbetweeners">
            <a:hlinkClick r:id="rId3"/>
          </p:cNvPr>
          <p:cNvPicPr preferRelativeResize="0"/>
          <p:nvPr/>
        </p:nvPicPr>
        <p:blipFill>
          <a:blip r:embed="rId4">
            <a:alphaModFix/>
          </a:blip>
          <a:stretch>
            <a:fillRect/>
          </a:stretch>
        </p:blipFill>
        <p:spPr>
          <a:xfrm>
            <a:off x="351525" y="784050"/>
            <a:ext cx="5209650" cy="2930425"/>
          </a:xfrm>
          <a:prstGeom prst="rect">
            <a:avLst/>
          </a:prstGeom>
          <a:noFill/>
          <a:ln>
            <a:noFill/>
          </a:ln>
        </p:spPr>
      </p:pic>
      <p:pic>
        <p:nvPicPr>
          <p:cNvPr id="204" name="Google Shape;204;p31"/>
          <p:cNvPicPr preferRelativeResize="0"/>
          <p:nvPr/>
        </p:nvPicPr>
        <p:blipFill rotWithShape="1">
          <a:blip r:embed="rId5">
            <a:alphaModFix/>
          </a:blip>
          <a:srcRect b="0" l="0" r="0" t="0"/>
          <a:stretch/>
        </p:blipFill>
        <p:spPr>
          <a:xfrm rot="-1865184">
            <a:off x="4810437" y="3410297"/>
            <a:ext cx="959449" cy="389609"/>
          </a:xfrm>
          <a:prstGeom prst="rect">
            <a:avLst/>
          </a:prstGeom>
          <a:noFill/>
          <a:ln>
            <a:noFill/>
          </a:ln>
        </p:spPr>
      </p:pic>
      <p:pic>
        <p:nvPicPr>
          <p:cNvPr id="205" name="Google Shape;205;p31"/>
          <p:cNvPicPr preferRelativeResize="0"/>
          <p:nvPr/>
        </p:nvPicPr>
        <p:blipFill rotWithShape="1">
          <a:blip r:embed="rId5">
            <a:alphaModFix/>
          </a:blip>
          <a:srcRect b="0" l="0" r="0" t="0"/>
          <a:stretch/>
        </p:blipFill>
        <p:spPr>
          <a:xfrm rot="-1865184">
            <a:off x="142862" y="633522"/>
            <a:ext cx="959449" cy="389609"/>
          </a:xfrm>
          <a:prstGeom prst="rect">
            <a:avLst/>
          </a:prstGeom>
          <a:noFill/>
          <a:ln>
            <a:noFill/>
          </a:ln>
        </p:spPr>
      </p:pic>
      <p:sp>
        <p:nvSpPr>
          <p:cNvPr id="206" name="Google Shape;206;p31"/>
          <p:cNvSpPr txBox="1"/>
          <p:nvPr/>
        </p:nvSpPr>
        <p:spPr>
          <a:xfrm>
            <a:off x="6044350" y="1242850"/>
            <a:ext cx="3000000" cy="338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000">
                <a:solidFill>
                  <a:schemeClr val="dk1"/>
                </a:solidFill>
                <a:latin typeface="Anton"/>
                <a:ea typeface="Anton"/>
                <a:cs typeface="Anton"/>
                <a:sym typeface="Anton"/>
              </a:rPr>
              <a:t>Answer here</a:t>
            </a:r>
            <a:endParaRPr sz="1000">
              <a:latin typeface="Anton"/>
              <a:ea typeface="Anton"/>
              <a:cs typeface="Anton"/>
              <a:sym typeface="Anton"/>
            </a:endParaRPr>
          </a:p>
        </p:txBody>
      </p:sp>
      <p:pic>
        <p:nvPicPr>
          <p:cNvPr id="207" name="Google Shape;207;p31"/>
          <p:cNvPicPr preferRelativeResize="0"/>
          <p:nvPr/>
        </p:nvPicPr>
        <p:blipFill rotWithShape="1">
          <a:blip r:embed="rId6">
            <a:alphaModFix/>
          </a:blip>
          <a:srcRect b="0" l="8046" r="6906" t="0"/>
          <a:stretch/>
        </p:blipFill>
        <p:spPr>
          <a:xfrm>
            <a:off x="6508575" y="311375"/>
            <a:ext cx="1540200" cy="743100"/>
          </a:xfrm>
          <a:prstGeom prst="roundRect">
            <a:avLst>
              <a:gd fmla="val 16667" name="adj"/>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32"/>
          <p:cNvPicPr preferRelativeResize="0"/>
          <p:nvPr/>
        </p:nvPicPr>
        <p:blipFill>
          <a:blip r:embed="rId3">
            <a:alphaModFix/>
          </a:blip>
          <a:stretch>
            <a:fillRect/>
          </a:stretch>
        </p:blipFill>
        <p:spPr>
          <a:xfrm>
            <a:off x="58582" y="-2237"/>
            <a:ext cx="9143997" cy="5147963"/>
          </a:xfrm>
          <a:prstGeom prst="rect">
            <a:avLst/>
          </a:prstGeom>
          <a:noFill/>
          <a:ln>
            <a:noFill/>
          </a:ln>
        </p:spPr>
      </p:pic>
      <p:sp>
        <p:nvSpPr>
          <p:cNvPr id="213" name="Google Shape;213;p32"/>
          <p:cNvSpPr txBox="1"/>
          <p:nvPr/>
        </p:nvSpPr>
        <p:spPr>
          <a:xfrm>
            <a:off x="2863625" y="909525"/>
            <a:ext cx="4215600" cy="41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800">
                <a:solidFill>
                  <a:schemeClr val="dk2"/>
                </a:solidFill>
                <a:latin typeface="Anton"/>
                <a:ea typeface="Anton"/>
                <a:cs typeface="Anton"/>
                <a:sym typeface="Anton"/>
              </a:rPr>
              <a:t>S T R E S S     M E T E R</a:t>
            </a:r>
            <a:endParaRPr sz="2800">
              <a:solidFill>
                <a:schemeClr val="dk2"/>
              </a:solidFill>
              <a:latin typeface="Anton"/>
              <a:ea typeface="Anton"/>
              <a:cs typeface="Anton"/>
              <a:sym typeface="Anton"/>
            </a:endParaRPr>
          </a:p>
        </p:txBody>
      </p:sp>
      <p:sp>
        <p:nvSpPr>
          <p:cNvPr id="214" name="Google Shape;214;p32"/>
          <p:cNvSpPr/>
          <p:nvPr/>
        </p:nvSpPr>
        <p:spPr>
          <a:xfrm>
            <a:off x="759725" y="2900675"/>
            <a:ext cx="1742400" cy="16041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Calibri"/>
                <a:ea typeface="Calibri"/>
                <a:cs typeface="Calibri"/>
                <a:sym typeface="Calibri"/>
              </a:rPr>
              <a:t>It’s hard but I find ways to cope</a:t>
            </a:r>
            <a:endParaRPr sz="2000">
              <a:latin typeface="Calibri"/>
              <a:ea typeface="Calibri"/>
              <a:cs typeface="Calibri"/>
              <a:sym typeface="Calibri"/>
            </a:endParaRPr>
          </a:p>
        </p:txBody>
      </p:sp>
      <p:sp>
        <p:nvSpPr>
          <p:cNvPr id="215" name="Google Shape;215;p32"/>
          <p:cNvSpPr/>
          <p:nvPr/>
        </p:nvSpPr>
        <p:spPr>
          <a:xfrm>
            <a:off x="3700800" y="2803775"/>
            <a:ext cx="1742400" cy="17979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Calibri"/>
                <a:ea typeface="Calibri"/>
                <a:cs typeface="Calibri"/>
                <a:sym typeface="Calibri"/>
              </a:rPr>
              <a:t>Often the stress gets to me</a:t>
            </a:r>
            <a:endParaRPr sz="2000">
              <a:latin typeface="Calibri"/>
              <a:ea typeface="Calibri"/>
              <a:cs typeface="Calibri"/>
              <a:sym typeface="Calibri"/>
            </a:endParaRPr>
          </a:p>
        </p:txBody>
      </p:sp>
      <p:sp>
        <p:nvSpPr>
          <p:cNvPr id="216" name="Google Shape;216;p32"/>
          <p:cNvSpPr/>
          <p:nvPr/>
        </p:nvSpPr>
        <p:spPr>
          <a:xfrm>
            <a:off x="6734850" y="2974350"/>
            <a:ext cx="1501800" cy="1394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Calibri"/>
                <a:ea typeface="Calibri"/>
                <a:cs typeface="Calibri"/>
                <a:sym typeface="Calibri"/>
              </a:rPr>
              <a:t>I really struggle</a:t>
            </a:r>
            <a:endParaRPr sz="2000">
              <a:latin typeface="Calibri"/>
              <a:ea typeface="Calibri"/>
              <a:cs typeface="Calibri"/>
              <a:sym typeface="Calibri"/>
            </a:endParaRPr>
          </a:p>
        </p:txBody>
      </p:sp>
      <p:pic>
        <p:nvPicPr>
          <p:cNvPr id="217" name="Google Shape;217;p32"/>
          <p:cNvPicPr preferRelativeResize="0"/>
          <p:nvPr/>
        </p:nvPicPr>
        <p:blipFill rotWithShape="1">
          <a:blip r:embed="rId4">
            <a:alphaModFix/>
          </a:blip>
          <a:srcRect b="22058" l="0" r="0" t="0"/>
          <a:stretch/>
        </p:blipFill>
        <p:spPr>
          <a:xfrm>
            <a:off x="3762450" y="2829450"/>
            <a:ext cx="1619100" cy="1684500"/>
          </a:xfrm>
          <a:prstGeom prst="ellipse">
            <a:avLst/>
          </a:prstGeom>
          <a:noFill/>
          <a:ln cap="flat" cmpd="sng" w="76200">
            <a:solidFill>
              <a:srgbClr val="E19542"/>
            </a:solidFill>
            <a:prstDash val="solid"/>
            <a:round/>
            <a:headEnd len="sm" w="sm" type="none"/>
            <a:tailEnd len="sm" w="sm" type="none"/>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pic>
        <p:nvPicPr>
          <p:cNvPr id="222" name="Google Shape;222;p33"/>
          <p:cNvPicPr preferRelativeResize="0"/>
          <p:nvPr/>
        </p:nvPicPr>
        <p:blipFill>
          <a:blip r:embed="rId3">
            <a:alphaModFix/>
          </a:blip>
          <a:stretch>
            <a:fillRect/>
          </a:stretch>
        </p:blipFill>
        <p:spPr>
          <a:xfrm>
            <a:off x="0" y="-2237"/>
            <a:ext cx="9143997" cy="5147963"/>
          </a:xfrm>
          <a:prstGeom prst="rect">
            <a:avLst/>
          </a:prstGeom>
          <a:noFill/>
          <a:ln>
            <a:noFill/>
          </a:ln>
        </p:spPr>
      </p:pic>
      <p:sp>
        <p:nvSpPr>
          <p:cNvPr id="223" name="Google Shape;223;p33"/>
          <p:cNvSpPr txBox="1"/>
          <p:nvPr/>
        </p:nvSpPr>
        <p:spPr>
          <a:xfrm>
            <a:off x="2863625" y="909525"/>
            <a:ext cx="4215600" cy="41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800">
                <a:solidFill>
                  <a:schemeClr val="dk2"/>
                </a:solidFill>
                <a:latin typeface="Anton"/>
                <a:ea typeface="Anton"/>
                <a:cs typeface="Anton"/>
                <a:sym typeface="Anton"/>
              </a:rPr>
              <a:t>S T R E S S     M E T E R</a:t>
            </a:r>
            <a:endParaRPr sz="2800">
              <a:solidFill>
                <a:schemeClr val="dk2"/>
              </a:solidFill>
              <a:latin typeface="Anton"/>
              <a:ea typeface="Anton"/>
              <a:cs typeface="Anton"/>
              <a:sym typeface="Anton"/>
            </a:endParaRPr>
          </a:p>
        </p:txBody>
      </p:sp>
      <p:sp>
        <p:nvSpPr>
          <p:cNvPr id="224" name="Google Shape;224;p33"/>
          <p:cNvSpPr/>
          <p:nvPr/>
        </p:nvSpPr>
        <p:spPr>
          <a:xfrm>
            <a:off x="759725" y="2900675"/>
            <a:ext cx="1742400" cy="16041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Calibri"/>
                <a:ea typeface="Calibri"/>
                <a:cs typeface="Calibri"/>
                <a:sym typeface="Calibri"/>
              </a:rPr>
              <a:t>It’s hard but I find ways to cope</a:t>
            </a:r>
            <a:endParaRPr sz="2000">
              <a:latin typeface="Calibri"/>
              <a:ea typeface="Calibri"/>
              <a:cs typeface="Calibri"/>
              <a:sym typeface="Calibri"/>
            </a:endParaRPr>
          </a:p>
        </p:txBody>
      </p:sp>
      <p:sp>
        <p:nvSpPr>
          <p:cNvPr id="225" name="Google Shape;225;p33"/>
          <p:cNvSpPr/>
          <p:nvPr/>
        </p:nvSpPr>
        <p:spPr>
          <a:xfrm>
            <a:off x="3700800" y="2803775"/>
            <a:ext cx="1742400" cy="17979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Calibri"/>
                <a:ea typeface="Calibri"/>
                <a:cs typeface="Calibri"/>
                <a:sym typeface="Calibri"/>
              </a:rPr>
              <a:t>Often the stress gets to me</a:t>
            </a:r>
            <a:endParaRPr sz="2000">
              <a:latin typeface="Calibri"/>
              <a:ea typeface="Calibri"/>
              <a:cs typeface="Calibri"/>
              <a:sym typeface="Calibri"/>
            </a:endParaRPr>
          </a:p>
        </p:txBody>
      </p:sp>
      <p:sp>
        <p:nvSpPr>
          <p:cNvPr id="226" name="Google Shape;226;p33"/>
          <p:cNvSpPr/>
          <p:nvPr/>
        </p:nvSpPr>
        <p:spPr>
          <a:xfrm>
            <a:off x="6734850" y="2974350"/>
            <a:ext cx="1501800" cy="1394700"/>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GB" sz="2000">
                <a:latin typeface="Calibri"/>
                <a:ea typeface="Calibri"/>
                <a:cs typeface="Calibri"/>
                <a:sym typeface="Calibri"/>
              </a:rPr>
              <a:t>I really struggle</a:t>
            </a:r>
            <a:endParaRPr sz="2000">
              <a:latin typeface="Calibri"/>
              <a:ea typeface="Calibri"/>
              <a:cs typeface="Calibri"/>
              <a:sym typeface="Calibri"/>
            </a:endParaRPr>
          </a:p>
        </p:txBody>
      </p:sp>
      <p:pic>
        <p:nvPicPr>
          <p:cNvPr id="227" name="Google Shape;227;p33"/>
          <p:cNvPicPr preferRelativeResize="0"/>
          <p:nvPr/>
        </p:nvPicPr>
        <p:blipFill rotWithShape="1">
          <a:blip r:embed="rId4">
            <a:alphaModFix/>
          </a:blip>
          <a:srcRect b="22058" l="0" r="0" t="0"/>
          <a:stretch/>
        </p:blipFill>
        <p:spPr>
          <a:xfrm>
            <a:off x="3741000" y="2829450"/>
            <a:ext cx="1619100" cy="1684500"/>
          </a:xfrm>
          <a:prstGeom prst="ellipse">
            <a:avLst/>
          </a:prstGeom>
          <a:noFill/>
          <a:ln cap="flat" cmpd="sng" w="76200">
            <a:solidFill>
              <a:srgbClr val="E19542"/>
            </a:solidFill>
            <a:prstDash val="solid"/>
            <a:round/>
            <a:headEnd len="sm" w="sm" type="none"/>
            <a:tailEnd len="sm" w="sm" type="none"/>
          </a:ln>
        </p:spPr>
      </p:pic>
      <p:sp>
        <p:nvSpPr>
          <p:cNvPr id="228" name="Google Shape;228;p33"/>
          <p:cNvSpPr txBox="1"/>
          <p:nvPr/>
        </p:nvSpPr>
        <p:spPr>
          <a:xfrm>
            <a:off x="568800" y="133125"/>
            <a:ext cx="7963500" cy="641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3000">
                <a:solidFill>
                  <a:schemeClr val="dk2"/>
                </a:solidFill>
                <a:highlight>
                  <a:schemeClr val="lt2"/>
                </a:highlight>
                <a:latin typeface="Open Sans"/>
                <a:ea typeface="Open Sans"/>
                <a:cs typeface="Open Sans"/>
                <a:sym typeface="Open Sans"/>
              </a:rPr>
              <a:t>Where does Will sit on this stress meter?</a:t>
            </a:r>
            <a:endParaRPr b="1" sz="3000">
              <a:solidFill>
                <a:schemeClr val="dk2"/>
              </a:solidFill>
              <a:highlight>
                <a:schemeClr val="lt2"/>
              </a:highlight>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34"/>
          <p:cNvSpPr/>
          <p:nvPr/>
        </p:nvSpPr>
        <p:spPr>
          <a:xfrm>
            <a:off x="3231397" y="0"/>
            <a:ext cx="5912700" cy="51435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235" name="Google Shape;235;p34"/>
          <p:cNvSpPr/>
          <p:nvPr/>
        </p:nvSpPr>
        <p:spPr>
          <a:xfrm>
            <a:off x="4038509" y="496372"/>
            <a:ext cx="4332900" cy="41589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236" name="Google Shape;236;p34"/>
          <p:cNvSpPr txBox="1"/>
          <p:nvPr/>
        </p:nvSpPr>
        <p:spPr>
          <a:xfrm>
            <a:off x="330883" y="483920"/>
            <a:ext cx="2758800" cy="11775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3600">
                <a:solidFill>
                  <a:schemeClr val="dk1"/>
                </a:solidFill>
                <a:latin typeface="Anton"/>
                <a:ea typeface="Anton"/>
                <a:cs typeface="Anton"/>
                <a:sym typeface="Anton"/>
              </a:rPr>
              <a:t>A stress sweet-spot</a:t>
            </a:r>
            <a:endParaRPr sz="1100"/>
          </a:p>
        </p:txBody>
      </p:sp>
      <p:sp>
        <p:nvSpPr>
          <p:cNvPr id="237" name="Google Shape;237;p34"/>
          <p:cNvSpPr txBox="1"/>
          <p:nvPr/>
        </p:nvSpPr>
        <p:spPr>
          <a:xfrm>
            <a:off x="160398" y="1755625"/>
            <a:ext cx="2758800" cy="1629600"/>
          </a:xfrm>
          <a:prstGeom prst="rect">
            <a:avLst/>
          </a:prstGeom>
          <a:noFill/>
          <a:ln>
            <a:noFill/>
          </a:ln>
        </p:spPr>
        <p:txBody>
          <a:bodyPr anchorCtr="0" anchor="t" bIns="34275" lIns="68575" spcFirstLastPara="1" rIns="68575" wrap="square" tIns="34275">
            <a:spAutoFit/>
          </a:bodyPr>
          <a:lstStyle/>
          <a:p>
            <a:pPr indent="0" lvl="0" marL="0" marR="0" rtl="0" algn="l">
              <a:lnSpc>
                <a:spcPct val="110000"/>
              </a:lnSpc>
              <a:spcBef>
                <a:spcPts val="0"/>
              </a:spcBef>
              <a:spcAft>
                <a:spcPts val="0"/>
              </a:spcAft>
              <a:buNone/>
            </a:pPr>
            <a:r>
              <a:rPr lang="en-GB" sz="1800">
                <a:solidFill>
                  <a:schemeClr val="dk1"/>
                </a:solidFill>
                <a:latin typeface="Calibri"/>
                <a:ea typeface="Calibri"/>
                <a:cs typeface="Calibri"/>
                <a:sym typeface="Calibri"/>
              </a:rPr>
              <a:t>The Yerkes-Dodson effect shows that people need just the right amount of stress to perform at their best.</a:t>
            </a:r>
            <a:endParaRPr sz="1800">
              <a:solidFill>
                <a:schemeClr val="dk1"/>
              </a:solidFill>
              <a:latin typeface="Arial"/>
              <a:ea typeface="Arial"/>
              <a:cs typeface="Arial"/>
              <a:sym typeface="Arial"/>
            </a:endParaRPr>
          </a:p>
          <a:p>
            <a:pPr indent="0" lvl="0" marL="0" marR="0" rtl="0" algn="l">
              <a:lnSpc>
                <a:spcPct val="110000"/>
              </a:lnSpc>
              <a:spcBef>
                <a:spcPts val="500"/>
              </a:spcBef>
              <a:spcAft>
                <a:spcPts val="0"/>
              </a:spcAft>
              <a:buNone/>
            </a:pPr>
            <a:r>
              <a:rPr lang="en-GB" sz="1800">
                <a:solidFill>
                  <a:schemeClr val="dk1"/>
                </a:solidFill>
                <a:latin typeface="Calibri"/>
                <a:ea typeface="Calibri"/>
                <a:cs typeface="Calibri"/>
                <a:sym typeface="Calibri"/>
              </a:rPr>
              <a:t>Not too much or too little. </a:t>
            </a:r>
            <a:endParaRPr sz="1800">
              <a:solidFill>
                <a:schemeClr val="dk1"/>
              </a:solidFill>
              <a:latin typeface="Arial"/>
              <a:ea typeface="Arial"/>
              <a:cs typeface="Arial"/>
              <a:sym typeface="Arial"/>
            </a:endParaRPr>
          </a:p>
        </p:txBody>
      </p:sp>
      <p:cxnSp>
        <p:nvCxnSpPr>
          <p:cNvPr id="238" name="Google Shape;238;p34"/>
          <p:cNvCxnSpPr/>
          <p:nvPr/>
        </p:nvCxnSpPr>
        <p:spPr>
          <a:xfrm rot="10800000">
            <a:off x="4760717" y="734678"/>
            <a:ext cx="0" cy="3254700"/>
          </a:xfrm>
          <a:prstGeom prst="straightConnector1">
            <a:avLst/>
          </a:prstGeom>
          <a:noFill/>
          <a:ln cap="flat" cmpd="sng" w="38100">
            <a:solidFill>
              <a:srgbClr val="97A0D5"/>
            </a:solidFill>
            <a:prstDash val="solid"/>
            <a:miter lim="8000"/>
            <a:headEnd len="sm" w="sm" type="none"/>
            <a:tailEnd len="med" w="med" type="triangle"/>
          </a:ln>
        </p:spPr>
      </p:cxnSp>
      <p:cxnSp>
        <p:nvCxnSpPr>
          <p:cNvPr id="239" name="Google Shape;239;p34"/>
          <p:cNvCxnSpPr/>
          <p:nvPr/>
        </p:nvCxnSpPr>
        <p:spPr>
          <a:xfrm>
            <a:off x="4737321" y="3989378"/>
            <a:ext cx="3313500" cy="0"/>
          </a:xfrm>
          <a:prstGeom prst="straightConnector1">
            <a:avLst/>
          </a:prstGeom>
          <a:noFill/>
          <a:ln cap="flat" cmpd="sng" w="38100">
            <a:solidFill>
              <a:srgbClr val="97A0D5"/>
            </a:solidFill>
            <a:prstDash val="solid"/>
            <a:miter lim="8000"/>
            <a:headEnd len="sm" w="sm" type="none"/>
            <a:tailEnd len="med" w="med" type="triangle"/>
          </a:ln>
        </p:spPr>
      </p:cxnSp>
      <p:sp>
        <p:nvSpPr>
          <p:cNvPr id="240" name="Google Shape;240;p34"/>
          <p:cNvSpPr txBox="1"/>
          <p:nvPr/>
        </p:nvSpPr>
        <p:spPr>
          <a:xfrm>
            <a:off x="5412508" y="4152757"/>
            <a:ext cx="4574100" cy="438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2400">
                <a:solidFill>
                  <a:schemeClr val="dk1"/>
                </a:solidFill>
                <a:latin typeface="Anton"/>
                <a:ea typeface="Anton"/>
                <a:cs typeface="Anton"/>
                <a:sym typeface="Anton"/>
              </a:rPr>
              <a:t>Arousal (stress)</a:t>
            </a:r>
            <a:endParaRPr sz="2400">
              <a:solidFill>
                <a:schemeClr val="dk1"/>
              </a:solidFill>
              <a:latin typeface="Arial"/>
              <a:ea typeface="Arial"/>
              <a:cs typeface="Arial"/>
              <a:sym typeface="Arial"/>
            </a:endParaRPr>
          </a:p>
        </p:txBody>
      </p:sp>
      <p:sp>
        <p:nvSpPr>
          <p:cNvPr id="241" name="Google Shape;241;p34"/>
          <p:cNvSpPr txBox="1"/>
          <p:nvPr/>
        </p:nvSpPr>
        <p:spPr>
          <a:xfrm rot="-5400000">
            <a:off x="2123337" y="879137"/>
            <a:ext cx="4574100" cy="4386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2400">
                <a:solidFill>
                  <a:schemeClr val="dk1"/>
                </a:solidFill>
                <a:latin typeface="Anton"/>
                <a:ea typeface="Anton"/>
                <a:cs typeface="Anton"/>
                <a:sym typeface="Anton"/>
              </a:rPr>
              <a:t>Performance</a:t>
            </a:r>
            <a:endParaRPr sz="2400">
              <a:solidFill>
                <a:schemeClr val="dk1"/>
              </a:solidFill>
              <a:latin typeface="Arial"/>
              <a:ea typeface="Arial"/>
              <a:cs typeface="Arial"/>
              <a:sym typeface="Arial"/>
            </a:endParaRPr>
          </a:p>
        </p:txBody>
      </p:sp>
      <p:pic>
        <p:nvPicPr>
          <p:cNvPr id="242" name="Google Shape;242;p34"/>
          <p:cNvPicPr preferRelativeResize="0"/>
          <p:nvPr/>
        </p:nvPicPr>
        <p:blipFill rotWithShape="1">
          <a:blip r:embed="rId3">
            <a:alphaModFix/>
          </a:blip>
          <a:srcRect b="0" l="0" r="0" t="0"/>
          <a:stretch/>
        </p:blipFill>
        <p:spPr>
          <a:xfrm rot="-8333444">
            <a:off x="7888312" y="264518"/>
            <a:ext cx="998363" cy="516737"/>
          </a:xfrm>
          <a:prstGeom prst="rect">
            <a:avLst/>
          </a:prstGeom>
          <a:noFill/>
          <a:ln>
            <a:noFill/>
          </a:ln>
        </p:spPr>
      </p:pic>
      <p:pic>
        <p:nvPicPr>
          <p:cNvPr id="243" name="Google Shape;243;p34"/>
          <p:cNvPicPr preferRelativeResize="0"/>
          <p:nvPr/>
        </p:nvPicPr>
        <p:blipFill rotWithShape="1">
          <a:blip r:embed="rId3">
            <a:alphaModFix/>
          </a:blip>
          <a:srcRect b="0" l="0" r="0" t="0"/>
          <a:stretch/>
        </p:blipFill>
        <p:spPr>
          <a:xfrm rot="-8333444">
            <a:off x="3584503" y="4313801"/>
            <a:ext cx="998363" cy="516737"/>
          </a:xfrm>
          <a:prstGeom prst="rect">
            <a:avLst/>
          </a:prstGeom>
          <a:noFill/>
          <a:ln>
            <a:noFill/>
          </a:ln>
        </p:spPr>
      </p:pic>
      <p:sp>
        <p:nvSpPr>
          <p:cNvPr id="244" name="Google Shape;244;p34"/>
          <p:cNvSpPr/>
          <p:nvPr/>
        </p:nvSpPr>
        <p:spPr>
          <a:xfrm>
            <a:off x="5115604" y="1450136"/>
            <a:ext cx="2659200" cy="3894000"/>
          </a:xfrm>
          <a:prstGeom prst="arc">
            <a:avLst>
              <a:gd fmla="val 16200000" name="adj1"/>
              <a:gd fmla="val 0" name="adj2"/>
            </a:avLst>
          </a:prstGeom>
          <a:noFill/>
          <a:ln cap="flat" cmpd="sng" w="23825">
            <a:solidFill>
              <a:srgbClr val="E1954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Arial"/>
              <a:ea typeface="Arial"/>
              <a:cs typeface="Arial"/>
              <a:sym typeface="Arial"/>
            </a:endParaRPr>
          </a:p>
        </p:txBody>
      </p:sp>
      <p:sp>
        <p:nvSpPr>
          <p:cNvPr id="245" name="Google Shape;245;p34"/>
          <p:cNvSpPr/>
          <p:nvPr/>
        </p:nvSpPr>
        <p:spPr>
          <a:xfrm flipH="1">
            <a:off x="5129224" y="1450136"/>
            <a:ext cx="2659200" cy="3894000"/>
          </a:xfrm>
          <a:prstGeom prst="arc">
            <a:avLst>
              <a:gd fmla="val 16200000" name="adj1"/>
              <a:gd fmla="val 0" name="adj2"/>
            </a:avLst>
          </a:prstGeom>
          <a:noFill/>
          <a:ln cap="flat" cmpd="sng" w="23825">
            <a:solidFill>
              <a:srgbClr val="E19542"/>
            </a:solidFill>
            <a:prstDash val="solid"/>
            <a:miter lim="8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dk1"/>
              </a:solidFill>
              <a:latin typeface="Arial"/>
              <a:ea typeface="Arial"/>
              <a:cs typeface="Arial"/>
              <a:sym typeface="Arial"/>
            </a:endParaRPr>
          </a:p>
        </p:txBody>
      </p:sp>
      <p:sp>
        <p:nvSpPr>
          <p:cNvPr id="246" name="Google Shape;246;p34"/>
          <p:cNvSpPr txBox="1"/>
          <p:nvPr>
            <p:ph idx="12" type="sldNum"/>
          </p:nvPr>
        </p:nvSpPr>
        <p:spPr>
          <a:xfrm>
            <a:off x="6113275" y="1222826"/>
            <a:ext cx="603900" cy="532800"/>
          </a:xfrm>
          <a:prstGeom prst="rect">
            <a:avLst/>
          </a:prstGeom>
          <a:noFill/>
          <a:ln>
            <a:noFill/>
          </a:ln>
        </p:spPr>
        <p:txBody>
          <a:bodyPr anchorCtr="0" anchor="ctr" bIns="34275" lIns="68575" spcFirstLastPara="1" rIns="68575" wrap="square" tIns="34275">
            <a:noAutofit/>
          </a:bodyPr>
          <a:lstStyle/>
          <a:p>
            <a:pPr indent="0" lvl="0" marL="0" rtl="0" algn="ctr">
              <a:spcBef>
                <a:spcPts val="0"/>
              </a:spcBef>
              <a:spcAft>
                <a:spcPts val="0"/>
              </a:spcAft>
              <a:buNone/>
            </a:pPr>
            <a:r>
              <a:rPr lang="en-GB" sz="4300">
                <a:solidFill>
                  <a:srgbClr val="FF00FF"/>
                </a:solidFill>
              </a:rPr>
              <a:t>*</a:t>
            </a:r>
            <a:endParaRPr sz="4300">
              <a:solidFill>
                <a:srgbClr val="FF00FF"/>
              </a:solidFill>
            </a:endParaRPr>
          </a:p>
        </p:txBody>
      </p:sp>
      <p:pic>
        <p:nvPicPr>
          <p:cNvPr id="247" name="Google Shape;247;p34"/>
          <p:cNvPicPr preferRelativeResize="0"/>
          <p:nvPr/>
        </p:nvPicPr>
        <p:blipFill rotWithShape="1">
          <a:blip r:embed="rId4">
            <a:alphaModFix/>
          </a:blip>
          <a:srcRect b="22575" l="14082" r="16411" t="12850"/>
          <a:stretch/>
        </p:blipFill>
        <p:spPr>
          <a:xfrm>
            <a:off x="657875" y="3479425"/>
            <a:ext cx="1611825" cy="1615624"/>
          </a:xfrm>
          <a:prstGeom prst="rect">
            <a:avLst/>
          </a:prstGeom>
          <a:noFill/>
          <a:ln>
            <a:noFill/>
          </a:ln>
        </p:spPr>
      </p:pic>
      <p:pic>
        <p:nvPicPr>
          <p:cNvPr id="248" name="Google Shape;248;p34"/>
          <p:cNvPicPr preferRelativeResize="0"/>
          <p:nvPr/>
        </p:nvPicPr>
        <p:blipFill rotWithShape="1">
          <a:blip r:embed="rId5">
            <a:alphaModFix/>
          </a:blip>
          <a:srcRect b="22058" l="0" r="0" t="0"/>
          <a:stretch/>
        </p:blipFill>
        <p:spPr>
          <a:xfrm>
            <a:off x="7497325" y="2524050"/>
            <a:ext cx="553500" cy="576000"/>
          </a:xfrm>
          <a:prstGeom prst="ellipse">
            <a:avLst/>
          </a:prstGeom>
          <a:noFill/>
          <a:ln cap="flat" cmpd="sng" w="76200">
            <a:solidFill>
              <a:srgbClr val="E19542"/>
            </a:solidFill>
            <a:prstDash val="solid"/>
            <a:round/>
            <a:headEnd len="sm" w="sm" type="none"/>
            <a:tailEnd len="sm" w="sm" type="none"/>
          </a:ln>
        </p:spPr>
      </p:pic>
      <p:sp>
        <p:nvSpPr>
          <p:cNvPr id="249" name="Google Shape;249;p34"/>
          <p:cNvSpPr/>
          <p:nvPr/>
        </p:nvSpPr>
        <p:spPr>
          <a:xfrm>
            <a:off x="6043300" y="826900"/>
            <a:ext cx="948900" cy="355800"/>
          </a:xfrm>
          <a:prstGeom prst="wedgeRectCallout">
            <a:avLst>
              <a:gd fmla="val -20833" name="adj1"/>
              <a:gd fmla="val 62500" name="adj2"/>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a:solidFill>
                  <a:schemeClr val="lt1"/>
                </a:solidFill>
                <a:latin typeface="Open Sans"/>
                <a:ea typeface="Open Sans"/>
                <a:cs typeface="Open Sans"/>
                <a:sym typeface="Open Sans"/>
              </a:rPr>
              <a:t>BRAVE?</a:t>
            </a:r>
            <a:endParaRPr b="1">
              <a:solidFill>
                <a:schemeClr val="lt1"/>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 name="Shape 253"/>
        <p:cNvGrpSpPr/>
        <p:nvPr/>
      </p:nvGrpSpPr>
      <p:grpSpPr>
        <a:xfrm>
          <a:off x="0" y="0"/>
          <a:ext cx="0" cy="0"/>
          <a:chOff x="0" y="0"/>
          <a:chExt cx="0" cy="0"/>
        </a:xfrm>
      </p:grpSpPr>
      <p:sp>
        <p:nvSpPr>
          <p:cNvPr id="254" name="Google Shape;254;p35"/>
          <p:cNvSpPr txBox="1"/>
          <p:nvPr/>
        </p:nvSpPr>
        <p:spPr>
          <a:xfrm>
            <a:off x="280350" y="377375"/>
            <a:ext cx="8583300" cy="1693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1"/>
                </a:solidFill>
                <a:latin typeface="Open Sans"/>
                <a:ea typeface="Open Sans"/>
                <a:cs typeface="Open Sans"/>
                <a:sym typeface="Open Sans"/>
              </a:rPr>
              <a:t>A</a:t>
            </a:r>
            <a:r>
              <a:rPr lang="en-GB">
                <a:solidFill>
                  <a:schemeClr val="dk1"/>
                </a:solidFill>
                <a:latin typeface="Open Sans"/>
                <a:ea typeface="Open Sans"/>
                <a:cs typeface="Open Sans"/>
                <a:sym typeface="Open Sans"/>
              </a:rPr>
              <a:t> </a:t>
            </a:r>
            <a:r>
              <a:rPr lang="en-GB" u="sng">
                <a:solidFill>
                  <a:schemeClr val="dk1"/>
                </a:solidFill>
                <a:latin typeface="Open Sans"/>
                <a:ea typeface="Open Sans"/>
                <a:cs typeface="Open Sans"/>
                <a:sym typeface="Open Sans"/>
                <a:hlinkClick r:id="rId3">
                  <a:extLst>
                    <a:ext uri="{A12FA001-AC4F-418D-AE19-62706E023703}">
                      <ahyp:hlinkClr val="tx"/>
                    </a:ext>
                  </a:extLst>
                </a:hlinkClick>
              </a:rPr>
              <a:t>2017 study</a:t>
            </a:r>
            <a:r>
              <a:rPr lang="en-GB">
                <a:solidFill>
                  <a:schemeClr val="dk1"/>
                </a:solidFill>
                <a:latin typeface="Open Sans"/>
                <a:ea typeface="Open Sans"/>
                <a:cs typeface="Open Sans"/>
                <a:sym typeface="Open Sans"/>
              </a:rPr>
              <a:t> suggests playing board games can help lower stress and increase feelings of calmness. </a:t>
            </a:r>
            <a:endParaRPr>
              <a:solidFill>
                <a:schemeClr val="dk1"/>
              </a:solidFill>
              <a:latin typeface="Open Sans"/>
              <a:ea typeface="Open Sans"/>
              <a:cs typeface="Open Sans"/>
              <a:sym typeface="Open Sans"/>
            </a:endParaRPr>
          </a:p>
          <a:p>
            <a:pPr indent="0" lvl="0" marL="0" rtl="0" algn="l">
              <a:spcBef>
                <a:spcPts val="0"/>
              </a:spcBef>
              <a:spcAft>
                <a:spcPts val="0"/>
              </a:spcAft>
              <a:buNone/>
            </a:pPr>
            <a:r>
              <a:t/>
            </a:r>
            <a:endParaRPr>
              <a:solidFill>
                <a:schemeClr val="dk1"/>
              </a:solidFill>
              <a:latin typeface="Open Sans"/>
              <a:ea typeface="Open Sans"/>
              <a:cs typeface="Open Sans"/>
              <a:sym typeface="Open Sans"/>
            </a:endParaRPr>
          </a:p>
          <a:p>
            <a:pPr indent="0" lvl="0" marL="0" rtl="0" algn="l">
              <a:spcBef>
                <a:spcPts val="0"/>
              </a:spcBef>
              <a:spcAft>
                <a:spcPts val="0"/>
              </a:spcAft>
              <a:buNone/>
            </a:pPr>
            <a:r>
              <a:rPr lang="en-GB">
                <a:solidFill>
                  <a:schemeClr val="dk1"/>
                </a:solidFill>
                <a:latin typeface="Open Sans"/>
                <a:ea typeface="Open Sans"/>
                <a:cs typeface="Open Sans"/>
                <a:sym typeface="Open Sans"/>
              </a:rPr>
              <a:t>Playing board or card games also helps in improving cognitive skills like problem-solving, decision-making, and critical thinking. </a:t>
            </a:r>
            <a:endParaRPr>
              <a:solidFill>
                <a:schemeClr val="dk1"/>
              </a:solidFill>
              <a:latin typeface="Open Sans"/>
              <a:ea typeface="Open Sans"/>
              <a:cs typeface="Open Sans"/>
              <a:sym typeface="Open Sans"/>
            </a:endParaRPr>
          </a:p>
          <a:p>
            <a:pPr indent="0" lvl="0" marL="0" rtl="0" algn="l">
              <a:spcBef>
                <a:spcPts val="0"/>
              </a:spcBef>
              <a:spcAft>
                <a:spcPts val="0"/>
              </a:spcAft>
              <a:buNone/>
            </a:pPr>
            <a:r>
              <a:t/>
            </a:r>
            <a:endParaRPr>
              <a:solidFill>
                <a:schemeClr val="dk1"/>
              </a:solidFill>
              <a:latin typeface="Open Sans"/>
              <a:ea typeface="Open Sans"/>
              <a:cs typeface="Open Sans"/>
              <a:sym typeface="Open Sans"/>
            </a:endParaRPr>
          </a:p>
          <a:p>
            <a:pPr indent="0" lvl="0" marL="0" rtl="0" algn="l">
              <a:spcBef>
                <a:spcPts val="0"/>
              </a:spcBef>
              <a:spcAft>
                <a:spcPts val="0"/>
              </a:spcAft>
              <a:buNone/>
            </a:pPr>
            <a:r>
              <a:rPr lang="en-GB">
                <a:solidFill>
                  <a:schemeClr val="dk1"/>
                </a:solidFill>
                <a:latin typeface="Open Sans"/>
                <a:ea typeface="Open Sans"/>
                <a:cs typeface="Open Sans"/>
                <a:sym typeface="Open Sans"/>
              </a:rPr>
              <a:t>Engaging in such activities keeps your mind off stress for a few hours, and you can fully focus on the game, its rules, and strategies</a:t>
            </a:r>
            <a:endParaRPr>
              <a:solidFill>
                <a:schemeClr val="dk1"/>
              </a:solidFill>
              <a:latin typeface="Open Sans"/>
              <a:ea typeface="Open Sans"/>
              <a:cs typeface="Open Sans"/>
              <a:sym typeface="Open Sans"/>
            </a:endParaRPr>
          </a:p>
        </p:txBody>
      </p:sp>
      <p:pic>
        <p:nvPicPr>
          <p:cNvPr id="255" name="Google Shape;255;p35"/>
          <p:cNvPicPr preferRelativeResize="0"/>
          <p:nvPr/>
        </p:nvPicPr>
        <p:blipFill>
          <a:blip r:embed="rId4">
            <a:alphaModFix/>
          </a:blip>
          <a:stretch>
            <a:fillRect/>
          </a:stretch>
        </p:blipFill>
        <p:spPr>
          <a:xfrm>
            <a:off x="915138" y="2125700"/>
            <a:ext cx="4402324" cy="2470316"/>
          </a:xfrm>
          <a:prstGeom prst="rect">
            <a:avLst/>
          </a:prstGeom>
          <a:noFill/>
          <a:ln cap="flat" cmpd="sng" w="9525">
            <a:solidFill>
              <a:schemeClr val="dk2"/>
            </a:solidFill>
            <a:prstDash val="solid"/>
            <a:round/>
            <a:headEnd len="sm" w="sm" type="none"/>
            <a:tailEnd len="sm" w="sm" type="none"/>
          </a:ln>
        </p:spPr>
      </p:pic>
      <p:pic>
        <p:nvPicPr>
          <p:cNvPr id="256" name="Google Shape;256;p35"/>
          <p:cNvPicPr preferRelativeResize="0"/>
          <p:nvPr/>
        </p:nvPicPr>
        <p:blipFill>
          <a:blip r:embed="rId5">
            <a:alphaModFix/>
          </a:blip>
          <a:stretch>
            <a:fillRect/>
          </a:stretch>
        </p:blipFill>
        <p:spPr>
          <a:xfrm>
            <a:off x="5566898" y="2125700"/>
            <a:ext cx="2470324" cy="247032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0" name="Shape 260"/>
        <p:cNvGrpSpPr/>
        <p:nvPr/>
      </p:nvGrpSpPr>
      <p:grpSpPr>
        <a:xfrm>
          <a:off x="0" y="0"/>
          <a:ext cx="0" cy="0"/>
          <a:chOff x="0" y="0"/>
          <a:chExt cx="0" cy="0"/>
        </a:xfrm>
      </p:grpSpPr>
      <p:sp>
        <p:nvSpPr>
          <p:cNvPr id="261" name="Google Shape;261;p36"/>
          <p:cNvSpPr/>
          <p:nvPr/>
        </p:nvSpPr>
        <p:spPr>
          <a:xfrm>
            <a:off x="0" y="0"/>
            <a:ext cx="9144000" cy="1143000"/>
          </a:xfrm>
          <a:prstGeom prst="rect">
            <a:avLst/>
          </a:prstGeom>
          <a:solidFill>
            <a:srgbClr val="97A0D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62" name="Google Shape;262;p36"/>
          <p:cNvPicPr preferRelativeResize="0"/>
          <p:nvPr/>
        </p:nvPicPr>
        <p:blipFill rotWithShape="1">
          <a:blip r:embed="rId4">
            <a:alphaModFix/>
          </a:blip>
          <a:srcRect b="0" l="50" r="50" t="0"/>
          <a:stretch/>
        </p:blipFill>
        <p:spPr>
          <a:xfrm rot="-176459">
            <a:off x="7836138" y="39766"/>
            <a:ext cx="1572872" cy="1058609"/>
          </a:xfrm>
          <a:prstGeom prst="rect">
            <a:avLst/>
          </a:prstGeom>
          <a:noFill/>
          <a:ln>
            <a:noFill/>
          </a:ln>
        </p:spPr>
      </p:pic>
      <p:sp>
        <p:nvSpPr>
          <p:cNvPr id="263" name="Google Shape;263;p36"/>
          <p:cNvSpPr txBox="1"/>
          <p:nvPr/>
        </p:nvSpPr>
        <p:spPr>
          <a:xfrm>
            <a:off x="381000" y="285750"/>
            <a:ext cx="7429500" cy="666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GB" sz="2960">
                <a:solidFill>
                  <a:srgbClr val="FFFFFF"/>
                </a:solidFill>
                <a:latin typeface="Anton"/>
                <a:ea typeface="Anton"/>
                <a:cs typeface="Anton"/>
                <a:sym typeface="Anton"/>
              </a:rPr>
              <a:t>What makes people more resilient than others?</a:t>
            </a:r>
            <a:endParaRPr sz="2960">
              <a:solidFill>
                <a:srgbClr val="FFFFFF"/>
              </a:solidFill>
              <a:latin typeface="Anton"/>
              <a:ea typeface="Anton"/>
              <a:cs typeface="Anton"/>
              <a:sym typeface="Anton"/>
            </a:endParaRPr>
          </a:p>
        </p:txBody>
      </p:sp>
      <p:grpSp>
        <p:nvGrpSpPr>
          <p:cNvPr id="264" name="Google Shape;264;p36"/>
          <p:cNvGrpSpPr/>
          <p:nvPr/>
        </p:nvGrpSpPr>
        <p:grpSpPr>
          <a:xfrm>
            <a:off x="381000" y="1143000"/>
            <a:ext cx="8382000" cy="952500"/>
            <a:chOff x="381000" y="1333500"/>
            <a:chExt cx="8382000" cy="952500"/>
          </a:xfrm>
        </p:grpSpPr>
        <p:sp>
          <p:nvSpPr>
            <p:cNvPr id="265" name="Google Shape;265;p36"/>
            <p:cNvSpPr/>
            <p:nvPr/>
          </p:nvSpPr>
          <p:spPr>
            <a:xfrm>
              <a:off x="381000" y="1333500"/>
              <a:ext cx="8382000" cy="952500"/>
            </a:xfrm>
            <a:prstGeom prst="roundRect">
              <a:avLst>
                <a:gd fmla="val 10000"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sz="2000"/>
            </a:p>
          </p:txBody>
        </p:sp>
        <p:sp>
          <p:nvSpPr>
            <p:cNvPr id="266" name="Google Shape;266;p36"/>
            <p:cNvSpPr txBox="1"/>
            <p:nvPr/>
          </p:nvSpPr>
          <p:spPr>
            <a:xfrm>
              <a:off x="571500" y="1333500"/>
              <a:ext cx="8001000" cy="952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2000">
                  <a:solidFill>
                    <a:srgbClr val="E19542"/>
                  </a:solidFill>
                  <a:latin typeface="Calibri"/>
                  <a:ea typeface="Calibri"/>
                  <a:cs typeface="Calibri"/>
                  <a:sym typeface="Calibri"/>
                </a:rPr>
                <a:t>The million-dollar question:</a:t>
              </a:r>
              <a:endParaRPr b="1" sz="2000">
                <a:solidFill>
                  <a:srgbClr val="E19542"/>
                </a:solidFill>
                <a:latin typeface="Calibri"/>
                <a:ea typeface="Calibri"/>
                <a:cs typeface="Calibri"/>
                <a:sym typeface="Calibri"/>
              </a:endParaRPr>
            </a:p>
            <a:p>
              <a:pPr indent="0" lvl="0" marL="0" rtl="0" algn="ctr">
                <a:spcBef>
                  <a:spcPts val="375"/>
                </a:spcBef>
                <a:spcAft>
                  <a:spcPts val="0"/>
                </a:spcAft>
                <a:buNone/>
              </a:pPr>
              <a:r>
                <a:rPr b="1" lang="en-GB" sz="2000">
                  <a:solidFill>
                    <a:srgbClr val="1E293B"/>
                  </a:solidFill>
                  <a:latin typeface="Calibri"/>
                  <a:ea typeface="Calibri"/>
                  <a:cs typeface="Calibri"/>
                  <a:sym typeface="Calibri"/>
                </a:rPr>
                <a:t>Scientists still do not fully understand, but stress response depends on a complex interplay of various factors.</a:t>
              </a:r>
              <a:endParaRPr b="1" sz="2000">
                <a:solidFill>
                  <a:srgbClr val="1E293B"/>
                </a:solidFill>
                <a:latin typeface="Calibri"/>
                <a:ea typeface="Calibri"/>
                <a:cs typeface="Calibri"/>
                <a:sym typeface="Calibri"/>
              </a:endParaRPr>
            </a:p>
          </p:txBody>
        </p:sp>
      </p:grpSp>
      <p:grpSp>
        <p:nvGrpSpPr>
          <p:cNvPr id="267" name="Google Shape;267;p36"/>
          <p:cNvGrpSpPr/>
          <p:nvPr/>
        </p:nvGrpSpPr>
        <p:grpSpPr>
          <a:xfrm>
            <a:off x="381000" y="2137293"/>
            <a:ext cx="2667000" cy="2434552"/>
            <a:chOff x="381000" y="2476500"/>
            <a:chExt cx="2667000" cy="2095500"/>
          </a:xfrm>
        </p:grpSpPr>
        <p:sp>
          <p:nvSpPr>
            <p:cNvPr id="268" name="Google Shape;268;p36"/>
            <p:cNvSpPr/>
            <p:nvPr/>
          </p:nvSpPr>
          <p:spPr>
            <a:xfrm>
              <a:off x="381000" y="2476500"/>
              <a:ext cx="2667000" cy="2095500"/>
            </a:xfrm>
            <a:prstGeom prst="roundRect">
              <a:avLst>
                <a:gd fmla="val 454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900"/>
            </a:p>
          </p:txBody>
        </p:sp>
        <p:sp>
          <p:nvSpPr>
            <p:cNvPr id="269" name="Google Shape;269;p36"/>
            <p:cNvSpPr txBox="1"/>
            <p:nvPr/>
          </p:nvSpPr>
          <p:spPr>
            <a:xfrm>
              <a:off x="523875" y="2619375"/>
              <a:ext cx="2381400" cy="18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2100">
                  <a:solidFill>
                    <a:srgbClr val="1E293B"/>
                  </a:solidFill>
                  <a:latin typeface="Calibri"/>
                  <a:ea typeface="Calibri"/>
                  <a:cs typeface="Calibri"/>
                  <a:sym typeface="Calibri"/>
                </a:rPr>
                <a:t>External Factors</a:t>
              </a:r>
              <a:endParaRPr b="1" sz="2100">
                <a:solidFill>
                  <a:srgbClr val="1E293B"/>
                </a:solidFill>
                <a:latin typeface="Calibri"/>
                <a:ea typeface="Calibri"/>
                <a:cs typeface="Calibri"/>
                <a:sym typeface="Calibri"/>
              </a:endParaRPr>
            </a:p>
            <a:p>
              <a:pPr indent="0" lvl="0" marL="0" rtl="0" algn="l">
                <a:spcBef>
                  <a:spcPts val="600"/>
                </a:spcBef>
                <a:spcAft>
                  <a:spcPts val="0"/>
                </a:spcAft>
                <a:buNone/>
              </a:pPr>
              <a:r>
                <a:rPr lang="en-GB" sz="2000">
                  <a:solidFill>
                    <a:srgbClr val="475569"/>
                  </a:solidFill>
                  <a:latin typeface="Calibri"/>
                  <a:ea typeface="Calibri"/>
                  <a:cs typeface="Calibri"/>
                  <a:sym typeface="Calibri"/>
                </a:rPr>
                <a:t>Resilience is influenced by broader contexts including social, economic, and environmental factors.</a:t>
              </a:r>
              <a:endParaRPr sz="2000">
                <a:solidFill>
                  <a:srgbClr val="475569"/>
                </a:solidFill>
                <a:latin typeface="Calibri"/>
                <a:ea typeface="Calibri"/>
                <a:cs typeface="Calibri"/>
                <a:sym typeface="Calibri"/>
              </a:endParaRPr>
            </a:p>
          </p:txBody>
        </p:sp>
      </p:grpSp>
      <p:grpSp>
        <p:nvGrpSpPr>
          <p:cNvPr id="270" name="Google Shape;270;p36"/>
          <p:cNvGrpSpPr/>
          <p:nvPr/>
        </p:nvGrpSpPr>
        <p:grpSpPr>
          <a:xfrm>
            <a:off x="3238500" y="2137402"/>
            <a:ext cx="2667000" cy="2434552"/>
            <a:chOff x="3238500" y="2476500"/>
            <a:chExt cx="2667000" cy="2095500"/>
          </a:xfrm>
        </p:grpSpPr>
        <p:sp>
          <p:nvSpPr>
            <p:cNvPr id="271" name="Google Shape;271;p36"/>
            <p:cNvSpPr/>
            <p:nvPr/>
          </p:nvSpPr>
          <p:spPr>
            <a:xfrm>
              <a:off x="3238500" y="2476500"/>
              <a:ext cx="2667000" cy="2095500"/>
            </a:xfrm>
            <a:prstGeom prst="roundRect">
              <a:avLst>
                <a:gd fmla="val 454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1800"/>
            </a:p>
          </p:txBody>
        </p:sp>
        <p:sp>
          <p:nvSpPr>
            <p:cNvPr id="272" name="Google Shape;272;p36"/>
            <p:cNvSpPr txBox="1"/>
            <p:nvPr/>
          </p:nvSpPr>
          <p:spPr>
            <a:xfrm>
              <a:off x="3381375" y="2619375"/>
              <a:ext cx="2381400" cy="18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2000">
                  <a:solidFill>
                    <a:srgbClr val="1E293B"/>
                  </a:solidFill>
                  <a:latin typeface="Calibri"/>
                  <a:ea typeface="Calibri"/>
                  <a:cs typeface="Calibri"/>
                  <a:sym typeface="Calibri"/>
                </a:rPr>
                <a:t>Individual Level</a:t>
              </a:r>
              <a:endParaRPr b="1" sz="2000">
                <a:solidFill>
                  <a:srgbClr val="1E293B"/>
                </a:solidFill>
                <a:latin typeface="Calibri"/>
                <a:ea typeface="Calibri"/>
                <a:cs typeface="Calibri"/>
                <a:sym typeface="Calibri"/>
              </a:endParaRPr>
            </a:p>
            <a:p>
              <a:pPr indent="0" lvl="0" marL="0" rtl="0" algn="l">
                <a:spcBef>
                  <a:spcPts val="600"/>
                </a:spcBef>
                <a:spcAft>
                  <a:spcPts val="0"/>
                </a:spcAft>
                <a:buNone/>
              </a:pPr>
              <a:r>
                <a:rPr lang="en-GB" sz="2000">
                  <a:solidFill>
                    <a:srgbClr val="475569"/>
                  </a:solidFill>
                  <a:latin typeface="Calibri"/>
                  <a:ea typeface="Calibri"/>
                  <a:cs typeface="Calibri"/>
                  <a:sym typeface="Calibri"/>
                </a:rPr>
                <a:t>Sensitivity to stress varies. Even highly sensitive individuals can show great resilience in challenging situations.</a:t>
              </a:r>
              <a:endParaRPr sz="2000">
                <a:solidFill>
                  <a:srgbClr val="475569"/>
                </a:solidFill>
                <a:latin typeface="Calibri"/>
                <a:ea typeface="Calibri"/>
                <a:cs typeface="Calibri"/>
                <a:sym typeface="Calibri"/>
              </a:endParaRPr>
            </a:p>
          </p:txBody>
        </p:sp>
      </p:grpSp>
      <p:grpSp>
        <p:nvGrpSpPr>
          <p:cNvPr id="273" name="Google Shape;273;p36"/>
          <p:cNvGrpSpPr/>
          <p:nvPr/>
        </p:nvGrpSpPr>
        <p:grpSpPr>
          <a:xfrm>
            <a:off x="6096000" y="2137452"/>
            <a:ext cx="2667000" cy="2434552"/>
            <a:chOff x="6096000" y="2476500"/>
            <a:chExt cx="2667000" cy="2095500"/>
          </a:xfrm>
        </p:grpSpPr>
        <p:sp>
          <p:nvSpPr>
            <p:cNvPr id="274" name="Google Shape;274;p36"/>
            <p:cNvSpPr/>
            <p:nvPr/>
          </p:nvSpPr>
          <p:spPr>
            <a:xfrm>
              <a:off x="6096000" y="2476500"/>
              <a:ext cx="2667000" cy="2095500"/>
            </a:xfrm>
            <a:prstGeom prst="roundRect">
              <a:avLst>
                <a:gd fmla="val 4545"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sz="2000"/>
            </a:p>
          </p:txBody>
        </p:sp>
        <p:sp>
          <p:nvSpPr>
            <p:cNvPr id="275" name="Google Shape;275;p36"/>
            <p:cNvSpPr txBox="1"/>
            <p:nvPr/>
          </p:nvSpPr>
          <p:spPr>
            <a:xfrm>
              <a:off x="6238875" y="2619375"/>
              <a:ext cx="2381400" cy="1809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2200">
                  <a:solidFill>
                    <a:srgbClr val="1E293B"/>
                  </a:solidFill>
                  <a:latin typeface="Calibri"/>
                  <a:ea typeface="Calibri"/>
                  <a:cs typeface="Calibri"/>
                  <a:sym typeface="Calibri"/>
                </a:rPr>
                <a:t>Key Contributors</a:t>
              </a:r>
              <a:endParaRPr b="1" sz="2200">
                <a:solidFill>
                  <a:srgbClr val="1E293B"/>
                </a:solidFill>
                <a:latin typeface="Calibri"/>
                <a:ea typeface="Calibri"/>
                <a:cs typeface="Calibri"/>
                <a:sym typeface="Calibri"/>
              </a:endParaRPr>
            </a:p>
            <a:p>
              <a:pPr indent="-349250" lvl="0" marL="457200" rtl="0" algn="l">
                <a:spcBef>
                  <a:spcPts val="600"/>
                </a:spcBef>
                <a:spcAft>
                  <a:spcPts val="0"/>
                </a:spcAft>
                <a:buClr>
                  <a:srgbClr val="475569"/>
                </a:buClr>
                <a:buSzPts val="1900"/>
                <a:buFont typeface="Calibri"/>
                <a:buChar char="●"/>
              </a:pPr>
              <a:r>
                <a:rPr lang="en-GB" sz="1900">
                  <a:solidFill>
                    <a:srgbClr val="475569"/>
                  </a:solidFill>
                  <a:latin typeface="Calibri"/>
                  <a:ea typeface="Calibri"/>
                  <a:cs typeface="Calibri"/>
                  <a:sym typeface="Calibri"/>
                </a:rPr>
                <a:t>E</a:t>
              </a:r>
              <a:r>
                <a:rPr lang="en-GB" sz="1900">
                  <a:solidFill>
                    <a:srgbClr val="475569"/>
                  </a:solidFill>
                  <a:latin typeface="Calibri"/>
                  <a:ea typeface="Calibri"/>
                  <a:cs typeface="Calibri"/>
                  <a:sym typeface="Calibri"/>
                </a:rPr>
                <a:t>arly childhood</a:t>
              </a:r>
              <a:endParaRPr sz="1900">
                <a:solidFill>
                  <a:srgbClr val="475569"/>
                </a:solidFill>
                <a:latin typeface="Calibri"/>
                <a:ea typeface="Calibri"/>
                <a:cs typeface="Calibri"/>
                <a:sym typeface="Calibri"/>
              </a:endParaRPr>
            </a:p>
            <a:p>
              <a:pPr indent="-349250" lvl="0" marL="457200" rtl="0" algn="l">
                <a:spcBef>
                  <a:spcPts val="300"/>
                </a:spcBef>
                <a:spcAft>
                  <a:spcPts val="0"/>
                </a:spcAft>
                <a:buClr>
                  <a:srgbClr val="475569"/>
                </a:buClr>
                <a:buSzPts val="1900"/>
                <a:buFont typeface="Calibri"/>
                <a:buChar char="●"/>
              </a:pPr>
              <a:r>
                <a:rPr lang="en-GB" sz="1900">
                  <a:solidFill>
                    <a:srgbClr val="475569"/>
                  </a:solidFill>
                  <a:latin typeface="Calibri"/>
                  <a:ea typeface="Calibri"/>
                  <a:cs typeface="Calibri"/>
                  <a:sym typeface="Calibri"/>
                </a:rPr>
                <a:t>Social relationships</a:t>
              </a:r>
              <a:endParaRPr sz="1900">
                <a:solidFill>
                  <a:srgbClr val="475569"/>
                </a:solidFill>
                <a:latin typeface="Calibri"/>
                <a:ea typeface="Calibri"/>
                <a:cs typeface="Calibri"/>
                <a:sym typeface="Calibri"/>
              </a:endParaRPr>
            </a:p>
            <a:p>
              <a:pPr indent="-349250" lvl="0" marL="457200" rtl="0" algn="l">
                <a:spcBef>
                  <a:spcPts val="300"/>
                </a:spcBef>
                <a:spcAft>
                  <a:spcPts val="0"/>
                </a:spcAft>
                <a:buClr>
                  <a:srgbClr val="475569"/>
                </a:buClr>
                <a:buSzPts val="1900"/>
                <a:buFont typeface="Calibri"/>
                <a:buChar char="●"/>
              </a:pPr>
              <a:r>
                <a:rPr lang="en-GB" sz="1900">
                  <a:solidFill>
                    <a:srgbClr val="475569"/>
                  </a:solidFill>
                  <a:latin typeface="Calibri"/>
                  <a:ea typeface="Calibri"/>
                  <a:cs typeface="Calibri"/>
                  <a:sym typeface="Calibri"/>
                </a:rPr>
                <a:t>Leading an active life</a:t>
              </a:r>
              <a:endParaRPr sz="1900">
                <a:solidFill>
                  <a:srgbClr val="475569"/>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9" name="Shape 279"/>
        <p:cNvGrpSpPr/>
        <p:nvPr/>
      </p:nvGrpSpPr>
      <p:grpSpPr>
        <a:xfrm>
          <a:off x="0" y="0"/>
          <a:ext cx="0" cy="0"/>
          <a:chOff x="0" y="0"/>
          <a:chExt cx="0" cy="0"/>
        </a:xfrm>
      </p:grpSpPr>
      <p:sp>
        <p:nvSpPr>
          <p:cNvPr id="280" name="Google Shape;280;p37"/>
          <p:cNvSpPr/>
          <p:nvPr/>
        </p:nvSpPr>
        <p:spPr>
          <a:xfrm>
            <a:off x="0" y="0"/>
            <a:ext cx="9144000" cy="1143000"/>
          </a:xfrm>
          <a:prstGeom prst="rect">
            <a:avLst/>
          </a:prstGeom>
          <a:solidFill>
            <a:srgbClr val="97A0D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281" name="Google Shape;281;p37"/>
          <p:cNvPicPr preferRelativeResize="0"/>
          <p:nvPr/>
        </p:nvPicPr>
        <p:blipFill rotWithShape="1">
          <a:blip r:embed="rId4">
            <a:alphaModFix/>
          </a:blip>
          <a:srcRect b="0" l="50" r="50" t="0"/>
          <a:stretch/>
        </p:blipFill>
        <p:spPr>
          <a:xfrm rot="-176459">
            <a:off x="7836138" y="39766"/>
            <a:ext cx="1572872" cy="1058609"/>
          </a:xfrm>
          <a:prstGeom prst="rect">
            <a:avLst/>
          </a:prstGeom>
          <a:noFill/>
          <a:ln>
            <a:noFill/>
          </a:ln>
        </p:spPr>
      </p:pic>
      <p:sp>
        <p:nvSpPr>
          <p:cNvPr id="282" name="Google Shape;282;p37"/>
          <p:cNvSpPr txBox="1"/>
          <p:nvPr/>
        </p:nvSpPr>
        <p:spPr>
          <a:xfrm>
            <a:off x="381000" y="285750"/>
            <a:ext cx="7429500" cy="666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360">
                <a:solidFill>
                  <a:srgbClr val="FFFFFF"/>
                </a:solidFill>
                <a:latin typeface="Anton"/>
                <a:ea typeface="Anton"/>
                <a:cs typeface="Anton"/>
                <a:sym typeface="Anton"/>
              </a:rPr>
              <a:t>What do YOU think makes some people more resilient than others? Do you consider yourself more resilient than others? If so, why? If not, why not?</a:t>
            </a:r>
            <a:endParaRPr sz="2360">
              <a:solidFill>
                <a:srgbClr val="FFFFFF"/>
              </a:solidFill>
              <a:latin typeface="Anton"/>
              <a:ea typeface="Anton"/>
              <a:cs typeface="Anton"/>
              <a:sym typeface="Anton"/>
            </a:endParaRPr>
          </a:p>
        </p:txBody>
      </p:sp>
      <p:grpSp>
        <p:nvGrpSpPr>
          <p:cNvPr id="283" name="Google Shape;283;p37"/>
          <p:cNvGrpSpPr/>
          <p:nvPr/>
        </p:nvGrpSpPr>
        <p:grpSpPr>
          <a:xfrm>
            <a:off x="381000" y="1142945"/>
            <a:ext cx="8382000" cy="3286411"/>
            <a:chOff x="381000" y="1333500"/>
            <a:chExt cx="8382000" cy="952500"/>
          </a:xfrm>
        </p:grpSpPr>
        <p:sp>
          <p:nvSpPr>
            <p:cNvPr id="284" name="Google Shape;284;p37"/>
            <p:cNvSpPr/>
            <p:nvPr/>
          </p:nvSpPr>
          <p:spPr>
            <a:xfrm>
              <a:off x="381000" y="1333500"/>
              <a:ext cx="8382000" cy="952500"/>
            </a:xfrm>
            <a:prstGeom prst="roundRect">
              <a:avLst>
                <a:gd fmla="val 10000"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sz="2000"/>
            </a:p>
          </p:txBody>
        </p:sp>
        <p:sp>
          <p:nvSpPr>
            <p:cNvPr id="285" name="Google Shape;285;p37"/>
            <p:cNvSpPr txBox="1"/>
            <p:nvPr/>
          </p:nvSpPr>
          <p:spPr>
            <a:xfrm>
              <a:off x="571500" y="1333500"/>
              <a:ext cx="8001000" cy="9525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2000">
                  <a:solidFill>
                    <a:srgbClr val="E19542"/>
                  </a:solidFill>
                  <a:latin typeface="Calibri"/>
                  <a:ea typeface="Calibri"/>
                  <a:cs typeface="Calibri"/>
                  <a:sym typeface="Calibri"/>
                </a:rPr>
                <a:t>Answer here:</a:t>
              </a:r>
              <a:endParaRPr b="1" sz="2000">
                <a:solidFill>
                  <a:srgbClr val="E19542"/>
                </a:solidFill>
                <a:latin typeface="Calibri"/>
                <a:ea typeface="Calibri"/>
                <a:cs typeface="Calibri"/>
                <a:sym typeface="Calibri"/>
              </a:endParaRPr>
            </a:p>
            <a:p>
              <a:pPr indent="0" lvl="0" marL="0" rtl="0" algn="ctr">
                <a:spcBef>
                  <a:spcPts val="375"/>
                </a:spcBef>
                <a:spcAft>
                  <a:spcPts val="0"/>
                </a:spcAft>
                <a:buNone/>
              </a:pPr>
              <a:r>
                <a:rPr b="1" lang="en-GB" sz="2000">
                  <a:solidFill>
                    <a:srgbClr val="1E293B"/>
                  </a:solidFill>
                  <a:latin typeface="Calibri"/>
                  <a:ea typeface="Calibri"/>
                  <a:cs typeface="Calibri"/>
                  <a:sym typeface="Calibri"/>
                </a:rPr>
                <a:t>I am not a resilient person because big changes sometimes feel </a:t>
              </a:r>
              <a:r>
                <a:rPr b="1" lang="en-GB" sz="2000">
                  <a:solidFill>
                    <a:srgbClr val="1E293B"/>
                  </a:solidFill>
                  <a:latin typeface="Calibri"/>
                  <a:ea typeface="Calibri"/>
                  <a:cs typeface="Calibri"/>
                  <a:sym typeface="Calibri"/>
                </a:rPr>
                <a:t>overwhelming</a:t>
              </a:r>
              <a:r>
                <a:rPr b="1" lang="en-GB" sz="2000">
                  <a:solidFill>
                    <a:srgbClr val="1E293B"/>
                  </a:solidFill>
                  <a:latin typeface="Calibri"/>
                  <a:ea typeface="Calibri"/>
                  <a:cs typeface="Calibri"/>
                  <a:sym typeface="Calibri"/>
                </a:rPr>
                <a:t>, </a:t>
              </a:r>
              <a:r>
                <a:rPr b="1" lang="en-GB" sz="2000">
                  <a:solidFill>
                    <a:srgbClr val="1E293B"/>
                  </a:solidFill>
                  <a:latin typeface="Calibri"/>
                  <a:ea typeface="Calibri"/>
                  <a:cs typeface="Calibri"/>
                  <a:sym typeface="Calibri"/>
                </a:rPr>
                <a:t>making</a:t>
              </a:r>
              <a:r>
                <a:rPr b="1" lang="en-GB" sz="2000">
                  <a:solidFill>
                    <a:srgbClr val="1E293B"/>
                  </a:solidFill>
                  <a:latin typeface="Calibri"/>
                  <a:ea typeface="Calibri"/>
                  <a:cs typeface="Calibri"/>
                  <a:sym typeface="Calibri"/>
                </a:rPr>
                <a:t> it a bit difficult</a:t>
              </a:r>
              <a:endParaRPr b="1" sz="2000">
                <a:solidFill>
                  <a:srgbClr val="1E293B"/>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38"/>
          <p:cNvSpPr/>
          <p:nvPr/>
        </p:nvSpPr>
        <p:spPr>
          <a:xfrm>
            <a:off x="125" y="1097625"/>
            <a:ext cx="9144000" cy="40458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2" name="Google Shape;292;p38"/>
          <p:cNvSpPr txBox="1"/>
          <p:nvPr/>
        </p:nvSpPr>
        <p:spPr>
          <a:xfrm>
            <a:off x="340214" y="-840229"/>
            <a:ext cx="5625000" cy="1790700"/>
          </a:xfrm>
          <a:prstGeom prst="rect">
            <a:avLst/>
          </a:prstGeom>
          <a:noFill/>
          <a:ln>
            <a:noFill/>
          </a:ln>
        </p:spPr>
        <p:txBody>
          <a:bodyPr anchorCtr="0" anchor="b" bIns="34275" lIns="68575" spcFirstLastPara="1" rIns="68575" wrap="square" tIns="34275">
            <a:normAutofit/>
          </a:bodyPr>
          <a:lstStyle/>
          <a:p>
            <a:pPr indent="0" lvl="0" marL="0" marR="0" rtl="0" algn="l">
              <a:lnSpc>
                <a:spcPct val="90000"/>
              </a:lnSpc>
              <a:spcBef>
                <a:spcPts val="0"/>
              </a:spcBef>
              <a:spcAft>
                <a:spcPts val="0"/>
              </a:spcAft>
              <a:buClr>
                <a:schemeClr val="dk1"/>
              </a:buClr>
              <a:buSzPts val="3700"/>
              <a:buFont typeface="Anton"/>
              <a:buNone/>
            </a:pPr>
            <a:r>
              <a:rPr b="0" i="0" lang="en-GB" sz="3700" u="none" cap="none" strike="noStrike">
                <a:solidFill>
                  <a:schemeClr val="dk1"/>
                </a:solidFill>
                <a:latin typeface="Anton"/>
                <a:ea typeface="Anton"/>
                <a:cs typeface="Anton"/>
                <a:sym typeface="Anton"/>
              </a:rPr>
              <a:t>Buckets of Stress Resilience</a:t>
            </a:r>
            <a:endParaRPr b="0" i="0" sz="3600" u="none" cap="none" strike="noStrike">
              <a:solidFill>
                <a:schemeClr val="dk1"/>
              </a:solidFill>
              <a:latin typeface="Anton"/>
              <a:ea typeface="Anton"/>
              <a:cs typeface="Anton"/>
              <a:sym typeface="Anton"/>
            </a:endParaRPr>
          </a:p>
        </p:txBody>
      </p:sp>
      <p:sp>
        <p:nvSpPr>
          <p:cNvPr id="293" name="Google Shape;293;p38"/>
          <p:cNvSpPr/>
          <p:nvPr/>
        </p:nvSpPr>
        <p:spPr>
          <a:xfrm>
            <a:off x="6935327" y="1580872"/>
            <a:ext cx="1921500" cy="3274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294" name="Google Shape;294;p38"/>
          <p:cNvPicPr preferRelativeResize="0"/>
          <p:nvPr/>
        </p:nvPicPr>
        <p:blipFill rotWithShape="1">
          <a:blip r:embed="rId3">
            <a:alphaModFix/>
          </a:blip>
          <a:srcRect b="0" l="0" r="0" t="0"/>
          <a:stretch/>
        </p:blipFill>
        <p:spPr>
          <a:xfrm>
            <a:off x="7227010" y="1307324"/>
            <a:ext cx="1272522" cy="516738"/>
          </a:xfrm>
          <a:prstGeom prst="rect">
            <a:avLst/>
          </a:prstGeom>
          <a:noFill/>
          <a:ln>
            <a:noFill/>
          </a:ln>
        </p:spPr>
      </p:pic>
      <p:sp>
        <p:nvSpPr>
          <p:cNvPr id="295" name="Google Shape;295;p38"/>
          <p:cNvSpPr/>
          <p:nvPr/>
        </p:nvSpPr>
        <p:spPr>
          <a:xfrm>
            <a:off x="4719291" y="1597856"/>
            <a:ext cx="1921500" cy="3274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6" name="Google Shape;296;p38"/>
          <p:cNvSpPr/>
          <p:nvPr/>
        </p:nvSpPr>
        <p:spPr>
          <a:xfrm>
            <a:off x="2503255" y="1593005"/>
            <a:ext cx="1921500" cy="3274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297" name="Google Shape;297;p38"/>
          <p:cNvSpPr/>
          <p:nvPr/>
        </p:nvSpPr>
        <p:spPr>
          <a:xfrm>
            <a:off x="287218" y="1609989"/>
            <a:ext cx="1921500" cy="32745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pic>
        <p:nvPicPr>
          <p:cNvPr id="298" name="Google Shape;298;p38"/>
          <p:cNvPicPr preferRelativeResize="0"/>
          <p:nvPr/>
        </p:nvPicPr>
        <p:blipFill rotWithShape="1">
          <a:blip r:embed="rId3">
            <a:alphaModFix/>
          </a:blip>
          <a:srcRect b="0" l="0" r="0" t="0"/>
          <a:stretch/>
        </p:blipFill>
        <p:spPr>
          <a:xfrm>
            <a:off x="5036936" y="1307324"/>
            <a:ext cx="1272522" cy="516738"/>
          </a:xfrm>
          <a:prstGeom prst="rect">
            <a:avLst/>
          </a:prstGeom>
          <a:noFill/>
          <a:ln>
            <a:noFill/>
          </a:ln>
        </p:spPr>
      </p:pic>
      <p:pic>
        <p:nvPicPr>
          <p:cNvPr id="299" name="Google Shape;299;p38"/>
          <p:cNvPicPr preferRelativeResize="0"/>
          <p:nvPr/>
        </p:nvPicPr>
        <p:blipFill rotWithShape="1">
          <a:blip r:embed="rId3">
            <a:alphaModFix/>
          </a:blip>
          <a:srcRect b="0" l="0" r="0" t="0"/>
          <a:stretch/>
        </p:blipFill>
        <p:spPr>
          <a:xfrm>
            <a:off x="2833096" y="1316916"/>
            <a:ext cx="1272522" cy="516738"/>
          </a:xfrm>
          <a:prstGeom prst="rect">
            <a:avLst/>
          </a:prstGeom>
          <a:noFill/>
          <a:ln>
            <a:noFill/>
          </a:ln>
        </p:spPr>
      </p:pic>
      <p:pic>
        <p:nvPicPr>
          <p:cNvPr id="300" name="Google Shape;300;p38"/>
          <p:cNvPicPr preferRelativeResize="0"/>
          <p:nvPr/>
        </p:nvPicPr>
        <p:blipFill rotWithShape="1">
          <a:blip r:embed="rId3">
            <a:alphaModFix/>
          </a:blip>
          <a:srcRect b="0" l="0" r="0" t="0"/>
          <a:stretch/>
        </p:blipFill>
        <p:spPr>
          <a:xfrm>
            <a:off x="643022" y="1316916"/>
            <a:ext cx="1272522" cy="516738"/>
          </a:xfrm>
          <a:prstGeom prst="rect">
            <a:avLst/>
          </a:prstGeom>
          <a:noFill/>
          <a:ln>
            <a:noFill/>
          </a:ln>
        </p:spPr>
      </p:pic>
      <p:sp>
        <p:nvSpPr>
          <p:cNvPr id="301" name="Google Shape;301;p38"/>
          <p:cNvSpPr txBox="1"/>
          <p:nvPr/>
        </p:nvSpPr>
        <p:spPr>
          <a:xfrm>
            <a:off x="287218" y="3247191"/>
            <a:ext cx="1921500" cy="6234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GB" sz="1800" u="none" cap="none" strike="noStrike">
                <a:solidFill>
                  <a:schemeClr val="dk1"/>
                </a:solidFill>
                <a:latin typeface="Calibri"/>
                <a:ea typeface="Calibri"/>
                <a:cs typeface="Calibri"/>
                <a:sym typeface="Calibri"/>
              </a:rPr>
              <a:t>This is a stress bucket. </a:t>
            </a:r>
            <a:endParaRPr sz="1100"/>
          </a:p>
        </p:txBody>
      </p:sp>
      <p:sp>
        <p:nvSpPr>
          <p:cNvPr id="302" name="Google Shape;302;p38"/>
          <p:cNvSpPr txBox="1"/>
          <p:nvPr/>
        </p:nvSpPr>
        <p:spPr>
          <a:xfrm>
            <a:off x="2503252" y="3247191"/>
            <a:ext cx="1921500" cy="9003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GB" sz="1800" u="none" cap="none" strike="noStrike">
                <a:solidFill>
                  <a:schemeClr val="dk1"/>
                </a:solidFill>
                <a:latin typeface="Calibri"/>
                <a:ea typeface="Calibri"/>
                <a:cs typeface="Calibri"/>
                <a:sym typeface="Calibri"/>
              </a:rPr>
              <a:t>Imagine stresses and worries pour in. </a:t>
            </a:r>
            <a:endParaRPr sz="1100"/>
          </a:p>
        </p:txBody>
      </p:sp>
      <p:sp>
        <p:nvSpPr>
          <p:cNvPr id="303" name="Google Shape;303;p38"/>
          <p:cNvSpPr txBox="1"/>
          <p:nvPr/>
        </p:nvSpPr>
        <p:spPr>
          <a:xfrm>
            <a:off x="4719287" y="3247191"/>
            <a:ext cx="1921500" cy="955800"/>
          </a:xfrm>
          <a:prstGeom prst="rect">
            <a:avLst/>
          </a:prstGeom>
          <a:noFill/>
          <a:ln>
            <a:noFill/>
          </a:ln>
        </p:spPr>
        <p:txBody>
          <a:bodyPr anchorCtr="0" anchor="t" bIns="34275" lIns="68575" spcFirstLastPara="1" rIns="68575" wrap="square" tIns="34275">
            <a:spAutoFit/>
          </a:bodyPr>
          <a:lstStyle/>
          <a:p>
            <a:pPr indent="0" lvl="0" marL="0" marR="0" rtl="0" algn="ctr">
              <a:lnSpc>
                <a:spcPct val="110000"/>
              </a:lnSpc>
              <a:spcBef>
                <a:spcPts val="0"/>
              </a:spcBef>
              <a:spcAft>
                <a:spcPts val="0"/>
              </a:spcAft>
              <a:buNone/>
            </a:pPr>
            <a:r>
              <a:rPr b="0" i="0" lang="en-GB" sz="1800" u="none" cap="none" strike="noStrike">
                <a:solidFill>
                  <a:schemeClr val="dk1"/>
                </a:solidFill>
                <a:latin typeface="Calibri"/>
                <a:ea typeface="Calibri"/>
                <a:cs typeface="Calibri"/>
                <a:sym typeface="Calibri"/>
              </a:rPr>
              <a:t>Everyone’s bucket can hold different amounts. </a:t>
            </a:r>
            <a:endParaRPr sz="1100"/>
          </a:p>
        </p:txBody>
      </p:sp>
      <p:sp>
        <p:nvSpPr>
          <p:cNvPr id="304" name="Google Shape;304;p38"/>
          <p:cNvSpPr txBox="1"/>
          <p:nvPr/>
        </p:nvSpPr>
        <p:spPr>
          <a:xfrm>
            <a:off x="6864325" y="3247200"/>
            <a:ext cx="2180100" cy="1454700"/>
          </a:xfrm>
          <a:prstGeom prst="rect">
            <a:avLst/>
          </a:prstGeom>
          <a:noFill/>
          <a:ln>
            <a:noFill/>
          </a:ln>
        </p:spPr>
        <p:txBody>
          <a:bodyPr anchorCtr="0" anchor="t" bIns="34275" lIns="68575" spcFirstLastPara="1" rIns="68575" wrap="square" tIns="34275">
            <a:spAutoFit/>
          </a:bodyPr>
          <a:lstStyle/>
          <a:p>
            <a:pPr indent="0" lvl="0" marL="0" marR="0" rtl="0" algn="ctr">
              <a:spcBef>
                <a:spcPts val="0"/>
              </a:spcBef>
              <a:spcAft>
                <a:spcPts val="0"/>
              </a:spcAft>
              <a:buNone/>
            </a:pPr>
            <a:r>
              <a:rPr b="0" i="0" lang="en-GB" sz="1800" u="none" cap="none" strike="noStrike">
                <a:solidFill>
                  <a:schemeClr val="dk1"/>
                </a:solidFill>
                <a:latin typeface="Calibri"/>
                <a:ea typeface="Calibri"/>
                <a:cs typeface="Calibri"/>
                <a:sym typeface="Calibri"/>
              </a:rPr>
              <a:t>But if it reaches the top, </a:t>
            </a:r>
            <a:endParaRPr b="0" i="0" sz="14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0" i="0" lang="en-GB" sz="1800" u="none" cap="none" strike="noStrike">
                <a:solidFill>
                  <a:schemeClr val="dk1"/>
                </a:solidFill>
                <a:latin typeface="Calibri"/>
                <a:ea typeface="Calibri"/>
                <a:cs typeface="Calibri"/>
                <a:sym typeface="Calibri"/>
              </a:rPr>
              <a:t>it may feel overwhelming and </a:t>
            </a:r>
            <a:endParaRPr b="0" i="0" sz="1400" u="none" cap="none" strike="noStrike">
              <a:solidFill>
                <a:schemeClr val="dk1"/>
              </a:solidFill>
              <a:latin typeface="Arial"/>
              <a:ea typeface="Arial"/>
              <a:cs typeface="Arial"/>
              <a:sym typeface="Arial"/>
            </a:endParaRPr>
          </a:p>
          <a:p>
            <a:pPr indent="0" lvl="0" marL="0" marR="0" rtl="0" algn="ctr">
              <a:spcBef>
                <a:spcPts val="0"/>
              </a:spcBef>
              <a:spcAft>
                <a:spcPts val="0"/>
              </a:spcAft>
              <a:buNone/>
            </a:pPr>
            <a:r>
              <a:rPr b="0" i="0" lang="en-GB" sz="1800" u="none" cap="none" strike="noStrike">
                <a:solidFill>
                  <a:schemeClr val="dk1"/>
                </a:solidFill>
                <a:latin typeface="Calibri"/>
                <a:ea typeface="Calibri"/>
                <a:cs typeface="Calibri"/>
                <a:sym typeface="Calibri"/>
              </a:rPr>
              <a:t>hard to manage.</a:t>
            </a:r>
            <a:endParaRPr b="0" i="0" sz="1400" u="none" cap="none" strike="noStrike">
              <a:solidFill>
                <a:schemeClr val="dk1"/>
              </a:solidFill>
              <a:latin typeface="Arial"/>
              <a:ea typeface="Arial"/>
              <a:cs typeface="Arial"/>
              <a:sym typeface="Arial"/>
            </a:endParaRPr>
          </a:p>
        </p:txBody>
      </p:sp>
      <p:pic>
        <p:nvPicPr>
          <p:cNvPr descr="Free Bucket Drawing, Download Free Bucket Drawing png images, Free ClipArts  on Clipart Library" id="305" name="Google Shape;305;p38"/>
          <p:cNvPicPr preferRelativeResize="0"/>
          <p:nvPr/>
        </p:nvPicPr>
        <p:blipFill rotWithShape="1">
          <a:blip r:embed="rId4">
            <a:alphaModFix/>
          </a:blip>
          <a:srcRect b="0" l="0" r="0" t="0"/>
          <a:stretch/>
        </p:blipFill>
        <p:spPr>
          <a:xfrm>
            <a:off x="777008" y="1975614"/>
            <a:ext cx="851006" cy="1140523"/>
          </a:xfrm>
          <a:prstGeom prst="rect">
            <a:avLst/>
          </a:prstGeom>
          <a:noFill/>
          <a:ln>
            <a:noFill/>
          </a:ln>
        </p:spPr>
      </p:pic>
      <p:pic>
        <p:nvPicPr>
          <p:cNvPr descr="Free Bucket Drawing, Download Free Bucket Drawing png images, Free ClipArts  on Clipart Library" id="306" name="Google Shape;306;p38"/>
          <p:cNvPicPr preferRelativeResize="0"/>
          <p:nvPr/>
        </p:nvPicPr>
        <p:blipFill rotWithShape="1">
          <a:blip r:embed="rId5">
            <a:alphaModFix/>
          </a:blip>
          <a:srcRect b="0" l="0" r="0" t="0"/>
          <a:stretch/>
        </p:blipFill>
        <p:spPr>
          <a:xfrm>
            <a:off x="5314649" y="1959770"/>
            <a:ext cx="386165" cy="517540"/>
          </a:xfrm>
          <a:prstGeom prst="rect">
            <a:avLst/>
          </a:prstGeom>
          <a:noFill/>
          <a:ln>
            <a:noFill/>
          </a:ln>
        </p:spPr>
      </p:pic>
      <p:pic>
        <p:nvPicPr>
          <p:cNvPr descr="Bucket Template - Clipart library" id="307" name="Google Shape;307;p38"/>
          <p:cNvPicPr preferRelativeResize="0"/>
          <p:nvPr/>
        </p:nvPicPr>
        <p:blipFill rotWithShape="1">
          <a:blip r:embed="rId6">
            <a:alphaModFix/>
          </a:blip>
          <a:srcRect b="0" l="0" r="0" t="0"/>
          <a:stretch/>
        </p:blipFill>
        <p:spPr>
          <a:xfrm>
            <a:off x="4908522" y="2599163"/>
            <a:ext cx="681527" cy="635895"/>
          </a:xfrm>
          <a:prstGeom prst="rect">
            <a:avLst/>
          </a:prstGeom>
          <a:noFill/>
          <a:ln>
            <a:noFill/>
          </a:ln>
        </p:spPr>
      </p:pic>
      <p:pic>
        <p:nvPicPr>
          <p:cNvPr descr="Drawing a Bucket Coloring Pages | Best Place to Color" id="308" name="Google Shape;308;p38"/>
          <p:cNvPicPr preferRelativeResize="0"/>
          <p:nvPr/>
        </p:nvPicPr>
        <p:blipFill rotWithShape="1">
          <a:blip r:embed="rId7">
            <a:alphaModFix/>
          </a:blip>
          <a:srcRect b="0" l="0" r="0" t="0"/>
          <a:stretch/>
        </p:blipFill>
        <p:spPr>
          <a:xfrm>
            <a:off x="5818232" y="2113325"/>
            <a:ext cx="582162" cy="872334"/>
          </a:xfrm>
          <a:prstGeom prst="rect">
            <a:avLst/>
          </a:prstGeom>
          <a:noFill/>
          <a:ln>
            <a:noFill/>
          </a:ln>
        </p:spPr>
      </p:pic>
      <p:pic>
        <p:nvPicPr>
          <p:cNvPr descr="How to draw bucket / Learn to draw from other LetsdrawIt players" id="309" name="Google Shape;309;p38"/>
          <p:cNvPicPr preferRelativeResize="0"/>
          <p:nvPr/>
        </p:nvPicPr>
        <p:blipFill rotWithShape="1">
          <a:blip r:embed="rId8">
            <a:alphaModFix/>
          </a:blip>
          <a:srcRect b="25953" l="14860" r="16373" t="0"/>
          <a:stretch/>
        </p:blipFill>
        <p:spPr>
          <a:xfrm>
            <a:off x="2863260" y="1945827"/>
            <a:ext cx="1201437" cy="1293737"/>
          </a:xfrm>
          <a:prstGeom prst="rect">
            <a:avLst/>
          </a:prstGeom>
          <a:noFill/>
          <a:ln>
            <a:noFill/>
          </a:ln>
        </p:spPr>
      </p:pic>
      <p:pic>
        <p:nvPicPr>
          <p:cNvPr descr="How to draw bucket / Learn to draw from other LetsdrawIt players" id="310" name="Google Shape;310;p38"/>
          <p:cNvPicPr preferRelativeResize="0"/>
          <p:nvPr/>
        </p:nvPicPr>
        <p:blipFill rotWithShape="1">
          <a:blip r:embed="rId9">
            <a:alphaModFix/>
          </a:blip>
          <a:srcRect b="0" l="0" r="29967" t="25295"/>
          <a:stretch/>
        </p:blipFill>
        <p:spPr>
          <a:xfrm>
            <a:off x="7227010" y="2026652"/>
            <a:ext cx="1090028" cy="1162775"/>
          </a:xfrm>
          <a:prstGeom prst="rect">
            <a:avLst/>
          </a:prstGeom>
          <a:noFill/>
          <a:ln>
            <a:noFill/>
          </a:ln>
        </p:spPr>
      </p:pic>
      <p:sp>
        <p:nvSpPr>
          <p:cNvPr id="311" name="Google Shape;311;p38"/>
          <p:cNvSpPr/>
          <p:nvPr/>
        </p:nvSpPr>
        <p:spPr>
          <a:xfrm>
            <a:off x="3339154" y="1456225"/>
            <a:ext cx="187800" cy="498300"/>
          </a:xfrm>
          <a:prstGeom prst="downArrow">
            <a:avLst>
              <a:gd fmla="val 50000" name="adj1"/>
              <a:gd fmla="val 50000" name="adj2"/>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2" name="Google Shape;312;p38"/>
          <p:cNvSpPr/>
          <p:nvPr/>
        </p:nvSpPr>
        <p:spPr>
          <a:xfrm>
            <a:off x="3645542" y="1456225"/>
            <a:ext cx="187800" cy="498300"/>
          </a:xfrm>
          <a:prstGeom prst="downArrow">
            <a:avLst>
              <a:gd fmla="val 50000" name="adj1"/>
              <a:gd fmla="val 50000" name="adj2"/>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313" name="Google Shape;313;p38"/>
          <p:cNvSpPr/>
          <p:nvPr/>
        </p:nvSpPr>
        <p:spPr>
          <a:xfrm>
            <a:off x="3052384" y="1456225"/>
            <a:ext cx="187800" cy="498300"/>
          </a:xfrm>
          <a:prstGeom prst="downArrow">
            <a:avLst>
              <a:gd fmla="val 50000" name="adj1"/>
              <a:gd fmla="val 50000" name="adj2"/>
            </a:avLst>
          </a:prstGeom>
          <a:solidFill>
            <a:schemeClr val="accen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9"/>
          <p:cNvSpPr/>
          <p:nvPr/>
        </p:nvSpPr>
        <p:spPr>
          <a:xfrm>
            <a:off x="4544616" y="0"/>
            <a:ext cx="4599600" cy="51435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20" name="Google Shape;320;p39"/>
          <p:cNvSpPr/>
          <p:nvPr/>
        </p:nvSpPr>
        <p:spPr>
          <a:xfrm>
            <a:off x="4912538" y="395128"/>
            <a:ext cx="3879000" cy="12729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21" name="Google Shape;321;p39"/>
          <p:cNvSpPr txBox="1"/>
          <p:nvPr/>
        </p:nvSpPr>
        <p:spPr>
          <a:xfrm>
            <a:off x="352350" y="-337750"/>
            <a:ext cx="4089600" cy="1052400"/>
          </a:xfrm>
          <a:prstGeom prst="rect">
            <a:avLst/>
          </a:prstGeom>
          <a:noFill/>
          <a:ln>
            <a:noFill/>
          </a:ln>
        </p:spPr>
        <p:txBody>
          <a:bodyPr anchorCtr="0" anchor="b" bIns="34275" lIns="68575" spcFirstLastPara="1" rIns="68575" wrap="square" tIns="34275">
            <a:normAutofit/>
          </a:bodyPr>
          <a:lstStyle/>
          <a:p>
            <a:pPr indent="0" lvl="0" marL="0" marR="0" rtl="0" algn="l">
              <a:lnSpc>
                <a:spcPct val="90000"/>
              </a:lnSpc>
              <a:spcBef>
                <a:spcPts val="0"/>
              </a:spcBef>
              <a:spcAft>
                <a:spcPts val="0"/>
              </a:spcAft>
              <a:buClr>
                <a:schemeClr val="dk1"/>
              </a:buClr>
              <a:buSzPts val="3700"/>
              <a:buFont typeface="Anton"/>
              <a:buNone/>
            </a:pPr>
            <a:r>
              <a:rPr lang="en-GB" sz="3200">
                <a:solidFill>
                  <a:schemeClr val="dk1"/>
                </a:solidFill>
                <a:latin typeface="Anton"/>
                <a:ea typeface="Anton"/>
                <a:cs typeface="Anton"/>
                <a:sym typeface="Anton"/>
              </a:rPr>
              <a:t>Buckets of Resilience</a:t>
            </a:r>
            <a:endParaRPr sz="3100">
              <a:solidFill>
                <a:schemeClr val="dk1"/>
              </a:solidFill>
              <a:latin typeface="Anton"/>
              <a:ea typeface="Anton"/>
              <a:cs typeface="Anton"/>
              <a:sym typeface="Anton"/>
            </a:endParaRPr>
          </a:p>
        </p:txBody>
      </p:sp>
      <p:sp>
        <p:nvSpPr>
          <p:cNvPr id="322" name="Google Shape;322;p39"/>
          <p:cNvSpPr txBox="1"/>
          <p:nvPr/>
        </p:nvSpPr>
        <p:spPr>
          <a:xfrm>
            <a:off x="130025" y="3334675"/>
            <a:ext cx="4414800" cy="9003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lang="en-GB" sz="1800">
                <a:solidFill>
                  <a:schemeClr val="dk1"/>
                </a:solidFill>
                <a:latin typeface="Calibri"/>
                <a:ea typeface="Calibri"/>
                <a:cs typeface="Calibri"/>
                <a:sym typeface="Calibri"/>
              </a:rPr>
              <a:t>Sometimes though that bucket will overflow and there is nothing that can be done to stop it, and </a:t>
            </a:r>
            <a:r>
              <a:rPr b="1" lang="en-GB" sz="1800">
                <a:solidFill>
                  <a:schemeClr val="dk1"/>
                </a:solidFill>
                <a:latin typeface="Calibri"/>
                <a:ea typeface="Calibri"/>
                <a:cs typeface="Calibri"/>
                <a:sym typeface="Calibri"/>
              </a:rPr>
              <a:t>that is OK and happens to everyone.</a:t>
            </a:r>
            <a:endParaRPr b="1" sz="1800">
              <a:solidFill>
                <a:schemeClr val="dk1"/>
              </a:solidFill>
              <a:latin typeface="Calibri"/>
              <a:ea typeface="Calibri"/>
              <a:cs typeface="Calibri"/>
              <a:sym typeface="Calibri"/>
            </a:endParaRPr>
          </a:p>
        </p:txBody>
      </p:sp>
      <p:sp>
        <p:nvSpPr>
          <p:cNvPr id="323" name="Google Shape;323;p39"/>
          <p:cNvSpPr txBox="1"/>
          <p:nvPr/>
        </p:nvSpPr>
        <p:spPr>
          <a:xfrm>
            <a:off x="4977670" y="670265"/>
            <a:ext cx="3879000" cy="9003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lang="en-GB" sz="1800">
                <a:solidFill>
                  <a:schemeClr val="dk1"/>
                </a:solidFill>
                <a:latin typeface="Calibri"/>
                <a:ea typeface="Calibri"/>
                <a:cs typeface="Calibri"/>
                <a:sym typeface="Calibri"/>
              </a:rPr>
              <a:t>These activities and habits </a:t>
            </a:r>
            <a:r>
              <a:rPr b="1" lang="en-GB" sz="1800">
                <a:solidFill>
                  <a:schemeClr val="dk1"/>
                </a:solidFill>
                <a:latin typeface="Calibri"/>
                <a:ea typeface="Calibri"/>
                <a:cs typeface="Calibri"/>
                <a:sym typeface="Calibri"/>
              </a:rPr>
              <a:t>help the brain circuits function</a:t>
            </a:r>
            <a:r>
              <a:rPr lang="en-GB" sz="1800">
                <a:solidFill>
                  <a:schemeClr val="dk1"/>
                </a:solidFill>
                <a:latin typeface="Calibri"/>
                <a:ea typeface="Calibri"/>
                <a:cs typeface="Calibri"/>
                <a:sym typeface="Calibri"/>
              </a:rPr>
              <a:t> well and support  learning.</a:t>
            </a:r>
            <a:endParaRPr sz="1100"/>
          </a:p>
        </p:txBody>
      </p:sp>
      <p:pic>
        <p:nvPicPr>
          <p:cNvPr id="324" name="Google Shape;324;p39"/>
          <p:cNvPicPr preferRelativeResize="0"/>
          <p:nvPr/>
        </p:nvPicPr>
        <p:blipFill rotWithShape="1">
          <a:blip r:embed="rId3">
            <a:alphaModFix/>
          </a:blip>
          <a:srcRect b="0" l="0" r="0" t="0"/>
          <a:stretch/>
        </p:blipFill>
        <p:spPr>
          <a:xfrm>
            <a:off x="6215832" y="76764"/>
            <a:ext cx="1272522" cy="516738"/>
          </a:xfrm>
          <a:prstGeom prst="rect">
            <a:avLst/>
          </a:prstGeom>
          <a:noFill/>
          <a:ln>
            <a:noFill/>
          </a:ln>
        </p:spPr>
      </p:pic>
      <p:sp>
        <p:nvSpPr>
          <p:cNvPr id="325" name="Google Shape;325;p39"/>
          <p:cNvSpPr txBox="1"/>
          <p:nvPr>
            <p:ph idx="12" type="sldNum"/>
          </p:nvPr>
        </p:nvSpPr>
        <p:spPr>
          <a:xfrm>
            <a:off x="6354343" y="3470578"/>
            <a:ext cx="411600" cy="295200"/>
          </a:xfrm>
          <a:prstGeom prst="rect">
            <a:avLst/>
          </a:prstGeom>
          <a:noFill/>
          <a:ln>
            <a:noFill/>
          </a:ln>
        </p:spPr>
        <p:txBody>
          <a:bodyPr anchorCtr="0" anchor="ctr" bIns="34275" lIns="68575" spcFirstLastPara="1" rIns="68575" wrap="square" tIns="34275">
            <a:normAutofit/>
          </a:bodyPr>
          <a:lstStyle/>
          <a:p>
            <a:pPr indent="0" lvl="0" marL="0" rtl="0" algn="r">
              <a:spcBef>
                <a:spcPts val="0"/>
              </a:spcBef>
              <a:spcAft>
                <a:spcPts val="0"/>
              </a:spcAft>
              <a:buNone/>
            </a:pPr>
            <a:fld id="{00000000-1234-1234-1234-123412341234}" type="slidenum">
              <a:rPr lang="en-GB"/>
              <a:t>‹#›</a:t>
            </a:fld>
            <a:endParaRPr/>
          </a:p>
        </p:txBody>
      </p:sp>
      <p:pic>
        <p:nvPicPr>
          <p:cNvPr descr="MindWell on Twitter: &quot;So what is #stress ? Is it always bad for us? Have  you heard of the #stressbucket - a way looking at the stress we experience  &amp; find ways" id="326" name="Google Shape;326;p39"/>
          <p:cNvPicPr preferRelativeResize="0"/>
          <p:nvPr/>
        </p:nvPicPr>
        <p:blipFill rotWithShape="1">
          <a:blip r:embed="rId4">
            <a:alphaModFix/>
          </a:blip>
          <a:srcRect b="0" l="0" r="0" t="0"/>
          <a:stretch/>
        </p:blipFill>
        <p:spPr>
          <a:xfrm>
            <a:off x="1717252" y="1004837"/>
            <a:ext cx="1107845" cy="1367085"/>
          </a:xfrm>
          <a:prstGeom prst="rect">
            <a:avLst/>
          </a:prstGeom>
          <a:noFill/>
          <a:ln>
            <a:noFill/>
          </a:ln>
        </p:spPr>
      </p:pic>
      <p:sp>
        <p:nvSpPr>
          <p:cNvPr id="327" name="Google Shape;327;p39"/>
          <p:cNvSpPr txBox="1"/>
          <p:nvPr/>
        </p:nvSpPr>
        <p:spPr>
          <a:xfrm>
            <a:off x="190247" y="2571748"/>
            <a:ext cx="18522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800">
                <a:solidFill>
                  <a:srgbClr val="4892DC"/>
                </a:solidFill>
                <a:latin typeface="Calibri"/>
                <a:ea typeface="Calibri"/>
                <a:cs typeface="Calibri"/>
                <a:sym typeface="Calibri"/>
              </a:rPr>
              <a:t>Time with friends</a:t>
            </a:r>
            <a:endParaRPr sz="1100"/>
          </a:p>
          <a:p>
            <a:pPr indent="0" lvl="0" marL="0" marR="0" rtl="0" algn="l">
              <a:spcBef>
                <a:spcPts val="0"/>
              </a:spcBef>
              <a:spcAft>
                <a:spcPts val="0"/>
              </a:spcAft>
              <a:buNone/>
            </a:pPr>
            <a:r>
              <a:rPr b="1" lang="en-GB" sz="1800">
                <a:solidFill>
                  <a:srgbClr val="4892DC"/>
                </a:solidFill>
                <a:latin typeface="Calibri"/>
                <a:ea typeface="Calibri"/>
                <a:cs typeface="Calibri"/>
                <a:sym typeface="Calibri"/>
              </a:rPr>
              <a:t>&amp; Family</a:t>
            </a:r>
            <a:endParaRPr sz="1100"/>
          </a:p>
        </p:txBody>
      </p:sp>
      <p:sp>
        <p:nvSpPr>
          <p:cNvPr id="328" name="Google Shape;328;p39"/>
          <p:cNvSpPr txBox="1"/>
          <p:nvPr/>
        </p:nvSpPr>
        <p:spPr>
          <a:xfrm>
            <a:off x="325597" y="1004824"/>
            <a:ext cx="908700" cy="346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800">
                <a:solidFill>
                  <a:srgbClr val="4892DC"/>
                </a:solidFill>
                <a:latin typeface="Calibri"/>
                <a:ea typeface="Calibri"/>
                <a:cs typeface="Calibri"/>
                <a:sym typeface="Calibri"/>
              </a:rPr>
              <a:t>Exercise</a:t>
            </a:r>
            <a:endParaRPr sz="1100"/>
          </a:p>
        </p:txBody>
      </p:sp>
      <p:sp>
        <p:nvSpPr>
          <p:cNvPr id="329" name="Google Shape;329;p39"/>
          <p:cNvSpPr txBox="1"/>
          <p:nvPr/>
        </p:nvSpPr>
        <p:spPr>
          <a:xfrm>
            <a:off x="278497" y="1587568"/>
            <a:ext cx="10029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800">
                <a:solidFill>
                  <a:srgbClr val="4892DC"/>
                </a:solidFill>
                <a:latin typeface="Calibri"/>
                <a:ea typeface="Calibri"/>
                <a:cs typeface="Calibri"/>
                <a:sym typeface="Calibri"/>
              </a:rPr>
              <a:t>Healthy eating</a:t>
            </a:r>
            <a:endParaRPr sz="1100"/>
          </a:p>
        </p:txBody>
      </p:sp>
      <p:sp>
        <p:nvSpPr>
          <p:cNvPr id="330" name="Google Shape;330;p39"/>
          <p:cNvSpPr txBox="1"/>
          <p:nvPr/>
        </p:nvSpPr>
        <p:spPr>
          <a:xfrm>
            <a:off x="2915578" y="2303588"/>
            <a:ext cx="1414200" cy="3462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800">
                <a:solidFill>
                  <a:srgbClr val="4892DC"/>
                </a:solidFill>
                <a:latin typeface="Calibri"/>
                <a:ea typeface="Calibri"/>
                <a:cs typeface="Calibri"/>
                <a:sym typeface="Calibri"/>
              </a:rPr>
              <a:t>Enough sleep</a:t>
            </a:r>
            <a:endParaRPr sz="1100"/>
          </a:p>
        </p:txBody>
      </p:sp>
      <p:sp>
        <p:nvSpPr>
          <p:cNvPr id="331" name="Google Shape;331;p39"/>
          <p:cNvSpPr txBox="1"/>
          <p:nvPr/>
        </p:nvSpPr>
        <p:spPr>
          <a:xfrm>
            <a:off x="3204171" y="1197429"/>
            <a:ext cx="1125600" cy="6234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1" lang="en-GB" sz="1800">
                <a:solidFill>
                  <a:srgbClr val="4892DC"/>
                </a:solidFill>
                <a:latin typeface="Calibri"/>
                <a:ea typeface="Calibri"/>
                <a:cs typeface="Calibri"/>
                <a:sym typeface="Calibri"/>
              </a:rPr>
              <a:t>Enjoyable </a:t>
            </a:r>
            <a:endParaRPr sz="1400">
              <a:solidFill>
                <a:srgbClr val="4892DC"/>
              </a:solidFill>
              <a:latin typeface="Arial"/>
              <a:ea typeface="Arial"/>
              <a:cs typeface="Arial"/>
              <a:sym typeface="Arial"/>
            </a:endParaRPr>
          </a:p>
          <a:p>
            <a:pPr indent="0" lvl="0" marL="0" marR="0" rtl="0" algn="l">
              <a:spcBef>
                <a:spcPts val="0"/>
              </a:spcBef>
              <a:spcAft>
                <a:spcPts val="0"/>
              </a:spcAft>
              <a:buNone/>
            </a:pPr>
            <a:r>
              <a:rPr b="1" lang="en-GB" sz="1800">
                <a:solidFill>
                  <a:srgbClr val="4892DC"/>
                </a:solidFill>
                <a:latin typeface="Calibri"/>
                <a:ea typeface="Calibri"/>
                <a:cs typeface="Calibri"/>
                <a:sym typeface="Calibri"/>
              </a:rPr>
              <a:t>activities</a:t>
            </a:r>
            <a:endParaRPr sz="1400">
              <a:solidFill>
                <a:srgbClr val="4892DC"/>
              </a:solidFill>
              <a:latin typeface="Arial"/>
              <a:ea typeface="Arial"/>
              <a:cs typeface="Arial"/>
              <a:sym typeface="Arial"/>
            </a:endParaRPr>
          </a:p>
        </p:txBody>
      </p:sp>
      <p:sp>
        <p:nvSpPr>
          <p:cNvPr id="332" name="Google Shape;332;p39"/>
          <p:cNvSpPr/>
          <p:nvPr/>
        </p:nvSpPr>
        <p:spPr>
          <a:xfrm>
            <a:off x="4912537" y="1949648"/>
            <a:ext cx="3879000" cy="12729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33" name="Google Shape;333;p39"/>
          <p:cNvSpPr/>
          <p:nvPr/>
        </p:nvSpPr>
        <p:spPr>
          <a:xfrm>
            <a:off x="4912537" y="3504168"/>
            <a:ext cx="3879000" cy="1272900"/>
          </a:xfrm>
          <a:prstGeom prst="rect">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pic>
        <p:nvPicPr>
          <p:cNvPr id="334" name="Google Shape;334;p39"/>
          <p:cNvPicPr preferRelativeResize="0"/>
          <p:nvPr/>
        </p:nvPicPr>
        <p:blipFill rotWithShape="1">
          <a:blip r:embed="rId3">
            <a:alphaModFix/>
          </a:blip>
          <a:srcRect b="0" l="0" r="0" t="0"/>
          <a:stretch/>
        </p:blipFill>
        <p:spPr>
          <a:xfrm>
            <a:off x="6227748" y="4574467"/>
            <a:ext cx="1272522" cy="516738"/>
          </a:xfrm>
          <a:prstGeom prst="rect">
            <a:avLst/>
          </a:prstGeom>
          <a:noFill/>
          <a:ln>
            <a:noFill/>
          </a:ln>
        </p:spPr>
      </p:pic>
      <p:sp>
        <p:nvSpPr>
          <p:cNvPr id="335" name="Google Shape;335;p39"/>
          <p:cNvSpPr txBox="1"/>
          <p:nvPr/>
        </p:nvSpPr>
        <p:spPr>
          <a:xfrm>
            <a:off x="4977669" y="2007859"/>
            <a:ext cx="3813900" cy="1177500"/>
          </a:xfrm>
          <a:prstGeom prst="rect">
            <a:avLst/>
          </a:prstGeom>
          <a:noFill/>
          <a:ln>
            <a:noFill/>
          </a:ln>
        </p:spPr>
        <p:txBody>
          <a:bodyPr anchorCtr="0" anchor="t" bIns="34275" lIns="68575" spcFirstLastPara="1" rIns="68575" wrap="square" tIns="34275">
            <a:spAutoFit/>
          </a:bodyPr>
          <a:lstStyle/>
          <a:p>
            <a:pPr indent="0" lvl="0" marL="0" marR="0" rtl="0" algn="l">
              <a:lnSpc>
                <a:spcPct val="100000"/>
              </a:lnSpc>
              <a:spcBef>
                <a:spcPts val="0"/>
              </a:spcBef>
              <a:spcAft>
                <a:spcPts val="0"/>
              </a:spcAft>
              <a:buNone/>
            </a:pPr>
            <a:r>
              <a:rPr b="0" lang="en-GB" sz="1800">
                <a:solidFill>
                  <a:schemeClr val="dk1"/>
                </a:solidFill>
                <a:latin typeface="Calibri"/>
                <a:ea typeface="Calibri"/>
                <a:cs typeface="Calibri"/>
                <a:sym typeface="Calibri"/>
              </a:rPr>
              <a:t>Starting </a:t>
            </a:r>
            <a:r>
              <a:rPr b="1" lang="en-GB" sz="1800">
                <a:solidFill>
                  <a:schemeClr val="dk1"/>
                </a:solidFill>
                <a:latin typeface="Calibri"/>
                <a:ea typeface="Calibri"/>
                <a:cs typeface="Calibri"/>
                <a:sym typeface="Calibri"/>
              </a:rPr>
              <a:t>new activities</a:t>
            </a:r>
            <a:r>
              <a:rPr lang="en-GB" sz="1800">
                <a:solidFill>
                  <a:schemeClr val="dk1"/>
                </a:solidFill>
                <a:latin typeface="Calibri"/>
                <a:ea typeface="Calibri"/>
                <a:cs typeface="Calibri"/>
                <a:sym typeface="Calibri"/>
              </a:rPr>
              <a:t> can feel scary (that's the brain talking) but they can make a big difference to mental well-</a:t>
            </a:r>
            <a:r>
              <a:rPr b="0" lang="en-GB" sz="1800">
                <a:solidFill>
                  <a:schemeClr val="dk1"/>
                </a:solidFill>
                <a:latin typeface="Calibri"/>
                <a:ea typeface="Calibri"/>
                <a:cs typeface="Calibri"/>
                <a:sym typeface="Calibri"/>
              </a:rPr>
              <a:t>being</a:t>
            </a:r>
            <a:r>
              <a:rPr lang="en-GB" sz="1800">
                <a:solidFill>
                  <a:schemeClr val="dk1"/>
                </a:solidFill>
                <a:latin typeface="Calibri"/>
                <a:ea typeface="Calibri"/>
                <a:cs typeface="Calibri"/>
                <a:sym typeface="Calibri"/>
              </a:rPr>
              <a:t>.</a:t>
            </a:r>
            <a:endParaRPr sz="1100"/>
          </a:p>
        </p:txBody>
      </p:sp>
      <p:sp>
        <p:nvSpPr>
          <p:cNvPr id="336" name="Google Shape;336;p39"/>
          <p:cNvSpPr txBox="1"/>
          <p:nvPr/>
        </p:nvSpPr>
        <p:spPr>
          <a:xfrm>
            <a:off x="4997680" y="3616349"/>
            <a:ext cx="3697800" cy="11775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lang="en-GB" sz="1800">
                <a:solidFill>
                  <a:schemeClr val="dk1"/>
                </a:solidFill>
                <a:latin typeface="Calibri"/>
                <a:ea typeface="Calibri"/>
                <a:cs typeface="Calibri"/>
                <a:sym typeface="Calibri"/>
              </a:rPr>
              <a:t>So it is </a:t>
            </a:r>
            <a:r>
              <a:rPr b="1" lang="en-GB" sz="1800">
                <a:solidFill>
                  <a:schemeClr val="dk1"/>
                </a:solidFill>
                <a:latin typeface="Calibri"/>
                <a:ea typeface="Calibri"/>
                <a:cs typeface="Calibri"/>
                <a:sym typeface="Calibri"/>
              </a:rPr>
              <a:t>good to be brave</a:t>
            </a:r>
            <a:r>
              <a:rPr lang="en-GB" sz="1800">
                <a:solidFill>
                  <a:schemeClr val="dk1"/>
                </a:solidFill>
                <a:latin typeface="Calibri"/>
                <a:ea typeface="Calibri"/>
                <a:cs typeface="Calibri"/>
                <a:sym typeface="Calibri"/>
              </a:rPr>
              <a:t> and face fears! Find a good balance between the limbic system and prefrontal cortex. </a:t>
            </a:r>
            <a:endParaRPr sz="110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0" name="Shape 340"/>
        <p:cNvGrpSpPr/>
        <p:nvPr/>
      </p:nvGrpSpPr>
      <p:grpSpPr>
        <a:xfrm>
          <a:off x="0" y="0"/>
          <a:ext cx="0" cy="0"/>
          <a:chOff x="0" y="0"/>
          <a:chExt cx="0" cy="0"/>
        </a:xfrm>
      </p:grpSpPr>
      <p:sp>
        <p:nvSpPr>
          <p:cNvPr id="341" name="Google Shape;341;p40"/>
          <p:cNvSpPr/>
          <p:nvPr/>
        </p:nvSpPr>
        <p:spPr>
          <a:xfrm>
            <a:off x="0" y="0"/>
            <a:ext cx="9144000" cy="1143000"/>
          </a:xfrm>
          <a:prstGeom prst="rect">
            <a:avLst/>
          </a:prstGeom>
          <a:solidFill>
            <a:srgbClr val="97A0D5"/>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id="342" name="Google Shape;342;p40"/>
          <p:cNvPicPr preferRelativeResize="0"/>
          <p:nvPr/>
        </p:nvPicPr>
        <p:blipFill rotWithShape="1">
          <a:blip r:embed="rId4">
            <a:alphaModFix/>
          </a:blip>
          <a:srcRect b="0" l="50" r="50" t="0"/>
          <a:stretch/>
        </p:blipFill>
        <p:spPr>
          <a:xfrm rot="-176459">
            <a:off x="6151013" y="2420641"/>
            <a:ext cx="1572872" cy="1058609"/>
          </a:xfrm>
          <a:prstGeom prst="rect">
            <a:avLst/>
          </a:prstGeom>
          <a:noFill/>
          <a:ln>
            <a:noFill/>
          </a:ln>
        </p:spPr>
      </p:pic>
      <p:sp>
        <p:nvSpPr>
          <p:cNvPr id="343" name="Google Shape;343;p40"/>
          <p:cNvSpPr txBox="1"/>
          <p:nvPr/>
        </p:nvSpPr>
        <p:spPr>
          <a:xfrm>
            <a:off x="381000" y="285750"/>
            <a:ext cx="7429500" cy="666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lang="en-GB" sz="2360">
                <a:solidFill>
                  <a:srgbClr val="FFFFFF"/>
                </a:solidFill>
                <a:latin typeface="Anton"/>
                <a:ea typeface="Anton"/>
                <a:cs typeface="Anton"/>
                <a:sym typeface="Anton"/>
              </a:rPr>
              <a:t>Build you own bucket of resilience (mood board)</a:t>
            </a:r>
            <a:endParaRPr sz="2360">
              <a:solidFill>
                <a:srgbClr val="FFFFFF"/>
              </a:solidFill>
              <a:latin typeface="Anton"/>
              <a:ea typeface="Anton"/>
              <a:cs typeface="Anton"/>
              <a:sym typeface="Anton"/>
            </a:endParaRPr>
          </a:p>
        </p:txBody>
      </p:sp>
      <p:grpSp>
        <p:nvGrpSpPr>
          <p:cNvPr id="344" name="Google Shape;344;p40"/>
          <p:cNvGrpSpPr/>
          <p:nvPr/>
        </p:nvGrpSpPr>
        <p:grpSpPr>
          <a:xfrm>
            <a:off x="381000" y="1142945"/>
            <a:ext cx="8382000" cy="3286411"/>
            <a:chOff x="381000" y="1333500"/>
            <a:chExt cx="8382000" cy="952500"/>
          </a:xfrm>
        </p:grpSpPr>
        <p:sp>
          <p:nvSpPr>
            <p:cNvPr id="345" name="Google Shape;345;p40"/>
            <p:cNvSpPr/>
            <p:nvPr/>
          </p:nvSpPr>
          <p:spPr>
            <a:xfrm>
              <a:off x="381000" y="1333500"/>
              <a:ext cx="8382000" cy="952500"/>
            </a:xfrm>
            <a:prstGeom prst="roundRect">
              <a:avLst>
                <a:gd fmla="val 10000" name="adj"/>
              </a:avLst>
            </a:prstGeom>
            <a:solidFill>
              <a:srgbClr val="FFFFFF"/>
            </a:solidFill>
            <a:ln cap="flat" cmpd="sng" w="9525">
              <a:solidFill>
                <a:srgbClr val="E2E8F0"/>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t/>
              </a:r>
              <a:endParaRPr sz="2000"/>
            </a:p>
          </p:txBody>
        </p:sp>
        <p:sp>
          <p:nvSpPr>
            <p:cNvPr id="346" name="Google Shape;346;p40"/>
            <p:cNvSpPr txBox="1"/>
            <p:nvPr/>
          </p:nvSpPr>
          <p:spPr>
            <a:xfrm>
              <a:off x="571500" y="1333500"/>
              <a:ext cx="8001000" cy="952500"/>
            </a:xfrm>
            <a:prstGeom prst="rect">
              <a:avLst/>
            </a:prstGeom>
            <a:noFill/>
            <a:ln>
              <a:noFill/>
            </a:ln>
          </p:spPr>
          <p:txBody>
            <a:bodyPr anchorCtr="0" anchor="ctr" bIns="0" lIns="0" spcFirstLastPara="1" rIns="0" wrap="square" tIns="0">
              <a:noAutofit/>
            </a:bodyPr>
            <a:lstStyle/>
            <a:p>
              <a:pPr indent="0" lvl="0" marL="0" rtl="0" algn="ctr">
                <a:spcBef>
                  <a:spcPts val="375"/>
                </a:spcBef>
                <a:spcAft>
                  <a:spcPts val="0"/>
                </a:spcAft>
                <a:buNone/>
              </a:pPr>
              <a:r>
                <a:t/>
              </a:r>
              <a:endParaRPr b="1" sz="2000">
                <a:solidFill>
                  <a:srgbClr val="1E293B"/>
                </a:solidFill>
                <a:latin typeface="Calibri"/>
                <a:ea typeface="Calibri"/>
                <a:cs typeface="Calibri"/>
                <a:sym typeface="Calibri"/>
              </a:endParaRPr>
            </a:p>
          </p:txBody>
        </p:sp>
      </p:grpSp>
      <p:pic>
        <p:nvPicPr>
          <p:cNvPr id="347" name="Google Shape;347;p40"/>
          <p:cNvPicPr preferRelativeResize="0"/>
          <p:nvPr/>
        </p:nvPicPr>
        <p:blipFill>
          <a:blip r:embed="rId5">
            <a:alphaModFix/>
          </a:blip>
          <a:stretch>
            <a:fillRect/>
          </a:stretch>
        </p:blipFill>
        <p:spPr>
          <a:xfrm>
            <a:off x="3038723" y="1500275"/>
            <a:ext cx="2950750" cy="2571750"/>
          </a:xfrm>
          <a:prstGeom prst="rect">
            <a:avLst/>
          </a:prstGeom>
          <a:noFill/>
          <a:ln>
            <a:noFill/>
          </a:ln>
        </p:spPr>
      </p:pic>
      <p:sp>
        <p:nvSpPr>
          <p:cNvPr id="348" name="Google Shape;348;p40"/>
          <p:cNvSpPr txBox="1"/>
          <p:nvPr/>
        </p:nvSpPr>
        <p:spPr>
          <a:xfrm>
            <a:off x="878750" y="18328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rgbClr val="4892DC"/>
              </a:solidFill>
            </a:endParaRPr>
          </a:p>
        </p:txBody>
      </p:sp>
      <p:pic>
        <p:nvPicPr>
          <p:cNvPr id="349" name="Google Shape;349;p40"/>
          <p:cNvPicPr preferRelativeResize="0"/>
          <p:nvPr/>
        </p:nvPicPr>
        <p:blipFill>
          <a:blip r:embed="rId6">
            <a:alphaModFix/>
          </a:blip>
          <a:stretch>
            <a:fillRect/>
          </a:stretch>
        </p:blipFill>
        <p:spPr>
          <a:xfrm>
            <a:off x="878750" y="1341600"/>
            <a:ext cx="2127435" cy="1230150"/>
          </a:xfrm>
          <a:prstGeom prst="rect">
            <a:avLst/>
          </a:prstGeom>
          <a:noFill/>
          <a:ln>
            <a:noFill/>
          </a:ln>
        </p:spPr>
      </p:pic>
      <p:pic>
        <p:nvPicPr>
          <p:cNvPr id="350" name="Google Shape;350;p40"/>
          <p:cNvPicPr preferRelativeResize="0"/>
          <p:nvPr/>
        </p:nvPicPr>
        <p:blipFill>
          <a:blip r:embed="rId7">
            <a:alphaModFix/>
          </a:blip>
          <a:stretch>
            <a:fillRect/>
          </a:stretch>
        </p:blipFill>
        <p:spPr>
          <a:xfrm>
            <a:off x="1301725" y="3031472"/>
            <a:ext cx="1137900" cy="1137900"/>
          </a:xfrm>
          <a:prstGeom prst="rect">
            <a:avLst/>
          </a:prstGeom>
          <a:noFill/>
          <a:ln>
            <a:noFill/>
          </a:ln>
        </p:spPr>
      </p:pic>
      <p:pic>
        <p:nvPicPr>
          <p:cNvPr id="351" name="Google Shape;351;p40"/>
          <p:cNvPicPr preferRelativeResize="0"/>
          <p:nvPr/>
        </p:nvPicPr>
        <p:blipFill>
          <a:blip r:embed="rId8">
            <a:alphaModFix/>
          </a:blip>
          <a:stretch>
            <a:fillRect/>
          </a:stretch>
        </p:blipFill>
        <p:spPr>
          <a:xfrm>
            <a:off x="5899766" y="1243091"/>
            <a:ext cx="1137900" cy="1137900"/>
          </a:xfrm>
          <a:prstGeom prst="rect">
            <a:avLst/>
          </a:prstGeom>
          <a:noFill/>
          <a:ln>
            <a:noFill/>
          </a:ln>
        </p:spPr>
      </p:pic>
      <p:pic>
        <p:nvPicPr>
          <p:cNvPr id="352" name="Google Shape;352;p40"/>
          <p:cNvPicPr preferRelativeResize="0"/>
          <p:nvPr/>
        </p:nvPicPr>
        <p:blipFill>
          <a:blip r:embed="rId9">
            <a:alphaModFix/>
          </a:blip>
          <a:stretch>
            <a:fillRect/>
          </a:stretch>
        </p:blipFill>
        <p:spPr>
          <a:xfrm>
            <a:off x="6124750" y="2671450"/>
            <a:ext cx="1437525" cy="1437525"/>
          </a:xfrm>
          <a:prstGeom prst="rect">
            <a:avLst/>
          </a:prstGeom>
          <a:noFill/>
          <a:ln>
            <a:noFill/>
          </a:ln>
        </p:spPr>
      </p:pic>
      <p:pic>
        <p:nvPicPr>
          <p:cNvPr id="353" name="Google Shape;353;p40"/>
          <p:cNvPicPr preferRelativeResize="0"/>
          <p:nvPr/>
        </p:nvPicPr>
        <p:blipFill>
          <a:blip r:embed="rId10">
            <a:alphaModFix/>
          </a:blip>
          <a:stretch>
            <a:fillRect/>
          </a:stretch>
        </p:blipFill>
        <p:spPr>
          <a:xfrm>
            <a:off x="7392950" y="1534950"/>
            <a:ext cx="996000" cy="996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41"/>
          <p:cNvSpPr txBox="1"/>
          <p:nvPr/>
        </p:nvSpPr>
        <p:spPr>
          <a:xfrm>
            <a:off x="156150" y="2427650"/>
            <a:ext cx="8831700" cy="17247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GB" sz="2700">
                <a:solidFill>
                  <a:schemeClr val="dk1"/>
                </a:solidFill>
                <a:latin typeface="Source Sans Pro"/>
                <a:ea typeface="Source Sans Pro"/>
                <a:cs typeface="Source Sans Pro"/>
                <a:sym typeface="Source Sans Pro"/>
              </a:rPr>
              <a:t>Scenario :</a:t>
            </a:r>
            <a:r>
              <a:rPr b="1" lang="en-GB" sz="2700">
                <a:solidFill>
                  <a:schemeClr val="dk1"/>
                </a:solidFill>
                <a:latin typeface="Source Sans Pro"/>
                <a:ea typeface="Source Sans Pro"/>
                <a:cs typeface="Source Sans Pro"/>
                <a:sym typeface="Source Sans Pro"/>
              </a:rPr>
              <a:t>Audition or sporting trial failure</a:t>
            </a:r>
            <a:endParaRPr sz="2050">
              <a:solidFill>
                <a:schemeClr val="dk1"/>
              </a:solidFill>
            </a:endParaRPr>
          </a:p>
          <a:p>
            <a:pPr indent="0" lvl="0" marL="0" rtl="0" algn="ctr">
              <a:lnSpc>
                <a:spcPct val="115000"/>
              </a:lnSpc>
              <a:spcBef>
                <a:spcPts val="0"/>
              </a:spcBef>
              <a:spcAft>
                <a:spcPts val="0"/>
              </a:spcAft>
              <a:buNone/>
            </a:pPr>
            <a:r>
              <a:rPr lang="en-GB" sz="2050">
                <a:solidFill>
                  <a:schemeClr val="dk1"/>
                </a:solidFill>
              </a:rPr>
              <a:t>Picture yourself as Rachel, feeling mortified after a bad audition. Or, if you're athletic, imagine failing miserably at a sports trial where all your friends make the team except for you. What could you do?</a:t>
            </a:r>
            <a:endParaRPr sz="2050">
              <a:solidFill>
                <a:schemeClr val="dk1"/>
              </a:solidFill>
            </a:endParaRPr>
          </a:p>
        </p:txBody>
      </p:sp>
      <p:pic>
        <p:nvPicPr>
          <p:cNvPr descr="All rights to Fox&#10;Episode: Choke" id="359" name="Google Shape;359;p41" title="Glee   Rachel chokes on her audition 3x18">
            <a:hlinkClick r:id="rId3"/>
          </p:cNvPr>
          <p:cNvPicPr preferRelativeResize="0"/>
          <p:nvPr/>
        </p:nvPicPr>
        <p:blipFill>
          <a:blip r:embed="rId4">
            <a:alphaModFix/>
          </a:blip>
          <a:stretch>
            <a:fillRect/>
          </a:stretch>
        </p:blipFill>
        <p:spPr>
          <a:xfrm>
            <a:off x="2347425" y="100500"/>
            <a:ext cx="3997822" cy="2248775"/>
          </a:xfrm>
          <a:prstGeom prst="rect">
            <a:avLst/>
          </a:prstGeom>
          <a:noFill/>
          <a:ln>
            <a:noFill/>
          </a:ln>
        </p:spPr>
      </p:pic>
      <p:pic>
        <p:nvPicPr>
          <p:cNvPr id="360" name="Google Shape;360;p41"/>
          <p:cNvPicPr preferRelativeResize="0"/>
          <p:nvPr/>
        </p:nvPicPr>
        <p:blipFill rotWithShape="1">
          <a:blip r:embed="rId5">
            <a:alphaModFix/>
          </a:blip>
          <a:srcRect b="0" l="8046" r="6906" t="0"/>
          <a:stretch/>
        </p:blipFill>
        <p:spPr>
          <a:xfrm>
            <a:off x="385350" y="321150"/>
            <a:ext cx="1540200" cy="743100"/>
          </a:xfrm>
          <a:prstGeom prst="roundRect">
            <a:avLst>
              <a:gd fmla="val 16667" name="adj"/>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9"/>
                                        </p:tgtEl>
                                        <p:attrNameLst>
                                          <p:attrName>style.visibility</p:attrName>
                                        </p:attrNameLst>
                                      </p:cBhvr>
                                      <p:to>
                                        <p:strVal val="visible"/>
                                      </p:to>
                                    </p:set>
                                    <p:animEffect filter="fade" transition="in">
                                      <p:cBhvr>
                                        <p:cTn dur="1000"/>
                                        <p:tgtEl>
                                          <p:spTgt spid="35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2"/>
          <p:cNvSpPr txBox="1"/>
          <p:nvPr/>
        </p:nvSpPr>
        <p:spPr>
          <a:xfrm>
            <a:off x="156150" y="2427650"/>
            <a:ext cx="8831700" cy="9990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GB" sz="2700">
                <a:solidFill>
                  <a:schemeClr val="dk1"/>
                </a:solidFill>
                <a:latin typeface="Source Sans Pro"/>
                <a:ea typeface="Source Sans Pro"/>
                <a:cs typeface="Source Sans Pro"/>
                <a:sym typeface="Source Sans Pro"/>
              </a:rPr>
              <a:t>Scenario :Audition or sporting trial failure</a:t>
            </a:r>
            <a:endParaRPr sz="2050">
              <a:solidFill>
                <a:schemeClr val="dk1"/>
              </a:solidFill>
            </a:endParaRPr>
          </a:p>
          <a:p>
            <a:pPr indent="0" lvl="0" marL="0" rtl="0" algn="ctr">
              <a:lnSpc>
                <a:spcPct val="115000"/>
              </a:lnSpc>
              <a:spcBef>
                <a:spcPts val="0"/>
              </a:spcBef>
              <a:spcAft>
                <a:spcPts val="0"/>
              </a:spcAft>
              <a:buNone/>
            </a:pPr>
            <a:r>
              <a:rPr lang="en-GB" sz="2050">
                <a:solidFill>
                  <a:schemeClr val="dk1"/>
                </a:solidFill>
              </a:rPr>
              <a:t>Answer here:</a:t>
            </a:r>
            <a:endParaRPr sz="2050">
              <a:solidFill>
                <a:schemeClr val="dk1"/>
              </a:solidFill>
            </a:endParaRPr>
          </a:p>
        </p:txBody>
      </p:sp>
      <p:pic>
        <p:nvPicPr>
          <p:cNvPr descr="All rights to Fox&#10;Episode: Choke" id="366" name="Google Shape;366;p42" title="Glee   Rachel chokes on her audition 3x18">
            <a:hlinkClick r:id="rId3"/>
          </p:cNvPr>
          <p:cNvPicPr preferRelativeResize="0"/>
          <p:nvPr/>
        </p:nvPicPr>
        <p:blipFill>
          <a:blip r:embed="rId4">
            <a:alphaModFix/>
          </a:blip>
          <a:stretch>
            <a:fillRect/>
          </a:stretch>
        </p:blipFill>
        <p:spPr>
          <a:xfrm>
            <a:off x="2347425" y="100500"/>
            <a:ext cx="3997822" cy="2248775"/>
          </a:xfrm>
          <a:prstGeom prst="rect">
            <a:avLst/>
          </a:prstGeom>
          <a:noFill/>
          <a:ln>
            <a:noFill/>
          </a:ln>
        </p:spPr>
      </p:pic>
      <p:pic>
        <p:nvPicPr>
          <p:cNvPr id="367" name="Google Shape;367;p42"/>
          <p:cNvPicPr preferRelativeResize="0"/>
          <p:nvPr/>
        </p:nvPicPr>
        <p:blipFill rotWithShape="1">
          <a:blip r:embed="rId5">
            <a:alphaModFix/>
          </a:blip>
          <a:srcRect b="0" l="8046" r="6906" t="0"/>
          <a:stretch/>
        </p:blipFill>
        <p:spPr>
          <a:xfrm>
            <a:off x="385350" y="321150"/>
            <a:ext cx="1540200" cy="743100"/>
          </a:xfrm>
          <a:prstGeom prst="roundRect">
            <a:avLst>
              <a:gd fmla="val 16667" name="adj"/>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66"/>
                                        </p:tgtEl>
                                        <p:attrNameLst>
                                          <p:attrName>style.visibility</p:attrName>
                                        </p:attrNameLst>
                                      </p:cBhvr>
                                      <p:to>
                                        <p:strVal val="visible"/>
                                      </p:to>
                                    </p:set>
                                    <p:animEffect filter="fade" transition="in">
                                      <p:cBhvr>
                                        <p:cTn dur="1000"/>
                                        <p:tgtEl>
                                          <p:spTgt spid="3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pic>
        <p:nvPicPr>
          <p:cNvPr descr="Whenever you feel like you need to catch your breath, do this 30 second breathing exercise with Calm Breathe for instant relaxation. Download the free Calm meditation app and come back to the Breathe Bubble any time you need it for a shorter or longer breathing session." id="372" name="Google Shape;372;p43" title="Calm Breathe Bubble | Breathing Exercise">
            <a:hlinkClick r:id="rId3"/>
          </p:cNvPr>
          <p:cNvPicPr preferRelativeResize="0"/>
          <p:nvPr/>
        </p:nvPicPr>
        <p:blipFill>
          <a:blip r:embed="rId4">
            <a:alphaModFix/>
          </a:blip>
          <a:stretch>
            <a:fillRect/>
          </a:stretch>
        </p:blipFill>
        <p:spPr>
          <a:xfrm>
            <a:off x="498650" y="578750"/>
            <a:ext cx="3448750" cy="2586575"/>
          </a:xfrm>
          <a:prstGeom prst="rect">
            <a:avLst/>
          </a:prstGeom>
          <a:noFill/>
          <a:ln>
            <a:noFill/>
          </a:ln>
        </p:spPr>
      </p:pic>
      <p:sp>
        <p:nvSpPr>
          <p:cNvPr id="373" name="Google Shape;373;p43"/>
          <p:cNvSpPr txBox="1"/>
          <p:nvPr/>
        </p:nvSpPr>
        <p:spPr>
          <a:xfrm>
            <a:off x="253725" y="3165325"/>
            <a:ext cx="4242600" cy="988200"/>
          </a:xfrm>
          <a:prstGeom prst="rect">
            <a:avLst/>
          </a:prstGeom>
          <a:noFill/>
          <a:ln>
            <a:noFill/>
          </a:ln>
        </p:spPr>
        <p:txBody>
          <a:bodyPr anchorCtr="0" anchor="t" bIns="91425" lIns="91425" spcFirstLastPara="1" rIns="91425" wrap="square" tIns="91425">
            <a:spAutoFit/>
          </a:bodyPr>
          <a:lstStyle/>
          <a:p>
            <a:pPr indent="0" lvl="0" marL="0" rtl="0" algn="l">
              <a:lnSpc>
                <a:spcPct val="90000"/>
              </a:lnSpc>
              <a:spcBef>
                <a:spcPts val="1000"/>
              </a:spcBef>
              <a:spcAft>
                <a:spcPts val="0"/>
              </a:spcAft>
              <a:buNone/>
            </a:pPr>
            <a:r>
              <a:rPr lang="en-GB" sz="1500">
                <a:solidFill>
                  <a:schemeClr val="dk2"/>
                </a:solidFill>
                <a:latin typeface="Work Sans"/>
                <a:ea typeface="Work Sans"/>
                <a:cs typeface="Work Sans"/>
                <a:sym typeface="Work Sans"/>
              </a:rPr>
              <a:t>Deep breathing: calm your brain down by calming the physical symptoms of anxiety. </a:t>
            </a:r>
            <a:r>
              <a:rPr b="1" lang="en-GB">
                <a:solidFill>
                  <a:srgbClr val="351C75"/>
                </a:solidFill>
                <a:latin typeface="Work Sans"/>
                <a:ea typeface="Work Sans"/>
                <a:cs typeface="Work Sans"/>
                <a:sym typeface="Work Sans"/>
              </a:rPr>
              <a:t>Well-known figures like Oprah Winfrey, Hugh Jackman and Katy Perry practice meditation</a:t>
            </a:r>
            <a:endParaRPr b="1">
              <a:solidFill>
                <a:srgbClr val="351C75"/>
              </a:solidFill>
              <a:latin typeface="Work Sans"/>
              <a:ea typeface="Work Sans"/>
              <a:cs typeface="Work Sans"/>
              <a:sym typeface="Work Sans"/>
            </a:endParaRPr>
          </a:p>
        </p:txBody>
      </p:sp>
      <p:sp>
        <p:nvSpPr>
          <p:cNvPr id="374" name="Google Shape;374;p43"/>
          <p:cNvSpPr txBox="1"/>
          <p:nvPr/>
        </p:nvSpPr>
        <p:spPr>
          <a:xfrm>
            <a:off x="146800" y="116275"/>
            <a:ext cx="1697700" cy="61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800">
                <a:solidFill>
                  <a:schemeClr val="dk2"/>
                </a:solidFill>
                <a:latin typeface="Open Sans"/>
                <a:ea typeface="Open Sans"/>
                <a:cs typeface="Open Sans"/>
                <a:sym typeface="Open Sans"/>
              </a:rPr>
              <a:t>STRATEGIES</a:t>
            </a:r>
            <a:endParaRPr sz="1800">
              <a:solidFill>
                <a:schemeClr val="dk2"/>
              </a:solidFill>
              <a:latin typeface="Open Sans"/>
              <a:ea typeface="Open Sans"/>
              <a:cs typeface="Open Sans"/>
              <a:sym typeface="Open Sans"/>
            </a:endParaRPr>
          </a:p>
        </p:txBody>
      </p:sp>
      <p:sp>
        <p:nvSpPr>
          <p:cNvPr id="375" name="Google Shape;375;p43"/>
          <p:cNvSpPr txBox="1"/>
          <p:nvPr/>
        </p:nvSpPr>
        <p:spPr>
          <a:xfrm>
            <a:off x="4107850" y="82475"/>
            <a:ext cx="4110000" cy="1046700"/>
          </a:xfrm>
          <a:prstGeom prst="rect">
            <a:avLst/>
          </a:prstGeom>
          <a:noFill/>
          <a:ln>
            <a:noFill/>
          </a:ln>
        </p:spPr>
        <p:txBody>
          <a:bodyPr anchorCtr="0" anchor="t" bIns="91425" lIns="91425" spcFirstLastPara="1" rIns="91425" wrap="square" tIns="91425">
            <a:spAutoFit/>
          </a:bodyPr>
          <a:lstStyle/>
          <a:p>
            <a:pPr indent="0" lvl="0" marL="0" rtl="0" algn="l">
              <a:lnSpc>
                <a:spcPct val="100000"/>
              </a:lnSpc>
              <a:spcBef>
                <a:spcPts val="0"/>
              </a:spcBef>
              <a:spcAft>
                <a:spcPts val="0"/>
              </a:spcAft>
              <a:buNone/>
            </a:pPr>
            <a:r>
              <a:rPr lang="en-GB">
                <a:solidFill>
                  <a:schemeClr val="dk2"/>
                </a:solidFill>
                <a:latin typeface="Work Sans"/>
                <a:ea typeface="Work Sans"/>
                <a:cs typeface="Work Sans"/>
                <a:sym typeface="Work Sans"/>
              </a:rPr>
              <a:t>The "5-4-3-2-1" Technique: An effective activity to calm the "Feeling Brain" when emotions are high. </a:t>
            </a:r>
            <a:r>
              <a:rPr b="1" lang="en-GB">
                <a:solidFill>
                  <a:srgbClr val="351C75"/>
                </a:solidFill>
                <a:latin typeface="Work Sans"/>
                <a:ea typeface="Work Sans"/>
                <a:cs typeface="Work Sans"/>
                <a:sym typeface="Work Sans"/>
              </a:rPr>
              <a:t>Justin Bieber uses the 5-4-3-2-1 sensory method during panic.</a:t>
            </a:r>
            <a:endParaRPr b="1">
              <a:solidFill>
                <a:srgbClr val="351C75"/>
              </a:solidFill>
              <a:latin typeface="Work Sans"/>
              <a:ea typeface="Work Sans"/>
              <a:cs typeface="Work Sans"/>
              <a:sym typeface="Work Sans"/>
            </a:endParaRPr>
          </a:p>
        </p:txBody>
      </p:sp>
      <p:pic>
        <p:nvPicPr>
          <p:cNvPr id="376" name="Google Shape;376;p43"/>
          <p:cNvPicPr preferRelativeResize="0"/>
          <p:nvPr/>
        </p:nvPicPr>
        <p:blipFill rotWithShape="1">
          <a:blip r:embed="rId5">
            <a:alphaModFix/>
          </a:blip>
          <a:srcRect b="11536" l="0" r="0" t="0"/>
          <a:stretch/>
        </p:blipFill>
        <p:spPr>
          <a:xfrm>
            <a:off x="4759975" y="1129177"/>
            <a:ext cx="3246774" cy="3591101"/>
          </a:xfrm>
          <a:prstGeom prst="rect">
            <a:avLst/>
          </a:prstGeom>
          <a:noFill/>
          <a:ln>
            <a:noFill/>
          </a:ln>
        </p:spPr>
      </p:pic>
      <p:pic>
        <p:nvPicPr>
          <p:cNvPr id="377" name="Google Shape;377;p43"/>
          <p:cNvPicPr preferRelativeResize="0"/>
          <p:nvPr/>
        </p:nvPicPr>
        <p:blipFill>
          <a:blip r:embed="rId6">
            <a:alphaModFix/>
          </a:blip>
          <a:stretch>
            <a:fillRect/>
          </a:stretch>
        </p:blipFill>
        <p:spPr>
          <a:xfrm>
            <a:off x="8006750" y="82475"/>
            <a:ext cx="1046700" cy="1046700"/>
          </a:xfrm>
          <a:prstGeom prst="ellipse">
            <a:avLst/>
          </a:prstGeom>
          <a:noFill/>
          <a:ln>
            <a:noFill/>
          </a:ln>
        </p:spPr>
      </p:pic>
      <p:pic>
        <p:nvPicPr>
          <p:cNvPr id="378" name="Google Shape;378;p43"/>
          <p:cNvPicPr preferRelativeResize="0"/>
          <p:nvPr/>
        </p:nvPicPr>
        <p:blipFill rotWithShape="1">
          <a:blip r:embed="rId7">
            <a:alphaModFix/>
          </a:blip>
          <a:srcRect b="0" l="12711" r="16236" t="0"/>
          <a:stretch/>
        </p:blipFill>
        <p:spPr>
          <a:xfrm>
            <a:off x="873125" y="4111792"/>
            <a:ext cx="1046700" cy="1031700"/>
          </a:xfrm>
          <a:prstGeom prst="ellipse">
            <a:avLst/>
          </a:prstGeom>
          <a:noFill/>
          <a:ln>
            <a:noFill/>
          </a:ln>
        </p:spPr>
      </p:pic>
      <p:pic>
        <p:nvPicPr>
          <p:cNvPr id="379" name="Google Shape;379;p43"/>
          <p:cNvPicPr preferRelativeResize="0"/>
          <p:nvPr/>
        </p:nvPicPr>
        <p:blipFill rotWithShape="1">
          <a:blip r:embed="rId8">
            <a:alphaModFix/>
          </a:blip>
          <a:srcRect b="15082" l="0" r="0" t="0"/>
          <a:stretch/>
        </p:blipFill>
        <p:spPr>
          <a:xfrm>
            <a:off x="1967782" y="4074750"/>
            <a:ext cx="974700" cy="1046700"/>
          </a:xfrm>
          <a:prstGeom prst="ellipse">
            <a:avLst/>
          </a:prstGeom>
          <a:noFill/>
          <a:ln>
            <a:noFill/>
          </a:ln>
        </p:spPr>
      </p:pic>
      <p:pic>
        <p:nvPicPr>
          <p:cNvPr id="380" name="Google Shape;380;p43"/>
          <p:cNvPicPr preferRelativeResize="0"/>
          <p:nvPr/>
        </p:nvPicPr>
        <p:blipFill rotWithShape="1">
          <a:blip r:embed="rId9">
            <a:alphaModFix/>
          </a:blip>
          <a:srcRect b="41810" l="16297" r="0" t="0"/>
          <a:stretch/>
        </p:blipFill>
        <p:spPr>
          <a:xfrm>
            <a:off x="3035250" y="4074750"/>
            <a:ext cx="1046700" cy="1036800"/>
          </a:xfrm>
          <a:prstGeom prst="ellipse">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72"/>
                                        </p:tgtEl>
                                        <p:attrNameLst>
                                          <p:attrName>style.visibility</p:attrName>
                                        </p:attrNameLst>
                                      </p:cBhvr>
                                      <p:to>
                                        <p:strVal val="visible"/>
                                      </p:to>
                                    </p:set>
                                    <p:animEffect filter="fade" transition="in">
                                      <p:cBhvr>
                                        <p:cTn dur="1000"/>
                                        <p:tgtEl>
                                          <p:spTgt spid="37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44"/>
          <p:cNvSpPr txBox="1"/>
          <p:nvPr/>
        </p:nvSpPr>
        <p:spPr>
          <a:xfrm>
            <a:off x="156150" y="237125"/>
            <a:ext cx="8831700" cy="9990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GB" sz="2700">
                <a:solidFill>
                  <a:schemeClr val="dk1"/>
                </a:solidFill>
                <a:latin typeface="Source Sans Pro"/>
                <a:ea typeface="Source Sans Pro"/>
                <a:cs typeface="Source Sans Pro"/>
                <a:sym typeface="Source Sans Pro"/>
              </a:rPr>
              <a:t>Find </a:t>
            </a:r>
            <a:r>
              <a:rPr b="1" lang="en-GB" sz="2700">
                <a:solidFill>
                  <a:schemeClr val="dk1"/>
                </a:solidFill>
                <a:latin typeface="Source Sans Pro"/>
                <a:ea typeface="Source Sans Pro"/>
                <a:cs typeface="Source Sans Pro"/>
                <a:sym typeface="Source Sans Pro"/>
              </a:rPr>
              <a:t>another</a:t>
            </a:r>
            <a:r>
              <a:rPr b="1" lang="en-GB" sz="2700">
                <a:solidFill>
                  <a:schemeClr val="dk1"/>
                </a:solidFill>
                <a:latin typeface="Source Sans Pro"/>
                <a:ea typeface="Source Sans Pro"/>
                <a:cs typeface="Source Sans Pro"/>
                <a:sym typeface="Source Sans Pro"/>
              </a:rPr>
              <a:t> scenario </a:t>
            </a:r>
            <a:endParaRPr sz="2050">
              <a:solidFill>
                <a:schemeClr val="dk1"/>
              </a:solidFill>
            </a:endParaRPr>
          </a:p>
          <a:p>
            <a:pPr indent="0" lvl="0" marL="0" rtl="0" algn="ctr">
              <a:lnSpc>
                <a:spcPct val="115000"/>
              </a:lnSpc>
              <a:spcBef>
                <a:spcPts val="0"/>
              </a:spcBef>
              <a:spcAft>
                <a:spcPts val="0"/>
              </a:spcAft>
              <a:buNone/>
            </a:pPr>
            <a:r>
              <a:rPr lang="en-GB" sz="2050">
                <a:solidFill>
                  <a:schemeClr val="dk1"/>
                </a:solidFill>
              </a:rPr>
              <a:t>Attach video here:</a:t>
            </a:r>
            <a:endParaRPr sz="2050">
              <a:solidFill>
                <a:schemeClr val="dk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45"/>
          <p:cNvSpPr txBox="1"/>
          <p:nvPr/>
        </p:nvSpPr>
        <p:spPr>
          <a:xfrm>
            <a:off x="156150" y="237125"/>
            <a:ext cx="8831700" cy="9990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GB" sz="2700">
                <a:solidFill>
                  <a:schemeClr val="dk1"/>
                </a:solidFill>
                <a:latin typeface="Source Sans Pro"/>
                <a:ea typeface="Source Sans Pro"/>
                <a:cs typeface="Source Sans Pro"/>
                <a:sym typeface="Source Sans Pro"/>
              </a:rPr>
              <a:t>Elaborate on another strategy to deal with the scenario</a:t>
            </a:r>
            <a:endParaRPr sz="2050">
              <a:solidFill>
                <a:schemeClr val="dk1"/>
              </a:solidFill>
            </a:endParaRPr>
          </a:p>
          <a:p>
            <a:pPr indent="0" lvl="0" marL="0" rtl="0" algn="ctr">
              <a:lnSpc>
                <a:spcPct val="115000"/>
              </a:lnSpc>
              <a:spcBef>
                <a:spcPts val="0"/>
              </a:spcBef>
              <a:spcAft>
                <a:spcPts val="0"/>
              </a:spcAft>
              <a:buNone/>
            </a:pPr>
            <a:r>
              <a:rPr lang="en-GB" sz="2050">
                <a:solidFill>
                  <a:schemeClr val="dk1"/>
                </a:solidFill>
              </a:rPr>
              <a:t>Answer below:</a:t>
            </a:r>
            <a:endParaRPr sz="205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4" name="Shape 394"/>
        <p:cNvGrpSpPr/>
        <p:nvPr/>
      </p:nvGrpSpPr>
      <p:grpSpPr>
        <a:xfrm>
          <a:off x="0" y="0"/>
          <a:ext cx="0" cy="0"/>
          <a:chOff x="0" y="0"/>
          <a:chExt cx="0" cy="0"/>
        </a:xfrm>
      </p:grpSpPr>
      <p:sp>
        <p:nvSpPr>
          <p:cNvPr id="395" name="Google Shape;395;p46"/>
          <p:cNvSpPr/>
          <p:nvPr/>
        </p:nvSpPr>
        <p:spPr>
          <a:xfrm>
            <a:off x="0" y="0"/>
            <a:ext cx="5074800" cy="5143500"/>
          </a:xfrm>
          <a:prstGeom prst="rect">
            <a:avLst/>
          </a:prstGeom>
          <a:solidFill>
            <a:srgbClr val="E1954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Arial"/>
              <a:ea typeface="Arial"/>
              <a:cs typeface="Arial"/>
              <a:sym typeface="Arial"/>
            </a:endParaRPr>
          </a:p>
        </p:txBody>
      </p:sp>
      <p:sp>
        <p:nvSpPr>
          <p:cNvPr id="396" name="Google Shape;396;p46"/>
          <p:cNvSpPr txBox="1"/>
          <p:nvPr/>
        </p:nvSpPr>
        <p:spPr>
          <a:xfrm>
            <a:off x="5229875" y="712925"/>
            <a:ext cx="3703800" cy="318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950">
                <a:solidFill>
                  <a:schemeClr val="dk1"/>
                </a:solidFill>
                <a:latin typeface="Calibri"/>
                <a:ea typeface="Calibri"/>
                <a:cs typeface="Calibri"/>
                <a:sym typeface="Calibri"/>
              </a:rPr>
              <a:t>Stress is a normal part of life, but everyone experiences it differently and can handle different levels. The first step to managing stress is to understand what triggers it for you.</a:t>
            </a:r>
            <a:endParaRPr b="1" sz="1950">
              <a:solidFill>
                <a:schemeClr val="dk1"/>
              </a:solidFill>
              <a:latin typeface="Calibri"/>
              <a:ea typeface="Calibri"/>
              <a:cs typeface="Calibri"/>
              <a:sym typeface="Calibri"/>
            </a:endParaRPr>
          </a:p>
          <a:p>
            <a:pPr indent="0" lvl="0" marL="0" rtl="0" algn="l">
              <a:spcBef>
                <a:spcPts val="0"/>
              </a:spcBef>
              <a:spcAft>
                <a:spcPts val="0"/>
              </a:spcAft>
              <a:buNone/>
            </a:pPr>
            <a:r>
              <a:t/>
            </a:r>
            <a:endParaRPr b="1" sz="1950">
              <a:solidFill>
                <a:schemeClr val="dk1"/>
              </a:solidFill>
              <a:latin typeface="Calibri"/>
              <a:ea typeface="Calibri"/>
              <a:cs typeface="Calibri"/>
              <a:sym typeface="Calibri"/>
            </a:endParaRPr>
          </a:p>
          <a:p>
            <a:pPr indent="0" lvl="0" marL="0" rtl="0" algn="l">
              <a:spcBef>
                <a:spcPts val="0"/>
              </a:spcBef>
              <a:spcAft>
                <a:spcPts val="0"/>
              </a:spcAft>
              <a:buNone/>
            </a:pPr>
            <a:r>
              <a:rPr b="1" lang="en-GB" sz="1950">
                <a:solidFill>
                  <a:schemeClr val="dk1"/>
                </a:solidFill>
                <a:latin typeface="Calibri"/>
                <a:ea typeface="Calibri"/>
                <a:cs typeface="Calibri"/>
                <a:sym typeface="Calibri"/>
              </a:rPr>
              <a:t>Complete the </a:t>
            </a:r>
            <a:r>
              <a:rPr b="1" lang="en-GB" sz="1950" u="sng">
                <a:solidFill>
                  <a:schemeClr val="hlink"/>
                </a:solidFill>
                <a:highlight>
                  <a:schemeClr val="accent6"/>
                </a:highlight>
                <a:latin typeface="Calibri"/>
                <a:ea typeface="Calibri"/>
                <a:cs typeface="Calibri"/>
                <a:sym typeface="Calibri"/>
                <a:hlinkClick r:id="rId3"/>
              </a:rPr>
              <a:t>Google Form</a:t>
            </a:r>
            <a:r>
              <a:rPr b="1" lang="en-GB" sz="1950">
                <a:solidFill>
                  <a:schemeClr val="dk1"/>
                </a:solidFill>
                <a:latin typeface="Calibri"/>
                <a:ea typeface="Calibri"/>
                <a:cs typeface="Calibri"/>
                <a:sym typeface="Calibri"/>
              </a:rPr>
              <a:t> ready for the </a:t>
            </a:r>
            <a:r>
              <a:rPr b="1" lang="en-GB" sz="1950">
                <a:solidFill>
                  <a:schemeClr val="dk1"/>
                </a:solidFill>
                <a:latin typeface="Calibri"/>
                <a:ea typeface="Calibri"/>
                <a:cs typeface="Calibri"/>
                <a:sym typeface="Calibri"/>
              </a:rPr>
              <a:t>presentation</a:t>
            </a:r>
            <a:r>
              <a:rPr b="1" lang="en-GB" sz="1950">
                <a:solidFill>
                  <a:schemeClr val="dk1"/>
                </a:solidFill>
                <a:latin typeface="Calibri"/>
                <a:ea typeface="Calibri"/>
                <a:cs typeface="Calibri"/>
                <a:sym typeface="Calibri"/>
              </a:rPr>
              <a:t> next week from the </a:t>
            </a:r>
            <a:r>
              <a:rPr b="1" lang="en-GB" sz="1950">
                <a:solidFill>
                  <a:schemeClr val="dk1"/>
                </a:solidFill>
                <a:latin typeface="Calibri"/>
                <a:ea typeface="Calibri"/>
                <a:cs typeface="Calibri"/>
                <a:sym typeface="Calibri"/>
              </a:rPr>
              <a:t>counselling</a:t>
            </a:r>
            <a:r>
              <a:rPr b="1" lang="en-GB" sz="1950">
                <a:solidFill>
                  <a:schemeClr val="dk1"/>
                </a:solidFill>
                <a:latin typeface="Calibri"/>
                <a:ea typeface="Calibri"/>
                <a:cs typeface="Calibri"/>
                <a:sym typeface="Calibri"/>
              </a:rPr>
              <a:t> team. </a:t>
            </a:r>
            <a:endParaRPr b="1" sz="1950">
              <a:solidFill>
                <a:schemeClr val="dk1"/>
              </a:solidFill>
              <a:latin typeface="Calibri"/>
              <a:ea typeface="Calibri"/>
              <a:cs typeface="Calibri"/>
              <a:sym typeface="Calibri"/>
            </a:endParaRPr>
          </a:p>
        </p:txBody>
      </p:sp>
      <p:pic>
        <p:nvPicPr>
          <p:cNvPr id="397" name="Google Shape;397;p46"/>
          <p:cNvPicPr preferRelativeResize="0"/>
          <p:nvPr/>
        </p:nvPicPr>
        <p:blipFill>
          <a:blip r:embed="rId4">
            <a:alphaModFix/>
          </a:blip>
          <a:stretch>
            <a:fillRect/>
          </a:stretch>
        </p:blipFill>
        <p:spPr>
          <a:xfrm>
            <a:off x="285250" y="904875"/>
            <a:ext cx="4476750" cy="3333750"/>
          </a:xfrm>
          <a:prstGeom prst="rect">
            <a:avLst/>
          </a:prstGeom>
          <a:noFill/>
          <a:ln>
            <a:noFill/>
          </a:ln>
        </p:spPr>
      </p:pic>
      <p:pic>
        <p:nvPicPr>
          <p:cNvPr id="398" name="Google Shape;398;p46"/>
          <p:cNvPicPr preferRelativeResize="0"/>
          <p:nvPr/>
        </p:nvPicPr>
        <p:blipFill rotWithShape="1">
          <a:blip r:embed="rId5">
            <a:alphaModFix/>
          </a:blip>
          <a:srcRect b="0" l="0" r="0" t="0"/>
          <a:stretch/>
        </p:blipFill>
        <p:spPr>
          <a:xfrm rot="-1865184">
            <a:off x="142862" y="741997"/>
            <a:ext cx="959449" cy="389609"/>
          </a:xfrm>
          <a:prstGeom prst="rect">
            <a:avLst/>
          </a:prstGeom>
          <a:noFill/>
          <a:ln>
            <a:noFill/>
          </a:ln>
        </p:spPr>
      </p:pic>
      <p:pic>
        <p:nvPicPr>
          <p:cNvPr id="399" name="Google Shape;399;p46"/>
          <p:cNvPicPr preferRelativeResize="0"/>
          <p:nvPr/>
        </p:nvPicPr>
        <p:blipFill rotWithShape="1">
          <a:blip r:embed="rId5">
            <a:alphaModFix/>
          </a:blip>
          <a:srcRect b="0" l="0" r="0" t="0"/>
          <a:stretch/>
        </p:blipFill>
        <p:spPr>
          <a:xfrm rot="-1865184">
            <a:off x="4092274" y="3999397"/>
            <a:ext cx="959449" cy="389609"/>
          </a:xfrm>
          <a:prstGeom prst="rect">
            <a:avLst/>
          </a:prstGeom>
          <a:noFill/>
          <a:ln>
            <a:noFill/>
          </a:ln>
        </p:spPr>
      </p:pic>
      <p:sp>
        <p:nvSpPr>
          <p:cNvPr id="400" name="Google Shape;400;p46"/>
          <p:cNvSpPr txBox="1"/>
          <p:nvPr/>
        </p:nvSpPr>
        <p:spPr>
          <a:xfrm>
            <a:off x="111175" y="0"/>
            <a:ext cx="2310600" cy="540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GB" sz="1800">
                <a:solidFill>
                  <a:schemeClr val="dk2"/>
                </a:solidFill>
                <a:latin typeface="Open Sans"/>
                <a:ea typeface="Open Sans"/>
                <a:cs typeface="Open Sans"/>
                <a:sym typeface="Open Sans"/>
              </a:rPr>
              <a:t>Plenary</a:t>
            </a:r>
            <a:endParaRPr b="1" sz="1800">
              <a:solidFill>
                <a:schemeClr val="dk2"/>
              </a:solidFill>
              <a:latin typeface="Open Sans"/>
              <a:ea typeface="Open Sans"/>
              <a:cs typeface="Open Sans"/>
              <a:sym typeface="Open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sp>
        <p:nvSpPr>
          <p:cNvPr id="405" name="Google Shape;405;p47"/>
          <p:cNvSpPr txBox="1"/>
          <p:nvPr/>
        </p:nvSpPr>
        <p:spPr>
          <a:xfrm>
            <a:off x="156150" y="2072250"/>
            <a:ext cx="8831700" cy="999000"/>
          </a:xfrm>
          <a:prstGeom prst="rect">
            <a:avLst/>
          </a:prstGeom>
          <a:noFill/>
          <a:ln>
            <a:noFill/>
          </a:ln>
        </p:spPr>
        <p:txBody>
          <a:bodyPr anchorCtr="0" anchor="t" bIns="91425" lIns="91425" spcFirstLastPara="1" rIns="91425" wrap="square" tIns="91425">
            <a:spAutoFit/>
          </a:bodyPr>
          <a:lstStyle/>
          <a:p>
            <a:pPr indent="0" lvl="0" marL="0" rtl="0" algn="ctr">
              <a:lnSpc>
                <a:spcPct val="120000"/>
              </a:lnSpc>
              <a:spcBef>
                <a:spcPts val="0"/>
              </a:spcBef>
              <a:spcAft>
                <a:spcPts val="0"/>
              </a:spcAft>
              <a:buNone/>
            </a:pPr>
            <a:r>
              <a:rPr b="1" lang="en-GB" sz="2700">
                <a:solidFill>
                  <a:schemeClr val="dk1"/>
                </a:solidFill>
                <a:latin typeface="Source Sans Pro"/>
                <a:ea typeface="Source Sans Pro"/>
                <a:cs typeface="Source Sans Pro"/>
                <a:sym typeface="Source Sans Pro"/>
              </a:rPr>
              <a:t>SUBMIT TO TODDLE ONCE YOU’RE DONE!</a:t>
            </a:r>
            <a:endParaRPr sz="2050">
              <a:solidFill>
                <a:schemeClr val="dk1"/>
              </a:solidFill>
            </a:endParaRPr>
          </a:p>
          <a:p>
            <a:pPr indent="0" lvl="0" marL="0" rtl="0" algn="ctr">
              <a:lnSpc>
                <a:spcPct val="115000"/>
              </a:lnSpc>
              <a:spcBef>
                <a:spcPts val="0"/>
              </a:spcBef>
              <a:spcAft>
                <a:spcPts val="0"/>
              </a:spcAft>
              <a:buNone/>
            </a:pPr>
            <a:r>
              <a:t/>
            </a:r>
            <a:endParaRPr sz="2050">
              <a:solidFill>
                <a:schemeClr val="dk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