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8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9.xml" ContentType="application/vnd.openxmlformats-officedocument.presentationml.notesSlide+xml"/>
  <Override PartName="/ppt/tags/tag24.xml" ContentType="application/vnd.openxmlformats-officedocument.presentationml.tags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73" r:id="rId2"/>
    <p:sldId id="382" r:id="rId3"/>
    <p:sldId id="357" r:id="rId4"/>
    <p:sldId id="384" r:id="rId5"/>
    <p:sldId id="385" r:id="rId6"/>
    <p:sldId id="362" r:id="rId7"/>
    <p:sldId id="501" r:id="rId8"/>
    <p:sldId id="492" r:id="rId9"/>
    <p:sldId id="383" r:id="rId10"/>
    <p:sldId id="497" r:id="rId11"/>
    <p:sldId id="499" r:id="rId12"/>
    <p:sldId id="333" r:id="rId13"/>
    <p:sldId id="335" r:id="rId14"/>
    <p:sldId id="334" r:id="rId15"/>
    <p:sldId id="336" r:id="rId16"/>
    <p:sldId id="337" r:id="rId17"/>
    <p:sldId id="338" r:id="rId18"/>
    <p:sldId id="339" r:id="rId19"/>
    <p:sldId id="493" r:id="rId20"/>
    <p:sldId id="494" r:id="rId21"/>
    <p:sldId id="495" r:id="rId22"/>
    <p:sldId id="496" r:id="rId23"/>
    <p:sldId id="498" r:id="rId24"/>
    <p:sldId id="500" r:id="rId2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4D26C53-DD80-4E38-93DA-AB1C213B376B}">
          <p14:sldIdLst>
            <p14:sldId id="373"/>
            <p14:sldId id="382"/>
            <p14:sldId id="357"/>
            <p14:sldId id="384"/>
            <p14:sldId id="385"/>
            <p14:sldId id="362"/>
            <p14:sldId id="501"/>
            <p14:sldId id="492"/>
            <p14:sldId id="383"/>
            <p14:sldId id="497"/>
            <p14:sldId id="499"/>
            <p14:sldId id="333"/>
            <p14:sldId id="335"/>
            <p14:sldId id="334"/>
            <p14:sldId id="336"/>
            <p14:sldId id="337"/>
            <p14:sldId id="338"/>
            <p14:sldId id="339"/>
          </p14:sldIdLst>
        </p14:section>
        <p14:section name="For Printing" id="{A73BBF1D-9B6F-45B6-9365-E369D159D5AA}">
          <p14:sldIdLst>
            <p14:sldId id="493"/>
            <p14:sldId id="494"/>
            <p14:sldId id="495"/>
            <p14:sldId id="496"/>
            <p14:sldId id="498"/>
            <p14:sldId id="5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D1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4BE333-FC14-E049-AD54-886A8E186076}" v="12" dt="2024-09-25T01:54:20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27" autoAdjust="0"/>
    <p:restoredTop sz="90068" autoAdjust="0"/>
  </p:normalViewPr>
  <p:slideViewPr>
    <p:cSldViewPr>
      <p:cViewPr varScale="1">
        <p:scale>
          <a:sx n="114" d="100"/>
          <a:sy n="114" d="100"/>
        </p:scale>
        <p:origin x="968" y="168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-58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Tock" userId="73b97d84946728a3" providerId="LiveId" clId="{E4FF6C8C-41BC-4758-A6AA-6B83D08CB7C2}"/>
    <pc:docChg chg="custSel addSld delSld modSld sldOrd addSection modSection">
      <pc:chgData name="Richard Tock" userId="73b97d84946728a3" providerId="LiveId" clId="{E4FF6C8C-41BC-4758-A6AA-6B83D08CB7C2}" dt="2022-05-23T01:53:48.614" v="104" actId="20577"/>
      <pc:docMkLst>
        <pc:docMk/>
      </pc:docMkLst>
      <pc:sldChg chg="modSp mod ord">
        <pc:chgData name="Richard Tock" userId="73b97d84946728a3" providerId="LiveId" clId="{E4FF6C8C-41BC-4758-A6AA-6B83D08CB7C2}" dt="2022-05-23T01:48:40.876" v="85" actId="1076"/>
        <pc:sldMkLst>
          <pc:docMk/>
          <pc:sldMk cId="1255495414" sldId="357"/>
        </pc:sldMkLst>
        <pc:spChg chg="mod">
          <ac:chgData name="Richard Tock" userId="73b97d84946728a3" providerId="LiveId" clId="{E4FF6C8C-41BC-4758-A6AA-6B83D08CB7C2}" dt="2022-05-23T01:44:37.785" v="3" actId="13822"/>
          <ac:spMkLst>
            <pc:docMk/>
            <pc:sldMk cId="1255495414" sldId="357"/>
            <ac:spMk id="7" creationId="{00000000-0000-0000-0000-000000000000}"/>
          </ac:spMkLst>
        </pc:spChg>
        <pc:spChg chg="mod">
          <ac:chgData name="Richard Tock" userId="73b97d84946728a3" providerId="LiveId" clId="{E4FF6C8C-41BC-4758-A6AA-6B83D08CB7C2}" dt="2022-05-23T01:48:40.876" v="85" actId="1076"/>
          <ac:spMkLst>
            <pc:docMk/>
            <pc:sldMk cId="1255495414" sldId="357"/>
            <ac:spMk id="8" creationId="{00000000-0000-0000-0000-000000000000}"/>
          </ac:spMkLst>
        </pc:spChg>
        <pc:spChg chg="mod">
          <ac:chgData name="Richard Tock" userId="73b97d84946728a3" providerId="LiveId" clId="{E4FF6C8C-41BC-4758-A6AA-6B83D08CB7C2}" dt="2022-05-23T01:46:00.391" v="42" actId="20577"/>
          <ac:spMkLst>
            <pc:docMk/>
            <pc:sldMk cId="1255495414" sldId="357"/>
            <ac:spMk id="9" creationId="{00000000-0000-0000-0000-000000000000}"/>
          </ac:spMkLst>
        </pc:spChg>
        <pc:spChg chg="mod">
          <ac:chgData name="Richard Tock" userId="73b97d84946728a3" providerId="LiveId" clId="{E4FF6C8C-41BC-4758-A6AA-6B83D08CB7C2}" dt="2022-05-23T01:45:06.485" v="13"/>
          <ac:spMkLst>
            <pc:docMk/>
            <pc:sldMk cId="1255495414" sldId="357"/>
            <ac:spMk id="10" creationId="{00000000-0000-0000-0000-000000000000}"/>
          </ac:spMkLst>
        </pc:spChg>
        <pc:spChg chg="mod">
          <ac:chgData name="Richard Tock" userId="73b97d84946728a3" providerId="LiveId" clId="{E4FF6C8C-41BC-4758-A6AA-6B83D08CB7C2}" dt="2022-05-23T01:45:01.237" v="11"/>
          <ac:spMkLst>
            <pc:docMk/>
            <pc:sldMk cId="1255495414" sldId="357"/>
            <ac:spMk id="12" creationId="{00000000-0000-0000-0000-000000000000}"/>
          </ac:spMkLst>
        </pc:spChg>
      </pc:sldChg>
      <pc:sldChg chg="modSp mod ord">
        <pc:chgData name="Richard Tock" userId="73b97d84946728a3" providerId="LiveId" clId="{E4FF6C8C-41BC-4758-A6AA-6B83D08CB7C2}" dt="2022-05-23T01:46:05.350" v="53" actId="20577"/>
        <pc:sldMkLst>
          <pc:docMk/>
          <pc:sldMk cId="368951076" sldId="362"/>
        </pc:sldMkLst>
        <pc:spChg chg="mod">
          <ac:chgData name="Richard Tock" userId="73b97d84946728a3" providerId="LiveId" clId="{E4FF6C8C-41BC-4758-A6AA-6B83D08CB7C2}" dt="2022-05-23T01:45:15.296" v="15"/>
          <ac:spMkLst>
            <pc:docMk/>
            <pc:sldMk cId="368951076" sldId="362"/>
            <ac:spMk id="7" creationId="{00000000-0000-0000-0000-000000000000}"/>
          </ac:spMkLst>
        </pc:spChg>
        <pc:spChg chg="mod">
          <ac:chgData name="Richard Tock" userId="73b97d84946728a3" providerId="LiveId" clId="{E4FF6C8C-41BC-4758-A6AA-6B83D08CB7C2}" dt="2022-05-23T01:45:19.706" v="17"/>
          <ac:spMkLst>
            <pc:docMk/>
            <pc:sldMk cId="368951076" sldId="362"/>
            <ac:spMk id="8" creationId="{00000000-0000-0000-0000-000000000000}"/>
          </ac:spMkLst>
        </pc:spChg>
        <pc:spChg chg="mod">
          <ac:chgData name="Richard Tock" userId="73b97d84946728a3" providerId="LiveId" clId="{E4FF6C8C-41BC-4758-A6AA-6B83D08CB7C2}" dt="2022-05-23T01:46:05.350" v="53" actId="20577"/>
          <ac:spMkLst>
            <pc:docMk/>
            <pc:sldMk cId="368951076" sldId="362"/>
            <ac:spMk id="9" creationId="{00000000-0000-0000-0000-000000000000}"/>
          </ac:spMkLst>
        </pc:spChg>
        <pc:spChg chg="mod">
          <ac:chgData name="Richard Tock" userId="73b97d84946728a3" providerId="LiveId" clId="{E4FF6C8C-41BC-4758-A6AA-6B83D08CB7C2}" dt="2022-05-23T01:45:24.104" v="19"/>
          <ac:spMkLst>
            <pc:docMk/>
            <pc:sldMk cId="368951076" sldId="362"/>
            <ac:spMk id="10" creationId="{00000000-0000-0000-0000-000000000000}"/>
          </ac:spMkLst>
        </pc:spChg>
        <pc:spChg chg="mod">
          <ac:chgData name="Richard Tock" userId="73b97d84946728a3" providerId="LiveId" clId="{E4FF6C8C-41BC-4758-A6AA-6B83D08CB7C2}" dt="2022-05-23T01:45:27.950" v="21"/>
          <ac:spMkLst>
            <pc:docMk/>
            <pc:sldMk cId="368951076" sldId="362"/>
            <ac:spMk id="12" creationId="{00000000-0000-0000-0000-000000000000}"/>
          </ac:spMkLst>
        </pc:spChg>
      </pc:sldChg>
      <pc:sldChg chg="del">
        <pc:chgData name="Richard Tock" userId="73b97d84946728a3" providerId="LiveId" clId="{E4FF6C8C-41BC-4758-A6AA-6B83D08CB7C2}" dt="2022-05-23T01:47:46.686" v="84" actId="47"/>
        <pc:sldMkLst>
          <pc:docMk/>
          <pc:sldMk cId="2129978411" sldId="368"/>
        </pc:sldMkLst>
      </pc:sldChg>
      <pc:sldChg chg="del">
        <pc:chgData name="Richard Tock" userId="73b97d84946728a3" providerId="LiveId" clId="{E4FF6C8C-41BC-4758-A6AA-6B83D08CB7C2}" dt="2022-05-23T01:47:45.789" v="83" actId="47"/>
        <pc:sldMkLst>
          <pc:docMk/>
          <pc:sldMk cId="2259095743" sldId="374"/>
        </pc:sldMkLst>
      </pc:sldChg>
      <pc:sldChg chg="del">
        <pc:chgData name="Richard Tock" userId="73b97d84946728a3" providerId="LiveId" clId="{E4FF6C8C-41BC-4758-A6AA-6B83D08CB7C2}" dt="2022-05-23T01:50:03.251" v="88" actId="47"/>
        <pc:sldMkLst>
          <pc:docMk/>
          <pc:sldMk cId="357182355" sldId="376"/>
        </pc:sldMkLst>
      </pc:sldChg>
      <pc:sldChg chg="add ord">
        <pc:chgData name="Richard Tock" userId="73b97d84946728a3" providerId="LiveId" clId="{E4FF6C8C-41BC-4758-A6AA-6B83D08CB7C2}" dt="2022-05-23T01:46:24.708" v="56"/>
        <pc:sldMkLst>
          <pc:docMk/>
          <pc:sldMk cId="1696863024" sldId="378"/>
        </pc:sldMkLst>
      </pc:sldChg>
      <pc:sldChg chg="addSp delSp modSp add mod delAnim">
        <pc:chgData name="Richard Tock" userId="73b97d84946728a3" providerId="LiveId" clId="{E4FF6C8C-41BC-4758-A6AA-6B83D08CB7C2}" dt="2022-05-23T01:47:26.230" v="75" actId="1076"/>
        <pc:sldMkLst>
          <pc:docMk/>
          <pc:sldMk cId="3138396343" sldId="379"/>
        </pc:sldMkLst>
        <pc:spChg chg="add mod">
          <ac:chgData name="Richard Tock" userId="73b97d84946728a3" providerId="LiveId" clId="{E4FF6C8C-41BC-4758-A6AA-6B83D08CB7C2}" dt="2022-05-23T01:47:11.473" v="68" actId="14100"/>
          <ac:spMkLst>
            <pc:docMk/>
            <pc:sldMk cId="3138396343" sldId="379"/>
            <ac:spMk id="8" creationId="{E0DAAB3E-A89F-FF5C-F146-337A0B3B847A}"/>
          </ac:spMkLst>
        </pc:spChg>
        <pc:spChg chg="add mod">
          <ac:chgData name="Richard Tock" userId="73b97d84946728a3" providerId="LiveId" clId="{E4FF6C8C-41BC-4758-A6AA-6B83D08CB7C2}" dt="2022-05-23T01:47:26.230" v="75" actId="1076"/>
          <ac:spMkLst>
            <pc:docMk/>
            <pc:sldMk cId="3138396343" sldId="379"/>
            <ac:spMk id="13" creationId="{BC553CDD-57C1-1A40-076D-F48744428E92}"/>
          </ac:spMkLst>
        </pc:spChg>
        <pc:grpChg chg="del">
          <ac:chgData name="Richard Tock" userId="73b97d84946728a3" providerId="LiveId" clId="{E4FF6C8C-41BC-4758-A6AA-6B83D08CB7C2}" dt="2022-05-23T01:46:39.113" v="58" actId="478"/>
          <ac:grpSpMkLst>
            <pc:docMk/>
            <pc:sldMk cId="3138396343" sldId="379"/>
            <ac:grpSpMk id="10" creationId="{7C72D5C0-4297-424F-AD9E-C276E0387B21}"/>
          </ac:grpSpMkLst>
        </pc:grpChg>
        <pc:graphicFrameChg chg="mod">
          <ac:chgData name="Richard Tock" userId="73b97d84946728a3" providerId="LiveId" clId="{E4FF6C8C-41BC-4758-A6AA-6B83D08CB7C2}" dt="2022-05-23T01:47:01.471" v="63" actId="404"/>
          <ac:graphicFrameMkLst>
            <pc:docMk/>
            <pc:sldMk cId="3138396343" sldId="379"/>
            <ac:graphicFrameMk id="3" creationId="{53331ACE-DCBF-434B-9A9E-FF273B573791}"/>
          </ac:graphicFrameMkLst>
        </pc:graphicFrameChg>
      </pc:sldChg>
      <pc:sldChg chg="delSp add del mod delAnim">
        <pc:chgData name="Richard Tock" userId="73b97d84946728a3" providerId="LiveId" clId="{E4FF6C8C-41BC-4758-A6AA-6B83D08CB7C2}" dt="2022-05-23T01:47:29.596" v="76" actId="47"/>
        <pc:sldMkLst>
          <pc:docMk/>
          <pc:sldMk cId="1510172337" sldId="380"/>
        </pc:sldMkLst>
        <pc:grpChg chg="del">
          <ac:chgData name="Richard Tock" userId="73b97d84946728a3" providerId="LiveId" clId="{E4FF6C8C-41BC-4758-A6AA-6B83D08CB7C2}" dt="2022-05-23T01:46:40.900" v="59" actId="478"/>
          <ac:grpSpMkLst>
            <pc:docMk/>
            <pc:sldMk cId="1510172337" sldId="380"/>
            <ac:grpSpMk id="10" creationId="{7C72D5C0-4297-424F-AD9E-C276E0387B21}"/>
          </ac:grpSpMkLst>
        </pc:grpChg>
      </pc:sldChg>
      <pc:sldChg chg="delSp add mod ord delAnim">
        <pc:chgData name="Richard Tock" userId="73b97d84946728a3" providerId="LiveId" clId="{E4FF6C8C-41BC-4758-A6AA-6B83D08CB7C2}" dt="2022-05-23T01:50:09.405" v="90"/>
        <pc:sldMkLst>
          <pc:docMk/>
          <pc:sldMk cId="878159825" sldId="381"/>
        </pc:sldMkLst>
        <pc:grpChg chg="del">
          <ac:chgData name="Richard Tock" userId="73b97d84946728a3" providerId="LiveId" clId="{E4FF6C8C-41BC-4758-A6AA-6B83D08CB7C2}" dt="2022-05-23T01:46:42.703" v="60" actId="478"/>
          <ac:grpSpMkLst>
            <pc:docMk/>
            <pc:sldMk cId="878159825" sldId="381"/>
            <ac:grpSpMk id="10" creationId="{7C72D5C0-4297-424F-AD9E-C276E0387B21}"/>
          </ac:grpSpMkLst>
        </pc:grpChg>
      </pc:sldChg>
      <pc:sldChg chg="addSp modSp add mod modAnim">
        <pc:chgData name="Richard Tock" userId="73b97d84946728a3" providerId="LiveId" clId="{E4FF6C8C-41BC-4758-A6AA-6B83D08CB7C2}" dt="2022-05-23T01:47:42.364" v="82" actId="1076"/>
        <pc:sldMkLst>
          <pc:docMk/>
          <pc:sldMk cId="88798750" sldId="382"/>
        </pc:sldMkLst>
        <pc:spChg chg="mod">
          <ac:chgData name="Richard Tock" userId="73b97d84946728a3" providerId="LiveId" clId="{E4FF6C8C-41BC-4758-A6AA-6B83D08CB7C2}" dt="2022-05-23T01:47:36.280" v="78"/>
          <ac:spMkLst>
            <pc:docMk/>
            <pc:sldMk cId="88798750" sldId="382"/>
            <ac:spMk id="7" creationId="{B8C11A7B-882E-7067-1BBF-B295ADB28745}"/>
          </ac:spMkLst>
        </pc:spChg>
        <pc:spChg chg="mod">
          <ac:chgData name="Richard Tock" userId="73b97d84946728a3" providerId="LiveId" clId="{E4FF6C8C-41BC-4758-A6AA-6B83D08CB7C2}" dt="2022-05-23T01:47:37.377" v="79"/>
          <ac:spMkLst>
            <pc:docMk/>
            <pc:sldMk cId="88798750" sldId="382"/>
            <ac:spMk id="11" creationId="{921E9C0B-B0FD-A7B8-5F45-EF5105E01AA2}"/>
          </ac:spMkLst>
        </pc:spChg>
        <pc:spChg chg="mod">
          <ac:chgData name="Richard Tock" userId="73b97d84946728a3" providerId="LiveId" clId="{E4FF6C8C-41BC-4758-A6AA-6B83D08CB7C2}" dt="2022-05-23T01:47:39.968" v="81"/>
          <ac:spMkLst>
            <pc:docMk/>
            <pc:sldMk cId="88798750" sldId="382"/>
            <ac:spMk id="15" creationId="{42960760-86F2-4EC9-DAB9-C24DF8D85FA4}"/>
          </ac:spMkLst>
        </pc:spChg>
        <pc:grpChg chg="add mod">
          <ac:chgData name="Richard Tock" userId="73b97d84946728a3" providerId="LiveId" clId="{E4FF6C8C-41BC-4758-A6AA-6B83D08CB7C2}" dt="2022-05-23T01:47:36.280" v="78"/>
          <ac:grpSpMkLst>
            <pc:docMk/>
            <pc:sldMk cId="88798750" sldId="382"/>
            <ac:grpSpMk id="6" creationId="{FB96C9AA-20B2-D336-3BEF-30318330174F}"/>
          </ac:grpSpMkLst>
        </pc:grpChg>
        <pc:grpChg chg="add mod">
          <ac:chgData name="Richard Tock" userId="73b97d84946728a3" providerId="LiveId" clId="{E4FF6C8C-41BC-4758-A6AA-6B83D08CB7C2}" dt="2022-05-23T01:47:39.701" v="80" actId="1076"/>
          <ac:grpSpMkLst>
            <pc:docMk/>
            <pc:sldMk cId="88798750" sldId="382"/>
            <ac:grpSpMk id="10" creationId="{B04C3569-7AB4-C612-A850-4F1EAB6ABA67}"/>
          </ac:grpSpMkLst>
        </pc:grpChg>
        <pc:grpChg chg="add mod">
          <ac:chgData name="Richard Tock" userId="73b97d84946728a3" providerId="LiveId" clId="{E4FF6C8C-41BC-4758-A6AA-6B83D08CB7C2}" dt="2022-05-23T01:47:42.364" v="82" actId="1076"/>
          <ac:grpSpMkLst>
            <pc:docMk/>
            <pc:sldMk cId="88798750" sldId="382"/>
            <ac:grpSpMk id="14" creationId="{C3DDE0A1-5AA2-42AC-D0B1-58121542D84D}"/>
          </ac:grpSpMkLst>
        </pc:grpChg>
        <pc:picChg chg="mod">
          <ac:chgData name="Richard Tock" userId="73b97d84946728a3" providerId="LiveId" clId="{E4FF6C8C-41BC-4758-A6AA-6B83D08CB7C2}" dt="2022-05-23T01:47:36.280" v="78"/>
          <ac:picMkLst>
            <pc:docMk/>
            <pc:sldMk cId="88798750" sldId="382"/>
            <ac:picMk id="9" creationId="{5A70A805-67D0-3E34-40F7-ECAFF60DC8F1}"/>
          </ac:picMkLst>
        </pc:picChg>
        <pc:picChg chg="mod">
          <ac:chgData name="Richard Tock" userId="73b97d84946728a3" providerId="LiveId" clId="{E4FF6C8C-41BC-4758-A6AA-6B83D08CB7C2}" dt="2022-05-23T01:47:37.377" v="79"/>
          <ac:picMkLst>
            <pc:docMk/>
            <pc:sldMk cId="88798750" sldId="382"/>
            <ac:picMk id="12" creationId="{04D53E95-504F-7E4B-5866-FD3D6691F2C8}"/>
          </ac:picMkLst>
        </pc:picChg>
        <pc:picChg chg="mod">
          <ac:chgData name="Richard Tock" userId="73b97d84946728a3" providerId="LiveId" clId="{E4FF6C8C-41BC-4758-A6AA-6B83D08CB7C2}" dt="2022-05-23T01:47:39.968" v="81"/>
          <ac:picMkLst>
            <pc:docMk/>
            <pc:sldMk cId="88798750" sldId="382"/>
            <ac:picMk id="16" creationId="{E9CC0464-B73B-297F-2F65-BEE02A168464}"/>
          </ac:picMkLst>
        </pc:picChg>
      </pc:sldChg>
      <pc:sldChg chg="modSp add mod ord">
        <pc:chgData name="Richard Tock" userId="73b97d84946728a3" providerId="LiveId" clId="{E4FF6C8C-41BC-4758-A6AA-6B83D08CB7C2}" dt="2022-05-23T01:53:48.614" v="104" actId="20577"/>
        <pc:sldMkLst>
          <pc:docMk/>
          <pc:sldMk cId="1309650004" sldId="383"/>
        </pc:sldMkLst>
        <pc:spChg chg="mod">
          <ac:chgData name="Richard Tock" userId="73b97d84946728a3" providerId="LiveId" clId="{E4FF6C8C-41BC-4758-A6AA-6B83D08CB7C2}" dt="2022-05-23T01:53:48.614" v="104" actId="20577"/>
          <ac:spMkLst>
            <pc:docMk/>
            <pc:sldMk cId="1309650004" sldId="383"/>
            <ac:spMk id="17" creationId="{00000000-0000-0000-0000-000000000000}"/>
          </ac:spMkLst>
        </pc:spChg>
      </pc:sldChg>
    </pc:docChg>
  </pc:docChgLst>
  <pc:docChgLst>
    <pc:chgData name="Richard Tock" userId="73b97d84946728a3" providerId="LiveId" clId="{1D2F550D-D64D-49CD-ABF5-BB16276D9B54}"/>
    <pc:docChg chg="undo custSel addSld delSld modSld sldOrd modSection">
      <pc:chgData name="Richard Tock" userId="73b97d84946728a3" providerId="LiveId" clId="{1D2F550D-D64D-49CD-ABF5-BB16276D9B54}" dt="2022-05-25T02:39:03.411" v="2996" actId="478"/>
      <pc:docMkLst>
        <pc:docMk/>
      </pc:docMkLst>
      <pc:sldChg chg="del">
        <pc:chgData name="Richard Tock" userId="73b97d84946728a3" providerId="LiveId" clId="{1D2F550D-D64D-49CD-ABF5-BB16276D9B54}" dt="2022-05-24T06:08:48.034" v="1252" actId="47"/>
        <pc:sldMkLst>
          <pc:docMk/>
          <pc:sldMk cId="3830831833" sldId="299"/>
        </pc:sldMkLst>
      </pc:sldChg>
      <pc:sldChg chg="modSp mod">
        <pc:chgData name="Richard Tock" userId="73b97d84946728a3" providerId="LiveId" clId="{1D2F550D-D64D-49CD-ABF5-BB16276D9B54}" dt="2022-05-25T02:02:06.308" v="1440" actId="120"/>
        <pc:sldMkLst>
          <pc:docMk/>
          <pc:sldMk cId="4238545833" sldId="333"/>
        </pc:sldMkLst>
        <pc:graphicFrameChg chg="mod modGraphic">
          <ac:chgData name="Richard Tock" userId="73b97d84946728a3" providerId="LiveId" clId="{1D2F550D-D64D-49CD-ABF5-BB16276D9B54}" dt="2022-05-25T02:02:06.308" v="1440" actId="120"/>
          <ac:graphicFrameMkLst>
            <pc:docMk/>
            <pc:sldMk cId="4238545833" sldId="333"/>
            <ac:graphicFrameMk id="2" creationId="{05992F8E-B39C-485A-9F8F-91D6A14CFF99}"/>
          </ac:graphicFrameMkLst>
        </pc:graphicFrameChg>
      </pc:sldChg>
      <pc:sldChg chg="addSp delSp modSp mod">
        <pc:chgData name="Richard Tock" userId="73b97d84946728a3" providerId="LiveId" clId="{1D2F550D-D64D-49CD-ABF5-BB16276D9B54}" dt="2022-05-25T02:28:40.751" v="2828"/>
        <pc:sldMkLst>
          <pc:docMk/>
          <pc:sldMk cId="1866534529" sldId="334"/>
        </pc:sldMkLst>
        <pc:spChg chg="add mod">
          <ac:chgData name="Richard Tock" userId="73b97d84946728a3" providerId="LiveId" clId="{1D2F550D-D64D-49CD-ABF5-BB16276D9B54}" dt="2022-05-25T02:28:40.751" v="2828"/>
          <ac:spMkLst>
            <pc:docMk/>
            <pc:sldMk cId="1866534529" sldId="334"/>
            <ac:spMk id="5" creationId="{E04CD667-0FB1-AAB8-B285-92EBDDED5BA5}"/>
          </ac:spMkLst>
        </pc:spChg>
        <pc:spChg chg="del">
          <ac:chgData name="Richard Tock" userId="73b97d84946728a3" providerId="LiveId" clId="{1D2F550D-D64D-49CD-ABF5-BB16276D9B54}" dt="2022-05-25T02:27:18.558" v="2791" actId="478"/>
          <ac:spMkLst>
            <pc:docMk/>
            <pc:sldMk cId="1866534529" sldId="334"/>
            <ac:spMk id="7" creationId="{00000000-0000-0000-0000-000000000000}"/>
          </ac:spMkLst>
        </pc:spChg>
        <pc:grpChg chg="del">
          <ac:chgData name="Richard Tock" userId="73b97d84946728a3" providerId="LiveId" clId="{1D2F550D-D64D-49CD-ABF5-BB16276D9B54}" dt="2022-05-23T07:28:36.747" v="1090" actId="478"/>
          <ac:grpSpMkLst>
            <pc:docMk/>
            <pc:sldMk cId="1866534529" sldId="334"/>
            <ac:grpSpMk id="8" creationId="{8D1DB52E-BCE5-4EF4-B377-2734066DB77F}"/>
          </ac:grpSpMkLst>
        </pc:grpChg>
        <pc:graphicFrameChg chg="mod modGraphic">
          <ac:chgData name="Richard Tock" userId="73b97d84946728a3" providerId="LiveId" clId="{1D2F550D-D64D-49CD-ABF5-BB16276D9B54}" dt="2022-05-25T02:02:14.453" v="1444" actId="120"/>
          <ac:graphicFrameMkLst>
            <pc:docMk/>
            <pc:sldMk cId="1866534529" sldId="334"/>
            <ac:graphicFrameMk id="15" creationId="{2F4D61A1-76DF-476D-B918-2EFA61910D17}"/>
          </ac:graphicFrameMkLst>
        </pc:graphicFrameChg>
      </pc:sldChg>
      <pc:sldChg chg="delSp modSp mod">
        <pc:chgData name="Richard Tock" userId="73b97d84946728a3" providerId="LiveId" clId="{1D2F550D-D64D-49CD-ABF5-BB16276D9B54}" dt="2022-05-25T02:28:43.424" v="2829"/>
        <pc:sldMkLst>
          <pc:docMk/>
          <pc:sldMk cId="1338817415" sldId="335"/>
        </pc:sldMkLst>
        <pc:spChg chg="mod">
          <ac:chgData name="Richard Tock" userId="73b97d84946728a3" providerId="LiveId" clId="{1D2F550D-D64D-49CD-ABF5-BB16276D9B54}" dt="2022-05-25T02:28:43.424" v="2829"/>
          <ac:spMkLst>
            <pc:docMk/>
            <pc:sldMk cId="1338817415" sldId="335"/>
            <ac:spMk id="11" creationId="{00000000-0000-0000-0000-000000000000}"/>
          </ac:spMkLst>
        </pc:spChg>
        <pc:grpChg chg="del">
          <ac:chgData name="Richard Tock" userId="73b97d84946728a3" providerId="LiveId" clId="{1D2F550D-D64D-49CD-ABF5-BB16276D9B54}" dt="2022-05-23T07:28:35.613" v="1089" actId="478"/>
          <ac:grpSpMkLst>
            <pc:docMk/>
            <pc:sldMk cId="1338817415" sldId="335"/>
            <ac:grpSpMk id="5" creationId="{0DFBFA8C-61AA-4241-98A3-0E275A160AB8}"/>
          </ac:grpSpMkLst>
        </pc:grpChg>
        <pc:graphicFrameChg chg="mod modGraphic">
          <ac:chgData name="Richard Tock" userId="73b97d84946728a3" providerId="LiveId" clId="{1D2F550D-D64D-49CD-ABF5-BB16276D9B54}" dt="2022-05-25T02:02:10.324" v="1442" actId="120"/>
          <ac:graphicFrameMkLst>
            <pc:docMk/>
            <pc:sldMk cId="1338817415" sldId="335"/>
            <ac:graphicFrameMk id="7" creationId="{FE342EA7-C481-4C45-B779-8FBF9FB2378A}"/>
          </ac:graphicFrameMkLst>
        </pc:graphicFrameChg>
      </pc:sldChg>
      <pc:sldChg chg="addSp delSp modSp mod">
        <pc:chgData name="Richard Tock" userId="73b97d84946728a3" providerId="LiveId" clId="{1D2F550D-D64D-49CD-ABF5-BB16276D9B54}" dt="2022-05-25T02:28:31.313" v="2827" actId="113"/>
        <pc:sldMkLst>
          <pc:docMk/>
          <pc:sldMk cId="3183983357" sldId="336"/>
        </pc:sldMkLst>
        <pc:spChg chg="mod">
          <ac:chgData name="Richard Tock" userId="73b97d84946728a3" providerId="LiveId" clId="{1D2F550D-D64D-49CD-ABF5-BB16276D9B54}" dt="2022-05-23T07:28:40.928" v="1091" actId="20577"/>
          <ac:spMkLst>
            <pc:docMk/>
            <pc:sldMk cId="3183983357" sldId="336"/>
            <ac:spMk id="2" creationId="{854C1EA9-75C8-40E4-B94E-D53AD6ED3E89}"/>
          </ac:spMkLst>
        </pc:spChg>
        <pc:spChg chg="add mod">
          <ac:chgData name="Richard Tock" userId="73b97d84946728a3" providerId="LiveId" clId="{1D2F550D-D64D-49CD-ABF5-BB16276D9B54}" dt="2022-05-25T02:28:31.313" v="2827" actId="113"/>
          <ac:spMkLst>
            <pc:docMk/>
            <pc:sldMk cId="3183983357" sldId="336"/>
            <ac:spMk id="5" creationId="{234AAD20-7808-FAA0-0895-8955DE27DB37}"/>
          </ac:spMkLst>
        </pc:spChg>
        <pc:spChg chg="del">
          <ac:chgData name="Richard Tock" userId="73b97d84946728a3" providerId="LiveId" clId="{1D2F550D-D64D-49CD-ABF5-BB16276D9B54}" dt="2022-05-25T02:28:08.414" v="2813" actId="478"/>
          <ac:spMkLst>
            <pc:docMk/>
            <pc:sldMk cId="3183983357" sldId="336"/>
            <ac:spMk id="7" creationId="{00000000-0000-0000-0000-000000000000}"/>
          </ac:spMkLst>
        </pc:spChg>
        <pc:grpChg chg="del">
          <ac:chgData name="Richard Tock" userId="73b97d84946728a3" providerId="LiveId" clId="{1D2F550D-D64D-49CD-ABF5-BB16276D9B54}" dt="2022-05-23T07:28:42.330" v="1092" actId="478"/>
          <ac:grpSpMkLst>
            <pc:docMk/>
            <pc:sldMk cId="3183983357" sldId="336"/>
            <ac:grpSpMk id="8" creationId="{C8C83A38-BD18-4FD7-AFC9-CC67506B5835}"/>
          </ac:grpSpMkLst>
        </pc:grpChg>
        <pc:graphicFrameChg chg="mod modGraphic">
          <ac:chgData name="Richard Tock" userId="73b97d84946728a3" providerId="LiveId" clId="{1D2F550D-D64D-49CD-ABF5-BB16276D9B54}" dt="2022-05-25T02:02:19.772" v="1446" actId="120"/>
          <ac:graphicFrameMkLst>
            <pc:docMk/>
            <pc:sldMk cId="3183983357" sldId="336"/>
            <ac:graphicFrameMk id="3" creationId="{7CF6677B-FA97-41D4-B9CB-777601310493}"/>
          </ac:graphicFrameMkLst>
        </pc:graphicFrameChg>
      </pc:sldChg>
      <pc:sldChg chg="addSp delSp modSp mod">
        <pc:chgData name="Richard Tock" userId="73b97d84946728a3" providerId="LiveId" clId="{1D2F550D-D64D-49CD-ABF5-BB16276D9B54}" dt="2022-05-25T02:29:13.238" v="2843" actId="20577"/>
        <pc:sldMkLst>
          <pc:docMk/>
          <pc:sldMk cId="1666458731" sldId="337"/>
        </pc:sldMkLst>
        <pc:spChg chg="add mod">
          <ac:chgData name="Richard Tock" userId="73b97d84946728a3" providerId="LiveId" clId="{1D2F550D-D64D-49CD-ABF5-BB16276D9B54}" dt="2022-05-25T02:29:13.238" v="2843" actId="20577"/>
          <ac:spMkLst>
            <pc:docMk/>
            <pc:sldMk cId="1666458731" sldId="337"/>
            <ac:spMk id="5" creationId="{AACD89EB-B575-AD57-78C8-158D35E5702E}"/>
          </ac:spMkLst>
        </pc:spChg>
        <pc:spChg chg="del">
          <ac:chgData name="Richard Tock" userId="73b97d84946728a3" providerId="LiveId" clId="{1D2F550D-D64D-49CD-ABF5-BB16276D9B54}" dt="2022-05-25T02:29:06.779" v="2834" actId="478"/>
          <ac:spMkLst>
            <pc:docMk/>
            <pc:sldMk cId="1666458731" sldId="337"/>
            <ac:spMk id="8" creationId="{99F6D805-14AD-49FC-95B4-DAE6F7A685BF}"/>
          </ac:spMkLst>
        </pc:spChg>
        <pc:grpChg chg="del">
          <ac:chgData name="Richard Tock" userId="73b97d84946728a3" providerId="LiveId" clId="{1D2F550D-D64D-49CD-ABF5-BB16276D9B54}" dt="2022-05-23T07:28:44.320" v="1093" actId="478"/>
          <ac:grpSpMkLst>
            <pc:docMk/>
            <pc:sldMk cId="1666458731" sldId="337"/>
            <ac:grpSpMk id="7" creationId="{E26B6FF5-A062-4A56-8205-21B794543A0A}"/>
          </ac:grpSpMkLst>
        </pc:grpChg>
        <pc:graphicFrameChg chg="mod modGraphic">
          <ac:chgData name="Richard Tock" userId="73b97d84946728a3" providerId="LiveId" clId="{1D2F550D-D64D-49CD-ABF5-BB16276D9B54}" dt="2022-05-25T02:02:22.339" v="1448" actId="120"/>
          <ac:graphicFrameMkLst>
            <pc:docMk/>
            <pc:sldMk cId="1666458731" sldId="337"/>
            <ac:graphicFrameMk id="3" creationId="{C74DBD9D-0324-44E7-BFF9-A68B99069EEF}"/>
          </ac:graphicFrameMkLst>
        </pc:graphicFrameChg>
      </pc:sldChg>
      <pc:sldChg chg="addSp delSp modSp mod">
        <pc:chgData name="Richard Tock" userId="73b97d84946728a3" providerId="LiveId" clId="{1D2F550D-D64D-49CD-ABF5-BB16276D9B54}" dt="2022-05-25T02:38:43.933" v="2987" actId="20577"/>
        <pc:sldMkLst>
          <pc:docMk/>
          <pc:sldMk cId="745098150" sldId="338"/>
        </pc:sldMkLst>
        <pc:spChg chg="add mod">
          <ac:chgData name="Richard Tock" userId="73b97d84946728a3" providerId="LiveId" clId="{1D2F550D-D64D-49CD-ABF5-BB16276D9B54}" dt="2022-05-25T02:38:43.933" v="2987" actId="20577"/>
          <ac:spMkLst>
            <pc:docMk/>
            <pc:sldMk cId="745098150" sldId="338"/>
            <ac:spMk id="5" creationId="{FFEB37C1-19A9-B049-058B-E5A443478C00}"/>
          </ac:spMkLst>
        </pc:spChg>
        <pc:spChg chg="del">
          <ac:chgData name="Richard Tock" userId="73b97d84946728a3" providerId="LiveId" clId="{1D2F550D-D64D-49CD-ABF5-BB16276D9B54}" dt="2022-05-25T02:37:31.618" v="2855" actId="478"/>
          <ac:spMkLst>
            <pc:docMk/>
            <pc:sldMk cId="745098150" sldId="338"/>
            <ac:spMk id="8" creationId="{AC605082-226B-4A5B-8A10-93A7F3529B24}"/>
          </ac:spMkLst>
        </pc:spChg>
        <pc:graphicFrameChg chg="mod modGraphic">
          <ac:chgData name="Richard Tock" userId="73b97d84946728a3" providerId="LiveId" clId="{1D2F550D-D64D-49CD-ABF5-BB16276D9B54}" dt="2022-05-25T02:02:26.234" v="1450" actId="120"/>
          <ac:graphicFrameMkLst>
            <pc:docMk/>
            <pc:sldMk cId="745098150" sldId="338"/>
            <ac:graphicFrameMk id="3" creationId="{964B5ECB-305C-4D62-BB3E-F7C425CBF2E4}"/>
          </ac:graphicFrameMkLst>
        </pc:graphicFrameChg>
      </pc:sldChg>
      <pc:sldChg chg="addSp delSp modSp mod">
        <pc:chgData name="Richard Tock" userId="73b97d84946728a3" providerId="LiveId" clId="{1D2F550D-D64D-49CD-ABF5-BB16276D9B54}" dt="2022-05-25T02:39:03.411" v="2996" actId="478"/>
        <pc:sldMkLst>
          <pc:docMk/>
          <pc:sldMk cId="1883240757" sldId="339"/>
        </pc:sldMkLst>
        <pc:spChg chg="mod">
          <ac:chgData name="Richard Tock" userId="73b97d84946728a3" providerId="LiveId" clId="{1D2F550D-D64D-49CD-ABF5-BB16276D9B54}" dt="2022-05-25T02:39:01.832" v="2995" actId="20577"/>
          <ac:spMkLst>
            <pc:docMk/>
            <pc:sldMk cId="1883240757" sldId="339"/>
            <ac:spMk id="17" creationId="{00000000-0000-0000-0000-000000000000}"/>
          </ac:spMkLst>
        </pc:spChg>
        <pc:graphicFrameChg chg="mod modGraphic">
          <ac:chgData name="Richard Tock" userId="73b97d84946728a3" providerId="LiveId" clId="{1D2F550D-D64D-49CD-ABF5-BB16276D9B54}" dt="2022-05-25T02:02:29.809" v="1452" actId="120"/>
          <ac:graphicFrameMkLst>
            <pc:docMk/>
            <pc:sldMk cId="1883240757" sldId="339"/>
            <ac:graphicFrameMk id="2" creationId="{8AF80D1B-2229-4A88-98DE-301696CE447B}"/>
          </ac:graphicFrameMkLst>
        </pc:graphicFrameChg>
        <pc:picChg chg="add del mod">
          <ac:chgData name="Richard Tock" userId="73b97d84946728a3" providerId="LiveId" clId="{1D2F550D-D64D-49CD-ABF5-BB16276D9B54}" dt="2022-05-25T02:35:57.184" v="2854" actId="478"/>
          <ac:picMkLst>
            <pc:docMk/>
            <pc:sldMk cId="1883240757" sldId="339"/>
            <ac:picMk id="4" creationId="{3DBF176B-DE10-CD17-28EA-63F84C4644E8}"/>
          </ac:picMkLst>
        </pc:picChg>
        <pc:picChg chg="add del mod">
          <ac:chgData name="Richard Tock" userId="73b97d84946728a3" providerId="LiveId" clId="{1D2F550D-D64D-49CD-ABF5-BB16276D9B54}" dt="2022-05-25T02:39:03.411" v="2996" actId="478"/>
          <ac:picMkLst>
            <pc:docMk/>
            <pc:sldMk cId="1883240757" sldId="339"/>
            <ac:picMk id="6" creationId="{21F2BBC2-35BA-7208-A6CE-2E399B1DDADA}"/>
          </ac:picMkLst>
        </pc:picChg>
      </pc:sldChg>
      <pc:sldChg chg="del">
        <pc:chgData name="Richard Tock" userId="73b97d84946728a3" providerId="LiveId" clId="{1D2F550D-D64D-49CD-ABF5-BB16276D9B54}" dt="2022-05-23T04:34:06.096" v="85" actId="47"/>
        <pc:sldMkLst>
          <pc:docMk/>
          <pc:sldMk cId="1077249167" sldId="354"/>
        </pc:sldMkLst>
      </pc:sldChg>
      <pc:sldChg chg="del">
        <pc:chgData name="Richard Tock" userId="73b97d84946728a3" providerId="LiveId" clId="{1D2F550D-D64D-49CD-ABF5-BB16276D9B54}" dt="2022-05-23T04:34:07.210" v="86" actId="47"/>
        <pc:sldMkLst>
          <pc:docMk/>
          <pc:sldMk cId="862581757" sldId="355"/>
        </pc:sldMkLst>
      </pc:sldChg>
      <pc:sldChg chg="del">
        <pc:chgData name="Richard Tock" userId="73b97d84946728a3" providerId="LiveId" clId="{1D2F550D-D64D-49CD-ABF5-BB16276D9B54}" dt="2022-05-23T04:34:07.558" v="87" actId="47"/>
        <pc:sldMkLst>
          <pc:docMk/>
          <pc:sldMk cId="307926680" sldId="356"/>
        </pc:sldMkLst>
      </pc:sldChg>
      <pc:sldChg chg="addSp delSp modSp mod delAnim modAnim">
        <pc:chgData name="Richard Tock" userId="73b97d84946728a3" providerId="LiveId" clId="{1D2F550D-D64D-49CD-ABF5-BB16276D9B54}" dt="2022-05-24T06:04:50.936" v="1191" actId="1076"/>
        <pc:sldMkLst>
          <pc:docMk/>
          <pc:sldMk cId="1255495414" sldId="357"/>
        </pc:sldMkLst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4" creationId="{DD5FE622-9593-61D8-098F-D214F75944B2}"/>
          </ac:spMkLst>
        </pc:spChg>
        <pc:spChg chg="mod">
          <ac:chgData name="Richard Tock" userId="73b97d84946728a3" providerId="LiveId" clId="{1D2F550D-D64D-49CD-ABF5-BB16276D9B54}" dt="2022-05-23T04:38:32.766" v="428" actId="20577"/>
          <ac:spMkLst>
            <pc:docMk/>
            <pc:sldMk cId="1255495414" sldId="357"/>
            <ac:spMk id="5" creationId="{00000000-0000-0000-0000-000000000000}"/>
          </ac:spMkLst>
        </pc:spChg>
        <pc:spChg chg="del">
          <ac:chgData name="Richard Tock" userId="73b97d84946728a3" providerId="LiveId" clId="{1D2F550D-D64D-49CD-ABF5-BB16276D9B54}" dt="2022-05-23T04:36:10.511" v="198" actId="478"/>
          <ac:spMkLst>
            <pc:docMk/>
            <pc:sldMk cId="1255495414" sldId="357"/>
            <ac:spMk id="7" creationId="{00000000-0000-0000-0000-000000000000}"/>
          </ac:spMkLst>
        </pc:spChg>
        <pc:spChg chg="del">
          <ac:chgData name="Richard Tock" userId="73b97d84946728a3" providerId="LiveId" clId="{1D2F550D-D64D-49CD-ABF5-BB16276D9B54}" dt="2022-05-23T04:36:10.511" v="198" actId="478"/>
          <ac:spMkLst>
            <pc:docMk/>
            <pc:sldMk cId="1255495414" sldId="357"/>
            <ac:spMk id="8" creationId="{00000000-0000-0000-0000-000000000000}"/>
          </ac:spMkLst>
        </pc:spChg>
        <pc:spChg chg="del">
          <ac:chgData name="Richard Tock" userId="73b97d84946728a3" providerId="LiveId" clId="{1D2F550D-D64D-49CD-ABF5-BB16276D9B54}" dt="2022-05-23T04:36:10.511" v="198" actId="478"/>
          <ac:spMkLst>
            <pc:docMk/>
            <pc:sldMk cId="1255495414" sldId="357"/>
            <ac:spMk id="9" creationId="{00000000-0000-0000-0000-000000000000}"/>
          </ac:spMkLst>
        </pc:spChg>
        <pc:spChg chg="del">
          <ac:chgData name="Richard Tock" userId="73b97d84946728a3" providerId="LiveId" clId="{1D2F550D-D64D-49CD-ABF5-BB16276D9B54}" dt="2022-05-23T04:36:10.511" v="198" actId="478"/>
          <ac:spMkLst>
            <pc:docMk/>
            <pc:sldMk cId="1255495414" sldId="357"/>
            <ac:spMk id="10" creationId="{00000000-0000-0000-0000-000000000000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11" creationId="{5B40C831-F529-A2DC-3FD3-C2A927703F04}"/>
          </ac:spMkLst>
        </pc:spChg>
        <pc:spChg chg="del">
          <ac:chgData name="Richard Tock" userId="73b97d84946728a3" providerId="LiveId" clId="{1D2F550D-D64D-49CD-ABF5-BB16276D9B54}" dt="2022-05-23T04:36:10.511" v="198" actId="478"/>
          <ac:spMkLst>
            <pc:docMk/>
            <pc:sldMk cId="1255495414" sldId="357"/>
            <ac:spMk id="12" creationId="{00000000-0000-0000-0000-000000000000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13" creationId="{4D4B90A3-DD98-C8E9-C87E-3084ED06BF6A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14" creationId="{0450BEBB-C849-4B07-48D1-DB9D6844D840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15" creationId="{58DA9D0A-C30C-6EEE-334A-A040E4F8E319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16" creationId="{ED314445-E22F-79B4-C103-F90FEAFB1F67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17" creationId="{EA7A7177-A6D3-2949-15F1-94BE4C3B3C60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18" creationId="{66C1B15F-160B-0BBA-73DA-59267A068CE1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19" creationId="{0321D533-9EDC-6B5E-288F-300009BC3DD6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20" creationId="{E54A3838-E584-5200-A58C-A42DE4D47D08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21" creationId="{A91F79B6-CF2B-E00B-588E-0AE81E10FD9F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22" creationId="{7D76F364-2B43-B445-314C-25B13680598F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23" creationId="{C403345F-4907-DDC8-500B-58D02283BBFF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24" creationId="{A84598E3-ACE7-68C8-2629-80EEC424DC27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25" creationId="{D8E9C62C-9955-567E-698B-A84067205F92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26" creationId="{6B4DF7A7-25A6-887B-815C-328F289D0845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27" creationId="{C71F138B-0C86-595C-6DBC-D5E8C8499D62}"/>
          </ac:spMkLst>
        </pc:spChg>
        <pc:spChg chg="add mod">
          <ac:chgData name="Richard Tock" userId="73b97d84946728a3" providerId="LiveId" clId="{1D2F550D-D64D-49CD-ABF5-BB16276D9B54}" dt="2022-05-24T06:04:50.936" v="1191" actId="1076"/>
          <ac:spMkLst>
            <pc:docMk/>
            <pc:sldMk cId="1255495414" sldId="357"/>
            <ac:spMk id="28" creationId="{DDFABB49-1BDA-93FD-87A2-A2CD509F07F3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29" creationId="{16CE56AA-EB89-7228-A748-38D7899E7998}"/>
          </ac:spMkLst>
        </pc:spChg>
        <pc:spChg chg="add del mod">
          <ac:chgData name="Richard Tock" userId="73b97d84946728a3" providerId="LiveId" clId="{1D2F550D-D64D-49CD-ABF5-BB16276D9B54}" dt="2022-05-23T05:44:25.184" v="595" actId="478"/>
          <ac:spMkLst>
            <pc:docMk/>
            <pc:sldMk cId="1255495414" sldId="357"/>
            <ac:spMk id="30" creationId="{798F2AC3-EA5A-8E6F-957D-BA7675665517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31" creationId="{3413D7D8-91C0-C916-33A1-DA31C43A3D2D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32" creationId="{65CCF144-35D0-A541-F39B-BC1673CCDE6B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33" creationId="{813ABA99-FFAD-80C9-5DF1-D117AE3F302C}"/>
          </ac:spMkLst>
        </pc:spChg>
        <pc:spChg chg="add mod">
          <ac:chgData name="Richard Tock" userId="73b97d84946728a3" providerId="LiveId" clId="{1D2F550D-D64D-49CD-ABF5-BB16276D9B54}" dt="2022-05-23T05:44:49.694" v="600" actId="208"/>
          <ac:spMkLst>
            <pc:docMk/>
            <pc:sldMk cId="1255495414" sldId="357"/>
            <ac:spMk id="34" creationId="{93B881FE-1B2F-E54A-A53A-D33C2D58B4CD}"/>
          </ac:spMkLst>
        </pc:spChg>
        <pc:graphicFrameChg chg="modGraphic">
          <ac:chgData name="Richard Tock" userId="73b97d84946728a3" providerId="LiveId" clId="{1D2F550D-D64D-49CD-ABF5-BB16276D9B54}" dt="2022-05-23T04:35:37.593" v="152" actId="20577"/>
          <ac:graphicFrameMkLst>
            <pc:docMk/>
            <pc:sldMk cId="1255495414" sldId="357"/>
            <ac:graphicFrameMk id="2" creationId="{08E55963-8F18-4417-9535-3AAA59881A7A}"/>
          </ac:graphicFrameMkLst>
        </pc:graphicFrameChg>
        <pc:graphicFrameChg chg="add mod modGraphic">
          <ac:chgData name="Richard Tock" userId="73b97d84946728a3" providerId="LiveId" clId="{1D2F550D-D64D-49CD-ABF5-BB16276D9B54}" dt="2022-05-24T06:04:48.353" v="1190" actId="20577"/>
          <ac:graphicFrameMkLst>
            <pc:docMk/>
            <pc:sldMk cId="1255495414" sldId="357"/>
            <ac:graphicFrameMk id="3" creationId="{C0D2F9A3-8DCF-4696-0E3D-452D3FE014E0}"/>
          </ac:graphicFrameMkLst>
        </pc:graphicFrameChg>
      </pc:sldChg>
      <pc:sldChg chg="addSp delSp modSp mod">
        <pc:chgData name="Richard Tock" userId="73b97d84946728a3" providerId="LiveId" clId="{1D2F550D-D64D-49CD-ABF5-BB16276D9B54}" dt="2022-05-23T07:12:48.311" v="974"/>
        <pc:sldMkLst>
          <pc:docMk/>
          <pc:sldMk cId="368951076" sldId="362"/>
        </pc:sldMkLst>
        <pc:spChg chg="del mod">
          <ac:chgData name="Richard Tock" userId="73b97d84946728a3" providerId="LiveId" clId="{1D2F550D-D64D-49CD-ABF5-BB16276D9B54}" dt="2022-05-23T07:12:31.058" v="970" actId="478"/>
          <ac:spMkLst>
            <pc:docMk/>
            <pc:sldMk cId="368951076" sldId="362"/>
            <ac:spMk id="5" creationId="{00000000-0000-0000-0000-000000000000}"/>
          </ac:spMkLst>
        </pc:spChg>
        <pc:spChg chg="mod">
          <ac:chgData name="Richard Tock" userId="73b97d84946728a3" providerId="LiveId" clId="{1D2F550D-D64D-49CD-ABF5-BB16276D9B54}" dt="2022-05-23T07:12:36.503" v="972" actId="403"/>
          <ac:spMkLst>
            <pc:docMk/>
            <pc:sldMk cId="368951076" sldId="362"/>
            <ac:spMk id="7" creationId="{00000000-0000-0000-0000-000000000000}"/>
          </ac:spMkLst>
        </pc:spChg>
        <pc:spChg chg="del">
          <ac:chgData name="Richard Tock" userId="73b97d84946728a3" providerId="LiveId" clId="{1D2F550D-D64D-49CD-ABF5-BB16276D9B54}" dt="2022-05-23T07:08:09.201" v="645" actId="478"/>
          <ac:spMkLst>
            <pc:docMk/>
            <pc:sldMk cId="368951076" sldId="362"/>
            <ac:spMk id="8" creationId="{00000000-0000-0000-0000-000000000000}"/>
          </ac:spMkLst>
        </pc:spChg>
        <pc:spChg chg="del">
          <ac:chgData name="Richard Tock" userId="73b97d84946728a3" providerId="LiveId" clId="{1D2F550D-D64D-49CD-ABF5-BB16276D9B54}" dt="2022-05-23T07:08:09.201" v="645" actId="478"/>
          <ac:spMkLst>
            <pc:docMk/>
            <pc:sldMk cId="368951076" sldId="362"/>
            <ac:spMk id="9" creationId="{00000000-0000-0000-0000-000000000000}"/>
          </ac:spMkLst>
        </pc:spChg>
        <pc:spChg chg="del">
          <ac:chgData name="Richard Tock" userId="73b97d84946728a3" providerId="LiveId" clId="{1D2F550D-D64D-49CD-ABF5-BB16276D9B54}" dt="2022-05-23T07:08:09.201" v="645" actId="478"/>
          <ac:spMkLst>
            <pc:docMk/>
            <pc:sldMk cId="368951076" sldId="362"/>
            <ac:spMk id="10" creationId="{00000000-0000-0000-0000-000000000000}"/>
          </ac:spMkLst>
        </pc:spChg>
        <pc:spChg chg="add mod">
          <ac:chgData name="Richard Tock" userId="73b97d84946728a3" providerId="LiveId" clId="{1D2F550D-D64D-49CD-ABF5-BB16276D9B54}" dt="2022-05-23T07:12:48.311" v="974"/>
          <ac:spMkLst>
            <pc:docMk/>
            <pc:sldMk cId="368951076" sldId="362"/>
            <ac:spMk id="11" creationId="{FE1D8B56-25F4-ABE7-57A0-C799890A7806}"/>
          </ac:spMkLst>
        </pc:spChg>
        <pc:spChg chg="del">
          <ac:chgData name="Richard Tock" userId="73b97d84946728a3" providerId="LiveId" clId="{1D2F550D-D64D-49CD-ABF5-BB16276D9B54}" dt="2022-05-23T07:08:09.201" v="645" actId="478"/>
          <ac:spMkLst>
            <pc:docMk/>
            <pc:sldMk cId="368951076" sldId="362"/>
            <ac:spMk id="12" creationId="{00000000-0000-0000-0000-000000000000}"/>
          </ac:spMkLst>
        </pc:spChg>
        <pc:graphicFrameChg chg="mod modGraphic">
          <ac:chgData name="Richard Tock" userId="73b97d84946728a3" providerId="LiveId" clId="{1D2F550D-D64D-49CD-ABF5-BB16276D9B54}" dt="2022-05-23T07:07:59.966" v="629" actId="20577"/>
          <ac:graphicFrameMkLst>
            <pc:docMk/>
            <pc:sldMk cId="368951076" sldId="362"/>
            <ac:graphicFrameMk id="2" creationId="{A36322E0-175F-4B13-864E-0155ECC3907E}"/>
          </ac:graphicFrameMkLst>
        </pc:graphicFrameChg>
      </pc:sldChg>
      <pc:sldChg chg="del">
        <pc:chgData name="Richard Tock" userId="73b97d84946728a3" providerId="LiveId" clId="{1D2F550D-D64D-49CD-ABF5-BB16276D9B54}" dt="2022-05-23T07:12:55.222" v="976" actId="47"/>
        <pc:sldMkLst>
          <pc:docMk/>
          <pc:sldMk cId="153343384" sldId="367"/>
        </pc:sldMkLst>
      </pc:sldChg>
      <pc:sldChg chg="del">
        <pc:chgData name="Richard Tock" userId="73b97d84946728a3" providerId="LiveId" clId="{1D2F550D-D64D-49CD-ABF5-BB16276D9B54}" dt="2022-05-23T04:34:04.550" v="83" actId="47"/>
        <pc:sldMkLst>
          <pc:docMk/>
          <pc:sldMk cId="4293755644" sldId="371"/>
        </pc:sldMkLst>
      </pc:sldChg>
      <pc:sldChg chg="addSp delSp modSp mod">
        <pc:chgData name="Richard Tock" userId="73b97d84946728a3" providerId="LiveId" clId="{1D2F550D-D64D-49CD-ABF5-BB16276D9B54}" dt="2022-05-23T04:35:27.059" v="137" actId="166"/>
        <pc:sldMkLst>
          <pc:docMk/>
          <pc:sldMk cId="4183900911" sldId="373"/>
        </pc:sldMkLst>
        <pc:spChg chg="mod">
          <ac:chgData name="Richard Tock" userId="73b97d84946728a3" providerId="LiveId" clId="{1D2F550D-D64D-49CD-ABF5-BB16276D9B54}" dt="2022-05-23T04:04:40.961" v="17" actId="20577"/>
          <ac:spMkLst>
            <pc:docMk/>
            <pc:sldMk cId="4183900911" sldId="373"/>
            <ac:spMk id="4" creationId="{00000000-0000-0000-0000-000000000000}"/>
          </ac:spMkLst>
        </pc:spChg>
        <pc:spChg chg="mod">
          <ac:chgData name="Richard Tock" userId="73b97d84946728a3" providerId="LiveId" clId="{1D2F550D-D64D-49CD-ABF5-BB16276D9B54}" dt="2022-05-23T04:18:38.740" v="37" actId="20577"/>
          <ac:spMkLst>
            <pc:docMk/>
            <pc:sldMk cId="4183900911" sldId="373"/>
            <ac:spMk id="5" creationId="{187BBC29-0949-6540-BB41-4B0CE1B2CDC6}"/>
          </ac:spMkLst>
        </pc:spChg>
        <pc:spChg chg="del">
          <ac:chgData name="Richard Tock" userId="73b97d84946728a3" providerId="LiveId" clId="{1D2F550D-D64D-49CD-ABF5-BB16276D9B54}" dt="2022-05-23T04:05:33.651" v="18" actId="478"/>
          <ac:spMkLst>
            <pc:docMk/>
            <pc:sldMk cId="4183900911" sldId="373"/>
            <ac:spMk id="7" creationId="{CD1D49A2-993B-4544-A988-661C42737F47}"/>
          </ac:spMkLst>
        </pc:spChg>
        <pc:spChg chg="del">
          <ac:chgData name="Richard Tock" userId="73b97d84946728a3" providerId="LiveId" clId="{1D2F550D-D64D-49CD-ABF5-BB16276D9B54}" dt="2022-05-23T04:18:49.999" v="38" actId="478"/>
          <ac:spMkLst>
            <pc:docMk/>
            <pc:sldMk cId="4183900911" sldId="373"/>
            <ac:spMk id="8" creationId="{10D859C0-E843-4116-87EF-AD4CC98CB8F0}"/>
          </ac:spMkLst>
        </pc:spChg>
        <pc:spChg chg="add mod ord">
          <ac:chgData name="Richard Tock" userId="73b97d84946728a3" providerId="LiveId" clId="{1D2F550D-D64D-49CD-ABF5-BB16276D9B54}" dt="2022-05-23T04:35:22.543" v="136" actId="167"/>
          <ac:spMkLst>
            <pc:docMk/>
            <pc:sldMk cId="4183900911" sldId="373"/>
            <ac:spMk id="13" creationId="{029C6F8A-4362-40DC-DE94-B2D921F11CE1}"/>
          </ac:spMkLst>
        </pc:spChg>
        <pc:spChg chg="mod">
          <ac:chgData name="Richard Tock" userId="73b97d84946728a3" providerId="LiveId" clId="{1D2F550D-D64D-49CD-ABF5-BB16276D9B54}" dt="2022-05-23T04:35:04.615" v="124" actId="20577"/>
          <ac:spMkLst>
            <pc:docMk/>
            <pc:sldMk cId="4183900911" sldId="373"/>
            <ac:spMk id="34" creationId="{02D1D3E9-FA36-CB40-8C08-038814EF256E}"/>
          </ac:spMkLst>
        </pc:spChg>
        <pc:graphicFrameChg chg="modGraphic">
          <ac:chgData name="Richard Tock" userId="73b97d84946728a3" providerId="LiveId" clId="{1D2F550D-D64D-49CD-ABF5-BB16276D9B54}" dt="2022-05-23T04:34:48.769" v="117" actId="20577"/>
          <ac:graphicFrameMkLst>
            <pc:docMk/>
            <pc:sldMk cId="4183900911" sldId="373"/>
            <ac:graphicFrameMk id="3" creationId="{BEB3F18C-2A12-5744-B681-4D92AEBA2CDF}"/>
          </ac:graphicFrameMkLst>
        </pc:graphicFrameChg>
        <pc:picChg chg="ord">
          <ac:chgData name="Richard Tock" userId="73b97d84946728a3" providerId="LiveId" clId="{1D2F550D-D64D-49CD-ABF5-BB16276D9B54}" dt="2022-05-23T04:35:27.059" v="137" actId="166"/>
          <ac:picMkLst>
            <pc:docMk/>
            <pc:sldMk cId="4183900911" sldId="373"/>
            <ac:picMk id="42" creationId="{DB3399F1-CB7B-C44E-9AEA-EEE6195A1CFE}"/>
          </ac:picMkLst>
        </pc:picChg>
      </pc:sldChg>
      <pc:sldChg chg="del">
        <pc:chgData name="Richard Tock" userId="73b97d84946728a3" providerId="LiveId" clId="{1D2F550D-D64D-49CD-ABF5-BB16276D9B54}" dt="2022-05-23T04:34:05.147" v="84" actId="47"/>
        <pc:sldMkLst>
          <pc:docMk/>
          <pc:sldMk cId="3861877569" sldId="375"/>
        </pc:sldMkLst>
      </pc:sldChg>
      <pc:sldChg chg="del">
        <pc:chgData name="Richard Tock" userId="73b97d84946728a3" providerId="LiveId" clId="{1D2F550D-D64D-49CD-ABF5-BB16276D9B54}" dt="2022-05-23T07:12:54.667" v="975" actId="47"/>
        <pc:sldMkLst>
          <pc:docMk/>
          <pc:sldMk cId="1082208760" sldId="377"/>
        </pc:sldMkLst>
      </pc:sldChg>
      <pc:sldChg chg="del">
        <pc:chgData name="Richard Tock" userId="73b97d84946728a3" providerId="LiveId" clId="{1D2F550D-D64D-49CD-ABF5-BB16276D9B54}" dt="2022-05-24T06:08:48.034" v="1252" actId="47"/>
        <pc:sldMkLst>
          <pc:docMk/>
          <pc:sldMk cId="1696863024" sldId="378"/>
        </pc:sldMkLst>
      </pc:sldChg>
      <pc:sldChg chg="del">
        <pc:chgData name="Richard Tock" userId="73b97d84946728a3" providerId="LiveId" clId="{1D2F550D-D64D-49CD-ABF5-BB16276D9B54}" dt="2022-05-24T06:08:48.034" v="1252" actId="47"/>
        <pc:sldMkLst>
          <pc:docMk/>
          <pc:sldMk cId="3138396343" sldId="379"/>
        </pc:sldMkLst>
      </pc:sldChg>
      <pc:sldChg chg="del">
        <pc:chgData name="Richard Tock" userId="73b97d84946728a3" providerId="LiveId" clId="{1D2F550D-D64D-49CD-ABF5-BB16276D9B54}" dt="2022-05-24T06:08:48.034" v="1252" actId="47"/>
        <pc:sldMkLst>
          <pc:docMk/>
          <pc:sldMk cId="878159825" sldId="381"/>
        </pc:sldMkLst>
      </pc:sldChg>
      <pc:sldChg chg="delSp modSp mod delAnim">
        <pc:chgData name="Richard Tock" userId="73b97d84946728a3" providerId="LiveId" clId="{1D2F550D-D64D-49CD-ABF5-BB16276D9B54}" dt="2022-05-23T04:34:00.165" v="82" actId="14100"/>
        <pc:sldMkLst>
          <pc:docMk/>
          <pc:sldMk cId="88798750" sldId="382"/>
        </pc:sldMkLst>
        <pc:spChg chg="mod">
          <ac:chgData name="Richard Tock" userId="73b97d84946728a3" providerId="LiveId" clId="{1D2F550D-D64D-49CD-ABF5-BB16276D9B54}" dt="2022-05-23T04:33:54.169" v="80" actId="14100"/>
          <ac:spMkLst>
            <pc:docMk/>
            <pc:sldMk cId="88798750" sldId="382"/>
            <ac:spMk id="7" creationId="{B8C11A7B-882E-7067-1BBF-B295ADB28745}"/>
          </ac:spMkLst>
        </pc:spChg>
        <pc:spChg chg="del">
          <ac:chgData name="Richard Tock" userId="73b97d84946728a3" providerId="LiveId" clId="{1D2F550D-D64D-49CD-ABF5-BB16276D9B54}" dt="2022-05-23T04:19:43.044" v="49" actId="478"/>
          <ac:spMkLst>
            <pc:docMk/>
            <pc:sldMk cId="88798750" sldId="382"/>
            <ac:spMk id="8" creationId="{E0DAAB3E-A89F-FF5C-F146-337A0B3B847A}"/>
          </ac:spMkLst>
        </pc:spChg>
        <pc:spChg chg="del">
          <ac:chgData name="Richard Tock" userId="73b97d84946728a3" providerId="LiveId" clId="{1D2F550D-D64D-49CD-ABF5-BB16276D9B54}" dt="2022-05-23T04:19:44.436" v="50" actId="478"/>
          <ac:spMkLst>
            <pc:docMk/>
            <pc:sldMk cId="88798750" sldId="382"/>
            <ac:spMk id="13" creationId="{BC553CDD-57C1-1A40-076D-F48744428E92}"/>
          </ac:spMkLst>
        </pc:spChg>
        <pc:grpChg chg="mod">
          <ac:chgData name="Richard Tock" userId="73b97d84946728a3" providerId="LiveId" clId="{1D2F550D-D64D-49CD-ABF5-BB16276D9B54}" dt="2022-05-23T04:34:00.165" v="82" actId="14100"/>
          <ac:grpSpMkLst>
            <pc:docMk/>
            <pc:sldMk cId="88798750" sldId="382"/>
            <ac:grpSpMk id="6" creationId="{FB96C9AA-20B2-D336-3BEF-30318330174F}"/>
          </ac:grpSpMkLst>
        </pc:grpChg>
        <pc:grpChg chg="del">
          <ac:chgData name="Richard Tock" userId="73b97d84946728a3" providerId="LiveId" clId="{1D2F550D-D64D-49CD-ABF5-BB16276D9B54}" dt="2022-05-23T04:19:39.972" v="48" actId="478"/>
          <ac:grpSpMkLst>
            <pc:docMk/>
            <pc:sldMk cId="88798750" sldId="382"/>
            <ac:grpSpMk id="10" creationId="{B04C3569-7AB4-C612-A850-4F1EAB6ABA67}"/>
          </ac:grpSpMkLst>
        </pc:grpChg>
        <pc:grpChg chg="del">
          <ac:chgData name="Richard Tock" userId="73b97d84946728a3" providerId="LiveId" clId="{1D2F550D-D64D-49CD-ABF5-BB16276D9B54}" dt="2022-05-23T04:19:39.439" v="47" actId="478"/>
          <ac:grpSpMkLst>
            <pc:docMk/>
            <pc:sldMk cId="88798750" sldId="382"/>
            <ac:grpSpMk id="14" creationId="{C3DDE0A1-5AA2-42AC-D0B1-58121542D84D}"/>
          </ac:grpSpMkLst>
        </pc:grpChg>
        <pc:graphicFrameChg chg="mod modGraphic">
          <ac:chgData name="Richard Tock" userId="73b97d84946728a3" providerId="LiveId" clId="{1D2F550D-D64D-49CD-ABF5-BB16276D9B54}" dt="2022-05-23T04:19:37.229" v="46" actId="120"/>
          <ac:graphicFrameMkLst>
            <pc:docMk/>
            <pc:sldMk cId="88798750" sldId="382"/>
            <ac:graphicFrameMk id="2" creationId="{96A3F5E4-142C-4D70-8AA2-E7BE5D5222B0}"/>
          </ac:graphicFrameMkLst>
        </pc:graphicFrameChg>
        <pc:graphicFrameChg chg="mod modGraphic">
          <ac:chgData name="Richard Tock" userId="73b97d84946728a3" providerId="LiveId" clId="{1D2F550D-D64D-49CD-ABF5-BB16276D9B54}" dt="2022-05-23T04:33:47.766" v="78" actId="20577"/>
          <ac:graphicFrameMkLst>
            <pc:docMk/>
            <pc:sldMk cId="88798750" sldId="382"/>
            <ac:graphicFrameMk id="3" creationId="{53331ACE-DCBF-434B-9A9E-FF273B573791}"/>
          </ac:graphicFrameMkLst>
        </pc:graphicFrameChg>
        <pc:picChg chg="mod">
          <ac:chgData name="Richard Tock" userId="73b97d84946728a3" providerId="LiveId" clId="{1D2F550D-D64D-49CD-ABF5-BB16276D9B54}" dt="2022-05-23T04:33:56.284" v="81" actId="1076"/>
          <ac:picMkLst>
            <pc:docMk/>
            <pc:sldMk cId="88798750" sldId="382"/>
            <ac:picMk id="9" creationId="{5A70A805-67D0-3E34-40F7-ECAFF60DC8F1}"/>
          </ac:picMkLst>
        </pc:picChg>
      </pc:sldChg>
      <pc:sldChg chg="modSp">
        <pc:chgData name="Richard Tock" userId="73b97d84946728a3" providerId="LiveId" clId="{1D2F550D-D64D-49CD-ABF5-BB16276D9B54}" dt="2022-05-24T06:08:40.856" v="1251"/>
        <pc:sldMkLst>
          <pc:docMk/>
          <pc:sldMk cId="1309650004" sldId="383"/>
        </pc:sldMkLst>
        <pc:graphicFrameChg chg="mod">
          <ac:chgData name="Richard Tock" userId="73b97d84946728a3" providerId="LiveId" clId="{1D2F550D-D64D-49CD-ABF5-BB16276D9B54}" dt="2022-05-24T06:08:40.856" v="1251"/>
          <ac:graphicFrameMkLst>
            <pc:docMk/>
            <pc:sldMk cId="1309650004" sldId="383"/>
            <ac:graphicFrameMk id="2" creationId="{05992F8E-B39C-485A-9F8F-91D6A14CFF99}"/>
          </ac:graphicFrameMkLst>
        </pc:graphicFrameChg>
      </pc:sldChg>
      <pc:sldChg chg="modSp add mod ord">
        <pc:chgData name="Richard Tock" userId="73b97d84946728a3" providerId="LiveId" clId="{1D2F550D-D64D-49CD-ABF5-BB16276D9B54}" dt="2022-05-23T05:45:17.381" v="624" actId="1037"/>
        <pc:sldMkLst>
          <pc:docMk/>
          <pc:sldMk cId="1267149733" sldId="384"/>
        </pc:sldMkLst>
        <pc:grpChg chg="mod">
          <ac:chgData name="Richard Tock" userId="73b97d84946728a3" providerId="LiveId" clId="{1D2F550D-D64D-49CD-ABF5-BB16276D9B54}" dt="2022-05-23T05:45:17.381" v="624" actId="1037"/>
          <ac:grpSpMkLst>
            <pc:docMk/>
            <pc:sldMk cId="1267149733" sldId="384"/>
            <ac:grpSpMk id="6" creationId="{FB96C9AA-20B2-D336-3BEF-30318330174F}"/>
          </ac:grpSpMkLst>
        </pc:grpChg>
        <pc:graphicFrameChg chg="modGraphic">
          <ac:chgData name="Richard Tock" userId="73b97d84946728a3" providerId="LiveId" clId="{1D2F550D-D64D-49CD-ABF5-BB16276D9B54}" dt="2022-05-23T04:35:46.694" v="172" actId="20577"/>
          <ac:graphicFrameMkLst>
            <pc:docMk/>
            <pc:sldMk cId="1267149733" sldId="384"/>
            <ac:graphicFrameMk id="2" creationId="{96A3F5E4-142C-4D70-8AA2-E7BE5D5222B0}"/>
          </ac:graphicFrameMkLst>
        </pc:graphicFrameChg>
        <pc:graphicFrameChg chg="modGraphic">
          <ac:chgData name="Richard Tock" userId="73b97d84946728a3" providerId="LiveId" clId="{1D2F550D-D64D-49CD-ABF5-BB16276D9B54}" dt="2022-05-23T05:45:08.838" v="619" actId="20577"/>
          <ac:graphicFrameMkLst>
            <pc:docMk/>
            <pc:sldMk cId="1267149733" sldId="384"/>
            <ac:graphicFrameMk id="3" creationId="{53331ACE-DCBF-434B-9A9E-FF273B573791}"/>
          </ac:graphicFrameMkLst>
        </pc:graphicFrameChg>
      </pc:sldChg>
      <pc:sldChg chg="addSp delSp modSp add mod ord delAnim modAnim">
        <pc:chgData name="Richard Tock" userId="73b97d84946728a3" providerId="LiveId" clId="{1D2F550D-D64D-49CD-ABF5-BB16276D9B54}" dt="2022-05-24T06:08:25.996" v="1247" actId="1076"/>
        <pc:sldMkLst>
          <pc:docMk/>
          <pc:sldMk cId="187130460" sldId="385"/>
        </pc:sldMkLst>
        <pc:spChg chg="del">
          <ac:chgData name="Richard Tock" userId="73b97d84946728a3" providerId="LiveId" clId="{1D2F550D-D64D-49CD-ABF5-BB16276D9B54}" dt="2022-05-23T07:14:06.976" v="1014" actId="478"/>
          <ac:spMkLst>
            <pc:docMk/>
            <pc:sldMk cId="187130460" sldId="385"/>
            <ac:spMk id="4" creationId="{DD5FE622-9593-61D8-098F-D214F75944B2}"/>
          </ac:spMkLst>
        </pc:spChg>
        <pc:spChg chg="add mod">
          <ac:chgData name="Richard Tock" userId="73b97d84946728a3" providerId="LiveId" clId="{1D2F550D-D64D-49CD-ABF5-BB16276D9B54}" dt="2022-05-24T06:06:38.793" v="1226" actId="1076"/>
          <ac:spMkLst>
            <pc:docMk/>
            <pc:sldMk cId="187130460" sldId="385"/>
            <ac:spMk id="8" creationId="{AA160409-3B6D-57BD-B042-AEE82DDB0D29}"/>
          </ac:spMkLst>
        </pc:spChg>
        <pc:spChg chg="add mod">
          <ac:chgData name="Richard Tock" userId="73b97d84946728a3" providerId="LiveId" clId="{1D2F550D-D64D-49CD-ABF5-BB16276D9B54}" dt="2022-05-24T06:06:42.584" v="1228" actId="1076"/>
          <ac:spMkLst>
            <pc:docMk/>
            <pc:sldMk cId="187130460" sldId="385"/>
            <ac:spMk id="9" creationId="{272C7F61-F30A-A41C-FEFC-6934DCDD7C9C}"/>
          </ac:spMkLst>
        </pc:spChg>
        <pc:spChg chg="add mod">
          <ac:chgData name="Richard Tock" userId="73b97d84946728a3" providerId="LiveId" clId="{1D2F550D-D64D-49CD-ABF5-BB16276D9B54}" dt="2022-05-24T06:06:46.466" v="1230" actId="1076"/>
          <ac:spMkLst>
            <pc:docMk/>
            <pc:sldMk cId="187130460" sldId="385"/>
            <ac:spMk id="10" creationId="{024255C4-92E6-CBF8-A602-E8E0D3BBF6BB}"/>
          </ac:spMkLst>
        </pc:spChg>
        <pc:spChg chg="mod">
          <ac:chgData name="Richard Tock" userId="73b97d84946728a3" providerId="LiveId" clId="{1D2F550D-D64D-49CD-ABF5-BB16276D9B54}" dt="2022-05-24T06:06:35.529" v="1224" actId="1076"/>
          <ac:spMkLst>
            <pc:docMk/>
            <pc:sldMk cId="187130460" sldId="385"/>
            <ac:spMk id="11" creationId="{5B40C831-F529-A2DC-3FD3-C2A927703F04}"/>
          </ac:spMkLst>
        </pc:spChg>
        <pc:spChg chg="add mod">
          <ac:chgData name="Richard Tock" userId="73b97d84946728a3" providerId="LiveId" clId="{1D2F550D-D64D-49CD-ABF5-BB16276D9B54}" dt="2022-05-24T06:06:49.266" v="1232" actId="1076"/>
          <ac:spMkLst>
            <pc:docMk/>
            <pc:sldMk cId="187130460" sldId="385"/>
            <ac:spMk id="12" creationId="{689A98B4-E299-8711-F6EC-9EE2D990FB42}"/>
          </ac:spMkLst>
        </pc:spChg>
        <pc:spChg chg="del">
          <ac:chgData name="Richard Tock" userId="73b97d84946728a3" providerId="LiveId" clId="{1D2F550D-D64D-49CD-ABF5-BB16276D9B54}" dt="2022-05-23T07:14:08.011" v="1016" actId="478"/>
          <ac:spMkLst>
            <pc:docMk/>
            <pc:sldMk cId="187130460" sldId="385"/>
            <ac:spMk id="13" creationId="{4D4B90A3-DD98-C8E9-C87E-3084ED06BF6A}"/>
          </ac:spMkLst>
        </pc:spChg>
        <pc:spChg chg="add mod">
          <ac:chgData name="Richard Tock" userId="73b97d84946728a3" providerId="LiveId" clId="{1D2F550D-D64D-49CD-ABF5-BB16276D9B54}" dt="2022-05-24T06:06:55.869" v="1235" actId="1076"/>
          <ac:spMkLst>
            <pc:docMk/>
            <pc:sldMk cId="187130460" sldId="385"/>
            <ac:spMk id="13" creationId="{E1005328-65EE-D358-2173-71EFB2253A2D}"/>
          </ac:spMkLst>
        </pc:spChg>
        <pc:spChg chg="del">
          <ac:chgData name="Richard Tock" userId="73b97d84946728a3" providerId="LiveId" clId="{1D2F550D-D64D-49CD-ABF5-BB16276D9B54}" dt="2022-05-23T07:14:09.329" v="1017" actId="478"/>
          <ac:spMkLst>
            <pc:docMk/>
            <pc:sldMk cId="187130460" sldId="385"/>
            <ac:spMk id="14" creationId="{0450BEBB-C849-4B07-48D1-DB9D6844D840}"/>
          </ac:spMkLst>
        </pc:spChg>
        <pc:spChg chg="add mod">
          <ac:chgData name="Richard Tock" userId="73b97d84946728a3" providerId="LiveId" clId="{1D2F550D-D64D-49CD-ABF5-BB16276D9B54}" dt="2022-05-24T06:08:08.063" v="1237" actId="1076"/>
          <ac:spMkLst>
            <pc:docMk/>
            <pc:sldMk cId="187130460" sldId="385"/>
            <ac:spMk id="14" creationId="{7CDE5D3F-4B55-6159-07FA-554CA5A2B403}"/>
          </ac:spMkLst>
        </pc:spChg>
        <pc:spChg chg="add mod">
          <ac:chgData name="Richard Tock" userId="73b97d84946728a3" providerId="LiveId" clId="{1D2F550D-D64D-49CD-ABF5-BB16276D9B54}" dt="2022-05-24T06:08:08.063" v="1237" actId="1076"/>
          <ac:spMkLst>
            <pc:docMk/>
            <pc:sldMk cId="187130460" sldId="385"/>
            <ac:spMk id="15" creationId="{34281DB3-3C22-41BA-D385-0206BFB43B0D}"/>
          </ac:spMkLst>
        </pc:spChg>
        <pc:spChg chg="del">
          <ac:chgData name="Richard Tock" userId="73b97d84946728a3" providerId="LiveId" clId="{1D2F550D-D64D-49CD-ABF5-BB16276D9B54}" dt="2022-05-23T07:14:07.509" v="1015" actId="478"/>
          <ac:spMkLst>
            <pc:docMk/>
            <pc:sldMk cId="187130460" sldId="385"/>
            <ac:spMk id="15" creationId="{58DA9D0A-C30C-6EEE-334A-A040E4F8E319}"/>
          </ac:spMkLst>
        </pc:spChg>
        <pc:spChg chg="add mod">
          <ac:chgData name="Richard Tock" userId="73b97d84946728a3" providerId="LiveId" clId="{1D2F550D-D64D-49CD-ABF5-BB16276D9B54}" dt="2022-05-24T06:08:08.063" v="1237" actId="1076"/>
          <ac:spMkLst>
            <pc:docMk/>
            <pc:sldMk cId="187130460" sldId="385"/>
            <ac:spMk id="16" creationId="{7587A0E3-05CE-46FE-405B-DFF49A1184DB}"/>
          </ac:spMkLst>
        </pc:spChg>
        <pc:spChg chg="del">
          <ac:chgData name="Richard Tock" userId="73b97d84946728a3" providerId="LiveId" clId="{1D2F550D-D64D-49CD-ABF5-BB16276D9B54}" dt="2022-05-23T07:14:10.269" v="1019" actId="478"/>
          <ac:spMkLst>
            <pc:docMk/>
            <pc:sldMk cId="187130460" sldId="385"/>
            <ac:spMk id="16" creationId="{ED314445-E22F-79B4-C103-F90FEAFB1F67}"/>
          </ac:spMkLst>
        </pc:spChg>
        <pc:spChg chg="add mod">
          <ac:chgData name="Richard Tock" userId="73b97d84946728a3" providerId="LiveId" clId="{1D2F550D-D64D-49CD-ABF5-BB16276D9B54}" dt="2022-05-24T06:08:13.002" v="1239" actId="1076"/>
          <ac:spMkLst>
            <pc:docMk/>
            <pc:sldMk cId="187130460" sldId="385"/>
            <ac:spMk id="17" creationId="{D17BF689-F6F8-F595-10E7-BCE6E73E6544}"/>
          </ac:spMkLst>
        </pc:spChg>
        <pc:spChg chg="del">
          <ac:chgData name="Richard Tock" userId="73b97d84946728a3" providerId="LiveId" clId="{1D2F550D-D64D-49CD-ABF5-BB16276D9B54}" dt="2022-05-23T07:14:09.830" v="1018" actId="478"/>
          <ac:spMkLst>
            <pc:docMk/>
            <pc:sldMk cId="187130460" sldId="385"/>
            <ac:spMk id="17" creationId="{EA7A7177-A6D3-2949-15F1-94BE4C3B3C60}"/>
          </ac:spMkLst>
        </pc:spChg>
        <pc:spChg chg="del">
          <ac:chgData name="Richard Tock" userId="73b97d84946728a3" providerId="LiveId" clId="{1D2F550D-D64D-49CD-ABF5-BB16276D9B54}" dt="2022-05-23T07:14:10.801" v="1020" actId="478"/>
          <ac:spMkLst>
            <pc:docMk/>
            <pc:sldMk cId="187130460" sldId="385"/>
            <ac:spMk id="18" creationId="{66C1B15F-160B-0BBA-73DA-59267A068CE1}"/>
          </ac:spMkLst>
        </pc:spChg>
        <pc:spChg chg="add mod">
          <ac:chgData name="Richard Tock" userId="73b97d84946728a3" providerId="LiveId" clId="{1D2F550D-D64D-49CD-ABF5-BB16276D9B54}" dt="2022-05-24T06:08:17.536" v="1241" actId="1076"/>
          <ac:spMkLst>
            <pc:docMk/>
            <pc:sldMk cId="187130460" sldId="385"/>
            <ac:spMk id="18" creationId="{7A0A0A11-DA3B-C14F-B63C-788A19CE2E3B}"/>
          </ac:spMkLst>
        </pc:spChg>
        <pc:spChg chg="del mod">
          <ac:chgData name="Richard Tock" userId="73b97d84946728a3" providerId="LiveId" clId="{1D2F550D-D64D-49CD-ABF5-BB16276D9B54}" dt="2022-05-23T07:14:11.950" v="1023" actId="478"/>
          <ac:spMkLst>
            <pc:docMk/>
            <pc:sldMk cId="187130460" sldId="385"/>
            <ac:spMk id="19" creationId="{0321D533-9EDC-6B5E-288F-300009BC3DD6}"/>
          </ac:spMkLst>
        </pc:spChg>
        <pc:spChg chg="add mod">
          <ac:chgData name="Richard Tock" userId="73b97d84946728a3" providerId="LiveId" clId="{1D2F550D-D64D-49CD-ABF5-BB16276D9B54}" dt="2022-05-24T06:08:17.536" v="1241" actId="1076"/>
          <ac:spMkLst>
            <pc:docMk/>
            <pc:sldMk cId="187130460" sldId="385"/>
            <ac:spMk id="19" creationId="{7AEB5F8C-54C7-433A-0AF8-27BFDBC05972}"/>
          </ac:spMkLst>
        </pc:spChg>
        <pc:spChg chg="add mod">
          <ac:chgData name="Richard Tock" userId="73b97d84946728a3" providerId="LiveId" clId="{1D2F550D-D64D-49CD-ABF5-BB16276D9B54}" dt="2022-05-24T06:08:17.536" v="1241" actId="1076"/>
          <ac:spMkLst>
            <pc:docMk/>
            <pc:sldMk cId="187130460" sldId="385"/>
            <ac:spMk id="20" creationId="{3643FB36-56DE-2B41-91E1-AB52E17D678A}"/>
          </ac:spMkLst>
        </pc:spChg>
        <pc:spChg chg="del">
          <ac:chgData name="Richard Tock" userId="73b97d84946728a3" providerId="LiveId" clId="{1D2F550D-D64D-49CD-ABF5-BB16276D9B54}" dt="2022-05-23T07:14:12.389" v="1024" actId="478"/>
          <ac:spMkLst>
            <pc:docMk/>
            <pc:sldMk cId="187130460" sldId="385"/>
            <ac:spMk id="20" creationId="{E54A3838-E584-5200-A58C-A42DE4D47D08}"/>
          </ac:spMkLst>
        </pc:spChg>
        <pc:spChg chg="add mod">
          <ac:chgData name="Richard Tock" userId="73b97d84946728a3" providerId="LiveId" clId="{1D2F550D-D64D-49CD-ABF5-BB16276D9B54}" dt="2022-05-24T06:08:17.536" v="1241" actId="1076"/>
          <ac:spMkLst>
            <pc:docMk/>
            <pc:sldMk cId="187130460" sldId="385"/>
            <ac:spMk id="21" creationId="{1C9D1823-1B0F-3EFA-AC71-3929549BE6B3}"/>
          </ac:spMkLst>
        </pc:spChg>
        <pc:spChg chg="del">
          <ac:chgData name="Richard Tock" userId="73b97d84946728a3" providerId="LiveId" clId="{1D2F550D-D64D-49CD-ABF5-BB16276D9B54}" dt="2022-05-23T07:14:11.317" v="1021" actId="478"/>
          <ac:spMkLst>
            <pc:docMk/>
            <pc:sldMk cId="187130460" sldId="385"/>
            <ac:spMk id="21" creationId="{A91F79B6-CF2B-E00B-588E-0AE81E10FD9F}"/>
          </ac:spMkLst>
        </pc:spChg>
        <pc:spChg chg="del">
          <ac:chgData name="Richard Tock" userId="73b97d84946728a3" providerId="LiveId" clId="{1D2F550D-D64D-49CD-ABF5-BB16276D9B54}" dt="2022-05-23T07:14:14.039" v="1026" actId="478"/>
          <ac:spMkLst>
            <pc:docMk/>
            <pc:sldMk cId="187130460" sldId="385"/>
            <ac:spMk id="22" creationId="{7D76F364-2B43-B445-314C-25B13680598F}"/>
          </ac:spMkLst>
        </pc:spChg>
        <pc:spChg chg="add mod">
          <ac:chgData name="Richard Tock" userId="73b97d84946728a3" providerId="LiveId" clId="{1D2F550D-D64D-49CD-ABF5-BB16276D9B54}" dt="2022-05-24T06:08:20" v="1243" actId="1076"/>
          <ac:spMkLst>
            <pc:docMk/>
            <pc:sldMk cId="187130460" sldId="385"/>
            <ac:spMk id="22" creationId="{D9A99E3C-BF1B-A1DC-E22A-83C54F522A7B}"/>
          </ac:spMkLst>
        </pc:spChg>
        <pc:spChg chg="add mod">
          <ac:chgData name="Richard Tock" userId="73b97d84946728a3" providerId="LiveId" clId="{1D2F550D-D64D-49CD-ABF5-BB16276D9B54}" dt="2022-05-24T06:08:20" v="1243" actId="1076"/>
          <ac:spMkLst>
            <pc:docMk/>
            <pc:sldMk cId="187130460" sldId="385"/>
            <ac:spMk id="23" creationId="{77E5912D-046F-F483-2F44-CC39D21C44DD}"/>
          </ac:spMkLst>
        </pc:spChg>
        <pc:spChg chg="del">
          <ac:chgData name="Richard Tock" userId="73b97d84946728a3" providerId="LiveId" clId="{1D2F550D-D64D-49CD-ABF5-BB16276D9B54}" dt="2022-05-23T07:14:13.576" v="1025" actId="478"/>
          <ac:spMkLst>
            <pc:docMk/>
            <pc:sldMk cId="187130460" sldId="385"/>
            <ac:spMk id="23" creationId="{C403345F-4907-DDC8-500B-58D02283BBFF}"/>
          </ac:spMkLst>
        </pc:spChg>
        <pc:spChg chg="add mod">
          <ac:chgData name="Richard Tock" userId="73b97d84946728a3" providerId="LiveId" clId="{1D2F550D-D64D-49CD-ABF5-BB16276D9B54}" dt="2022-05-24T06:08:20" v="1243" actId="1076"/>
          <ac:spMkLst>
            <pc:docMk/>
            <pc:sldMk cId="187130460" sldId="385"/>
            <ac:spMk id="24" creationId="{779D77C3-79C2-DAEF-9058-722CBF6B2D9E}"/>
          </ac:spMkLst>
        </pc:spChg>
        <pc:spChg chg="del">
          <ac:chgData name="Richard Tock" userId="73b97d84946728a3" providerId="LiveId" clId="{1D2F550D-D64D-49CD-ABF5-BB16276D9B54}" dt="2022-05-23T07:14:14.510" v="1027" actId="478"/>
          <ac:spMkLst>
            <pc:docMk/>
            <pc:sldMk cId="187130460" sldId="385"/>
            <ac:spMk id="24" creationId="{A84598E3-ACE7-68C8-2629-80EEC424DC27}"/>
          </ac:spMkLst>
        </pc:spChg>
        <pc:spChg chg="add mod">
          <ac:chgData name="Richard Tock" userId="73b97d84946728a3" providerId="LiveId" clId="{1D2F550D-D64D-49CD-ABF5-BB16276D9B54}" dt="2022-05-24T06:08:20" v="1243" actId="1076"/>
          <ac:spMkLst>
            <pc:docMk/>
            <pc:sldMk cId="187130460" sldId="385"/>
            <ac:spMk id="25" creationId="{4D560703-47AF-0054-26F2-DE213A7A4617}"/>
          </ac:spMkLst>
        </pc:spChg>
        <pc:spChg chg="del">
          <ac:chgData name="Richard Tock" userId="73b97d84946728a3" providerId="LiveId" clId="{1D2F550D-D64D-49CD-ABF5-BB16276D9B54}" dt="2022-05-23T07:14:18.165" v="1033" actId="478"/>
          <ac:spMkLst>
            <pc:docMk/>
            <pc:sldMk cId="187130460" sldId="385"/>
            <ac:spMk id="25" creationId="{D8E9C62C-9955-567E-698B-A84067205F92}"/>
          </ac:spMkLst>
        </pc:spChg>
        <pc:spChg chg="add mod">
          <ac:chgData name="Richard Tock" userId="73b97d84946728a3" providerId="LiveId" clId="{1D2F550D-D64D-49CD-ABF5-BB16276D9B54}" dt="2022-05-24T06:08:22.362" v="1245" actId="1076"/>
          <ac:spMkLst>
            <pc:docMk/>
            <pc:sldMk cId="187130460" sldId="385"/>
            <ac:spMk id="26" creationId="{24A5311A-9004-07F5-3320-5198406794A6}"/>
          </ac:spMkLst>
        </pc:spChg>
        <pc:spChg chg="del">
          <ac:chgData name="Richard Tock" userId="73b97d84946728a3" providerId="LiveId" clId="{1D2F550D-D64D-49CD-ABF5-BB16276D9B54}" dt="2022-05-23T07:14:15.543" v="1029" actId="478"/>
          <ac:spMkLst>
            <pc:docMk/>
            <pc:sldMk cId="187130460" sldId="385"/>
            <ac:spMk id="26" creationId="{6B4DF7A7-25A6-887B-815C-328F289D0845}"/>
          </ac:spMkLst>
        </pc:spChg>
        <pc:spChg chg="add mod">
          <ac:chgData name="Richard Tock" userId="73b97d84946728a3" providerId="LiveId" clId="{1D2F550D-D64D-49CD-ABF5-BB16276D9B54}" dt="2022-05-24T06:08:22.362" v="1245" actId="1076"/>
          <ac:spMkLst>
            <pc:docMk/>
            <pc:sldMk cId="187130460" sldId="385"/>
            <ac:spMk id="27" creationId="{2689B90E-222B-9941-CEC6-87BAE203EBE4}"/>
          </ac:spMkLst>
        </pc:spChg>
        <pc:spChg chg="del">
          <ac:chgData name="Richard Tock" userId="73b97d84946728a3" providerId="LiveId" clId="{1D2F550D-D64D-49CD-ABF5-BB16276D9B54}" dt="2022-05-23T07:14:14.957" v="1028" actId="478"/>
          <ac:spMkLst>
            <pc:docMk/>
            <pc:sldMk cId="187130460" sldId="385"/>
            <ac:spMk id="27" creationId="{C71F138B-0C86-595C-6DBC-D5E8C8499D62}"/>
          </ac:spMkLst>
        </pc:spChg>
        <pc:spChg chg="add mod">
          <ac:chgData name="Richard Tock" userId="73b97d84946728a3" providerId="LiveId" clId="{1D2F550D-D64D-49CD-ABF5-BB16276D9B54}" dt="2022-05-24T06:08:22.362" v="1245" actId="1076"/>
          <ac:spMkLst>
            <pc:docMk/>
            <pc:sldMk cId="187130460" sldId="385"/>
            <ac:spMk id="28" creationId="{5E8398C9-3E41-BF0F-4CED-5A7AB46BD878}"/>
          </ac:spMkLst>
        </pc:spChg>
        <pc:spChg chg="del">
          <ac:chgData name="Richard Tock" userId="73b97d84946728a3" providerId="LiveId" clId="{1D2F550D-D64D-49CD-ABF5-BB16276D9B54}" dt="2022-05-23T07:14:18.804" v="1034" actId="478"/>
          <ac:spMkLst>
            <pc:docMk/>
            <pc:sldMk cId="187130460" sldId="385"/>
            <ac:spMk id="28" creationId="{DDFABB49-1BDA-93FD-87A2-A2CD509F07F3}"/>
          </ac:spMkLst>
        </pc:spChg>
        <pc:spChg chg="del">
          <ac:chgData name="Richard Tock" userId="73b97d84946728a3" providerId="LiveId" clId="{1D2F550D-D64D-49CD-ABF5-BB16276D9B54}" dt="2022-05-23T07:14:19.921" v="1036" actId="478"/>
          <ac:spMkLst>
            <pc:docMk/>
            <pc:sldMk cId="187130460" sldId="385"/>
            <ac:spMk id="29" creationId="{16CE56AA-EB89-7228-A748-38D7899E7998}"/>
          </ac:spMkLst>
        </pc:spChg>
        <pc:spChg chg="add mod">
          <ac:chgData name="Richard Tock" userId="73b97d84946728a3" providerId="LiveId" clId="{1D2F550D-D64D-49CD-ABF5-BB16276D9B54}" dt="2022-05-24T06:08:22.362" v="1245" actId="1076"/>
          <ac:spMkLst>
            <pc:docMk/>
            <pc:sldMk cId="187130460" sldId="385"/>
            <ac:spMk id="29" creationId="{CE5012D1-934B-11AC-4206-3815683507D8}"/>
          </ac:spMkLst>
        </pc:spChg>
        <pc:spChg chg="add mod">
          <ac:chgData name="Richard Tock" userId="73b97d84946728a3" providerId="LiveId" clId="{1D2F550D-D64D-49CD-ABF5-BB16276D9B54}" dt="2022-05-24T06:08:25.996" v="1247" actId="1076"/>
          <ac:spMkLst>
            <pc:docMk/>
            <pc:sldMk cId="187130460" sldId="385"/>
            <ac:spMk id="30" creationId="{42E76C29-0E3C-19C4-4CEF-05EFADFABC20}"/>
          </ac:spMkLst>
        </pc:spChg>
        <pc:spChg chg="del">
          <ac:chgData name="Richard Tock" userId="73b97d84946728a3" providerId="LiveId" clId="{1D2F550D-D64D-49CD-ABF5-BB16276D9B54}" dt="2022-05-23T07:14:19.567" v="1035" actId="478"/>
          <ac:spMkLst>
            <pc:docMk/>
            <pc:sldMk cId="187130460" sldId="385"/>
            <ac:spMk id="31" creationId="{3413D7D8-91C0-C916-33A1-DA31C43A3D2D}"/>
          </ac:spMkLst>
        </pc:spChg>
        <pc:spChg chg="add mod">
          <ac:chgData name="Richard Tock" userId="73b97d84946728a3" providerId="LiveId" clId="{1D2F550D-D64D-49CD-ABF5-BB16276D9B54}" dt="2022-05-24T06:08:25.996" v="1247" actId="1076"/>
          <ac:spMkLst>
            <pc:docMk/>
            <pc:sldMk cId="187130460" sldId="385"/>
            <ac:spMk id="31" creationId="{81EB68E0-7CD5-FBA2-BEB1-13A7510FBD10}"/>
          </ac:spMkLst>
        </pc:spChg>
        <pc:spChg chg="del">
          <ac:chgData name="Richard Tock" userId="73b97d84946728a3" providerId="LiveId" clId="{1D2F550D-D64D-49CD-ABF5-BB16276D9B54}" dt="2022-05-23T07:14:15.997" v="1030" actId="478"/>
          <ac:spMkLst>
            <pc:docMk/>
            <pc:sldMk cId="187130460" sldId="385"/>
            <ac:spMk id="32" creationId="{65CCF144-35D0-A541-F39B-BC1673CCDE6B}"/>
          </ac:spMkLst>
        </pc:spChg>
        <pc:spChg chg="add mod">
          <ac:chgData name="Richard Tock" userId="73b97d84946728a3" providerId="LiveId" clId="{1D2F550D-D64D-49CD-ABF5-BB16276D9B54}" dt="2022-05-24T06:08:25.996" v="1247" actId="1076"/>
          <ac:spMkLst>
            <pc:docMk/>
            <pc:sldMk cId="187130460" sldId="385"/>
            <ac:spMk id="32" creationId="{D71B049E-7DF1-B5F4-1D4A-D91C09966FB9}"/>
          </ac:spMkLst>
        </pc:spChg>
        <pc:spChg chg="del">
          <ac:chgData name="Richard Tock" userId="73b97d84946728a3" providerId="LiveId" clId="{1D2F550D-D64D-49CD-ABF5-BB16276D9B54}" dt="2022-05-23T07:14:17.531" v="1032" actId="478"/>
          <ac:spMkLst>
            <pc:docMk/>
            <pc:sldMk cId="187130460" sldId="385"/>
            <ac:spMk id="33" creationId="{813ABA99-FFAD-80C9-5DF1-D117AE3F302C}"/>
          </ac:spMkLst>
        </pc:spChg>
        <pc:spChg chg="add mod">
          <ac:chgData name="Richard Tock" userId="73b97d84946728a3" providerId="LiveId" clId="{1D2F550D-D64D-49CD-ABF5-BB16276D9B54}" dt="2022-05-24T06:08:25.996" v="1247" actId="1076"/>
          <ac:spMkLst>
            <pc:docMk/>
            <pc:sldMk cId="187130460" sldId="385"/>
            <ac:spMk id="33" creationId="{FCAC0C06-DA77-83EB-FA41-77E6A501596C}"/>
          </ac:spMkLst>
        </pc:spChg>
        <pc:spChg chg="del">
          <ac:chgData name="Richard Tock" userId="73b97d84946728a3" providerId="LiveId" clId="{1D2F550D-D64D-49CD-ABF5-BB16276D9B54}" dt="2022-05-23T07:14:16.613" v="1031" actId="478"/>
          <ac:spMkLst>
            <pc:docMk/>
            <pc:sldMk cId="187130460" sldId="385"/>
            <ac:spMk id="34" creationId="{93B881FE-1B2F-E54A-A53A-D33C2D58B4CD}"/>
          </ac:spMkLst>
        </pc:spChg>
        <pc:graphicFrameChg chg="modGraphic">
          <ac:chgData name="Richard Tock" userId="73b97d84946728a3" providerId="LiveId" clId="{1D2F550D-D64D-49CD-ABF5-BB16276D9B54}" dt="2022-05-23T07:13:15.067" v="987" actId="20577"/>
          <ac:graphicFrameMkLst>
            <pc:docMk/>
            <pc:sldMk cId="187130460" sldId="385"/>
            <ac:graphicFrameMk id="2" creationId="{08E55963-8F18-4417-9535-3AAA59881A7A}"/>
          </ac:graphicFrameMkLst>
        </pc:graphicFrameChg>
        <pc:graphicFrameChg chg="mod modGraphic">
          <ac:chgData name="Richard Tock" userId="73b97d84946728a3" providerId="LiveId" clId="{1D2F550D-D64D-49CD-ABF5-BB16276D9B54}" dt="2022-05-24T06:06:28.416" v="1222" actId="20577"/>
          <ac:graphicFrameMkLst>
            <pc:docMk/>
            <pc:sldMk cId="187130460" sldId="385"/>
            <ac:graphicFrameMk id="3" creationId="{C0D2F9A3-8DCF-4696-0E3D-452D3FE014E0}"/>
          </ac:graphicFrameMkLst>
        </pc:graphicFrameChg>
        <pc:picChg chg="add del">
          <ac:chgData name="Richard Tock" userId="73b97d84946728a3" providerId="LiveId" clId="{1D2F550D-D64D-49CD-ABF5-BB16276D9B54}" dt="2022-05-24T06:03:50.180" v="1173" actId="22"/>
          <ac:picMkLst>
            <pc:docMk/>
            <pc:sldMk cId="187130460" sldId="385"/>
            <ac:picMk id="6" creationId="{28279018-16CA-45F9-C958-E9D2F9C07E16}"/>
          </ac:picMkLst>
        </pc:picChg>
      </pc:sldChg>
      <pc:sldChg chg="addSp modSp add mod">
        <pc:chgData name="Richard Tock" userId="73b97d84946728a3" providerId="LiveId" clId="{1D2F550D-D64D-49CD-ABF5-BB16276D9B54}" dt="2022-05-24T06:08:37.965" v="1250"/>
        <pc:sldMkLst>
          <pc:docMk/>
          <pc:sldMk cId="3427347016" sldId="492"/>
        </pc:sldMkLst>
        <pc:spChg chg="add mod">
          <ac:chgData name="Richard Tock" userId="73b97d84946728a3" providerId="LiveId" clId="{1D2F550D-D64D-49CD-ABF5-BB16276D9B54}" dt="2022-05-24T06:02:33.836" v="1158" actId="20577"/>
          <ac:spMkLst>
            <pc:docMk/>
            <pc:sldMk cId="3427347016" sldId="492"/>
            <ac:spMk id="25" creationId="{7DF96F80-9CFF-46B2-0623-27BC38C2E005}"/>
          </ac:spMkLst>
        </pc:spChg>
        <pc:graphicFrameChg chg="mod modGraphic">
          <ac:chgData name="Richard Tock" userId="73b97d84946728a3" providerId="LiveId" clId="{1D2F550D-D64D-49CD-ABF5-BB16276D9B54}" dt="2022-05-24T06:08:37.965" v="1250"/>
          <ac:graphicFrameMkLst>
            <pc:docMk/>
            <pc:sldMk cId="3427347016" sldId="492"/>
            <ac:graphicFrameMk id="2" creationId="{96A3F5E4-142C-4D70-8AA2-E7BE5D5222B0}"/>
          </ac:graphicFrameMkLst>
        </pc:graphicFrameChg>
      </pc:sldChg>
      <pc:sldChg chg="delSp modSp add mod delAnim">
        <pc:chgData name="Richard Tock" userId="73b97d84946728a3" providerId="LiveId" clId="{1D2F550D-D64D-49CD-ABF5-BB16276D9B54}" dt="2022-05-24T06:09:17.231" v="1258" actId="122"/>
        <pc:sldMkLst>
          <pc:docMk/>
          <pc:sldMk cId="3247626437" sldId="493"/>
        </pc:sldMkLst>
        <pc:grpChg chg="del">
          <ac:chgData name="Richard Tock" userId="73b97d84946728a3" providerId="LiveId" clId="{1D2F550D-D64D-49CD-ABF5-BB16276D9B54}" dt="2022-05-24T06:09:04.355" v="1254" actId="478"/>
          <ac:grpSpMkLst>
            <pc:docMk/>
            <pc:sldMk cId="3247626437" sldId="493"/>
            <ac:grpSpMk id="6" creationId="{FB96C9AA-20B2-D336-3BEF-30318330174F}"/>
          </ac:grpSpMkLst>
        </pc:grpChg>
        <pc:graphicFrameChg chg="modGraphic">
          <ac:chgData name="Richard Tock" userId="73b97d84946728a3" providerId="LiveId" clId="{1D2F550D-D64D-49CD-ABF5-BB16276D9B54}" dt="2022-05-24T06:09:17.231" v="1258" actId="122"/>
          <ac:graphicFrameMkLst>
            <pc:docMk/>
            <pc:sldMk cId="3247626437" sldId="493"/>
            <ac:graphicFrameMk id="3" creationId="{53331ACE-DCBF-434B-9A9E-FF273B573791}"/>
          </ac:graphicFrameMkLst>
        </pc:graphicFrameChg>
      </pc:sldChg>
      <pc:sldChg chg="add">
        <pc:chgData name="Richard Tock" userId="73b97d84946728a3" providerId="LiveId" clId="{1D2F550D-D64D-49CD-ABF5-BB16276D9B54}" dt="2022-05-24T06:09:01.904" v="1253"/>
        <pc:sldMkLst>
          <pc:docMk/>
          <pc:sldMk cId="2294576277" sldId="494"/>
        </pc:sldMkLst>
      </pc:sldChg>
      <pc:sldChg chg="delSp modSp add mod delAnim">
        <pc:chgData name="Richard Tock" userId="73b97d84946728a3" providerId="LiveId" clId="{1D2F550D-D64D-49CD-ABF5-BB16276D9B54}" dt="2022-05-24T06:09:21.877" v="1259" actId="122"/>
        <pc:sldMkLst>
          <pc:docMk/>
          <pc:sldMk cId="2099958094" sldId="495"/>
        </pc:sldMkLst>
        <pc:grpChg chg="del">
          <ac:chgData name="Richard Tock" userId="73b97d84946728a3" providerId="LiveId" clId="{1D2F550D-D64D-49CD-ABF5-BB16276D9B54}" dt="2022-05-24T06:09:06.228" v="1255" actId="478"/>
          <ac:grpSpMkLst>
            <pc:docMk/>
            <pc:sldMk cId="2099958094" sldId="495"/>
            <ac:grpSpMk id="6" creationId="{FB96C9AA-20B2-D336-3BEF-30318330174F}"/>
          </ac:grpSpMkLst>
        </pc:grpChg>
        <pc:graphicFrameChg chg="modGraphic">
          <ac:chgData name="Richard Tock" userId="73b97d84946728a3" providerId="LiveId" clId="{1D2F550D-D64D-49CD-ABF5-BB16276D9B54}" dt="2022-05-24T06:09:21.877" v="1259" actId="122"/>
          <ac:graphicFrameMkLst>
            <pc:docMk/>
            <pc:sldMk cId="2099958094" sldId="495"/>
            <ac:graphicFrameMk id="3" creationId="{53331ACE-DCBF-434B-9A9E-FF273B573791}"/>
          </ac:graphicFrameMkLst>
        </pc:graphicFrameChg>
      </pc:sldChg>
      <pc:sldChg chg="add">
        <pc:chgData name="Richard Tock" userId="73b97d84946728a3" providerId="LiveId" clId="{1D2F550D-D64D-49CD-ABF5-BB16276D9B54}" dt="2022-05-24T06:09:01.904" v="1253"/>
        <pc:sldMkLst>
          <pc:docMk/>
          <pc:sldMk cId="2075351985" sldId="496"/>
        </pc:sldMkLst>
      </pc:sldChg>
      <pc:sldChg chg="modSp add mod">
        <pc:chgData name="Richard Tock" userId="73b97d84946728a3" providerId="LiveId" clId="{1D2F550D-D64D-49CD-ABF5-BB16276D9B54}" dt="2022-05-25T01:54:49.229" v="1436" actId="1076"/>
        <pc:sldMkLst>
          <pc:docMk/>
          <pc:sldMk cId="2630797080" sldId="497"/>
        </pc:sldMkLst>
        <pc:grpChg chg="mod">
          <ac:chgData name="Richard Tock" userId="73b97d84946728a3" providerId="LiveId" clId="{1D2F550D-D64D-49CD-ABF5-BB16276D9B54}" dt="2022-05-25T01:54:49.229" v="1436" actId="1076"/>
          <ac:grpSpMkLst>
            <pc:docMk/>
            <pc:sldMk cId="2630797080" sldId="497"/>
            <ac:grpSpMk id="6" creationId="{FB96C9AA-20B2-D336-3BEF-30318330174F}"/>
          </ac:grpSpMkLst>
        </pc:grpChg>
        <pc:graphicFrameChg chg="mod modGraphic">
          <ac:chgData name="Richard Tock" userId="73b97d84946728a3" providerId="LiveId" clId="{1D2F550D-D64D-49CD-ABF5-BB16276D9B54}" dt="2022-05-25T01:54:44.472" v="1435" actId="20577"/>
          <ac:graphicFrameMkLst>
            <pc:docMk/>
            <pc:sldMk cId="2630797080" sldId="497"/>
            <ac:graphicFrameMk id="3" creationId="{53331ACE-DCBF-434B-9A9E-FF273B573791}"/>
          </ac:graphicFrameMkLst>
        </pc:graphicFrameChg>
      </pc:sldChg>
      <pc:sldChg chg="delSp add mod delAnim">
        <pc:chgData name="Richard Tock" userId="73b97d84946728a3" providerId="LiveId" clId="{1D2F550D-D64D-49CD-ABF5-BB16276D9B54}" dt="2022-05-25T02:01:47.047" v="1438" actId="478"/>
        <pc:sldMkLst>
          <pc:docMk/>
          <pc:sldMk cId="2951376252" sldId="498"/>
        </pc:sldMkLst>
        <pc:grpChg chg="del">
          <ac:chgData name="Richard Tock" userId="73b97d84946728a3" providerId="LiveId" clId="{1D2F550D-D64D-49CD-ABF5-BB16276D9B54}" dt="2022-05-25T02:01:47.047" v="1438" actId="478"/>
          <ac:grpSpMkLst>
            <pc:docMk/>
            <pc:sldMk cId="2951376252" sldId="498"/>
            <ac:grpSpMk id="6" creationId="{FB96C9AA-20B2-D336-3BEF-30318330174F}"/>
          </ac:grpSpMkLst>
        </pc:grpChg>
      </pc:sldChg>
      <pc:sldChg chg="addSp delSp modSp add mod delAnim modAnim modNotesTx">
        <pc:chgData name="Richard Tock" userId="73b97d84946728a3" providerId="LiveId" clId="{1D2F550D-D64D-49CD-ABF5-BB16276D9B54}" dt="2022-05-25T02:25:29.043" v="2673" actId="1076"/>
        <pc:sldMkLst>
          <pc:docMk/>
          <pc:sldMk cId="3590264715" sldId="499"/>
        </pc:sldMkLst>
        <pc:spChg chg="add mod">
          <ac:chgData name="Richard Tock" userId="73b97d84946728a3" providerId="LiveId" clId="{1D2F550D-D64D-49CD-ABF5-BB16276D9B54}" dt="2022-05-25T02:20:44.678" v="2380" actId="207"/>
          <ac:spMkLst>
            <pc:docMk/>
            <pc:sldMk cId="3590264715" sldId="499"/>
            <ac:spMk id="4" creationId="{EE27BFB1-0157-1831-ABFC-424308E5EF8E}"/>
          </ac:spMkLst>
        </pc:spChg>
        <pc:spChg chg="add mod">
          <ac:chgData name="Richard Tock" userId="73b97d84946728a3" providerId="LiveId" clId="{1D2F550D-D64D-49CD-ABF5-BB16276D9B54}" dt="2022-05-25T02:21:15.997" v="2461" actId="313"/>
          <ac:spMkLst>
            <pc:docMk/>
            <pc:sldMk cId="3590264715" sldId="499"/>
            <ac:spMk id="8" creationId="{B594EDB2-652C-22BA-3EFB-7157FEE5E25C}"/>
          </ac:spMkLst>
        </pc:spChg>
        <pc:spChg chg="add mod">
          <ac:chgData name="Richard Tock" userId="73b97d84946728a3" providerId="LiveId" clId="{1D2F550D-D64D-49CD-ABF5-BB16276D9B54}" dt="2022-05-25T02:19:15.372" v="2325" actId="1076"/>
          <ac:spMkLst>
            <pc:docMk/>
            <pc:sldMk cId="3590264715" sldId="499"/>
            <ac:spMk id="10" creationId="{A99D5179-444E-99A7-BE34-3AD5C6288043}"/>
          </ac:spMkLst>
        </pc:spChg>
        <pc:spChg chg="add del mod">
          <ac:chgData name="Richard Tock" userId="73b97d84946728a3" providerId="LiveId" clId="{1D2F550D-D64D-49CD-ABF5-BB16276D9B54}" dt="2022-05-25T02:07:27.105" v="1723" actId="478"/>
          <ac:spMkLst>
            <pc:docMk/>
            <pc:sldMk cId="3590264715" sldId="499"/>
            <ac:spMk id="14" creationId="{0C7638EA-EFD3-B79B-7BB0-6F0055ACE680}"/>
          </ac:spMkLst>
        </pc:spChg>
        <pc:spChg chg="add mod">
          <ac:chgData name="Richard Tock" userId="73b97d84946728a3" providerId="LiveId" clId="{1D2F550D-D64D-49CD-ABF5-BB16276D9B54}" dt="2022-05-25T02:20:48.512" v="2381" actId="207"/>
          <ac:spMkLst>
            <pc:docMk/>
            <pc:sldMk cId="3590264715" sldId="499"/>
            <ac:spMk id="16" creationId="{696B4D4B-15CD-1DE5-5C1C-28ACE2775644}"/>
          </ac:spMkLst>
        </pc:spChg>
        <pc:spChg chg="add mod">
          <ac:chgData name="Richard Tock" userId="73b97d84946728a3" providerId="LiveId" clId="{1D2F550D-D64D-49CD-ABF5-BB16276D9B54}" dt="2022-05-25T02:18:39.877" v="2322" actId="1076"/>
          <ac:spMkLst>
            <pc:docMk/>
            <pc:sldMk cId="3590264715" sldId="499"/>
            <ac:spMk id="19" creationId="{63B2F0C6-29D0-683C-63BD-F68048EEA247}"/>
          </ac:spMkLst>
        </pc:spChg>
        <pc:spChg chg="add mod">
          <ac:chgData name="Richard Tock" userId="73b97d84946728a3" providerId="LiveId" clId="{1D2F550D-D64D-49CD-ABF5-BB16276D9B54}" dt="2022-05-25T02:20:51.764" v="2382" actId="207"/>
          <ac:spMkLst>
            <pc:docMk/>
            <pc:sldMk cId="3590264715" sldId="499"/>
            <ac:spMk id="21" creationId="{C7E40A18-2A6A-A47B-AB89-3E1A4959B6BF}"/>
          </ac:spMkLst>
        </pc:spChg>
        <pc:spChg chg="add mod">
          <ac:chgData name="Richard Tock" userId="73b97d84946728a3" providerId="LiveId" clId="{1D2F550D-D64D-49CD-ABF5-BB16276D9B54}" dt="2022-05-25T02:19:07.418" v="2324" actId="1076"/>
          <ac:spMkLst>
            <pc:docMk/>
            <pc:sldMk cId="3590264715" sldId="499"/>
            <ac:spMk id="26" creationId="{9CD64D4D-35A7-9236-F7D4-B6551F1C9572}"/>
          </ac:spMkLst>
        </pc:spChg>
        <pc:spChg chg="add mod">
          <ac:chgData name="Richard Tock" userId="73b97d84946728a3" providerId="LiveId" clId="{1D2F550D-D64D-49CD-ABF5-BB16276D9B54}" dt="2022-05-25T02:22:50.406" v="2642" actId="20577"/>
          <ac:spMkLst>
            <pc:docMk/>
            <pc:sldMk cId="3590264715" sldId="499"/>
            <ac:spMk id="28" creationId="{CFEA46BC-C554-48B2-F9BD-00EB9E61A16D}"/>
          </ac:spMkLst>
        </pc:spChg>
        <pc:spChg chg="add mod">
          <ac:chgData name="Richard Tock" userId="73b97d84946728a3" providerId="LiveId" clId="{1D2F550D-D64D-49CD-ABF5-BB16276D9B54}" dt="2022-05-25T02:23:02.312" v="2647" actId="20577"/>
          <ac:spMkLst>
            <pc:docMk/>
            <pc:sldMk cId="3590264715" sldId="499"/>
            <ac:spMk id="32" creationId="{2BA9DC47-7736-CABA-2A4F-7C6217842FED}"/>
          </ac:spMkLst>
        </pc:spChg>
        <pc:spChg chg="add mod">
          <ac:chgData name="Richard Tock" userId="73b97d84946728a3" providerId="LiveId" clId="{1D2F550D-D64D-49CD-ABF5-BB16276D9B54}" dt="2022-05-25T02:18:03.393" v="2316" actId="1076"/>
          <ac:spMkLst>
            <pc:docMk/>
            <pc:sldMk cId="3590264715" sldId="499"/>
            <ac:spMk id="35" creationId="{57E36329-4B16-3B75-CE7D-BBF8805E047E}"/>
          </ac:spMkLst>
        </pc:spChg>
        <pc:spChg chg="add mod">
          <ac:chgData name="Richard Tock" userId="73b97d84946728a3" providerId="LiveId" clId="{1D2F550D-D64D-49CD-ABF5-BB16276D9B54}" dt="2022-05-25T02:24:45.303" v="2653" actId="1076"/>
          <ac:spMkLst>
            <pc:docMk/>
            <pc:sldMk cId="3590264715" sldId="499"/>
            <ac:spMk id="36" creationId="{6587E4C6-FA8B-78AE-A24F-DA809A8CE51F}"/>
          </ac:spMkLst>
        </pc:spChg>
        <pc:spChg chg="add mod">
          <ac:chgData name="Richard Tock" userId="73b97d84946728a3" providerId="LiveId" clId="{1D2F550D-D64D-49CD-ABF5-BB16276D9B54}" dt="2022-05-25T02:24:52.352" v="2656" actId="20577"/>
          <ac:spMkLst>
            <pc:docMk/>
            <pc:sldMk cId="3590264715" sldId="499"/>
            <ac:spMk id="37" creationId="{B2FA10ED-9476-8ADD-0949-BCFF2D2C5FD7}"/>
          </ac:spMkLst>
        </pc:spChg>
        <pc:spChg chg="add mod">
          <ac:chgData name="Richard Tock" userId="73b97d84946728a3" providerId="LiveId" clId="{1D2F550D-D64D-49CD-ABF5-BB16276D9B54}" dt="2022-05-25T02:24:59.170" v="2659" actId="20577"/>
          <ac:spMkLst>
            <pc:docMk/>
            <pc:sldMk cId="3590264715" sldId="499"/>
            <ac:spMk id="38" creationId="{DFC0A12F-CDE6-FB32-E863-CF0BE16006F2}"/>
          </ac:spMkLst>
        </pc:spChg>
        <pc:spChg chg="add mod">
          <ac:chgData name="Richard Tock" userId="73b97d84946728a3" providerId="LiveId" clId="{1D2F550D-D64D-49CD-ABF5-BB16276D9B54}" dt="2022-05-25T02:25:04.649" v="2663" actId="20577"/>
          <ac:spMkLst>
            <pc:docMk/>
            <pc:sldMk cId="3590264715" sldId="499"/>
            <ac:spMk id="39" creationId="{B2E8AA8B-79EF-7C37-8EE7-3E767AEC014C}"/>
          </ac:spMkLst>
        </pc:spChg>
        <pc:spChg chg="add mod">
          <ac:chgData name="Richard Tock" userId="73b97d84946728a3" providerId="LiveId" clId="{1D2F550D-D64D-49CD-ABF5-BB16276D9B54}" dt="2022-05-25T02:25:20.032" v="2667" actId="14100"/>
          <ac:spMkLst>
            <pc:docMk/>
            <pc:sldMk cId="3590264715" sldId="499"/>
            <ac:spMk id="40" creationId="{BC5F03D2-E296-366D-4BB4-2C36AA36B71F}"/>
          </ac:spMkLst>
        </pc:spChg>
        <pc:spChg chg="add mod">
          <ac:chgData name="Richard Tock" userId="73b97d84946728a3" providerId="LiveId" clId="{1D2F550D-D64D-49CD-ABF5-BB16276D9B54}" dt="2022-05-25T02:25:23.217" v="2669" actId="1076"/>
          <ac:spMkLst>
            <pc:docMk/>
            <pc:sldMk cId="3590264715" sldId="499"/>
            <ac:spMk id="41" creationId="{DE584D44-1162-A6F9-AB39-08A4C2B397EB}"/>
          </ac:spMkLst>
        </pc:spChg>
        <pc:spChg chg="add mod">
          <ac:chgData name="Richard Tock" userId="73b97d84946728a3" providerId="LiveId" clId="{1D2F550D-D64D-49CD-ABF5-BB16276D9B54}" dt="2022-05-25T02:25:25.769" v="2671" actId="1076"/>
          <ac:spMkLst>
            <pc:docMk/>
            <pc:sldMk cId="3590264715" sldId="499"/>
            <ac:spMk id="42" creationId="{D5CCF622-C624-18A1-9A01-9453E95A2ADD}"/>
          </ac:spMkLst>
        </pc:spChg>
        <pc:spChg chg="add mod">
          <ac:chgData name="Richard Tock" userId="73b97d84946728a3" providerId="LiveId" clId="{1D2F550D-D64D-49CD-ABF5-BB16276D9B54}" dt="2022-05-25T02:25:29.043" v="2673" actId="1076"/>
          <ac:spMkLst>
            <pc:docMk/>
            <pc:sldMk cId="3590264715" sldId="499"/>
            <ac:spMk id="43" creationId="{B9323958-F07E-34E3-8427-1297F1CE60E5}"/>
          </ac:spMkLst>
        </pc:spChg>
        <pc:grpChg chg="del">
          <ac:chgData name="Richard Tock" userId="73b97d84946728a3" providerId="LiveId" clId="{1D2F550D-D64D-49CD-ABF5-BB16276D9B54}" dt="2022-05-25T02:02:43.638" v="1455" actId="478"/>
          <ac:grpSpMkLst>
            <pc:docMk/>
            <pc:sldMk cId="3590264715" sldId="499"/>
            <ac:grpSpMk id="6" creationId="{FB96C9AA-20B2-D336-3BEF-30318330174F}"/>
          </ac:grpSpMkLst>
        </pc:grpChg>
        <pc:graphicFrameChg chg="del">
          <ac:chgData name="Richard Tock" userId="73b97d84946728a3" providerId="LiveId" clId="{1D2F550D-D64D-49CD-ABF5-BB16276D9B54}" dt="2022-05-25T02:02:43.638" v="1455" actId="478"/>
          <ac:graphicFrameMkLst>
            <pc:docMk/>
            <pc:sldMk cId="3590264715" sldId="499"/>
            <ac:graphicFrameMk id="3" creationId="{53331ACE-DCBF-434B-9A9E-FF273B573791}"/>
          </ac:graphicFrameMkLst>
        </pc:graphicFrameChg>
        <pc:graphicFrameChg chg="add del mod">
          <ac:chgData name="Richard Tock" userId="73b97d84946728a3" providerId="LiveId" clId="{1D2F550D-D64D-49CD-ABF5-BB16276D9B54}" dt="2022-05-25T02:19:21.688" v="2326" actId="478"/>
          <ac:graphicFrameMkLst>
            <pc:docMk/>
            <pc:sldMk cId="3590264715" sldId="499"/>
            <ac:graphicFrameMk id="34" creationId="{9D5780AD-9684-F2AD-5A5E-CBFF0B371900}"/>
          </ac:graphicFrameMkLst>
        </pc:graphicFrameChg>
        <pc:picChg chg="add del mod">
          <ac:chgData name="Richard Tock" userId="73b97d84946728a3" providerId="LiveId" clId="{1D2F550D-D64D-49CD-ABF5-BB16276D9B54}" dt="2022-05-25T02:05:57.519" v="1704" actId="478"/>
          <ac:picMkLst>
            <pc:docMk/>
            <pc:sldMk cId="3590264715" sldId="499"/>
            <ac:picMk id="11" creationId="{E87BBEDF-0126-F8DC-DE4B-EA9F43E8656B}"/>
          </ac:picMkLst>
        </pc:picChg>
        <pc:picChg chg="add del mod">
          <ac:chgData name="Richard Tock" userId="73b97d84946728a3" providerId="LiveId" clId="{1D2F550D-D64D-49CD-ABF5-BB16276D9B54}" dt="2022-05-25T02:10:00.519" v="1905" actId="478"/>
          <ac:picMkLst>
            <pc:docMk/>
            <pc:sldMk cId="3590264715" sldId="499"/>
            <ac:picMk id="18" creationId="{8EDC5BC9-A3F9-DF96-24F6-7B2F88C25E8E}"/>
          </ac:picMkLst>
        </pc:picChg>
        <pc:picChg chg="add del mod">
          <ac:chgData name="Richard Tock" userId="73b97d84946728a3" providerId="LiveId" clId="{1D2F550D-D64D-49CD-ABF5-BB16276D9B54}" dt="2022-05-25T02:13:32.413" v="1987" actId="478"/>
          <ac:picMkLst>
            <pc:docMk/>
            <pc:sldMk cId="3590264715" sldId="499"/>
            <ac:picMk id="23" creationId="{28F80A64-7C07-483F-91A2-BB4B481F0CE2}"/>
          </ac:picMkLst>
        </pc:picChg>
        <pc:picChg chg="add del mod">
          <ac:chgData name="Richard Tock" userId="73b97d84946728a3" providerId="LiveId" clId="{1D2F550D-D64D-49CD-ABF5-BB16276D9B54}" dt="2022-05-25T02:16:09.610" v="2279" actId="478"/>
          <ac:picMkLst>
            <pc:docMk/>
            <pc:sldMk cId="3590264715" sldId="499"/>
            <ac:picMk id="25" creationId="{553EEF6F-F13A-3EF9-D7DB-D400AA6F1C31}"/>
          </ac:picMkLst>
        </pc:picChg>
        <pc:cxnChg chg="add mod">
          <ac:chgData name="Richard Tock" userId="73b97d84946728a3" providerId="LiveId" clId="{1D2F550D-D64D-49CD-ABF5-BB16276D9B54}" dt="2022-05-25T02:17:08.608" v="2300" actId="1076"/>
          <ac:cxnSpMkLst>
            <pc:docMk/>
            <pc:sldMk cId="3590264715" sldId="499"/>
            <ac:cxnSpMk id="13" creationId="{AAE72822-8997-07F2-DB6F-1243284806BF}"/>
          </ac:cxnSpMkLst>
        </pc:cxnChg>
        <pc:cxnChg chg="add mod">
          <ac:chgData name="Richard Tock" userId="73b97d84946728a3" providerId="LiveId" clId="{1D2F550D-D64D-49CD-ABF5-BB16276D9B54}" dt="2022-05-25T02:17:08.608" v="2300" actId="1076"/>
          <ac:cxnSpMkLst>
            <pc:docMk/>
            <pc:sldMk cId="3590264715" sldId="499"/>
            <ac:cxnSpMk id="20" creationId="{89261461-A0DA-1489-50AA-07E3CCA57E5E}"/>
          </ac:cxnSpMkLst>
        </pc:cxnChg>
        <pc:cxnChg chg="add mod">
          <ac:chgData name="Richard Tock" userId="73b97d84946728a3" providerId="LiveId" clId="{1D2F550D-D64D-49CD-ABF5-BB16276D9B54}" dt="2022-05-25T02:17:08.608" v="2300" actId="1076"/>
          <ac:cxnSpMkLst>
            <pc:docMk/>
            <pc:sldMk cId="3590264715" sldId="499"/>
            <ac:cxnSpMk id="27" creationId="{65C0D09E-2C05-B122-2AE7-DE72538155A3}"/>
          </ac:cxnSpMkLst>
        </pc:cxnChg>
        <pc:cxnChg chg="add mod">
          <ac:chgData name="Richard Tock" userId="73b97d84946728a3" providerId="LiveId" clId="{1D2F550D-D64D-49CD-ABF5-BB16276D9B54}" dt="2022-05-25T02:17:08.608" v="2300" actId="1076"/>
          <ac:cxnSpMkLst>
            <pc:docMk/>
            <pc:sldMk cId="3590264715" sldId="499"/>
            <ac:cxnSpMk id="33" creationId="{ACFED603-8CAE-65EE-57D7-1C1979A8EE9C}"/>
          </ac:cxnSpMkLst>
        </pc:cxnChg>
      </pc:sldChg>
      <pc:sldChg chg="add">
        <pc:chgData name="Richard Tock" userId="73b97d84946728a3" providerId="LiveId" clId="{1D2F550D-D64D-49CD-ABF5-BB16276D9B54}" dt="2022-05-25T02:24:28.013" v="2648"/>
        <pc:sldMkLst>
          <pc:docMk/>
          <pc:sldMk cId="1609435337" sldId="500"/>
        </pc:sldMkLst>
      </pc:sldChg>
    </pc:docChg>
  </pc:docChgLst>
  <pc:docChgLst>
    <pc:chgData name="Richard Tock" userId="73b97d84946728a3" providerId="LiveId" clId="{25C20E65-214B-409F-90A1-8592A69C6E25}"/>
    <pc:docChg chg="undo custSel addSld delSld modSld sldOrd modNotesMaster modHandout modShowInfo">
      <pc:chgData name="Richard Tock" userId="73b97d84946728a3" providerId="LiveId" clId="{25C20E65-214B-409F-90A1-8592A69C6E25}" dt="2020-09-18T01:42:46.383" v="354"/>
      <pc:docMkLst>
        <pc:docMk/>
      </pc:docMkLst>
      <pc:sldChg chg="modSp del mod">
        <pc:chgData name="Richard Tock" userId="73b97d84946728a3" providerId="LiveId" clId="{25C20E65-214B-409F-90A1-8592A69C6E25}" dt="2020-09-17T03:01:58.522" v="172" actId="47"/>
        <pc:sldMkLst>
          <pc:docMk/>
          <pc:sldMk cId="418148069" sldId="256"/>
        </pc:sldMkLst>
        <pc:spChg chg="mod">
          <ac:chgData name="Richard Tock" userId="73b97d84946728a3" providerId="LiveId" clId="{25C20E65-214B-409F-90A1-8592A69C6E25}" dt="2020-09-17T02:59:08.489" v="1" actId="27636"/>
          <ac:spMkLst>
            <pc:docMk/>
            <pc:sldMk cId="418148069" sldId="256"/>
            <ac:spMk id="4" creationId="{00000000-0000-0000-0000-000000000000}"/>
          </ac:spMkLst>
        </pc:spChg>
      </pc:sldChg>
      <pc:sldChg chg="addSp delSp modSp mod">
        <pc:chgData name="Richard Tock" userId="73b97d84946728a3" providerId="LiveId" clId="{25C20E65-214B-409F-90A1-8592A69C6E25}" dt="2020-09-17T03:08:10.602" v="265" actId="20577"/>
        <pc:sldMkLst>
          <pc:docMk/>
          <pc:sldMk cId="3830831833" sldId="299"/>
        </pc:sldMkLst>
        <pc:spChg chg="del">
          <ac:chgData name="Richard Tock" userId="73b97d84946728a3" providerId="LiveId" clId="{25C20E65-214B-409F-90A1-8592A69C6E25}" dt="2020-09-17T03:07:44.019" v="251" actId="478"/>
          <ac:spMkLst>
            <pc:docMk/>
            <pc:sldMk cId="3830831833" sldId="299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8:10.602" v="265" actId="20577"/>
          <ac:spMkLst>
            <pc:docMk/>
            <pc:sldMk cId="3830831833" sldId="299"/>
            <ac:spMk id="16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3:07:44.333" v="252" actId="22"/>
          <ac:graphicFrameMkLst>
            <pc:docMk/>
            <pc:sldMk cId="3830831833" sldId="299"/>
            <ac:graphicFrameMk id="2" creationId="{A14A52B6-7FCF-4A81-9B1A-FA048D3C5D0F}"/>
          </ac:graphicFrameMkLst>
        </pc:graphicFrameChg>
        <pc:cxnChg chg="del">
          <ac:chgData name="Richard Tock" userId="73b97d84946728a3" providerId="LiveId" clId="{25C20E65-214B-409F-90A1-8592A69C6E25}" dt="2020-09-17T03:07:44.019" v="251" actId="478"/>
          <ac:cxnSpMkLst>
            <pc:docMk/>
            <pc:sldMk cId="3830831833" sldId="299"/>
            <ac:cxnSpMk id="5" creationId="{00000000-0000-0000-0000-000000000000}"/>
          </ac:cxnSpMkLst>
        </pc:cxnChg>
      </pc:sldChg>
      <pc:sldChg chg="addSp delSp modSp mod">
        <pc:chgData name="Richard Tock" userId="73b97d84946728a3" providerId="LiveId" clId="{25C20E65-214B-409F-90A1-8592A69C6E25}" dt="2020-09-17T05:33:26.288" v="286" actId="2711"/>
        <pc:sldMkLst>
          <pc:docMk/>
          <pc:sldMk cId="4238545833" sldId="333"/>
        </pc:sldMkLst>
        <pc:spChg chg="del">
          <ac:chgData name="Richard Tock" userId="73b97d84946728a3" providerId="LiveId" clId="{25C20E65-214B-409F-90A1-8592A69C6E25}" dt="2020-09-17T05:32:55.821" v="270" actId="478"/>
          <ac:spMkLst>
            <pc:docMk/>
            <pc:sldMk cId="4238545833" sldId="333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5:33:26.288" v="286" actId="2711"/>
          <ac:spMkLst>
            <pc:docMk/>
            <pc:sldMk cId="4238545833" sldId="333"/>
            <ac:spMk id="17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5:32:56.362" v="271" actId="22"/>
          <ac:graphicFrameMkLst>
            <pc:docMk/>
            <pc:sldMk cId="4238545833" sldId="333"/>
            <ac:graphicFrameMk id="2" creationId="{05992F8E-B39C-485A-9F8F-91D6A14CFF99}"/>
          </ac:graphicFrameMkLst>
        </pc:graphicFrameChg>
        <pc:cxnChg chg="del">
          <ac:chgData name="Richard Tock" userId="73b97d84946728a3" providerId="LiveId" clId="{25C20E65-214B-409F-90A1-8592A69C6E25}" dt="2020-09-17T05:32:55.821" v="270" actId="478"/>
          <ac:cxnSpMkLst>
            <pc:docMk/>
            <pc:sldMk cId="4238545833" sldId="333"/>
            <ac:cxnSpMk id="6" creationId="{00000000-0000-0000-0000-000000000000}"/>
          </ac:cxnSpMkLst>
        </pc:cxnChg>
      </pc:sldChg>
      <pc:sldChg chg="addSp delSp modSp mod delAnim">
        <pc:chgData name="Richard Tock" userId="73b97d84946728a3" providerId="LiveId" clId="{25C20E65-214B-409F-90A1-8592A69C6E25}" dt="2020-09-17T05:36:09.993" v="326" actId="1076"/>
        <pc:sldMkLst>
          <pc:docMk/>
          <pc:sldMk cId="1866534529" sldId="334"/>
        </pc:sldMkLst>
        <pc:spChg chg="add mod">
          <ac:chgData name="Richard Tock" userId="73b97d84946728a3" providerId="LiveId" clId="{25C20E65-214B-409F-90A1-8592A69C6E25}" dt="2020-09-17T05:35:03.495" v="301" actId="20577"/>
          <ac:spMkLst>
            <pc:docMk/>
            <pc:sldMk cId="1866534529" sldId="334"/>
            <ac:spMk id="2" creationId="{6DFD2640-08BD-4D4B-B372-12801DCA2911}"/>
          </ac:spMkLst>
        </pc:spChg>
        <pc:spChg chg="del">
          <ac:chgData name="Richard Tock" userId="73b97d84946728a3" providerId="LiveId" clId="{25C20E65-214B-409F-90A1-8592A69C6E25}" dt="2020-09-17T05:35:01.512" v="299" actId="478"/>
          <ac:spMkLst>
            <pc:docMk/>
            <pc:sldMk cId="1866534529" sldId="334"/>
            <ac:spMk id="3" creationId="{00000000-0000-0000-0000-000000000000}"/>
          </ac:spMkLst>
        </pc:spChg>
        <pc:spChg chg="del">
          <ac:chgData name="Richard Tock" userId="73b97d84946728a3" providerId="LiveId" clId="{25C20E65-214B-409F-90A1-8592A69C6E25}" dt="2020-09-17T05:34:59.219" v="298" actId="478"/>
          <ac:spMkLst>
            <pc:docMk/>
            <pc:sldMk cId="1866534529" sldId="334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5:36:09.993" v="326" actId="1076"/>
          <ac:spMkLst>
            <pc:docMk/>
            <pc:sldMk cId="1866534529" sldId="334"/>
            <ac:spMk id="7" creationId="{00000000-0000-0000-0000-000000000000}"/>
          </ac:spMkLst>
        </pc:spChg>
        <pc:spChg chg="del">
          <ac:chgData name="Richard Tock" userId="73b97d84946728a3" providerId="LiveId" clId="{25C20E65-214B-409F-90A1-8592A69C6E25}" dt="2020-09-17T05:34:57.938" v="297" actId="478"/>
          <ac:spMkLst>
            <pc:docMk/>
            <pc:sldMk cId="1866534529" sldId="334"/>
            <ac:spMk id="9" creationId="{00000000-0000-0000-0000-000000000000}"/>
          </ac:spMkLst>
        </pc:spChg>
        <pc:spChg chg="add del">
          <ac:chgData name="Richard Tock" userId="73b97d84946728a3" providerId="LiveId" clId="{25C20E65-214B-409F-90A1-8592A69C6E25}" dt="2020-09-17T05:35:46.331" v="318" actId="22"/>
          <ac:spMkLst>
            <pc:docMk/>
            <pc:sldMk cId="1866534529" sldId="334"/>
            <ac:spMk id="13" creationId="{A3E5F9CA-5321-4767-87CF-EED5FEA4D7C8}"/>
          </ac:spMkLst>
        </pc:spChg>
        <pc:graphicFrameChg chg="add">
          <ac:chgData name="Richard Tock" userId="73b97d84946728a3" providerId="LiveId" clId="{25C20E65-214B-409F-90A1-8592A69C6E25}" dt="2020-09-17T05:35:50.619" v="319" actId="22"/>
          <ac:graphicFrameMkLst>
            <pc:docMk/>
            <pc:sldMk cId="1866534529" sldId="334"/>
            <ac:graphicFrameMk id="15" creationId="{2F4D61A1-76DF-476D-B918-2EFA61910D17}"/>
          </ac:graphicFrameMkLst>
        </pc:graphicFrameChg>
        <pc:cxnChg chg="del">
          <ac:chgData name="Richard Tock" userId="73b97d84946728a3" providerId="LiveId" clId="{25C20E65-214B-409F-90A1-8592A69C6E25}" dt="2020-09-17T05:34:59.219" v="298" actId="478"/>
          <ac:cxnSpMkLst>
            <pc:docMk/>
            <pc:sldMk cId="1866534529" sldId="334"/>
            <ac:cxnSpMk id="6" creationId="{00000000-0000-0000-0000-000000000000}"/>
          </ac:cxnSpMkLst>
        </pc:cxnChg>
      </pc:sldChg>
      <pc:sldChg chg="addSp delSp modSp mod delAnim">
        <pc:chgData name="Richard Tock" userId="73b97d84946728a3" providerId="LiveId" clId="{25C20E65-214B-409F-90A1-8592A69C6E25}" dt="2020-09-17T05:34:35.496" v="295" actId="478"/>
        <pc:sldMkLst>
          <pc:docMk/>
          <pc:sldMk cId="1338817415" sldId="335"/>
        </pc:sldMkLst>
        <pc:spChg chg="del">
          <ac:chgData name="Richard Tock" userId="73b97d84946728a3" providerId="LiveId" clId="{25C20E65-214B-409F-90A1-8592A69C6E25}" dt="2020-09-17T05:33:29.532" v="287" actId="478"/>
          <ac:spMkLst>
            <pc:docMk/>
            <pc:sldMk cId="1338817415" sldId="335"/>
            <ac:spMk id="4" creationId="{00000000-0000-0000-0000-000000000000}"/>
          </ac:spMkLst>
        </pc:spChg>
        <pc:spChg chg="add mod">
          <ac:chgData name="Richard Tock" userId="73b97d84946728a3" providerId="LiveId" clId="{25C20E65-214B-409F-90A1-8592A69C6E25}" dt="2020-09-17T05:33:43.686" v="291" actId="20577"/>
          <ac:spMkLst>
            <pc:docMk/>
            <pc:sldMk cId="1338817415" sldId="335"/>
            <ac:spMk id="8" creationId="{2394426B-2C33-4F59-A46F-9B26F0CEAEC9}"/>
          </ac:spMkLst>
        </pc:spChg>
        <pc:spChg chg="del">
          <ac:chgData name="Richard Tock" userId="73b97d84946728a3" providerId="LiveId" clId="{25C20E65-214B-409F-90A1-8592A69C6E25}" dt="2020-09-17T05:34:35.496" v="295" actId="478"/>
          <ac:spMkLst>
            <pc:docMk/>
            <pc:sldMk cId="1338817415" sldId="335"/>
            <ac:spMk id="9" creationId="{00000000-0000-0000-0000-000000000000}"/>
          </ac:spMkLst>
        </pc:spChg>
        <pc:spChg chg="del">
          <ac:chgData name="Richard Tock" userId="73b97d84946728a3" providerId="LiveId" clId="{25C20E65-214B-409F-90A1-8592A69C6E25}" dt="2020-09-17T05:33:41.382" v="289" actId="478"/>
          <ac:spMkLst>
            <pc:docMk/>
            <pc:sldMk cId="1338817415" sldId="335"/>
            <ac:spMk id="10" creationId="{00000000-0000-0000-0000-000000000000}"/>
          </ac:spMkLst>
        </pc:spChg>
        <pc:spChg chg="mod">
          <ac:chgData name="Richard Tock" userId="73b97d84946728a3" providerId="LiveId" clId="{25C20E65-214B-409F-90A1-8592A69C6E25}" dt="2020-09-17T05:34:28.885" v="294" actId="1076"/>
          <ac:spMkLst>
            <pc:docMk/>
            <pc:sldMk cId="1338817415" sldId="335"/>
            <ac:spMk id="11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5:33:29.767" v="288" actId="22"/>
          <ac:graphicFrameMkLst>
            <pc:docMk/>
            <pc:sldMk cId="1338817415" sldId="335"/>
            <ac:graphicFrameMk id="7" creationId="{FE342EA7-C481-4C45-B779-8FBF9FB2378A}"/>
          </ac:graphicFrameMkLst>
        </pc:graphicFrameChg>
        <pc:cxnChg chg="del">
          <ac:chgData name="Richard Tock" userId="73b97d84946728a3" providerId="LiveId" clId="{25C20E65-214B-409F-90A1-8592A69C6E25}" dt="2020-09-17T05:33:29.532" v="287" actId="478"/>
          <ac:cxnSpMkLst>
            <pc:docMk/>
            <pc:sldMk cId="1338817415" sldId="335"/>
            <ac:cxnSpMk id="6" creationId="{00000000-0000-0000-0000-000000000000}"/>
          </ac:cxnSpMkLst>
        </pc:cxnChg>
      </pc:sldChg>
      <pc:sldChg chg="addSp delSp modSp mod delAnim">
        <pc:chgData name="Richard Tock" userId="73b97d84946728a3" providerId="LiveId" clId="{25C20E65-214B-409F-90A1-8592A69C6E25}" dt="2020-09-17T05:36:20.838" v="329" actId="1076"/>
        <pc:sldMkLst>
          <pc:docMk/>
          <pc:sldMk cId="3183983357" sldId="336"/>
        </pc:sldMkLst>
        <pc:spChg chg="add">
          <ac:chgData name="Richard Tock" userId="73b97d84946728a3" providerId="LiveId" clId="{25C20E65-214B-409F-90A1-8592A69C6E25}" dt="2020-09-17T05:35:09.497" v="304" actId="22"/>
          <ac:spMkLst>
            <pc:docMk/>
            <pc:sldMk cId="3183983357" sldId="336"/>
            <ac:spMk id="2" creationId="{854C1EA9-75C8-40E4-B94E-D53AD6ED3E89}"/>
          </ac:spMkLst>
        </pc:spChg>
        <pc:spChg chg="del">
          <ac:chgData name="Richard Tock" userId="73b97d84946728a3" providerId="LiveId" clId="{25C20E65-214B-409F-90A1-8592A69C6E25}" dt="2020-09-17T05:35:07.064" v="302" actId="478"/>
          <ac:spMkLst>
            <pc:docMk/>
            <pc:sldMk cId="3183983357" sldId="336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5:36:20.838" v="329" actId="1076"/>
          <ac:spMkLst>
            <pc:docMk/>
            <pc:sldMk cId="3183983357" sldId="336"/>
            <ac:spMk id="7" creationId="{00000000-0000-0000-0000-000000000000}"/>
          </ac:spMkLst>
        </pc:spChg>
        <pc:spChg chg="del">
          <ac:chgData name="Richard Tock" userId="73b97d84946728a3" providerId="LiveId" clId="{25C20E65-214B-409F-90A1-8592A69C6E25}" dt="2020-09-17T05:35:11.951" v="305" actId="478"/>
          <ac:spMkLst>
            <pc:docMk/>
            <pc:sldMk cId="3183983357" sldId="336"/>
            <ac:spMk id="9" creationId="{00000000-0000-0000-0000-000000000000}"/>
          </ac:spMkLst>
        </pc:spChg>
        <pc:spChg chg="del">
          <ac:chgData name="Richard Tock" userId="73b97d84946728a3" providerId="LiveId" clId="{25C20E65-214B-409F-90A1-8592A69C6E25}" dt="2020-09-17T05:35:09.190" v="303" actId="478"/>
          <ac:spMkLst>
            <pc:docMk/>
            <pc:sldMk cId="3183983357" sldId="336"/>
            <ac:spMk id="12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5:35:51.849" v="320" actId="22"/>
          <ac:graphicFrameMkLst>
            <pc:docMk/>
            <pc:sldMk cId="3183983357" sldId="336"/>
            <ac:graphicFrameMk id="3" creationId="{7CF6677B-FA97-41D4-B9CB-777601310493}"/>
          </ac:graphicFrameMkLst>
        </pc:graphicFrameChg>
        <pc:cxnChg chg="del">
          <ac:chgData name="Richard Tock" userId="73b97d84946728a3" providerId="LiveId" clId="{25C20E65-214B-409F-90A1-8592A69C6E25}" dt="2020-09-17T05:35:07.064" v="302" actId="478"/>
          <ac:cxnSpMkLst>
            <pc:docMk/>
            <pc:sldMk cId="3183983357" sldId="336"/>
            <ac:cxnSpMk id="6" creationId="{00000000-0000-0000-0000-000000000000}"/>
          </ac:cxnSpMkLst>
        </pc:cxnChg>
      </pc:sldChg>
      <pc:sldChg chg="addSp delSp modSp mod delAnim">
        <pc:chgData name="Richard Tock" userId="73b97d84946728a3" providerId="LiveId" clId="{25C20E65-214B-409F-90A1-8592A69C6E25}" dt="2020-09-17T05:36:33.528" v="332" actId="1076"/>
        <pc:sldMkLst>
          <pc:docMk/>
          <pc:sldMk cId="1666458731" sldId="337"/>
        </pc:sldMkLst>
        <pc:spChg chg="add">
          <ac:chgData name="Richard Tock" userId="73b97d84946728a3" providerId="LiveId" clId="{25C20E65-214B-409F-90A1-8592A69C6E25}" dt="2020-09-17T05:35:17.239" v="308" actId="22"/>
          <ac:spMkLst>
            <pc:docMk/>
            <pc:sldMk cId="1666458731" sldId="337"/>
            <ac:spMk id="2" creationId="{A7850AA5-32B2-49D3-BB13-7E2F9A542F59}"/>
          </ac:spMkLst>
        </pc:spChg>
        <pc:spChg chg="del">
          <ac:chgData name="Richard Tock" userId="73b97d84946728a3" providerId="LiveId" clId="{25C20E65-214B-409F-90A1-8592A69C6E25}" dt="2020-09-17T05:35:15.345" v="306" actId="478"/>
          <ac:spMkLst>
            <pc:docMk/>
            <pc:sldMk cId="1666458731" sldId="337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5:36:33.528" v="332" actId="1076"/>
          <ac:spMkLst>
            <pc:docMk/>
            <pc:sldMk cId="1666458731" sldId="337"/>
            <ac:spMk id="8" creationId="{99F6D805-14AD-49FC-95B4-DAE6F7A685BF}"/>
          </ac:spMkLst>
        </pc:spChg>
        <pc:spChg chg="del">
          <ac:chgData name="Richard Tock" userId="73b97d84946728a3" providerId="LiveId" clId="{25C20E65-214B-409F-90A1-8592A69C6E25}" dt="2020-09-17T05:35:19.714" v="309" actId="478"/>
          <ac:spMkLst>
            <pc:docMk/>
            <pc:sldMk cId="1666458731" sldId="337"/>
            <ac:spMk id="9" creationId="{00000000-0000-0000-0000-000000000000}"/>
          </ac:spMkLst>
        </pc:spChg>
        <pc:spChg chg="del">
          <ac:chgData name="Richard Tock" userId="73b97d84946728a3" providerId="LiveId" clId="{25C20E65-214B-409F-90A1-8592A69C6E25}" dt="2020-09-17T05:35:16.981" v="307" actId="478"/>
          <ac:spMkLst>
            <pc:docMk/>
            <pc:sldMk cId="1666458731" sldId="337"/>
            <ac:spMk id="12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5:35:53.069" v="321" actId="22"/>
          <ac:graphicFrameMkLst>
            <pc:docMk/>
            <pc:sldMk cId="1666458731" sldId="337"/>
            <ac:graphicFrameMk id="3" creationId="{C74DBD9D-0324-44E7-BFF9-A68B99069EEF}"/>
          </ac:graphicFrameMkLst>
        </pc:graphicFrameChg>
        <pc:cxnChg chg="del">
          <ac:chgData name="Richard Tock" userId="73b97d84946728a3" providerId="LiveId" clId="{25C20E65-214B-409F-90A1-8592A69C6E25}" dt="2020-09-17T05:35:15.345" v="306" actId="478"/>
          <ac:cxnSpMkLst>
            <pc:docMk/>
            <pc:sldMk cId="1666458731" sldId="337"/>
            <ac:cxnSpMk id="6" creationId="{00000000-0000-0000-0000-000000000000}"/>
          </ac:cxnSpMkLst>
        </pc:cxnChg>
      </pc:sldChg>
      <pc:sldChg chg="addSp delSp modSp mod delAnim">
        <pc:chgData name="Richard Tock" userId="73b97d84946728a3" providerId="LiveId" clId="{25C20E65-214B-409F-90A1-8592A69C6E25}" dt="2020-09-17T05:36:45.420" v="335" actId="1076"/>
        <pc:sldMkLst>
          <pc:docMk/>
          <pc:sldMk cId="745098150" sldId="338"/>
        </pc:sldMkLst>
        <pc:spChg chg="add mod">
          <ac:chgData name="Richard Tock" userId="73b97d84946728a3" providerId="LiveId" clId="{25C20E65-214B-409F-90A1-8592A69C6E25}" dt="2020-09-17T05:35:27.718" v="313" actId="20577"/>
          <ac:spMkLst>
            <pc:docMk/>
            <pc:sldMk cId="745098150" sldId="338"/>
            <ac:spMk id="2" creationId="{19572921-EE13-4404-9A0C-B5165AACB30A}"/>
          </ac:spMkLst>
        </pc:spChg>
        <pc:spChg chg="del">
          <ac:chgData name="Richard Tock" userId="73b97d84946728a3" providerId="LiveId" clId="{25C20E65-214B-409F-90A1-8592A69C6E25}" dt="2020-09-17T05:35:22.905" v="310" actId="478"/>
          <ac:spMkLst>
            <pc:docMk/>
            <pc:sldMk cId="745098150" sldId="338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5:36:45.420" v="335" actId="1076"/>
          <ac:spMkLst>
            <pc:docMk/>
            <pc:sldMk cId="745098150" sldId="338"/>
            <ac:spMk id="8" creationId="{AC605082-226B-4A5B-8A10-93A7F3529B24}"/>
          </ac:spMkLst>
        </pc:spChg>
        <pc:spChg chg="del">
          <ac:chgData name="Richard Tock" userId="73b97d84946728a3" providerId="LiveId" clId="{25C20E65-214B-409F-90A1-8592A69C6E25}" dt="2020-09-17T05:35:29.613" v="314" actId="478"/>
          <ac:spMkLst>
            <pc:docMk/>
            <pc:sldMk cId="745098150" sldId="338"/>
            <ac:spMk id="9" creationId="{00000000-0000-0000-0000-000000000000}"/>
          </ac:spMkLst>
        </pc:spChg>
        <pc:spChg chg="del">
          <ac:chgData name="Richard Tock" userId="73b97d84946728a3" providerId="LiveId" clId="{25C20E65-214B-409F-90A1-8592A69C6E25}" dt="2020-09-17T05:35:22.905" v="310" actId="478"/>
          <ac:spMkLst>
            <pc:docMk/>
            <pc:sldMk cId="745098150" sldId="338"/>
            <ac:spMk id="12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5:35:54.036" v="322" actId="22"/>
          <ac:graphicFrameMkLst>
            <pc:docMk/>
            <pc:sldMk cId="745098150" sldId="338"/>
            <ac:graphicFrameMk id="3" creationId="{964B5ECB-305C-4D62-BB3E-F7C425CBF2E4}"/>
          </ac:graphicFrameMkLst>
        </pc:graphicFrameChg>
        <pc:cxnChg chg="del">
          <ac:chgData name="Richard Tock" userId="73b97d84946728a3" providerId="LiveId" clId="{25C20E65-214B-409F-90A1-8592A69C6E25}" dt="2020-09-17T05:35:22.905" v="310" actId="478"/>
          <ac:cxnSpMkLst>
            <pc:docMk/>
            <pc:sldMk cId="745098150" sldId="338"/>
            <ac:cxnSpMk id="6" creationId="{00000000-0000-0000-0000-000000000000}"/>
          </ac:cxnSpMkLst>
        </pc:cxnChg>
      </pc:sldChg>
      <pc:sldChg chg="addSp delSp modSp mod">
        <pc:chgData name="Richard Tock" userId="73b97d84946728a3" providerId="LiveId" clId="{25C20E65-214B-409F-90A1-8592A69C6E25}" dt="2020-09-17T05:35:55.243" v="323" actId="22"/>
        <pc:sldMkLst>
          <pc:docMk/>
          <pc:sldMk cId="1883240757" sldId="339"/>
        </pc:sldMkLst>
        <pc:spChg chg="del">
          <ac:chgData name="Richard Tock" userId="73b97d84946728a3" providerId="LiveId" clId="{25C20E65-214B-409F-90A1-8592A69C6E25}" dt="2020-09-17T05:35:32.126" v="315" actId="478"/>
          <ac:spMkLst>
            <pc:docMk/>
            <pc:sldMk cId="1883240757" sldId="339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5:35:38.036" v="316" actId="2711"/>
          <ac:spMkLst>
            <pc:docMk/>
            <pc:sldMk cId="1883240757" sldId="339"/>
            <ac:spMk id="17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5:35:55.243" v="323" actId="22"/>
          <ac:graphicFrameMkLst>
            <pc:docMk/>
            <pc:sldMk cId="1883240757" sldId="339"/>
            <ac:graphicFrameMk id="2" creationId="{8AF80D1B-2229-4A88-98DE-301696CE447B}"/>
          </ac:graphicFrameMkLst>
        </pc:graphicFrameChg>
        <pc:cxnChg chg="del">
          <ac:chgData name="Richard Tock" userId="73b97d84946728a3" providerId="LiveId" clId="{25C20E65-214B-409F-90A1-8592A69C6E25}" dt="2020-09-17T05:35:32.126" v="315" actId="478"/>
          <ac:cxnSpMkLst>
            <pc:docMk/>
            <pc:sldMk cId="1883240757" sldId="339"/>
            <ac:cxnSpMk id="6" creationId="{00000000-0000-0000-0000-000000000000}"/>
          </ac:cxnSpMkLst>
        </pc:cxnChg>
      </pc:sldChg>
      <pc:sldChg chg="addSp delSp modSp mod">
        <pc:chgData name="Richard Tock" userId="73b97d84946728a3" providerId="LiveId" clId="{25C20E65-214B-409F-90A1-8592A69C6E25}" dt="2020-09-17T03:05:55.649" v="227" actId="2711"/>
        <pc:sldMkLst>
          <pc:docMk/>
          <pc:sldMk cId="1077249167" sldId="354"/>
        </pc:sldMkLst>
        <pc:spChg chg="del">
          <ac:chgData name="Richard Tock" userId="73b97d84946728a3" providerId="LiveId" clId="{25C20E65-214B-409F-90A1-8592A69C6E25}" dt="2020-09-17T03:05:46.181" v="224" actId="478"/>
          <ac:spMkLst>
            <pc:docMk/>
            <pc:sldMk cId="1077249167" sldId="354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5:51.695" v="226" actId="2711"/>
          <ac:spMkLst>
            <pc:docMk/>
            <pc:sldMk cId="1077249167" sldId="354"/>
            <ac:spMk id="5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5:55.649" v="227" actId="2711"/>
          <ac:spMkLst>
            <pc:docMk/>
            <pc:sldMk cId="1077249167" sldId="354"/>
            <ac:spMk id="11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3:05:46.411" v="225" actId="22"/>
          <ac:graphicFrameMkLst>
            <pc:docMk/>
            <pc:sldMk cId="1077249167" sldId="354"/>
            <ac:graphicFrameMk id="2" creationId="{9756D045-BEF0-47C5-AA54-FDAF78EA36F6}"/>
          </ac:graphicFrameMkLst>
        </pc:graphicFrameChg>
        <pc:cxnChg chg="del">
          <ac:chgData name="Richard Tock" userId="73b97d84946728a3" providerId="LiveId" clId="{25C20E65-214B-409F-90A1-8592A69C6E25}" dt="2020-09-17T03:05:46.181" v="224" actId="478"/>
          <ac:cxnSpMkLst>
            <pc:docMk/>
            <pc:sldMk cId="1077249167" sldId="354"/>
            <ac:cxnSpMk id="6" creationId="{00000000-0000-0000-0000-000000000000}"/>
          </ac:cxnSpMkLst>
        </pc:cxnChg>
      </pc:sldChg>
      <pc:sldChg chg="addSp delSp modSp mod">
        <pc:chgData name="Richard Tock" userId="73b97d84946728a3" providerId="LiveId" clId="{25C20E65-214B-409F-90A1-8592A69C6E25}" dt="2020-09-17T03:06:26.212" v="230" actId="2711"/>
        <pc:sldMkLst>
          <pc:docMk/>
          <pc:sldMk cId="862581757" sldId="355"/>
        </pc:sldMkLst>
        <pc:spChg chg="del">
          <ac:chgData name="Richard Tock" userId="73b97d84946728a3" providerId="LiveId" clId="{25C20E65-214B-409F-90A1-8592A69C6E25}" dt="2020-09-17T03:06:04.981" v="228" actId="478"/>
          <ac:spMkLst>
            <pc:docMk/>
            <pc:sldMk cId="862581757" sldId="355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6:26.212" v="230" actId="2711"/>
          <ac:spMkLst>
            <pc:docMk/>
            <pc:sldMk cId="862581757" sldId="355"/>
            <ac:spMk id="5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3:06:05.185" v="229" actId="22"/>
          <ac:graphicFrameMkLst>
            <pc:docMk/>
            <pc:sldMk cId="862581757" sldId="355"/>
            <ac:graphicFrameMk id="2" creationId="{32CA1CA9-7974-44E5-95ED-6A9D780CF731}"/>
          </ac:graphicFrameMkLst>
        </pc:graphicFrameChg>
        <pc:cxnChg chg="del">
          <ac:chgData name="Richard Tock" userId="73b97d84946728a3" providerId="LiveId" clId="{25C20E65-214B-409F-90A1-8592A69C6E25}" dt="2020-09-17T03:06:04.981" v="228" actId="478"/>
          <ac:cxnSpMkLst>
            <pc:docMk/>
            <pc:sldMk cId="862581757" sldId="355"/>
            <ac:cxnSpMk id="6" creationId="{00000000-0000-0000-0000-000000000000}"/>
          </ac:cxnSpMkLst>
        </pc:cxnChg>
      </pc:sldChg>
      <pc:sldChg chg="addSp delSp modSp mod">
        <pc:chgData name="Richard Tock" userId="73b97d84946728a3" providerId="LiveId" clId="{25C20E65-214B-409F-90A1-8592A69C6E25}" dt="2020-09-17T03:06:48.803" v="234" actId="14100"/>
        <pc:sldMkLst>
          <pc:docMk/>
          <pc:sldMk cId="307926680" sldId="356"/>
        </pc:sldMkLst>
        <pc:spChg chg="del">
          <ac:chgData name="Richard Tock" userId="73b97d84946728a3" providerId="LiveId" clId="{25C20E65-214B-409F-90A1-8592A69C6E25}" dt="2020-09-17T03:06:34.447" v="231" actId="478"/>
          <ac:spMkLst>
            <pc:docMk/>
            <pc:sldMk cId="307926680" sldId="356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6:44.911" v="233" actId="2711"/>
          <ac:spMkLst>
            <pc:docMk/>
            <pc:sldMk cId="307926680" sldId="356"/>
            <ac:spMk id="5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6:48.803" v="234" actId="14100"/>
          <ac:spMkLst>
            <pc:docMk/>
            <pc:sldMk cId="307926680" sldId="356"/>
            <ac:spMk id="8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6:44.911" v="233" actId="2711"/>
          <ac:spMkLst>
            <pc:docMk/>
            <pc:sldMk cId="307926680" sldId="356"/>
            <ac:spMk id="9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6:44.911" v="233" actId="2711"/>
          <ac:spMkLst>
            <pc:docMk/>
            <pc:sldMk cId="307926680" sldId="356"/>
            <ac:spMk id="10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6:44.911" v="233" actId="2711"/>
          <ac:spMkLst>
            <pc:docMk/>
            <pc:sldMk cId="307926680" sldId="356"/>
            <ac:spMk id="11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6:44.911" v="233" actId="2711"/>
          <ac:spMkLst>
            <pc:docMk/>
            <pc:sldMk cId="307926680" sldId="356"/>
            <ac:spMk id="12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3:06:34.737" v="232" actId="22"/>
          <ac:graphicFrameMkLst>
            <pc:docMk/>
            <pc:sldMk cId="307926680" sldId="356"/>
            <ac:graphicFrameMk id="2" creationId="{9BB0435A-5A7B-43D7-B01F-9BB02FA1401D}"/>
          </ac:graphicFrameMkLst>
        </pc:graphicFrameChg>
        <pc:cxnChg chg="del">
          <ac:chgData name="Richard Tock" userId="73b97d84946728a3" providerId="LiveId" clId="{25C20E65-214B-409F-90A1-8592A69C6E25}" dt="2020-09-17T03:06:34.447" v="231" actId="478"/>
          <ac:cxnSpMkLst>
            <pc:docMk/>
            <pc:sldMk cId="307926680" sldId="356"/>
            <ac:cxnSpMk id="6" creationId="{00000000-0000-0000-0000-000000000000}"/>
          </ac:cxnSpMkLst>
        </pc:cxnChg>
      </pc:sldChg>
      <pc:sldChg chg="addSp delSp modSp mod">
        <pc:chgData name="Richard Tock" userId="73b97d84946728a3" providerId="LiveId" clId="{25C20E65-214B-409F-90A1-8592A69C6E25}" dt="2020-09-17T06:22:58.971" v="336" actId="255"/>
        <pc:sldMkLst>
          <pc:docMk/>
          <pc:sldMk cId="1255495414" sldId="357"/>
        </pc:sldMkLst>
        <pc:spChg chg="del">
          <ac:chgData name="Richard Tock" userId="73b97d84946728a3" providerId="LiveId" clId="{25C20E65-214B-409F-90A1-8592A69C6E25}" dt="2020-09-17T03:07:05.026" v="238" actId="478"/>
          <ac:spMkLst>
            <pc:docMk/>
            <pc:sldMk cId="1255495414" sldId="357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2:58.971" v="336" actId="255"/>
          <ac:spMkLst>
            <pc:docMk/>
            <pc:sldMk cId="1255495414" sldId="357"/>
            <ac:spMk id="5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2:58.971" v="336" actId="255"/>
          <ac:spMkLst>
            <pc:docMk/>
            <pc:sldMk cId="1255495414" sldId="357"/>
            <ac:spMk id="7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2:58.971" v="336" actId="255"/>
          <ac:spMkLst>
            <pc:docMk/>
            <pc:sldMk cId="1255495414" sldId="357"/>
            <ac:spMk id="8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2:58.971" v="336" actId="255"/>
          <ac:spMkLst>
            <pc:docMk/>
            <pc:sldMk cId="1255495414" sldId="357"/>
            <ac:spMk id="9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2:58.971" v="336" actId="255"/>
          <ac:spMkLst>
            <pc:docMk/>
            <pc:sldMk cId="1255495414" sldId="357"/>
            <ac:spMk id="10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2:58.971" v="336" actId="255"/>
          <ac:spMkLst>
            <pc:docMk/>
            <pc:sldMk cId="1255495414" sldId="357"/>
            <ac:spMk id="12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3:07:05.643" v="239" actId="22"/>
          <ac:graphicFrameMkLst>
            <pc:docMk/>
            <pc:sldMk cId="1255495414" sldId="357"/>
            <ac:graphicFrameMk id="2" creationId="{08E55963-8F18-4417-9535-3AAA59881A7A}"/>
          </ac:graphicFrameMkLst>
        </pc:graphicFrameChg>
        <pc:cxnChg chg="del">
          <ac:chgData name="Richard Tock" userId="73b97d84946728a3" providerId="LiveId" clId="{25C20E65-214B-409F-90A1-8592A69C6E25}" dt="2020-09-17T03:07:05.026" v="238" actId="478"/>
          <ac:cxnSpMkLst>
            <pc:docMk/>
            <pc:sldMk cId="1255495414" sldId="357"/>
            <ac:cxnSpMk id="6" creationId="{00000000-0000-0000-0000-000000000000}"/>
          </ac:cxnSpMkLst>
        </pc:cxnChg>
      </pc:sldChg>
      <pc:sldChg chg="addSp delSp modSp del mod">
        <pc:chgData name="Richard Tock" userId="73b97d84946728a3" providerId="LiveId" clId="{25C20E65-214B-409F-90A1-8592A69C6E25}" dt="2020-09-17T06:40:22.097" v="338" actId="47"/>
        <pc:sldMkLst>
          <pc:docMk/>
          <pc:sldMk cId="1793300884" sldId="359"/>
        </pc:sldMkLst>
        <pc:spChg chg="del">
          <ac:chgData name="Richard Tock" userId="73b97d84946728a3" providerId="LiveId" clId="{25C20E65-214B-409F-90A1-8592A69C6E25}" dt="2020-09-17T03:06:53.533" v="235" actId="478"/>
          <ac:spMkLst>
            <pc:docMk/>
            <pc:sldMk cId="1793300884" sldId="359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6:58.072" v="237" actId="2711"/>
          <ac:spMkLst>
            <pc:docMk/>
            <pc:sldMk cId="1793300884" sldId="359"/>
            <ac:spMk id="5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3:06:53.757" v="236" actId="22"/>
          <ac:graphicFrameMkLst>
            <pc:docMk/>
            <pc:sldMk cId="1793300884" sldId="359"/>
            <ac:graphicFrameMk id="3" creationId="{EC7CB355-CCCA-4510-9CA1-6B5179993E03}"/>
          </ac:graphicFrameMkLst>
        </pc:graphicFrameChg>
        <pc:cxnChg chg="del">
          <ac:chgData name="Richard Tock" userId="73b97d84946728a3" providerId="LiveId" clId="{25C20E65-214B-409F-90A1-8592A69C6E25}" dt="2020-09-17T03:06:53.533" v="235" actId="478"/>
          <ac:cxnSpMkLst>
            <pc:docMk/>
            <pc:sldMk cId="1793300884" sldId="359"/>
            <ac:cxnSpMk id="6" creationId="{00000000-0000-0000-0000-000000000000}"/>
          </ac:cxnSpMkLst>
        </pc:cxnChg>
      </pc:sldChg>
      <pc:sldChg chg="del">
        <pc:chgData name="Richard Tock" userId="73b97d84946728a3" providerId="LiveId" clId="{25C20E65-214B-409F-90A1-8592A69C6E25}" dt="2020-09-17T06:40:22.754" v="339" actId="47"/>
        <pc:sldMkLst>
          <pc:docMk/>
          <pc:sldMk cId="1496080424" sldId="360"/>
        </pc:sldMkLst>
      </pc:sldChg>
      <pc:sldChg chg="addSp delSp modSp mod">
        <pc:chgData name="Richard Tock" userId="73b97d84946728a3" providerId="LiveId" clId="{25C20E65-214B-409F-90A1-8592A69C6E25}" dt="2020-09-17T06:23:06.057" v="337" actId="255"/>
        <pc:sldMkLst>
          <pc:docMk/>
          <pc:sldMk cId="368951076" sldId="362"/>
        </pc:sldMkLst>
        <pc:spChg chg="del">
          <ac:chgData name="Richard Tock" userId="73b97d84946728a3" providerId="LiveId" clId="{25C20E65-214B-409F-90A1-8592A69C6E25}" dt="2020-09-17T03:07:16.457" v="241" actId="478"/>
          <ac:spMkLst>
            <pc:docMk/>
            <pc:sldMk cId="368951076" sldId="362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3:06.057" v="337" actId="255"/>
          <ac:spMkLst>
            <pc:docMk/>
            <pc:sldMk cId="368951076" sldId="362"/>
            <ac:spMk id="5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3:06.057" v="337" actId="255"/>
          <ac:spMkLst>
            <pc:docMk/>
            <pc:sldMk cId="368951076" sldId="362"/>
            <ac:spMk id="7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3:06.057" v="337" actId="255"/>
          <ac:spMkLst>
            <pc:docMk/>
            <pc:sldMk cId="368951076" sldId="362"/>
            <ac:spMk id="8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3:06.057" v="337" actId="255"/>
          <ac:spMkLst>
            <pc:docMk/>
            <pc:sldMk cId="368951076" sldId="362"/>
            <ac:spMk id="9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3:06.057" v="337" actId="255"/>
          <ac:spMkLst>
            <pc:docMk/>
            <pc:sldMk cId="368951076" sldId="362"/>
            <ac:spMk id="10" creationId="{00000000-0000-0000-0000-000000000000}"/>
          </ac:spMkLst>
        </pc:spChg>
        <pc:spChg chg="mod">
          <ac:chgData name="Richard Tock" userId="73b97d84946728a3" providerId="LiveId" clId="{25C20E65-214B-409F-90A1-8592A69C6E25}" dt="2020-09-17T06:23:06.057" v="337" actId="255"/>
          <ac:spMkLst>
            <pc:docMk/>
            <pc:sldMk cId="368951076" sldId="362"/>
            <ac:spMk id="12" creationId="{00000000-0000-0000-0000-000000000000}"/>
          </ac:spMkLst>
        </pc:spChg>
        <pc:graphicFrameChg chg="add">
          <ac:chgData name="Richard Tock" userId="73b97d84946728a3" providerId="LiveId" clId="{25C20E65-214B-409F-90A1-8592A69C6E25}" dt="2020-09-17T03:07:16.716" v="242" actId="22"/>
          <ac:graphicFrameMkLst>
            <pc:docMk/>
            <pc:sldMk cId="368951076" sldId="362"/>
            <ac:graphicFrameMk id="2" creationId="{A36322E0-175F-4B13-864E-0155ECC3907E}"/>
          </ac:graphicFrameMkLst>
        </pc:graphicFrameChg>
        <pc:cxnChg chg="del">
          <ac:chgData name="Richard Tock" userId="73b97d84946728a3" providerId="LiveId" clId="{25C20E65-214B-409F-90A1-8592A69C6E25}" dt="2020-09-17T03:07:16.457" v="241" actId="478"/>
          <ac:cxnSpMkLst>
            <pc:docMk/>
            <pc:sldMk cId="368951076" sldId="362"/>
            <ac:cxnSpMk id="6" creationId="{00000000-0000-0000-0000-000000000000}"/>
          </ac:cxnSpMkLst>
        </pc:cxnChg>
      </pc:sldChg>
      <pc:sldChg chg="addSp delSp modSp mod ord">
        <pc:chgData name="Richard Tock" userId="73b97d84946728a3" providerId="LiveId" clId="{25C20E65-214B-409F-90A1-8592A69C6E25}" dt="2020-09-17T06:41:29.713" v="352"/>
        <pc:sldMkLst>
          <pc:docMk/>
          <pc:sldMk cId="153343384" sldId="367"/>
        </pc:sldMkLst>
        <pc:spChg chg="del mod">
          <ac:chgData name="Richard Tock" userId="73b97d84946728a3" providerId="LiveId" clId="{25C20E65-214B-409F-90A1-8592A69C6E25}" dt="2020-09-17T03:07:56.076" v="258" actId="478"/>
          <ac:spMkLst>
            <pc:docMk/>
            <pc:sldMk cId="153343384" sldId="367"/>
            <ac:spMk id="4" creationId="{00000000-0000-0000-0000-000000000000}"/>
          </ac:spMkLst>
        </pc:spChg>
        <pc:graphicFrameChg chg="add del">
          <ac:chgData name="Richard Tock" userId="73b97d84946728a3" providerId="LiveId" clId="{25C20E65-214B-409F-90A1-8592A69C6E25}" dt="2020-09-17T03:07:55.367" v="257" actId="22"/>
          <ac:graphicFrameMkLst>
            <pc:docMk/>
            <pc:sldMk cId="153343384" sldId="367"/>
            <ac:graphicFrameMk id="2" creationId="{87956F8D-5586-429B-B1DF-0CEBEA48A4F2}"/>
          </ac:graphicFrameMkLst>
        </pc:graphicFrameChg>
        <pc:graphicFrameChg chg="add">
          <ac:chgData name="Richard Tock" userId="73b97d84946728a3" providerId="LiveId" clId="{25C20E65-214B-409F-90A1-8592A69C6E25}" dt="2020-09-17T03:07:56.396" v="259" actId="22"/>
          <ac:graphicFrameMkLst>
            <pc:docMk/>
            <pc:sldMk cId="153343384" sldId="367"/>
            <ac:graphicFrameMk id="3" creationId="{F540AB58-792D-4A84-9EA5-06AF292304D8}"/>
          </ac:graphicFrameMkLst>
        </pc:graphicFrameChg>
        <pc:cxnChg chg="del">
          <ac:chgData name="Richard Tock" userId="73b97d84946728a3" providerId="LiveId" clId="{25C20E65-214B-409F-90A1-8592A69C6E25}" dt="2020-09-17T03:07:51.749" v="254" actId="478"/>
          <ac:cxnSpMkLst>
            <pc:docMk/>
            <pc:sldMk cId="153343384" sldId="367"/>
            <ac:cxnSpMk id="5" creationId="{00000000-0000-0000-0000-000000000000}"/>
          </ac:cxnSpMkLst>
        </pc:cxnChg>
      </pc:sldChg>
      <pc:sldChg chg="addSp delSp modSp mod delAnim modAnim modNotesTx">
        <pc:chgData name="Richard Tock" userId="73b97d84946728a3" providerId="LiveId" clId="{25C20E65-214B-409F-90A1-8592A69C6E25}" dt="2020-09-18T01:42:42.560" v="353"/>
        <pc:sldMkLst>
          <pc:docMk/>
          <pc:sldMk cId="2129978411" sldId="368"/>
        </pc:sldMkLst>
        <pc:spChg chg="del">
          <ac:chgData name="Richard Tock" userId="73b97d84946728a3" providerId="LiveId" clId="{25C20E65-214B-409F-90A1-8592A69C6E25}" dt="2020-09-17T03:02:25.257" v="175" actId="478"/>
          <ac:spMkLst>
            <pc:docMk/>
            <pc:sldMk cId="2129978411" sldId="368"/>
            <ac:spMk id="4" creationId="{00000000-0000-0000-0000-000000000000}"/>
          </ac:spMkLst>
        </pc:spChg>
        <pc:spChg chg="del">
          <ac:chgData name="Richard Tock" userId="73b97d84946728a3" providerId="LiveId" clId="{25C20E65-214B-409F-90A1-8592A69C6E25}" dt="2020-09-17T03:02:40.902" v="179" actId="478"/>
          <ac:spMkLst>
            <pc:docMk/>
            <pc:sldMk cId="2129978411" sldId="368"/>
            <ac:spMk id="5" creationId="{092FDD89-8F82-4968-A7AB-8E9605268D71}"/>
          </ac:spMkLst>
        </pc:spChg>
        <pc:spChg chg="mod">
          <ac:chgData name="Richard Tock" userId="73b97d84946728a3" providerId="LiveId" clId="{25C20E65-214B-409F-90A1-8592A69C6E25}" dt="2020-09-17T03:03:28.712" v="187"/>
          <ac:spMkLst>
            <pc:docMk/>
            <pc:sldMk cId="2129978411" sldId="368"/>
            <ac:spMk id="11" creationId="{87293A38-73C8-4E0A-B066-4BD287631B1A}"/>
          </ac:spMkLst>
        </pc:spChg>
        <pc:grpChg chg="add mod">
          <ac:chgData name="Richard Tock" userId="73b97d84946728a3" providerId="LiveId" clId="{25C20E65-214B-409F-90A1-8592A69C6E25}" dt="2020-09-17T03:03:31.438" v="188" actId="1076"/>
          <ac:grpSpMkLst>
            <pc:docMk/>
            <pc:sldMk cId="2129978411" sldId="368"/>
            <ac:grpSpMk id="10" creationId="{7C72D5C0-4297-424F-AD9E-C276E0387B21}"/>
          </ac:grpSpMkLst>
        </pc:grpChg>
        <pc:graphicFrameChg chg="add mod modGraphic">
          <ac:chgData name="Richard Tock" userId="73b97d84946728a3" providerId="LiveId" clId="{25C20E65-214B-409F-90A1-8592A69C6E25}" dt="2020-09-17T03:02:34.963" v="178" actId="120"/>
          <ac:graphicFrameMkLst>
            <pc:docMk/>
            <pc:sldMk cId="2129978411" sldId="368"/>
            <ac:graphicFrameMk id="2" creationId="{96A3F5E4-142C-4D70-8AA2-E7BE5D5222B0}"/>
          </ac:graphicFrameMkLst>
        </pc:graphicFrameChg>
        <pc:graphicFrameChg chg="add mod">
          <ac:chgData name="Richard Tock" userId="73b97d84946728a3" providerId="LiveId" clId="{25C20E65-214B-409F-90A1-8592A69C6E25}" dt="2020-09-17T03:03:17.162" v="185" actId="2711"/>
          <ac:graphicFrameMkLst>
            <pc:docMk/>
            <pc:sldMk cId="2129978411" sldId="368"/>
            <ac:graphicFrameMk id="3" creationId="{53331ACE-DCBF-434B-9A9E-FF273B573791}"/>
          </ac:graphicFrameMkLst>
        </pc:graphicFrameChg>
        <pc:graphicFrameChg chg="del mod">
          <ac:chgData name="Richard Tock" userId="73b97d84946728a3" providerId="LiveId" clId="{25C20E65-214B-409F-90A1-8592A69C6E25}" dt="2020-09-17T03:03:21.928" v="186" actId="478"/>
          <ac:graphicFrameMkLst>
            <pc:docMk/>
            <pc:sldMk cId="2129978411" sldId="368"/>
            <ac:graphicFrameMk id="13" creationId="{8C54C1D2-3209-4F64-A6D3-A6277FA3EC10}"/>
          </ac:graphicFrameMkLst>
        </pc:graphicFrameChg>
        <pc:picChg chg="mod">
          <ac:chgData name="Richard Tock" userId="73b97d84946728a3" providerId="LiveId" clId="{25C20E65-214B-409F-90A1-8592A69C6E25}" dt="2020-09-17T03:03:28.712" v="187"/>
          <ac:picMkLst>
            <pc:docMk/>
            <pc:sldMk cId="2129978411" sldId="368"/>
            <ac:picMk id="12" creationId="{0A727AF2-CECE-4FD4-8053-618214FC4F6D}"/>
          </ac:picMkLst>
        </pc:picChg>
        <pc:cxnChg chg="del">
          <ac:chgData name="Richard Tock" userId="73b97d84946728a3" providerId="LiveId" clId="{25C20E65-214B-409F-90A1-8592A69C6E25}" dt="2020-09-17T03:02:25.257" v="175" actId="478"/>
          <ac:cxnSpMkLst>
            <pc:docMk/>
            <pc:sldMk cId="2129978411" sldId="368"/>
            <ac:cxnSpMk id="6" creationId="{00000000-0000-0000-0000-000000000000}"/>
          </ac:cxnSpMkLst>
        </pc:cxnChg>
      </pc:sldChg>
      <pc:sldChg chg="del">
        <pc:chgData name="Richard Tock" userId="73b97d84946728a3" providerId="LiveId" clId="{25C20E65-214B-409F-90A1-8592A69C6E25}" dt="2020-09-17T03:03:41.700" v="190" actId="47"/>
        <pc:sldMkLst>
          <pc:docMk/>
          <pc:sldMk cId="3129977040" sldId="369"/>
        </pc:sldMkLst>
      </pc:sldChg>
      <pc:sldChg chg="modSp del mod">
        <pc:chgData name="Richard Tock" userId="73b97d84946728a3" providerId="LiveId" clId="{25C20E65-214B-409F-90A1-8592A69C6E25}" dt="2020-09-17T03:03:58.270" v="198" actId="47"/>
        <pc:sldMkLst>
          <pc:docMk/>
          <pc:sldMk cId="2217448987" sldId="370"/>
        </pc:sldMkLst>
        <pc:spChg chg="mod">
          <ac:chgData name="Richard Tock" userId="73b97d84946728a3" providerId="LiveId" clId="{25C20E65-214B-409F-90A1-8592A69C6E25}" dt="2020-09-17T03:03:50.191" v="193" actId="1076"/>
          <ac:spMkLst>
            <pc:docMk/>
            <pc:sldMk cId="2217448987" sldId="370"/>
            <ac:spMk id="5" creationId="{6486008B-74C2-4171-91E2-53806D87928B}"/>
          </ac:spMkLst>
        </pc:spChg>
      </pc:sldChg>
      <pc:sldChg chg="addSp delSp modSp mod">
        <pc:chgData name="Richard Tock" userId="73b97d84946728a3" providerId="LiveId" clId="{25C20E65-214B-409F-90A1-8592A69C6E25}" dt="2020-09-17T03:04:15.507" v="202" actId="2711"/>
        <pc:sldMkLst>
          <pc:docMk/>
          <pc:sldMk cId="4293755644" sldId="371"/>
        </pc:sldMkLst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2" creationId="{EE21FBDE-88F7-40FE-9AAC-EB220AC5A805}"/>
          </ac:spMkLst>
        </pc:spChg>
        <pc:spChg chg="del">
          <ac:chgData name="Richard Tock" userId="73b97d84946728a3" providerId="LiveId" clId="{25C20E65-214B-409F-90A1-8592A69C6E25}" dt="2020-09-17T03:04:08.875" v="200" actId="478"/>
          <ac:spMkLst>
            <pc:docMk/>
            <pc:sldMk cId="4293755644" sldId="371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5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7" creationId="{BB6E0ED2-19A4-4FB5-9070-A0D8327A8862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8" creationId="{741F5071-DF91-467C-9206-11F642205D66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9" creationId="{33809ABF-425C-4B68-8AFF-15E300ACD88A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10" creationId="{4804284D-B8E2-41ED-8EDA-4A31C174CD9A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12" creationId="{69743110-5D9B-4D0C-B079-4C69EDF53222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13" creationId="{BC3609BE-E995-4F6D-9EE8-24981A2BE427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15" creationId="{435ECB45-CBCE-4952-A74B-E757268AA4AE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16" creationId="{15D4C6C2-61A0-408F-AFB0-5FA5B7DC1CAD}"/>
          </ac:spMkLst>
        </pc:spChg>
        <pc:spChg chg="mod">
          <ac:chgData name="Richard Tock" userId="73b97d84946728a3" providerId="LiveId" clId="{25C20E65-214B-409F-90A1-8592A69C6E25}" dt="2020-09-17T03:04:15.507" v="202" actId="2711"/>
          <ac:spMkLst>
            <pc:docMk/>
            <pc:sldMk cId="4293755644" sldId="371"/>
            <ac:spMk id="17" creationId="{DE5A9911-7C7C-423A-972B-AF02C7CA2B9B}"/>
          </ac:spMkLst>
        </pc:spChg>
        <pc:graphicFrameChg chg="add">
          <ac:chgData name="Richard Tock" userId="73b97d84946728a3" providerId="LiveId" clId="{25C20E65-214B-409F-90A1-8592A69C6E25}" dt="2020-09-17T03:04:09.100" v="201" actId="22"/>
          <ac:graphicFrameMkLst>
            <pc:docMk/>
            <pc:sldMk cId="4293755644" sldId="371"/>
            <ac:graphicFrameMk id="3" creationId="{1D95D8AC-7B71-4D50-8C26-5EC4EDFC32E2}"/>
          </ac:graphicFrameMkLst>
        </pc:graphicFrameChg>
        <pc:cxnChg chg="del">
          <ac:chgData name="Richard Tock" userId="73b97d84946728a3" providerId="LiveId" clId="{25C20E65-214B-409F-90A1-8592A69C6E25}" dt="2020-09-17T03:04:05.413" v="199" actId="478"/>
          <ac:cxnSpMkLst>
            <pc:docMk/>
            <pc:sldMk cId="4293755644" sldId="371"/>
            <ac:cxnSpMk id="6" creationId="{00000000-0000-0000-0000-000000000000}"/>
          </ac:cxnSpMkLst>
        </pc:cxnChg>
      </pc:sldChg>
      <pc:sldChg chg="modSp del mod">
        <pc:chgData name="Richard Tock" userId="73b97d84946728a3" providerId="LiveId" clId="{25C20E65-214B-409F-90A1-8592A69C6E25}" dt="2020-09-17T03:04:52.792" v="223" actId="47"/>
        <pc:sldMkLst>
          <pc:docMk/>
          <pc:sldMk cId="4283043296" sldId="372"/>
        </pc:sldMkLst>
        <pc:spChg chg="mod">
          <ac:chgData name="Richard Tock" userId="73b97d84946728a3" providerId="LiveId" clId="{25C20E65-214B-409F-90A1-8592A69C6E25}" dt="2020-09-17T03:04:41.079" v="215" actId="1076"/>
          <ac:spMkLst>
            <pc:docMk/>
            <pc:sldMk cId="4283043296" sldId="372"/>
            <ac:spMk id="5" creationId="{6486008B-74C2-4171-91E2-53806D87928B}"/>
          </ac:spMkLst>
        </pc:spChg>
      </pc:sldChg>
      <pc:sldChg chg="modSp add mod ord">
        <pc:chgData name="Richard Tock" userId="73b97d84946728a3" providerId="LiveId" clId="{25C20E65-214B-409F-90A1-8592A69C6E25}" dt="2020-09-17T03:02:08.459" v="174" actId="768"/>
        <pc:sldMkLst>
          <pc:docMk/>
          <pc:sldMk cId="4183900911" sldId="373"/>
        </pc:sldMkLst>
        <pc:spChg chg="mod">
          <ac:chgData name="Richard Tock" userId="73b97d84946728a3" providerId="LiveId" clId="{25C20E65-214B-409F-90A1-8592A69C6E25}" dt="2020-09-17T03:02:08.459" v="174" actId="768"/>
          <ac:spMkLst>
            <pc:docMk/>
            <pc:sldMk cId="4183900911" sldId="373"/>
            <ac:spMk id="4" creationId="{00000000-0000-0000-0000-000000000000}"/>
          </ac:spMkLst>
        </pc:spChg>
        <pc:spChg chg="mod">
          <ac:chgData name="Richard Tock" userId="73b97d84946728a3" providerId="LiveId" clId="{25C20E65-214B-409F-90A1-8592A69C6E25}" dt="2020-09-17T03:01:11.509" v="135" actId="1076"/>
          <ac:spMkLst>
            <pc:docMk/>
            <pc:sldMk cId="4183900911" sldId="373"/>
            <ac:spMk id="5" creationId="{187BBC29-0949-6540-BB41-4B0CE1B2CDC6}"/>
          </ac:spMkLst>
        </pc:spChg>
        <pc:spChg chg="mod">
          <ac:chgData name="Richard Tock" userId="73b97d84946728a3" providerId="LiveId" clId="{25C20E65-214B-409F-90A1-8592A69C6E25}" dt="2020-09-17T03:01:17.022" v="136" actId="1076"/>
          <ac:spMkLst>
            <pc:docMk/>
            <pc:sldMk cId="4183900911" sldId="373"/>
            <ac:spMk id="7" creationId="{CD1D49A2-993B-4544-A988-661C42737F47}"/>
          </ac:spMkLst>
        </pc:spChg>
        <pc:spChg chg="mod">
          <ac:chgData name="Richard Tock" userId="73b97d84946728a3" providerId="LiveId" clId="{25C20E65-214B-409F-90A1-8592A69C6E25}" dt="2020-09-17T03:01:48.983" v="170" actId="20577"/>
          <ac:spMkLst>
            <pc:docMk/>
            <pc:sldMk cId="4183900911" sldId="373"/>
            <ac:spMk id="8" creationId="{10D859C0-E843-4116-87EF-AD4CC98CB8F0}"/>
          </ac:spMkLst>
        </pc:spChg>
        <pc:spChg chg="mod">
          <ac:chgData name="Richard Tock" userId="73b97d84946728a3" providerId="LiveId" clId="{25C20E65-214B-409F-90A1-8592A69C6E25}" dt="2020-09-17T03:01:55.888" v="171" actId="20577"/>
          <ac:spMkLst>
            <pc:docMk/>
            <pc:sldMk cId="4183900911" sldId="373"/>
            <ac:spMk id="34" creationId="{02D1D3E9-FA36-CB40-8C08-038814EF256E}"/>
          </ac:spMkLst>
        </pc:spChg>
        <pc:graphicFrameChg chg="modGraphic">
          <ac:chgData name="Richard Tock" userId="73b97d84946728a3" providerId="LiveId" clId="{25C20E65-214B-409F-90A1-8592A69C6E25}" dt="2020-09-17T02:59:38.149" v="104" actId="20577"/>
          <ac:graphicFrameMkLst>
            <pc:docMk/>
            <pc:sldMk cId="4183900911" sldId="373"/>
            <ac:graphicFrameMk id="3" creationId="{BEB3F18C-2A12-5744-B681-4D92AEBA2CDF}"/>
          </ac:graphicFrameMkLst>
        </pc:graphicFrameChg>
      </pc:sldChg>
      <pc:sldChg chg="modSp add mod modNotesTx">
        <pc:chgData name="Richard Tock" userId="73b97d84946728a3" providerId="LiveId" clId="{25C20E65-214B-409F-90A1-8592A69C6E25}" dt="2020-09-18T01:42:46.383" v="354"/>
        <pc:sldMkLst>
          <pc:docMk/>
          <pc:sldMk cId="2259095743" sldId="374"/>
        </pc:sldMkLst>
        <pc:grpChg chg="mod">
          <ac:chgData name="Richard Tock" userId="73b97d84946728a3" providerId="LiveId" clId="{25C20E65-214B-409F-90A1-8592A69C6E25}" dt="2020-09-17T03:03:56.853" v="197" actId="1076"/>
          <ac:grpSpMkLst>
            <pc:docMk/>
            <pc:sldMk cId="2259095743" sldId="374"/>
            <ac:grpSpMk id="10" creationId="{7C72D5C0-4297-424F-AD9E-C276E0387B21}"/>
          </ac:grpSpMkLst>
        </pc:grpChg>
        <pc:graphicFrameChg chg="mod">
          <ac:chgData name="Richard Tock" userId="73b97d84946728a3" providerId="LiveId" clId="{25C20E65-214B-409F-90A1-8592A69C6E25}" dt="2020-09-17T03:03:54.408" v="196" actId="20577"/>
          <ac:graphicFrameMkLst>
            <pc:docMk/>
            <pc:sldMk cId="2259095743" sldId="374"/>
            <ac:graphicFrameMk id="3" creationId="{53331ACE-DCBF-434B-9A9E-FF273B573791}"/>
          </ac:graphicFrameMkLst>
        </pc:graphicFrameChg>
      </pc:sldChg>
      <pc:sldChg chg="modSp add mod ord">
        <pc:chgData name="Richard Tock" userId="73b97d84946728a3" providerId="LiveId" clId="{25C20E65-214B-409F-90A1-8592A69C6E25}" dt="2020-09-17T03:04:50.871" v="222" actId="1076"/>
        <pc:sldMkLst>
          <pc:docMk/>
          <pc:sldMk cId="3861877569" sldId="375"/>
        </pc:sldMkLst>
        <pc:grpChg chg="mod">
          <ac:chgData name="Richard Tock" userId="73b97d84946728a3" providerId="LiveId" clId="{25C20E65-214B-409F-90A1-8592A69C6E25}" dt="2020-09-17T03:04:50.871" v="222" actId="1076"/>
          <ac:grpSpMkLst>
            <pc:docMk/>
            <pc:sldMk cId="3861877569" sldId="375"/>
            <ac:grpSpMk id="10" creationId="{7C72D5C0-4297-424F-AD9E-C276E0387B21}"/>
          </ac:grpSpMkLst>
        </pc:grpChg>
        <pc:graphicFrameChg chg="mod">
          <ac:chgData name="Richard Tock" userId="73b97d84946728a3" providerId="LiveId" clId="{25C20E65-214B-409F-90A1-8592A69C6E25}" dt="2020-09-17T03:04:47.218" v="221" actId="20577"/>
          <ac:graphicFrameMkLst>
            <pc:docMk/>
            <pc:sldMk cId="3861877569" sldId="375"/>
            <ac:graphicFrameMk id="3" creationId="{53331ACE-DCBF-434B-9A9E-FF273B573791}"/>
          </ac:graphicFrameMkLst>
        </pc:graphicFrameChg>
      </pc:sldChg>
      <pc:sldChg chg="add">
        <pc:chgData name="Richard Tock" userId="73b97d84946728a3" providerId="LiveId" clId="{25C20E65-214B-409F-90A1-8592A69C6E25}" dt="2020-09-17T03:08:20.275" v="268" actId="2890"/>
        <pc:sldMkLst>
          <pc:docMk/>
          <pc:sldMk cId="357182355" sldId="376"/>
        </pc:sldMkLst>
      </pc:sldChg>
      <pc:sldChg chg="modSp add del mod">
        <pc:chgData name="Richard Tock" userId="73b97d84946728a3" providerId="LiveId" clId="{25C20E65-214B-409F-90A1-8592A69C6E25}" dt="2020-09-17T03:08:17.988" v="267" actId="47"/>
        <pc:sldMkLst>
          <pc:docMk/>
          <pc:sldMk cId="1270831561" sldId="376"/>
        </pc:sldMkLst>
        <pc:spChg chg="mod">
          <ac:chgData name="Richard Tock" userId="73b97d84946728a3" providerId="LiveId" clId="{25C20E65-214B-409F-90A1-8592A69C6E25}" dt="2020-09-17T03:08:15.870" v="266" actId="6549"/>
          <ac:spMkLst>
            <pc:docMk/>
            <pc:sldMk cId="1270831561" sldId="376"/>
            <ac:spMk id="16" creationId="{00000000-0000-0000-0000-000000000000}"/>
          </ac:spMkLst>
        </pc:spChg>
      </pc:sldChg>
      <pc:sldChg chg="addSp delSp modSp add mod ord">
        <pc:chgData name="Richard Tock" userId="73b97d84946728a3" providerId="LiveId" clId="{25C20E65-214B-409F-90A1-8592A69C6E25}" dt="2020-09-17T06:41:18.038" v="350"/>
        <pc:sldMkLst>
          <pc:docMk/>
          <pc:sldMk cId="1082208760" sldId="377"/>
        </pc:sldMkLst>
        <pc:picChg chg="add del mod">
          <ac:chgData name="Richard Tock" userId="73b97d84946728a3" providerId="LiveId" clId="{25C20E65-214B-409F-90A1-8592A69C6E25}" dt="2020-09-17T06:40:45.744" v="345" actId="478"/>
          <ac:picMkLst>
            <pc:docMk/>
            <pc:sldMk cId="1082208760" sldId="377"/>
            <ac:picMk id="4" creationId="{A0C81264-9538-4969-8CBC-856E91A8DD75}"/>
          </ac:picMkLst>
        </pc:picChg>
        <pc:picChg chg="add mod">
          <ac:chgData name="Richard Tock" userId="73b97d84946728a3" providerId="LiveId" clId="{25C20E65-214B-409F-90A1-8592A69C6E25}" dt="2020-09-17T06:41:18.038" v="350"/>
          <ac:picMkLst>
            <pc:docMk/>
            <pc:sldMk cId="1082208760" sldId="377"/>
            <ac:picMk id="8" creationId="{50E2C4AC-F90C-462F-939D-76449274B48D}"/>
          </ac:picMkLst>
        </pc:picChg>
      </pc:sldChg>
    </pc:docChg>
  </pc:docChgLst>
  <pc:docChgLst>
    <pc:chgData name="Richard Tock" userId="73b97d84946728a3" providerId="LiveId" clId="{3B34F1DE-F6CF-4936-83E4-221BCF0F3230}"/>
    <pc:docChg chg="custSel addSld delSld modSld sldOrd">
      <pc:chgData name="Richard Tock" userId="73b97d84946728a3" providerId="LiveId" clId="{3B34F1DE-F6CF-4936-83E4-221BCF0F3230}" dt="2019-02-25T05:18:23.273" v="535"/>
      <pc:docMkLst>
        <pc:docMk/>
      </pc:docMkLst>
      <pc:sldChg chg="delSp modSp">
        <pc:chgData name="Richard Tock" userId="73b97d84946728a3" providerId="LiveId" clId="{3B34F1DE-F6CF-4936-83E4-221BCF0F3230}" dt="2019-02-25T03:28:22.994" v="489" actId="478"/>
        <pc:sldMkLst>
          <pc:docMk/>
          <pc:sldMk cId="418148069" sldId="256"/>
        </pc:sldMkLst>
        <pc:spChg chg="mod">
          <ac:chgData name="Richard Tock" userId="73b97d84946728a3" providerId="LiveId" clId="{3B34F1DE-F6CF-4936-83E4-221BCF0F3230}" dt="2019-02-25T03:18:53.982" v="327" actId="14100"/>
          <ac:spMkLst>
            <pc:docMk/>
            <pc:sldMk cId="418148069" sldId="256"/>
            <ac:spMk id="7" creationId="{00000000-0000-0000-0000-000000000000}"/>
          </ac:spMkLst>
        </pc:spChg>
        <pc:spChg chg="del">
          <ac:chgData name="Richard Tock" userId="73b97d84946728a3" providerId="LiveId" clId="{3B34F1DE-F6CF-4936-83E4-221BCF0F3230}" dt="2019-02-25T03:28:22.994" v="489" actId="478"/>
          <ac:spMkLst>
            <pc:docMk/>
            <pc:sldMk cId="418148069" sldId="256"/>
            <ac:spMk id="8" creationId="{00000000-0000-0000-0000-000000000000}"/>
          </ac:spMkLst>
        </pc:spChg>
        <pc:spChg chg="mod">
          <ac:chgData name="Richard Tock" userId="73b97d84946728a3" providerId="LiveId" clId="{3B34F1DE-F6CF-4936-83E4-221BCF0F3230}" dt="2019-02-25T03:26:34.347" v="430" actId="20577"/>
          <ac:spMkLst>
            <pc:docMk/>
            <pc:sldMk cId="418148069" sldId="256"/>
            <ac:spMk id="9" creationId="{00000000-0000-0000-0000-000000000000}"/>
          </ac:spMkLst>
        </pc:spChg>
      </pc:sldChg>
      <pc:sldChg chg="add del">
        <pc:chgData name="Richard Tock" userId="73b97d84946728a3" providerId="LiveId" clId="{3B34F1DE-F6CF-4936-83E4-221BCF0F3230}" dt="2019-02-25T03:12:43.134" v="139" actId="2696"/>
        <pc:sldMkLst>
          <pc:docMk/>
          <pc:sldMk cId="1357549431" sldId="257"/>
        </pc:sldMkLst>
      </pc:sldChg>
      <pc:sldChg chg="del">
        <pc:chgData name="Richard Tock" userId="73b97d84946728a3" providerId="LiveId" clId="{3B34F1DE-F6CF-4936-83E4-221BCF0F3230}" dt="2019-02-25T03:08:23.325" v="60" actId="2696"/>
        <pc:sldMkLst>
          <pc:docMk/>
          <pc:sldMk cId="3919904820" sldId="257"/>
        </pc:sldMkLst>
      </pc:sldChg>
      <pc:sldChg chg="modSp">
        <pc:chgData name="Richard Tock" userId="73b97d84946728a3" providerId="LiveId" clId="{3B34F1DE-F6CF-4936-83E4-221BCF0F3230}" dt="2019-02-25T03:27:22.095" v="451"/>
        <pc:sldMkLst>
          <pc:docMk/>
          <pc:sldMk cId="3830831833" sldId="299"/>
        </pc:sldMkLst>
        <pc:spChg chg="mod">
          <ac:chgData name="Richard Tock" userId="73b97d84946728a3" providerId="LiveId" clId="{3B34F1DE-F6CF-4936-83E4-221BCF0F3230}" dt="2019-02-25T03:27:22.095" v="451"/>
          <ac:spMkLst>
            <pc:docMk/>
            <pc:sldMk cId="3830831833" sldId="299"/>
            <ac:spMk id="4" creationId="{00000000-0000-0000-0000-000000000000}"/>
          </ac:spMkLst>
        </pc:spChg>
      </pc:sldChg>
      <pc:sldChg chg="del">
        <pc:chgData name="Richard Tock" userId="73b97d84946728a3" providerId="LiveId" clId="{3B34F1DE-F6CF-4936-83E4-221BCF0F3230}" dt="2019-02-25T03:06:24.816" v="0" actId="2696"/>
        <pc:sldMkLst>
          <pc:docMk/>
          <pc:sldMk cId="3743670477" sldId="314"/>
        </pc:sldMkLst>
      </pc:sldChg>
      <pc:sldChg chg="modSp">
        <pc:chgData name="Richard Tock" userId="73b97d84946728a3" providerId="LiveId" clId="{3B34F1DE-F6CF-4936-83E4-221BCF0F3230}" dt="2019-02-25T03:27:06.640" v="444"/>
        <pc:sldMkLst>
          <pc:docMk/>
          <pc:sldMk cId="4238545833" sldId="333"/>
        </pc:sldMkLst>
        <pc:spChg chg="mod">
          <ac:chgData name="Richard Tock" userId="73b97d84946728a3" providerId="LiveId" clId="{3B34F1DE-F6CF-4936-83E4-221BCF0F3230}" dt="2019-02-25T03:27:06.640" v="444"/>
          <ac:spMkLst>
            <pc:docMk/>
            <pc:sldMk cId="4238545833" sldId="333"/>
            <ac:spMk id="4" creationId="{00000000-0000-0000-0000-000000000000}"/>
          </ac:spMkLst>
        </pc:spChg>
      </pc:sldChg>
      <pc:sldChg chg="addSp modSp">
        <pc:chgData name="Richard Tock" userId="73b97d84946728a3" providerId="LiveId" clId="{3B34F1DE-F6CF-4936-83E4-221BCF0F3230}" dt="2019-02-25T05:18:13.135" v="533"/>
        <pc:sldMkLst>
          <pc:docMk/>
          <pc:sldMk cId="1866534529" sldId="334"/>
        </pc:sldMkLst>
        <pc:spChg chg="mod">
          <ac:chgData name="Richard Tock" userId="73b97d84946728a3" providerId="LiveId" clId="{3B34F1DE-F6CF-4936-83E4-221BCF0F3230}" dt="2019-02-25T03:27:10.141" v="446"/>
          <ac:spMkLst>
            <pc:docMk/>
            <pc:sldMk cId="1866534529" sldId="334"/>
            <ac:spMk id="4" creationId="{00000000-0000-0000-0000-000000000000}"/>
          </ac:spMkLst>
        </pc:spChg>
        <pc:grpChg chg="add">
          <ac:chgData name="Richard Tock" userId="73b97d84946728a3" providerId="LiveId" clId="{3B34F1DE-F6CF-4936-83E4-221BCF0F3230}" dt="2019-02-25T05:18:13.135" v="533"/>
          <ac:grpSpMkLst>
            <pc:docMk/>
            <pc:sldMk cId="1866534529" sldId="334"/>
            <ac:grpSpMk id="8" creationId="{8D1DB52E-BCE5-4EF4-B377-2734066DB77F}"/>
          </ac:grpSpMkLst>
        </pc:grpChg>
      </pc:sldChg>
      <pc:sldChg chg="addSp modSp">
        <pc:chgData name="Richard Tock" userId="73b97d84946728a3" providerId="LiveId" clId="{3B34F1DE-F6CF-4936-83E4-221BCF0F3230}" dt="2019-02-25T05:18:09.638" v="532" actId="164"/>
        <pc:sldMkLst>
          <pc:docMk/>
          <pc:sldMk cId="1338817415" sldId="335"/>
        </pc:sldMkLst>
        <pc:spChg chg="add mod">
          <ac:chgData name="Richard Tock" userId="73b97d84946728a3" providerId="LiveId" clId="{3B34F1DE-F6CF-4936-83E4-221BCF0F3230}" dt="2019-02-25T05:18:09.638" v="532" actId="164"/>
          <ac:spMkLst>
            <pc:docMk/>
            <pc:sldMk cId="1338817415" sldId="335"/>
            <ac:spMk id="3" creationId="{BF3B5B6D-A246-415D-BCCB-CAB587AAD11D}"/>
          </ac:spMkLst>
        </pc:spChg>
        <pc:spChg chg="mod">
          <ac:chgData name="Richard Tock" userId="73b97d84946728a3" providerId="LiveId" clId="{3B34F1DE-F6CF-4936-83E4-221BCF0F3230}" dt="2019-02-25T03:27:08.468" v="445"/>
          <ac:spMkLst>
            <pc:docMk/>
            <pc:sldMk cId="1338817415" sldId="335"/>
            <ac:spMk id="4" creationId="{00000000-0000-0000-0000-000000000000}"/>
          </ac:spMkLst>
        </pc:spChg>
        <pc:grpChg chg="add mod">
          <ac:chgData name="Richard Tock" userId="73b97d84946728a3" providerId="LiveId" clId="{3B34F1DE-F6CF-4936-83E4-221BCF0F3230}" dt="2019-02-25T05:18:09.638" v="532" actId="164"/>
          <ac:grpSpMkLst>
            <pc:docMk/>
            <pc:sldMk cId="1338817415" sldId="335"/>
            <ac:grpSpMk id="5" creationId="{0DFBFA8C-61AA-4241-98A3-0E275A160AB8}"/>
          </ac:grpSpMkLst>
        </pc:grpChg>
        <pc:picChg chg="add mod">
          <ac:chgData name="Richard Tock" userId="73b97d84946728a3" providerId="LiveId" clId="{3B34F1DE-F6CF-4936-83E4-221BCF0F3230}" dt="2019-02-25T05:18:09.638" v="532" actId="164"/>
          <ac:picMkLst>
            <pc:docMk/>
            <pc:sldMk cId="1338817415" sldId="335"/>
            <ac:picMk id="2" creationId="{646A2FE1-22BC-4431-A1CC-CE940895420A}"/>
          </ac:picMkLst>
        </pc:picChg>
      </pc:sldChg>
      <pc:sldChg chg="addSp modSp">
        <pc:chgData name="Richard Tock" userId="73b97d84946728a3" providerId="LiveId" clId="{3B34F1DE-F6CF-4936-83E4-221BCF0F3230}" dt="2019-02-25T05:18:14.367" v="534"/>
        <pc:sldMkLst>
          <pc:docMk/>
          <pc:sldMk cId="3183983357" sldId="336"/>
        </pc:sldMkLst>
        <pc:spChg chg="mod">
          <ac:chgData name="Richard Tock" userId="73b97d84946728a3" providerId="LiveId" clId="{3B34F1DE-F6CF-4936-83E4-221BCF0F3230}" dt="2019-02-25T03:27:13.218" v="447"/>
          <ac:spMkLst>
            <pc:docMk/>
            <pc:sldMk cId="3183983357" sldId="336"/>
            <ac:spMk id="4" creationId="{00000000-0000-0000-0000-000000000000}"/>
          </ac:spMkLst>
        </pc:spChg>
        <pc:spChg chg="mod">
          <ac:chgData name="Richard Tock" userId="73b97d84946728a3" providerId="LiveId" clId="{3B34F1DE-F6CF-4936-83E4-221BCF0F3230}" dt="2019-02-25T03:22:33.996" v="349" actId="20577"/>
          <ac:spMkLst>
            <pc:docMk/>
            <pc:sldMk cId="3183983357" sldId="336"/>
            <ac:spMk id="7" creationId="{00000000-0000-0000-0000-000000000000}"/>
          </ac:spMkLst>
        </pc:spChg>
        <pc:grpChg chg="add">
          <ac:chgData name="Richard Tock" userId="73b97d84946728a3" providerId="LiveId" clId="{3B34F1DE-F6CF-4936-83E4-221BCF0F3230}" dt="2019-02-25T05:18:14.367" v="534"/>
          <ac:grpSpMkLst>
            <pc:docMk/>
            <pc:sldMk cId="3183983357" sldId="336"/>
            <ac:grpSpMk id="8" creationId="{C8C83A38-BD18-4FD7-AFC9-CC67506B5835}"/>
          </ac:grpSpMkLst>
        </pc:grpChg>
      </pc:sldChg>
      <pc:sldChg chg="addSp delSp modSp">
        <pc:chgData name="Richard Tock" userId="73b97d84946728a3" providerId="LiveId" clId="{3B34F1DE-F6CF-4936-83E4-221BCF0F3230}" dt="2019-02-25T05:18:23.273" v="535"/>
        <pc:sldMkLst>
          <pc:docMk/>
          <pc:sldMk cId="1666458731" sldId="337"/>
        </pc:sldMkLst>
        <pc:spChg chg="mod">
          <ac:chgData name="Richard Tock" userId="73b97d84946728a3" providerId="LiveId" clId="{3B34F1DE-F6CF-4936-83E4-221BCF0F3230}" dt="2019-02-25T03:27:15.556" v="448"/>
          <ac:spMkLst>
            <pc:docMk/>
            <pc:sldMk cId="1666458731" sldId="337"/>
            <ac:spMk id="4" creationId="{00000000-0000-0000-0000-000000000000}"/>
          </ac:spMkLst>
        </pc:spChg>
        <pc:spChg chg="del">
          <ac:chgData name="Richard Tock" userId="73b97d84946728a3" providerId="LiveId" clId="{3B34F1DE-F6CF-4936-83E4-221BCF0F3230}" dt="2019-02-25T03:22:50.111" v="352" actId="478"/>
          <ac:spMkLst>
            <pc:docMk/>
            <pc:sldMk cId="1666458731" sldId="337"/>
            <ac:spMk id="7" creationId="{00000000-0000-0000-0000-000000000000}"/>
          </ac:spMkLst>
        </pc:spChg>
        <pc:spChg chg="add mod">
          <ac:chgData name="Richard Tock" userId="73b97d84946728a3" providerId="LiveId" clId="{3B34F1DE-F6CF-4936-83E4-221BCF0F3230}" dt="2019-02-25T03:27:51.036" v="488" actId="20577"/>
          <ac:spMkLst>
            <pc:docMk/>
            <pc:sldMk cId="1666458731" sldId="337"/>
            <ac:spMk id="8" creationId="{99F6D805-14AD-49FC-95B4-DAE6F7A685BF}"/>
          </ac:spMkLst>
        </pc:spChg>
        <pc:grpChg chg="add">
          <ac:chgData name="Richard Tock" userId="73b97d84946728a3" providerId="LiveId" clId="{3B34F1DE-F6CF-4936-83E4-221BCF0F3230}" dt="2019-02-25T05:18:23.273" v="535"/>
          <ac:grpSpMkLst>
            <pc:docMk/>
            <pc:sldMk cId="1666458731" sldId="337"/>
            <ac:grpSpMk id="7" creationId="{E26B6FF5-A062-4A56-8205-21B794543A0A}"/>
          </ac:grpSpMkLst>
        </pc:grpChg>
      </pc:sldChg>
      <pc:sldChg chg="addSp delSp modSp">
        <pc:chgData name="Richard Tock" userId="73b97d84946728a3" providerId="LiveId" clId="{3B34F1DE-F6CF-4936-83E4-221BCF0F3230}" dt="2019-02-25T03:27:17.351" v="449"/>
        <pc:sldMkLst>
          <pc:docMk/>
          <pc:sldMk cId="745098150" sldId="338"/>
        </pc:sldMkLst>
        <pc:spChg chg="mod">
          <ac:chgData name="Richard Tock" userId="73b97d84946728a3" providerId="LiveId" clId="{3B34F1DE-F6CF-4936-83E4-221BCF0F3230}" dt="2019-02-25T03:27:17.351" v="449"/>
          <ac:spMkLst>
            <pc:docMk/>
            <pc:sldMk cId="745098150" sldId="338"/>
            <ac:spMk id="4" creationId="{00000000-0000-0000-0000-000000000000}"/>
          </ac:spMkLst>
        </pc:spChg>
        <pc:spChg chg="del">
          <ac:chgData name="Richard Tock" userId="73b97d84946728a3" providerId="LiveId" clId="{3B34F1DE-F6CF-4936-83E4-221BCF0F3230}" dt="2019-02-25T03:25:51.095" v="388" actId="478"/>
          <ac:spMkLst>
            <pc:docMk/>
            <pc:sldMk cId="745098150" sldId="338"/>
            <ac:spMk id="7" creationId="{00000000-0000-0000-0000-000000000000}"/>
          </ac:spMkLst>
        </pc:spChg>
        <pc:spChg chg="add mod">
          <ac:chgData name="Richard Tock" userId="73b97d84946728a3" providerId="LiveId" clId="{3B34F1DE-F6CF-4936-83E4-221BCF0F3230}" dt="2019-02-25T03:26:00.005" v="393" actId="20577"/>
          <ac:spMkLst>
            <pc:docMk/>
            <pc:sldMk cId="745098150" sldId="338"/>
            <ac:spMk id="8" creationId="{AC605082-226B-4A5B-8A10-93A7F3529B24}"/>
          </ac:spMkLst>
        </pc:spChg>
      </pc:sldChg>
      <pc:sldChg chg="modSp">
        <pc:chgData name="Richard Tock" userId="73b97d84946728a3" providerId="LiveId" clId="{3B34F1DE-F6CF-4936-83E4-221BCF0F3230}" dt="2019-02-25T03:27:19.967" v="450"/>
        <pc:sldMkLst>
          <pc:docMk/>
          <pc:sldMk cId="1883240757" sldId="339"/>
        </pc:sldMkLst>
        <pc:spChg chg="mod">
          <ac:chgData name="Richard Tock" userId="73b97d84946728a3" providerId="LiveId" clId="{3B34F1DE-F6CF-4936-83E4-221BCF0F3230}" dt="2019-02-25T03:27:19.967" v="450"/>
          <ac:spMkLst>
            <pc:docMk/>
            <pc:sldMk cId="1883240757" sldId="339"/>
            <ac:spMk id="4" creationId="{00000000-0000-0000-0000-000000000000}"/>
          </ac:spMkLst>
        </pc:spChg>
        <pc:spChg chg="mod">
          <ac:chgData name="Richard Tock" userId="73b97d84946728a3" providerId="LiveId" clId="{3B34F1DE-F6CF-4936-83E4-221BCF0F3230}" dt="2019-02-25T03:25:48.130" v="387" actId="20577"/>
          <ac:spMkLst>
            <pc:docMk/>
            <pc:sldMk cId="1883240757" sldId="339"/>
            <ac:spMk id="17" creationId="{00000000-0000-0000-0000-000000000000}"/>
          </ac:spMkLst>
        </pc:spChg>
      </pc:sldChg>
      <pc:sldChg chg="del">
        <pc:chgData name="Richard Tock" userId="73b97d84946728a3" providerId="LiveId" clId="{3B34F1DE-F6CF-4936-83E4-221BCF0F3230}" dt="2019-02-25T03:22:12.162" v="342" actId="2696"/>
        <pc:sldMkLst>
          <pc:docMk/>
          <pc:sldMk cId="64110304" sldId="343"/>
        </pc:sldMkLst>
      </pc:sldChg>
      <pc:sldChg chg="del">
        <pc:chgData name="Richard Tock" userId="73b97d84946728a3" providerId="LiveId" clId="{3B34F1DE-F6CF-4936-83E4-221BCF0F3230}" dt="2019-02-25T03:22:11.901" v="339" actId="2696"/>
        <pc:sldMkLst>
          <pc:docMk/>
          <pc:sldMk cId="501606714" sldId="350"/>
        </pc:sldMkLst>
      </pc:sldChg>
      <pc:sldChg chg="delSp del delAnim">
        <pc:chgData name="Richard Tock" userId="73b97d84946728a3" providerId="LiveId" clId="{3B34F1DE-F6CF-4936-83E4-221BCF0F3230}" dt="2019-02-25T03:08:23.478" v="61" actId="2696"/>
        <pc:sldMkLst>
          <pc:docMk/>
          <pc:sldMk cId="508692266" sldId="352"/>
        </pc:sldMkLst>
        <pc:spChg chg="del">
          <ac:chgData name="Richard Tock" userId="73b97d84946728a3" providerId="LiveId" clId="{3B34F1DE-F6CF-4936-83E4-221BCF0F3230}" dt="2019-02-25T03:06:51.176" v="1" actId="478"/>
          <ac:spMkLst>
            <pc:docMk/>
            <pc:sldMk cId="508692266" sldId="352"/>
            <ac:spMk id="15" creationId="{00000000-0000-0000-0000-000000000000}"/>
          </ac:spMkLst>
        </pc:spChg>
      </pc:sldChg>
      <pc:sldChg chg="add del">
        <pc:chgData name="Richard Tock" userId="73b97d84946728a3" providerId="LiveId" clId="{3B34F1DE-F6CF-4936-83E4-221BCF0F3230}" dt="2019-02-25T03:12:43.045" v="138" actId="2696"/>
        <pc:sldMkLst>
          <pc:docMk/>
          <pc:sldMk cId="1038793081" sldId="352"/>
        </pc:sldMkLst>
      </pc:sldChg>
      <pc:sldChg chg="del">
        <pc:chgData name="Richard Tock" userId="73b97d84946728a3" providerId="LiveId" clId="{3B34F1DE-F6CF-4936-83E4-221BCF0F3230}" dt="2019-02-25T03:22:12.039" v="340" actId="2696"/>
        <pc:sldMkLst>
          <pc:docMk/>
          <pc:sldMk cId="1792497993" sldId="353"/>
        </pc:sldMkLst>
      </pc:sldChg>
      <pc:sldChg chg="modSp ord">
        <pc:chgData name="Richard Tock" userId="73b97d84946728a3" providerId="LiveId" clId="{3B34F1DE-F6CF-4936-83E4-221BCF0F3230}" dt="2019-02-25T03:26:48.214" v="436"/>
        <pc:sldMkLst>
          <pc:docMk/>
          <pc:sldMk cId="1077249167" sldId="354"/>
        </pc:sldMkLst>
        <pc:spChg chg="mod">
          <ac:chgData name="Richard Tock" userId="73b97d84946728a3" providerId="LiveId" clId="{3B34F1DE-F6CF-4936-83E4-221BCF0F3230}" dt="2019-02-25T03:26:48.214" v="436"/>
          <ac:spMkLst>
            <pc:docMk/>
            <pc:sldMk cId="1077249167" sldId="354"/>
            <ac:spMk id="4" creationId="{00000000-0000-0000-0000-000000000000}"/>
          </ac:spMkLst>
        </pc:spChg>
      </pc:sldChg>
      <pc:sldChg chg="delSp modSp">
        <pc:chgData name="Richard Tock" userId="73b97d84946728a3" providerId="LiveId" clId="{3B34F1DE-F6CF-4936-83E4-221BCF0F3230}" dt="2019-02-25T05:16:59.527" v="523" actId="20577"/>
        <pc:sldMkLst>
          <pc:docMk/>
          <pc:sldMk cId="862581757" sldId="355"/>
        </pc:sldMkLst>
        <pc:spChg chg="mod">
          <ac:chgData name="Richard Tock" userId="73b97d84946728a3" providerId="LiveId" clId="{3B34F1DE-F6CF-4936-83E4-221BCF0F3230}" dt="2019-02-25T03:26:50.466" v="437"/>
          <ac:spMkLst>
            <pc:docMk/>
            <pc:sldMk cId="862581757" sldId="355"/>
            <ac:spMk id="4" creationId="{00000000-0000-0000-0000-000000000000}"/>
          </ac:spMkLst>
        </pc:spChg>
        <pc:spChg chg="mod">
          <ac:chgData name="Richard Tock" userId="73b97d84946728a3" providerId="LiveId" clId="{3B34F1DE-F6CF-4936-83E4-221BCF0F3230}" dt="2019-02-25T05:16:59.527" v="523" actId="20577"/>
          <ac:spMkLst>
            <pc:docMk/>
            <pc:sldMk cId="862581757" sldId="355"/>
            <ac:spMk id="5" creationId="{00000000-0000-0000-0000-000000000000}"/>
          </ac:spMkLst>
        </pc:spChg>
        <pc:spChg chg="del">
          <ac:chgData name="Richard Tock" userId="73b97d84946728a3" providerId="LiveId" clId="{3B34F1DE-F6CF-4936-83E4-221BCF0F3230}" dt="2019-02-25T05:16:52.835" v="520" actId="478"/>
          <ac:spMkLst>
            <pc:docMk/>
            <pc:sldMk cId="862581757" sldId="355"/>
            <ac:spMk id="7" creationId="{00000000-0000-0000-0000-000000000000}"/>
          </ac:spMkLst>
        </pc:spChg>
      </pc:sldChg>
      <pc:sldChg chg="delSp modSp">
        <pc:chgData name="Richard Tock" userId="73b97d84946728a3" providerId="LiveId" clId="{3B34F1DE-F6CF-4936-83E4-221BCF0F3230}" dt="2019-02-25T05:16:50.628" v="519" actId="478"/>
        <pc:sldMkLst>
          <pc:docMk/>
          <pc:sldMk cId="307926680" sldId="356"/>
        </pc:sldMkLst>
        <pc:spChg chg="mod">
          <ac:chgData name="Richard Tock" userId="73b97d84946728a3" providerId="LiveId" clId="{3B34F1DE-F6CF-4936-83E4-221BCF0F3230}" dt="2019-02-25T03:26:52.710" v="438"/>
          <ac:spMkLst>
            <pc:docMk/>
            <pc:sldMk cId="307926680" sldId="356"/>
            <ac:spMk id="4" creationId="{00000000-0000-0000-0000-000000000000}"/>
          </ac:spMkLst>
        </pc:spChg>
        <pc:spChg chg="del">
          <ac:chgData name="Richard Tock" userId="73b97d84946728a3" providerId="LiveId" clId="{3B34F1DE-F6CF-4936-83E4-221BCF0F3230}" dt="2019-02-25T05:16:50.628" v="519" actId="478"/>
          <ac:spMkLst>
            <pc:docMk/>
            <pc:sldMk cId="307926680" sldId="356"/>
            <ac:spMk id="7" creationId="{00000000-0000-0000-0000-000000000000}"/>
          </ac:spMkLst>
        </pc:spChg>
      </pc:sldChg>
      <pc:sldChg chg="modSp">
        <pc:chgData name="Richard Tock" userId="73b97d84946728a3" providerId="LiveId" clId="{3B34F1DE-F6CF-4936-83E4-221BCF0F3230}" dt="2019-02-25T03:27:02.738" v="442"/>
        <pc:sldMkLst>
          <pc:docMk/>
          <pc:sldMk cId="1255495414" sldId="357"/>
        </pc:sldMkLst>
        <pc:spChg chg="mod">
          <ac:chgData name="Richard Tock" userId="73b97d84946728a3" providerId="LiveId" clId="{3B34F1DE-F6CF-4936-83E4-221BCF0F3230}" dt="2019-02-25T03:27:02.738" v="442"/>
          <ac:spMkLst>
            <pc:docMk/>
            <pc:sldMk cId="1255495414" sldId="357"/>
            <ac:spMk id="4" creationId="{00000000-0000-0000-0000-000000000000}"/>
          </ac:spMkLst>
        </pc:spChg>
      </pc:sldChg>
      <pc:sldChg chg="del">
        <pc:chgData name="Richard Tock" userId="73b97d84946728a3" providerId="LiveId" clId="{3B34F1DE-F6CF-4936-83E4-221BCF0F3230}" dt="2019-02-25T03:22:12.149" v="341" actId="2696"/>
        <pc:sldMkLst>
          <pc:docMk/>
          <pc:sldMk cId="227540550" sldId="358"/>
        </pc:sldMkLst>
      </pc:sldChg>
      <pc:sldChg chg="modSp">
        <pc:chgData name="Richard Tock" userId="73b97d84946728a3" providerId="LiveId" clId="{3B34F1DE-F6CF-4936-83E4-221BCF0F3230}" dt="2019-02-25T03:26:54.800" v="439"/>
        <pc:sldMkLst>
          <pc:docMk/>
          <pc:sldMk cId="1793300884" sldId="359"/>
        </pc:sldMkLst>
        <pc:spChg chg="mod">
          <ac:chgData name="Richard Tock" userId="73b97d84946728a3" providerId="LiveId" clId="{3B34F1DE-F6CF-4936-83E4-221BCF0F3230}" dt="2019-02-25T03:26:54.800" v="439"/>
          <ac:spMkLst>
            <pc:docMk/>
            <pc:sldMk cId="1793300884" sldId="359"/>
            <ac:spMk id="4" creationId="{00000000-0000-0000-0000-000000000000}"/>
          </ac:spMkLst>
        </pc:spChg>
      </pc:sldChg>
      <pc:sldChg chg="modSp">
        <pc:chgData name="Richard Tock" userId="73b97d84946728a3" providerId="LiveId" clId="{3B34F1DE-F6CF-4936-83E4-221BCF0F3230}" dt="2019-02-25T03:26:57.948" v="440"/>
        <pc:sldMkLst>
          <pc:docMk/>
          <pc:sldMk cId="1496080424" sldId="360"/>
        </pc:sldMkLst>
        <pc:spChg chg="mod">
          <ac:chgData name="Richard Tock" userId="73b97d84946728a3" providerId="LiveId" clId="{3B34F1DE-F6CF-4936-83E4-221BCF0F3230}" dt="2019-02-25T03:26:57.948" v="440"/>
          <ac:spMkLst>
            <pc:docMk/>
            <pc:sldMk cId="1496080424" sldId="360"/>
            <ac:spMk id="4" creationId="{00000000-0000-0000-0000-000000000000}"/>
          </ac:spMkLst>
        </pc:spChg>
      </pc:sldChg>
      <pc:sldChg chg="modSp">
        <pc:chgData name="Richard Tock" userId="73b97d84946728a3" providerId="LiveId" clId="{3B34F1DE-F6CF-4936-83E4-221BCF0F3230}" dt="2019-02-25T03:27:04.577" v="443"/>
        <pc:sldMkLst>
          <pc:docMk/>
          <pc:sldMk cId="368951076" sldId="362"/>
        </pc:sldMkLst>
        <pc:spChg chg="mod">
          <ac:chgData name="Richard Tock" userId="73b97d84946728a3" providerId="LiveId" clId="{3B34F1DE-F6CF-4936-83E4-221BCF0F3230}" dt="2019-02-25T03:27:04.577" v="443"/>
          <ac:spMkLst>
            <pc:docMk/>
            <pc:sldMk cId="368951076" sldId="362"/>
            <ac:spMk id="4" creationId="{00000000-0000-0000-0000-000000000000}"/>
          </ac:spMkLst>
        </pc:spChg>
      </pc:sldChg>
      <pc:sldChg chg="del">
        <pc:chgData name="Richard Tock" userId="73b97d84946728a3" providerId="LiveId" clId="{3B34F1DE-F6CF-4936-83E4-221BCF0F3230}" dt="2019-02-25T03:08:23.594" v="62" actId="2696"/>
        <pc:sldMkLst>
          <pc:docMk/>
          <pc:sldMk cId="1461864608" sldId="365"/>
        </pc:sldMkLst>
      </pc:sldChg>
      <pc:sldChg chg="add del">
        <pc:chgData name="Richard Tock" userId="73b97d84946728a3" providerId="LiveId" clId="{3B34F1DE-F6CF-4936-83E4-221BCF0F3230}" dt="2019-02-25T03:12:42.902" v="137" actId="2696"/>
        <pc:sldMkLst>
          <pc:docMk/>
          <pc:sldMk cId="1949102842" sldId="365"/>
        </pc:sldMkLst>
      </pc:sldChg>
      <pc:sldChg chg="del">
        <pc:chgData name="Richard Tock" userId="73b97d84946728a3" providerId="LiveId" clId="{3B34F1DE-F6CF-4936-83E4-221BCF0F3230}" dt="2019-02-25T03:22:12.171" v="343" actId="2696"/>
        <pc:sldMkLst>
          <pc:docMk/>
          <pc:sldMk cId="782608476" sldId="366"/>
        </pc:sldMkLst>
      </pc:sldChg>
      <pc:sldChg chg="modSp">
        <pc:chgData name="Richard Tock" userId="73b97d84946728a3" providerId="LiveId" clId="{3B34F1DE-F6CF-4936-83E4-221BCF0F3230}" dt="2019-02-25T03:27:23.843" v="452"/>
        <pc:sldMkLst>
          <pc:docMk/>
          <pc:sldMk cId="153343384" sldId="367"/>
        </pc:sldMkLst>
        <pc:spChg chg="mod">
          <ac:chgData name="Richard Tock" userId="73b97d84946728a3" providerId="LiveId" clId="{3B34F1DE-F6CF-4936-83E4-221BCF0F3230}" dt="2019-02-25T03:27:23.843" v="452"/>
          <ac:spMkLst>
            <pc:docMk/>
            <pc:sldMk cId="153343384" sldId="367"/>
            <ac:spMk id="4" creationId="{00000000-0000-0000-0000-000000000000}"/>
          </ac:spMkLst>
        </pc:spChg>
      </pc:sldChg>
      <pc:sldChg chg="addSp delSp modSp add ord modAnim">
        <pc:chgData name="Richard Tock" userId="73b97d84946728a3" providerId="LiveId" clId="{3B34F1DE-F6CF-4936-83E4-221BCF0F3230}" dt="2019-02-25T05:16:40.593" v="518"/>
        <pc:sldMkLst>
          <pc:docMk/>
          <pc:sldMk cId="2129978411" sldId="368"/>
        </pc:sldMkLst>
        <pc:spChg chg="mod">
          <ac:chgData name="Richard Tock" userId="73b97d84946728a3" providerId="LiveId" clId="{3B34F1DE-F6CF-4936-83E4-221BCF0F3230}" dt="2019-02-25T03:26:37.814" v="431"/>
          <ac:spMkLst>
            <pc:docMk/>
            <pc:sldMk cId="2129978411" sldId="368"/>
            <ac:spMk id="4" creationId="{00000000-0000-0000-0000-000000000000}"/>
          </ac:spMkLst>
        </pc:spChg>
        <pc:spChg chg="del">
          <ac:chgData name="Richard Tock" userId="73b97d84946728a3" providerId="LiveId" clId="{3B34F1DE-F6CF-4936-83E4-221BCF0F3230}" dt="2019-02-25T03:09:10.017" v="67" actId="478"/>
          <ac:spMkLst>
            <pc:docMk/>
            <pc:sldMk cId="2129978411" sldId="368"/>
            <ac:spMk id="5" creationId="{00000000-0000-0000-0000-000000000000}"/>
          </ac:spMkLst>
        </pc:spChg>
        <pc:spChg chg="add">
          <ac:chgData name="Richard Tock" userId="73b97d84946728a3" providerId="LiveId" clId="{3B34F1DE-F6CF-4936-83E4-221BCF0F3230}" dt="2019-02-25T05:16:40.593" v="518"/>
          <ac:spMkLst>
            <pc:docMk/>
            <pc:sldMk cId="2129978411" sldId="368"/>
            <ac:spMk id="5" creationId="{092FDD89-8F82-4968-A7AB-8E9605268D71}"/>
          </ac:spMkLst>
        </pc:spChg>
        <pc:spChg chg="del">
          <ac:chgData name="Richard Tock" userId="73b97d84946728a3" providerId="LiveId" clId="{3B34F1DE-F6CF-4936-83E4-221BCF0F3230}" dt="2019-02-25T03:09:07.690" v="66" actId="478"/>
          <ac:spMkLst>
            <pc:docMk/>
            <pc:sldMk cId="2129978411" sldId="368"/>
            <ac:spMk id="7" creationId="{00000000-0000-0000-0000-000000000000}"/>
          </ac:spMkLst>
        </pc:spChg>
        <pc:spChg chg="del">
          <ac:chgData name="Richard Tock" userId="73b97d84946728a3" providerId="LiveId" clId="{3B34F1DE-F6CF-4936-83E4-221BCF0F3230}" dt="2019-02-25T03:09:07.690" v="66" actId="478"/>
          <ac:spMkLst>
            <pc:docMk/>
            <pc:sldMk cId="2129978411" sldId="368"/>
            <ac:spMk id="8" creationId="{00000000-0000-0000-0000-000000000000}"/>
          </ac:spMkLst>
        </pc:spChg>
        <pc:spChg chg="del">
          <ac:chgData name="Richard Tock" userId="73b97d84946728a3" providerId="LiveId" clId="{3B34F1DE-F6CF-4936-83E4-221BCF0F3230}" dt="2019-02-25T03:09:07.690" v="66" actId="478"/>
          <ac:spMkLst>
            <pc:docMk/>
            <pc:sldMk cId="2129978411" sldId="368"/>
            <ac:spMk id="9" creationId="{00000000-0000-0000-0000-000000000000}"/>
          </ac:spMkLst>
        </pc:spChg>
        <pc:spChg chg="del">
          <ac:chgData name="Richard Tock" userId="73b97d84946728a3" providerId="LiveId" clId="{3B34F1DE-F6CF-4936-83E4-221BCF0F3230}" dt="2019-02-25T03:09:07.690" v="66" actId="478"/>
          <ac:spMkLst>
            <pc:docMk/>
            <pc:sldMk cId="2129978411" sldId="368"/>
            <ac:spMk id="10" creationId="{00000000-0000-0000-0000-000000000000}"/>
          </ac:spMkLst>
        </pc:spChg>
        <pc:spChg chg="del">
          <ac:chgData name="Richard Tock" userId="73b97d84946728a3" providerId="LiveId" clId="{3B34F1DE-F6CF-4936-83E4-221BCF0F3230}" dt="2019-02-25T03:09:07.690" v="66" actId="478"/>
          <ac:spMkLst>
            <pc:docMk/>
            <pc:sldMk cId="2129978411" sldId="368"/>
            <ac:spMk id="11" creationId="{00000000-0000-0000-0000-000000000000}"/>
          </ac:spMkLst>
        </pc:spChg>
        <pc:spChg chg="del">
          <ac:chgData name="Richard Tock" userId="73b97d84946728a3" providerId="LiveId" clId="{3B34F1DE-F6CF-4936-83E4-221BCF0F3230}" dt="2019-02-25T03:09:07.690" v="66" actId="478"/>
          <ac:spMkLst>
            <pc:docMk/>
            <pc:sldMk cId="2129978411" sldId="368"/>
            <ac:spMk id="12" creationId="{00000000-0000-0000-0000-000000000000}"/>
          </ac:spMkLst>
        </pc:spChg>
        <pc:graphicFrameChg chg="add mod modGraphic">
          <ac:chgData name="Richard Tock" userId="73b97d84946728a3" providerId="LiveId" clId="{3B34F1DE-F6CF-4936-83E4-221BCF0F3230}" dt="2019-02-25T03:10:42.111" v="121" actId="20577"/>
          <ac:graphicFrameMkLst>
            <pc:docMk/>
            <pc:sldMk cId="2129978411" sldId="368"/>
            <ac:graphicFrameMk id="13" creationId="{8C54C1D2-3209-4F64-A6D3-A6277FA3EC10}"/>
          </ac:graphicFrameMkLst>
        </pc:graphicFrameChg>
        <pc:picChg chg="del">
          <ac:chgData name="Richard Tock" userId="73b97d84946728a3" providerId="LiveId" clId="{3B34F1DE-F6CF-4936-83E4-221BCF0F3230}" dt="2019-02-25T03:09:11.581" v="68" actId="478"/>
          <ac:picMkLst>
            <pc:docMk/>
            <pc:sldMk cId="2129978411" sldId="368"/>
            <ac:picMk id="3" creationId="{00000000-0000-0000-0000-000000000000}"/>
          </ac:picMkLst>
        </pc:picChg>
      </pc:sldChg>
      <pc:sldChg chg="addSp modSp add modAnim">
        <pc:chgData name="Richard Tock" userId="73b97d84946728a3" providerId="LiveId" clId="{3B34F1DE-F6CF-4936-83E4-221BCF0F3230}" dt="2019-02-25T03:26:39.816" v="432"/>
        <pc:sldMkLst>
          <pc:docMk/>
          <pc:sldMk cId="3129977040" sldId="369"/>
        </pc:sldMkLst>
        <pc:spChg chg="mod">
          <ac:chgData name="Richard Tock" userId="73b97d84946728a3" providerId="LiveId" clId="{3B34F1DE-F6CF-4936-83E4-221BCF0F3230}" dt="2019-02-25T03:26:39.816" v="432"/>
          <ac:spMkLst>
            <pc:docMk/>
            <pc:sldMk cId="3129977040" sldId="369"/>
            <ac:spMk id="4" creationId="{00000000-0000-0000-0000-000000000000}"/>
          </ac:spMkLst>
        </pc:spChg>
        <pc:spChg chg="add mod">
          <ac:chgData name="Richard Tock" userId="73b97d84946728a3" providerId="LiveId" clId="{3B34F1DE-F6CF-4936-83E4-221BCF0F3230}" dt="2019-02-25T03:14:11.332" v="213" actId="1076"/>
          <ac:spMkLst>
            <pc:docMk/>
            <pc:sldMk cId="3129977040" sldId="369"/>
            <ac:spMk id="5" creationId="{6486008B-74C2-4171-91E2-53806D87928B}"/>
          </ac:spMkLst>
        </pc:spChg>
        <pc:graphicFrameChg chg="mod">
          <ac:chgData name="Richard Tock" userId="73b97d84946728a3" providerId="LiveId" clId="{3B34F1DE-F6CF-4936-83E4-221BCF0F3230}" dt="2019-02-25T03:14:09.288" v="212" actId="20577"/>
          <ac:graphicFrameMkLst>
            <pc:docMk/>
            <pc:sldMk cId="3129977040" sldId="369"/>
            <ac:graphicFrameMk id="13" creationId="{8C54C1D2-3209-4F64-A6D3-A6277FA3EC10}"/>
          </ac:graphicFrameMkLst>
        </pc:graphicFrameChg>
      </pc:sldChg>
      <pc:sldChg chg="modSp add">
        <pc:chgData name="Richard Tock" userId="73b97d84946728a3" providerId="LiveId" clId="{3B34F1DE-F6CF-4936-83E4-221BCF0F3230}" dt="2019-02-25T03:26:42.309" v="433"/>
        <pc:sldMkLst>
          <pc:docMk/>
          <pc:sldMk cId="2217448987" sldId="370"/>
        </pc:sldMkLst>
        <pc:spChg chg="mod">
          <ac:chgData name="Richard Tock" userId="73b97d84946728a3" providerId="LiveId" clId="{3B34F1DE-F6CF-4936-83E4-221BCF0F3230}" dt="2019-02-25T03:26:42.309" v="433"/>
          <ac:spMkLst>
            <pc:docMk/>
            <pc:sldMk cId="2217448987" sldId="370"/>
            <ac:spMk id="4" creationId="{00000000-0000-0000-0000-000000000000}"/>
          </ac:spMkLst>
        </pc:spChg>
        <pc:spChg chg="mod">
          <ac:chgData name="Richard Tock" userId="73b97d84946728a3" providerId="LiveId" clId="{3B34F1DE-F6CF-4936-83E4-221BCF0F3230}" dt="2019-02-25T03:12:03.588" v="135" actId="1076"/>
          <ac:spMkLst>
            <pc:docMk/>
            <pc:sldMk cId="2217448987" sldId="370"/>
            <ac:spMk id="5" creationId="{6486008B-74C2-4171-91E2-53806D87928B}"/>
          </ac:spMkLst>
        </pc:spChg>
        <pc:graphicFrameChg chg="mod">
          <ac:chgData name="Richard Tock" userId="73b97d84946728a3" providerId="LiveId" clId="{3B34F1DE-F6CF-4936-83E4-221BCF0F3230}" dt="2019-02-25T03:11:59.216" v="134" actId="20577"/>
          <ac:graphicFrameMkLst>
            <pc:docMk/>
            <pc:sldMk cId="2217448987" sldId="370"/>
            <ac:graphicFrameMk id="13" creationId="{8C54C1D2-3209-4F64-A6D3-A6277FA3EC10}"/>
          </ac:graphicFrameMkLst>
        </pc:graphicFrameChg>
      </pc:sldChg>
      <pc:sldChg chg="add del">
        <pc:chgData name="Richard Tock" userId="73b97d84946728a3" providerId="LiveId" clId="{3B34F1DE-F6CF-4936-83E4-221BCF0F3230}" dt="2019-02-25T03:13:01.884" v="141" actId="2696"/>
        <pc:sldMkLst>
          <pc:docMk/>
          <pc:sldMk cId="2556760167" sldId="371"/>
        </pc:sldMkLst>
      </pc:sldChg>
      <pc:sldChg chg="addSp delSp modSp add ord delAnim modAnim">
        <pc:chgData name="Richard Tock" userId="73b97d84946728a3" providerId="LiveId" clId="{3B34F1DE-F6CF-4936-83E4-221BCF0F3230}" dt="2019-02-25T05:16:19.925" v="517" actId="1076"/>
        <pc:sldMkLst>
          <pc:docMk/>
          <pc:sldMk cId="4293755644" sldId="371"/>
        </pc:sldMkLst>
        <pc:spChg chg="add mod">
          <ac:chgData name="Richard Tock" userId="73b97d84946728a3" providerId="LiveId" clId="{3B34F1DE-F6CF-4936-83E4-221BCF0F3230}" dt="2019-02-25T05:15:49.782" v="505" actId="1076"/>
          <ac:spMkLst>
            <pc:docMk/>
            <pc:sldMk cId="4293755644" sldId="371"/>
            <ac:spMk id="2" creationId="{EE21FBDE-88F7-40FE-9AAC-EB220AC5A805}"/>
          </ac:spMkLst>
        </pc:spChg>
        <pc:spChg chg="mod">
          <ac:chgData name="Richard Tock" userId="73b97d84946728a3" providerId="LiveId" clId="{3B34F1DE-F6CF-4936-83E4-221BCF0F3230}" dt="2019-02-25T03:26:44.063" v="434"/>
          <ac:spMkLst>
            <pc:docMk/>
            <pc:sldMk cId="4293755644" sldId="371"/>
            <ac:spMk id="4" creationId="{00000000-0000-0000-0000-000000000000}"/>
          </ac:spMkLst>
        </pc:spChg>
        <pc:spChg chg="mod">
          <ac:chgData name="Richard Tock" userId="73b97d84946728a3" providerId="LiveId" clId="{3B34F1DE-F6CF-4936-83E4-221BCF0F3230}" dt="2019-02-25T03:13:21.741" v="189" actId="14100"/>
          <ac:spMkLst>
            <pc:docMk/>
            <pc:sldMk cId="4293755644" sldId="371"/>
            <ac:spMk id="5" creationId="{00000000-0000-0000-0000-000000000000}"/>
          </ac:spMkLst>
        </pc:spChg>
        <pc:spChg chg="add mod">
          <ac:chgData name="Richard Tock" userId="73b97d84946728a3" providerId="LiveId" clId="{3B34F1DE-F6CF-4936-83E4-221BCF0F3230}" dt="2019-02-25T05:16:03.832" v="511" actId="1076"/>
          <ac:spMkLst>
            <pc:docMk/>
            <pc:sldMk cId="4293755644" sldId="371"/>
            <ac:spMk id="7" creationId="{BB6E0ED2-19A4-4FB5-9070-A0D8327A8862}"/>
          </ac:spMkLst>
        </pc:spChg>
        <pc:spChg chg="add mod">
          <ac:chgData name="Richard Tock" userId="73b97d84946728a3" providerId="LiveId" clId="{3B34F1DE-F6CF-4936-83E4-221BCF0F3230}" dt="2019-02-25T05:16:19.925" v="517" actId="1076"/>
          <ac:spMkLst>
            <pc:docMk/>
            <pc:sldMk cId="4293755644" sldId="371"/>
            <ac:spMk id="8" creationId="{741F5071-DF91-467C-9206-11F642205D66}"/>
          </ac:spMkLst>
        </pc:spChg>
        <pc:spChg chg="add mod">
          <ac:chgData name="Richard Tock" userId="73b97d84946728a3" providerId="LiveId" clId="{3B34F1DE-F6CF-4936-83E4-221BCF0F3230}" dt="2019-02-25T05:16:18.278" v="516" actId="1076"/>
          <ac:spMkLst>
            <pc:docMk/>
            <pc:sldMk cId="4293755644" sldId="371"/>
            <ac:spMk id="9" creationId="{33809ABF-425C-4B68-8AFF-15E300ACD88A}"/>
          </ac:spMkLst>
        </pc:spChg>
        <pc:spChg chg="add mod">
          <ac:chgData name="Richard Tock" userId="73b97d84946728a3" providerId="LiveId" clId="{3B34F1DE-F6CF-4936-83E4-221BCF0F3230}" dt="2019-02-25T05:16:16.350" v="515" actId="1076"/>
          <ac:spMkLst>
            <pc:docMk/>
            <pc:sldMk cId="4293755644" sldId="371"/>
            <ac:spMk id="10" creationId="{4804284D-B8E2-41ED-8EDA-4A31C174CD9A}"/>
          </ac:spMkLst>
        </pc:spChg>
        <pc:spChg chg="del">
          <ac:chgData name="Richard Tock" userId="73b97d84946728a3" providerId="LiveId" clId="{3B34F1DE-F6CF-4936-83E4-221BCF0F3230}" dt="2019-02-25T03:13:07.064" v="144" actId="478"/>
          <ac:spMkLst>
            <pc:docMk/>
            <pc:sldMk cId="4293755644" sldId="371"/>
            <ac:spMk id="11" creationId="{00000000-0000-0000-0000-000000000000}"/>
          </ac:spMkLst>
        </pc:spChg>
        <pc:spChg chg="add mod">
          <ac:chgData name="Richard Tock" userId="73b97d84946728a3" providerId="LiveId" clId="{3B34F1DE-F6CF-4936-83E4-221BCF0F3230}" dt="2019-02-25T05:16:05.630" v="512" actId="1076"/>
          <ac:spMkLst>
            <pc:docMk/>
            <pc:sldMk cId="4293755644" sldId="371"/>
            <ac:spMk id="12" creationId="{69743110-5D9B-4D0C-B079-4C69EDF53222}"/>
          </ac:spMkLst>
        </pc:spChg>
        <pc:spChg chg="add mod">
          <ac:chgData name="Richard Tock" userId="73b97d84946728a3" providerId="LiveId" clId="{3B34F1DE-F6CF-4936-83E4-221BCF0F3230}" dt="2019-02-25T05:15:56.238" v="508" actId="1076"/>
          <ac:spMkLst>
            <pc:docMk/>
            <pc:sldMk cId="4293755644" sldId="371"/>
            <ac:spMk id="13" creationId="{BC3609BE-E995-4F6D-9EE8-24981A2BE427}"/>
          </ac:spMkLst>
        </pc:spChg>
        <pc:spChg chg="add del mod">
          <ac:chgData name="Richard Tock" userId="73b97d84946728a3" providerId="LiveId" clId="{3B34F1DE-F6CF-4936-83E4-221BCF0F3230}" dt="2019-02-25T05:15:51.388" v="506" actId="478"/>
          <ac:spMkLst>
            <pc:docMk/>
            <pc:sldMk cId="4293755644" sldId="371"/>
            <ac:spMk id="14" creationId="{43846F64-5ECE-44B6-AE44-CAADB68A71A2}"/>
          </ac:spMkLst>
        </pc:spChg>
        <pc:spChg chg="add mod">
          <ac:chgData name="Richard Tock" userId="73b97d84946728a3" providerId="LiveId" clId="{3B34F1DE-F6CF-4936-83E4-221BCF0F3230}" dt="2019-02-25T05:16:01.646" v="510" actId="1076"/>
          <ac:spMkLst>
            <pc:docMk/>
            <pc:sldMk cId="4293755644" sldId="371"/>
            <ac:spMk id="15" creationId="{435ECB45-CBCE-4952-A74B-E757268AA4AE}"/>
          </ac:spMkLst>
        </pc:spChg>
        <pc:spChg chg="add mod">
          <ac:chgData name="Richard Tock" userId="73b97d84946728a3" providerId="LiveId" clId="{3B34F1DE-F6CF-4936-83E4-221BCF0F3230}" dt="2019-02-25T05:15:53.790" v="507" actId="1076"/>
          <ac:spMkLst>
            <pc:docMk/>
            <pc:sldMk cId="4293755644" sldId="371"/>
            <ac:spMk id="16" creationId="{15D4C6C2-61A0-408F-AFB0-5FA5B7DC1CAD}"/>
          </ac:spMkLst>
        </pc:spChg>
        <pc:spChg chg="add mod">
          <ac:chgData name="Richard Tock" userId="73b97d84946728a3" providerId="LiveId" clId="{3B34F1DE-F6CF-4936-83E4-221BCF0F3230}" dt="2019-02-25T05:15:58.589" v="509" actId="1076"/>
          <ac:spMkLst>
            <pc:docMk/>
            <pc:sldMk cId="4293755644" sldId="371"/>
            <ac:spMk id="17" creationId="{DE5A9911-7C7C-423A-972B-AF02C7CA2B9B}"/>
          </ac:spMkLst>
        </pc:spChg>
        <pc:spChg chg="add del mod">
          <ac:chgData name="Richard Tock" userId="73b97d84946728a3" providerId="LiveId" clId="{3B34F1DE-F6CF-4936-83E4-221BCF0F3230}" dt="2019-02-25T03:16:34.073" v="284" actId="478"/>
          <ac:spMkLst>
            <pc:docMk/>
            <pc:sldMk cId="4293755644" sldId="371"/>
            <ac:spMk id="18" creationId="{6D10EC27-24EE-49B1-86C4-36C235FC9400}"/>
          </ac:spMkLst>
        </pc:spChg>
      </pc:sldChg>
      <pc:sldChg chg="modSp add">
        <pc:chgData name="Richard Tock" userId="73b97d84946728a3" providerId="LiveId" clId="{3B34F1DE-F6CF-4936-83E4-221BCF0F3230}" dt="2019-02-25T03:26:46.035" v="435"/>
        <pc:sldMkLst>
          <pc:docMk/>
          <pc:sldMk cId="4283043296" sldId="372"/>
        </pc:sldMkLst>
        <pc:spChg chg="mod">
          <ac:chgData name="Richard Tock" userId="73b97d84946728a3" providerId="LiveId" clId="{3B34F1DE-F6CF-4936-83E4-221BCF0F3230}" dt="2019-02-25T03:26:46.035" v="435"/>
          <ac:spMkLst>
            <pc:docMk/>
            <pc:sldMk cId="4283043296" sldId="372"/>
            <ac:spMk id="4" creationId="{00000000-0000-0000-0000-000000000000}"/>
          </ac:spMkLst>
        </pc:spChg>
        <pc:spChg chg="mod">
          <ac:chgData name="Richard Tock" userId="73b97d84946728a3" providerId="LiveId" clId="{3B34F1DE-F6CF-4936-83E4-221BCF0F3230}" dt="2019-02-25T03:17:01.388" v="298" actId="1076"/>
          <ac:spMkLst>
            <pc:docMk/>
            <pc:sldMk cId="4283043296" sldId="372"/>
            <ac:spMk id="5" creationId="{6486008B-74C2-4171-91E2-53806D87928B}"/>
          </ac:spMkLst>
        </pc:spChg>
        <pc:graphicFrameChg chg="mod">
          <ac:chgData name="Richard Tock" userId="73b97d84946728a3" providerId="LiveId" clId="{3B34F1DE-F6CF-4936-83E4-221BCF0F3230}" dt="2019-02-25T03:16:57.551" v="297" actId="20577"/>
          <ac:graphicFrameMkLst>
            <pc:docMk/>
            <pc:sldMk cId="4283043296" sldId="372"/>
            <ac:graphicFrameMk id="13" creationId="{8C54C1D2-3209-4F64-A6D3-A6277FA3EC10}"/>
          </ac:graphicFrameMkLst>
        </pc:graphicFrameChg>
      </pc:sldChg>
    </pc:docChg>
  </pc:docChgLst>
  <pc:docChgLst>
    <pc:chgData name="Richard Tock" userId="73b97d84946728a3" providerId="LiveId" clId="{604BE333-FC14-E049-AD54-886A8E186076}"/>
    <pc:docChg chg="undo custSel addSld modSld sldOrd modSection">
      <pc:chgData name="Richard Tock" userId="73b97d84946728a3" providerId="LiveId" clId="{604BE333-FC14-E049-AD54-886A8E186076}" dt="2024-09-25T01:54:45.681" v="95" actId="1076"/>
      <pc:docMkLst>
        <pc:docMk/>
      </pc:docMkLst>
      <pc:sldChg chg="delSp modSp mod delAnim">
        <pc:chgData name="Richard Tock" userId="73b97d84946728a3" providerId="LiveId" clId="{604BE333-FC14-E049-AD54-886A8E186076}" dt="2024-09-25T01:54:45.681" v="95" actId="1076"/>
        <pc:sldMkLst>
          <pc:docMk/>
          <pc:sldMk cId="187130460" sldId="385"/>
        </pc:sldMkLst>
        <pc:spChg chg="mod">
          <ac:chgData name="Richard Tock" userId="73b97d84946728a3" providerId="LiveId" clId="{604BE333-FC14-E049-AD54-886A8E186076}" dt="2024-09-25T01:52:14.863" v="41" actId="1076"/>
          <ac:spMkLst>
            <pc:docMk/>
            <pc:sldMk cId="187130460" sldId="385"/>
            <ac:spMk id="8" creationId="{AA160409-3B6D-57BD-B042-AEE82DDB0D29}"/>
          </ac:spMkLst>
        </pc:spChg>
        <pc:spChg chg="mod">
          <ac:chgData name="Richard Tock" userId="73b97d84946728a3" providerId="LiveId" clId="{604BE333-FC14-E049-AD54-886A8E186076}" dt="2024-09-25T01:52:12.693" v="40" actId="1076"/>
          <ac:spMkLst>
            <pc:docMk/>
            <pc:sldMk cId="187130460" sldId="385"/>
            <ac:spMk id="9" creationId="{272C7F61-F30A-A41C-FEFC-6934DCDD7C9C}"/>
          </ac:spMkLst>
        </pc:spChg>
        <pc:spChg chg="mod">
          <ac:chgData name="Richard Tock" userId="73b97d84946728a3" providerId="LiveId" clId="{604BE333-FC14-E049-AD54-886A8E186076}" dt="2024-09-25T01:51:52.418" v="34" actId="1076"/>
          <ac:spMkLst>
            <pc:docMk/>
            <pc:sldMk cId="187130460" sldId="385"/>
            <ac:spMk id="11" creationId="{5B40C831-F529-A2DC-3FD3-C2A927703F04}"/>
          </ac:spMkLst>
        </pc:spChg>
        <pc:spChg chg="mod">
          <ac:chgData name="Richard Tock" userId="73b97d84946728a3" providerId="LiveId" clId="{604BE333-FC14-E049-AD54-886A8E186076}" dt="2024-09-25T01:52:31.367" v="46" actId="1076"/>
          <ac:spMkLst>
            <pc:docMk/>
            <pc:sldMk cId="187130460" sldId="385"/>
            <ac:spMk id="12" creationId="{689A98B4-E299-8711-F6EC-9EE2D990FB42}"/>
          </ac:spMkLst>
        </pc:spChg>
        <pc:spChg chg="mod">
          <ac:chgData name="Richard Tock" userId="73b97d84946728a3" providerId="LiveId" clId="{604BE333-FC14-E049-AD54-886A8E186076}" dt="2024-09-25T01:52:33.009" v="47" actId="1076"/>
          <ac:spMkLst>
            <pc:docMk/>
            <pc:sldMk cId="187130460" sldId="385"/>
            <ac:spMk id="13" creationId="{E1005328-65EE-D358-2173-71EFB2253A2D}"/>
          </ac:spMkLst>
        </pc:spChg>
        <pc:spChg chg="mod">
          <ac:chgData name="Richard Tock" userId="73b97d84946728a3" providerId="LiveId" clId="{604BE333-FC14-E049-AD54-886A8E186076}" dt="2024-09-25T01:52:57.736" v="57" actId="1076"/>
          <ac:spMkLst>
            <pc:docMk/>
            <pc:sldMk cId="187130460" sldId="385"/>
            <ac:spMk id="15" creationId="{34281DB3-3C22-41BA-D385-0206BFB43B0D}"/>
          </ac:spMkLst>
        </pc:spChg>
        <pc:spChg chg="mod">
          <ac:chgData name="Richard Tock" userId="73b97d84946728a3" providerId="LiveId" clId="{604BE333-FC14-E049-AD54-886A8E186076}" dt="2024-09-25T01:52:59.233" v="58" actId="1076"/>
          <ac:spMkLst>
            <pc:docMk/>
            <pc:sldMk cId="187130460" sldId="385"/>
            <ac:spMk id="16" creationId="{7587A0E3-05CE-46FE-405B-DFF49A1184DB}"/>
          </ac:spMkLst>
        </pc:spChg>
        <pc:spChg chg="del">
          <ac:chgData name="Richard Tock" userId="73b97d84946728a3" providerId="LiveId" clId="{604BE333-FC14-E049-AD54-886A8E186076}" dt="2024-09-25T01:52:39.646" v="50" actId="478"/>
          <ac:spMkLst>
            <pc:docMk/>
            <pc:sldMk cId="187130460" sldId="385"/>
            <ac:spMk id="17" creationId="{D17BF689-F6F8-F595-10E7-BCE6E73E6544}"/>
          </ac:spMkLst>
        </pc:spChg>
        <pc:spChg chg="mod">
          <ac:chgData name="Richard Tock" userId="73b97d84946728a3" providerId="LiveId" clId="{604BE333-FC14-E049-AD54-886A8E186076}" dt="2024-09-25T01:53:19.921" v="68" actId="1076"/>
          <ac:spMkLst>
            <pc:docMk/>
            <pc:sldMk cId="187130460" sldId="385"/>
            <ac:spMk id="19" creationId="{7AEB5F8C-54C7-433A-0AF8-27BFDBC05972}"/>
          </ac:spMkLst>
        </pc:spChg>
        <pc:spChg chg="mod">
          <ac:chgData name="Richard Tock" userId="73b97d84946728a3" providerId="LiveId" clId="{604BE333-FC14-E049-AD54-886A8E186076}" dt="2024-09-25T01:53:17.526" v="67" actId="1076"/>
          <ac:spMkLst>
            <pc:docMk/>
            <pc:sldMk cId="187130460" sldId="385"/>
            <ac:spMk id="20" creationId="{3643FB36-56DE-2B41-91E1-AB52E17D678A}"/>
          </ac:spMkLst>
        </pc:spChg>
        <pc:spChg chg="del">
          <ac:chgData name="Richard Tock" userId="73b97d84946728a3" providerId="LiveId" clId="{604BE333-FC14-E049-AD54-886A8E186076}" dt="2024-09-25T01:52:40.345" v="51" actId="478"/>
          <ac:spMkLst>
            <pc:docMk/>
            <pc:sldMk cId="187130460" sldId="385"/>
            <ac:spMk id="21" creationId="{1C9D1823-1B0F-3EFA-AC71-3929549BE6B3}"/>
          </ac:spMkLst>
        </pc:spChg>
        <pc:spChg chg="mod">
          <ac:chgData name="Richard Tock" userId="73b97d84946728a3" providerId="LiveId" clId="{604BE333-FC14-E049-AD54-886A8E186076}" dt="2024-09-25T01:53:47.774" v="77" actId="1076"/>
          <ac:spMkLst>
            <pc:docMk/>
            <pc:sldMk cId="187130460" sldId="385"/>
            <ac:spMk id="23" creationId="{77E5912D-046F-F483-2F44-CC39D21C44DD}"/>
          </ac:spMkLst>
        </pc:spChg>
        <pc:spChg chg="mod">
          <ac:chgData name="Richard Tock" userId="73b97d84946728a3" providerId="LiveId" clId="{604BE333-FC14-E049-AD54-886A8E186076}" dt="2024-09-25T01:53:49.183" v="78" actId="1076"/>
          <ac:spMkLst>
            <pc:docMk/>
            <pc:sldMk cId="187130460" sldId="385"/>
            <ac:spMk id="24" creationId="{779D77C3-79C2-DAEF-9058-722CBF6B2D9E}"/>
          </ac:spMkLst>
        </pc:spChg>
        <pc:spChg chg="del">
          <ac:chgData name="Richard Tock" userId="73b97d84946728a3" providerId="LiveId" clId="{604BE333-FC14-E049-AD54-886A8E186076}" dt="2024-09-25T01:52:40.835" v="52" actId="478"/>
          <ac:spMkLst>
            <pc:docMk/>
            <pc:sldMk cId="187130460" sldId="385"/>
            <ac:spMk id="25" creationId="{4D560703-47AF-0054-26F2-DE213A7A4617}"/>
          </ac:spMkLst>
        </pc:spChg>
        <pc:spChg chg="mod">
          <ac:chgData name="Richard Tock" userId="73b97d84946728a3" providerId="LiveId" clId="{604BE333-FC14-E049-AD54-886A8E186076}" dt="2024-09-25T01:54:08.450" v="86" actId="1076"/>
          <ac:spMkLst>
            <pc:docMk/>
            <pc:sldMk cId="187130460" sldId="385"/>
            <ac:spMk id="27" creationId="{2689B90E-222B-9941-CEC6-87BAE203EBE4}"/>
          </ac:spMkLst>
        </pc:spChg>
        <pc:spChg chg="mod">
          <ac:chgData name="Richard Tock" userId="73b97d84946728a3" providerId="LiveId" clId="{604BE333-FC14-E049-AD54-886A8E186076}" dt="2024-09-25T01:54:10.772" v="87" actId="1076"/>
          <ac:spMkLst>
            <pc:docMk/>
            <pc:sldMk cId="187130460" sldId="385"/>
            <ac:spMk id="28" creationId="{5E8398C9-3E41-BF0F-4CED-5A7AB46BD878}"/>
          </ac:spMkLst>
        </pc:spChg>
        <pc:spChg chg="del">
          <ac:chgData name="Richard Tock" userId="73b97d84946728a3" providerId="LiveId" clId="{604BE333-FC14-E049-AD54-886A8E186076}" dt="2024-09-25T01:52:41.370" v="53" actId="478"/>
          <ac:spMkLst>
            <pc:docMk/>
            <pc:sldMk cId="187130460" sldId="385"/>
            <ac:spMk id="29" creationId="{CE5012D1-934B-11AC-4206-3815683507D8}"/>
          </ac:spMkLst>
        </pc:spChg>
        <pc:spChg chg="mod">
          <ac:chgData name="Richard Tock" userId="73b97d84946728a3" providerId="LiveId" clId="{604BE333-FC14-E049-AD54-886A8E186076}" dt="2024-09-25T01:54:45.681" v="95" actId="1076"/>
          <ac:spMkLst>
            <pc:docMk/>
            <pc:sldMk cId="187130460" sldId="385"/>
            <ac:spMk id="30" creationId="{42E76C29-0E3C-19C4-4CEF-05EFADFABC20}"/>
          </ac:spMkLst>
        </pc:spChg>
        <pc:spChg chg="mod">
          <ac:chgData name="Richard Tock" userId="73b97d84946728a3" providerId="LiveId" clId="{604BE333-FC14-E049-AD54-886A8E186076}" dt="2024-09-25T01:54:24.465" v="92" actId="1076"/>
          <ac:spMkLst>
            <pc:docMk/>
            <pc:sldMk cId="187130460" sldId="385"/>
            <ac:spMk id="31" creationId="{81EB68E0-7CD5-FBA2-BEB1-13A7510FBD10}"/>
          </ac:spMkLst>
        </pc:spChg>
        <pc:spChg chg="mod">
          <ac:chgData name="Richard Tock" userId="73b97d84946728a3" providerId="LiveId" clId="{604BE333-FC14-E049-AD54-886A8E186076}" dt="2024-09-25T01:54:26.761" v="93" actId="1076"/>
          <ac:spMkLst>
            <pc:docMk/>
            <pc:sldMk cId="187130460" sldId="385"/>
            <ac:spMk id="32" creationId="{D71B049E-7DF1-B5F4-1D4A-D91C09966FB9}"/>
          </ac:spMkLst>
        </pc:spChg>
        <pc:spChg chg="del">
          <ac:chgData name="Richard Tock" userId="73b97d84946728a3" providerId="LiveId" clId="{604BE333-FC14-E049-AD54-886A8E186076}" dt="2024-09-25T01:52:41.849" v="54" actId="478"/>
          <ac:spMkLst>
            <pc:docMk/>
            <pc:sldMk cId="187130460" sldId="385"/>
            <ac:spMk id="33" creationId="{FCAC0C06-DA77-83EB-FA41-77E6A501596C}"/>
          </ac:spMkLst>
        </pc:spChg>
        <pc:graphicFrameChg chg="mod modGraphic">
          <ac:chgData name="Richard Tock" userId="73b97d84946728a3" providerId="LiveId" clId="{604BE333-FC14-E049-AD54-886A8E186076}" dt="2024-09-25T01:54:22.133" v="91" actId="20577"/>
          <ac:graphicFrameMkLst>
            <pc:docMk/>
            <pc:sldMk cId="187130460" sldId="385"/>
            <ac:graphicFrameMk id="3" creationId="{C0D2F9A3-8DCF-4696-0E3D-452D3FE014E0}"/>
          </ac:graphicFrameMkLst>
        </pc:graphicFrameChg>
      </pc:sldChg>
      <pc:sldChg chg="addSp delSp modSp add mod ord delAnim">
        <pc:chgData name="Richard Tock" userId="73b97d84946728a3" providerId="LiveId" clId="{604BE333-FC14-E049-AD54-886A8E186076}" dt="2024-09-17T07:33:12.937" v="29" actId="208"/>
        <pc:sldMkLst>
          <pc:docMk/>
          <pc:sldMk cId="3667692255" sldId="501"/>
        </pc:sldMkLst>
        <pc:spChg chg="del">
          <ac:chgData name="Richard Tock" userId="73b97d84946728a3" providerId="LiveId" clId="{604BE333-FC14-E049-AD54-886A8E186076}" dt="2024-09-17T07:30:40.196" v="2" actId="478"/>
          <ac:spMkLst>
            <pc:docMk/>
            <pc:sldMk cId="3667692255" sldId="501"/>
            <ac:spMk id="5" creationId="{20605590-D622-BBE0-D74F-E303F044F083}"/>
          </ac:spMkLst>
        </pc:spChg>
        <pc:spChg chg="del">
          <ac:chgData name="Richard Tock" userId="73b97d84946728a3" providerId="LiveId" clId="{604BE333-FC14-E049-AD54-886A8E186076}" dt="2024-09-17T07:30:40.196" v="2" actId="478"/>
          <ac:spMkLst>
            <pc:docMk/>
            <pc:sldMk cId="3667692255" sldId="501"/>
            <ac:spMk id="7" creationId="{A2D02421-9445-BB47-6110-0EA190EEFB70}"/>
          </ac:spMkLst>
        </pc:spChg>
        <pc:spChg chg="mod">
          <ac:chgData name="Richard Tock" userId="73b97d84946728a3" providerId="LiveId" clId="{604BE333-FC14-E049-AD54-886A8E186076}" dt="2024-09-17T07:32:28.096" v="20" actId="1076"/>
          <ac:spMkLst>
            <pc:docMk/>
            <pc:sldMk cId="3667692255" sldId="501"/>
            <ac:spMk id="13" creationId="{56FA0A97-5B96-8398-62E0-B6B5F36041E6}"/>
          </ac:spMkLst>
        </pc:spChg>
        <pc:spChg chg="mod">
          <ac:chgData name="Richard Tock" userId="73b97d84946728a3" providerId="LiveId" clId="{604BE333-FC14-E049-AD54-886A8E186076}" dt="2024-09-17T07:32:28.096" v="20" actId="1076"/>
          <ac:spMkLst>
            <pc:docMk/>
            <pc:sldMk cId="3667692255" sldId="501"/>
            <ac:spMk id="14" creationId="{9E068878-CD3F-14A1-A3E1-3D50FE71C2B5}"/>
          </ac:spMkLst>
        </pc:spChg>
        <pc:spChg chg="mod">
          <ac:chgData name="Richard Tock" userId="73b97d84946728a3" providerId="LiveId" clId="{604BE333-FC14-E049-AD54-886A8E186076}" dt="2024-09-17T07:32:28.096" v="20" actId="1076"/>
          <ac:spMkLst>
            <pc:docMk/>
            <pc:sldMk cId="3667692255" sldId="501"/>
            <ac:spMk id="15" creationId="{4F053D2F-90C8-D4D2-E0D1-6C57702EC407}"/>
          </ac:spMkLst>
        </pc:spChg>
        <pc:spChg chg="mod">
          <ac:chgData name="Richard Tock" userId="73b97d84946728a3" providerId="LiveId" clId="{604BE333-FC14-E049-AD54-886A8E186076}" dt="2024-09-17T07:32:28.096" v="20" actId="1076"/>
          <ac:spMkLst>
            <pc:docMk/>
            <pc:sldMk cId="3667692255" sldId="501"/>
            <ac:spMk id="16" creationId="{6D1E3808-EB30-01D5-C6D3-335ABF81F469}"/>
          </ac:spMkLst>
        </pc:spChg>
        <pc:spChg chg="mod">
          <ac:chgData name="Richard Tock" userId="73b97d84946728a3" providerId="LiveId" clId="{604BE333-FC14-E049-AD54-886A8E186076}" dt="2024-09-17T07:32:28.096" v="20" actId="1076"/>
          <ac:spMkLst>
            <pc:docMk/>
            <pc:sldMk cId="3667692255" sldId="501"/>
            <ac:spMk id="17" creationId="{9C2581A2-0620-416D-95D2-B715DC65DADA}"/>
          </ac:spMkLst>
        </pc:spChg>
        <pc:spChg chg="mod">
          <ac:chgData name="Richard Tock" userId="73b97d84946728a3" providerId="LiveId" clId="{604BE333-FC14-E049-AD54-886A8E186076}" dt="2024-09-17T07:32:28.096" v="20" actId="1076"/>
          <ac:spMkLst>
            <pc:docMk/>
            <pc:sldMk cId="3667692255" sldId="501"/>
            <ac:spMk id="18" creationId="{77C1399E-06EE-3107-B5F6-B30AB90BEF15}"/>
          </ac:spMkLst>
        </pc:spChg>
        <pc:spChg chg="mod">
          <ac:chgData name="Richard Tock" userId="73b97d84946728a3" providerId="LiveId" clId="{604BE333-FC14-E049-AD54-886A8E186076}" dt="2024-09-17T07:32:28.096" v="20" actId="1076"/>
          <ac:spMkLst>
            <pc:docMk/>
            <pc:sldMk cId="3667692255" sldId="501"/>
            <ac:spMk id="19" creationId="{FAED6DC2-1078-CF07-8F44-28496EF6E625}"/>
          </ac:spMkLst>
        </pc:spChg>
        <pc:spChg chg="mod">
          <ac:chgData name="Richard Tock" userId="73b97d84946728a3" providerId="LiveId" clId="{604BE333-FC14-E049-AD54-886A8E186076}" dt="2024-09-17T07:32:28.096" v="20" actId="1076"/>
          <ac:spMkLst>
            <pc:docMk/>
            <pc:sldMk cId="3667692255" sldId="501"/>
            <ac:spMk id="20" creationId="{47EB8D4C-260D-2DD2-400F-95B9502C5C72}"/>
          </ac:spMkLst>
        </pc:spChg>
        <pc:spChg chg="mod">
          <ac:chgData name="Richard Tock" userId="73b97d84946728a3" providerId="LiveId" clId="{604BE333-FC14-E049-AD54-886A8E186076}" dt="2024-09-17T07:32:28.096" v="20" actId="1076"/>
          <ac:spMkLst>
            <pc:docMk/>
            <pc:sldMk cId="3667692255" sldId="501"/>
            <ac:spMk id="21" creationId="{FED59FC8-6E48-24EA-FABF-FB78483A4FFF}"/>
          </ac:spMkLst>
        </pc:spChg>
        <pc:spChg chg="del">
          <ac:chgData name="Richard Tock" userId="73b97d84946728a3" providerId="LiveId" clId="{604BE333-FC14-E049-AD54-886A8E186076}" dt="2024-09-17T07:30:40.196" v="2" actId="478"/>
          <ac:spMkLst>
            <pc:docMk/>
            <pc:sldMk cId="3667692255" sldId="501"/>
            <ac:spMk id="22" creationId="{FBEF2412-1A6D-77D8-94A6-33C7A6C22BAC}"/>
          </ac:spMkLst>
        </pc:spChg>
        <pc:spChg chg="del">
          <ac:chgData name="Richard Tock" userId="73b97d84946728a3" providerId="LiveId" clId="{604BE333-FC14-E049-AD54-886A8E186076}" dt="2024-09-17T07:30:40.196" v="2" actId="478"/>
          <ac:spMkLst>
            <pc:docMk/>
            <pc:sldMk cId="3667692255" sldId="501"/>
            <ac:spMk id="23" creationId="{2526E77A-D409-123B-2B8C-22753B326863}"/>
          </ac:spMkLst>
        </pc:spChg>
        <pc:spChg chg="del">
          <ac:chgData name="Richard Tock" userId="73b97d84946728a3" providerId="LiveId" clId="{604BE333-FC14-E049-AD54-886A8E186076}" dt="2024-09-17T07:30:40.196" v="2" actId="478"/>
          <ac:spMkLst>
            <pc:docMk/>
            <pc:sldMk cId="3667692255" sldId="501"/>
            <ac:spMk id="24" creationId="{B3CCF117-AF9A-2B55-8D6F-A95545C623C0}"/>
          </ac:spMkLst>
        </pc:spChg>
        <pc:spChg chg="del">
          <ac:chgData name="Richard Tock" userId="73b97d84946728a3" providerId="LiveId" clId="{604BE333-FC14-E049-AD54-886A8E186076}" dt="2024-09-17T07:30:40.196" v="2" actId="478"/>
          <ac:spMkLst>
            <pc:docMk/>
            <pc:sldMk cId="3667692255" sldId="501"/>
            <ac:spMk id="25" creationId="{38A9ACE2-70A5-2A33-EEDC-AADE640BE9E3}"/>
          </ac:spMkLst>
        </pc:spChg>
        <pc:picChg chg="add mod modCrop">
          <ac:chgData name="Richard Tock" userId="73b97d84946728a3" providerId="LiveId" clId="{604BE333-FC14-E049-AD54-886A8E186076}" dt="2024-09-17T07:33:06.197" v="27" actId="208"/>
          <ac:picMkLst>
            <pc:docMk/>
            <pc:sldMk cId="3667692255" sldId="501"/>
            <ac:picMk id="3" creationId="{7878EEFC-A848-7757-B073-15F22EEB84B6}"/>
          </ac:picMkLst>
        </pc:picChg>
        <pc:picChg chg="add mod">
          <ac:chgData name="Richard Tock" userId="73b97d84946728a3" providerId="LiveId" clId="{604BE333-FC14-E049-AD54-886A8E186076}" dt="2024-09-17T07:33:12.937" v="29" actId="208"/>
          <ac:picMkLst>
            <pc:docMk/>
            <pc:sldMk cId="3667692255" sldId="501"/>
            <ac:picMk id="4" creationId="{C0522F4F-E3A7-5D2D-7808-2377B1A6C4C1}"/>
          </ac:picMkLst>
        </pc:picChg>
        <pc:picChg chg="add mod">
          <ac:chgData name="Richard Tock" userId="73b97d84946728a3" providerId="LiveId" clId="{604BE333-FC14-E049-AD54-886A8E186076}" dt="2024-09-17T07:33:08.670" v="28" actId="208"/>
          <ac:picMkLst>
            <pc:docMk/>
            <pc:sldMk cId="3667692255" sldId="501"/>
            <ac:picMk id="6" creationId="{11B9A3AC-835B-C759-0DFE-15733859EE8B}"/>
          </ac:picMkLst>
        </pc:picChg>
      </pc:sldChg>
    </pc:docChg>
  </pc:docChgLst>
  <pc:docChgLst>
    <pc:chgData name="Richard Tock" userId="73b97d84946728a3" providerId="LiveId" clId="{10A321A4-4E06-4188-A7AA-BF709CFCC58C}"/>
    <pc:docChg chg="undo custSel modSld">
      <pc:chgData name="Richard Tock" userId="73b97d84946728a3" providerId="LiveId" clId="{10A321A4-4E06-4188-A7AA-BF709CFCC58C}" dt="2021-04-28T03:08:57.227" v="8" actId="768"/>
      <pc:docMkLst>
        <pc:docMk/>
      </pc:docMkLst>
      <pc:sldChg chg="modSp mod">
        <pc:chgData name="Richard Tock" userId="73b97d84946728a3" providerId="LiveId" clId="{10A321A4-4E06-4188-A7AA-BF709CFCC58C}" dt="2021-04-28T03:08:57.227" v="8" actId="768"/>
        <pc:sldMkLst>
          <pc:docMk/>
          <pc:sldMk cId="4183900911" sldId="373"/>
        </pc:sldMkLst>
        <pc:spChg chg="mod">
          <ac:chgData name="Richard Tock" userId="73b97d84946728a3" providerId="LiveId" clId="{10A321A4-4E06-4188-A7AA-BF709CFCC58C}" dt="2021-04-28T03:08:57.227" v="8" actId="768"/>
          <ac:spMkLst>
            <pc:docMk/>
            <pc:sldMk cId="4183900911" sldId="373"/>
            <ac:spMk id="4" creationId="{00000000-0000-0000-0000-000000000000}"/>
          </ac:spMkLst>
        </pc:spChg>
        <pc:spChg chg="mod">
          <ac:chgData name="Richard Tock" userId="73b97d84946728a3" providerId="LiveId" clId="{10A321A4-4E06-4188-A7AA-BF709CFCC58C}" dt="2021-04-28T03:08:32.603" v="6" actId="207"/>
          <ac:spMkLst>
            <pc:docMk/>
            <pc:sldMk cId="4183900911" sldId="373"/>
            <ac:spMk id="6" creationId="{5C2CF80B-AA64-4AC0-89C7-B0733CDB3129}"/>
          </ac:spMkLst>
        </pc:spChg>
      </pc:sldChg>
      <pc:sldChg chg="modSp mod">
        <pc:chgData name="Richard Tock" userId="73b97d84946728a3" providerId="LiveId" clId="{10A321A4-4E06-4188-A7AA-BF709CFCC58C}" dt="2021-04-25T13:33:06.673" v="5" actId="1076"/>
        <pc:sldMkLst>
          <pc:docMk/>
          <pc:sldMk cId="2259095743" sldId="374"/>
        </pc:sldMkLst>
        <pc:grpChg chg="mod">
          <ac:chgData name="Richard Tock" userId="73b97d84946728a3" providerId="LiveId" clId="{10A321A4-4E06-4188-A7AA-BF709CFCC58C}" dt="2021-04-25T13:33:06.673" v="5" actId="1076"/>
          <ac:grpSpMkLst>
            <pc:docMk/>
            <pc:sldMk cId="2259095743" sldId="374"/>
            <ac:grpSpMk id="10" creationId="{7C72D5C0-4297-424F-AD9E-C276E0387B21}"/>
          </ac:grpSpMkLst>
        </pc:grpChg>
        <pc:graphicFrameChg chg="mod">
          <ac:chgData name="Richard Tock" userId="73b97d84946728a3" providerId="LiveId" clId="{10A321A4-4E06-4188-A7AA-BF709CFCC58C}" dt="2021-04-25T13:32:51.962" v="3" actId="20577"/>
          <ac:graphicFrameMkLst>
            <pc:docMk/>
            <pc:sldMk cId="2259095743" sldId="374"/>
            <ac:graphicFrameMk id="3" creationId="{53331ACE-DCBF-434B-9A9E-FF273B573791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56E14-C223-2243-95A4-B2A105F72E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61385-E45E-0D42-BBB6-E1E69C93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78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9AD16-1A4E-4451-987C-DCA1FABDAB95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22E32-FF0D-4444-9799-8E2C95D41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32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an example problem pair. The best place to start out with these is Craig Barton’s book ‘How I Wish I Taught Maths’. The basic idea is this : they copy down the slide. You do the example, writing on the </a:t>
            </a:r>
            <a:r>
              <a:rPr lang="en-US" dirty="0" err="1"/>
              <a:t>powerpoint</a:t>
            </a:r>
            <a:r>
              <a:rPr lang="en-US" dirty="0"/>
              <a:t> and they copy it down. You then reveal the ‘your turn’ question. They then have a go and you can check they can apply the procedure correctly. It’s a really nice way of teaching, I’ve found. I have left the explanation completely up to you, as I wanted to get away from clicking through explanations, which I’m not a fan of.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80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an example problem pair. The best place to start out with these is Craig Barton’s book ‘How I Wish I Taught Maths’. The basic idea is this : they copy down the slide. You do the example, writing on the </a:t>
            </a:r>
            <a:r>
              <a:rPr lang="en-US" dirty="0" err="1"/>
              <a:t>powerpoint</a:t>
            </a:r>
            <a:r>
              <a:rPr lang="en-US" dirty="0"/>
              <a:t> and they copy it down. You then reveal the ‘your turn’ question. They then have a go and you can check they can apply the procedure correctly. It’s a really nice way of teaching, I’ve found. I have left the explanation completely up to you, as I wanted to get away from clicking through explanations, which I’m not a fan of.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323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8940F-9472-1C96-5356-EF98D8F17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EF604B-4822-DE49-E049-92BEBBD672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9DECE6-37F9-4308-F11A-AA7EB52E8B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3925C-1809-11A8-80EC-433C4B4596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541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074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an example problem pair. The best place to start out with these is Craig Barton’s book ‘How I Wish I Taught Maths’. The basic idea is this : they copy down the slide. You do the example, writing on the </a:t>
            </a:r>
            <a:r>
              <a:rPr lang="en-US" dirty="0" err="1"/>
              <a:t>powerpoint</a:t>
            </a:r>
            <a:r>
              <a:rPr lang="en-US" dirty="0"/>
              <a:t> and they copy it down. You then reveal the ‘your turn’ question. They then have a go and you can check they can apply the procedure correctly. It’s a really nice way of teaching, I’ve found. I have left the explanation completely up to you, as I wanted to get away from clicking through explanations, which I’m not a fan of.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140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760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an example problem pair. The best place to start out with these is Craig Barton’s book ‘How I Wish I Taught Maths’. The basic idea is this : they copy down the slide. You do the example, writing on the </a:t>
            </a:r>
            <a:r>
              <a:rPr lang="en-US" dirty="0" err="1"/>
              <a:t>powerpoint</a:t>
            </a:r>
            <a:r>
              <a:rPr lang="en-US" dirty="0"/>
              <a:t> and they copy it down. You then reveal the ‘your turn’ question. They then have a go and you can check they can apply the procedure correctly. It’s a really nice way of teaching, I’ve found. I have left the explanation completely up to you, as I wanted to get away from clicking through explanations, which I’m not a fan of.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894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an example problem pair. The best place to start out with these is Craig Barton’s book ‘How I Wish I Taught Maths’. The basic idea is this : they copy down the slide. You do the example, writing on the </a:t>
            </a:r>
            <a:r>
              <a:rPr lang="en-US" dirty="0" err="1"/>
              <a:t>powerpoint</a:t>
            </a:r>
            <a:r>
              <a:rPr lang="en-US" dirty="0"/>
              <a:t> and they copy it down. You then reveal the ‘your turn’ question. They then have a go and you can check they can apply the procedure correctly. It’s a really nice way of teaching, I’ve found. I have left the explanation completely up to you, as I wanted to get away from clicking through explanations, which I’m not a fan of.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132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an example problem pair. The best place to start out with these is Craig Barton’s book ‘How I Wish I Taught Maths’. The basic idea is this : they copy down the slide. You do the example, writing on the </a:t>
            </a:r>
            <a:r>
              <a:rPr lang="en-US" dirty="0" err="1"/>
              <a:t>powerpoint</a:t>
            </a:r>
            <a:r>
              <a:rPr lang="en-US" dirty="0"/>
              <a:t> and they copy it down. You then reveal the ‘your turn’ question. They then have a go and you can check they can apply the procedure correctly. It’s a really nice way of teaching, I’ve found. I have left the explanation completely up to you, as I wanted to get away from clicking through explanations, which I’m not a fan of.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870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855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84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876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51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38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62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77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78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61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43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69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834C6-9B54-4E9C-818D-8BDB72CE86EC}" type="datetimeFigureOut">
              <a:rPr lang="en-GB" smtClean="0"/>
              <a:t>25/09/2024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42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icktockmaths.co.uk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ssmaths.com/r16a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shboard.blooket.com/set/628d82f7e000653ee524249f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2CF80B-AA64-4AC0-89C7-B0733CDB3129}"/>
              </a:ext>
            </a:extLst>
          </p:cNvPr>
          <p:cNvSpPr/>
          <p:nvPr/>
        </p:nvSpPr>
        <p:spPr>
          <a:xfrm>
            <a:off x="-8880" y="0"/>
            <a:ext cx="9144000" cy="2315438"/>
          </a:xfrm>
          <a:prstGeom prst="rect">
            <a:avLst/>
          </a:prstGeom>
          <a:solidFill>
            <a:srgbClr val="82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E9BCB3-B9FD-C94B-BF03-3D62DB526513}"/>
              </a:ext>
            </a:extLst>
          </p:cNvPr>
          <p:cNvSpPr/>
          <p:nvPr/>
        </p:nvSpPr>
        <p:spPr>
          <a:xfrm>
            <a:off x="-8880" y="3460305"/>
            <a:ext cx="9161760" cy="3397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8880" y="7381"/>
            <a:ext cx="9144000" cy="70824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fld id="{29CAD13A-5F5B-41ED-9318-121D1A6275DC}" type="datetime2">
              <a:rPr lang="en-GB" sz="2400" b="1">
                <a:latin typeface="Arial" panose="020B0604020202020204" pitchFamily="34" charset="0"/>
                <a:cs typeface="Arial" panose="020B0604020202020204" pitchFamily="34" charset="0"/>
              </a:rPr>
              <a:t>Wednesday 25 September 2024</a:t>
            </a:fld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EA09608B-4314-CD44-82CE-52E6BDA2B98E}"/>
              </a:ext>
            </a:extLst>
          </p:cNvPr>
          <p:cNvSpPr txBox="1">
            <a:spLocks/>
          </p:cNvSpPr>
          <p:nvPr/>
        </p:nvSpPr>
        <p:spPr>
          <a:xfrm>
            <a:off x="0" y="3736744"/>
            <a:ext cx="9152880" cy="4990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Typical questions: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2D1D3E9-FA36-CB40-8C08-038814EF256E}"/>
              </a:ext>
            </a:extLst>
          </p:cNvPr>
          <p:cNvSpPr/>
          <p:nvPr/>
        </p:nvSpPr>
        <p:spPr>
          <a:xfrm>
            <a:off x="235323" y="4494342"/>
            <a:ext cx="4336678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Book Antiqua" panose="02040602050305030304" pitchFamily="18" charset="0"/>
              </a:rPr>
              <a:t>Alice puts £3000 into an bank account.</a:t>
            </a:r>
          </a:p>
          <a:p>
            <a:pPr algn="ctr"/>
            <a:r>
              <a:rPr lang="en-GB" sz="2000" dirty="0">
                <a:latin typeface="Book Antiqua" panose="02040602050305030304" pitchFamily="18" charset="0"/>
              </a:rPr>
              <a:t>The account pays 3% simple interest each year.</a:t>
            </a:r>
          </a:p>
          <a:p>
            <a:pPr algn="ctr"/>
            <a:endParaRPr lang="en-GB" sz="2000" dirty="0">
              <a:latin typeface="Book Antiqua" panose="02040602050305030304" pitchFamily="18" charset="0"/>
            </a:endParaRPr>
          </a:p>
          <a:p>
            <a:pPr algn="ctr"/>
            <a:r>
              <a:rPr lang="en-GB" sz="2000" dirty="0">
                <a:latin typeface="Book Antiqua" panose="02040602050305030304" pitchFamily="18" charset="0"/>
              </a:rPr>
              <a:t>Work out how much interest Alice will get after 6 years.</a:t>
            </a:r>
            <a:endParaRPr lang="en-GB" sz="20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9DE2B0-0AD2-3F42-B440-208D2397B64E}"/>
              </a:ext>
            </a:extLst>
          </p:cNvPr>
          <p:cNvSpPr/>
          <p:nvPr/>
        </p:nvSpPr>
        <p:spPr>
          <a:xfrm>
            <a:off x="-8880" y="2315438"/>
            <a:ext cx="9152880" cy="1185570"/>
          </a:xfrm>
          <a:prstGeom prst="rect">
            <a:avLst/>
          </a:prstGeom>
          <a:solidFill>
            <a:srgbClr val="CEDE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EB3F18C-2A12-5744-B681-4D92AEBA2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762983"/>
              </p:ext>
            </p:extLst>
          </p:nvPr>
        </p:nvGraphicFramePr>
        <p:xfrm>
          <a:off x="-8880" y="767488"/>
          <a:ext cx="9144000" cy="92577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7420776"/>
                    </a:ext>
                  </a:extLst>
                </a:gridCol>
              </a:tblGrid>
              <a:tr h="9257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and Compound Interest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23482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87BBC29-0949-6540-BB41-4B0CE1B2CDC6}"/>
              </a:ext>
            </a:extLst>
          </p:cNvPr>
          <p:cNvSpPr/>
          <p:nvPr/>
        </p:nvSpPr>
        <p:spPr>
          <a:xfrm>
            <a:off x="2762920" y="2348880"/>
            <a:ext cx="360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dirty="0">
              <a:latin typeface="Book Antiqua" panose="02040602050305030304" pitchFamily="18" charset="0"/>
            </a:endParaRPr>
          </a:p>
          <a:p>
            <a:pPr algn="ctr"/>
            <a:r>
              <a:rPr lang="en-GB" dirty="0">
                <a:latin typeface="Book Antiqua" panose="02040602050305030304" pitchFamily="18" charset="0"/>
              </a:rPr>
              <a:t>Interest  [Maths] : Money paid for the use of other money.</a:t>
            </a:r>
          </a:p>
          <a:p>
            <a:pPr algn="ctr"/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9C6F8A-4362-40DC-DE94-B2D921F11CE1}"/>
              </a:ext>
            </a:extLst>
          </p:cNvPr>
          <p:cNvSpPr/>
          <p:nvPr/>
        </p:nvSpPr>
        <p:spPr>
          <a:xfrm>
            <a:off x="4572784" y="4479256"/>
            <a:ext cx="4336678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Book Antiqua" panose="02040602050305030304" pitchFamily="18" charset="0"/>
              </a:rPr>
              <a:t>Alice puts £3000 into an bank account.</a:t>
            </a:r>
          </a:p>
          <a:p>
            <a:pPr algn="ctr"/>
            <a:r>
              <a:rPr lang="en-GB" sz="2000" dirty="0">
                <a:latin typeface="Book Antiqua" panose="02040602050305030304" pitchFamily="18" charset="0"/>
              </a:rPr>
              <a:t>The account pays 3% compound interest each year.</a:t>
            </a:r>
          </a:p>
          <a:p>
            <a:pPr algn="ctr"/>
            <a:endParaRPr lang="en-GB" sz="2000" dirty="0">
              <a:latin typeface="Book Antiqua" panose="02040602050305030304" pitchFamily="18" charset="0"/>
            </a:endParaRPr>
          </a:p>
          <a:p>
            <a:pPr algn="ctr"/>
            <a:r>
              <a:rPr lang="en-GB" sz="2000" dirty="0">
                <a:latin typeface="Book Antiqua" panose="02040602050305030304" pitchFamily="18" charset="0"/>
              </a:rPr>
              <a:t>Work out how much interest Alice will get after 6 years.</a:t>
            </a:r>
            <a:endParaRPr lang="en-GB" sz="20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pic>
        <p:nvPicPr>
          <p:cNvPr id="42" name="Picture 41" descr="A close up of a logo&#10;&#10;Description automatically generated">
            <a:hlinkClick r:id="rId3" tooltip="More resources at ticktockmaths.co.uk"/>
            <a:extLst>
              <a:ext uri="{FF2B5EF4-FFF2-40B4-BE49-F238E27FC236}">
                <a16:creationId xmlns:a16="http://schemas.microsoft.com/office/drawing/2014/main" id="{DB3399F1-CB7B-C44E-9AEA-EEE6195A1C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6218584"/>
            <a:ext cx="611560" cy="61156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3900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8916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331ACE-DCBF-434B-9A9E-FF273B573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758759"/>
              </p:ext>
            </p:extLst>
          </p:nvPr>
        </p:nvGraphicFramePr>
        <p:xfrm>
          <a:off x="251520" y="692696"/>
          <a:ext cx="8640960" cy="5976664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436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5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Turn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Adam puts £1725 into an bank account.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account pays 2.25 % </a:t>
                      </a:r>
                      <a:r>
                        <a:rPr lang="en-GB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interest</a:t>
                      </a: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each year.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out how much interest Adam will get after 6 years.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Alice invests £3955 into an savings account.</a:t>
                      </a:r>
                      <a:b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Alice gets 1.5% per year </a:t>
                      </a:r>
                      <a:r>
                        <a:rPr lang="en-GB" sz="20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simple interest.</a:t>
                      </a:r>
                    </a:p>
                    <a:p>
                      <a:endParaRPr lang="en-GB" sz="20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Work out the total interest Alice will get after 12 years.</a:t>
                      </a:r>
                    </a:p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FB96C9AA-20B2-D336-3BEF-30318330174F}"/>
              </a:ext>
            </a:extLst>
          </p:cNvPr>
          <p:cNvGrpSpPr/>
          <p:nvPr/>
        </p:nvGrpSpPr>
        <p:grpSpPr>
          <a:xfrm>
            <a:off x="4644008" y="1340768"/>
            <a:ext cx="4062623" cy="2088232"/>
            <a:chOff x="4905403" y="1469104"/>
            <a:chExt cx="3918607" cy="20882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8C11A7B-882E-7067-1BBF-B295ADB28745}"/>
                </a:ext>
              </a:extLst>
            </p:cNvPr>
            <p:cNvSpPr/>
            <p:nvPr/>
          </p:nvSpPr>
          <p:spPr>
            <a:xfrm>
              <a:off x="4905403" y="1469104"/>
              <a:ext cx="3918607" cy="2088232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A70A805-67D0-3E34-40F7-ECAFF60DC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33873" y="2282387"/>
              <a:ext cx="461666" cy="461666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8879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4550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Fill in the blanks. All amounts are in USD.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8E55963-8F18-4417-9535-3AAA59881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174158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0D2F9A3-8DCF-4696-0E3D-452D3FE014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456343"/>
              </p:ext>
            </p:extLst>
          </p:nvPr>
        </p:nvGraphicFramePr>
        <p:xfrm>
          <a:off x="251520" y="1224420"/>
          <a:ext cx="8568952" cy="5512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18365864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716769073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29082336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07414640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989176110"/>
                    </a:ext>
                  </a:extLst>
                </a:gridCol>
              </a:tblGrid>
              <a:tr h="5009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Initial amount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Rate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earned per year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earned over 5 years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after 5 years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541940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8802728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4168403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3280711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796225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4089377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5283628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0456367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9548664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821336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D5FE622-9593-61D8-098F-D214F75944B2}"/>
              </a:ext>
            </a:extLst>
          </p:cNvPr>
          <p:cNvSpPr/>
          <p:nvPr/>
        </p:nvSpPr>
        <p:spPr>
          <a:xfrm>
            <a:off x="7524328" y="2492896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40C831-F529-A2DC-3FD3-C2A927703F04}"/>
              </a:ext>
            </a:extLst>
          </p:cNvPr>
          <p:cNvSpPr/>
          <p:nvPr/>
        </p:nvSpPr>
        <p:spPr>
          <a:xfrm>
            <a:off x="5652120" y="2492896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4B90A3-DD98-C8E9-C87E-3084ED06BF6A}"/>
              </a:ext>
            </a:extLst>
          </p:cNvPr>
          <p:cNvSpPr/>
          <p:nvPr/>
        </p:nvSpPr>
        <p:spPr>
          <a:xfrm>
            <a:off x="5652120" y="303174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50BEBB-C849-4B07-48D1-DB9D6844D840}"/>
              </a:ext>
            </a:extLst>
          </p:cNvPr>
          <p:cNvSpPr/>
          <p:nvPr/>
        </p:nvSpPr>
        <p:spPr>
          <a:xfrm>
            <a:off x="3635896" y="303174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DA9D0A-C30C-6EEE-334A-A040E4F8E319}"/>
              </a:ext>
            </a:extLst>
          </p:cNvPr>
          <p:cNvSpPr/>
          <p:nvPr/>
        </p:nvSpPr>
        <p:spPr>
          <a:xfrm>
            <a:off x="7522016" y="303174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314445-E22F-79B4-C103-F90FEAFB1F67}"/>
              </a:ext>
            </a:extLst>
          </p:cNvPr>
          <p:cNvSpPr/>
          <p:nvPr/>
        </p:nvSpPr>
        <p:spPr>
          <a:xfrm>
            <a:off x="5652120" y="357058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7A7177-A6D3-2949-15F1-94BE4C3B3C60}"/>
              </a:ext>
            </a:extLst>
          </p:cNvPr>
          <p:cNvSpPr/>
          <p:nvPr/>
        </p:nvSpPr>
        <p:spPr>
          <a:xfrm>
            <a:off x="3635896" y="357058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C1B15F-160B-0BBA-73DA-59267A068CE1}"/>
              </a:ext>
            </a:extLst>
          </p:cNvPr>
          <p:cNvSpPr/>
          <p:nvPr/>
        </p:nvSpPr>
        <p:spPr>
          <a:xfrm>
            <a:off x="7522016" y="357058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21D533-9EDC-6B5E-288F-300009BC3DD6}"/>
              </a:ext>
            </a:extLst>
          </p:cNvPr>
          <p:cNvSpPr/>
          <p:nvPr/>
        </p:nvSpPr>
        <p:spPr>
          <a:xfrm>
            <a:off x="5652120" y="41094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4A3838-E584-5200-A58C-A42DE4D47D08}"/>
              </a:ext>
            </a:extLst>
          </p:cNvPr>
          <p:cNvSpPr/>
          <p:nvPr/>
        </p:nvSpPr>
        <p:spPr>
          <a:xfrm>
            <a:off x="3635896" y="41094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1F79B6-CF2B-E00B-588E-0AE81E10FD9F}"/>
              </a:ext>
            </a:extLst>
          </p:cNvPr>
          <p:cNvSpPr/>
          <p:nvPr/>
        </p:nvSpPr>
        <p:spPr>
          <a:xfrm>
            <a:off x="7522016" y="41094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76F364-2B43-B445-314C-25B13680598F}"/>
              </a:ext>
            </a:extLst>
          </p:cNvPr>
          <p:cNvSpPr/>
          <p:nvPr/>
        </p:nvSpPr>
        <p:spPr>
          <a:xfrm>
            <a:off x="5652120" y="464827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03345F-4907-DDC8-500B-58D02283BBFF}"/>
              </a:ext>
            </a:extLst>
          </p:cNvPr>
          <p:cNvSpPr/>
          <p:nvPr/>
        </p:nvSpPr>
        <p:spPr>
          <a:xfrm>
            <a:off x="3635896" y="464827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4598E3-ACE7-68C8-2629-80EEC424DC27}"/>
              </a:ext>
            </a:extLst>
          </p:cNvPr>
          <p:cNvSpPr/>
          <p:nvPr/>
        </p:nvSpPr>
        <p:spPr>
          <a:xfrm>
            <a:off x="7522016" y="464827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E9C62C-9955-567E-698B-A84067205F92}"/>
              </a:ext>
            </a:extLst>
          </p:cNvPr>
          <p:cNvSpPr/>
          <p:nvPr/>
        </p:nvSpPr>
        <p:spPr>
          <a:xfrm>
            <a:off x="1907704" y="519910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4DF7A7-25A6-887B-815C-328F289D0845}"/>
              </a:ext>
            </a:extLst>
          </p:cNvPr>
          <p:cNvSpPr/>
          <p:nvPr/>
        </p:nvSpPr>
        <p:spPr>
          <a:xfrm>
            <a:off x="5652120" y="519910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71F138B-0C86-595C-6DBC-D5E8C8499D62}"/>
              </a:ext>
            </a:extLst>
          </p:cNvPr>
          <p:cNvSpPr/>
          <p:nvPr/>
        </p:nvSpPr>
        <p:spPr>
          <a:xfrm>
            <a:off x="7522016" y="519910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FABB49-1BDA-93FD-87A2-A2CD509F07F3}"/>
              </a:ext>
            </a:extLst>
          </p:cNvPr>
          <p:cNvSpPr/>
          <p:nvPr/>
        </p:nvSpPr>
        <p:spPr>
          <a:xfrm>
            <a:off x="1937088" y="627395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CE56AA-EB89-7228-A748-38D7899E7998}"/>
              </a:ext>
            </a:extLst>
          </p:cNvPr>
          <p:cNvSpPr/>
          <p:nvPr/>
        </p:nvSpPr>
        <p:spPr>
          <a:xfrm>
            <a:off x="5652120" y="624911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13D7D8-91C0-C916-33A1-DA31C43A3D2D}"/>
              </a:ext>
            </a:extLst>
          </p:cNvPr>
          <p:cNvSpPr/>
          <p:nvPr/>
        </p:nvSpPr>
        <p:spPr>
          <a:xfrm>
            <a:off x="3635896" y="624911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CCF144-35D0-A541-F39B-BC1673CCDE6B}"/>
              </a:ext>
            </a:extLst>
          </p:cNvPr>
          <p:cNvSpPr/>
          <p:nvPr/>
        </p:nvSpPr>
        <p:spPr>
          <a:xfrm>
            <a:off x="5652120" y="57499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13ABA99-FFAD-80C9-5DF1-D117AE3F302C}"/>
              </a:ext>
            </a:extLst>
          </p:cNvPr>
          <p:cNvSpPr/>
          <p:nvPr/>
        </p:nvSpPr>
        <p:spPr>
          <a:xfrm>
            <a:off x="3635896" y="57499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B881FE-1B2F-E54A-A53A-D33C2D58B4CD}"/>
              </a:ext>
            </a:extLst>
          </p:cNvPr>
          <p:cNvSpPr/>
          <p:nvPr/>
        </p:nvSpPr>
        <p:spPr>
          <a:xfrm>
            <a:off x="7522016" y="57499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549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56849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331ACE-DCBF-434B-9A9E-FF273B573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459945"/>
              </p:ext>
            </p:extLst>
          </p:nvPr>
        </p:nvGraphicFramePr>
        <p:xfrm>
          <a:off x="251520" y="692696"/>
          <a:ext cx="8640960" cy="5976664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436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5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Turn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Adam puts £1725 into an bank account.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account pays 2.25 % </a:t>
                      </a:r>
                      <a:r>
                        <a:rPr lang="en-GB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each year.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out how much interest Adam will get after 6 years.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Alice invests £3955 into an savings account.</a:t>
                      </a:r>
                      <a:b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Alice gets 1.5% per year </a:t>
                      </a:r>
                      <a:r>
                        <a:rPr lang="en-GB" sz="20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compound interest.</a:t>
                      </a:r>
                    </a:p>
                    <a:p>
                      <a:endParaRPr lang="en-GB" sz="20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Work out the total interest Alice will get after 12 years.</a:t>
                      </a:r>
                    </a:p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FB96C9AA-20B2-D336-3BEF-30318330174F}"/>
              </a:ext>
            </a:extLst>
          </p:cNvPr>
          <p:cNvGrpSpPr/>
          <p:nvPr/>
        </p:nvGrpSpPr>
        <p:grpSpPr>
          <a:xfrm>
            <a:off x="4716016" y="1340768"/>
            <a:ext cx="4062623" cy="2088232"/>
            <a:chOff x="4905403" y="1469104"/>
            <a:chExt cx="3918607" cy="20882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8C11A7B-882E-7067-1BBF-B295ADB28745}"/>
                </a:ext>
              </a:extLst>
            </p:cNvPr>
            <p:cNvSpPr/>
            <p:nvPr/>
          </p:nvSpPr>
          <p:spPr>
            <a:xfrm>
              <a:off x="4905403" y="1469104"/>
              <a:ext cx="3918607" cy="2088232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A70A805-67D0-3E34-40F7-ECAFF60DC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33873" y="2282387"/>
              <a:ext cx="461666" cy="461666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26714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4550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Fill in the blanks. All amounts are in USD.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8E55963-8F18-4417-9535-3AAA59881A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062900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0D2F9A3-8DCF-4696-0E3D-452D3FE014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509835"/>
              </p:ext>
            </p:extLst>
          </p:nvPr>
        </p:nvGraphicFramePr>
        <p:xfrm>
          <a:off x="251520" y="1224420"/>
          <a:ext cx="8568952" cy="5512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18365864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716769073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29082336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07414640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989176110"/>
                    </a:ext>
                  </a:extLst>
                </a:gridCol>
              </a:tblGrid>
              <a:tr h="5009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Initial amount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Rate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earned in year 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earned over 5 years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after 5 years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541940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8802728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105.01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4168403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110.41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3280711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121.67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796225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243.33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4089377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129.99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729.99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5283628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0456367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138.14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638.14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9548664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512.63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8213362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5B40C831-F529-A2DC-3FD3-C2A927703F04}"/>
              </a:ext>
            </a:extLst>
          </p:cNvPr>
          <p:cNvSpPr/>
          <p:nvPr/>
        </p:nvSpPr>
        <p:spPr>
          <a:xfrm>
            <a:off x="7538980" y="2482695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160409-3B6D-57BD-B042-AEE82DDB0D29}"/>
              </a:ext>
            </a:extLst>
          </p:cNvPr>
          <p:cNvSpPr/>
          <p:nvPr/>
        </p:nvSpPr>
        <p:spPr>
          <a:xfrm>
            <a:off x="7510484" y="3015853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C7F61-F30A-A41C-FEFC-6934DCDD7C9C}"/>
              </a:ext>
            </a:extLst>
          </p:cNvPr>
          <p:cNvSpPr/>
          <p:nvPr/>
        </p:nvSpPr>
        <p:spPr>
          <a:xfrm>
            <a:off x="5701048" y="3084491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4255C4-92E6-CBF8-A602-E8E0D3BBF6BB}"/>
              </a:ext>
            </a:extLst>
          </p:cNvPr>
          <p:cNvSpPr/>
          <p:nvPr/>
        </p:nvSpPr>
        <p:spPr>
          <a:xfrm>
            <a:off x="3635896" y="362043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9A98B4-E299-8711-F6EC-9EE2D990FB42}"/>
              </a:ext>
            </a:extLst>
          </p:cNvPr>
          <p:cNvSpPr/>
          <p:nvPr/>
        </p:nvSpPr>
        <p:spPr>
          <a:xfrm>
            <a:off x="5683148" y="355300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005328-65EE-D358-2173-71EFB2253A2D}"/>
              </a:ext>
            </a:extLst>
          </p:cNvPr>
          <p:cNvSpPr/>
          <p:nvPr/>
        </p:nvSpPr>
        <p:spPr>
          <a:xfrm>
            <a:off x="7538980" y="353859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DE5D3F-4B55-6159-07FA-554CA5A2B403}"/>
              </a:ext>
            </a:extLst>
          </p:cNvPr>
          <p:cNvSpPr/>
          <p:nvPr/>
        </p:nvSpPr>
        <p:spPr>
          <a:xfrm>
            <a:off x="3635896" y="412141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281DB3-3C22-41BA-D385-0206BFB43B0D}"/>
              </a:ext>
            </a:extLst>
          </p:cNvPr>
          <p:cNvSpPr/>
          <p:nvPr/>
        </p:nvSpPr>
        <p:spPr>
          <a:xfrm>
            <a:off x="5701048" y="4081683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87A0E3-05CE-46FE-405B-DFF49A1184DB}"/>
              </a:ext>
            </a:extLst>
          </p:cNvPr>
          <p:cNvSpPr/>
          <p:nvPr/>
        </p:nvSpPr>
        <p:spPr>
          <a:xfrm>
            <a:off x="7486640" y="4114333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0A0A11-DA3B-C14F-B63C-788A19CE2E3B}"/>
              </a:ext>
            </a:extLst>
          </p:cNvPr>
          <p:cNvSpPr/>
          <p:nvPr/>
        </p:nvSpPr>
        <p:spPr>
          <a:xfrm>
            <a:off x="3718796" y="468424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EB5F8C-54C7-433A-0AF8-27BFDBC05972}"/>
              </a:ext>
            </a:extLst>
          </p:cNvPr>
          <p:cNvSpPr/>
          <p:nvPr/>
        </p:nvSpPr>
        <p:spPr>
          <a:xfrm>
            <a:off x="5704209" y="4676251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43FB36-56DE-2B41-91E1-AB52E17D678A}"/>
              </a:ext>
            </a:extLst>
          </p:cNvPr>
          <p:cNvSpPr/>
          <p:nvPr/>
        </p:nvSpPr>
        <p:spPr>
          <a:xfrm>
            <a:off x="7486640" y="4682906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A99E3C-BF1B-A1DC-E22A-83C54F522A7B}"/>
              </a:ext>
            </a:extLst>
          </p:cNvPr>
          <p:cNvSpPr/>
          <p:nvPr/>
        </p:nvSpPr>
        <p:spPr>
          <a:xfrm>
            <a:off x="3666456" y="5169287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E5912D-046F-F483-2F44-CC39D21C44DD}"/>
              </a:ext>
            </a:extLst>
          </p:cNvPr>
          <p:cNvSpPr/>
          <p:nvPr/>
        </p:nvSpPr>
        <p:spPr>
          <a:xfrm>
            <a:off x="5701048" y="5169287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9D77C3-79C2-DAEF-9058-722CBF6B2D9E}"/>
              </a:ext>
            </a:extLst>
          </p:cNvPr>
          <p:cNvSpPr/>
          <p:nvPr/>
        </p:nvSpPr>
        <p:spPr>
          <a:xfrm>
            <a:off x="7508384" y="5128516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A5311A-9004-07F5-3320-5198406794A6}"/>
              </a:ext>
            </a:extLst>
          </p:cNvPr>
          <p:cNvSpPr/>
          <p:nvPr/>
        </p:nvSpPr>
        <p:spPr>
          <a:xfrm>
            <a:off x="3688200" y="571969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89B90E-222B-9941-CEC6-87BAE203EBE4}"/>
              </a:ext>
            </a:extLst>
          </p:cNvPr>
          <p:cNvSpPr/>
          <p:nvPr/>
        </p:nvSpPr>
        <p:spPr>
          <a:xfrm>
            <a:off x="5696775" y="569084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8398C9-3E41-BF0F-4CED-5A7AB46BD878}"/>
              </a:ext>
            </a:extLst>
          </p:cNvPr>
          <p:cNvSpPr/>
          <p:nvPr/>
        </p:nvSpPr>
        <p:spPr>
          <a:xfrm>
            <a:off x="7508384" y="573095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E76C29-0E3C-19C4-4CEF-05EFADFABC20}"/>
              </a:ext>
            </a:extLst>
          </p:cNvPr>
          <p:cNvSpPr/>
          <p:nvPr/>
        </p:nvSpPr>
        <p:spPr>
          <a:xfrm>
            <a:off x="3599892" y="626508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EB68E0-7CD5-FBA2-BEB1-13A7510FBD10}"/>
              </a:ext>
            </a:extLst>
          </p:cNvPr>
          <p:cNvSpPr/>
          <p:nvPr/>
        </p:nvSpPr>
        <p:spPr>
          <a:xfrm>
            <a:off x="5704209" y="62416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1B049E-7DF1-B5F4-1D4A-D91C09966FB9}"/>
              </a:ext>
            </a:extLst>
          </p:cNvPr>
          <p:cNvSpPr/>
          <p:nvPr/>
        </p:nvSpPr>
        <p:spPr>
          <a:xfrm>
            <a:off x="7549444" y="621367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3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7504" y="1008601"/>
            <a:ext cx="8856984" cy="3785652"/>
          </a:xfrm>
          <a:custGeom>
            <a:avLst/>
            <a:gdLst>
              <a:gd name="connsiteX0" fmla="*/ 0 w 8856984"/>
              <a:gd name="connsiteY0" fmla="*/ 0 h 3785652"/>
              <a:gd name="connsiteX1" fmla="*/ 592737 w 8856984"/>
              <a:gd name="connsiteY1" fmla="*/ 0 h 3785652"/>
              <a:gd name="connsiteX2" fmla="*/ 1362613 w 8856984"/>
              <a:gd name="connsiteY2" fmla="*/ 0 h 3785652"/>
              <a:gd name="connsiteX3" fmla="*/ 1778210 w 8856984"/>
              <a:gd name="connsiteY3" fmla="*/ 0 h 3785652"/>
              <a:gd name="connsiteX4" fmla="*/ 2193807 w 8856984"/>
              <a:gd name="connsiteY4" fmla="*/ 0 h 3785652"/>
              <a:gd name="connsiteX5" fmla="*/ 3052253 w 8856984"/>
              <a:gd name="connsiteY5" fmla="*/ 0 h 3785652"/>
              <a:gd name="connsiteX6" fmla="*/ 3910699 w 8856984"/>
              <a:gd name="connsiteY6" fmla="*/ 0 h 3785652"/>
              <a:gd name="connsiteX7" fmla="*/ 4414866 w 8856984"/>
              <a:gd name="connsiteY7" fmla="*/ 0 h 3785652"/>
              <a:gd name="connsiteX8" fmla="*/ 5184742 w 8856984"/>
              <a:gd name="connsiteY8" fmla="*/ 0 h 3785652"/>
              <a:gd name="connsiteX9" fmla="*/ 5866049 w 8856984"/>
              <a:gd name="connsiteY9" fmla="*/ 0 h 3785652"/>
              <a:gd name="connsiteX10" fmla="*/ 6458785 w 8856984"/>
              <a:gd name="connsiteY10" fmla="*/ 0 h 3785652"/>
              <a:gd name="connsiteX11" fmla="*/ 7140092 w 8856984"/>
              <a:gd name="connsiteY11" fmla="*/ 0 h 3785652"/>
              <a:gd name="connsiteX12" fmla="*/ 7821398 w 8856984"/>
              <a:gd name="connsiteY12" fmla="*/ 0 h 3785652"/>
              <a:gd name="connsiteX13" fmla="*/ 8856984 w 8856984"/>
              <a:gd name="connsiteY13" fmla="*/ 0 h 3785652"/>
              <a:gd name="connsiteX14" fmla="*/ 8856984 w 8856984"/>
              <a:gd name="connsiteY14" fmla="*/ 630942 h 3785652"/>
              <a:gd name="connsiteX15" fmla="*/ 8856984 w 8856984"/>
              <a:gd name="connsiteY15" fmla="*/ 1299741 h 3785652"/>
              <a:gd name="connsiteX16" fmla="*/ 8856984 w 8856984"/>
              <a:gd name="connsiteY16" fmla="*/ 2006396 h 3785652"/>
              <a:gd name="connsiteX17" fmla="*/ 8856984 w 8856984"/>
              <a:gd name="connsiteY17" fmla="*/ 2599481 h 3785652"/>
              <a:gd name="connsiteX18" fmla="*/ 8856984 w 8856984"/>
              <a:gd name="connsiteY18" fmla="*/ 3785652 h 3785652"/>
              <a:gd name="connsiteX19" fmla="*/ 8087108 w 8856984"/>
              <a:gd name="connsiteY19" fmla="*/ 3785652 h 3785652"/>
              <a:gd name="connsiteX20" fmla="*/ 7317231 w 8856984"/>
              <a:gd name="connsiteY20" fmla="*/ 3785652 h 3785652"/>
              <a:gd name="connsiteX21" fmla="*/ 6724495 w 8856984"/>
              <a:gd name="connsiteY21" fmla="*/ 3785652 h 3785652"/>
              <a:gd name="connsiteX22" fmla="*/ 6131758 w 8856984"/>
              <a:gd name="connsiteY22" fmla="*/ 3785652 h 3785652"/>
              <a:gd name="connsiteX23" fmla="*/ 5450452 w 8856984"/>
              <a:gd name="connsiteY23" fmla="*/ 3785652 h 3785652"/>
              <a:gd name="connsiteX24" fmla="*/ 4857715 w 8856984"/>
              <a:gd name="connsiteY24" fmla="*/ 3785652 h 3785652"/>
              <a:gd name="connsiteX25" fmla="*/ 4176409 w 8856984"/>
              <a:gd name="connsiteY25" fmla="*/ 3785652 h 3785652"/>
              <a:gd name="connsiteX26" fmla="*/ 3406532 w 8856984"/>
              <a:gd name="connsiteY26" fmla="*/ 3785652 h 3785652"/>
              <a:gd name="connsiteX27" fmla="*/ 2548086 w 8856984"/>
              <a:gd name="connsiteY27" fmla="*/ 3785652 h 3785652"/>
              <a:gd name="connsiteX28" fmla="*/ 2132489 w 8856984"/>
              <a:gd name="connsiteY28" fmla="*/ 3785652 h 3785652"/>
              <a:gd name="connsiteX29" fmla="*/ 1628322 w 8856984"/>
              <a:gd name="connsiteY29" fmla="*/ 3785652 h 3785652"/>
              <a:gd name="connsiteX30" fmla="*/ 1035586 w 8856984"/>
              <a:gd name="connsiteY30" fmla="*/ 3785652 h 3785652"/>
              <a:gd name="connsiteX31" fmla="*/ 619989 w 8856984"/>
              <a:gd name="connsiteY31" fmla="*/ 3785652 h 3785652"/>
              <a:gd name="connsiteX32" fmla="*/ 0 w 8856984"/>
              <a:gd name="connsiteY32" fmla="*/ 3785652 h 3785652"/>
              <a:gd name="connsiteX33" fmla="*/ 0 w 8856984"/>
              <a:gd name="connsiteY33" fmla="*/ 3268280 h 3785652"/>
              <a:gd name="connsiteX34" fmla="*/ 0 w 8856984"/>
              <a:gd name="connsiteY34" fmla="*/ 2637338 h 3785652"/>
              <a:gd name="connsiteX35" fmla="*/ 0 w 8856984"/>
              <a:gd name="connsiteY35" fmla="*/ 1930683 h 3785652"/>
              <a:gd name="connsiteX36" fmla="*/ 0 w 8856984"/>
              <a:gd name="connsiteY36" fmla="*/ 1224027 h 3785652"/>
              <a:gd name="connsiteX37" fmla="*/ 0 w 8856984"/>
              <a:gd name="connsiteY37" fmla="*/ 668799 h 3785652"/>
              <a:gd name="connsiteX38" fmla="*/ 0 w 8856984"/>
              <a:gd name="connsiteY38" fmla="*/ 0 h 378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856984" h="3785652" fill="none" extrusionOk="0">
                <a:moveTo>
                  <a:pt x="0" y="0"/>
                </a:moveTo>
                <a:cubicBezTo>
                  <a:pt x="163260" y="-1743"/>
                  <a:pt x="441897" y="10235"/>
                  <a:pt x="592737" y="0"/>
                </a:cubicBezTo>
                <a:cubicBezTo>
                  <a:pt x="743577" y="-10235"/>
                  <a:pt x="1166470" y="-31850"/>
                  <a:pt x="1362613" y="0"/>
                </a:cubicBezTo>
                <a:cubicBezTo>
                  <a:pt x="1558756" y="31850"/>
                  <a:pt x="1693266" y="-2355"/>
                  <a:pt x="1778210" y="0"/>
                </a:cubicBezTo>
                <a:cubicBezTo>
                  <a:pt x="1863154" y="2355"/>
                  <a:pt x="2095265" y="-8278"/>
                  <a:pt x="2193807" y="0"/>
                </a:cubicBezTo>
                <a:cubicBezTo>
                  <a:pt x="2292349" y="8278"/>
                  <a:pt x="2693625" y="-34070"/>
                  <a:pt x="3052253" y="0"/>
                </a:cubicBezTo>
                <a:cubicBezTo>
                  <a:pt x="3410881" y="34070"/>
                  <a:pt x="3540740" y="13551"/>
                  <a:pt x="3910699" y="0"/>
                </a:cubicBezTo>
                <a:cubicBezTo>
                  <a:pt x="4280658" y="-13551"/>
                  <a:pt x="4214347" y="-10109"/>
                  <a:pt x="4414866" y="0"/>
                </a:cubicBezTo>
                <a:cubicBezTo>
                  <a:pt x="4615385" y="10109"/>
                  <a:pt x="4978476" y="-38284"/>
                  <a:pt x="5184742" y="0"/>
                </a:cubicBezTo>
                <a:cubicBezTo>
                  <a:pt x="5391008" y="38284"/>
                  <a:pt x="5623980" y="19188"/>
                  <a:pt x="5866049" y="0"/>
                </a:cubicBezTo>
                <a:cubicBezTo>
                  <a:pt x="6108118" y="-19188"/>
                  <a:pt x="6202185" y="-1563"/>
                  <a:pt x="6458785" y="0"/>
                </a:cubicBezTo>
                <a:cubicBezTo>
                  <a:pt x="6715385" y="1563"/>
                  <a:pt x="6982128" y="-17070"/>
                  <a:pt x="7140092" y="0"/>
                </a:cubicBezTo>
                <a:cubicBezTo>
                  <a:pt x="7298056" y="17070"/>
                  <a:pt x="7632584" y="-6536"/>
                  <a:pt x="7821398" y="0"/>
                </a:cubicBezTo>
                <a:cubicBezTo>
                  <a:pt x="8010212" y="6536"/>
                  <a:pt x="8442893" y="18826"/>
                  <a:pt x="8856984" y="0"/>
                </a:cubicBezTo>
                <a:cubicBezTo>
                  <a:pt x="8851200" y="182657"/>
                  <a:pt x="8873977" y="411591"/>
                  <a:pt x="8856984" y="630942"/>
                </a:cubicBezTo>
                <a:cubicBezTo>
                  <a:pt x="8839991" y="850293"/>
                  <a:pt x="8836445" y="1030201"/>
                  <a:pt x="8856984" y="1299741"/>
                </a:cubicBezTo>
                <a:cubicBezTo>
                  <a:pt x="8877523" y="1569281"/>
                  <a:pt x="8871362" y="1794138"/>
                  <a:pt x="8856984" y="2006396"/>
                </a:cubicBezTo>
                <a:cubicBezTo>
                  <a:pt x="8842606" y="2218654"/>
                  <a:pt x="8837560" y="2371077"/>
                  <a:pt x="8856984" y="2599481"/>
                </a:cubicBezTo>
                <a:cubicBezTo>
                  <a:pt x="8876408" y="2827885"/>
                  <a:pt x="8849059" y="3464761"/>
                  <a:pt x="8856984" y="3785652"/>
                </a:cubicBezTo>
                <a:cubicBezTo>
                  <a:pt x="8618020" y="3814264"/>
                  <a:pt x="8371374" y="3781104"/>
                  <a:pt x="8087108" y="3785652"/>
                </a:cubicBezTo>
                <a:cubicBezTo>
                  <a:pt x="7802842" y="3790200"/>
                  <a:pt x="7641525" y="3759938"/>
                  <a:pt x="7317231" y="3785652"/>
                </a:cubicBezTo>
                <a:cubicBezTo>
                  <a:pt x="6992937" y="3811366"/>
                  <a:pt x="6919242" y="3757937"/>
                  <a:pt x="6724495" y="3785652"/>
                </a:cubicBezTo>
                <a:cubicBezTo>
                  <a:pt x="6529748" y="3813367"/>
                  <a:pt x="6287787" y="3812552"/>
                  <a:pt x="6131758" y="3785652"/>
                </a:cubicBezTo>
                <a:cubicBezTo>
                  <a:pt x="5975729" y="3758752"/>
                  <a:pt x="5767460" y="3762870"/>
                  <a:pt x="5450452" y="3785652"/>
                </a:cubicBezTo>
                <a:cubicBezTo>
                  <a:pt x="5133444" y="3808434"/>
                  <a:pt x="4990331" y="3796662"/>
                  <a:pt x="4857715" y="3785652"/>
                </a:cubicBezTo>
                <a:cubicBezTo>
                  <a:pt x="4725099" y="3774642"/>
                  <a:pt x="4467234" y="3815786"/>
                  <a:pt x="4176409" y="3785652"/>
                </a:cubicBezTo>
                <a:cubicBezTo>
                  <a:pt x="3885584" y="3755518"/>
                  <a:pt x="3627570" y="3770308"/>
                  <a:pt x="3406532" y="3785652"/>
                </a:cubicBezTo>
                <a:cubicBezTo>
                  <a:pt x="3185494" y="3800996"/>
                  <a:pt x="2805742" y="3811732"/>
                  <a:pt x="2548086" y="3785652"/>
                </a:cubicBezTo>
                <a:cubicBezTo>
                  <a:pt x="2290430" y="3759572"/>
                  <a:pt x="2222663" y="3800237"/>
                  <a:pt x="2132489" y="3785652"/>
                </a:cubicBezTo>
                <a:cubicBezTo>
                  <a:pt x="2042315" y="3771067"/>
                  <a:pt x="1737936" y="3786400"/>
                  <a:pt x="1628322" y="3785652"/>
                </a:cubicBezTo>
                <a:cubicBezTo>
                  <a:pt x="1518708" y="3784904"/>
                  <a:pt x="1161385" y="3786001"/>
                  <a:pt x="1035586" y="3785652"/>
                </a:cubicBezTo>
                <a:cubicBezTo>
                  <a:pt x="909787" y="3785303"/>
                  <a:pt x="717266" y="3771558"/>
                  <a:pt x="619989" y="3785652"/>
                </a:cubicBezTo>
                <a:cubicBezTo>
                  <a:pt x="522712" y="3799746"/>
                  <a:pt x="227822" y="3814304"/>
                  <a:pt x="0" y="3785652"/>
                </a:cubicBezTo>
                <a:cubicBezTo>
                  <a:pt x="19682" y="3628614"/>
                  <a:pt x="-4025" y="3489948"/>
                  <a:pt x="0" y="3268280"/>
                </a:cubicBezTo>
                <a:cubicBezTo>
                  <a:pt x="4025" y="3046612"/>
                  <a:pt x="-7383" y="2787434"/>
                  <a:pt x="0" y="2637338"/>
                </a:cubicBezTo>
                <a:cubicBezTo>
                  <a:pt x="7383" y="2487242"/>
                  <a:pt x="-11612" y="2204300"/>
                  <a:pt x="0" y="1930683"/>
                </a:cubicBezTo>
                <a:cubicBezTo>
                  <a:pt x="11612" y="1657066"/>
                  <a:pt x="-18858" y="1564800"/>
                  <a:pt x="0" y="1224027"/>
                </a:cubicBezTo>
                <a:cubicBezTo>
                  <a:pt x="18858" y="883254"/>
                  <a:pt x="16251" y="825486"/>
                  <a:pt x="0" y="668799"/>
                </a:cubicBezTo>
                <a:cubicBezTo>
                  <a:pt x="-16251" y="512112"/>
                  <a:pt x="-2238" y="168344"/>
                  <a:pt x="0" y="0"/>
                </a:cubicBezTo>
                <a:close/>
              </a:path>
              <a:path w="8856984" h="3785652" stroke="0" extrusionOk="0">
                <a:moveTo>
                  <a:pt x="0" y="0"/>
                </a:moveTo>
                <a:cubicBezTo>
                  <a:pt x="108453" y="18771"/>
                  <a:pt x="268174" y="-14713"/>
                  <a:pt x="415597" y="0"/>
                </a:cubicBezTo>
                <a:cubicBezTo>
                  <a:pt x="563020" y="14713"/>
                  <a:pt x="964772" y="-22484"/>
                  <a:pt x="1274043" y="0"/>
                </a:cubicBezTo>
                <a:cubicBezTo>
                  <a:pt x="1583314" y="22484"/>
                  <a:pt x="1697150" y="-15402"/>
                  <a:pt x="1866780" y="0"/>
                </a:cubicBezTo>
                <a:cubicBezTo>
                  <a:pt x="2036410" y="15402"/>
                  <a:pt x="2300927" y="22474"/>
                  <a:pt x="2636656" y="0"/>
                </a:cubicBezTo>
                <a:cubicBezTo>
                  <a:pt x="2972385" y="-22474"/>
                  <a:pt x="3027212" y="-191"/>
                  <a:pt x="3140823" y="0"/>
                </a:cubicBezTo>
                <a:cubicBezTo>
                  <a:pt x="3254434" y="191"/>
                  <a:pt x="3742881" y="19165"/>
                  <a:pt x="3999269" y="0"/>
                </a:cubicBezTo>
                <a:cubicBezTo>
                  <a:pt x="4255657" y="-19165"/>
                  <a:pt x="4315629" y="2175"/>
                  <a:pt x="4414866" y="0"/>
                </a:cubicBezTo>
                <a:cubicBezTo>
                  <a:pt x="4514103" y="-2175"/>
                  <a:pt x="4836994" y="19618"/>
                  <a:pt x="5184742" y="0"/>
                </a:cubicBezTo>
                <a:cubicBezTo>
                  <a:pt x="5532490" y="-19618"/>
                  <a:pt x="5492837" y="-24692"/>
                  <a:pt x="5688909" y="0"/>
                </a:cubicBezTo>
                <a:cubicBezTo>
                  <a:pt x="5884981" y="24692"/>
                  <a:pt x="6176466" y="16765"/>
                  <a:pt x="6547355" y="0"/>
                </a:cubicBezTo>
                <a:cubicBezTo>
                  <a:pt x="6918244" y="-16765"/>
                  <a:pt x="7024624" y="-30510"/>
                  <a:pt x="7228662" y="0"/>
                </a:cubicBezTo>
                <a:cubicBezTo>
                  <a:pt x="7432700" y="30510"/>
                  <a:pt x="7772271" y="8559"/>
                  <a:pt x="7998538" y="0"/>
                </a:cubicBezTo>
                <a:cubicBezTo>
                  <a:pt x="8224805" y="-8559"/>
                  <a:pt x="8590161" y="17435"/>
                  <a:pt x="8856984" y="0"/>
                </a:cubicBezTo>
                <a:cubicBezTo>
                  <a:pt x="8843231" y="123390"/>
                  <a:pt x="8873035" y="372277"/>
                  <a:pt x="8856984" y="517372"/>
                </a:cubicBezTo>
                <a:cubicBezTo>
                  <a:pt x="8840933" y="662467"/>
                  <a:pt x="8879545" y="895984"/>
                  <a:pt x="8856984" y="1034745"/>
                </a:cubicBezTo>
                <a:cubicBezTo>
                  <a:pt x="8834423" y="1173506"/>
                  <a:pt x="8871120" y="1358314"/>
                  <a:pt x="8856984" y="1665687"/>
                </a:cubicBezTo>
                <a:cubicBezTo>
                  <a:pt x="8842848" y="1973060"/>
                  <a:pt x="8834781" y="2063917"/>
                  <a:pt x="8856984" y="2183059"/>
                </a:cubicBezTo>
                <a:cubicBezTo>
                  <a:pt x="8879187" y="2302201"/>
                  <a:pt x="8883921" y="2673072"/>
                  <a:pt x="8856984" y="2851858"/>
                </a:cubicBezTo>
                <a:cubicBezTo>
                  <a:pt x="8830047" y="3030644"/>
                  <a:pt x="8846551" y="3397226"/>
                  <a:pt x="8856984" y="3785652"/>
                </a:cubicBezTo>
                <a:cubicBezTo>
                  <a:pt x="8692732" y="3772229"/>
                  <a:pt x="8586076" y="3795929"/>
                  <a:pt x="8441387" y="3785652"/>
                </a:cubicBezTo>
                <a:cubicBezTo>
                  <a:pt x="8296698" y="3775375"/>
                  <a:pt x="8106158" y="3761572"/>
                  <a:pt x="7937220" y="3785652"/>
                </a:cubicBezTo>
                <a:cubicBezTo>
                  <a:pt x="7768282" y="3809732"/>
                  <a:pt x="7608389" y="3787973"/>
                  <a:pt x="7521623" y="3785652"/>
                </a:cubicBezTo>
                <a:cubicBezTo>
                  <a:pt x="7434857" y="3783331"/>
                  <a:pt x="7231434" y="3779648"/>
                  <a:pt x="7106026" y="3785652"/>
                </a:cubicBezTo>
                <a:cubicBezTo>
                  <a:pt x="6980618" y="3791656"/>
                  <a:pt x="6839819" y="3777331"/>
                  <a:pt x="6690429" y="3785652"/>
                </a:cubicBezTo>
                <a:cubicBezTo>
                  <a:pt x="6541039" y="3793973"/>
                  <a:pt x="6297141" y="3753132"/>
                  <a:pt x="6009123" y="3785652"/>
                </a:cubicBezTo>
                <a:cubicBezTo>
                  <a:pt x="5721105" y="3818172"/>
                  <a:pt x="5632963" y="3808539"/>
                  <a:pt x="5504956" y="3785652"/>
                </a:cubicBezTo>
                <a:cubicBezTo>
                  <a:pt x="5376949" y="3762765"/>
                  <a:pt x="5032448" y="3768656"/>
                  <a:pt x="4735080" y="3785652"/>
                </a:cubicBezTo>
                <a:cubicBezTo>
                  <a:pt x="4437712" y="3802648"/>
                  <a:pt x="4497089" y="3790916"/>
                  <a:pt x="4319483" y="3785652"/>
                </a:cubicBezTo>
                <a:cubicBezTo>
                  <a:pt x="4141877" y="3780388"/>
                  <a:pt x="4036010" y="3799290"/>
                  <a:pt x="3815316" y="3785652"/>
                </a:cubicBezTo>
                <a:cubicBezTo>
                  <a:pt x="3594622" y="3772014"/>
                  <a:pt x="3272702" y="3754617"/>
                  <a:pt x="3134010" y="3785652"/>
                </a:cubicBezTo>
                <a:cubicBezTo>
                  <a:pt x="2995318" y="3816687"/>
                  <a:pt x="2886070" y="3779806"/>
                  <a:pt x="2718413" y="3785652"/>
                </a:cubicBezTo>
                <a:cubicBezTo>
                  <a:pt x="2550756" y="3791498"/>
                  <a:pt x="2432918" y="3765908"/>
                  <a:pt x="2214246" y="3785652"/>
                </a:cubicBezTo>
                <a:cubicBezTo>
                  <a:pt x="1995574" y="3805396"/>
                  <a:pt x="1983270" y="3799500"/>
                  <a:pt x="1798649" y="3785652"/>
                </a:cubicBezTo>
                <a:cubicBezTo>
                  <a:pt x="1614028" y="3771804"/>
                  <a:pt x="1364656" y="3793352"/>
                  <a:pt x="1205912" y="3785652"/>
                </a:cubicBezTo>
                <a:cubicBezTo>
                  <a:pt x="1047168" y="3777952"/>
                  <a:pt x="874055" y="3773110"/>
                  <a:pt x="790315" y="3785652"/>
                </a:cubicBezTo>
                <a:cubicBezTo>
                  <a:pt x="706575" y="3798194"/>
                  <a:pt x="329310" y="3800719"/>
                  <a:pt x="0" y="3785652"/>
                </a:cubicBezTo>
                <a:cubicBezTo>
                  <a:pt x="4784" y="3640371"/>
                  <a:pt x="14688" y="3384071"/>
                  <a:pt x="0" y="3268280"/>
                </a:cubicBezTo>
                <a:cubicBezTo>
                  <a:pt x="-14688" y="3152489"/>
                  <a:pt x="2950" y="2867944"/>
                  <a:pt x="0" y="2599481"/>
                </a:cubicBezTo>
                <a:cubicBezTo>
                  <a:pt x="-2950" y="2331018"/>
                  <a:pt x="10108" y="2201835"/>
                  <a:pt x="0" y="2082109"/>
                </a:cubicBezTo>
                <a:cubicBezTo>
                  <a:pt x="-10108" y="1962383"/>
                  <a:pt x="-3129" y="1688325"/>
                  <a:pt x="0" y="1526880"/>
                </a:cubicBezTo>
                <a:cubicBezTo>
                  <a:pt x="3129" y="1365435"/>
                  <a:pt x="27179" y="1167196"/>
                  <a:pt x="0" y="933794"/>
                </a:cubicBezTo>
                <a:cubicBezTo>
                  <a:pt x="-27179" y="700392"/>
                  <a:pt x="-40096" y="19441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6921250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$5000 is invested.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options are available: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 simple interest.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 compound interest.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the better option?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36322E0-175F-4B13-864E-0155ECC39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698983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11" name="TextBox 10">
            <a:hlinkClick r:id="rId3"/>
            <a:extLst>
              <a:ext uri="{FF2B5EF4-FFF2-40B4-BE49-F238E27FC236}">
                <a16:creationId xmlns:a16="http://schemas.microsoft.com/office/drawing/2014/main" id="{FE1D8B56-25F4-ABE7-57A0-C799890A7806}"/>
              </a:ext>
            </a:extLst>
          </p:cNvPr>
          <p:cNvSpPr txBox="1"/>
          <p:nvPr/>
        </p:nvSpPr>
        <p:spPr>
          <a:xfrm>
            <a:off x="107504" y="6237312"/>
            <a:ext cx="8856984" cy="400110"/>
          </a:xfrm>
          <a:custGeom>
            <a:avLst/>
            <a:gdLst>
              <a:gd name="connsiteX0" fmla="*/ 0 w 8856984"/>
              <a:gd name="connsiteY0" fmla="*/ 0 h 400110"/>
              <a:gd name="connsiteX1" fmla="*/ 415597 w 8856984"/>
              <a:gd name="connsiteY1" fmla="*/ 0 h 400110"/>
              <a:gd name="connsiteX2" fmla="*/ 1185473 w 8856984"/>
              <a:gd name="connsiteY2" fmla="*/ 0 h 400110"/>
              <a:gd name="connsiteX3" fmla="*/ 1689640 w 8856984"/>
              <a:gd name="connsiteY3" fmla="*/ 0 h 400110"/>
              <a:gd name="connsiteX4" fmla="*/ 2105237 w 8856984"/>
              <a:gd name="connsiteY4" fmla="*/ 0 h 400110"/>
              <a:gd name="connsiteX5" fmla="*/ 2875113 w 8856984"/>
              <a:gd name="connsiteY5" fmla="*/ 0 h 400110"/>
              <a:gd name="connsiteX6" fmla="*/ 3733559 w 8856984"/>
              <a:gd name="connsiteY6" fmla="*/ 0 h 400110"/>
              <a:gd name="connsiteX7" fmla="*/ 4326296 w 8856984"/>
              <a:gd name="connsiteY7" fmla="*/ 0 h 400110"/>
              <a:gd name="connsiteX8" fmla="*/ 4919033 w 8856984"/>
              <a:gd name="connsiteY8" fmla="*/ 0 h 400110"/>
              <a:gd name="connsiteX9" fmla="*/ 5511769 w 8856984"/>
              <a:gd name="connsiteY9" fmla="*/ 0 h 400110"/>
              <a:gd name="connsiteX10" fmla="*/ 6193076 w 8856984"/>
              <a:gd name="connsiteY10" fmla="*/ 0 h 400110"/>
              <a:gd name="connsiteX11" fmla="*/ 7051522 w 8856984"/>
              <a:gd name="connsiteY11" fmla="*/ 0 h 400110"/>
              <a:gd name="connsiteX12" fmla="*/ 7909968 w 8856984"/>
              <a:gd name="connsiteY12" fmla="*/ 0 h 400110"/>
              <a:gd name="connsiteX13" fmla="*/ 8856984 w 8856984"/>
              <a:gd name="connsiteY13" fmla="*/ 0 h 400110"/>
              <a:gd name="connsiteX14" fmla="*/ 8856984 w 8856984"/>
              <a:gd name="connsiteY14" fmla="*/ 400110 h 400110"/>
              <a:gd name="connsiteX15" fmla="*/ 8441387 w 8856984"/>
              <a:gd name="connsiteY15" fmla="*/ 400110 h 400110"/>
              <a:gd name="connsiteX16" fmla="*/ 7671511 w 8856984"/>
              <a:gd name="connsiteY16" fmla="*/ 400110 h 400110"/>
              <a:gd name="connsiteX17" fmla="*/ 6813065 w 8856984"/>
              <a:gd name="connsiteY17" fmla="*/ 400110 h 400110"/>
              <a:gd name="connsiteX18" fmla="*/ 6308898 w 8856984"/>
              <a:gd name="connsiteY18" fmla="*/ 400110 h 400110"/>
              <a:gd name="connsiteX19" fmla="*/ 5893301 w 8856984"/>
              <a:gd name="connsiteY19" fmla="*/ 400110 h 400110"/>
              <a:gd name="connsiteX20" fmla="*/ 5389134 w 8856984"/>
              <a:gd name="connsiteY20" fmla="*/ 400110 h 400110"/>
              <a:gd name="connsiteX21" fmla="*/ 4707828 w 8856984"/>
              <a:gd name="connsiteY21" fmla="*/ 400110 h 400110"/>
              <a:gd name="connsiteX22" fmla="*/ 3937951 w 8856984"/>
              <a:gd name="connsiteY22" fmla="*/ 400110 h 400110"/>
              <a:gd name="connsiteX23" fmla="*/ 3433785 w 8856984"/>
              <a:gd name="connsiteY23" fmla="*/ 400110 h 400110"/>
              <a:gd name="connsiteX24" fmla="*/ 2929618 w 8856984"/>
              <a:gd name="connsiteY24" fmla="*/ 400110 h 400110"/>
              <a:gd name="connsiteX25" fmla="*/ 2336881 w 8856984"/>
              <a:gd name="connsiteY25" fmla="*/ 400110 h 400110"/>
              <a:gd name="connsiteX26" fmla="*/ 1832714 w 8856984"/>
              <a:gd name="connsiteY26" fmla="*/ 400110 h 400110"/>
              <a:gd name="connsiteX27" fmla="*/ 974268 w 8856984"/>
              <a:gd name="connsiteY27" fmla="*/ 400110 h 400110"/>
              <a:gd name="connsiteX28" fmla="*/ 0 w 8856984"/>
              <a:gd name="connsiteY28" fmla="*/ 400110 h 400110"/>
              <a:gd name="connsiteX29" fmla="*/ 0 w 8856984"/>
              <a:gd name="connsiteY29" fmla="*/ 0 h 40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856984" h="400110" fill="none" extrusionOk="0">
                <a:moveTo>
                  <a:pt x="0" y="0"/>
                </a:moveTo>
                <a:cubicBezTo>
                  <a:pt x="132191" y="-13349"/>
                  <a:pt x="209670" y="15131"/>
                  <a:pt x="415597" y="0"/>
                </a:cubicBezTo>
                <a:cubicBezTo>
                  <a:pt x="621524" y="-15131"/>
                  <a:pt x="883521" y="10977"/>
                  <a:pt x="1185473" y="0"/>
                </a:cubicBezTo>
                <a:cubicBezTo>
                  <a:pt x="1487425" y="-10977"/>
                  <a:pt x="1583910" y="1738"/>
                  <a:pt x="1689640" y="0"/>
                </a:cubicBezTo>
                <a:cubicBezTo>
                  <a:pt x="1795370" y="-1738"/>
                  <a:pt x="1927672" y="398"/>
                  <a:pt x="2105237" y="0"/>
                </a:cubicBezTo>
                <a:cubicBezTo>
                  <a:pt x="2282802" y="-398"/>
                  <a:pt x="2605708" y="-28259"/>
                  <a:pt x="2875113" y="0"/>
                </a:cubicBezTo>
                <a:cubicBezTo>
                  <a:pt x="3144518" y="28259"/>
                  <a:pt x="3309312" y="-24992"/>
                  <a:pt x="3733559" y="0"/>
                </a:cubicBezTo>
                <a:cubicBezTo>
                  <a:pt x="4157806" y="24992"/>
                  <a:pt x="4141927" y="29094"/>
                  <a:pt x="4326296" y="0"/>
                </a:cubicBezTo>
                <a:cubicBezTo>
                  <a:pt x="4510665" y="-29094"/>
                  <a:pt x="4743438" y="7290"/>
                  <a:pt x="4919033" y="0"/>
                </a:cubicBezTo>
                <a:cubicBezTo>
                  <a:pt x="5094628" y="-7290"/>
                  <a:pt x="5307648" y="-19233"/>
                  <a:pt x="5511769" y="0"/>
                </a:cubicBezTo>
                <a:cubicBezTo>
                  <a:pt x="5715890" y="19233"/>
                  <a:pt x="6030776" y="-29463"/>
                  <a:pt x="6193076" y="0"/>
                </a:cubicBezTo>
                <a:cubicBezTo>
                  <a:pt x="6355376" y="29463"/>
                  <a:pt x="6642181" y="-9787"/>
                  <a:pt x="7051522" y="0"/>
                </a:cubicBezTo>
                <a:cubicBezTo>
                  <a:pt x="7460863" y="9787"/>
                  <a:pt x="7489550" y="41677"/>
                  <a:pt x="7909968" y="0"/>
                </a:cubicBezTo>
                <a:cubicBezTo>
                  <a:pt x="8330386" y="-41677"/>
                  <a:pt x="8636606" y="-35286"/>
                  <a:pt x="8856984" y="0"/>
                </a:cubicBezTo>
                <a:cubicBezTo>
                  <a:pt x="8876143" y="120570"/>
                  <a:pt x="8847400" y="253897"/>
                  <a:pt x="8856984" y="400110"/>
                </a:cubicBezTo>
                <a:cubicBezTo>
                  <a:pt x="8675196" y="391591"/>
                  <a:pt x="8531336" y="408033"/>
                  <a:pt x="8441387" y="400110"/>
                </a:cubicBezTo>
                <a:cubicBezTo>
                  <a:pt x="8351438" y="392187"/>
                  <a:pt x="7948681" y="367451"/>
                  <a:pt x="7671511" y="400110"/>
                </a:cubicBezTo>
                <a:cubicBezTo>
                  <a:pt x="7394341" y="432769"/>
                  <a:pt x="7021948" y="425549"/>
                  <a:pt x="6813065" y="400110"/>
                </a:cubicBezTo>
                <a:cubicBezTo>
                  <a:pt x="6604182" y="374671"/>
                  <a:pt x="6447980" y="421095"/>
                  <a:pt x="6308898" y="400110"/>
                </a:cubicBezTo>
                <a:cubicBezTo>
                  <a:pt x="6169816" y="379125"/>
                  <a:pt x="6014827" y="394669"/>
                  <a:pt x="5893301" y="400110"/>
                </a:cubicBezTo>
                <a:cubicBezTo>
                  <a:pt x="5771775" y="405551"/>
                  <a:pt x="5558490" y="390852"/>
                  <a:pt x="5389134" y="400110"/>
                </a:cubicBezTo>
                <a:cubicBezTo>
                  <a:pt x="5219778" y="409368"/>
                  <a:pt x="4954955" y="384720"/>
                  <a:pt x="4707828" y="400110"/>
                </a:cubicBezTo>
                <a:cubicBezTo>
                  <a:pt x="4460701" y="415500"/>
                  <a:pt x="4118653" y="406925"/>
                  <a:pt x="3937951" y="400110"/>
                </a:cubicBezTo>
                <a:cubicBezTo>
                  <a:pt x="3757249" y="393295"/>
                  <a:pt x="3567975" y="389365"/>
                  <a:pt x="3433785" y="400110"/>
                </a:cubicBezTo>
                <a:cubicBezTo>
                  <a:pt x="3299595" y="410855"/>
                  <a:pt x="3115040" y="387332"/>
                  <a:pt x="2929618" y="400110"/>
                </a:cubicBezTo>
                <a:cubicBezTo>
                  <a:pt x="2744196" y="412888"/>
                  <a:pt x="2611142" y="387946"/>
                  <a:pt x="2336881" y="400110"/>
                </a:cubicBezTo>
                <a:cubicBezTo>
                  <a:pt x="2062620" y="412274"/>
                  <a:pt x="2057436" y="386288"/>
                  <a:pt x="1832714" y="400110"/>
                </a:cubicBezTo>
                <a:cubicBezTo>
                  <a:pt x="1607992" y="413932"/>
                  <a:pt x="1327686" y="423079"/>
                  <a:pt x="974268" y="400110"/>
                </a:cubicBezTo>
                <a:cubicBezTo>
                  <a:pt x="620850" y="377141"/>
                  <a:pt x="448340" y="389953"/>
                  <a:pt x="0" y="400110"/>
                </a:cubicBezTo>
                <a:cubicBezTo>
                  <a:pt x="-5214" y="221178"/>
                  <a:pt x="-14872" y="110549"/>
                  <a:pt x="0" y="0"/>
                </a:cubicBezTo>
                <a:close/>
              </a:path>
              <a:path w="8856984" h="400110" stroke="0" extrusionOk="0">
                <a:moveTo>
                  <a:pt x="0" y="0"/>
                </a:moveTo>
                <a:cubicBezTo>
                  <a:pt x="108453" y="18771"/>
                  <a:pt x="268174" y="-14713"/>
                  <a:pt x="415597" y="0"/>
                </a:cubicBezTo>
                <a:cubicBezTo>
                  <a:pt x="563020" y="14713"/>
                  <a:pt x="964772" y="-22484"/>
                  <a:pt x="1274043" y="0"/>
                </a:cubicBezTo>
                <a:cubicBezTo>
                  <a:pt x="1583314" y="22484"/>
                  <a:pt x="1697150" y="-15402"/>
                  <a:pt x="1866780" y="0"/>
                </a:cubicBezTo>
                <a:cubicBezTo>
                  <a:pt x="2036410" y="15402"/>
                  <a:pt x="2300927" y="22474"/>
                  <a:pt x="2636656" y="0"/>
                </a:cubicBezTo>
                <a:cubicBezTo>
                  <a:pt x="2972385" y="-22474"/>
                  <a:pt x="3027212" y="-191"/>
                  <a:pt x="3140823" y="0"/>
                </a:cubicBezTo>
                <a:cubicBezTo>
                  <a:pt x="3254434" y="191"/>
                  <a:pt x="3742881" y="19165"/>
                  <a:pt x="3999269" y="0"/>
                </a:cubicBezTo>
                <a:cubicBezTo>
                  <a:pt x="4255657" y="-19165"/>
                  <a:pt x="4315629" y="2175"/>
                  <a:pt x="4414866" y="0"/>
                </a:cubicBezTo>
                <a:cubicBezTo>
                  <a:pt x="4514103" y="-2175"/>
                  <a:pt x="4836994" y="19618"/>
                  <a:pt x="5184742" y="0"/>
                </a:cubicBezTo>
                <a:cubicBezTo>
                  <a:pt x="5532490" y="-19618"/>
                  <a:pt x="5492837" y="-24692"/>
                  <a:pt x="5688909" y="0"/>
                </a:cubicBezTo>
                <a:cubicBezTo>
                  <a:pt x="5884981" y="24692"/>
                  <a:pt x="6176466" y="16765"/>
                  <a:pt x="6547355" y="0"/>
                </a:cubicBezTo>
                <a:cubicBezTo>
                  <a:pt x="6918244" y="-16765"/>
                  <a:pt x="7024624" y="-30510"/>
                  <a:pt x="7228662" y="0"/>
                </a:cubicBezTo>
                <a:cubicBezTo>
                  <a:pt x="7432700" y="30510"/>
                  <a:pt x="7772271" y="8559"/>
                  <a:pt x="7998538" y="0"/>
                </a:cubicBezTo>
                <a:cubicBezTo>
                  <a:pt x="8224805" y="-8559"/>
                  <a:pt x="8590161" y="17435"/>
                  <a:pt x="8856984" y="0"/>
                </a:cubicBezTo>
                <a:cubicBezTo>
                  <a:pt x="8871278" y="100096"/>
                  <a:pt x="8851144" y="208252"/>
                  <a:pt x="8856984" y="400110"/>
                </a:cubicBezTo>
                <a:cubicBezTo>
                  <a:pt x="8651810" y="403602"/>
                  <a:pt x="8614146" y="420623"/>
                  <a:pt x="8441387" y="400110"/>
                </a:cubicBezTo>
                <a:cubicBezTo>
                  <a:pt x="8268628" y="379597"/>
                  <a:pt x="7961639" y="430651"/>
                  <a:pt x="7582941" y="400110"/>
                </a:cubicBezTo>
                <a:cubicBezTo>
                  <a:pt x="7204243" y="369569"/>
                  <a:pt x="7257433" y="388005"/>
                  <a:pt x="7167344" y="400110"/>
                </a:cubicBezTo>
                <a:cubicBezTo>
                  <a:pt x="7077255" y="412215"/>
                  <a:pt x="6605377" y="399237"/>
                  <a:pt x="6397468" y="400110"/>
                </a:cubicBezTo>
                <a:cubicBezTo>
                  <a:pt x="6189559" y="400983"/>
                  <a:pt x="5999494" y="428566"/>
                  <a:pt x="5716161" y="400110"/>
                </a:cubicBezTo>
                <a:cubicBezTo>
                  <a:pt x="5432828" y="371654"/>
                  <a:pt x="5362957" y="386018"/>
                  <a:pt x="5034855" y="400110"/>
                </a:cubicBezTo>
                <a:cubicBezTo>
                  <a:pt x="4706753" y="414202"/>
                  <a:pt x="4699626" y="376030"/>
                  <a:pt x="4530688" y="400110"/>
                </a:cubicBezTo>
                <a:cubicBezTo>
                  <a:pt x="4361750" y="424190"/>
                  <a:pt x="4201857" y="402431"/>
                  <a:pt x="4115091" y="400110"/>
                </a:cubicBezTo>
                <a:cubicBezTo>
                  <a:pt x="4028325" y="397789"/>
                  <a:pt x="3824902" y="394106"/>
                  <a:pt x="3699494" y="400110"/>
                </a:cubicBezTo>
                <a:cubicBezTo>
                  <a:pt x="3574086" y="406114"/>
                  <a:pt x="3433287" y="391789"/>
                  <a:pt x="3283897" y="400110"/>
                </a:cubicBezTo>
                <a:cubicBezTo>
                  <a:pt x="3134507" y="408431"/>
                  <a:pt x="2890609" y="367590"/>
                  <a:pt x="2602591" y="400110"/>
                </a:cubicBezTo>
                <a:cubicBezTo>
                  <a:pt x="2314573" y="432630"/>
                  <a:pt x="2226431" y="422997"/>
                  <a:pt x="2098424" y="400110"/>
                </a:cubicBezTo>
                <a:cubicBezTo>
                  <a:pt x="1970417" y="377223"/>
                  <a:pt x="1625916" y="383114"/>
                  <a:pt x="1328548" y="400110"/>
                </a:cubicBezTo>
                <a:cubicBezTo>
                  <a:pt x="1031180" y="417106"/>
                  <a:pt x="1090557" y="405374"/>
                  <a:pt x="912951" y="400110"/>
                </a:cubicBezTo>
                <a:cubicBezTo>
                  <a:pt x="735345" y="394846"/>
                  <a:pt x="206718" y="428484"/>
                  <a:pt x="0" y="400110"/>
                </a:cubicBezTo>
                <a:cubicBezTo>
                  <a:pt x="6995" y="228151"/>
                  <a:pt x="13412" y="18717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69212504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to visualisation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95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02C41-C4AB-4B1C-B576-477015907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232AF3D-38F0-DD10-D6C1-F48792BFF3F9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56FA0A97-5B96-8398-62E0-B6B5F36041E6}"/>
              </a:ext>
            </a:extLst>
          </p:cNvPr>
          <p:cNvSpPr/>
          <p:nvPr/>
        </p:nvSpPr>
        <p:spPr>
          <a:xfrm>
            <a:off x="3986555" y="3443516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068878-CD3F-14A1-A3E1-3D50FE71C2B5}"/>
              </a:ext>
            </a:extLst>
          </p:cNvPr>
          <p:cNvSpPr/>
          <p:nvPr/>
        </p:nvSpPr>
        <p:spPr>
          <a:xfrm>
            <a:off x="3986555" y="4080604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053D2F-90C8-D4D2-E0D1-6C57702EC407}"/>
              </a:ext>
            </a:extLst>
          </p:cNvPr>
          <p:cNvSpPr/>
          <p:nvPr/>
        </p:nvSpPr>
        <p:spPr>
          <a:xfrm>
            <a:off x="6876256" y="4031353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1E3808-EB30-01D5-C6D3-335ABF81F469}"/>
              </a:ext>
            </a:extLst>
          </p:cNvPr>
          <p:cNvSpPr/>
          <p:nvPr/>
        </p:nvSpPr>
        <p:spPr>
          <a:xfrm>
            <a:off x="3986555" y="4754173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2581A2-0620-416D-95D2-B715DC65DADA}"/>
              </a:ext>
            </a:extLst>
          </p:cNvPr>
          <p:cNvSpPr/>
          <p:nvPr/>
        </p:nvSpPr>
        <p:spPr>
          <a:xfrm>
            <a:off x="1115616" y="4754173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C1399E-06EE-3107-B5F6-B30AB90BEF15}"/>
              </a:ext>
            </a:extLst>
          </p:cNvPr>
          <p:cNvSpPr/>
          <p:nvPr/>
        </p:nvSpPr>
        <p:spPr>
          <a:xfrm>
            <a:off x="1115616" y="5402245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ED6DC2-1078-CF07-8F44-28496EF6E625}"/>
              </a:ext>
            </a:extLst>
          </p:cNvPr>
          <p:cNvSpPr/>
          <p:nvPr/>
        </p:nvSpPr>
        <p:spPr>
          <a:xfrm>
            <a:off x="1115616" y="6035803"/>
            <a:ext cx="1332656" cy="5731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EB8D4C-260D-2DD2-400F-95B9502C5C72}"/>
              </a:ext>
            </a:extLst>
          </p:cNvPr>
          <p:cNvSpPr/>
          <p:nvPr/>
        </p:nvSpPr>
        <p:spPr>
          <a:xfrm>
            <a:off x="6911716" y="5418550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D59FC8-6E48-24EA-FABF-FB78483A4FFF}"/>
              </a:ext>
            </a:extLst>
          </p:cNvPr>
          <p:cNvSpPr/>
          <p:nvPr/>
        </p:nvSpPr>
        <p:spPr>
          <a:xfrm>
            <a:off x="6892879" y="6070266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78EEFC-A848-7757-B073-15F22EEB84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365" b="20275"/>
          <a:stretch/>
        </p:blipFill>
        <p:spPr>
          <a:xfrm>
            <a:off x="182732" y="619516"/>
            <a:ext cx="5156882" cy="22593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522F4F-E3A7-5D2D-7808-2377B1A6C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32" y="4703083"/>
            <a:ext cx="6515100" cy="1968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B9A3AC-835B-C759-0DFE-15733859E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732" y="3006138"/>
            <a:ext cx="4749800" cy="1549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769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677243"/>
              </p:ext>
            </p:extLst>
          </p:nvPr>
        </p:nvGraphicFramePr>
        <p:xfrm>
          <a:off x="0" y="-27384"/>
          <a:ext cx="9144000" cy="4895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6B0180A-9B22-687C-E0B4-4B63EEAAD996}"/>
              </a:ext>
            </a:extLst>
          </p:cNvPr>
          <p:cNvSpPr txBox="1"/>
          <p:nvPr/>
        </p:nvSpPr>
        <p:spPr>
          <a:xfrm>
            <a:off x="233772" y="620688"/>
            <a:ext cx="8676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Andrew invests some money.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CFB14F-D13C-F870-C45F-68333C41E4D5}"/>
              </a:ext>
            </a:extLst>
          </p:cNvPr>
          <p:cNvSpPr/>
          <p:nvPr/>
        </p:nvSpPr>
        <p:spPr>
          <a:xfrm>
            <a:off x="6876256" y="2730244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1F8CC-C069-0278-0D37-49364C5401A6}"/>
              </a:ext>
            </a:extLst>
          </p:cNvPr>
          <p:cNvSpPr/>
          <p:nvPr/>
        </p:nvSpPr>
        <p:spPr>
          <a:xfrm>
            <a:off x="3986555" y="3429002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E8E1ED-1DA6-4E71-54A5-2C873E4C2E34}"/>
              </a:ext>
            </a:extLst>
          </p:cNvPr>
          <p:cNvSpPr/>
          <p:nvPr/>
        </p:nvSpPr>
        <p:spPr>
          <a:xfrm>
            <a:off x="3986555" y="4066090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1486E0-0C79-3431-D3B4-D68CA219ABF7}"/>
              </a:ext>
            </a:extLst>
          </p:cNvPr>
          <p:cNvSpPr/>
          <p:nvPr/>
        </p:nvSpPr>
        <p:spPr>
          <a:xfrm>
            <a:off x="6876256" y="4016839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74433C-23FA-6E37-3C16-B19C2FDE2F2E}"/>
              </a:ext>
            </a:extLst>
          </p:cNvPr>
          <p:cNvSpPr/>
          <p:nvPr/>
        </p:nvSpPr>
        <p:spPr>
          <a:xfrm>
            <a:off x="3986555" y="4739659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B355D6-844B-84B5-19C9-59403B4B1ECD}"/>
              </a:ext>
            </a:extLst>
          </p:cNvPr>
          <p:cNvSpPr/>
          <p:nvPr/>
        </p:nvSpPr>
        <p:spPr>
          <a:xfrm>
            <a:off x="1115616" y="4739659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E4978-2DBE-B2F1-6E98-674F5BDD018E}"/>
              </a:ext>
            </a:extLst>
          </p:cNvPr>
          <p:cNvSpPr/>
          <p:nvPr/>
        </p:nvSpPr>
        <p:spPr>
          <a:xfrm>
            <a:off x="1115616" y="5387731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A83478-E466-41B3-D9E2-50D93840A64F}"/>
              </a:ext>
            </a:extLst>
          </p:cNvPr>
          <p:cNvSpPr/>
          <p:nvPr/>
        </p:nvSpPr>
        <p:spPr>
          <a:xfrm>
            <a:off x="1115616" y="6021289"/>
            <a:ext cx="1332656" cy="5731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1FAC19-10C7-F319-CC81-944D91B8D80D}"/>
              </a:ext>
            </a:extLst>
          </p:cNvPr>
          <p:cNvSpPr/>
          <p:nvPr/>
        </p:nvSpPr>
        <p:spPr>
          <a:xfrm>
            <a:off x="6911716" y="5404036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39A7B8-AD4D-33B8-72C2-ACAFF414DCB9}"/>
              </a:ext>
            </a:extLst>
          </p:cNvPr>
          <p:cNvSpPr/>
          <p:nvPr/>
        </p:nvSpPr>
        <p:spPr>
          <a:xfrm>
            <a:off x="6892879" y="6055752"/>
            <a:ext cx="1332656" cy="4895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897F6A-19E6-7F48-0475-95A5970BAD49}"/>
              </a:ext>
            </a:extLst>
          </p:cNvPr>
          <p:cNvSpPr txBox="1"/>
          <p:nvPr/>
        </p:nvSpPr>
        <p:spPr>
          <a:xfrm>
            <a:off x="233772" y="1687065"/>
            <a:ext cx="8676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After ten years of investment, he has twice as money as he started with.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1F15B5-57A8-C9CD-4723-784E7F35B3BA}"/>
              </a:ext>
            </a:extLst>
          </p:cNvPr>
          <p:cNvSpPr txBox="1"/>
          <p:nvPr/>
        </p:nvSpPr>
        <p:spPr>
          <a:xfrm>
            <a:off x="233772" y="2218588"/>
            <a:ext cx="8676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 was the interest rate he received?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3BD91A-DAE3-16DF-B7D1-BED74FE25A51}"/>
              </a:ext>
            </a:extLst>
          </p:cNvPr>
          <p:cNvSpPr txBox="1"/>
          <p:nvPr/>
        </p:nvSpPr>
        <p:spPr>
          <a:xfrm>
            <a:off x="233772" y="1155542"/>
            <a:ext cx="8676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interest rate he receives is the same every year.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F96F80-9CFF-46B2-0623-27BC38C2E005}"/>
              </a:ext>
            </a:extLst>
          </p:cNvPr>
          <p:cNvSpPr txBox="1"/>
          <p:nvPr/>
        </p:nvSpPr>
        <p:spPr>
          <a:xfrm>
            <a:off x="233772" y="2815382"/>
            <a:ext cx="8676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You may need to use some trial and improvement.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734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0" y="62069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Blooket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5992F8E-B39C-485A-9F8F-91D6A14CF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338852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09650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331ACE-DCBF-434B-9A9E-FF273B573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712315"/>
              </p:ext>
            </p:extLst>
          </p:nvPr>
        </p:nvGraphicFramePr>
        <p:xfrm>
          <a:off x="251520" y="692696"/>
          <a:ext cx="8640960" cy="5976664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436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5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Turn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Adam buys a car. He pays $35,000. The car depreciates in value by 5% each year.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much is the car worth after 5 years?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Adam buys a laptop. He pays $1,200. The laptop depreciates in value by 10% each year.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much is the laptop worth after 3 years?</a:t>
                      </a:r>
                      <a:endParaRPr lang="en-GB" sz="2000" dirty="0"/>
                    </a:p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FB96C9AA-20B2-D336-3BEF-30318330174F}"/>
              </a:ext>
            </a:extLst>
          </p:cNvPr>
          <p:cNvGrpSpPr/>
          <p:nvPr/>
        </p:nvGrpSpPr>
        <p:grpSpPr>
          <a:xfrm>
            <a:off x="4716016" y="1340768"/>
            <a:ext cx="4062623" cy="2088232"/>
            <a:chOff x="4905403" y="1469104"/>
            <a:chExt cx="3918607" cy="20882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8C11A7B-882E-7067-1BBF-B295ADB28745}"/>
                </a:ext>
              </a:extLst>
            </p:cNvPr>
            <p:cNvSpPr/>
            <p:nvPr/>
          </p:nvSpPr>
          <p:spPr>
            <a:xfrm>
              <a:off x="4905403" y="1469104"/>
              <a:ext cx="3918607" cy="2088232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A70A805-67D0-3E34-40F7-ECAFF60DC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33873" y="2282387"/>
              <a:ext cx="461666" cy="461666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63079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594EDB2-652C-22BA-3EFB-7157FEE5E25C}"/>
              </a:ext>
            </a:extLst>
          </p:cNvPr>
          <p:cNvSpPr txBox="1"/>
          <p:nvPr/>
        </p:nvSpPr>
        <p:spPr>
          <a:xfrm>
            <a:off x="233772" y="620688"/>
            <a:ext cx="8676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Write the question letter underneath it’s answer to spell a capital city.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7BFB1-0157-1831-ABFC-424308E5EF8E}"/>
              </a:ext>
            </a:extLst>
          </p:cNvPr>
          <p:cNvSpPr txBox="1"/>
          <p:nvPr/>
        </p:nvSpPr>
        <p:spPr>
          <a:xfrm>
            <a:off x="233772" y="1268760"/>
            <a:ext cx="8676456" cy="646331"/>
          </a:xfrm>
          <a:custGeom>
            <a:avLst/>
            <a:gdLst>
              <a:gd name="connsiteX0" fmla="*/ 0 w 8676456"/>
              <a:gd name="connsiteY0" fmla="*/ 0 h 646331"/>
              <a:gd name="connsiteX1" fmla="*/ 754184 w 8676456"/>
              <a:gd name="connsiteY1" fmla="*/ 0 h 646331"/>
              <a:gd name="connsiteX2" fmla="*/ 1508369 w 8676456"/>
              <a:gd name="connsiteY2" fmla="*/ 0 h 646331"/>
              <a:gd name="connsiteX3" fmla="*/ 2002259 w 8676456"/>
              <a:gd name="connsiteY3" fmla="*/ 0 h 646331"/>
              <a:gd name="connsiteX4" fmla="*/ 2496150 w 8676456"/>
              <a:gd name="connsiteY4" fmla="*/ 0 h 646331"/>
              <a:gd name="connsiteX5" fmla="*/ 3250334 w 8676456"/>
              <a:gd name="connsiteY5" fmla="*/ 0 h 646331"/>
              <a:gd name="connsiteX6" fmla="*/ 3830989 w 8676456"/>
              <a:gd name="connsiteY6" fmla="*/ 0 h 646331"/>
              <a:gd name="connsiteX7" fmla="*/ 4671938 w 8676456"/>
              <a:gd name="connsiteY7" fmla="*/ 0 h 646331"/>
              <a:gd name="connsiteX8" fmla="*/ 5512887 w 8676456"/>
              <a:gd name="connsiteY8" fmla="*/ 0 h 646331"/>
              <a:gd name="connsiteX9" fmla="*/ 6353835 w 8676456"/>
              <a:gd name="connsiteY9" fmla="*/ 0 h 646331"/>
              <a:gd name="connsiteX10" fmla="*/ 7021255 w 8676456"/>
              <a:gd name="connsiteY10" fmla="*/ 0 h 646331"/>
              <a:gd name="connsiteX11" fmla="*/ 7688675 w 8676456"/>
              <a:gd name="connsiteY11" fmla="*/ 0 h 646331"/>
              <a:gd name="connsiteX12" fmla="*/ 8676456 w 8676456"/>
              <a:gd name="connsiteY12" fmla="*/ 0 h 646331"/>
              <a:gd name="connsiteX13" fmla="*/ 8676456 w 8676456"/>
              <a:gd name="connsiteY13" fmla="*/ 646331 h 646331"/>
              <a:gd name="connsiteX14" fmla="*/ 8269330 w 8676456"/>
              <a:gd name="connsiteY14" fmla="*/ 646331 h 646331"/>
              <a:gd name="connsiteX15" fmla="*/ 7688675 w 8676456"/>
              <a:gd name="connsiteY15" fmla="*/ 646331 h 646331"/>
              <a:gd name="connsiteX16" fmla="*/ 7194784 w 8676456"/>
              <a:gd name="connsiteY16" fmla="*/ 646331 h 646331"/>
              <a:gd name="connsiteX17" fmla="*/ 6440600 w 8676456"/>
              <a:gd name="connsiteY17" fmla="*/ 646331 h 646331"/>
              <a:gd name="connsiteX18" fmla="*/ 5859945 w 8676456"/>
              <a:gd name="connsiteY18" fmla="*/ 646331 h 646331"/>
              <a:gd name="connsiteX19" fmla="*/ 5452819 w 8676456"/>
              <a:gd name="connsiteY19" fmla="*/ 646331 h 646331"/>
              <a:gd name="connsiteX20" fmla="*/ 5045693 w 8676456"/>
              <a:gd name="connsiteY20" fmla="*/ 646331 h 646331"/>
              <a:gd name="connsiteX21" fmla="*/ 4291509 w 8676456"/>
              <a:gd name="connsiteY21" fmla="*/ 646331 h 646331"/>
              <a:gd name="connsiteX22" fmla="*/ 3797618 w 8676456"/>
              <a:gd name="connsiteY22" fmla="*/ 646331 h 646331"/>
              <a:gd name="connsiteX23" fmla="*/ 3043434 w 8676456"/>
              <a:gd name="connsiteY23" fmla="*/ 646331 h 646331"/>
              <a:gd name="connsiteX24" fmla="*/ 2636308 w 8676456"/>
              <a:gd name="connsiteY24" fmla="*/ 646331 h 646331"/>
              <a:gd name="connsiteX25" fmla="*/ 1795359 w 8676456"/>
              <a:gd name="connsiteY25" fmla="*/ 646331 h 646331"/>
              <a:gd name="connsiteX26" fmla="*/ 1214704 w 8676456"/>
              <a:gd name="connsiteY26" fmla="*/ 646331 h 646331"/>
              <a:gd name="connsiteX27" fmla="*/ 634049 w 8676456"/>
              <a:gd name="connsiteY27" fmla="*/ 646331 h 646331"/>
              <a:gd name="connsiteX28" fmla="*/ 0 w 8676456"/>
              <a:gd name="connsiteY28" fmla="*/ 646331 h 646331"/>
              <a:gd name="connsiteX29" fmla="*/ 0 w 8676456"/>
              <a:gd name="connsiteY29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76456" h="646331" fill="none" extrusionOk="0">
                <a:moveTo>
                  <a:pt x="0" y="0"/>
                </a:moveTo>
                <a:cubicBezTo>
                  <a:pt x="212901" y="27273"/>
                  <a:pt x="451923" y="20771"/>
                  <a:pt x="754184" y="0"/>
                </a:cubicBezTo>
                <a:cubicBezTo>
                  <a:pt x="1056445" y="-20771"/>
                  <a:pt x="1153949" y="14996"/>
                  <a:pt x="1508369" y="0"/>
                </a:cubicBezTo>
                <a:cubicBezTo>
                  <a:pt x="1862790" y="-14996"/>
                  <a:pt x="1770334" y="6545"/>
                  <a:pt x="2002259" y="0"/>
                </a:cubicBezTo>
                <a:cubicBezTo>
                  <a:pt x="2234184" y="-6545"/>
                  <a:pt x="2365535" y="17980"/>
                  <a:pt x="2496150" y="0"/>
                </a:cubicBezTo>
                <a:cubicBezTo>
                  <a:pt x="2626765" y="-17980"/>
                  <a:pt x="3095580" y="10784"/>
                  <a:pt x="3250334" y="0"/>
                </a:cubicBezTo>
                <a:cubicBezTo>
                  <a:pt x="3405088" y="-10784"/>
                  <a:pt x="3549327" y="25761"/>
                  <a:pt x="3830989" y="0"/>
                </a:cubicBezTo>
                <a:cubicBezTo>
                  <a:pt x="4112651" y="-25761"/>
                  <a:pt x="4378111" y="-39964"/>
                  <a:pt x="4671938" y="0"/>
                </a:cubicBezTo>
                <a:cubicBezTo>
                  <a:pt x="4965765" y="39964"/>
                  <a:pt x="5305302" y="-7300"/>
                  <a:pt x="5512887" y="0"/>
                </a:cubicBezTo>
                <a:cubicBezTo>
                  <a:pt x="5720472" y="7300"/>
                  <a:pt x="6139151" y="-35247"/>
                  <a:pt x="6353835" y="0"/>
                </a:cubicBezTo>
                <a:cubicBezTo>
                  <a:pt x="6568519" y="35247"/>
                  <a:pt x="6785789" y="-3942"/>
                  <a:pt x="7021255" y="0"/>
                </a:cubicBezTo>
                <a:cubicBezTo>
                  <a:pt x="7256721" y="3942"/>
                  <a:pt x="7482363" y="-13404"/>
                  <a:pt x="7688675" y="0"/>
                </a:cubicBezTo>
                <a:cubicBezTo>
                  <a:pt x="7894987" y="13404"/>
                  <a:pt x="8457533" y="-16904"/>
                  <a:pt x="8676456" y="0"/>
                </a:cubicBezTo>
                <a:cubicBezTo>
                  <a:pt x="8707533" y="246713"/>
                  <a:pt x="8657197" y="461065"/>
                  <a:pt x="8676456" y="646331"/>
                </a:cubicBezTo>
                <a:cubicBezTo>
                  <a:pt x="8481635" y="660082"/>
                  <a:pt x="8400816" y="627481"/>
                  <a:pt x="8269330" y="646331"/>
                </a:cubicBezTo>
                <a:cubicBezTo>
                  <a:pt x="8137844" y="665181"/>
                  <a:pt x="7944875" y="663907"/>
                  <a:pt x="7688675" y="646331"/>
                </a:cubicBezTo>
                <a:cubicBezTo>
                  <a:pt x="7432476" y="628755"/>
                  <a:pt x="7308648" y="657305"/>
                  <a:pt x="7194784" y="646331"/>
                </a:cubicBezTo>
                <a:cubicBezTo>
                  <a:pt x="7080920" y="635357"/>
                  <a:pt x="6678617" y="664272"/>
                  <a:pt x="6440600" y="646331"/>
                </a:cubicBezTo>
                <a:cubicBezTo>
                  <a:pt x="6202583" y="628390"/>
                  <a:pt x="5987132" y="657406"/>
                  <a:pt x="5859945" y="646331"/>
                </a:cubicBezTo>
                <a:cubicBezTo>
                  <a:pt x="5732759" y="635256"/>
                  <a:pt x="5635597" y="646353"/>
                  <a:pt x="5452819" y="646331"/>
                </a:cubicBezTo>
                <a:cubicBezTo>
                  <a:pt x="5270041" y="646309"/>
                  <a:pt x="5198260" y="627015"/>
                  <a:pt x="5045693" y="646331"/>
                </a:cubicBezTo>
                <a:cubicBezTo>
                  <a:pt x="4893126" y="665647"/>
                  <a:pt x="4523869" y="634802"/>
                  <a:pt x="4291509" y="646331"/>
                </a:cubicBezTo>
                <a:cubicBezTo>
                  <a:pt x="4059149" y="657860"/>
                  <a:pt x="4033645" y="644933"/>
                  <a:pt x="3797618" y="646331"/>
                </a:cubicBezTo>
                <a:cubicBezTo>
                  <a:pt x="3561591" y="647729"/>
                  <a:pt x="3219040" y="676553"/>
                  <a:pt x="3043434" y="646331"/>
                </a:cubicBezTo>
                <a:cubicBezTo>
                  <a:pt x="2867828" y="616109"/>
                  <a:pt x="2810451" y="640605"/>
                  <a:pt x="2636308" y="646331"/>
                </a:cubicBezTo>
                <a:cubicBezTo>
                  <a:pt x="2462165" y="652057"/>
                  <a:pt x="2036013" y="643177"/>
                  <a:pt x="1795359" y="646331"/>
                </a:cubicBezTo>
                <a:cubicBezTo>
                  <a:pt x="1554705" y="649485"/>
                  <a:pt x="1453733" y="635545"/>
                  <a:pt x="1214704" y="646331"/>
                </a:cubicBezTo>
                <a:cubicBezTo>
                  <a:pt x="975676" y="657117"/>
                  <a:pt x="870590" y="638459"/>
                  <a:pt x="634049" y="646331"/>
                </a:cubicBezTo>
                <a:cubicBezTo>
                  <a:pt x="397509" y="654203"/>
                  <a:pt x="298056" y="622548"/>
                  <a:pt x="0" y="646331"/>
                </a:cubicBezTo>
                <a:cubicBezTo>
                  <a:pt x="25023" y="431385"/>
                  <a:pt x="2751" y="210813"/>
                  <a:pt x="0" y="0"/>
                </a:cubicBezTo>
                <a:close/>
              </a:path>
              <a:path w="8676456" h="646331" stroke="0" extrusionOk="0">
                <a:moveTo>
                  <a:pt x="0" y="0"/>
                </a:moveTo>
                <a:cubicBezTo>
                  <a:pt x="277705" y="-7561"/>
                  <a:pt x="531061" y="-9372"/>
                  <a:pt x="840949" y="0"/>
                </a:cubicBezTo>
                <a:cubicBezTo>
                  <a:pt x="1150837" y="9372"/>
                  <a:pt x="1095295" y="-2074"/>
                  <a:pt x="1248075" y="0"/>
                </a:cubicBezTo>
                <a:cubicBezTo>
                  <a:pt x="1400855" y="2074"/>
                  <a:pt x="1762340" y="12245"/>
                  <a:pt x="1915495" y="0"/>
                </a:cubicBezTo>
                <a:cubicBezTo>
                  <a:pt x="2068650" y="-12245"/>
                  <a:pt x="2289902" y="-7911"/>
                  <a:pt x="2409385" y="0"/>
                </a:cubicBezTo>
                <a:cubicBezTo>
                  <a:pt x="2528868" y="7911"/>
                  <a:pt x="2914747" y="-27938"/>
                  <a:pt x="3076805" y="0"/>
                </a:cubicBezTo>
                <a:cubicBezTo>
                  <a:pt x="3238863" y="27938"/>
                  <a:pt x="3542671" y="34782"/>
                  <a:pt x="3917754" y="0"/>
                </a:cubicBezTo>
                <a:cubicBezTo>
                  <a:pt x="4292837" y="-34782"/>
                  <a:pt x="4380392" y="-18914"/>
                  <a:pt x="4758702" y="0"/>
                </a:cubicBezTo>
                <a:cubicBezTo>
                  <a:pt x="5137012" y="18914"/>
                  <a:pt x="5385555" y="-1367"/>
                  <a:pt x="5599651" y="0"/>
                </a:cubicBezTo>
                <a:cubicBezTo>
                  <a:pt x="5813747" y="1367"/>
                  <a:pt x="5990981" y="-4736"/>
                  <a:pt x="6353835" y="0"/>
                </a:cubicBezTo>
                <a:cubicBezTo>
                  <a:pt x="6716689" y="4736"/>
                  <a:pt x="6872020" y="-32245"/>
                  <a:pt x="7021255" y="0"/>
                </a:cubicBezTo>
                <a:cubicBezTo>
                  <a:pt x="7170490" y="32245"/>
                  <a:pt x="7406010" y="-4718"/>
                  <a:pt x="7688675" y="0"/>
                </a:cubicBezTo>
                <a:cubicBezTo>
                  <a:pt x="7971340" y="4718"/>
                  <a:pt x="8347927" y="-2229"/>
                  <a:pt x="8676456" y="0"/>
                </a:cubicBezTo>
                <a:cubicBezTo>
                  <a:pt x="8706168" y="137563"/>
                  <a:pt x="8667870" y="408514"/>
                  <a:pt x="8676456" y="646331"/>
                </a:cubicBezTo>
                <a:cubicBezTo>
                  <a:pt x="8523725" y="657809"/>
                  <a:pt x="8300057" y="644341"/>
                  <a:pt x="8182565" y="646331"/>
                </a:cubicBezTo>
                <a:cubicBezTo>
                  <a:pt x="8065073" y="648321"/>
                  <a:pt x="7865349" y="654368"/>
                  <a:pt x="7775439" y="646331"/>
                </a:cubicBezTo>
                <a:cubicBezTo>
                  <a:pt x="7685529" y="638294"/>
                  <a:pt x="7540454" y="664071"/>
                  <a:pt x="7368313" y="646331"/>
                </a:cubicBezTo>
                <a:cubicBezTo>
                  <a:pt x="7196172" y="628591"/>
                  <a:pt x="6811282" y="631693"/>
                  <a:pt x="6614129" y="646331"/>
                </a:cubicBezTo>
                <a:cubicBezTo>
                  <a:pt x="6416976" y="660969"/>
                  <a:pt x="6226868" y="628646"/>
                  <a:pt x="5859945" y="646331"/>
                </a:cubicBezTo>
                <a:cubicBezTo>
                  <a:pt x="5493022" y="664016"/>
                  <a:pt x="5380022" y="652396"/>
                  <a:pt x="5018996" y="646331"/>
                </a:cubicBezTo>
                <a:cubicBezTo>
                  <a:pt x="4657970" y="640266"/>
                  <a:pt x="4772665" y="644770"/>
                  <a:pt x="4611870" y="646331"/>
                </a:cubicBezTo>
                <a:cubicBezTo>
                  <a:pt x="4451075" y="647892"/>
                  <a:pt x="4380507" y="660711"/>
                  <a:pt x="4204744" y="646331"/>
                </a:cubicBezTo>
                <a:cubicBezTo>
                  <a:pt x="4028981" y="631951"/>
                  <a:pt x="3556025" y="625691"/>
                  <a:pt x="3363795" y="646331"/>
                </a:cubicBezTo>
                <a:cubicBezTo>
                  <a:pt x="3171565" y="666971"/>
                  <a:pt x="2806908" y="668852"/>
                  <a:pt x="2609611" y="646331"/>
                </a:cubicBezTo>
                <a:cubicBezTo>
                  <a:pt x="2412314" y="623810"/>
                  <a:pt x="2235494" y="654586"/>
                  <a:pt x="1942191" y="646331"/>
                </a:cubicBezTo>
                <a:cubicBezTo>
                  <a:pt x="1648888" y="638076"/>
                  <a:pt x="1642489" y="647610"/>
                  <a:pt x="1448301" y="646331"/>
                </a:cubicBezTo>
                <a:cubicBezTo>
                  <a:pt x="1254113" y="645053"/>
                  <a:pt x="1073228" y="670819"/>
                  <a:pt x="780881" y="646331"/>
                </a:cubicBezTo>
                <a:cubicBezTo>
                  <a:pt x="488534" y="621843"/>
                  <a:pt x="360567" y="631775"/>
                  <a:pt x="0" y="646331"/>
                </a:cubicBezTo>
                <a:cubicBezTo>
                  <a:pt x="-20873" y="339776"/>
                  <a:pt x="28485" y="15137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Mark buys a car. It costs $75,000. It depreciates in value by 5% every year. How much is it worth after 20 years?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9D5179-444E-99A7-BE34-3AD5C6288043}"/>
              </a:ext>
            </a:extLst>
          </p:cNvPr>
          <p:cNvSpPr txBox="1"/>
          <p:nvPr/>
        </p:nvSpPr>
        <p:spPr>
          <a:xfrm>
            <a:off x="4730316" y="5144694"/>
            <a:ext cx="1638436" cy="461665"/>
          </a:xfrm>
          <a:custGeom>
            <a:avLst/>
            <a:gdLst>
              <a:gd name="connsiteX0" fmla="*/ 0 w 1638436"/>
              <a:gd name="connsiteY0" fmla="*/ 0 h 461665"/>
              <a:gd name="connsiteX1" fmla="*/ 546145 w 1638436"/>
              <a:gd name="connsiteY1" fmla="*/ 0 h 461665"/>
              <a:gd name="connsiteX2" fmla="*/ 1043138 w 1638436"/>
              <a:gd name="connsiteY2" fmla="*/ 0 h 461665"/>
              <a:gd name="connsiteX3" fmla="*/ 1638436 w 1638436"/>
              <a:gd name="connsiteY3" fmla="*/ 0 h 461665"/>
              <a:gd name="connsiteX4" fmla="*/ 1638436 w 1638436"/>
              <a:gd name="connsiteY4" fmla="*/ 461665 h 461665"/>
              <a:gd name="connsiteX5" fmla="*/ 1141444 w 1638436"/>
              <a:gd name="connsiteY5" fmla="*/ 461665 h 461665"/>
              <a:gd name="connsiteX6" fmla="*/ 562530 w 1638436"/>
              <a:gd name="connsiteY6" fmla="*/ 461665 h 461665"/>
              <a:gd name="connsiteX7" fmla="*/ 0 w 1638436"/>
              <a:gd name="connsiteY7" fmla="*/ 461665 h 461665"/>
              <a:gd name="connsiteX8" fmla="*/ 0 w 16384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8436" h="461665" fill="none" extrusionOk="0">
                <a:moveTo>
                  <a:pt x="0" y="0"/>
                </a:moveTo>
                <a:cubicBezTo>
                  <a:pt x="130128" y="-1362"/>
                  <a:pt x="416422" y="-13258"/>
                  <a:pt x="546145" y="0"/>
                </a:cubicBezTo>
                <a:cubicBezTo>
                  <a:pt x="675868" y="13258"/>
                  <a:pt x="852590" y="-22798"/>
                  <a:pt x="1043138" y="0"/>
                </a:cubicBezTo>
                <a:cubicBezTo>
                  <a:pt x="1233686" y="22798"/>
                  <a:pt x="1369775" y="20517"/>
                  <a:pt x="1638436" y="0"/>
                </a:cubicBezTo>
                <a:cubicBezTo>
                  <a:pt x="1640883" y="129296"/>
                  <a:pt x="1655053" y="292505"/>
                  <a:pt x="1638436" y="461665"/>
                </a:cubicBezTo>
                <a:cubicBezTo>
                  <a:pt x="1476536" y="447763"/>
                  <a:pt x="1318409" y="453925"/>
                  <a:pt x="1141444" y="461665"/>
                </a:cubicBezTo>
                <a:cubicBezTo>
                  <a:pt x="964479" y="469405"/>
                  <a:pt x="757945" y="475471"/>
                  <a:pt x="562530" y="461665"/>
                </a:cubicBezTo>
                <a:cubicBezTo>
                  <a:pt x="367115" y="447859"/>
                  <a:pt x="192921" y="453591"/>
                  <a:pt x="0" y="461665"/>
                </a:cubicBezTo>
                <a:cubicBezTo>
                  <a:pt x="-4100" y="357257"/>
                  <a:pt x="-18993" y="133350"/>
                  <a:pt x="0" y="0"/>
                </a:cubicBezTo>
                <a:close/>
              </a:path>
              <a:path w="1638436" h="461665" stroke="0" extrusionOk="0">
                <a:moveTo>
                  <a:pt x="0" y="0"/>
                </a:moveTo>
                <a:cubicBezTo>
                  <a:pt x="231919" y="1113"/>
                  <a:pt x="299477" y="-5860"/>
                  <a:pt x="578914" y="0"/>
                </a:cubicBezTo>
                <a:cubicBezTo>
                  <a:pt x="858351" y="5860"/>
                  <a:pt x="943727" y="-20883"/>
                  <a:pt x="1075906" y="0"/>
                </a:cubicBezTo>
                <a:cubicBezTo>
                  <a:pt x="1208085" y="20883"/>
                  <a:pt x="1421568" y="-2078"/>
                  <a:pt x="1638436" y="0"/>
                </a:cubicBezTo>
                <a:cubicBezTo>
                  <a:pt x="1635929" y="229765"/>
                  <a:pt x="1652402" y="353955"/>
                  <a:pt x="1638436" y="461665"/>
                </a:cubicBezTo>
                <a:cubicBezTo>
                  <a:pt x="1398086" y="467736"/>
                  <a:pt x="1268523" y="458517"/>
                  <a:pt x="1125059" y="461665"/>
                </a:cubicBezTo>
                <a:cubicBezTo>
                  <a:pt x="981595" y="464813"/>
                  <a:pt x="875899" y="480879"/>
                  <a:pt x="628067" y="461665"/>
                </a:cubicBezTo>
                <a:cubicBezTo>
                  <a:pt x="380235" y="442451"/>
                  <a:pt x="158541" y="468074"/>
                  <a:pt x="0" y="461665"/>
                </a:cubicBezTo>
                <a:cubicBezTo>
                  <a:pt x="11462" y="355797"/>
                  <a:pt x="16346" y="16295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$26886.44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E72822-8997-07F2-DB6F-1243284806BF}"/>
              </a:ext>
            </a:extLst>
          </p:cNvPr>
          <p:cNvCxnSpPr>
            <a:cxnSpLocks/>
          </p:cNvCxnSpPr>
          <p:nvPr/>
        </p:nvCxnSpPr>
        <p:spPr>
          <a:xfrm>
            <a:off x="521804" y="6444030"/>
            <a:ext cx="1638436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6B4D4B-15CD-1DE5-5C1C-28ACE2775644}"/>
              </a:ext>
            </a:extLst>
          </p:cNvPr>
          <p:cNvSpPr txBox="1"/>
          <p:nvPr/>
        </p:nvSpPr>
        <p:spPr>
          <a:xfrm>
            <a:off x="228836" y="2142663"/>
            <a:ext cx="8676456" cy="646331"/>
          </a:xfrm>
          <a:custGeom>
            <a:avLst/>
            <a:gdLst>
              <a:gd name="connsiteX0" fmla="*/ 0 w 8676456"/>
              <a:gd name="connsiteY0" fmla="*/ 0 h 646331"/>
              <a:gd name="connsiteX1" fmla="*/ 754184 w 8676456"/>
              <a:gd name="connsiteY1" fmla="*/ 0 h 646331"/>
              <a:gd name="connsiteX2" fmla="*/ 1508369 w 8676456"/>
              <a:gd name="connsiteY2" fmla="*/ 0 h 646331"/>
              <a:gd name="connsiteX3" fmla="*/ 2002259 w 8676456"/>
              <a:gd name="connsiteY3" fmla="*/ 0 h 646331"/>
              <a:gd name="connsiteX4" fmla="*/ 2496150 w 8676456"/>
              <a:gd name="connsiteY4" fmla="*/ 0 h 646331"/>
              <a:gd name="connsiteX5" fmla="*/ 3250334 w 8676456"/>
              <a:gd name="connsiteY5" fmla="*/ 0 h 646331"/>
              <a:gd name="connsiteX6" fmla="*/ 3830989 w 8676456"/>
              <a:gd name="connsiteY6" fmla="*/ 0 h 646331"/>
              <a:gd name="connsiteX7" fmla="*/ 4671938 w 8676456"/>
              <a:gd name="connsiteY7" fmla="*/ 0 h 646331"/>
              <a:gd name="connsiteX8" fmla="*/ 5512887 w 8676456"/>
              <a:gd name="connsiteY8" fmla="*/ 0 h 646331"/>
              <a:gd name="connsiteX9" fmla="*/ 6353835 w 8676456"/>
              <a:gd name="connsiteY9" fmla="*/ 0 h 646331"/>
              <a:gd name="connsiteX10" fmla="*/ 7021255 w 8676456"/>
              <a:gd name="connsiteY10" fmla="*/ 0 h 646331"/>
              <a:gd name="connsiteX11" fmla="*/ 7688675 w 8676456"/>
              <a:gd name="connsiteY11" fmla="*/ 0 h 646331"/>
              <a:gd name="connsiteX12" fmla="*/ 8676456 w 8676456"/>
              <a:gd name="connsiteY12" fmla="*/ 0 h 646331"/>
              <a:gd name="connsiteX13" fmla="*/ 8676456 w 8676456"/>
              <a:gd name="connsiteY13" fmla="*/ 646331 h 646331"/>
              <a:gd name="connsiteX14" fmla="*/ 8269330 w 8676456"/>
              <a:gd name="connsiteY14" fmla="*/ 646331 h 646331"/>
              <a:gd name="connsiteX15" fmla="*/ 7688675 w 8676456"/>
              <a:gd name="connsiteY15" fmla="*/ 646331 h 646331"/>
              <a:gd name="connsiteX16" fmla="*/ 7194784 w 8676456"/>
              <a:gd name="connsiteY16" fmla="*/ 646331 h 646331"/>
              <a:gd name="connsiteX17" fmla="*/ 6440600 w 8676456"/>
              <a:gd name="connsiteY17" fmla="*/ 646331 h 646331"/>
              <a:gd name="connsiteX18" fmla="*/ 5859945 w 8676456"/>
              <a:gd name="connsiteY18" fmla="*/ 646331 h 646331"/>
              <a:gd name="connsiteX19" fmla="*/ 5452819 w 8676456"/>
              <a:gd name="connsiteY19" fmla="*/ 646331 h 646331"/>
              <a:gd name="connsiteX20" fmla="*/ 5045693 w 8676456"/>
              <a:gd name="connsiteY20" fmla="*/ 646331 h 646331"/>
              <a:gd name="connsiteX21" fmla="*/ 4291509 w 8676456"/>
              <a:gd name="connsiteY21" fmla="*/ 646331 h 646331"/>
              <a:gd name="connsiteX22" fmla="*/ 3797618 w 8676456"/>
              <a:gd name="connsiteY22" fmla="*/ 646331 h 646331"/>
              <a:gd name="connsiteX23" fmla="*/ 3043434 w 8676456"/>
              <a:gd name="connsiteY23" fmla="*/ 646331 h 646331"/>
              <a:gd name="connsiteX24" fmla="*/ 2636308 w 8676456"/>
              <a:gd name="connsiteY24" fmla="*/ 646331 h 646331"/>
              <a:gd name="connsiteX25" fmla="*/ 1795359 w 8676456"/>
              <a:gd name="connsiteY25" fmla="*/ 646331 h 646331"/>
              <a:gd name="connsiteX26" fmla="*/ 1214704 w 8676456"/>
              <a:gd name="connsiteY26" fmla="*/ 646331 h 646331"/>
              <a:gd name="connsiteX27" fmla="*/ 634049 w 8676456"/>
              <a:gd name="connsiteY27" fmla="*/ 646331 h 646331"/>
              <a:gd name="connsiteX28" fmla="*/ 0 w 8676456"/>
              <a:gd name="connsiteY28" fmla="*/ 646331 h 646331"/>
              <a:gd name="connsiteX29" fmla="*/ 0 w 8676456"/>
              <a:gd name="connsiteY29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76456" h="646331" fill="none" extrusionOk="0">
                <a:moveTo>
                  <a:pt x="0" y="0"/>
                </a:moveTo>
                <a:cubicBezTo>
                  <a:pt x="212901" y="27273"/>
                  <a:pt x="451923" y="20771"/>
                  <a:pt x="754184" y="0"/>
                </a:cubicBezTo>
                <a:cubicBezTo>
                  <a:pt x="1056445" y="-20771"/>
                  <a:pt x="1153949" y="14996"/>
                  <a:pt x="1508369" y="0"/>
                </a:cubicBezTo>
                <a:cubicBezTo>
                  <a:pt x="1862790" y="-14996"/>
                  <a:pt x="1770334" y="6545"/>
                  <a:pt x="2002259" y="0"/>
                </a:cubicBezTo>
                <a:cubicBezTo>
                  <a:pt x="2234184" y="-6545"/>
                  <a:pt x="2365535" y="17980"/>
                  <a:pt x="2496150" y="0"/>
                </a:cubicBezTo>
                <a:cubicBezTo>
                  <a:pt x="2626765" y="-17980"/>
                  <a:pt x="3095580" y="10784"/>
                  <a:pt x="3250334" y="0"/>
                </a:cubicBezTo>
                <a:cubicBezTo>
                  <a:pt x="3405088" y="-10784"/>
                  <a:pt x="3549327" y="25761"/>
                  <a:pt x="3830989" y="0"/>
                </a:cubicBezTo>
                <a:cubicBezTo>
                  <a:pt x="4112651" y="-25761"/>
                  <a:pt x="4378111" y="-39964"/>
                  <a:pt x="4671938" y="0"/>
                </a:cubicBezTo>
                <a:cubicBezTo>
                  <a:pt x="4965765" y="39964"/>
                  <a:pt x="5305302" y="-7300"/>
                  <a:pt x="5512887" y="0"/>
                </a:cubicBezTo>
                <a:cubicBezTo>
                  <a:pt x="5720472" y="7300"/>
                  <a:pt x="6139151" y="-35247"/>
                  <a:pt x="6353835" y="0"/>
                </a:cubicBezTo>
                <a:cubicBezTo>
                  <a:pt x="6568519" y="35247"/>
                  <a:pt x="6785789" y="-3942"/>
                  <a:pt x="7021255" y="0"/>
                </a:cubicBezTo>
                <a:cubicBezTo>
                  <a:pt x="7256721" y="3942"/>
                  <a:pt x="7482363" y="-13404"/>
                  <a:pt x="7688675" y="0"/>
                </a:cubicBezTo>
                <a:cubicBezTo>
                  <a:pt x="7894987" y="13404"/>
                  <a:pt x="8457533" y="-16904"/>
                  <a:pt x="8676456" y="0"/>
                </a:cubicBezTo>
                <a:cubicBezTo>
                  <a:pt x="8707533" y="246713"/>
                  <a:pt x="8657197" y="461065"/>
                  <a:pt x="8676456" y="646331"/>
                </a:cubicBezTo>
                <a:cubicBezTo>
                  <a:pt x="8481635" y="660082"/>
                  <a:pt x="8400816" y="627481"/>
                  <a:pt x="8269330" y="646331"/>
                </a:cubicBezTo>
                <a:cubicBezTo>
                  <a:pt x="8137844" y="665181"/>
                  <a:pt x="7944875" y="663907"/>
                  <a:pt x="7688675" y="646331"/>
                </a:cubicBezTo>
                <a:cubicBezTo>
                  <a:pt x="7432476" y="628755"/>
                  <a:pt x="7308648" y="657305"/>
                  <a:pt x="7194784" y="646331"/>
                </a:cubicBezTo>
                <a:cubicBezTo>
                  <a:pt x="7080920" y="635357"/>
                  <a:pt x="6678617" y="664272"/>
                  <a:pt x="6440600" y="646331"/>
                </a:cubicBezTo>
                <a:cubicBezTo>
                  <a:pt x="6202583" y="628390"/>
                  <a:pt x="5987132" y="657406"/>
                  <a:pt x="5859945" y="646331"/>
                </a:cubicBezTo>
                <a:cubicBezTo>
                  <a:pt x="5732759" y="635256"/>
                  <a:pt x="5635597" y="646353"/>
                  <a:pt x="5452819" y="646331"/>
                </a:cubicBezTo>
                <a:cubicBezTo>
                  <a:pt x="5270041" y="646309"/>
                  <a:pt x="5198260" y="627015"/>
                  <a:pt x="5045693" y="646331"/>
                </a:cubicBezTo>
                <a:cubicBezTo>
                  <a:pt x="4893126" y="665647"/>
                  <a:pt x="4523869" y="634802"/>
                  <a:pt x="4291509" y="646331"/>
                </a:cubicBezTo>
                <a:cubicBezTo>
                  <a:pt x="4059149" y="657860"/>
                  <a:pt x="4033645" y="644933"/>
                  <a:pt x="3797618" y="646331"/>
                </a:cubicBezTo>
                <a:cubicBezTo>
                  <a:pt x="3561591" y="647729"/>
                  <a:pt x="3219040" y="676553"/>
                  <a:pt x="3043434" y="646331"/>
                </a:cubicBezTo>
                <a:cubicBezTo>
                  <a:pt x="2867828" y="616109"/>
                  <a:pt x="2810451" y="640605"/>
                  <a:pt x="2636308" y="646331"/>
                </a:cubicBezTo>
                <a:cubicBezTo>
                  <a:pt x="2462165" y="652057"/>
                  <a:pt x="2036013" y="643177"/>
                  <a:pt x="1795359" y="646331"/>
                </a:cubicBezTo>
                <a:cubicBezTo>
                  <a:pt x="1554705" y="649485"/>
                  <a:pt x="1453733" y="635545"/>
                  <a:pt x="1214704" y="646331"/>
                </a:cubicBezTo>
                <a:cubicBezTo>
                  <a:pt x="975676" y="657117"/>
                  <a:pt x="870590" y="638459"/>
                  <a:pt x="634049" y="646331"/>
                </a:cubicBezTo>
                <a:cubicBezTo>
                  <a:pt x="397509" y="654203"/>
                  <a:pt x="298056" y="622548"/>
                  <a:pt x="0" y="646331"/>
                </a:cubicBezTo>
                <a:cubicBezTo>
                  <a:pt x="25023" y="431385"/>
                  <a:pt x="2751" y="210813"/>
                  <a:pt x="0" y="0"/>
                </a:cubicBezTo>
                <a:close/>
              </a:path>
              <a:path w="8676456" h="646331" stroke="0" extrusionOk="0">
                <a:moveTo>
                  <a:pt x="0" y="0"/>
                </a:moveTo>
                <a:cubicBezTo>
                  <a:pt x="277705" y="-7561"/>
                  <a:pt x="531061" y="-9372"/>
                  <a:pt x="840949" y="0"/>
                </a:cubicBezTo>
                <a:cubicBezTo>
                  <a:pt x="1150837" y="9372"/>
                  <a:pt x="1095295" y="-2074"/>
                  <a:pt x="1248075" y="0"/>
                </a:cubicBezTo>
                <a:cubicBezTo>
                  <a:pt x="1400855" y="2074"/>
                  <a:pt x="1762340" y="12245"/>
                  <a:pt x="1915495" y="0"/>
                </a:cubicBezTo>
                <a:cubicBezTo>
                  <a:pt x="2068650" y="-12245"/>
                  <a:pt x="2289902" y="-7911"/>
                  <a:pt x="2409385" y="0"/>
                </a:cubicBezTo>
                <a:cubicBezTo>
                  <a:pt x="2528868" y="7911"/>
                  <a:pt x="2914747" y="-27938"/>
                  <a:pt x="3076805" y="0"/>
                </a:cubicBezTo>
                <a:cubicBezTo>
                  <a:pt x="3238863" y="27938"/>
                  <a:pt x="3542671" y="34782"/>
                  <a:pt x="3917754" y="0"/>
                </a:cubicBezTo>
                <a:cubicBezTo>
                  <a:pt x="4292837" y="-34782"/>
                  <a:pt x="4380392" y="-18914"/>
                  <a:pt x="4758702" y="0"/>
                </a:cubicBezTo>
                <a:cubicBezTo>
                  <a:pt x="5137012" y="18914"/>
                  <a:pt x="5385555" y="-1367"/>
                  <a:pt x="5599651" y="0"/>
                </a:cubicBezTo>
                <a:cubicBezTo>
                  <a:pt x="5813747" y="1367"/>
                  <a:pt x="5990981" y="-4736"/>
                  <a:pt x="6353835" y="0"/>
                </a:cubicBezTo>
                <a:cubicBezTo>
                  <a:pt x="6716689" y="4736"/>
                  <a:pt x="6872020" y="-32245"/>
                  <a:pt x="7021255" y="0"/>
                </a:cubicBezTo>
                <a:cubicBezTo>
                  <a:pt x="7170490" y="32245"/>
                  <a:pt x="7406010" y="-4718"/>
                  <a:pt x="7688675" y="0"/>
                </a:cubicBezTo>
                <a:cubicBezTo>
                  <a:pt x="7971340" y="4718"/>
                  <a:pt x="8347927" y="-2229"/>
                  <a:pt x="8676456" y="0"/>
                </a:cubicBezTo>
                <a:cubicBezTo>
                  <a:pt x="8706168" y="137563"/>
                  <a:pt x="8667870" y="408514"/>
                  <a:pt x="8676456" y="646331"/>
                </a:cubicBezTo>
                <a:cubicBezTo>
                  <a:pt x="8523725" y="657809"/>
                  <a:pt x="8300057" y="644341"/>
                  <a:pt x="8182565" y="646331"/>
                </a:cubicBezTo>
                <a:cubicBezTo>
                  <a:pt x="8065073" y="648321"/>
                  <a:pt x="7865349" y="654368"/>
                  <a:pt x="7775439" y="646331"/>
                </a:cubicBezTo>
                <a:cubicBezTo>
                  <a:pt x="7685529" y="638294"/>
                  <a:pt x="7540454" y="664071"/>
                  <a:pt x="7368313" y="646331"/>
                </a:cubicBezTo>
                <a:cubicBezTo>
                  <a:pt x="7196172" y="628591"/>
                  <a:pt x="6811282" y="631693"/>
                  <a:pt x="6614129" y="646331"/>
                </a:cubicBezTo>
                <a:cubicBezTo>
                  <a:pt x="6416976" y="660969"/>
                  <a:pt x="6226868" y="628646"/>
                  <a:pt x="5859945" y="646331"/>
                </a:cubicBezTo>
                <a:cubicBezTo>
                  <a:pt x="5493022" y="664016"/>
                  <a:pt x="5380022" y="652396"/>
                  <a:pt x="5018996" y="646331"/>
                </a:cubicBezTo>
                <a:cubicBezTo>
                  <a:pt x="4657970" y="640266"/>
                  <a:pt x="4772665" y="644770"/>
                  <a:pt x="4611870" y="646331"/>
                </a:cubicBezTo>
                <a:cubicBezTo>
                  <a:pt x="4451075" y="647892"/>
                  <a:pt x="4380507" y="660711"/>
                  <a:pt x="4204744" y="646331"/>
                </a:cubicBezTo>
                <a:cubicBezTo>
                  <a:pt x="4028981" y="631951"/>
                  <a:pt x="3556025" y="625691"/>
                  <a:pt x="3363795" y="646331"/>
                </a:cubicBezTo>
                <a:cubicBezTo>
                  <a:pt x="3171565" y="666971"/>
                  <a:pt x="2806908" y="668852"/>
                  <a:pt x="2609611" y="646331"/>
                </a:cubicBezTo>
                <a:cubicBezTo>
                  <a:pt x="2412314" y="623810"/>
                  <a:pt x="2235494" y="654586"/>
                  <a:pt x="1942191" y="646331"/>
                </a:cubicBezTo>
                <a:cubicBezTo>
                  <a:pt x="1648888" y="638076"/>
                  <a:pt x="1642489" y="647610"/>
                  <a:pt x="1448301" y="646331"/>
                </a:cubicBezTo>
                <a:cubicBezTo>
                  <a:pt x="1254113" y="645053"/>
                  <a:pt x="1073228" y="670819"/>
                  <a:pt x="780881" y="646331"/>
                </a:cubicBezTo>
                <a:cubicBezTo>
                  <a:pt x="488534" y="621843"/>
                  <a:pt x="360567" y="631775"/>
                  <a:pt x="0" y="646331"/>
                </a:cubicBezTo>
                <a:cubicBezTo>
                  <a:pt x="-20873" y="339776"/>
                  <a:pt x="28485" y="15137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Adam buys a collectable card. It costs $100. It appreciates in value by 55% every year. How much will it be worth in 30 years?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B2F0C6-29D0-683C-63BD-F68048EEA247}"/>
              </a:ext>
            </a:extLst>
          </p:cNvPr>
          <p:cNvSpPr txBox="1"/>
          <p:nvPr/>
        </p:nvSpPr>
        <p:spPr>
          <a:xfrm>
            <a:off x="525252" y="5144695"/>
            <a:ext cx="1638436" cy="461665"/>
          </a:xfrm>
          <a:custGeom>
            <a:avLst/>
            <a:gdLst>
              <a:gd name="connsiteX0" fmla="*/ 0 w 1638436"/>
              <a:gd name="connsiteY0" fmla="*/ 0 h 461665"/>
              <a:gd name="connsiteX1" fmla="*/ 546145 w 1638436"/>
              <a:gd name="connsiteY1" fmla="*/ 0 h 461665"/>
              <a:gd name="connsiteX2" fmla="*/ 1043138 w 1638436"/>
              <a:gd name="connsiteY2" fmla="*/ 0 h 461665"/>
              <a:gd name="connsiteX3" fmla="*/ 1638436 w 1638436"/>
              <a:gd name="connsiteY3" fmla="*/ 0 h 461665"/>
              <a:gd name="connsiteX4" fmla="*/ 1638436 w 1638436"/>
              <a:gd name="connsiteY4" fmla="*/ 461665 h 461665"/>
              <a:gd name="connsiteX5" fmla="*/ 1141444 w 1638436"/>
              <a:gd name="connsiteY5" fmla="*/ 461665 h 461665"/>
              <a:gd name="connsiteX6" fmla="*/ 562530 w 1638436"/>
              <a:gd name="connsiteY6" fmla="*/ 461665 h 461665"/>
              <a:gd name="connsiteX7" fmla="*/ 0 w 1638436"/>
              <a:gd name="connsiteY7" fmla="*/ 461665 h 461665"/>
              <a:gd name="connsiteX8" fmla="*/ 0 w 16384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8436" h="461665" fill="none" extrusionOk="0">
                <a:moveTo>
                  <a:pt x="0" y="0"/>
                </a:moveTo>
                <a:cubicBezTo>
                  <a:pt x="130128" y="-1362"/>
                  <a:pt x="416422" y="-13258"/>
                  <a:pt x="546145" y="0"/>
                </a:cubicBezTo>
                <a:cubicBezTo>
                  <a:pt x="675868" y="13258"/>
                  <a:pt x="852590" y="-22798"/>
                  <a:pt x="1043138" y="0"/>
                </a:cubicBezTo>
                <a:cubicBezTo>
                  <a:pt x="1233686" y="22798"/>
                  <a:pt x="1369775" y="20517"/>
                  <a:pt x="1638436" y="0"/>
                </a:cubicBezTo>
                <a:cubicBezTo>
                  <a:pt x="1640883" y="129296"/>
                  <a:pt x="1655053" y="292505"/>
                  <a:pt x="1638436" y="461665"/>
                </a:cubicBezTo>
                <a:cubicBezTo>
                  <a:pt x="1476536" y="447763"/>
                  <a:pt x="1318409" y="453925"/>
                  <a:pt x="1141444" y="461665"/>
                </a:cubicBezTo>
                <a:cubicBezTo>
                  <a:pt x="964479" y="469405"/>
                  <a:pt x="757945" y="475471"/>
                  <a:pt x="562530" y="461665"/>
                </a:cubicBezTo>
                <a:cubicBezTo>
                  <a:pt x="367115" y="447859"/>
                  <a:pt x="192921" y="453591"/>
                  <a:pt x="0" y="461665"/>
                </a:cubicBezTo>
                <a:cubicBezTo>
                  <a:pt x="-4100" y="357257"/>
                  <a:pt x="-18993" y="133350"/>
                  <a:pt x="0" y="0"/>
                </a:cubicBezTo>
                <a:close/>
              </a:path>
              <a:path w="1638436" h="461665" stroke="0" extrusionOk="0">
                <a:moveTo>
                  <a:pt x="0" y="0"/>
                </a:moveTo>
                <a:cubicBezTo>
                  <a:pt x="231919" y="1113"/>
                  <a:pt x="299477" y="-5860"/>
                  <a:pt x="578914" y="0"/>
                </a:cubicBezTo>
                <a:cubicBezTo>
                  <a:pt x="858351" y="5860"/>
                  <a:pt x="943727" y="-20883"/>
                  <a:pt x="1075906" y="0"/>
                </a:cubicBezTo>
                <a:cubicBezTo>
                  <a:pt x="1208085" y="20883"/>
                  <a:pt x="1421568" y="-2078"/>
                  <a:pt x="1638436" y="0"/>
                </a:cubicBezTo>
                <a:cubicBezTo>
                  <a:pt x="1635929" y="229765"/>
                  <a:pt x="1652402" y="353955"/>
                  <a:pt x="1638436" y="461665"/>
                </a:cubicBezTo>
                <a:cubicBezTo>
                  <a:pt x="1398086" y="467736"/>
                  <a:pt x="1268523" y="458517"/>
                  <a:pt x="1125059" y="461665"/>
                </a:cubicBezTo>
                <a:cubicBezTo>
                  <a:pt x="981595" y="464813"/>
                  <a:pt x="875899" y="480879"/>
                  <a:pt x="628067" y="461665"/>
                </a:cubicBezTo>
                <a:cubicBezTo>
                  <a:pt x="380235" y="442451"/>
                  <a:pt x="158541" y="468074"/>
                  <a:pt x="0" y="461665"/>
                </a:cubicBezTo>
                <a:cubicBezTo>
                  <a:pt x="11462" y="355797"/>
                  <a:pt x="16346" y="16295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$71610.30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261461-A0DA-1489-50AA-07E3CCA57E5E}"/>
              </a:ext>
            </a:extLst>
          </p:cNvPr>
          <p:cNvCxnSpPr>
            <a:cxnSpLocks/>
          </p:cNvCxnSpPr>
          <p:nvPr/>
        </p:nvCxnSpPr>
        <p:spPr>
          <a:xfrm>
            <a:off x="2627784" y="6444030"/>
            <a:ext cx="1638436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7E40A18-2A6A-A47B-AB89-3E1A4959B6BF}"/>
              </a:ext>
            </a:extLst>
          </p:cNvPr>
          <p:cNvSpPr txBox="1"/>
          <p:nvPr/>
        </p:nvSpPr>
        <p:spPr>
          <a:xfrm>
            <a:off x="243724" y="3016566"/>
            <a:ext cx="8676456" cy="646331"/>
          </a:xfrm>
          <a:custGeom>
            <a:avLst/>
            <a:gdLst>
              <a:gd name="connsiteX0" fmla="*/ 0 w 8676456"/>
              <a:gd name="connsiteY0" fmla="*/ 0 h 646331"/>
              <a:gd name="connsiteX1" fmla="*/ 754184 w 8676456"/>
              <a:gd name="connsiteY1" fmla="*/ 0 h 646331"/>
              <a:gd name="connsiteX2" fmla="*/ 1508369 w 8676456"/>
              <a:gd name="connsiteY2" fmla="*/ 0 h 646331"/>
              <a:gd name="connsiteX3" fmla="*/ 2002259 w 8676456"/>
              <a:gd name="connsiteY3" fmla="*/ 0 h 646331"/>
              <a:gd name="connsiteX4" fmla="*/ 2496150 w 8676456"/>
              <a:gd name="connsiteY4" fmla="*/ 0 h 646331"/>
              <a:gd name="connsiteX5" fmla="*/ 3250334 w 8676456"/>
              <a:gd name="connsiteY5" fmla="*/ 0 h 646331"/>
              <a:gd name="connsiteX6" fmla="*/ 3830989 w 8676456"/>
              <a:gd name="connsiteY6" fmla="*/ 0 h 646331"/>
              <a:gd name="connsiteX7" fmla="*/ 4671938 w 8676456"/>
              <a:gd name="connsiteY7" fmla="*/ 0 h 646331"/>
              <a:gd name="connsiteX8" fmla="*/ 5512887 w 8676456"/>
              <a:gd name="connsiteY8" fmla="*/ 0 h 646331"/>
              <a:gd name="connsiteX9" fmla="*/ 6353835 w 8676456"/>
              <a:gd name="connsiteY9" fmla="*/ 0 h 646331"/>
              <a:gd name="connsiteX10" fmla="*/ 7021255 w 8676456"/>
              <a:gd name="connsiteY10" fmla="*/ 0 h 646331"/>
              <a:gd name="connsiteX11" fmla="*/ 7688675 w 8676456"/>
              <a:gd name="connsiteY11" fmla="*/ 0 h 646331"/>
              <a:gd name="connsiteX12" fmla="*/ 8676456 w 8676456"/>
              <a:gd name="connsiteY12" fmla="*/ 0 h 646331"/>
              <a:gd name="connsiteX13" fmla="*/ 8676456 w 8676456"/>
              <a:gd name="connsiteY13" fmla="*/ 646331 h 646331"/>
              <a:gd name="connsiteX14" fmla="*/ 8269330 w 8676456"/>
              <a:gd name="connsiteY14" fmla="*/ 646331 h 646331"/>
              <a:gd name="connsiteX15" fmla="*/ 7688675 w 8676456"/>
              <a:gd name="connsiteY15" fmla="*/ 646331 h 646331"/>
              <a:gd name="connsiteX16" fmla="*/ 7194784 w 8676456"/>
              <a:gd name="connsiteY16" fmla="*/ 646331 h 646331"/>
              <a:gd name="connsiteX17" fmla="*/ 6440600 w 8676456"/>
              <a:gd name="connsiteY17" fmla="*/ 646331 h 646331"/>
              <a:gd name="connsiteX18" fmla="*/ 5859945 w 8676456"/>
              <a:gd name="connsiteY18" fmla="*/ 646331 h 646331"/>
              <a:gd name="connsiteX19" fmla="*/ 5452819 w 8676456"/>
              <a:gd name="connsiteY19" fmla="*/ 646331 h 646331"/>
              <a:gd name="connsiteX20" fmla="*/ 5045693 w 8676456"/>
              <a:gd name="connsiteY20" fmla="*/ 646331 h 646331"/>
              <a:gd name="connsiteX21" fmla="*/ 4291509 w 8676456"/>
              <a:gd name="connsiteY21" fmla="*/ 646331 h 646331"/>
              <a:gd name="connsiteX22" fmla="*/ 3797618 w 8676456"/>
              <a:gd name="connsiteY22" fmla="*/ 646331 h 646331"/>
              <a:gd name="connsiteX23" fmla="*/ 3043434 w 8676456"/>
              <a:gd name="connsiteY23" fmla="*/ 646331 h 646331"/>
              <a:gd name="connsiteX24" fmla="*/ 2636308 w 8676456"/>
              <a:gd name="connsiteY24" fmla="*/ 646331 h 646331"/>
              <a:gd name="connsiteX25" fmla="*/ 1795359 w 8676456"/>
              <a:gd name="connsiteY25" fmla="*/ 646331 h 646331"/>
              <a:gd name="connsiteX26" fmla="*/ 1214704 w 8676456"/>
              <a:gd name="connsiteY26" fmla="*/ 646331 h 646331"/>
              <a:gd name="connsiteX27" fmla="*/ 634049 w 8676456"/>
              <a:gd name="connsiteY27" fmla="*/ 646331 h 646331"/>
              <a:gd name="connsiteX28" fmla="*/ 0 w 8676456"/>
              <a:gd name="connsiteY28" fmla="*/ 646331 h 646331"/>
              <a:gd name="connsiteX29" fmla="*/ 0 w 8676456"/>
              <a:gd name="connsiteY29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76456" h="646331" fill="none" extrusionOk="0">
                <a:moveTo>
                  <a:pt x="0" y="0"/>
                </a:moveTo>
                <a:cubicBezTo>
                  <a:pt x="212901" y="27273"/>
                  <a:pt x="451923" y="20771"/>
                  <a:pt x="754184" y="0"/>
                </a:cubicBezTo>
                <a:cubicBezTo>
                  <a:pt x="1056445" y="-20771"/>
                  <a:pt x="1153949" y="14996"/>
                  <a:pt x="1508369" y="0"/>
                </a:cubicBezTo>
                <a:cubicBezTo>
                  <a:pt x="1862790" y="-14996"/>
                  <a:pt x="1770334" y="6545"/>
                  <a:pt x="2002259" y="0"/>
                </a:cubicBezTo>
                <a:cubicBezTo>
                  <a:pt x="2234184" y="-6545"/>
                  <a:pt x="2365535" y="17980"/>
                  <a:pt x="2496150" y="0"/>
                </a:cubicBezTo>
                <a:cubicBezTo>
                  <a:pt x="2626765" y="-17980"/>
                  <a:pt x="3095580" y="10784"/>
                  <a:pt x="3250334" y="0"/>
                </a:cubicBezTo>
                <a:cubicBezTo>
                  <a:pt x="3405088" y="-10784"/>
                  <a:pt x="3549327" y="25761"/>
                  <a:pt x="3830989" y="0"/>
                </a:cubicBezTo>
                <a:cubicBezTo>
                  <a:pt x="4112651" y="-25761"/>
                  <a:pt x="4378111" y="-39964"/>
                  <a:pt x="4671938" y="0"/>
                </a:cubicBezTo>
                <a:cubicBezTo>
                  <a:pt x="4965765" y="39964"/>
                  <a:pt x="5305302" y="-7300"/>
                  <a:pt x="5512887" y="0"/>
                </a:cubicBezTo>
                <a:cubicBezTo>
                  <a:pt x="5720472" y="7300"/>
                  <a:pt x="6139151" y="-35247"/>
                  <a:pt x="6353835" y="0"/>
                </a:cubicBezTo>
                <a:cubicBezTo>
                  <a:pt x="6568519" y="35247"/>
                  <a:pt x="6785789" y="-3942"/>
                  <a:pt x="7021255" y="0"/>
                </a:cubicBezTo>
                <a:cubicBezTo>
                  <a:pt x="7256721" y="3942"/>
                  <a:pt x="7482363" y="-13404"/>
                  <a:pt x="7688675" y="0"/>
                </a:cubicBezTo>
                <a:cubicBezTo>
                  <a:pt x="7894987" y="13404"/>
                  <a:pt x="8457533" y="-16904"/>
                  <a:pt x="8676456" y="0"/>
                </a:cubicBezTo>
                <a:cubicBezTo>
                  <a:pt x="8707533" y="246713"/>
                  <a:pt x="8657197" y="461065"/>
                  <a:pt x="8676456" y="646331"/>
                </a:cubicBezTo>
                <a:cubicBezTo>
                  <a:pt x="8481635" y="660082"/>
                  <a:pt x="8400816" y="627481"/>
                  <a:pt x="8269330" y="646331"/>
                </a:cubicBezTo>
                <a:cubicBezTo>
                  <a:pt x="8137844" y="665181"/>
                  <a:pt x="7944875" y="663907"/>
                  <a:pt x="7688675" y="646331"/>
                </a:cubicBezTo>
                <a:cubicBezTo>
                  <a:pt x="7432476" y="628755"/>
                  <a:pt x="7308648" y="657305"/>
                  <a:pt x="7194784" y="646331"/>
                </a:cubicBezTo>
                <a:cubicBezTo>
                  <a:pt x="7080920" y="635357"/>
                  <a:pt x="6678617" y="664272"/>
                  <a:pt x="6440600" y="646331"/>
                </a:cubicBezTo>
                <a:cubicBezTo>
                  <a:pt x="6202583" y="628390"/>
                  <a:pt x="5987132" y="657406"/>
                  <a:pt x="5859945" y="646331"/>
                </a:cubicBezTo>
                <a:cubicBezTo>
                  <a:pt x="5732759" y="635256"/>
                  <a:pt x="5635597" y="646353"/>
                  <a:pt x="5452819" y="646331"/>
                </a:cubicBezTo>
                <a:cubicBezTo>
                  <a:pt x="5270041" y="646309"/>
                  <a:pt x="5198260" y="627015"/>
                  <a:pt x="5045693" y="646331"/>
                </a:cubicBezTo>
                <a:cubicBezTo>
                  <a:pt x="4893126" y="665647"/>
                  <a:pt x="4523869" y="634802"/>
                  <a:pt x="4291509" y="646331"/>
                </a:cubicBezTo>
                <a:cubicBezTo>
                  <a:pt x="4059149" y="657860"/>
                  <a:pt x="4033645" y="644933"/>
                  <a:pt x="3797618" y="646331"/>
                </a:cubicBezTo>
                <a:cubicBezTo>
                  <a:pt x="3561591" y="647729"/>
                  <a:pt x="3219040" y="676553"/>
                  <a:pt x="3043434" y="646331"/>
                </a:cubicBezTo>
                <a:cubicBezTo>
                  <a:pt x="2867828" y="616109"/>
                  <a:pt x="2810451" y="640605"/>
                  <a:pt x="2636308" y="646331"/>
                </a:cubicBezTo>
                <a:cubicBezTo>
                  <a:pt x="2462165" y="652057"/>
                  <a:pt x="2036013" y="643177"/>
                  <a:pt x="1795359" y="646331"/>
                </a:cubicBezTo>
                <a:cubicBezTo>
                  <a:pt x="1554705" y="649485"/>
                  <a:pt x="1453733" y="635545"/>
                  <a:pt x="1214704" y="646331"/>
                </a:cubicBezTo>
                <a:cubicBezTo>
                  <a:pt x="975676" y="657117"/>
                  <a:pt x="870590" y="638459"/>
                  <a:pt x="634049" y="646331"/>
                </a:cubicBezTo>
                <a:cubicBezTo>
                  <a:pt x="397509" y="654203"/>
                  <a:pt x="298056" y="622548"/>
                  <a:pt x="0" y="646331"/>
                </a:cubicBezTo>
                <a:cubicBezTo>
                  <a:pt x="25023" y="431385"/>
                  <a:pt x="2751" y="210813"/>
                  <a:pt x="0" y="0"/>
                </a:cubicBezTo>
                <a:close/>
              </a:path>
              <a:path w="8676456" h="646331" stroke="0" extrusionOk="0">
                <a:moveTo>
                  <a:pt x="0" y="0"/>
                </a:moveTo>
                <a:cubicBezTo>
                  <a:pt x="277705" y="-7561"/>
                  <a:pt x="531061" y="-9372"/>
                  <a:pt x="840949" y="0"/>
                </a:cubicBezTo>
                <a:cubicBezTo>
                  <a:pt x="1150837" y="9372"/>
                  <a:pt x="1095295" y="-2074"/>
                  <a:pt x="1248075" y="0"/>
                </a:cubicBezTo>
                <a:cubicBezTo>
                  <a:pt x="1400855" y="2074"/>
                  <a:pt x="1762340" y="12245"/>
                  <a:pt x="1915495" y="0"/>
                </a:cubicBezTo>
                <a:cubicBezTo>
                  <a:pt x="2068650" y="-12245"/>
                  <a:pt x="2289902" y="-7911"/>
                  <a:pt x="2409385" y="0"/>
                </a:cubicBezTo>
                <a:cubicBezTo>
                  <a:pt x="2528868" y="7911"/>
                  <a:pt x="2914747" y="-27938"/>
                  <a:pt x="3076805" y="0"/>
                </a:cubicBezTo>
                <a:cubicBezTo>
                  <a:pt x="3238863" y="27938"/>
                  <a:pt x="3542671" y="34782"/>
                  <a:pt x="3917754" y="0"/>
                </a:cubicBezTo>
                <a:cubicBezTo>
                  <a:pt x="4292837" y="-34782"/>
                  <a:pt x="4380392" y="-18914"/>
                  <a:pt x="4758702" y="0"/>
                </a:cubicBezTo>
                <a:cubicBezTo>
                  <a:pt x="5137012" y="18914"/>
                  <a:pt x="5385555" y="-1367"/>
                  <a:pt x="5599651" y="0"/>
                </a:cubicBezTo>
                <a:cubicBezTo>
                  <a:pt x="5813747" y="1367"/>
                  <a:pt x="5990981" y="-4736"/>
                  <a:pt x="6353835" y="0"/>
                </a:cubicBezTo>
                <a:cubicBezTo>
                  <a:pt x="6716689" y="4736"/>
                  <a:pt x="6872020" y="-32245"/>
                  <a:pt x="7021255" y="0"/>
                </a:cubicBezTo>
                <a:cubicBezTo>
                  <a:pt x="7170490" y="32245"/>
                  <a:pt x="7406010" y="-4718"/>
                  <a:pt x="7688675" y="0"/>
                </a:cubicBezTo>
                <a:cubicBezTo>
                  <a:pt x="7971340" y="4718"/>
                  <a:pt x="8347927" y="-2229"/>
                  <a:pt x="8676456" y="0"/>
                </a:cubicBezTo>
                <a:cubicBezTo>
                  <a:pt x="8706168" y="137563"/>
                  <a:pt x="8667870" y="408514"/>
                  <a:pt x="8676456" y="646331"/>
                </a:cubicBezTo>
                <a:cubicBezTo>
                  <a:pt x="8523725" y="657809"/>
                  <a:pt x="8300057" y="644341"/>
                  <a:pt x="8182565" y="646331"/>
                </a:cubicBezTo>
                <a:cubicBezTo>
                  <a:pt x="8065073" y="648321"/>
                  <a:pt x="7865349" y="654368"/>
                  <a:pt x="7775439" y="646331"/>
                </a:cubicBezTo>
                <a:cubicBezTo>
                  <a:pt x="7685529" y="638294"/>
                  <a:pt x="7540454" y="664071"/>
                  <a:pt x="7368313" y="646331"/>
                </a:cubicBezTo>
                <a:cubicBezTo>
                  <a:pt x="7196172" y="628591"/>
                  <a:pt x="6811282" y="631693"/>
                  <a:pt x="6614129" y="646331"/>
                </a:cubicBezTo>
                <a:cubicBezTo>
                  <a:pt x="6416976" y="660969"/>
                  <a:pt x="6226868" y="628646"/>
                  <a:pt x="5859945" y="646331"/>
                </a:cubicBezTo>
                <a:cubicBezTo>
                  <a:pt x="5493022" y="664016"/>
                  <a:pt x="5380022" y="652396"/>
                  <a:pt x="5018996" y="646331"/>
                </a:cubicBezTo>
                <a:cubicBezTo>
                  <a:pt x="4657970" y="640266"/>
                  <a:pt x="4772665" y="644770"/>
                  <a:pt x="4611870" y="646331"/>
                </a:cubicBezTo>
                <a:cubicBezTo>
                  <a:pt x="4451075" y="647892"/>
                  <a:pt x="4380507" y="660711"/>
                  <a:pt x="4204744" y="646331"/>
                </a:cubicBezTo>
                <a:cubicBezTo>
                  <a:pt x="4028981" y="631951"/>
                  <a:pt x="3556025" y="625691"/>
                  <a:pt x="3363795" y="646331"/>
                </a:cubicBezTo>
                <a:cubicBezTo>
                  <a:pt x="3171565" y="666971"/>
                  <a:pt x="2806908" y="668852"/>
                  <a:pt x="2609611" y="646331"/>
                </a:cubicBezTo>
                <a:cubicBezTo>
                  <a:pt x="2412314" y="623810"/>
                  <a:pt x="2235494" y="654586"/>
                  <a:pt x="1942191" y="646331"/>
                </a:cubicBezTo>
                <a:cubicBezTo>
                  <a:pt x="1648888" y="638076"/>
                  <a:pt x="1642489" y="647610"/>
                  <a:pt x="1448301" y="646331"/>
                </a:cubicBezTo>
                <a:cubicBezTo>
                  <a:pt x="1254113" y="645053"/>
                  <a:pt x="1073228" y="670819"/>
                  <a:pt x="780881" y="646331"/>
                </a:cubicBezTo>
                <a:cubicBezTo>
                  <a:pt x="488534" y="621843"/>
                  <a:pt x="360567" y="631775"/>
                  <a:pt x="0" y="646331"/>
                </a:cubicBezTo>
                <a:cubicBezTo>
                  <a:pt x="-20873" y="339776"/>
                  <a:pt x="28485" y="15137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A company, Tones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buys 40 laptops. They cost $2,000 each. They depreciate in value by 10% each year. How much, in total, will they be worth in 4 years?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D64D4D-35A7-9236-F7D4-B6551F1C9572}"/>
              </a:ext>
            </a:extLst>
          </p:cNvPr>
          <p:cNvSpPr txBox="1"/>
          <p:nvPr/>
        </p:nvSpPr>
        <p:spPr>
          <a:xfrm>
            <a:off x="6834024" y="5144695"/>
            <a:ext cx="1638436" cy="461665"/>
          </a:xfrm>
          <a:custGeom>
            <a:avLst/>
            <a:gdLst>
              <a:gd name="connsiteX0" fmla="*/ 0 w 1638436"/>
              <a:gd name="connsiteY0" fmla="*/ 0 h 461665"/>
              <a:gd name="connsiteX1" fmla="*/ 546145 w 1638436"/>
              <a:gd name="connsiteY1" fmla="*/ 0 h 461665"/>
              <a:gd name="connsiteX2" fmla="*/ 1043138 w 1638436"/>
              <a:gd name="connsiteY2" fmla="*/ 0 h 461665"/>
              <a:gd name="connsiteX3" fmla="*/ 1638436 w 1638436"/>
              <a:gd name="connsiteY3" fmla="*/ 0 h 461665"/>
              <a:gd name="connsiteX4" fmla="*/ 1638436 w 1638436"/>
              <a:gd name="connsiteY4" fmla="*/ 461665 h 461665"/>
              <a:gd name="connsiteX5" fmla="*/ 1141444 w 1638436"/>
              <a:gd name="connsiteY5" fmla="*/ 461665 h 461665"/>
              <a:gd name="connsiteX6" fmla="*/ 562530 w 1638436"/>
              <a:gd name="connsiteY6" fmla="*/ 461665 h 461665"/>
              <a:gd name="connsiteX7" fmla="*/ 0 w 1638436"/>
              <a:gd name="connsiteY7" fmla="*/ 461665 h 461665"/>
              <a:gd name="connsiteX8" fmla="*/ 0 w 16384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8436" h="461665" fill="none" extrusionOk="0">
                <a:moveTo>
                  <a:pt x="0" y="0"/>
                </a:moveTo>
                <a:cubicBezTo>
                  <a:pt x="130128" y="-1362"/>
                  <a:pt x="416422" y="-13258"/>
                  <a:pt x="546145" y="0"/>
                </a:cubicBezTo>
                <a:cubicBezTo>
                  <a:pt x="675868" y="13258"/>
                  <a:pt x="852590" y="-22798"/>
                  <a:pt x="1043138" y="0"/>
                </a:cubicBezTo>
                <a:cubicBezTo>
                  <a:pt x="1233686" y="22798"/>
                  <a:pt x="1369775" y="20517"/>
                  <a:pt x="1638436" y="0"/>
                </a:cubicBezTo>
                <a:cubicBezTo>
                  <a:pt x="1640883" y="129296"/>
                  <a:pt x="1655053" y="292505"/>
                  <a:pt x="1638436" y="461665"/>
                </a:cubicBezTo>
                <a:cubicBezTo>
                  <a:pt x="1476536" y="447763"/>
                  <a:pt x="1318409" y="453925"/>
                  <a:pt x="1141444" y="461665"/>
                </a:cubicBezTo>
                <a:cubicBezTo>
                  <a:pt x="964479" y="469405"/>
                  <a:pt x="757945" y="475471"/>
                  <a:pt x="562530" y="461665"/>
                </a:cubicBezTo>
                <a:cubicBezTo>
                  <a:pt x="367115" y="447859"/>
                  <a:pt x="192921" y="453591"/>
                  <a:pt x="0" y="461665"/>
                </a:cubicBezTo>
                <a:cubicBezTo>
                  <a:pt x="-4100" y="357257"/>
                  <a:pt x="-18993" y="133350"/>
                  <a:pt x="0" y="0"/>
                </a:cubicBezTo>
                <a:close/>
              </a:path>
              <a:path w="1638436" h="461665" stroke="0" extrusionOk="0">
                <a:moveTo>
                  <a:pt x="0" y="0"/>
                </a:moveTo>
                <a:cubicBezTo>
                  <a:pt x="231919" y="1113"/>
                  <a:pt x="299477" y="-5860"/>
                  <a:pt x="578914" y="0"/>
                </a:cubicBezTo>
                <a:cubicBezTo>
                  <a:pt x="858351" y="5860"/>
                  <a:pt x="943727" y="-20883"/>
                  <a:pt x="1075906" y="0"/>
                </a:cubicBezTo>
                <a:cubicBezTo>
                  <a:pt x="1208085" y="20883"/>
                  <a:pt x="1421568" y="-2078"/>
                  <a:pt x="1638436" y="0"/>
                </a:cubicBezTo>
                <a:cubicBezTo>
                  <a:pt x="1635929" y="229765"/>
                  <a:pt x="1652402" y="353955"/>
                  <a:pt x="1638436" y="461665"/>
                </a:cubicBezTo>
                <a:cubicBezTo>
                  <a:pt x="1398086" y="467736"/>
                  <a:pt x="1268523" y="458517"/>
                  <a:pt x="1125059" y="461665"/>
                </a:cubicBezTo>
                <a:cubicBezTo>
                  <a:pt x="981595" y="464813"/>
                  <a:pt x="875899" y="480879"/>
                  <a:pt x="628067" y="461665"/>
                </a:cubicBezTo>
                <a:cubicBezTo>
                  <a:pt x="380235" y="442451"/>
                  <a:pt x="158541" y="468074"/>
                  <a:pt x="0" y="461665"/>
                </a:cubicBezTo>
                <a:cubicBezTo>
                  <a:pt x="11462" y="355797"/>
                  <a:pt x="16346" y="16295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$52488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5C0D09E-2C05-B122-2AE7-DE72538155A3}"/>
              </a:ext>
            </a:extLst>
          </p:cNvPr>
          <p:cNvCxnSpPr>
            <a:cxnSpLocks/>
          </p:cNvCxnSpPr>
          <p:nvPr/>
        </p:nvCxnSpPr>
        <p:spPr>
          <a:xfrm>
            <a:off x="4733764" y="6444030"/>
            <a:ext cx="1638436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FEA46BC-C554-48B2-F9BD-00EB9E61A16D}"/>
              </a:ext>
            </a:extLst>
          </p:cNvPr>
          <p:cNvSpPr txBox="1"/>
          <p:nvPr/>
        </p:nvSpPr>
        <p:spPr>
          <a:xfrm>
            <a:off x="243724" y="3890469"/>
            <a:ext cx="8676456" cy="646331"/>
          </a:xfrm>
          <a:custGeom>
            <a:avLst/>
            <a:gdLst>
              <a:gd name="connsiteX0" fmla="*/ 0 w 8676456"/>
              <a:gd name="connsiteY0" fmla="*/ 0 h 646331"/>
              <a:gd name="connsiteX1" fmla="*/ 754184 w 8676456"/>
              <a:gd name="connsiteY1" fmla="*/ 0 h 646331"/>
              <a:gd name="connsiteX2" fmla="*/ 1508369 w 8676456"/>
              <a:gd name="connsiteY2" fmla="*/ 0 h 646331"/>
              <a:gd name="connsiteX3" fmla="*/ 2002259 w 8676456"/>
              <a:gd name="connsiteY3" fmla="*/ 0 h 646331"/>
              <a:gd name="connsiteX4" fmla="*/ 2496150 w 8676456"/>
              <a:gd name="connsiteY4" fmla="*/ 0 h 646331"/>
              <a:gd name="connsiteX5" fmla="*/ 3250334 w 8676456"/>
              <a:gd name="connsiteY5" fmla="*/ 0 h 646331"/>
              <a:gd name="connsiteX6" fmla="*/ 3830989 w 8676456"/>
              <a:gd name="connsiteY6" fmla="*/ 0 h 646331"/>
              <a:gd name="connsiteX7" fmla="*/ 4671938 w 8676456"/>
              <a:gd name="connsiteY7" fmla="*/ 0 h 646331"/>
              <a:gd name="connsiteX8" fmla="*/ 5512887 w 8676456"/>
              <a:gd name="connsiteY8" fmla="*/ 0 h 646331"/>
              <a:gd name="connsiteX9" fmla="*/ 6353835 w 8676456"/>
              <a:gd name="connsiteY9" fmla="*/ 0 h 646331"/>
              <a:gd name="connsiteX10" fmla="*/ 7021255 w 8676456"/>
              <a:gd name="connsiteY10" fmla="*/ 0 h 646331"/>
              <a:gd name="connsiteX11" fmla="*/ 7688675 w 8676456"/>
              <a:gd name="connsiteY11" fmla="*/ 0 h 646331"/>
              <a:gd name="connsiteX12" fmla="*/ 8676456 w 8676456"/>
              <a:gd name="connsiteY12" fmla="*/ 0 h 646331"/>
              <a:gd name="connsiteX13" fmla="*/ 8676456 w 8676456"/>
              <a:gd name="connsiteY13" fmla="*/ 646331 h 646331"/>
              <a:gd name="connsiteX14" fmla="*/ 8269330 w 8676456"/>
              <a:gd name="connsiteY14" fmla="*/ 646331 h 646331"/>
              <a:gd name="connsiteX15" fmla="*/ 7688675 w 8676456"/>
              <a:gd name="connsiteY15" fmla="*/ 646331 h 646331"/>
              <a:gd name="connsiteX16" fmla="*/ 7194784 w 8676456"/>
              <a:gd name="connsiteY16" fmla="*/ 646331 h 646331"/>
              <a:gd name="connsiteX17" fmla="*/ 6440600 w 8676456"/>
              <a:gd name="connsiteY17" fmla="*/ 646331 h 646331"/>
              <a:gd name="connsiteX18" fmla="*/ 5859945 w 8676456"/>
              <a:gd name="connsiteY18" fmla="*/ 646331 h 646331"/>
              <a:gd name="connsiteX19" fmla="*/ 5452819 w 8676456"/>
              <a:gd name="connsiteY19" fmla="*/ 646331 h 646331"/>
              <a:gd name="connsiteX20" fmla="*/ 5045693 w 8676456"/>
              <a:gd name="connsiteY20" fmla="*/ 646331 h 646331"/>
              <a:gd name="connsiteX21" fmla="*/ 4291509 w 8676456"/>
              <a:gd name="connsiteY21" fmla="*/ 646331 h 646331"/>
              <a:gd name="connsiteX22" fmla="*/ 3797618 w 8676456"/>
              <a:gd name="connsiteY22" fmla="*/ 646331 h 646331"/>
              <a:gd name="connsiteX23" fmla="*/ 3043434 w 8676456"/>
              <a:gd name="connsiteY23" fmla="*/ 646331 h 646331"/>
              <a:gd name="connsiteX24" fmla="*/ 2636308 w 8676456"/>
              <a:gd name="connsiteY24" fmla="*/ 646331 h 646331"/>
              <a:gd name="connsiteX25" fmla="*/ 1795359 w 8676456"/>
              <a:gd name="connsiteY25" fmla="*/ 646331 h 646331"/>
              <a:gd name="connsiteX26" fmla="*/ 1214704 w 8676456"/>
              <a:gd name="connsiteY26" fmla="*/ 646331 h 646331"/>
              <a:gd name="connsiteX27" fmla="*/ 634049 w 8676456"/>
              <a:gd name="connsiteY27" fmla="*/ 646331 h 646331"/>
              <a:gd name="connsiteX28" fmla="*/ 0 w 8676456"/>
              <a:gd name="connsiteY28" fmla="*/ 646331 h 646331"/>
              <a:gd name="connsiteX29" fmla="*/ 0 w 8676456"/>
              <a:gd name="connsiteY29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76456" h="646331" fill="none" extrusionOk="0">
                <a:moveTo>
                  <a:pt x="0" y="0"/>
                </a:moveTo>
                <a:cubicBezTo>
                  <a:pt x="212901" y="27273"/>
                  <a:pt x="451923" y="20771"/>
                  <a:pt x="754184" y="0"/>
                </a:cubicBezTo>
                <a:cubicBezTo>
                  <a:pt x="1056445" y="-20771"/>
                  <a:pt x="1153949" y="14996"/>
                  <a:pt x="1508369" y="0"/>
                </a:cubicBezTo>
                <a:cubicBezTo>
                  <a:pt x="1862790" y="-14996"/>
                  <a:pt x="1770334" y="6545"/>
                  <a:pt x="2002259" y="0"/>
                </a:cubicBezTo>
                <a:cubicBezTo>
                  <a:pt x="2234184" y="-6545"/>
                  <a:pt x="2365535" y="17980"/>
                  <a:pt x="2496150" y="0"/>
                </a:cubicBezTo>
                <a:cubicBezTo>
                  <a:pt x="2626765" y="-17980"/>
                  <a:pt x="3095580" y="10784"/>
                  <a:pt x="3250334" y="0"/>
                </a:cubicBezTo>
                <a:cubicBezTo>
                  <a:pt x="3405088" y="-10784"/>
                  <a:pt x="3549327" y="25761"/>
                  <a:pt x="3830989" y="0"/>
                </a:cubicBezTo>
                <a:cubicBezTo>
                  <a:pt x="4112651" y="-25761"/>
                  <a:pt x="4378111" y="-39964"/>
                  <a:pt x="4671938" y="0"/>
                </a:cubicBezTo>
                <a:cubicBezTo>
                  <a:pt x="4965765" y="39964"/>
                  <a:pt x="5305302" y="-7300"/>
                  <a:pt x="5512887" y="0"/>
                </a:cubicBezTo>
                <a:cubicBezTo>
                  <a:pt x="5720472" y="7300"/>
                  <a:pt x="6139151" y="-35247"/>
                  <a:pt x="6353835" y="0"/>
                </a:cubicBezTo>
                <a:cubicBezTo>
                  <a:pt x="6568519" y="35247"/>
                  <a:pt x="6785789" y="-3942"/>
                  <a:pt x="7021255" y="0"/>
                </a:cubicBezTo>
                <a:cubicBezTo>
                  <a:pt x="7256721" y="3942"/>
                  <a:pt x="7482363" y="-13404"/>
                  <a:pt x="7688675" y="0"/>
                </a:cubicBezTo>
                <a:cubicBezTo>
                  <a:pt x="7894987" y="13404"/>
                  <a:pt x="8457533" y="-16904"/>
                  <a:pt x="8676456" y="0"/>
                </a:cubicBezTo>
                <a:cubicBezTo>
                  <a:pt x="8707533" y="246713"/>
                  <a:pt x="8657197" y="461065"/>
                  <a:pt x="8676456" y="646331"/>
                </a:cubicBezTo>
                <a:cubicBezTo>
                  <a:pt x="8481635" y="660082"/>
                  <a:pt x="8400816" y="627481"/>
                  <a:pt x="8269330" y="646331"/>
                </a:cubicBezTo>
                <a:cubicBezTo>
                  <a:pt x="8137844" y="665181"/>
                  <a:pt x="7944875" y="663907"/>
                  <a:pt x="7688675" y="646331"/>
                </a:cubicBezTo>
                <a:cubicBezTo>
                  <a:pt x="7432476" y="628755"/>
                  <a:pt x="7308648" y="657305"/>
                  <a:pt x="7194784" y="646331"/>
                </a:cubicBezTo>
                <a:cubicBezTo>
                  <a:pt x="7080920" y="635357"/>
                  <a:pt x="6678617" y="664272"/>
                  <a:pt x="6440600" y="646331"/>
                </a:cubicBezTo>
                <a:cubicBezTo>
                  <a:pt x="6202583" y="628390"/>
                  <a:pt x="5987132" y="657406"/>
                  <a:pt x="5859945" y="646331"/>
                </a:cubicBezTo>
                <a:cubicBezTo>
                  <a:pt x="5732759" y="635256"/>
                  <a:pt x="5635597" y="646353"/>
                  <a:pt x="5452819" y="646331"/>
                </a:cubicBezTo>
                <a:cubicBezTo>
                  <a:pt x="5270041" y="646309"/>
                  <a:pt x="5198260" y="627015"/>
                  <a:pt x="5045693" y="646331"/>
                </a:cubicBezTo>
                <a:cubicBezTo>
                  <a:pt x="4893126" y="665647"/>
                  <a:pt x="4523869" y="634802"/>
                  <a:pt x="4291509" y="646331"/>
                </a:cubicBezTo>
                <a:cubicBezTo>
                  <a:pt x="4059149" y="657860"/>
                  <a:pt x="4033645" y="644933"/>
                  <a:pt x="3797618" y="646331"/>
                </a:cubicBezTo>
                <a:cubicBezTo>
                  <a:pt x="3561591" y="647729"/>
                  <a:pt x="3219040" y="676553"/>
                  <a:pt x="3043434" y="646331"/>
                </a:cubicBezTo>
                <a:cubicBezTo>
                  <a:pt x="2867828" y="616109"/>
                  <a:pt x="2810451" y="640605"/>
                  <a:pt x="2636308" y="646331"/>
                </a:cubicBezTo>
                <a:cubicBezTo>
                  <a:pt x="2462165" y="652057"/>
                  <a:pt x="2036013" y="643177"/>
                  <a:pt x="1795359" y="646331"/>
                </a:cubicBezTo>
                <a:cubicBezTo>
                  <a:pt x="1554705" y="649485"/>
                  <a:pt x="1453733" y="635545"/>
                  <a:pt x="1214704" y="646331"/>
                </a:cubicBezTo>
                <a:cubicBezTo>
                  <a:pt x="975676" y="657117"/>
                  <a:pt x="870590" y="638459"/>
                  <a:pt x="634049" y="646331"/>
                </a:cubicBezTo>
                <a:cubicBezTo>
                  <a:pt x="397509" y="654203"/>
                  <a:pt x="298056" y="622548"/>
                  <a:pt x="0" y="646331"/>
                </a:cubicBezTo>
                <a:cubicBezTo>
                  <a:pt x="25023" y="431385"/>
                  <a:pt x="2751" y="210813"/>
                  <a:pt x="0" y="0"/>
                </a:cubicBezTo>
                <a:close/>
              </a:path>
              <a:path w="8676456" h="646331" stroke="0" extrusionOk="0">
                <a:moveTo>
                  <a:pt x="0" y="0"/>
                </a:moveTo>
                <a:cubicBezTo>
                  <a:pt x="277705" y="-7561"/>
                  <a:pt x="531061" y="-9372"/>
                  <a:pt x="840949" y="0"/>
                </a:cubicBezTo>
                <a:cubicBezTo>
                  <a:pt x="1150837" y="9372"/>
                  <a:pt x="1095295" y="-2074"/>
                  <a:pt x="1248075" y="0"/>
                </a:cubicBezTo>
                <a:cubicBezTo>
                  <a:pt x="1400855" y="2074"/>
                  <a:pt x="1762340" y="12245"/>
                  <a:pt x="1915495" y="0"/>
                </a:cubicBezTo>
                <a:cubicBezTo>
                  <a:pt x="2068650" y="-12245"/>
                  <a:pt x="2289902" y="-7911"/>
                  <a:pt x="2409385" y="0"/>
                </a:cubicBezTo>
                <a:cubicBezTo>
                  <a:pt x="2528868" y="7911"/>
                  <a:pt x="2914747" y="-27938"/>
                  <a:pt x="3076805" y="0"/>
                </a:cubicBezTo>
                <a:cubicBezTo>
                  <a:pt x="3238863" y="27938"/>
                  <a:pt x="3542671" y="34782"/>
                  <a:pt x="3917754" y="0"/>
                </a:cubicBezTo>
                <a:cubicBezTo>
                  <a:pt x="4292837" y="-34782"/>
                  <a:pt x="4380392" y="-18914"/>
                  <a:pt x="4758702" y="0"/>
                </a:cubicBezTo>
                <a:cubicBezTo>
                  <a:pt x="5137012" y="18914"/>
                  <a:pt x="5385555" y="-1367"/>
                  <a:pt x="5599651" y="0"/>
                </a:cubicBezTo>
                <a:cubicBezTo>
                  <a:pt x="5813747" y="1367"/>
                  <a:pt x="5990981" y="-4736"/>
                  <a:pt x="6353835" y="0"/>
                </a:cubicBezTo>
                <a:cubicBezTo>
                  <a:pt x="6716689" y="4736"/>
                  <a:pt x="6872020" y="-32245"/>
                  <a:pt x="7021255" y="0"/>
                </a:cubicBezTo>
                <a:cubicBezTo>
                  <a:pt x="7170490" y="32245"/>
                  <a:pt x="7406010" y="-4718"/>
                  <a:pt x="7688675" y="0"/>
                </a:cubicBezTo>
                <a:cubicBezTo>
                  <a:pt x="7971340" y="4718"/>
                  <a:pt x="8347927" y="-2229"/>
                  <a:pt x="8676456" y="0"/>
                </a:cubicBezTo>
                <a:cubicBezTo>
                  <a:pt x="8706168" y="137563"/>
                  <a:pt x="8667870" y="408514"/>
                  <a:pt x="8676456" y="646331"/>
                </a:cubicBezTo>
                <a:cubicBezTo>
                  <a:pt x="8523725" y="657809"/>
                  <a:pt x="8300057" y="644341"/>
                  <a:pt x="8182565" y="646331"/>
                </a:cubicBezTo>
                <a:cubicBezTo>
                  <a:pt x="8065073" y="648321"/>
                  <a:pt x="7865349" y="654368"/>
                  <a:pt x="7775439" y="646331"/>
                </a:cubicBezTo>
                <a:cubicBezTo>
                  <a:pt x="7685529" y="638294"/>
                  <a:pt x="7540454" y="664071"/>
                  <a:pt x="7368313" y="646331"/>
                </a:cubicBezTo>
                <a:cubicBezTo>
                  <a:pt x="7196172" y="628591"/>
                  <a:pt x="6811282" y="631693"/>
                  <a:pt x="6614129" y="646331"/>
                </a:cubicBezTo>
                <a:cubicBezTo>
                  <a:pt x="6416976" y="660969"/>
                  <a:pt x="6226868" y="628646"/>
                  <a:pt x="5859945" y="646331"/>
                </a:cubicBezTo>
                <a:cubicBezTo>
                  <a:pt x="5493022" y="664016"/>
                  <a:pt x="5380022" y="652396"/>
                  <a:pt x="5018996" y="646331"/>
                </a:cubicBezTo>
                <a:cubicBezTo>
                  <a:pt x="4657970" y="640266"/>
                  <a:pt x="4772665" y="644770"/>
                  <a:pt x="4611870" y="646331"/>
                </a:cubicBezTo>
                <a:cubicBezTo>
                  <a:pt x="4451075" y="647892"/>
                  <a:pt x="4380507" y="660711"/>
                  <a:pt x="4204744" y="646331"/>
                </a:cubicBezTo>
                <a:cubicBezTo>
                  <a:pt x="4028981" y="631951"/>
                  <a:pt x="3556025" y="625691"/>
                  <a:pt x="3363795" y="646331"/>
                </a:cubicBezTo>
                <a:cubicBezTo>
                  <a:pt x="3171565" y="666971"/>
                  <a:pt x="2806908" y="668852"/>
                  <a:pt x="2609611" y="646331"/>
                </a:cubicBezTo>
                <a:cubicBezTo>
                  <a:pt x="2412314" y="623810"/>
                  <a:pt x="2235494" y="654586"/>
                  <a:pt x="1942191" y="646331"/>
                </a:cubicBezTo>
                <a:cubicBezTo>
                  <a:pt x="1648888" y="638076"/>
                  <a:pt x="1642489" y="647610"/>
                  <a:pt x="1448301" y="646331"/>
                </a:cubicBezTo>
                <a:cubicBezTo>
                  <a:pt x="1254113" y="645053"/>
                  <a:pt x="1073228" y="670819"/>
                  <a:pt x="780881" y="646331"/>
                </a:cubicBezTo>
                <a:cubicBezTo>
                  <a:pt x="488534" y="621843"/>
                  <a:pt x="360567" y="631775"/>
                  <a:pt x="0" y="646331"/>
                </a:cubicBezTo>
                <a:cubicBezTo>
                  <a:pt x="-20873" y="339776"/>
                  <a:pt x="28485" y="15137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Scott buys a piece of bad art for $1,000,000. It’s so ugly that it depreciates in value by 85% a year. How much will it be worth in 2 years?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A9DC47-7736-CABA-2A4F-7C6217842FED}"/>
              </a:ext>
            </a:extLst>
          </p:cNvPr>
          <p:cNvSpPr txBox="1"/>
          <p:nvPr/>
        </p:nvSpPr>
        <p:spPr>
          <a:xfrm>
            <a:off x="2627784" y="5144695"/>
            <a:ext cx="1638436" cy="461665"/>
          </a:xfrm>
          <a:custGeom>
            <a:avLst/>
            <a:gdLst>
              <a:gd name="connsiteX0" fmla="*/ 0 w 1638436"/>
              <a:gd name="connsiteY0" fmla="*/ 0 h 461665"/>
              <a:gd name="connsiteX1" fmla="*/ 546145 w 1638436"/>
              <a:gd name="connsiteY1" fmla="*/ 0 h 461665"/>
              <a:gd name="connsiteX2" fmla="*/ 1043138 w 1638436"/>
              <a:gd name="connsiteY2" fmla="*/ 0 h 461665"/>
              <a:gd name="connsiteX3" fmla="*/ 1638436 w 1638436"/>
              <a:gd name="connsiteY3" fmla="*/ 0 h 461665"/>
              <a:gd name="connsiteX4" fmla="*/ 1638436 w 1638436"/>
              <a:gd name="connsiteY4" fmla="*/ 461665 h 461665"/>
              <a:gd name="connsiteX5" fmla="*/ 1141444 w 1638436"/>
              <a:gd name="connsiteY5" fmla="*/ 461665 h 461665"/>
              <a:gd name="connsiteX6" fmla="*/ 562530 w 1638436"/>
              <a:gd name="connsiteY6" fmla="*/ 461665 h 461665"/>
              <a:gd name="connsiteX7" fmla="*/ 0 w 1638436"/>
              <a:gd name="connsiteY7" fmla="*/ 461665 h 461665"/>
              <a:gd name="connsiteX8" fmla="*/ 0 w 16384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8436" h="461665" fill="none" extrusionOk="0">
                <a:moveTo>
                  <a:pt x="0" y="0"/>
                </a:moveTo>
                <a:cubicBezTo>
                  <a:pt x="130128" y="-1362"/>
                  <a:pt x="416422" y="-13258"/>
                  <a:pt x="546145" y="0"/>
                </a:cubicBezTo>
                <a:cubicBezTo>
                  <a:pt x="675868" y="13258"/>
                  <a:pt x="852590" y="-22798"/>
                  <a:pt x="1043138" y="0"/>
                </a:cubicBezTo>
                <a:cubicBezTo>
                  <a:pt x="1233686" y="22798"/>
                  <a:pt x="1369775" y="20517"/>
                  <a:pt x="1638436" y="0"/>
                </a:cubicBezTo>
                <a:cubicBezTo>
                  <a:pt x="1640883" y="129296"/>
                  <a:pt x="1655053" y="292505"/>
                  <a:pt x="1638436" y="461665"/>
                </a:cubicBezTo>
                <a:cubicBezTo>
                  <a:pt x="1476536" y="447763"/>
                  <a:pt x="1318409" y="453925"/>
                  <a:pt x="1141444" y="461665"/>
                </a:cubicBezTo>
                <a:cubicBezTo>
                  <a:pt x="964479" y="469405"/>
                  <a:pt x="757945" y="475471"/>
                  <a:pt x="562530" y="461665"/>
                </a:cubicBezTo>
                <a:cubicBezTo>
                  <a:pt x="367115" y="447859"/>
                  <a:pt x="192921" y="453591"/>
                  <a:pt x="0" y="461665"/>
                </a:cubicBezTo>
                <a:cubicBezTo>
                  <a:pt x="-4100" y="357257"/>
                  <a:pt x="-18993" y="133350"/>
                  <a:pt x="0" y="0"/>
                </a:cubicBezTo>
                <a:close/>
              </a:path>
              <a:path w="1638436" h="461665" stroke="0" extrusionOk="0">
                <a:moveTo>
                  <a:pt x="0" y="0"/>
                </a:moveTo>
                <a:cubicBezTo>
                  <a:pt x="231919" y="1113"/>
                  <a:pt x="299477" y="-5860"/>
                  <a:pt x="578914" y="0"/>
                </a:cubicBezTo>
                <a:cubicBezTo>
                  <a:pt x="858351" y="5860"/>
                  <a:pt x="943727" y="-20883"/>
                  <a:pt x="1075906" y="0"/>
                </a:cubicBezTo>
                <a:cubicBezTo>
                  <a:pt x="1208085" y="20883"/>
                  <a:pt x="1421568" y="-2078"/>
                  <a:pt x="1638436" y="0"/>
                </a:cubicBezTo>
                <a:cubicBezTo>
                  <a:pt x="1635929" y="229765"/>
                  <a:pt x="1652402" y="353955"/>
                  <a:pt x="1638436" y="461665"/>
                </a:cubicBezTo>
                <a:cubicBezTo>
                  <a:pt x="1398086" y="467736"/>
                  <a:pt x="1268523" y="458517"/>
                  <a:pt x="1125059" y="461665"/>
                </a:cubicBezTo>
                <a:cubicBezTo>
                  <a:pt x="981595" y="464813"/>
                  <a:pt x="875899" y="480879"/>
                  <a:pt x="628067" y="461665"/>
                </a:cubicBezTo>
                <a:cubicBezTo>
                  <a:pt x="380235" y="442451"/>
                  <a:pt x="158541" y="468074"/>
                  <a:pt x="0" y="461665"/>
                </a:cubicBezTo>
                <a:cubicBezTo>
                  <a:pt x="11462" y="355797"/>
                  <a:pt x="16346" y="16295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$22500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CFED603-8CAE-65EE-57D7-1C1979A8EE9C}"/>
              </a:ext>
            </a:extLst>
          </p:cNvPr>
          <p:cNvCxnSpPr>
            <a:cxnSpLocks/>
          </p:cNvCxnSpPr>
          <p:nvPr/>
        </p:nvCxnSpPr>
        <p:spPr>
          <a:xfrm>
            <a:off x="6834024" y="6444030"/>
            <a:ext cx="1638436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ectangle 1">
            <a:extLst>
              <a:ext uri="{FF2B5EF4-FFF2-40B4-BE49-F238E27FC236}">
                <a16:creationId xmlns:a16="http://schemas.microsoft.com/office/drawing/2014/main" id="{57E36329-4B16-3B75-CE7D-BBF8805E0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85009" y="74209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587E4C6-FA8B-78AE-A24F-DA809A8CE51F}"/>
              </a:ext>
            </a:extLst>
          </p:cNvPr>
          <p:cNvSpPr/>
          <p:nvPr/>
        </p:nvSpPr>
        <p:spPr>
          <a:xfrm>
            <a:off x="1085182" y="5606359"/>
            <a:ext cx="5116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FA10ED-9476-8ADD-0949-BCFF2D2C5FD7}"/>
              </a:ext>
            </a:extLst>
          </p:cNvPr>
          <p:cNvSpPr/>
          <p:nvPr/>
        </p:nvSpPr>
        <p:spPr>
          <a:xfrm>
            <a:off x="3192846" y="5589240"/>
            <a:ext cx="556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u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FC0A12F-CDE6-FB32-E863-CF0BE16006F2}"/>
              </a:ext>
            </a:extLst>
          </p:cNvPr>
          <p:cNvSpPr/>
          <p:nvPr/>
        </p:nvSpPr>
        <p:spPr>
          <a:xfrm>
            <a:off x="5274406" y="5563530"/>
            <a:ext cx="5116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v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2E8AA8B-79EF-7C37-8EE7-3E767AEC014C}"/>
              </a:ext>
            </a:extLst>
          </p:cNvPr>
          <p:cNvSpPr/>
          <p:nvPr/>
        </p:nvSpPr>
        <p:spPr>
          <a:xfrm>
            <a:off x="7369725" y="5585751"/>
            <a:ext cx="5261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C5F03D2-E296-366D-4BB4-2C36AA36B71F}"/>
              </a:ext>
            </a:extLst>
          </p:cNvPr>
          <p:cNvSpPr/>
          <p:nvPr/>
        </p:nvSpPr>
        <p:spPr>
          <a:xfrm>
            <a:off x="898260" y="5757394"/>
            <a:ext cx="936104" cy="6009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584D44-1162-A6F9-AB39-08A4C2B397EB}"/>
              </a:ext>
            </a:extLst>
          </p:cNvPr>
          <p:cNvSpPr/>
          <p:nvPr/>
        </p:nvSpPr>
        <p:spPr>
          <a:xfrm>
            <a:off x="3003075" y="5740981"/>
            <a:ext cx="936104" cy="6009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5CCF622-C624-18A1-9A01-9453E95A2ADD}"/>
              </a:ext>
            </a:extLst>
          </p:cNvPr>
          <p:cNvSpPr/>
          <p:nvPr/>
        </p:nvSpPr>
        <p:spPr>
          <a:xfrm>
            <a:off x="5107890" y="5724706"/>
            <a:ext cx="936104" cy="6009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9323958-F07E-34E3-8427-1297F1CE60E5}"/>
              </a:ext>
            </a:extLst>
          </p:cNvPr>
          <p:cNvSpPr/>
          <p:nvPr/>
        </p:nvSpPr>
        <p:spPr>
          <a:xfrm>
            <a:off x="7185190" y="5768969"/>
            <a:ext cx="936104" cy="6009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026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0" y="620691"/>
            <a:ext cx="9144000" cy="1682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5 QUICK QUESTIONS CHECK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Get ready…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5992F8E-B39C-485A-9F8F-91D6A14CF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029476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and 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38545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2305615"/>
            <a:ext cx="91287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borrow $500. 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pay 5%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simple interest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per annum. 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much interest do I pay over 3 years?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E342EA7-C481-4C45-B779-8FBF9FB23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042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and 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2394426B-2C33-4F59-A46F-9B26F0CEAEC9}"/>
              </a:ext>
            </a:extLst>
          </p:cNvPr>
          <p:cNvSpPr/>
          <p:nvPr/>
        </p:nvSpPr>
        <p:spPr>
          <a:xfrm>
            <a:off x="107505" y="764705"/>
            <a:ext cx="504055" cy="468052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881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6DFD2640-08BD-4D4B-B372-12801DCA2911}"/>
              </a:ext>
            </a:extLst>
          </p:cNvPr>
          <p:cNvSpPr/>
          <p:nvPr/>
        </p:nvSpPr>
        <p:spPr>
          <a:xfrm>
            <a:off x="107505" y="764705"/>
            <a:ext cx="504055" cy="468052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F4D61A1-76DF-476D-B918-2EFA61910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393361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and 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04CD667-0FB1-AAB8-B285-92EBDDED5BA5}"/>
              </a:ext>
            </a:extLst>
          </p:cNvPr>
          <p:cNvSpPr txBox="1"/>
          <p:nvPr/>
        </p:nvSpPr>
        <p:spPr>
          <a:xfrm>
            <a:off x="0" y="2305615"/>
            <a:ext cx="91287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borrow $500. 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pay 5%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compound interest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per annum. 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much interest do I pay over 3 years?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653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854C1EA9-75C8-40E4-B94E-D53AD6ED3E89}"/>
              </a:ext>
            </a:extLst>
          </p:cNvPr>
          <p:cNvSpPr/>
          <p:nvPr/>
        </p:nvSpPr>
        <p:spPr>
          <a:xfrm>
            <a:off x="107505" y="764705"/>
            <a:ext cx="504055" cy="468052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CF6677B-FA97-41D4-B9CB-7776013104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403385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and 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4AAD20-7808-FAA0-0895-8955DE27DB37}"/>
              </a:ext>
            </a:extLst>
          </p:cNvPr>
          <p:cNvSpPr txBox="1"/>
          <p:nvPr/>
        </p:nvSpPr>
        <p:spPr>
          <a:xfrm>
            <a:off x="0" y="2305615"/>
            <a:ext cx="91287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borrow $500. 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pay 5%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simple interest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per annum. 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much interest do I pay over 20 years?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398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A7850AA5-32B2-49D3-BB13-7E2F9A542F59}"/>
              </a:ext>
            </a:extLst>
          </p:cNvPr>
          <p:cNvSpPr/>
          <p:nvPr/>
        </p:nvSpPr>
        <p:spPr>
          <a:xfrm>
            <a:off x="107505" y="764705"/>
            <a:ext cx="504055" cy="468052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74DBD9D-0324-44E7-BFF9-A68B99069E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830801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and 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ACD89EB-B575-AD57-78C8-158D35E5702E}"/>
              </a:ext>
            </a:extLst>
          </p:cNvPr>
          <p:cNvSpPr txBox="1"/>
          <p:nvPr/>
        </p:nvSpPr>
        <p:spPr>
          <a:xfrm>
            <a:off x="0" y="2305615"/>
            <a:ext cx="91287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borrow $500. 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pay 5%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compound interest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per annum. 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much interest do I pay over 20 years?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645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19572921-EE13-4404-9A0C-B5165AACB30A}"/>
              </a:ext>
            </a:extLst>
          </p:cNvPr>
          <p:cNvSpPr/>
          <p:nvPr/>
        </p:nvSpPr>
        <p:spPr>
          <a:xfrm>
            <a:off x="107505" y="764705"/>
            <a:ext cx="504055" cy="468052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4B5ECB-305C-4D62-BB3E-F7C425CBF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255090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and 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FEB37C1-19A9-B049-058B-E5A443478C00}"/>
              </a:ext>
            </a:extLst>
          </p:cNvPr>
          <p:cNvSpPr txBox="1"/>
          <p:nvPr/>
        </p:nvSpPr>
        <p:spPr>
          <a:xfrm>
            <a:off x="0" y="2305615"/>
            <a:ext cx="91287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pay $900 for a laptop.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It depreciates in value by 40% each year. 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much is it worth after 6 years?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509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0" y="620688"/>
            <a:ext cx="9144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Your answers:</a:t>
            </a:r>
          </a:p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200000"/>
              </a:lnSpc>
              <a:buAutoNum type="arabicParenR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$75</a:t>
            </a:r>
          </a:p>
          <a:p>
            <a:pPr marL="514350" indent="-514350">
              <a:lnSpc>
                <a:spcPct val="200000"/>
              </a:lnSpc>
              <a:buAutoNum type="arabicParenR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$78.81</a:t>
            </a:r>
          </a:p>
          <a:p>
            <a:pPr marL="514350" indent="-514350">
              <a:lnSpc>
                <a:spcPct val="200000"/>
              </a:lnSpc>
              <a:buAutoNum type="arabicParenR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$500</a:t>
            </a:r>
          </a:p>
          <a:p>
            <a:pPr marL="514350" indent="-514350">
              <a:lnSpc>
                <a:spcPct val="200000"/>
              </a:lnSpc>
              <a:buAutoNum type="arabicParenR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$1276.65</a:t>
            </a:r>
          </a:p>
          <a:p>
            <a:pPr marL="514350" indent="-514350">
              <a:lnSpc>
                <a:spcPct val="200000"/>
              </a:lnSpc>
              <a:buAutoNum type="arabicParenR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$41.99</a:t>
            </a:r>
          </a:p>
          <a:p>
            <a:pPr marL="514350" indent="-514350">
              <a:lnSpc>
                <a:spcPct val="200000"/>
              </a:lnSpc>
              <a:buAutoNum type="arabicParenR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AF80D1B-2229-4A88-98DE-301696CE4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191944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and 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8324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331ACE-DCBF-434B-9A9E-FF273B573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98198"/>
              </p:ext>
            </p:extLst>
          </p:nvPr>
        </p:nvGraphicFramePr>
        <p:xfrm>
          <a:off x="251520" y="692696"/>
          <a:ext cx="8640960" cy="5976664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436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5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Turn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Adam puts £1725 into an bank account.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account pays 2.25 % </a:t>
                      </a:r>
                      <a:r>
                        <a:rPr lang="en-GB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interest</a:t>
                      </a: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each year.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out how much interest Adam will get after 6 years.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Alice invests £3955 into an savings account.</a:t>
                      </a:r>
                      <a:b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Alice gets 1.5% per year </a:t>
                      </a:r>
                      <a:r>
                        <a:rPr lang="en-GB" sz="20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simple interest.</a:t>
                      </a:r>
                    </a:p>
                    <a:p>
                      <a:endParaRPr lang="en-GB" sz="20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Work out the total interest Alice will get after 12 years.</a:t>
                      </a:r>
                    </a:p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4762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4550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Fill in the blanks. All amounts are in USD.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8E55963-8F18-4417-9535-3AAA59881A7A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0D2F9A3-8DCF-4696-0E3D-452D3FE014E0}"/>
              </a:ext>
            </a:extLst>
          </p:cNvPr>
          <p:cNvGraphicFramePr>
            <a:graphicFrameLocks noGrp="1"/>
          </p:cNvGraphicFramePr>
          <p:nvPr/>
        </p:nvGraphicFramePr>
        <p:xfrm>
          <a:off x="251520" y="1224420"/>
          <a:ext cx="8568952" cy="5512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18365864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716769073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29082336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07414640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989176110"/>
                    </a:ext>
                  </a:extLst>
                </a:gridCol>
              </a:tblGrid>
              <a:tr h="5009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Initial amount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Rate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earned per year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earned over 5 years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after 5 years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541940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8802728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4168403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3280711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796225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4089377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5283628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0456367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9548664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821336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D5FE622-9593-61D8-098F-D214F75944B2}"/>
              </a:ext>
            </a:extLst>
          </p:cNvPr>
          <p:cNvSpPr/>
          <p:nvPr/>
        </p:nvSpPr>
        <p:spPr>
          <a:xfrm>
            <a:off x="7524328" y="2492896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40C831-F529-A2DC-3FD3-C2A927703F04}"/>
              </a:ext>
            </a:extLst>
          </p:cNvPr>
          <p:cNvSpPr/>
          <p:nvPr/>
        </p:nvSpPr>
        <p:spPr>
          <a:xfrm>
            <a:off x="5652120" y="2492896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4B90A3-DD98-C8E9-C87E-3084ED06BF6A}"/>
              </a:ext>
            </a:extLst>
          </p:cNvPr>
          <p:cNvSpPr/>
          <p:nvPr/>
        </p:nvSpPr>
        <p:spPr>
          <a:xfrm>
            <a:off x="5652120" y="303174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50BEBB-C849-4B07-48D1-DB9D6844D840}"/>
              </a:ext>
            </a:extLst>
          </p:cNvPr>
          <p:cNvSpPr/>
          <p:nvPr/>
        </p:nvSpPr>
        <p:spPr>
          <a:xfrm>
            <a:off x="3635896" y="303174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DA9D0A-C30C-6EEE-334A-A040E4F8E319}"/>
              </a:ext>
            </a:extLst>
          </p:cNvPr>
          <p:cNvSpPr/>
          <p:nvPr/>
        </p:nvSpPr>
        <p:spPr>
          <a:xfrm>
            <a:off x="7522016" y="303174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314445-E22F-79B4-C103-F90FEAFB1F67}"/>
              </a:ext>
            </a:extLst>
          </p:cNvPr>
          <p:cNvSpPr/>
          <p:nvPr/>
        </p:nvSpPr>
        <p:spPr>
          <a:xfrm>
            <a:off x="5652120" y="357058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7A7177-A6D3-2949-15F1-94BE4C3B3C60}"/>
              </a:ext>
            </a:extLst>
          </p:cNvPr>
          <p:cNvSpPr/>
          <p:nvPr/>
        </p:nvSpPr>
        <p:spPr>
          <a:xfrm>
            <a:off x="3635896" y="357058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C1B15F-160B-0BBA-73DA-59267A068CE1}"/>
              </a:ext>
            </a:extLst>
          </p:cNvPr>
          <p:cNvSpPr/>
          <p:nvPr/>
        </p:nvSpPr>
        <p:spPr>
          <a:xfrm>
            <a:off x="7522016" y="357058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21D533-9EDC-6B5E-288F-300009BC3DD6}"/>
              </a:ext>
            </a:extLst>
          </p:cNvPr>
          <p:cNvSpPr/>
          <p:nvPr/>
        </p:nvSpPr>
        <p:spPr>
          <a:xfrm>
            <a:off x="5652120" y="41094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4A3838-E584-5200-A58C-A42DE4D47D08}"/>
              </a:ext>
            </a:extLst>
          </p:cNvPr>
          <p:cNvSpPr/>
          <p:nvPr/>
        </p:nvSpPr>
        <p:spPr>
          <a:xfrm>
            <a:off x="3635896" y="41094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1F79B6-CF2B-E00B-588E-0AE81E10FD9F}"/>
              </a:ext>
            </a:extLst>
          </p:cNvPr>
          <p:cNvSpPr/>
          <p:nvPr/>
        </p:nvSpPr>
        <p:spPr>
          <a:xfrm>
            <a:off x="7522016" y="41094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76F364-2B43-B445-314C-25B13680598F}"/>
              </a:ext>
            </a:extLst>
          </p:cNvPr>
          <p:cNvSpPr/>
          <p:nvPr/>
        </p:nvSpPr>
        <p:spPr>
          <a:xfrm>
            <a:off x="5652120" y="464827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03345F-4907-DDC8-500B-58D02283BBFF}"/>
              </a:ext>
            </a:extLst>
          </p:cNvPr>
          <p:cNvSpPr/>
          <p:nvPr/>
        </p:nvSpPr>
        <p:spPr>
          <a:xfrm>
            <a:off x="3635896" y="464827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4598E3-ACE7-68C8-2629-80EEC424DC27}"/>
              </a:ext>
            </a:extLst>
          </p:cNvPr>
          <p:cNvSpPr/>
          <p:nvPr/>
        </p:nvSpPr>
        <p:spPr>
          <a:xfrm>
            <a:off x="7522016" y="464827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E9C62C-9955-567E-698B-A84067205F92}"/>
              </a:ext>
            </a:extLst>
          </p:cNvPr>
          <p:cNvSpPr/>
          <p:nvPr/>
        </p:nvSpPr>
        <p:spPr>
          <a:xfrm>
            <a:off x="1907704" y="519910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B4DF7A7-25A6-887B-815C-328F289D0845}"/>
              </a:ext>
            </a:extLst>
          </p:cNvPr>
          <p:cNvSpPr/>
          <p:nvPr/>
        </p:nvSpPr>
        <p:spPr>
          <a:xfrm>
            <a:off x="5652120" y="519910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71F138B-0C86-595C-6DBC-D5E8C8499D62}"/>
              </a:ext>
            </a:extLst>
          </p:cNvPr>
          <p:cNvSpPr/>
          <p:nvPr/>
        </p:nvSpPr>
        <p:spPr>
          <a:xfrm>
            <a:off x="7522016" y="519910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FABB49-1BDA-93FD-87A2-A2CD509F07F3}"/>
              </a:ext>
            </a:extLst>
          </p:cNvPr>
          <p:cNvSpPr/>
          <p:nvPr/>
        </p:nvSpPr>
        <p:spPr>
          <a:xfrm>
            <a:off x="1937088" y="627395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CE56AA-EB89-7228-A748-38D7899E7998}"/>
              </a:ext>
            </a:extLst>
          </p:cNvPr>
          <p:cNvSpPr/>
          <p:nvPr/>
        </p:nvSpPr>
        <p:spPr>
          <a:xfrm>
            <a:off x="5652120" y="624911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13D7D8-91C0-C916-33A1-DA31C43A3D2D}"/>
              </a:ext>
            </a:extLst>
          </p:cNvPr>
          <p:cNvSpPr/>
          <p:nvPr/>
        </p:nvSpPr>
        <p:spPr>
          <a:xfrm>
            <a:off x="3635896" y="624911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CCF144-35D0-A541-F39B-BC1673CCDE6B}"/>
              </a:ext>
            </a:extLst>
          </p:cNvPr>
          <p:cNvSpPr/>
          <p:nvPr/>
        </p:nvSpPr>
        <p:spPr>
          <a:xfrm>
            <a:off x="5652120" y="57499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13ABA99-FFAD-80C9-5DF1-D117AE3F302C}"/>
              </a:ext>
            </a:extLst>
          </p:cNvPr>
          <p:cNvSpPr/>
          <p:nvPr/>
        </p:nvSpPr>
        <p:spPr>
          <a:xfrm>
            <a:off x="3635896" y="57499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B881FE-1B2F-E54A-A53A-D33C2D58B4CD}"/>
              </a:ext>
            </a:extLst>
          </p:cNvPr>
          <p:cNvSpPr/>
          <p:nvPr/>
        </p:nvSpPr>
        <p:spPr>
          <a:xfrm>
            <a:off x="7522016" y="574992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457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331ACE-DCBF-434B-9A9E-FF273B573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367421"/>
              </p:ext>
            </p:extLst>
          </p:nvPr>
        </p:nvGraphicFramePr>
        <p:xfrm>
          <a:off x="251520" y="692696"/>
          <a:ext cx="8640960" cy="5976664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436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5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Turn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Adam puts £1725 into an bank account.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account pays 2.25 % </a:t>
                      </a:r>
                      <a:r>
                        <a:rPr lang="en-GB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each year.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out how much interest Adam will get after 6 years.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Alice invests £3955 into an savings account.</a:t>
                      </a:r>
                      <a:b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Alice gets 1.5% per year </a:t>
                      </a:r>
                      <a:r>
                        <a:rPr lang="en-GB" sz="20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compound interest.</a:t>
                      </a:r>
                    </a:p>
                    <a:p>
                      <a:pPr algn="ctr"/>
                      <a:endParaRPr lang="en-GB" sz="20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20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Work out the total interest Alice will get after 12 years.</a:t>
                      </a:r>
                    </a:p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9995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4550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Fill in the blanks. All amounts are in USD.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8E55963-8F18-4417-9535-3AAA59881A7A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C0D2F9A3-8DCF-4696-0E3D-452D3FE014E0}"/>
              </a:ext>
            </a:extLst>
          </p:cNvPr>
          <p:cNvGraphicFramePr>
            <a:graphicFrameLocks noGrp="1"/>
          </p:cNvGraphicFramePr>
          <p:nvPr/>
        </p:nvGraphicFramePr>
        <p:xfrm>
          <a:off x="251520" y="1224420"/>
          <a:ext cx="8568952" cy="5512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18365864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716769073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29082336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07414640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989176110"/>
                    </a:ext>
                  </a:extLst>
                </a:gridCol>
              </a:tblGrid>
              <a:tr h="500912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Initial amount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Rate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earned in year 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 earned over 5 years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after 5 years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541940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8802728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105.01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205.01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4168403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110.41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210.41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3280711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121.67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221.67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796225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243.33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443.33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4089377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729.99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1329.99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5283628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0456367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638.14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1138.14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9548664"/>
                  </a:ext>
                </a:extLst>
              </a:tr>
              <a:tr h="541336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512.63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1023.63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8213362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5B40C831-F529-A2DC-3FD3-C2A927703F04}"/>
              </a:ext>
            </a:extLst>
          </p:cNvPr>
          <p:cNvSpPr/>
          <p:nvPr/>
        </p:nvSpPr>
        <p:spPr>
          <a:xfrm>
            <a:off x="7452320" y="2492896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160409-3B6D-57BD-B042-AEE82DDB0D29}"/>
              </a:ext>
            </a:extLst>
          </p:cNvPr>
          <p:cNvSpPr/>
          <p:nvPr/>
        </p:nvSpPr>
        <p:spPr>
          <a:xfrm>
            <a:off x="7452320" y="2995816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2C7F61-F30A-A41C-FEFC-6934DCDD7C9C}"/>
              </a:ext>
            </a:extLst>
          </p:cNvPr>
          <p:cNvSpPr/>
          <p:nvPr/>
        </p:nvSpPr>
        <p:spPr>
          <a:xfrm>
            <a:off x="5724128" y="306896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4255C4-92E6-CBF8-A602-E8E0D3BBF6BB}"/>
              </a:ext>
            </a:extLst>
          </p:cNvPr>
          <p:cNvSpPr/>
          <p:nvPr/>
        </p:nvSpPr>
        <p:spPr>
          <a:xfrm>
            <a:off x="3635896" y="362043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9A98B4-E299-8711-F6EC-9EE2D990FB42}"/>
              </a:ext>
            </a:extLst>
          </p:cNvPr>
          <p:cNvSpPr/>
          <p:nvPr/>
        </p:nvSpPr>
        <p:spPr>
          <a:xfrm>
            <a:off x="5683148" y="362043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005328-65EE-D358-2173-71EFB2253A2D}"/>
              </a:ext>
            </a:extLst>
          </p:cNvPr>
          <p:cNvSpPr/>
          <p:nvPr/>
        </p:nvSpPr>
        <p:spPr>
          <a:xfrm>
            <a:off x="7456080" y="3604997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DE5D3F-4B55-6159-07FA-554CA5A2B403}"/>
              </a:ext>
            </a:extLst>
          </p:cNvPr>
          <p:cNvSpPr/>
          <p:nvPr/>
        </p:nvSpPr>
        <p:spPr>
          <a:xfrm>
            <a:off x="3635896" y="412141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281DB3-3C22-41BA-D385-0206BFB43B0D}"/>
              </a:ext>
            </a:extLst>
          </p:cNvPr>
          <p:cNvSpPr/>
          <p:nvPr/>
        </p:nvSpPr>
        <p:spPr>
          <a:xfrm>
            <a:off x="5683148" y="412141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87A0E3-05CE-46FE-405B-DFF49A1184DB}"/>
              </a:ext>
            </a:extLst>
          </p:cNvPr>
          <p:cNvSpPr/>
          <p:nvPr/>
        </p:nvSpPr>
        <p:spPr>
          <a:xfrm>
            <a:off x="7456080" y="4105977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7BF689-F6F8-F595-10E7-BCE6E73E6544}"/>
              </a:ext>
            </a:extLst>
          </p:cNvPr>
          <p:cNvSpPr/>
          <p:nvPr/>
        </p:nvSpPr>
        <p:spPr>
          <a:xfrm>
            <a:off x="1809408" y="4137349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0A0A11-DA3B-C14F-B63C-788A19CE2E3B}"/>
              </a:ext>
            </a:extLst>
          </p:cNvPr>
          <p:cNvSpPr/>
          <p:nvPr/>
        </p:nvSpPr>
        <p:spPr>
          <a:xfrm>
            <a:off x="3718796" y="468424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EB5F8C-54C7-433A-0AF8-27BFDBC05972}"/>
              </a:ext>
            </a:extLst>
          </p:cNvPr>
          <p:cNvSpPr/>
          <p:nvPr/>
        </p:nvSpPr>
        <p:spPr>
          <a:xfrm>
            <a:off x="5766048" y="468424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43FB36-56DE-2B41-91E1-AB52E17D678A}"/>
              </a:ext>
            </a:extLst>
          </p:cNvPr>
          <p:cNvSpPr/>
          <p:nvPr/>
        </p:nvSpPr>
        <p:spPr>
          <a:xfrm>
            <a:off x="7538980" y="4668809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9D1823-1B0F-3EFA-AC71-3929549BE6B3}"/>
              </a:ext>
            </a:extLst>
          </p:cNvPr>
          <p:cNvSpPr/>
          <p:nvPr/>
        </p:nvSpPr>
        <p:spPr>
          <a:xfrm>
            <a:off x="1892308" y="4700181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A99E3C-BF1B-A1DC-E22A-83C54F522A7B}"/>
              </a:ext>
            </a:extLst>
          </p:cNvPr>
          <p:cNvSpPr/>
          <p:nvPr/>
        </p:nvSpPr>
        <p:spPr>
          <a:xfrm>
            <a:off x="3666456" y="5169287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E5912D-046F-F483-2F44-CC39D21C44DD}"/>
              </a:ext>
            </a:extLst>
          </p:cNvPr>
          <p:cNvSpPr/>
          <p:nvPr/>
        </p:nvSpPr>
        <p:spPr>
          <a:xfrm>
            <a:off x="5713708" y="5169287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9D77C3-79C2-DAEF-9058-722CBF6B2D9E}"/>
              </a:ext>
            </a:extLst>
          </p:cNvPr>
          <p:cNvSpPr/>
          <p:nvPr/>
        </p:nvSpPr>
        <p:spPr>
          <a:xfrm>
            <a:off x="7486640" y="5153852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560703-47AF-0054-26F2-DE213A7A4617}"/>
              </a:ext>
            </a:extLst>
          </p:cNvPr>
          <p:cNvSpPr/>
          <p:nvPr/>
        </p:nvSpPr>
        <p:spPr>
          <a:xfrm>
            <a:off x="1839968" y="5185224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A5311A-9004-07F5-3320-5198406794A6}"/>
              </a:ext>
            </a:extLst>
          </p:cNvPr>
          <p:cNvSpPr/>
          <p:nvPr/>
        </p:nvSpPr>
        <p:spPr>
          <a:xfrm>
            <a:off x="3688200" y="571969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89B90E-222B-9941-CEC6-87BAE203EBE4}"/>
              </a:ext>
            </a:extLst>
          </p:cNvPr>
          <p:cNvSpPr/>
          <p:nvPr/>
        </p:nvSpPr>
        <p:spPr>
          <a:xfrm>
            <a:off x="5735452" y="5719690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8398C9-3E41-BF0F-4CED-5A7AB46BD878}"/>
              </a:ext>
            </a:extLst>
          </p:cNvPr>
          <p:cNvSpPr/>
          <p:nvPr/>
        </p:nvSpPr>
        <p:spPr>
          <a:xfrm>
            <a:off x="7508384" y="5704255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E5012D1-934B-11AC-4206-3815683507D8}"/>
              </a:ext>
            </a:extLst>
          </p:cNvPr>
          <p:cNvSpPr/>
          <p:nvPr/>
        </p:nvSpPr>
        <p:spPr>
          <a:xfrm>
            <a:off x="1861712" y="5735627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E76C29-0E3C-19C4-4CEF-05EFADFABC20}"/>
              </a:ext>
            </a:extLst>
          </p:cNvPr>
          <p:cNvSpPr/>
          <p:nvPr/>
        </p:nvSpPr>
        <p:spPr>
          <a:xfrm>
            <a:off x="3666456" y="625284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EB68E0-7CD5-FBA2-BEB1-13A7510FBD10}"/>
              </a:ext>
            </a:extLst>
          </p:cNvPr>
          <p:cNvSpPr/>
          <p:nvPr/>
        </p:nvSpPr>
        <p:spPr>
          <a:xfrm>
            <a:off x="5713708" y="6252848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1B049E-7DF1-B5F4-1D4A-D91C09966FB9}"/>
              </a:ext>
            </a:extLst>
          </p:cNvPr>
          <p:cNvSpPr/>
          <p:nvPr/>
        </p:nvSpPr>
        <p:spPr>
          <a:xfrm>
            <a:off x="7486640" y="6237413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CAC0C06-DA77-83EB-FA41-77E6A501596C}"/>
              </a:ext>
            </a:extLst>
          </p:cNvPr>
          <p:cNvSpPr/>
          <p:nvPr/>
        </p:nvSpPr>
        <p:spPr>
          <a:xfrm>
            <a:off x="1839968" y="6268785"/>
            <a:ext cx="936104" cy="3600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535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331ACE-DCBF-434B-9A9E-FF273B573791}"/>
              </a:ext>
            </a:extLst>
          </p:cNvPr>
          <p:cNvGraphicFramePr>
            <a:graphicFrameLocks noGrp="1"/>
          </p:cNvGraphicFramePr>
          <p:nvPr/>
        </p:nvGraphicFramePr>
        <p:xfrm>
          <a:off x="251520" y="692696"/>
          <a:ext cx="8640960" cy="5976664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436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5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Turn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Adam buys a car. He pays $35,000. The car depreciates in value by 5% each year.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much is the car worth after 5 years?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Adam buys a laptop. He pays $1,200. The laptop depreciates in value by 10% each year.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much is the laptop worth after 3 years?</a:t>
                      </a:r>
                      <a:endParaRPr lang="en-GB" sz="2000" dirty="0"/>
                    </a:p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5137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Compound interest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594EDB2-652C-22BA-3EFB-7157FEE5E25C}"/>
              </a:ext>
            </a:extLst>
          </p:cNvPr>
          <p:cNvSpPr txBox="1"/>
          <p:nvPr/>
        </p:nvSpPr>
        <p:spPr>
          <a:xfrm>
            <a:off x="233772" y="620688"/>
            <a:ext cx="8676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Write the question letter underneath it’s answer to spell a capital city.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7BFB1-0157-1831-ABFC-424308E5EF8E}"/>
              </a:ext>
            </a:extLst>
          </p:cNvPr>
          <p:cNvSpPr txBox="1"/>
          <p:nvPr/>
        </p:nvSpPr>
        <p:spPr>
          <a:xfrm>
            <a:off x="233772" y="1268760"/>
            <a:ext cx="8676456" cy="646331"/>
          </a:xfrm>
          <a:custGeom>
            <a:avLst/>
            <a:gdLst>
              <a:gd name="connsiteX0" fmla="*/ 0 w 8676456"/>
              <a:gd name="connsiteY0" fmla="*/ 0 h 646331"/>
              <a:gd name="connsiteX1" fmla="*/ 754184 w 8676456"/>
              <a:gd name="connsiteY1" fmla="*/ 0 h 646331"/>
              <a:gd name="connsiteX2" fmla="*/ 1508369 w 8676456"/>
              <a:gd name="connsiteY2" fmla="*/ 0 h 646331"/>
              <a:gd name="connsiteX3" fmla="*/ 2002259 w 8676456"/>
              <a:gd name="connsiteY3" fmla="*/ 0 h 646331"/>
              <a:gd name="connsiteX4" fmla="*/ 2496150 w 8676456"/>
              <a:gd name="connsiteY4" fmla="*/ 0 h 646331"/>
              <a:gd name="connsiteX5" fmla="*/ 3250334 w 8676456"/>
              <a:gd name="connsiteY5" fmla="*/ 0 h 646331"/>
              <a:gd name="connsiteX6" fmla="*/ 3830989 w 8676456"/>
              <a:gd name="connsiteY6" fmla="*/ 0 h 646331"/>
              <a:gd name="connsiteX7" fmla="*/ 4671938 w 8676456"/>
              <a:gd name="connsiteY7" fmla="*/ 0 h 646331"/>
              <a:gd name="connsiteX8" fmla="*/ 5512887 w 8676456"/>
              <a:gd name="connsiteY8" fmla="*/ 0 h 646331"/>
              <a:gd name="connsiteX9" fmla="*/ 6353835 w 8676456"/>
              <a:gd name="connsiteY9" fmla="*/ 0 h 646331"/>
              <a:gd name="connsiteX10" fmla="*/ 7021255 w 8676456"/>
              <a:gd name="connsiteY10" fmla="*/ 0 h 646331"/>
              <a:gd name="connsiteX11" fmla="*/ 7688675 w 8676456"/>
              <a:gd name="connsiteY11" fmla="*/ 0 h 646331"/>
              <a:gd name="connsiteX12" fmla="*/ 8676456 w 8676456"/>
              <a:gd name="connsiteY12" fmla="*/ 0 h 646331"/>
              <a:gd name="connsiteX13" fmla="*/ 8676456 w 8676456"/>
              <a:gd name="connsiteY13" fmla="*/ 646331 h 646331"/>
              <a:gd name="connsiteX14" fmla="*/ 8269330 w 8676456"/>
              <a:gd name="connsiteY14" fmla="*/ 646331 h 646331"/>
              <a:gd name="connsiteX15" fmla="*/ 7688675 w 8676456"/>
              <a:gd name="connsiteY15" fmla="*/ 646331 h 646331"/>
              <a:gd name="connsiteX16" fmla="*/ 7194784 w 8676456"/>
              <a:gd name="connsiteY16" fmla="*/ 646331 h 646331"/>
              <a:gd name="connsiteX17" fmla="*/ 6440600 w 8676456"/>
              <a:gd name="connsiteY17" fmla="*/ 646331 h 646331"/>
              <a:gd name="connsiteX18" fmla="*/ 5859945 w 8676456"/>
              <a:gd name="connsiteY18" fmla="*/ 646331 h 646331"/>
              <a:gd name="connsiteX19" fmla="*/ 5452819 w 8676456"/>
              <a:gd name="connsiteY19" fmla="*/ 646331 h 646331"/>
              <a:gd name="connsiteX20" fmla="*/ 5045693 w 8676456"/>
              <a:gd name="connsiteY20" fmla="*/ 646331 h 646331"/>
              <a:gd name="connsiteX21" fmla="*/ 4291509 w 8676456"/>
              <a:gd name="connsiteY21" fmla="*/ 646331 h 646331"/>
              <a:gd name="connsiteX22" fmla="*/ 3797618 w 8676456"/>
              <a:gd name="connsiteY22" fmla="*/ 646331 h 646331"/>
              <a:gd name="connsiteX23" fmla="*/ 3043434 w 8676456"/>
              <a:gd name="connsiteY23" fmla="*/ 646331 h 646331"/>
              <a:gd name="connsiteX24" fmla="*/ 2636308 w 8676456"/>
              <a:gd name="connsiteY24" fmla="*/ 646331 h 646331"/>
              <a:gd name="connsiteX25" fmla="*/ 1795359 w 8676456"/>
              <a:gd name="connsiteY25" fmla="*/ 646331 h 646331"/>
              <a:gd name="connsiteX26" fmla="*/ 1214704 w 8676456"/>
              <a:gd name="connsiteY26" fmla="*/ 646331 h 646331"/>
              <a:gd name="connsiteX27" fmla="*/ 634049 w 8676456"/>
              <a:gd name="connsiteY27" fmla="*/ 646331 h 646331"/>
              <a:gd name="connsiteX28" fmla="*/ 0 w 8676456"/>
              <a:gd name="connsiteY28" fmla="*/ 646331 h 646331"/>
              <a:gd name="connsiteX29" fmla="*/ 0 w 8676456"/>
              <a:gd name="connsiteY29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76456" h="646331" fill="none" extrusionOk="0">
                <a:moveTo>
                  <a:pt x="0" y="0"/>
                </a:moveTo>
                <a:cubicBezTo>
                  <a:pt x="212901" y="27273"/>
                  <a:pt x="451923" y="20771"/>
                  <a:pt x="754184" y="0"/>
                </a:cubicBezTo>
                <a:cubicBezTo>
                  <a:pt x="1056445" y="-20771"/>
                  <a:pt x="1153949" y="14996"/>
                  <a:pt x="1508369" y="0"/>
                </a:cubicBezTo>
                <a:cubicBezTo>
                  <a:pt x="1862790" y="-14996"/>
                  <a:pt x="1770334" y="6545"/>
                  <a:pt x="2002259" y="0"/>
                </a:cubicBezTo>
                <a:cubicBezTo>
                  <a:pt x="2234184" y="-6545"/>
                  <a:pt x="2365535" y="17980"/>
                  <a:pt x="2496150" y="0"/>
                </a:cubicBezTo>
                <a:cubicBezTo>
                  <a:pt x="2626765" y="-17980"/>
                  <a:pt x="3095580" y="10784"/>
                  <a:pt x="3250334" y="0"/>
                </a:cubicBezTo>
                <a:cubicBezTo>
                  <a:pt x="3405088" y="-10784"/>
                  <a:pt x="3549327" y="25761"/>
                  <a:pt x="3830989" y="0"/>
                </a:cubicBezTo>
                <a:cubicBezTo>
                  <a:pt x="4112651" y="-25761"/>
                  <a:pt x="4378111" y="-39964"/>
                  <a:pt x="4671938" y="0"/>
                </a:cubicBezTo>
                <a:cubicBezTo>
                  <a:pt x="4965765" y="39964"/>
                  <a:pt x="5305302" y="-7300"/>
                  <a:pt x="5512887" y="0"/>
                </a:cubicBezTo>
                <a:cubicBezTo>
                  <a:pt x="5720472" y="7300"/>
                  <a:pt x="6139151" y="-35247"/>
                  <a:pt x="6353835" y="0"/>
                </a:cubicBezTo>
                <a:cubicBezTo>
                  <a:pt x="6568519" y="35247"/>
                  <a:pt x="6785789" y="-3942"/>
                  <a:pt x="7021255" y="0"/>
                </a:cubicBezTo>
                <a:cubicBezTo>
                  <a:pt x="7256721" y="3942"/>
                  <a:pt x="7482363" y="-13404"/>
                  <a:pt x="7688675" y="0"/>
                </a:cubicBezTo>
                <a:cubicBezTo>
                  <a:pt x="7894987" y="13404"/>
                  <a:pt x="8457533" y="-16904"/>
                  <a:pt x="8676456" y="0"/>
                </a:cubicBezTo>
                <a:cubicBezTo>
                  <a:pt x="8707533" y="246713"/>
                  <a:pt x="8657197" y="461065"/>
                  <a:pt x="8676456" y="646331"/>
                </a:cubicBezTo>
                <a:cubicBezTo>
                  <a:pt x="8481635" y="660082"/>
                  <a:pt x="8400816" y="627481"/>
                  <a:pt x="8269330" y="646331"/>
                </a:cubicBezTo>
                <a:cubicBezTo>
                  <a:pt x="8137844" y="665181"/>
                  <a:pt x="7944875" y="663907"/>
                  <a:pt x="7688675" y="646331"/>
                </a:cubicBezTo>
                <a:cubicBezTo>
                  <a:pt x="7432476" y="628755"/>
                  <a:pt x="7308648" y="657305"/>
                  <a:pt x="7194784" y="646331"/>
                </a:cubicBezTo>
                <a:cubicBezTo>
                  <a:pt x="7080920" y="635357"/>
                  <a:pt x="6678617" y="664272"/>
                  <a:pt x="6440600" y="646331"/>
                </a:cubicBezTo>
                <a:cubicBezTo>
                  <a:pt x="6202583" y="628390"/>
                  <a:pt x="5987132" y="657406"/>
                  <a:pt x="5859945" y="646331"/>
                </a:cubicBezTo>
                <a:cubicBezTo>
                  <a:pt x="5732759" y="635256"/>
                  <a:pt x="5635597" y="646353"/>
                  <a:pt x="5452819" y="646331"/>
                </a:cubicBezTo>
                <a:cubicBezTo>
                  <a:pt x="5270041" y="646309"/>
                  <a:pt x="5198260" y="627015"/>
                  <a:pt x="5045693" y="646331"/>
                </a:cubicBezTo>
                <a:cubicBezTo>
                  <a:pt x="4893126" y="665647"/>
                  <a:pt x="4523869" y="634802"/>
                  <a:pt x="4291509" y="646331"/>
                </a:cubicBezTo>
                <a:cubicBezTo>
                  <a:pt x="4059149" y="657860"/>
                  <a:pt x="4033645" y="644933"/>
                  <a:pt x="3797618" y="646331"/>
                </a:cubicBezTo>
                <a:cubicBezTo>
                  <a:pt x="3561591" y="647729"/>
                  <a:pt x="3219040" y="676553"/>
                  <a:pt x="3043434" y="646331"/>
                </a:cubicBezTo>
                <a:cubicBezTo>
                  <a:pt x="2867828" y="616109"/>
                  <a:pt x="2810451" y="640605"/>
                  <a:pt x="2636308" y="646331"/>
                </a:cubicBezTo>
                <a:cubicBezTo>
                  <a:pt x="2462165" y="652057"/>
                  <a:pt x="2036013" y="643177"/>
                  <a:pt x="1795359" y="646331"/>
                </a:cubicBezTo>
                <a:cubicBezTo>
                  <a:pt x="1554705" y="649485"/>
                  <a:pt x="1453733" y="635545"/>
                  <a:pt x="1214704" y="646331"/>
                </a:cubicBezTo>
                <a:cubicBezTo>
                  <a:pt x="975676" y="657117"/>
                  <a:pt x="870590" y="638459"/>
                  <a:pt x="634049" y="646331"/>
                </a:cubicBezTo>
                <a:cubicBezTo>
                  <a:pt x="397509" y="654203"/>
                  <a:pt x="298056" y="622548"/>
                  <a:pt x="0" y="646331"/>
                </a:cubicBezTo>
                <a:cubicBezTo>
                  <a:pt x="25023" y="431385"/>
                  <a:pt x="2751" y="210813"/>
                  <a:pt x="0" y="0"/>
                </a:cubicBezTo>
                <a:close/>
              </a:path>
              <a:path w="8676456" h="646331" stroke="0" extrusionOk="0">
                <a:moveTo>
                  <a:pt x="0" y="0"/>
                </a:moveTo>
                <a:cubicBezTo>
                  <a:pt x="277705" y="-7561"/>
                  <a:pt x="531061" y="-9372"/>
                  <a:pt x="840949" y="0"/>
                </a:cubicBezTo>
                <a:cubicBezTo>
                  <a:pt x="1150837" y="9372"/>
                  <a:pt x="1095295" y="-2074"/>
                  <a:pt x="1248075" y="0"/>
                </a:cubicBezTo>
                <a:cubicBezTo>
                  <a:pt x="1400855" y="2074"/>
                  <a:pt x="1762340" y="12245"/>
                  <a:pt x="1915495" y="0"/>
                </a:cubicBezTo>
                <a:cubicBezTo>
                  <a:pt x="2068650" y="-12245"/>
                  <a:pt x="2289902" y="-7911"/>
                  <a:pt x="2409385" y="0"/>
                </a:cubicBezTo>
                <a:cubicBezTo>
                  <a:pt x="2528868" y="7911"/>
                  <a:pt x="2914747" y="-27938"/>
                  <a:pt x="3076805" y="0"/>
                </a:cubicBezTo>
                <a:cubicBezTo>
                  <a:pt x="3238863" y="27938"/>
                  <a:pt x="3542671" y="34782"/>
                  <a:pt x="3917754" y="0"/>
                </a:cubicBezTo>
                <a:cubicBezTo>
                  <a:pt x="4292837" y="-34782"/>
                  <a:pt x="4380392" y="-18914"/>
                  <a:pt x="4758702" y="0"/>
                </a:cubicBezTo>
                <a:cubicBezTo>
                  <a:pt x="5137012" y="18914"/>
                  <a:pt x="5385555" y="-1367"/>
                  <a:pt x="5599651" y="0"/>
                </a:cubicBezTo>
                <a:cubicBezTo>
                  <a:pt x="5813747" y="1367"/>
                  <a:pt x="5990981" y="-4736"/>
                  <a:pt x="6353835" y="0"/>
                </a:cubicBezTo>
                <a:cubicBezTo>
                  <a:pt x="6716689" y="4736"/>
                  <a:pt x="6872020" y="-32245"/>
                  <a:pt x="7021255" y="0"/>
                </a:cubicBezTo>
                <a:cubicBezTo>
                  <a:pt x="7170490" y="32245"/>
                  <a:pt x="7406010" y="-4718"/>
                  <a:pt x="7688675" y="0"/>
                </a:cubicBezTo>
                <a:cubicBezTo>
                  <a:pt x="7971340" y="4718"/>
                  <a:pt x="8347927" y="-2229"/>
                  <a:pt x="8676456" y="0"/>
                </a:cubicBezTo>
                <a:cubicBezTo>
                  <a:pt x="8706168" y="137563"/>
                  <a:pt x="8667870" y="408514"/>
                  <a:pt x="8676456" y="646331"/>
                </a:cubicBezTo>
                <a:cubicBezTo>
                  <a:pt x="8523725" y="657809"/>
                  <a:pt x="8300057" y="644341"/>
                  <a:pt x="8182565" y="646331"/>
                </a:cubicBezTo>
                <a:cubicBezTo>
                  <a:pt x="8065073" y="648321"/>
                  <a:pt x="7865349" y="654368"/>
                  <a:pt x="7775439" y="646331"/>
                </a:cubicBezTo>
                <a:cubicBezTo>
                  <a:pt x="7685529" y="638294"/>
                  <a:pt x="7540454" y="664071"/>
                  <a:pt x="7368313" y="646331"/>
                </a:cubicBezTo>
                <a:cubicBezTo>
                  <a:pt x="7196172" y="628591"/>
                  <a:pt x="6811282" y="631693"/>
                  <a:pt x="6614129" y="646331"/>
                </a:cubicBezTo>
                <a:cubicBezTo>
                  <a:pt x="6416976" y="660969"/>
                  <a:pt x="6226868" y="628646"/>
                  <a:pt x="5859945" y="646331"/>
                </a:cubicBezTo>
                <a:cubicBezTo>
                  <a:pt x="5493022" y="664016"/>
                  <a:pt x="5380022" y="652396"/>
                  <a:pt x="5018996" y="646331"/>
                </a:cubicBezTo>
                <a:cubicBezTo>
                  <a:pt x="4657970" y="640266"/>
                  <a:pt x="4772665" y="644770"/>
                  <a:pt x="4611870" y="646331"/>
                </a:cubicBezTo>
                <a:cubicBezTo>
                  <a:pt x="4451075" y="647892"/>
                  <a:pt x="4380507" y="660711"/>
                  <a:pt x="4204744" y="646331"/>
                </a:cubicBezTo>
                <a:cubicBezTo>
                  <a:pt x="4028981" y="631951"/>
                  <a:pt x="3556025" y="625691"/>
                  <a:pt x="3363795" y="646331"/>
                </a:cubicBezTo>
                <a:cubicBezTo>
                  <a:pt x="3171565" y="666971"/>
                  <a:pt x="2806908" y="668852"/>
                  <a:pt x="2609611" y="646331"/>
                </a:cubicBezTo>
                <a:cubicBezTo>
                  <a:pt x="2412314" y="623810"/>
                  <a:pt x="2235494" y="654586"/>
                  <a:pt x="1942191" y="646331"/>
                </a:cubicBezTo>
                <a:cubicBezTo>
                  <a:pt x="1648888" y="638076"/>
                  <a:pt x="1642489" y="647610"/>
                  <a:pt x="1448301" y="646331"/>
                </a:cubicBezTo>
                <a:cubicBezTo>
                  <a:pt x="1254113" y="645053"/>
                  <a:pt x="1073228" y="670819"/>
                  <a:pt x="780881" y="646331"/>
                </a:cubicBezTo>
                <a:cubicBezTo>
                  <a:pt x="488534" y="621843"/>
                  <a:pt x="360567" y="631775"/>
                  <a:pt x="0" y="646331"/>
                </a:cubicBezTo>
                <a:cubicBezTo>
                  <a:pt x="-20873" y="339776"/>
                  <a:pt x="28485" y="15137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Mark buys a car. It costs $75,000. It depreciates in value by 5% every year. How much is it worth after 20 years?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9D5179-444E-99A7-BE34-3AD5C6288043}"/>
              </a:ext>
            </a:extLst>
          </p:cNvPr>
          <p:cNvSpPr txBox="1"/>
          <p:nvPr/>
        </p:nvSpPr>
        <p:spPr>
          <a:xfrm>
            <a:off x="4730316" y="5144694"/>
            <a:ext cx="1638436" cy="461665"/>
          </a:xfrm>
          <a:custGeom>
            <a:avLst/>
            <a:gdLst>
              <a:gd name="connsiteX0" fmla="*/ 0 w 1638436"/>
              <a:gd name="connsiteY0" fmla="*/ 0 h 461665"/>
              <a:gd name="connsiteX1" fmla="*/ 546145 w 1638436"/>
              <a:gd name="connsiteY1" fmla="*/ 0 h 461665"/>
              <a:gd name="connsiteX2" fmla="*/ 1043138 w 1638436"/>
              <a:gd name="connsiteY2" fmla="*/ 0 h 461665"/>
              <a:gd name="connsiteX3" fmla="*/ 1638436 w 1638436"/>
              <a:gd name="connsiteY3" fmla="*/ 0 h 461665"/>
              <a:gd name="connsiteX4" fmla="*/ 1638436 w 1638436"/>
              <a:gd name="connsiteY4" fmla="*/ 461665 h 461665"/>
              <a:gd name="connsiteX5" fmla="*/ 1141444 w 1638436"/>
              <a:gd name="connsiteY5" fmla="*/ 461665 h 461665"/>
              <a:gd name="connsiteX6" fmla="*/ 562530 w 1638436"/>
              <a:gd name="connsiteY6" fmla="*/ 461665 h 461665"/>
              <a:gd name="connsiteX7" fmla="*/ 0 w 1638436"/>
              <a:gd name="connsiteY7" fmla="*/ 461665 h 461665"/>
              <a:gd name="connsiteX8" fmla="*/ 0 w 16384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8436" h="461665" fill="none" extrusionOk="0">
                <a:moveTo>
                  <a:pt x="0" y="0"/>
                </a:moveTo>
                <a:cubicBezTo>
                  <a:pt x="130128" y="-1362"/>
                  <a:pt x="416422" y="-13258"/>
                  <a:pt x="546145" y="0"/>
                </a:cubicBezTo>
                <a:cubicBezTo>
                  <a:pt x="675868" y="13258"/>
                  <a:pt x="852590" y="-22798"/>
                  <a:pt x="1043138" y="0"/>
                </a:cubicBezTo>
                <a:cubicBezTo>
                  <a:pt x="1233686" y="22798"/>
                  <a:pt x="1369775" y="20517"/>
                  <a:pt x="1638436" y="0"/>
                </a:cubicBezTo>
                <a:cubicBezTo>
                  <a:pt x="1640883" y="129296"/>
                  <a:pt x="1655053" y="292505"/>
                  <a:pt x="1638436" y="461665"/>
                </a:cubicBezTo>
                <a:cubicBezTo>
                  <a:pt x="1476536" y="447763"/>
                  <a:pt x="1318409" y="453925"/>
                  <a:pt x="1141444" y="461665"/>
                </a:cubicBezTo>
                <a:cubicBezTo>
                  <a:pt x="964479" y="469405"/>
                  <a:pt x="757945" y="475471"/>
                  <a:pt x="562530" y="461665"/>
                </a:cubicBezTo>
                <a:cubicBezTo>
                  <a:pt x="367115" y="447859"/>
                  <a:pt x="192921" y="453591"/>
                  <a:pt x="0" y="461665"/>
                </a:cubicBezTo>
                <a:cubicBezTo>
                  <a:pt x="-4100" y="357257"/>
                  <a:pt x="-18993" y="133350"/>
                  <a:pt x="0" y="0"/>
                </a:cubicBezTo>
                <a:close/>
              </a:path>
              <a:path w="1638436" h="461665" stroke="0" extrusionOk="0">
                <a:moveTo>
                  <a:pt x="0" y="0"/>
                </a:moveTo>
                <a:cubicBezTo>
                  <a:pt x="231919" y="1113"/>
                  <a:pt x="299477" y="-5860"/>
                  <a:pt x="578914" y="0"/>
                </a:cubicBezTo>
                <a:cubicBezTo>
                  <a:pt x="858351" y="5860"/>
                  <a:pt x="943727" y="-20883"/>
                  <a:pt x="1075906" y="0"/>
                </a:cubicBezTo>
                <a:cubicBezTo>
                  <a:pt x="1208085" y="20883"/>
                  <a:pt x="1421568" y="-2078"/>
                  <a:pt x="1638436" y="0"/>
                </a:cubicBezTo>
                <a:cubicBezTo>
                  <a:pt x="1635929" y="229765"/>
                  <a:pt x="1652402" y="353955"/>
                  <a:pt x="1638436" y="461665"/>
                </a:cubicBezTo>
                <a:cubicBezTo>
                  <a:pt x="1398086" y="467736"/>
                  <a:pt x="1268523" y="458517"/>
                  <a:pt x="1125059" y="461665"/>
                </a:cubicBezTo>
                <a:cubicBezTo>
                  <a:pt x="981595" y="464813"/>
                  <a:pt x="875899" y="480879"/>
                  <a:pt x="628067" y="461665"/>
                </a:cubicBezTo>
                <a:cubicBezTo>
                  <a:pt x="380235" y="442451"/>
                  <a:pt x="158541" y="468074"/>
                  <a:pt x="0" y="461665"/>
                </a:cubicBezTo>
                <a:cubicBezTo>
                  <a:pt x="11462" y="355797"/>
                  <a:pt x="16346" y="16295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$26886.44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E72822-8997-07F2-DB6F-1243284806BF}"/>
              </a:ext>
            </a:extLst>
          </p:cNvPr>
          <p:cNvCxnSpPr>
            <a:cxnSpLocks/>
          </p:cNvCxnSpPr>
          <p:nvPr/>
        </p:nvCxnSpPr>
        <p:spPr>
          <a:xfrm>
            <a:off x="521804" y="6444030"/>
            <a:ext cx="1638436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6B4D4B-15CD-1DE5-5C1C-28ACE2775644}"/>
              </a:ext>
            </a:extLst>
          </p:cNvPr>
          <p:cNvSpPr txBox="1"/>
          <p:nvPr/>
        </p:nvSpPr>
        <p:spPr>
          <a:xfrm>
            <a:off x="228836" y="2142663"/>
            <a:ext cx="8676456" cy="646331"/>
          </a:xfrm>
          <a:custGeom>
            <a:avLst/>
            <a:gdLst>
              <a:gd name="connsiteX0" fmla="*/ 0 w 8676456"/>
              <a:gd name="connsiteY0" fmla="*/ 0 h 646331"/>
              <a:gd name="connsiteX1" fmla="*/ 754184 w 8676456"/>
              <a:gd name="connsiteY1" fmla="*/ 0 h 646331"/>
              <a:gd name="connsiteX2" fmla="*/ 1508369 w 8676456"/>
              <a:gd name="connsiteY2" fmla="*/ 0 h 646331"/>
              <a:gd name="connsiteX3" fmla="*/ 2002259 w 8676456"/>
              <a:gd name="connsiteY3" fmla="*/ 0 h 646331"/>
              <a:gd name="connsiteX4" fmla="*/ 2496150 w 8676456"/>
              <a:gd name="connsiteY4" fmla="*/ 0 h 646331"/>
              <a:gd name="connsiteX5" fmla="*/ 3250334 w 8676456"/>
              <a:gd name="connsiteY5" fmla="*/ 0 h 646331"/>
              <a:gd name="connsiteX6" fmla="*/ 3830989 w 8676456"/>
              <a:gd name="connsiteY6" fmla="*/ 0 h 646331"/>
              <a:gd name="connsiteX7" fmla="*/ 4671938 w 8676456"/>
              <a:gd name="connsiteY7" fmla="*/ 0 h 646331"/>
              <a:gd name="connsiteX8" fmla="*/ 5512887 w 8676456"/>
              <a:gd name="connsiteY8" fmla="*/ 0 h 646331"/>
              <a:gd name="connsiteX9" fmla="*/ 6353835 w 8676456"/>
              <a:gd name="connsiteY9" fmla="*/ 0 h 646331"/>
              <a:gd name="connsiteX10" fmla="*/ 7021255 w 8676456"/>
              <a:gd name="connsiteY10" fmla="*/ 0 h 646331"/>
              <a:gd name="connsiteX11" fmla="*/ 7688675 w 8676456"/>
              <a:gd name="connsiteY11" fmla="*/ 0 h 646331"/>
              <a:gd name="connsiteX12" fmla="*/ 8676456 w 8676456"/>
              <a:gd name="connsiteY12" fmla="*/ 0 h 646331"/>
              <a:gd name="connsiteX13" fmla="*/ 8676456 w 8676456"/>
              <a:gd name="connsiteY13" fmla="*/ 646331 h 646331"/>
              <a:gd name="connsiteX14" fmla="*/ 8269330 w 8676456"/>
              <a:gd name="connsiteY14" fmla="*/ 646331 h 646331"/>
              <a:gd name="connsiteX15" fmla="*/ 7688675 w 8676456"/>
              <a:gd name="connsiteY15" fmla="*/ 646331 h 646331"/>
              <a:gd name="connsiteX16" fmla="*/ 7194784 w 8676456"/>
              <a:gd name="connsiteY16" fmla="*/ 646331 h 646331"/>
              <a:gd name="connsiteX17" fmla="*/ 6440600 w 8676456"/>
              <a:gd name="connsiteY17" fmla="*/ 646331 h 646331"/>
              <a:gd name="connsiteX18" fmla="*/ 5859945 w 8676456"/>
              <a:gd name="connsiteY18" fmla="*/ 646331 h 646331"/>
              <a:gd name="connsiteX19" fmla="*/ 5452819 w 8676456"/>
              <a:gd name="connsiteY19" fmla="*/ 646331 h 646331"/>
              <a:gd name="connsiteX20" fmla="*/ 5045693 w 8676456"/>
              <a:gd name="connsiteY20" fmla="*/ 646331 h 646331"/>
              <a:gd name="connsiteX21" fmla="*/ 4291509 w 8676456"/>
              <a:gd name="connsiteY21" fmla="*/ 646331 h 646331"/>
              <a:gd name="connsiteX22" fmla="*/ 3797618 w 8676456"/>
              <a:gd name="connsiteY22" fmla="*/ 646331 h 646331"/>
              <a:gd name="connsiteX23" fmla="*/ 3043434 w 8676456"/>
              <a:gd name="connsiteY23" fmla="*/ 646331 h 646331"/>
              <a:gd name="connsiteX24" fmla="*/ 2636308 w 8676456"/>
              <a:gd name="connsiteY24" fmla="*/ 646331 h 646331"/>
              <a:gd name="connsiteX25" fmla="*/ 1795359 w 8676456"/>
              <a:gd name="connsiteY25" fmla="*/ 646331 h 646331"/>
              <a:gd name="connsiteX26" fmla="*/ 1214704 w 8676456"/>
              <a:gd name="connsiteY26" fmla="*/ 646331 h 646331"/>
              <a:gd name="connsiteX27" fmla="*/ 634049 w 8676456"/>
              <a:gd name="connsiteY27" fmla="*/ 646331 h 646331"/>
              <a:gd name="connsiteX28" fmla="*/ 0 w 8676456"/>
              <a:gd name="connsiteY28" fmla="*/ 646331 h 646331"/>
              <a:gd name="connsiteX29" fmla="*/ 0 w 8676456"/>
              <a:gd name="connsiteY29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76456" h="646331" fill="none" extrusionOk="0">
                <a:moveTo>
                  <a:pt x="0" y="0"/>
                </a:moveTo>
                <a:cubicBezTo>
                  <a:pt x="212901" y="27273"/>
                  <a:pt x="451923" y="20771"/>
                  <a:pt x="754184" y="0"/>
                </a:cubicBezTo>
                <a:cubicBezTo>
                  <a:pt x="1056445" y="-20771"/>
                  <a:pt x="1153949" y="14996"/>
                  <a:pt x="1508369" y="0"/>
                </a:cubicBezTo>
                <a:cubicBezTo>
                  <a:pt x="1862790" y="-14996"/>
                  <a:pt x="1770334" y="6545"/>
                  <a:pt x="2002259" y="0"/>
                </a:cubicBezTo>
                <a:cubicBezTo>
                  <a:pt x="2234184" y="-6545"/>
                  <a:pt x="2365535" y="17980"/>
                  <a:pt x="2496150" y="0"/>
                </a:cubicBezTo>
                <a:cubicBezTo>
                  <a:pt x="2626765" y="-17980"/>
                  <a:pt x="3095580" y="10784"/>
                  <a:pt x="3250334" y="0"/>
                </a:cubicBezTo>
                <a:cubicBezTo>
                  <a:pt x="3405088" y="-10784"/>
                  <a:pt x="3549327" y="25761"/>
                  <a:pt x="3830989" y="0"/>
                </a:cubicBezTo>
                <a:cubicBezTo>
                  <a:pt x="4112651" y="-25761"/>
                  <a:pt x="4378111" y="-39964"/>
                  <a:pt x="4671938" y="0"/>
                </a:cubicBezTo>
                <a:cubicBezTo>
                  <a:pt x="4965765" y="39964"/>
                  <a:pt x="5305302" y="-7300"/>
                  <a:pt x="5512887" y="0"/>
                </a:cubicBezTo>
                <a:cubicBezTo>
                  <a:pt x="5720472" y="7300"/>
                  <a:pt x="6139151" y="-35247"/>
                  <a:pt x="6353835" y="0"/>
                </a:cubicBezTo>
                <a:cubicBezTo>
                  <a:pt x="6568519" y="35247"/>
                  <a:pt x="6785789" y="-3942"/>
                  <a:pt x="7021255" y="0"/>
                </a:cubicBezTo>
                <a:cubicBezTo>
                  <a:pt x="7256721" y="3942"/>
                  <a:pt x="7482363" y="-13404"/>
                  <a:pt x="7688675" y="0"/>
                </a:cubicBezTo>
                <a:cubicBezTo>
                  <a:pt x="7894987" y="13404"/>
                  <a:pt x="8457533" y="-16904"/>
                  <a:pt x="8676456" y="0"/>
                </a:cubicBezTo>
                <a:cubicBezTo>
                  <a:pt x="8707533" y="246713"/>
                  <a:pt x="8657197" y="461065"/>
                  <a:pt x="8676456" y="646331"/>
                </a:cubicBezTo>
                <a:cubicBezTo>
                  <a:pt x="8481635" y="660082"/>
                  <a:pt x="8400816" y="627481"/>
                  <a:pt x="8269330" y="646331"/>
                </a:cubicBezTo>
                <a:cubicBezTo>
                  <a:pt x="8137844" y="665181"/>
                  <a:pt x="7944875" y="663907"/>
                  <a:pt x="7688675" y="646331"/>
                </a:cubicBezTo>
                <a:cubicBezTo>
                  <a:pt x="7432476" y="628755"/>
                  <a:pt x="7308648" y="657305"/>
                  <a:pt x="7194784" y="646331"/>
                </a:cubicBezTo>
                <a:cubicBezTo>
                  <a:pt x="7080920" y="635357"/>
                  <a:pt x="6678617" y="664272"/>
                  <a:pt x="6440600" y="646331"/>
                </a:cubicBezTo>
                <a:cubicBezTo>
                  <a:pt x="6202583" y="628390"/>
                  <a:pt x="5987132" y="657406"/>
                  <a:pt x="5859945" y="646331"/>
                </a:cubicBezTo>
                <a:cubicBezTo>
                  <a:pt x="5732759" y="635256"/>
                  <a:pt x="5635597" y="646353"/>
                  <a:pt x="5452819" y="646331"/>
                </a:cubicBezTo>
                <a:cubicBezTo>
                  <a:pt x="5270041" y="646309"/>
                  <a:pt x="5198260" y="627015"/>
                  <a:pt x="5045693" y="646331"/>
                </a:cubicBezTo>
                <a:cubicBezTo>
                  <a:pt x="4893126" y="665647"/>
                  <a:pt x="4523869" y="634802"/>
                  <a:pt x="4291509" y="646331"/>
                </a:cubicBezTo>
                <a:cubicBezTo>
                  <a:pt x="4059149" y="657860"/>
                  <a:pt x="4033645" y="644933"/>
                  <a:pt x="3797618" y="646331"/>
                </a:cubicBezTo>
                <a:cubicBezTo>
                  <a:pt x="3561591" y="647729"/>
                  <a:pt x="3219040" y="676553"/>
                  <a:pt x="3043434" y="646331"/>
                </a:cubicBezTo>
                <a:cubicBezTo>
                  <a:pt x="2867828" y="616109"/>
                  <a:pt x="2810451" y="640605"/>
                  <a:pt x="2636308" y="646331"/>
                </a:cubicBezTo>
                <a:cubicBezTo>
                  <a:pt x="2462165" y="652057"/>
                  <a:pt x="2036013" y="643177"/>
                  <a:pt x="1795359" y="646331"/>
                </a:cubicBezTo>
                <a:cubicBezTo>
                  <a:pt x="1554705" y="649485"/>
                  <a:pt x="1453733" y="635545"/>
                  <a:pt x="1214704" y="646331"/>
                </a:cubicBezTo>
                <a:cubicBezTo>
                  <a:pt x="975676" y="657117"/>
                  <a:pt x="870590" y="638459"/>
                  <a:pt x="634049" y="646331"/>
                </a:cubicBezTo>
                <a:cubicBezTo>
                  <a:pt x="397509" y="654203"/>
                  <a:pt x="298056" y="622548"/>
                  <a:pt x="0" y="646331"/>
                </a:cubicBezTo>
                <a:cubicBezTo>
                  <a:pt x="25023" y="431385"/>
                  <a:pt x="2751" y="210813"/>
                  <a:pt x="0" y="0"/>
                </a:cubicBezTo>
                <a:close/>
              </a:path>
              <a:path w="8676456" h="646331" stroke="0" extrusionOk="0">
                <a:moveTo>
                  <a:pt x="0" y="0"/>
                </a:moveTo>
                <a:cubicBezTo>
                  <a:pt x="277705" y="-7561"/>
                  <a:pt x="531061" y="-9372"/>
                  <a:pt x="840949" y="0"/>
                </a:cubicBezTo>
                <a:cubicBezTo>
                  <a:pt x="1150837" y="9372"/>
                  <a:pt x="1095295" y="-2074"/>
                  <a:pt x="1248075" y="0"/>
                </a:cubicBezTo>
                <a:cubicBezTo>
                  <a:pt x="1400855" y="2074"/>
                  <a:pt x="1762340" y="12245"/>
                  <a:pt x="1915495" y="0"/>
                </a:cubicBezTo>
                <a:cubicBezTo>
                  <a:pt x="2068650" y="-12245"/>
                  <a:pt x="2289902" y="-7911"/>
                  <a:pt x="2409385" y="0"/>
                </a:cubicBezTo>
                <a:cubicBezTo>
                  <a:pt x="2528868" y="7911"/>
                  <a:pt x="2914747" y="-27938"/>
                  <a:pt x="3076805" y="0"/>
                </a:cubicBezTo>
                <a:cubicBezTo>
                  <a:pt x="3238863" y="27938"/>
                  <a:pt x="3542671" y="34782"/>
                  <a:pt x="3917754" y="0"/>
                </a:cubicBezTo>
                <a:cubicBezTo>
                  <a:pt x="4292837" y="-34782"/>
                  <a:pt x="4380392" y="-18914"/>
                  <a:pt x="4758702" y="0"/>
                </a:cubicBezTo>
                <a:cubicBezTo>
                  <a:pt x="5137012" y="18914"/>
                  <a:pt x="5385555" y="-1367"/>
                  <a:pt x="5599651" y="0"/>
                </a:cubicBezTo>
                <a:cubicBezTo>
                  <a:pt x="5813747" y="1367"/>
                  <a:pt x="5990981" y="-4736"/>
                  <a:pt x="6353835" y="0"/>
                </a:cubicBezTo>
                <a:cubicBezTo>
                  <a:pt x="6716689" y="4736"/>
                  <a:pt x="6872020" y="-32245"/>
                  <a:pt x="7021255" y="0"/>
                </a:cubicBezTo>
                <a:cubicBezTo>
                  <a:pt x="7170490" y="32245"/>
                  <a:pt x="7406010" y="-4718"/>
                  <a:pt x="7688675" y="0"/>
                </a:cubicBezTo>
                <a:cubicBezTo>
                  <a:pt x="7971340" y="4718"/>
                  <a:pt x="8347927" y="-2229"/>
                  <a:pt x="8676456" y="0"/>
                </a:cubicBezTo>
                <a:cubicBezTo>
                  <a:pt x="8706168" y="137563"/>
                  <a:pt x="8667870" y="408514"/>
                  <a:pt x="8676456" y="646331"/>
                </a:cubicBezTo>
                <a:cubicBezTo>
                  <a:pt x="8523725" y="657809"/>
                  <a:pt x="8300057" y="644341"/>
                  <a:pt x="8182565" y="646331"/>
                </a:cubicBezTo>
                <a:cubicBezTo>
                  <a:pt x="8065073" y="648321"/>
                  <a:pt x="7865349" y="654368"/>
                  <a:pt x="7775439" y="646331"/>
                </a:cubicBezTo>
                <a:cubicBezTo>
                  <a:pt x="7685529" y="638294"/>
                  <a:pt x="7540454" y="664071"/>
                  <a:pt x="7368313" y="646331"/>
                </a:cubicBezTo>
                <a:cubicBezTo>
                  <a:pt x="7196172" y="628591"/>
                  <a:pt x="6811282" y="631693"/>
                  <a:pt x="6614129" y="646331"/>
                </a:cubicBezTo>
                <a:cubicBezTo>
                  <a:pt x="6416976" y="660969"/>
                  <a:pt x="6226868" y="628646"/>
                  <a:pt x="5859945" y="646331"/>
                </a:cubicBezTo>
                <a:cubicBezTo>
                  <a:pt x="5493022" y="664016"/>
                  <a:pt x="5380022" y="652396"/>
                  <a:pt x="5018996" y="646331"/>
                </a:cubicBezTo>
                <a:cubicBezTo>
                  <a:pt x="4657970" y="640266"/>
                  <a:pt x="4772665" y="644770"/>
                  <a:pt x="4611870" y="646331"/>
                </a:cubicBezTo>
                <a:cubicBezTo>
                  <a:pt x="4451075" y="647892"/>
                  <a:pt x="4380507" y="660711"/>
                  <a:pt x="4204744" y="646331"/>
                </a:cubicBezTo>
                <a:cubicBezTo>
                  <a:pt x="4028981" y="631951"/>
                  <a:pt x="3556025" y="625691"/>
                  <a:pt x="3363795" y="646331"/>
                </a:cubicBezTo>
                <a:cubicBezTo>
                  <a:pt x="3171565" y="666971"/>
                  <a:pt x="2806908" y="668852"/>
                  <a:pt x="2609611" y="646331"/>
                </a:cubicBezTo>
                <a:cubicBezTo>
                  <a:pt x="2412314" y="623810"/>
                  <a:pt x="2235494" y="654586"/>
                  <a:pt x="1942191" y="646331"/>
                </a:cubicBezTo>
                <a:cubicBezTo>
                  <a:pt x="1648888" y="638076"/>
                  <a:pt x="1642489" y="647610"/>
                  <a:pt x="1448301" y="646331"/>
                </a:cubicBezTo>
                <a:cubicBezTo>
                  <a:pt x="1254113" y="645053"/>
                  <a:pt x="1073228" y="670819"/>
                  <a:pt x="780881" y="646331"/>
                </a:cubicBezTo>
                <a:cubicBezTo>
                  <a:pt x="488534" y="621843"/>
                  <a:pt x="360567" y="631775"/>
                  <a:pt x="0" y="646331"/>
                </a:cubicBezTo>
                <a:cubicBezTo>
                  <a:pt x="-20873" y="339776"/>
                  <a:pt x="28485" y="15137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Adam buys a collectable card. It costs $100. It appreciates in value by 55% every year. How much will it be worth in 30 years?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B2F0C6-29D0-683C-63BD-F68048EEA247}"/>
              </a:ext>
            </a:extLst>
          </p:cNvPr>
          <p:cNvSpPr txBox="1"/>
          <p:nvPr/>
        </p:nvSpPr>
        <p:spPr>
          <a:xfrm>
            <a:off x="525252" y="5144695"/>
            <a:ext cx="1638436" cy="461665"/>
          </a:xfrm>
          <a:custGeom>
            <a:avLst/>
            <a:gdLst>
              <a:gd name="connsiteX0" fmla="*/ 0 w 1638436"/>
              <a:gd name="connsiteY0" fmla="*/ 0 h 461665"/>
              <a:gd name="connsiteX1" fmla="*/ 546145 w 1638436"/>
              <a:gd name="connsiteY1" fmla="*/ 0 h 461665"/>
              <a:gd name="connsiteX2" fmla="*/ 1043138 w 1638436"/>
              <a:gd name="connsiteY2" fmla="*/ 0 h 461665"/>
              <a:gd name="connsiteX3" fmla="*/ 1638436 w 1638436"/>
              <a:gd name="connsiteY3" fmla="*/ 0 h 461665"/>
              <a:gd name="connsiteX4" fmla="*/ 1638436 w 1638436"/>
              <a:gd name="connsiteY4" fmla="*/ 461665 h 461665"/>
              <a:gd name="connsiteX5" fmla="*/ 1141444 w 1638436"/>
              <a:gd name="connsiteY5" fmla="*/ 461665 h 461665"/>
              <a:gd name="connsiteX6" fmla="*/ 562530 w 1638436"/>
              <a:gd name="connsiteY6" fmla="*/ 461665 h 461665"/>
              <a:gd name="connsiteX7" fmla="*/ 0 w 1638436"/>
              <a:gd name="connsiteY7" fmla="*/ 461665 h 461665"/>
              <a:gd name="connsiteX8" fmla="*/ 0 w 16384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8436" h="461665" fill="none" extrusionOk="0">
                <a:moveTo>
                  <a:pt x="0" y="0"/>
                </a:moveTo>
                <a:cubicBezTo>
                  <a:pt x="130128" y="-1362"/>
                  <a:pt x="416422" y="-13258"/>
                  <a:pt x="546145" y="0"/>
                </a:cubicBezTo>
                <a:cubicBezTo>
                  <a:pt x="675868" y="13258"/>
                  <a:pt x="852590" y="-22798"/>
                  <a:pt x="1043138" y="0"/>
                </a:cubicBezTo>
                <a:cubicBezTo>
                  <a:pt x="1233686" y="22798"/>
                  <a:pt x="1369775" y="20517"/>
                  <a:pt x="1638436" y="0"/>
                </a:cubicBezTo>
                <a:cubicBezTo>
                  <a:pt x="1640883" y="129296"/>
                  <a:pt x="1655053" y="292505"/>
                  <a:pt x="1638436" y="461665"/>
                </a:cubicBezTo>
                <a:cubicBezTo>
                  <a:pt x="1476536" y="447763"/>
                  <a:pt x="1318409" y="453925"/>
                  <a:pt x="1141444" y="461665"/>
                </a:cubicBezTo>
                <a:cubicBezTo>
                  <a:pt x="964479" y="469405"/>
                  <a:pt x="757945" y="475471"/>
                  <a:pt x="562530" y="461665"/>
                </a:cubicBezTo>
                <a:cubicBezTo>
                  <a:pt x="367115" y="447859"/>
                  <a:pt x="192921" y="453591"/>
                  <a:pt x="0" y="461665"/>
                </a:cubicBezTo>
                <a:cubicBezTo>
                  <a:pt x="-4100" y="357257"/>
                  <a:pt x="-18993" y="133350"/>
                  <a:pt x="0" y="0"/>
                </a:cubicBezTo>
                <a:close/>
              </a:path>
              <a:path w="1638436" h="461665" stroke="0" extrusionOk="0">
                <a:moveTo>
                  <a:pt x="0" y="0"/>
                </a:moveTo>
                <a:cubicBezTo>
                  <a:pt x="231919" y="1113"/>
                  <a:pt x="299477" y="-5860"/>
                  <a:pt x="578914" y="0"/>
                </a:cubicBezTo>
                <a:cubicBezTo>
                  <a:pt x="858351" y="5860"/>
                  <a:pt x="943727" y="-20883"/>
                  <a:pt x="1075906" y="0"/>
                </a:cubicBezTo>
                <a:cubicBezTo>
                  <a:pt x="1208085" y="20883"/>
                  <a:pt x="1421568" y="-2078"/>
                  <a:pt x="1638436" y="0"/>
                </a:cubicBezTo>
                <a:cubicBezTo>
                  <a:pt x="1635929" y="229765"/>
                  <a:pt x="1652402" y="353955"/>
                  <a:pt x="1638436" y="461665"/>
                </a:cubicBezTo>
                <a:cubicBezTo>
                  <a:pt x="1398086" y="467736"/>
                  <a:pt x="1268523" y="458517"/>
                  <a:pt x="1125059" y="461665"/>
                </a:cubicBezTo>
                <a:cubicBezTo>
                  <a:pt x="981595" y="464813"/>
                  <a:pt x="875899" y="480879"/>
                  <a:pt x="628067" y="461665"/>
                </a:cubicBezTo>
                <a:cubicBezTo>
                  <a:pt x="380235" y="442451"/>
                  <a:pt x="158541" y="468074"/>
                  <a:pt x="0" y="461665"/>
                </a:cubicBezTo>
                <a:cubicBezTo>
                  <a:pt x="11462" y="355797"/>
                  <a:pt x="16346" y="16295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$71610.30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9261461-A0DA-1489-50AA-07E3CCA57E5E}"/>
              </a:ext>
            </a:extLst>
          </p:cNvPr>
          <p:cNvCxnSpPr>
            <a:cxnSpLocks/>
          </p:cNvCxnSpPr>
          <p:nvPr/>
        </p:nvCxnSpPr>
        <p:spPr>
          <a:xfrm>
            <a:off x="2627784" y="6444030"/>
            <a:ext cx="1638436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7E40A18-2A6A-A47B-AB89-3E1A4959B6BF}"/>
              </a:ext>
            </a:extLst>
          </p:cNvPr>
          <p:cNvSpPr txBox="1"/>
          <p:nvPr/>
        </p:nvSpPr>
        <p:spPr>
          <a:xfrm>
            <a:off x="243724" y="3016566"/>
            <a:ext cx="8676456" cy="646331"/>
          </a:xfrm>
          <a:custGeom>
            <a:avLst/>
            <a:gdLst>
              <a:gd name="connsiteX0" fmla="*/ 0 w 8676456"/>
              <a:gd name="connsiteY0" fmla="*/ 0 h 646331"/>
              <a:gd name="connsiteX1" fmla="*/ 754184 w 8676456"/>
              <a:gd name="connsiteY1" fmla="*/ 0 h 646331"/>
              <a:gd name="connsiteX2" fmla="*/ 1508369 w 8676456"/>
              <a:gd name="connsiteY2" fmla="*/ 0 h 646331"/>
              <a:gd name="connsiteX3" fmla="*/ 2002259 w 8676456"/>
              <a:gd name="connsiteY3" fmla="*/ 0 h 646331"/>
              <a:gd name="connsiteX4" fmla="*/ 2496150 w 8676456"/>
              <a:gd name="connsiteY4" fmla="*/ 0 h 646331"/>
              <a:gd name="connsiteX5" fmla="*/ 3250334 w 8676456"/>
              <a:gd name="connsiteY5" fmla="*/ 0 h 646331"/>
              <a:gd name="connsiteX6" fmla="*/ 3830989 w 8676456"/>
              <a:gd name="connsiteY6" fmla="*/ 0 h 646331"/>
              <a:gd name="connsiteX7" fmla="*/ 4671938 w 8676456"/>
              <a:gd name="connsiteY7" fmla="*/ 0 h 646331"/>
              <a:gd name="connsiteX8" fmla="*/ 5512887 w 8676456"/>
              <a:gd name="connsiteY8" fmla="*/ 0 h 646331"/>
              <a:gd name="connsiteX9" fmla="*/ 6353835 w 8676456"/>
              <a:gd name="connsiteY9" fmla="*/ 0 h 646331"/>
              <a:gd name="connsiteX10" fmla="*/ 7021255 w 8676456"/>
              <a:gd name="connsiteY10" fmla="*/ 0 h 646331"/>
              <a:gd name="connsiteX11" fmla="*/ 7688675 w 8676456"/>
              <a:gd name="connsiteY11" fmla="*/ 0 h 646331"/>
              <a:gd name="connsiteX12" fmla="*/ 8676456 w 8676456"/>
              <a:gd name="connsiteY12" fmla="*/ 0 h 646331"/>
              <a:gd name="connsiteX13" fmla="*/ 8676456 w 8676456"/>
              <a:gd name="connsiteY13" fmla="*/ 646331 h 646331"/>
              <a:gd name="connsiteX14" fmla="*/ 8269330 w 8676456"/>
              <a:gd name="connsiteY14" fmla="*/ 646331 h 646331"/>
              <a:gd name="connsiteX15" fmla="*/ 7688675 w 8676456"/>
              <a:gd name="connsiteY15" fmla="*/ 646331 h 646331"/>
              <a:gd name="connsiteX16" fmla="*/ 7194784 w 8676456"/>
              <a:gd name="connsiteY16" fmla="*/ 646331 h 646331"/>
              <a:gd name="connsiteX17" fmla="*/ 6440600 w 8676456"/>
              <a:gd name="connsiteY17" fmla="*/ 646331 h 646331"/>
              <a:gd name="connsiteX18" fmla="*/ 5859945 w 8676456"/>
              <a:gd name="connsiteY18" fmla="*/ 646331 h 646331"/>
              <a:gd name="connsiteX19" fmla="*/ 5452819 w 8676456"/>
              <a:gd name="connsiteY19" fmla="*/ 646331 h 646331"/>
              <a:gd name="connsiteX20" fmla="*/ 5045693 w 8676456"/>
              <a:gd name="connsiteY20" fmla="*/ 646331 h 646331"/>
              <a:gd name="connsiteX21" fmla="*/ 4291509 w 8676456"/>
              <a:gd name="connsiteY21" fmla="*/ 646331 h 646331"/>
              <a:gd name="connsiteX22" fmla="*/ 3797618 w 8676456"/>
              <a:gd name="connsiteY22" fmla="*/ 646331 h 646331"/>
              <a:gd name="connsiteX23" fmla="*/ 3043434 w 8676456"/>
              <a:gd name="connsiteY23" fmla="*/ 646331 h 646331"/>
              <a:gd name="connsiteX24" fmla="*/ 2636308 w 8676456"/>
              <a:gd name="connsiteY24" fmla="*/ 646331 h 646331"/>
              <a:gd name="connsiteX25" fmla="*/ 1795359 w 8676456"/>
              <a:gd name="connsiteY25" fmla="*/ 646331 h 646331"/>
              <a:gd name="connsiteX26" fmla="*/ 1214704 w 8676456"/>
              <a:gd name="connsiteY26" fmla="*/ 646331 h 646331"/>
              <a:gd name="connsiteX27" fmla="*/ 634049 w 8676456"/>
              <a:gd name="connsiteY27" fmla="*/ 646331 h 646331"/>
              <a:gd name="connsiteX28" fmla="*/ 0 w 8676456"/>
              <a:gd name="connsiteY28" fmla="*/ 646331 h 646331"/>
              <a:gd name="connsiteX29" fmla="*/ 0 w 8676456"/>
              <a:gd name="connsiteY29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76456" h="646331" fill="none" extrusionOk="0">
                <a:moveTo>
                  <a:pt x="0" y="0"/>
                </a:moveTo>
                <a:cubicBezTo>
                  <a:pt x="212901" y="27273"/>
                  <a:pt x="451923" y="20771"/>
                  <a:pt x="754184" y="0"/>
                </a:cubicBezTo>
                <a:cubicBezTo>
                  <a:pt x="1056445" y="-20771"/>
                  <a:pt x="1153949" y="14996"/>
                  <a:pt x="1508369" y="0"/>
                </a:cubicBezTo>
                <a:cubicBezTo>
                  <a:pt x="1862790" y="-14996"/>
                  <a:pt x="1770334" y="6545"/>
                  <a:pt x="2002259" y="0"/>
                </a:cubicBezTo>
                <a:cubicBezTo>
                  <a:pt x="2234184" y="-6545"/>
                  <a:pt x="2365535" y="17980"/>
                  <a:pt x="2496150" y="0"/>
                </a:cubicBezTo>
                <a:cubicBezTo>
                  <a:pt x="2626765" y="-17980"/>
                  <a:pt x="3095580" y="10784"/>
                  <a:pt x="3250334" y="0"/>
                </a:cubicBezTo>
                <a:cubicBezTo>
                  <a:pt x="3405088" y="-10784"/>
                  <a:pt x="3549327" y="25761"/>
                  <a:pt x="3830989" y="0"/>
                </a:cubicBezTo>
                <a:cubicBezTo>
                  <a:pt x="4112651" y="-25761"/>
                  <a:pt x="4378111" y="-39964"/>
                  <a:pt x="4671938" y="0"/>
                </a:cubicBezTo>
                <a:cubicBezTo>
                  <a:pt x="4965765" y="39964"/>
                  <a:pt x="5305302" y="-7300"/>
                  <a:pt x="5512887" y="0"/>
                </a:cubicBezTo>
                <a:cubicBezTo>
                  <a:pt x="5720472" y="7300"/>
                  <a:pt x="6139151" y="-35247"/>
                  <a:pt x="6353835" y="0"/>
                </a:cubicBezTo>
                <a:cubicBezTo>
                  <a:pt x="6568519" y="35247"/>
                  <a:pt x="6785789" y="-3942"/>
                  <a:pt x="7021255" y="0"/>
                </a:cubicBezTo>
                <a:cubicBezTo>
                  <a:pt x="7256721" y="3942"/>
                  <a:pt x="7482363" y="-13404"/>
                  <a:pt x="7688675" y="0"/>
                </a:cubicBezTo>
                <a:cubicBezTo>
                  <a:pt x="7894987" y="13404"/>
                  <a:pt x="8457533" y="-16904"/>
                  <a:pt x="8676456" y="0"/>
                </a:cubicBezTo>
                <a:cubicBezTo>
                  <a:pt x="8707533" y="246713"/>
                  <a:pt x="8657197" y="461065"/>
                  <a:pt x="8676456" y="646331"/>
                </a:cubicBezTo>
                <a:cubicBezTo>
                  <a:pt x="8481635" y="660082"/>
                  <a:pt x="8400816" y="627481"/>
                  <a:pt x="8269330" y="646331"/>
                </a:cubicBezTo>
                <a:cubicBezTo>
                  <a:pt x="8137844" y="665181"/>
                  <a:pt x="7944875" y="663907"/>
                  <a:pt x="7688675" y="646331"/>
                </a:cubicBezTo>
                <a:cubicBezTo>
                  <a:pt x="7432476" y="628755"/>
                  <a:pt x="7308648" y="657305"/>
                  <a:pt x="7194784" y="646331"/>
                </a:cubicBezTo>
                <a:cubicBezTo>
                  <a:pt x="7080920" y="635357"/>
                  <a:pt x="6678617" y="664272"/>
                  <a:pt x="6440600" y="646331"/>
                </a:cubicBezTo>
                <a:cubicBezTo>
                  <a:pt x="6202583" y="628390"/>
                  <a:pt x="5987132" y="657406"/>
                  <a:pt x="5859945" y="646331"/>
                </a:cubicBezTo>
                <a:cubicBezTo>
                  <a:pt x="5732759" y="635256"/>
                  <a:pt x="5635597" y="646353"/>
                  <a:pt x="5452819" y="646331"/>
                </a:cubicBezTo>
                <a:cubicBezTo>
                  <a:pt x="5270041" y="646309"/>
                  <a:pt x="5198260" y="627015"/>
                  <a:pt x="5045693" y="646331"/>
                </a:cubicBezTo>
                <a:cubicBezTo>
                  <a:pt x="4893126" y="665647"/>
                  <a:pt x="4523869" y="634802"/>
                  <a:pt x="4291509" y="646331"/>
                </a:cubicBezTo>
                <a:cubicBezTo>
                  <a:pt x="4059149" y="657860"/>
                  <a:pt x="4033645" y="644933"/>
                  <a:pt x="3797618" y="646331"/>
                </a:cubicBezTo>
                <a:cubicBezTo>
                  <a:pt x="3561591" y="647729"/>
                  <a:pt x="3219040" y="676553"/>
                  <a:pt x="3043434" y="646331"/>
                </a:cubicBezTo>
                <a:cubicBezTo>
                  <a:pt x="2867828" y="616109"/>
                  <a:pt x="2810451" y="640605"/>
                  <a:pt x="2636308" y="646331"/>
                </a:cubicBezTo>
                <a:cubicBezTo>
                  <a:pt x="2462165" y="652057"/>
                  <a:pt x="2036013" y="643177"/>
                  <a:pt x="1795359" y="646331"/>
                </a:cubicBezTo>
                <a:cubicBezTo>
                  <a:pt x="1554705" y="649485"/>
                  <a:pt x="1453733" y="635545"/>
                  <a:pt x="1214704" y="646331"/>
                </a:cubicBezTo>
                <a:cubicBezTo>
                  <a:pt x="975676" y="657117"/>
                  <a:pt x="870590" y="638459"/>
                  <a:pt x="634049" y="646331"/>
                </a:cubicBezTo>
                <a:cubicBezTo>
                  <a:pt x="397509" y="654203"/>
                  <a:pt x="298056" y="622548"/>
                  <a:pt x="0" y="646331"/>
                </a:cubicBezTo>
                <a:cubicBezTo>
                  <a:pt x="25023" y="431385"/>
                  <a:pt x="2751" y="210813"/>
                  <a:pt x="0" y="0"/>
                </a:cubicBezTo>
                <a:close/>
              </a:path>
              <a:path w="8676456" h="646331" stroke="0" extrusionOk="0">
                <a:moveTo>
                  <a:pt x="0" y="0"/>
                </a:moveTo>
                <a:cubicBezTo>
                  <a:pt x="277705" y="-7561"/>
                  <a:pt x="531061" y="-9372"/>
                  <a:pt x="840949" y="0"/>
                </a:cubicBezTo>
                <a:cubicBezTo>
                  <a:pt x="1150837" y="9372"/>
                  <a:pt x="1095295" y="-2074"/>
                  <a:pt x="1248075" y="0"/>
                </a:cubicBezTo>
                <a:cubicBezTo>
                  <a:pt x="1400855" y="2074"/>
                  <a:pt x="1762340" y="12245"/>
                  <a:pt x="1915495" y="0"/>
                </a:cubicBezTo>
                <a:cubicBezTo>
                  <a:pt x="2068650" y="-12245"/>
                  <a:pt x="2289902" y="-7911"/>
                  <a:pt x="2409385" y="0"/>
                </a:cubicBezTo>
                <a:cubicBezTo>
                  <a:pt x="2528868" y="7911"/>
                  <a:pt x="2914747" y="-27938"/>
                  <a:pt x="3076805" y="0"/>
                </a:cubicBezTo>
                <a:cubicBezTo>
                  <a:pt x="3238863" y="27938"/>
                  <a:pt x="3542671" y="34782"/>
                  <a:pt x="3917754" y="0"/>
                </a:cubicBezTo>
                <a:cubicBezTo>
                  <a:pt x="4292837" y="-34782"/>
                  <a:pt x="4380392" y="-18914"/>
                  <a:pt x="4758702" y="0"/>
                </a:cubicBezTo>
                <a:cubicBezTo>
                  <a:pt x="5137012" y="18914"/>
                  <a:pt x="5385555" y="-1367"/>
                  <a:pt x="5599651" y="0"/>
                </a:cubicBezTo>
                <a:cubicBezTo>
                  <a:pt x="5813747" y="1367"/>
                  <a:pt x="5990981" y="-4736"/>
                  <a:pt x="6353835" y="0"/>
                </a:cubicBezTo>
                <a:cubicBezTo>
                  <a:pt x="6716689" y="4736"/>
                  <a:pt x="6872020" y="-32245"/>
                  <a:pt x="7021255" y="0"/>
                </a:cubicBezTo>
                <a:cubicBezTo>
                  <a:pt x="7170490" y="32245"/>
                  <a:pt x="7406010" y="-4718"/>
                  <a:pt x="7688675" y="0"/>
                </a:cubicBezTo>
                <a:cubicBezTo>
                  <a:pt x="7971340" y="4718"/>
                  <a:pt x="8347927" y="-2229"/>
                  <a:pt x="8676456" y="0"/>
                </a:cubicBezTo>
                <a:cubicBezTo>
                  <a:pt x="8706168" y="137563"/>
                  <a:pt x="8667870" y="408514"/>
                  <a:pt x="8676456" y="646331"/>
                </a:cubicBezTo>
                <a:cubicBezTo>
                  <a:pt x="8523725" y="657809"/>
                  <a:pt x="8300057" y="644341"/>
                  <a:pt x="8182565" y="646331"/>
                </a:cubicBezTo>
                <a:cubicBezTo>
                  <a:pt x="8065073" y="648321"/>
                  <a:pt x="7865349" y="654368"/>
                  <a:pt x="7775439" y="646331"/>
                </a:cubicBezTo>
                <a:cubicBezTo>
                  <a:pt x="7685529" y="638294"/>
                  <a:pt x="7540454" y="664071"/>
                  <a:pt x="7368313" y="646331"/>
                </a:cubicBezTo>
                <a:cubicBezTo>
                  <a:pt x="7196172" y="628591"/>
                  <a:pt x="6811282" y="631693"/>
                  <a:pt x="6614129" y="646331"/>
                </a:cubicBezTo>
                <a:cubicBezTo>
                  <a:pt x="6416976" y="660969"/>
                  <a:pt x="6226868" y="628646"/>
                  <a:pt x="5859945" y="646331"/>
                </a:cubicBezTo>
                <a:cubicBezTo>
                  <a:pt x="5493022" y="664016"/>
                  <a:pt x="5380022" y="652396"/>
                  <a:pt x="5018996" y="646331"/>
                </a:cubicBezTo>
                <a:cubicBezTo>
                  <a:pt x="4657970" y="640266"/>
                  <a:pt x="4772665" y="644770"/>
                  <a:pt x="4611870" y="646331"/>
                </a:cubicBezTo>
                <a:cubicBezTo>
                  <a:pt x="4451075" y="647892"/>
                  <a:pt x="4380507" y="660711"/>
                  <a:pt x="4204744" y="646331"/>
                </a:cubicBezTo>
                <a:cubicBezTo>
                  <a:pt x="4028981" y="631951"/>
                  <a:pt x="3556025" y="625691"/>
                  <a:pt x="3363795" y="646331"/>
                </a:cubicBezTo>
                <a:cubicBezTo>
                  <a:pt x="3171565" y="666971"/>
                  <a:pt x="2806908" y="668852"/>
                  <a:pt x="2609611" y="646331"/>
                </a:cubicBezTo>
                <a:cubicBezTo>
                  <a:pt x="2412314" y="623810"/>
                  <a:pt x="2235494" y="654586"/>
                  <a:pt x="1942191" y="646331"/>
                </a:cubicBezTo>
                <a:cubicBezTo>
                  <a:pt x="1648888" y="638076"/>
                  <a:pt x="1642489" y="647610"/>
                  <a:pt x="1448301" y="646331"/>
                </a:cubicBezTo>
                <a:cubicBezTo>
                  <a:pt x="1254113" y="645053"/>
                  <a:pt x="1073228" y="670819"/>
                  <a:pt x="780881" y="646331"/>
                </a:cubicBezTo>
                <a:cubicBezTo>
                  <a:pt x="488534" y="621843"/>
                  <a:pt x="360567" y="631775"/>
                  <a:pt x="0" y="646331"/>
                </a:cubicBezTo>
                <a:cubicBezTo>
                  <a:pt x="-20873" y="339776"/>
                  <a:pt x="28485" y="15137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A company, Tones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inc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buys 40 laptops. They cost $2,000 each. They depreciate in value by 10% each year. How much, in total, will they be worth in 4 years?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D64D4D-35A7-9236-F7D4-B6551F1C9572}"/>
              </a:ext>
            </a:extLst>
          </p:cNvPr>
          <p:cNvSpPr txBox="1"/>
          <p:nvPr/>
        </p:nvSpPr>
        <p:spPr>
          <a:xfrm>
            <a:off x="6834024" y="5144695"/>
            <a:ext cx="1638436" cy="461665"/>
          </a:xfrm>
          <a:custGeom>
            <a:avLst/>
            <a:gdLst>
              <a:gd name="connsiteX0" fmla="*/ 0 w 1638436"/>
              <a:gd name="connsiteY0" fmla="*/ 0 h 461665"/>
              <a:gd name="connsiteX1" fmla="*/ 546145 w 1638436"/>
              <a:gd name="connsiteY1" fmla="*/ 0 h 461665"/>
              <a:gd name="connsiteX2" fmla="*/ 1043138 w 1638436"/>
              <a:gd name="connsiteY2" fmla="*/ 0 h 461665"/>
              <a:gd name="connsiteX3" fmla="*/ 1638436 w 1638436"/>
              <a:gd name="connsiteY3" fmla="*/ 0 h 461665"/>
              <a:gd name="connsiteX4" fmla="*/ 1638436 w 1638436"/>
              <a:gd name="connsiteY4" fmla="*/ 461665 h 461665"/>
              <a:gd name="connsiteX5" fmla="*/ 1141444 w 1638436"/>
              <a:gd name="connsiteY5" fmla="*/ 461665 h 461665"/>
              <a:gd name="connsiteX6" fmla="*/ 562530 w 1638436"/>
              <a:gd name="connsiteY6" fmla="*/ 461665 h 461665"/>
              <a:gd name="connsiteX7" fmla="*/ 0 w 1638436"/>
              <a:gd name="connsiteY7" fmla="*/ 461665 h 461665"/>
              <a:gd name="connsiteX8" fmla="*/ 0 w 16384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8436" h="461665" fill="none" extrusionOk="0">
                <a:moveTo>
                  <a:pt x="0" y="0"/>
                </a:moveTo>
                <a:cubicBezTo>
                  <a:pt x="130128" y="-1362"/>
                  <a:pt x="416422" y="-13258"/>
                  <a:pt x="546145" y="0"/>
                </a:cubicBezTo>
                <a:cubicBezTo>
                  <a:pt x="675868" y="13258"/>
                  <a:pt x="852590" y="-22798"/>
                  <a:pt x="1043138" y="0"/>
                </a:cubicBezTo>
                <a:cubicBezTo>
                  <a:pt x="1233686" y="22798"/>
                  <a:pt x="1369775" y="20517"/>
                  <a:pt x="1638436" y="0"/>
                </a:cubicBezTo>
                <a:cubicBezTo>
                  <a:pt x="1640883" y="129296"/>
                  <a:pt x="1655053" y="292505"/>
                  <a:pt x="1638436" y="461665"/>
                </a:cubicBezTo>
                <a:cubicBezTo>
                  <a:pt x="1476536" y="447763"/>
                  <a:pt x="1318409" y="453925"/>
                  <a:pt x="1141444" y="461665"/>
                </a:cubicBezTo>
                <a:cubicBezTo>
                  <a:pt x="964479" y="469405"/>
                  <a:pt x="757945" y="475471"/>
                  <a:pt x="562530" y="461665"/>
                </a:cubicBezTo>
                <a:cubicBezTo>
                  <a:pt x="367115" y="447859"/>
                  <a:pt x="192921" y="453591"/>
                  <a:pt x="0" y="461665"/>
                </a:cubicBezTo>
                <a:cubicBezTo>
                  <a:pt x="-4100" y="357257"/>
                  <a:pt x="-18993" y="133350"/>
                  <a:pt x="0" y="0"/>
                </a:cubicBezTo>
                <a:close/>
              </a:path>
              <a:path w="1638436" h="461665" stroke="0" extrusionOk="0">
                <a:moveTo>
                  <a:pt x="0" y="0"/>
                </a:moveTo>
                <a:cubicBezTo>
                  <a:pt x="231919" y="1113"/>
                  <a:pt x="299477" y="-5860"/>
                  <a:pt x="578914" y="0"/>
                </a:cubicBezTo>
                <a:cubicBezTo>
                  <a:pt x="858351" y="5860"/>
                  <a:pt x="943727" y="-20883"/>
                  <a:pt x="1075906" y="0"/>
                </a:cubicBezTo>
                <a:cubicBezTo>
                  <a:pt x="1208085" y="20883"/>
                  <a:pt x="1421568" y="-2078"/>
                  <a:pt x="1638436" y="0"/>
                </a:cubicBezTo>
                <a:cubicBezTo>
                  <a:pt x="1635929" y="229765"/>
                  <a:pt x="1652402" y="353955"/>
                  <a:pt x="1638436" y="461665"/>
                </a:cubicBezTo>
                <a:cubicBezTo>
                  <a:pt x="1398086" y="467736"/>
                  <a:pt x="1268523" y="458517"/>
                  <a:pt x="1125059" y="461665"/>
                </a:cubicBezTo>
                <a:cubicBezTo>
                  <a:pt x="981595" y="464813"/>
                  <a:pt x="875899" y="480879"/>
                  <a:pt x="628067" y="461665"/>
                </a:cubicBezTo>
                <a:cubicBezTo>
                  <a:pt x="380235" y="442451"/>
                  <a:pt x="158541" y="468074"/>
                  <a:pt x="0" y="461665"/>
                </a:cubicBezTo>
                <a:cubicBezTo>
                  <a:pt x="11462" y="355797"/>
                  <a:pt x="16346" y="16295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$52488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5C0D09E-2C05-B122-2AE7-DE72538155A3}"/>
              </a:ext>
            </a:extLst>
          </p:cNvPr>
          <p:cNvCxnSpPr>
            <a:cxnSpLocks/>
          </p:cNvCxnSpPr>
          <p:nvPr/>
        </p:nvCxnSpPr>
        <p:spPr>
          <a:xfrm>
            <a:off x="4733764" y="6444030"/>
            <a:ext cx="1638436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FEA46BC-C554-48B2-F9BD-00EB9E61A16D}"/>
              </a:ext>
            </a:extLst>
          </p:cNvPr>
          <p:cNvSpPr txBox="1"/>
          <p:nvPr/>
        </p:nvSpPr>
        <p:spPr>
          <a:xfrm>
            <a:off x="243724" y="3890469"/>
            <a:ext cx="8676456" cy="646331"/>
          </a:xfrm>
          <a:custGeom>
            <a:avLst/>
            <a:gdLst>
              <a:gd name="connsiteX0" fmla="*/ 0 w 8676456"/>
              <a:gd name="connsiteY0" fmla="*/ 0 h 646331"/>
              <a:gd name="connsiteX1" fmla="*/ 754184 w 8676456"/>
              <a:gd name="connsiteY1" fmla="*/ 0 h 646331"/>
              <a:gd name="connsiteX2" fmla="*/ 1508369 w 8676456"/>
              <a:gd name="connsiteY2" fmla="*/ 0 h 646331"/>
              <a:gd name="connsiteX3" fmla="*/ 2002259 w 8676456"/>
              <a:gd name="connsiteY3" fmla="*/ 0 h 646331"/>
              <a:gd name="connsiteX4" fmla="*/ 2496150 w 8676456"/>
              <a:gd name="connsiteY4" fmla="*/ 0 h 646331"/>
              <a:gd name="connsiteX5" fmla="*/ 3250334 w 8676456"/>
              <a:gd name="connsiteY5" fmla="*/ 0 h 646331"/>
              <a:gd name="connsiteX6" fmla="*/ 3830989 w 8676456"/>
              <a:gd name="connsiteY6" fmla="*/ 0 h 646331"/>
              <a:gd name="connsiteX7" fmla="*/ 4671938 w 8676456"/>
              <a:gd name="connsiteY7" fmla="*/ 0 h 646331"/>
              <a:gd name="connsiteX8" fmla="*/ 5512887 w 8676456"/>
              <a:gd name="connsiteY8" fmla="*/ 0 h 646331"/>
              <a:gd name="connsiteX9" fmla="*/ 6353835 w 8676456"/>
              <a:gd name="connsiteY9" fmla="*/ 0 h 646331"/>
              <a:gd name="connsiteX10" fmla="*/ 7021255 w 8676456"/>
              <a:gd name="connsiteY10" fmla="*/ 0 h 646331"/>
              <a:gd name="connsiteX11" fmla="*/ 7688675 w 8676456"/>
              <a:gd name="connsiteY11" fmla="*/ 0 h 646331"/>
              <a:gd name="connsiteX12" fmla="*/ 8676456 w 8676456"/>
              <a:gd name="connsiteY12" fmla="*/ 0 h 646331"/>
              <a:gd name="connsiteX13" fmla="*/ 8676456 w 8676456"/>
              <a:gd name="connsiteY13" fmla="*/ 646331 h 646331"/>
              <a:gd name="connsiteX14" fmla="*/ 8269330 w 8676456"/>
              <a:gd name="connsiteY14" fmla="*/ 646331 h 646331"/>
              <a:gd name="connsiteX15" fmla="*/ 7688675 w 8676456"/>
              <a:gd name="connsiteY15" fmla="*/ 646331 h 646331"/>
              <a:gd name="connsiteX16" fmla="*/ 7194784 w 8676456"/>
              <a:gd name="connsiteY16" fmla="*/ 646331 h 646331"/>
              <a:gd name="connsiteX17" fmla="*/ 6440600 w 8676456"/>
              <a:gd name="connsiteY17" fmla="*/ 646331 h 646331"/>
              <a:gd name="connsiteX18" fmla="*/ 5859945 w 8676456"/>
              <a:gd name="connsiteY18" fmla="*/ 646331 h 646331"/>
              <a:gd name="connsiteX19" fmla="*/ 5452819 w 8676456"/>
              <a:gd name="connsiteY19" fmla="*/ 646331 h 646331"/>
              <a:gd name="connsiteX20" fmla="*/ 5045693 w 8676456"/>
              <a:gd name="connsiteY20" fmla="*/ 646331 h 646331"/>
              <a:gd name="connsiteX21" fmla="*/ 4291509 w 8676456"/>
              <a:gd name="connsiteY21" fmla="*/ 646331 h 646331"/>
              <a:gd name="connsiteX22" fmla="*/ 3797618 w 8676456"/>
              <a:gd name="connsiteY22" fmla="*/ 646331 h 646331"/>
              <a:gd name="connsiteX23" fmla="*/ 3043434 w 8676456"/>
              <a:gd name="connsiteY23" fmla="*/ 646331 h 646331"/>
              <a:gd name="connsiteX24" fmla="*/ 2636308 w 8676456"/>
              <a:gd name="connsiteY24" fmla="*/ 646331 h 646331"/>
              <a:gd name="connsiteX25" fmla="*/ 1795359 w 8676456"/>
              <a:gd name="connsiteY25" fmla="*/ 646331 h 646331"/>
              <a:gd name="connsiteX26" fmla="*/ 1214704 w 8676456"/>
              <a:gd name="connsiteY26" fmla="*/ 646331 h 646331"/>
              <a:gd name="connsiteX27" fmla="*/ 634049 w 8676456"/>
              <a:gd name="connsiteY27" fmla="*/ 646331 h 646331"/>
              <a:gd name="connsiteX28" fmla="*/ 0 w 8676456"/>
              <a:gd name="connsiteY28" fmla="*/ 646331 h 646331"/>
              <a:gd name="connsiteX29" fmla="*/ 0 w 8676456"/>
              <a:gd name="connsiteY29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676456" h="646331" fill="none" extrusionOk="0">
                <a:moveTo>
                  <a:pt x="0" y="0"/>
                </a:moveTo>
                <a:cubicBezTo>
                  <a:pt x="212901" y="27273"/>
                  <a:pt x="451923" y="20771"/>
                  <a:pt x="754184" y="0"/>
                </a:cubicBezTo>
                <a:cubicBezTo>
                  <a:pt x="1056445" y="-20771"/>
                  <a:pt x="1153949" y="14996"/>
                  <a:pt x="1508369" y="0"/>
                </a:cubicBezTo>
                <a:cubicBezTo>
                  <a:pt x="1862790" y="-14996"/>
                  <a:pt x="1770334" y="6545"/>
                  <a:pt x="2002259" y="0"/>
                </a:cubicBezTo>
                <a:cubicBezTo>
                  <a:pt x="2234184" y="-6545"/>
                  <a:pt x="2365535" y="17980"/>
                  <a:pt x="2496150" y="0"/>
                </a:cubicBezTo>
                <a:cubicBezTo>
                  <a:pt x="2626765" y="-17980"/>
                  <a:pt x="3095580" y="10784"/>
                  <a:pt x="3250334" y="0"/>
                </a:cubicBezTo>
                <a:cubicBezTo>
                  <a:pt x="3405088" y="-10784"/>
                  <a:pt x="3549327" y="25761"/>
                  <a:pt x="3830989" y="0"/>
                </a:cubicBezTo>
                <a:cubicBezTo>
                  <a:pt x="4112651" y="-25761"/>
                  <a:pt x="4378111" y="-39964"/>
                  <a:pt x="4671938" y="0"/>
                </a:cubicBezTo>
                <a:cubicBezTo>
                  <a:pt x="4965765" y="39964"/>
                  <a:pt x="5305302" y="-7300"/>
                  <a:pt x="5512887" y="0"/>
                </a:cubicBezTo>
                <a:cubicBezTo>
                  <a:pt x="5720472" y="7300"/>
                  <a:pt x="6139151" y="-35247"/>
                  <a:pt x="6353835" y="0"/>
                </a:cubicBezTo>
                <a:cubicBezTo>
                  <a:pt x="6568519" y="35247"/>
                  <a:pt x="6785789" y="-3942"/>
                  <a:pt x="7021255" y="0"/>
                </a:cubicBezTo>
                <a:cubicBezTo>
                  <a:pt x="7256721" y="3942"/>
                  <a:pt x="7482363" y="-13404"/>
                  <a:pt x="7688675" y="0"/>
                </a:cubicBezTo>
                <a:cubicBezTo>
                  <a:pt x="7894987" y="13404"/>
                  <a:pt x="8457533" y="-16904"/>
                  <a:pt x="8676456" y="0"/>
                </a:cubicBezTo>
                <a:cubicBezTo>
                  <a:pt x="8707533" y="246713"/>
                  <a:pt x="8657197" y="461065"/>
                  <a:pt x="8676456" y="646331"/>
                </a:cubicBezTo>
                <a:cubicBezTo>
                  <a:pt x="8481635" y="660082"/>
                  <a:pt x="8400816" y="627481"/>
                  <a:pt x="8269330" y="646331"/>
                </a:cubicBezTo>
                <a:cubicBezTo>
                  <a:pt x="8137844" y="665181"/>
                  <a:pt x="7944875" y="663907"/>
                  <a:pt x="7688675" y="646331"/>
                </a:cubicBezTo>
                <a:cubicBezTo>
                  <a:pt x="7432476" y="628755"/>
                  <a:pt x="7308648" y="657305"/>
                  <a:pt x="7194784" y="646331"/>
                </a:cubicBezTo>
                <a:cubicBezTo>
                  <a:pt x="7080920" y="635357"/>
                  <a:pt x="6678617" y="664272"/>
                  <a:pt x="6440600" y="646331"/>
                </a:cubicBezTo>
                <a:cubicBezTo>
                  <a:pt x="6202583" y="628390"/>
                  <a:pt x="5987132" y="657406"/>
                  <a:pt x="5859945" y="646331"/>
                </a:cubicBezTo>
                <a:cubicBezTo>
                  <a:pt x="5732759" y="635256"/>
                  <a:pt x="5635597" y="646353"/>
                  <a:pt x="5452819" y="646331"/>
                </a:cubicBezTo>
                <a:cubicBezTo>
                  <a:pt x="5270041" y="646309"/>
                  <a:pt x="5198260" y="627015"/>
                  <a:pt x="5045693" y="646331"/>
                </a:cubicBezTo>
                <a:cubicBezTo>
                  <a:pt x="4893126" y="665647"/>
                  <a:pt x="4523869" y="634802"/>
                  <a:pt x="4291509" y="646331"/>
                </a:cubicBezTo>
                <a:cubicBezTo>
                  <a:pt x="4059149" y="657860"/>
                  <a:pt x="4033645" y="644933"/>
                  <a:pt x="3797618" y="646331"/>
                </a:cubicBezTo>
                <a:cubicBezTo>
                  <a:pt x="3561591" y="647729"/>
                  <a:pt x="3219040" y="676553"/>
                  <a:pt x="3043434" y="646331"/>
                </a:cubicBezTo>
                <a:cubicBezTo>
                  <a:pt x="2867828" y="616109"/>
                  <a:pt x="2810451" y="640605"/>
                  <a:pt x="2636308" y="646331"/>
                </a:cubicBezTo>
                <a:cubicBezTo>
                  <a:pt x="2462165" y="652057"/>
                  <a:pt x="2036013" y="643177"/>
                  <a:pt x="1795359" y="646331"/>
                </a:cubicBezTo>
                <a:cubicBezTo>
                  <a:pt x="1554705" y="649485"/>
                  <a:pt x="1453733" y="635545"/>
                  <a:pt x="1214704" y="646331"/>
                </a:cubicBezTo>
                <a:cubicBezTo>
                  <a:pt x="975676" y="657117"/>
                  <a:pt x="870590" y="638459"/>
                  <a:pt x="634049" y="646331"/>
                </a:cubicBezTo>
                <a:cubicBezTo>
                  <a:pt x="397509" y="654203"/>
                  <a:pt x="298056" y="622548"/>
                  <a:pt x="0" y="646331"/>
                </a:cubicBezTo>
                <a:cubicBezTo>
                  <a:pt x="25023" y="431385"/>
                  <a:pt x="2751" y="210813"/>
                  <a:pt x="0" y="0"/>
                </a:cubicBezTo>
                <a:close/>
              </a:path>
              <a:path w="8676456" h="646331" stroke="0" extrusionOk="0">
                <a:moveTo>
                  <a:pt x="0" y="0"/>
                </a:moveTo>
                <a:cubicBezTo>
                  <a:pt x="277705" y="-7561"/>
                  <a:pt x="531061" y="-9372"/>
                  <a:pt x="840949" y="0"/>
                </a:cubicBezTo>
                <a:cubicBezTo>
                  <a:pt x="1150837" y="9372"/>
                  <a:pt x="1095295" y="-2074"/>
                  <a:pt x="1248075" y="0"/>
                </a:cubicBezTo>
                <a:cubicBezTo>
                  <a:pt x="1400855" y="2074"/>
                  <a:pt x="1762340" y="12245"/>
                  <a:pt x="1915495" y="0"/>
                </a:cubicBezTo>
                <a:cubicBezTo>
                  <a:pt x="2068650" y="-12245"/>
                  <a:pt x="2289902" y="-7911"/>
                  <a:pt x="2409385" y="0"/>
                </a:cubicBezTo>
                <a:cubicBezTo>
                  <a:pt x="2528868" y="7911"/>
                  <a:pt x="2914747" y="-27938"/>
                  <a:pt x="3076805" y="0"/>
                </a:cubicBezTo>
                <a:cubicBezTo>
                  <a:pt x="3238863" y="27938"/>
                  <a:pt x="3542671" y="34782"/>
                  <a:pt x="3917754" y="0"/>
                </a:cubicBezTo>
                <a:cubicBezTo>
                  <a:pt x="4292837" y="-34782"/>
                  <a:pt x="4380392" y="-18914"/>
                  <a:pt x="4758702" y="0"/>
                </a:cubicBezTo>
                <a:cubicBezTo>
                  <a:pt x="5137012" y="18914"/>
                  <a:pt x="5385555" y="-1367"/>
                  <a:pt x="5599651" y="0"/>
                </a:cubicBezTo>
                <a:cubicBezTo>
                  <a:pt x="5813747" y="1367"/>
                  <a:pt x="5990981" y="-4736"/>
                  <a:pt x="6353835" y="0"/>
                </a:cubicBezTo>
                <a:cubicBezTo>
                  <a:pt x="6716689" y="4736"/>
                  <a:pt x="6872020" y="-32245"/>
                  <a:pt x="7021255" y="0"/>
                </a:cubicBezTo>
                <a:cubicBezTo>
                  <a:pt x="7170490" y="32245"/>
                  <a:pt x="7406010" y="-4718"/>
                  <a:pt x="7688675" y="0"/>
                </a:cubicBezTo>
                <a:cubicBezTo>
                  <a:pt x="7971340" y="4718"/>
                  <a:pt x="8347927" y="-2229"/>
                  <a:pt x="8676456" y="0"/>
                </a:cubicBezTo>
                <a:cubicBezTo>
                  <a:pt x="8706168" y="137563"/>
                  <a:pt x="8667870" y="408514"/>
                  <a:pt x="8676456" y="646331"/>
                </a:cubicBezTo>
                <a:cubicBezTo>
                  <a:pt x="8523725" y="657809"/>
                  <a:pt x="8300057" y="644341"/>
                  <a:pt x="8182565" y="646331"/>
                </a:cubicBezTo>
                <a:cubicBezTo>
                  <a:pt x="8065073" y="648321"/>
                  <a:pt x="7865349" y="654368"/>
                  <a:pt x="7775439" y="646331"/>
                </a:cubicBezTo>
                <a:cubicBezTo>
                  <a:pt x="7685529" y="638294"/>
                  <a:pt x="7540454" y="664071"/>
                  <a:pt x="7368313" y="646331"/>
                </a:cubicBezTo>
                <a:cubicBezTo>
                  <a:pt x="7196172" y="628591"/>
                  <a:pt x="6811282" y="631693"/>
                  <a:pt x="6614129" y="646331"/>
                </a:cubicBezTo>
                <a:cubicBezTo>
                  <a:pt x="6416976" y="660969"/>
                  <a:pt x="6226868" y="628646"/>
                  <a:pt x="5859945" y="646331"/>
                </a:cubicBezTo>
                <a:cubicBezTo>
                  <a:pt x="5493022" y="664016"/>
                  <a:pt x="5380022" y="652396"/>
                  <a:pt x="5018996" y="646331"/>
                </a:cubicBezTo>
                <a:cubicBezTo>
                  <a:pt x="4657970" y="640266"/>
                  <a:pt x="4772665" y="644770"/>
                  <a:pt x="4611870" y="646331"/>
                </a:cubicBezTo>
                <a:cubicBezTo>
                  <a:pt x="4451075" y="647892"/>
                  <a:pt x="4380507" y="660711"/>
                  <a:pt x="4204744" y="646331"/>
                </a:cubicBezTo>
                <a:cubicBezTo>
                  <a:pt x="4028981" y="631951"/>
                  <a:pt x="3556025" y="625691"/>
                  <a:pt x="3363795" y="646331"/>
                </a:cubicBezTo>
                <a:cubicBezTo>
                  <a:pt x="3171565" y="666971"/>
                  <a:pt x="2806908" y="668852"/>
                  <a:pt x="2609611" y="646331"/>
                </a:cubicBezTo>
                <a:cubicBezTo>
                  <a:pt x="2412314" y="623810"/>
                  <a:pt x="2235494" y="654586"/>
                  <a:pt x="1942191" y="646331"/>
                </a:cubicBezTo>
                <a:cubicBezTo>
                  <a:pt x="1648888" y="638076"/>
                  <a:pt x="1642489" y="647610"/>
                  <a:pt x="1448301" y="646331"/>
                </a:cubicBezTo>
                <a:cubicBezTo>
                  <a:pt x="1254113" y="645053"/>
                  <a:pt x="1073228" y="670819"/>
                  <a:pt x="780881" y="646331"/>
                </a:cubicBezTo>
                <a:cubicBezTo>
                  <a:pt x="488534" y="621843"/>
                  <a:pt x="360567" y="631775"/>
                  <a:pt x="0" y="646331"/>
                </a:cubicBezTo>
                <a:cubicBezTo>
                  <a:pt x="-20873" y="339776"/>
                  <a:pt x="28485" y="15137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Scott buys a piece of bad art for $1,000,000. It’s so ugly that it depreciates in value by 85% a year. How much will it be worth in 2 years?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A9DC47-7736-CABA-2A4F-7C6217842FED}"/>
              </a:ext>
            </a:extLst>
          </p:cNvPr>
          <p:cNvSpPr txBox="1"/>
          <p:nvPr/>
        </p:nvSpPr>
        <p:spPr>
          <a:xfrm>
            <a:off x="2627784" y="5144695"/>
            <a:ext cx="1638436" cy="461665"/>
          </a:xfrm>
          <a:custGeom>
            <a:avLst/>
            <a:gdLst>
              <a:gd name="connsiteX0" fmla="*/ 0 w 1638436"/>
              <a:gd name="connsiteY0" fmla="*/ 0 h 461665"/>
              <a:gd name="connsiteX1" fmla="*/ 546145 w 1638436"/>
              <a:gd name="connsiteY1" fmla="*/ 0 h 461665"/>
              <a:gd name="connsiteX2" fmla="*/ 1043138 w 1638436"/>
              <a:gd name="connsiteY2" fmla="*/ 0 h 461665"/>
              <a:gd name="connsiteX3" fmla="*/ 1638436 w 1638436"/>
              <a:gd name="connsiteY3" fmla="*/ 0 h 461665"/>
              <a:gd name="connsiteX4" fmla="*/ 1638436 w 1638436"/>
              <a:gd name="connsiteY4" fmla="*/ 461665 h 461665"/>
              <a:gd name="connsiteX5" fmla="*/ 1141444 w 1638436"/>
              <a:gd name="connsiteY5" fmla="*/ 461665 h 461665"/>
              <a:gd name="connsiteX6" fmla="*/ 562530 w 1638436"/>
              <a:gd name="connsiteY6" fmla="*/ 461665 h 461665"/>
              <a:gd name="connsiteX7" fmla="*/ 0 w 1638436"/>
              <a:gd name="connsiteY7" fmla="*/ 461665 h 461665"/>
              <a:gd name="connsiteX8" fmla="*/ 0 w 16384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8436" h="461665" fill="none" extrusionOk="0">
                <a:moveTo>
                  <a:pt x="0" y="0"/>
                </a:moveTo>
                <a:cubicBezTo>
                  <a:pt x="130128" y="-1362"/>
                  <a:pt x="416422" y="-13258"/>
                  <a:pt x="546145" y="0"/>
                </a:cubicBezTo>
                <a:cubicBezTo>
                  <a:pt x="675868" y="13258"/>
                  <a:pt x="852590" y="-22798"/>
                  <a:pt x="1043138" y="0"/>
                </a:cubicBezTo>
                <a:cubicBezTo>
                  <a:pt x="1233686" y="22798"/>
                  <a:pt x="1369775" y="20517"/>
                  <a:pt x="1638436" y="0"/>
                </a:cubicBezTo>
                <a:cubicBezTo>
                  <a:pt x="1640883" y="129296"/>
                  <a:pt x="1655053" y="292505"/>
                  <a:pt x="1638436" y="461665"/>
                </a:cubicBezTo>
                <a:cubicBezTo>
                  <a:pt x="1476536" y="447763"/>
                  <a:pt x="1318409" y="453925"/>
                  <a:pt x="1141444" y="461665"/>
                </a:cubicBezTo>
                <a:cubicBezTo>
                  <a:pt x="964479" y="469405"/>
                  <a:pt x="757945" y="475471"/>
                  <a:pt x="562530" y="461665"/>
                </a:cubicBezTo>
                <a:cubicBezTo>
                  <a:pt x="367115" y="447859"/>
                  <a:pt x="192921" y="453591"/>
                  <a:pt x="0" y="461665"/>
                </a:cubicBezTo>
                <a:cubicBezTo>
                  <a:pt x="-4100" y="357257"/>
                  <a:pt x="-18993" y="133350"/>
                  <a:pt x="0" y="0"/>
                </a:cubicBezTo>
                <a:close/>
              </a:path>
              <a:path w="1638436" h="461665" stroke="0" extrusionOk="0">
                <a:moveTo>
                  <a:pt x="0" y="0"/>
                </a:moveTo>
                <a:cubicBezTo>
                  <a:pt x="231919" y="1113"/>
                  <a:pt x="299477" y="-5860"/>
                  <a:pt x="578914" y="0"/>
                </a:cubicBezTo>
                <a:cubicBezTo>
                  <a:pt x="858351" y="5860"/>
                  <a:pt x="943727" y="-20883"/>
                  <a:pt x="1075906" y="0"/>
                </a:cubicBezTo>
                <a:cubicBezTo>
                  <a:pt x="1208085" y="20883"/>
                  <a:pt x="1421568" y="-2078"/>
                  <a:pt x="1638436" y="0"/>
                </a:cubicBezTo>
                <a:cubicBezTo>
                  <a:pt x="1635929" y="229765"/>
                  <a:pt x="1652402" y="353955"/>
                  <a:pt x="1638436" y="461665"/>
                </a:cubicBezTo>
                <a:cubicBezTo>
                  <a:pt x="1398086" y="467736"/>
                  <a:pt x="1268523" y="458517"/>
                  <a:pt x="1125059" y="461665"/>
                </a:cubicBezTo>
                <a:cubicBezTo>
                  <a:pt x="981595" y="464813"/>
                  <a:pt x="875899" y="480879"/>
                  <a:pt x="628067" y="461665"/>
                </a:cubicBezTo>
                <a:cubicBezTo>
                  <a:pt x="380235" y="442451"/>
                  <a:pt x="158541" y="468074"/>
                  <a:pt x="0" y="461665"/>
                </a:cubicBezTo>
                <a:cubicBezTo>
                  <a:pt x="11462" y="355797"/>
                  <a:pt x="16346" y="16295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774939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$22500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CFED603-8CAE-65EE-57D7-1C1979A8EE9C}"/>
              </a:ext>
            </a:extLst>
          </p:cNvPr>
          <p:cNvCxnSpPr>
            <a:cxnSpLocks/>
          </p:cNvCxnSpPr>
          <p:nvPr/>
        </p:nvCxnSpPr>
        <p:spPr>
          <a:xfrm>
            <a:off x="6834024" y="6444030"/>
            <a:ext cx="1638436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ectangle 1">
            <a:extLst>
              <a:ext uri="{FF2B5EF4-FFF2-40B4-BE49-F238E27FC236}">
                <a16:creationId xmlns:a16="http://schemas.microsoft.com/office/drawing/2014/main" id="{57E36329-4B16-3B75-CE7D-BBF8805E0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285009" y="74209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943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42251</TotalTime>
  <Words>2150</Words>
  <Application>Microsoft Macintosh PowerPoint</Application>
  <PresentationFormat>On-screen Show (4:3)</PresentationFormat>
  <Paragraphs>384</Paragraphs>
  <Slides>24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Bembo</vt:lpstr>
      <vt:lpstr>Book Antiqua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 Machines</dc:title>
  <dc:creator>Richard Tock</dc:creator>
  <cp:lastModifiedBy>Richard Tock</cp:lastModifiedBy>
  <cp:revision>146</cp:revision>
  <cp:lastPrinted>2020-09-17T03:08:51Z</cp:lastPrinted>
  <dcterms:created xsi:type="dcterms:W3CDTF">2015-10-02T09:03:04Z</dcterms:created>
  <dcterms:modified xsi:type="dcterms:W3CDTF">2024-09-25T01:54:48Z</dcterms:modified>
</cp:coreProperties>
</file>