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98" r:id="rId2"/>
    <p:sldId id="373" r:id="rId3"/>
    <p:sldId id="399" r:id="rId4"/>
    <p:sldId id="376" r:id="rId5"/>
    <p:sldId id="401" r:id="rId6"/>
    <p:sldId id="402" r:id="rId7"/>
    <p:sldId id="400" r:id="rId8"/>
    <p:sldId id="406" r:id="rId9"/>
    <p:sldId id="403" r:id="rId10"/>
    <p:sldId id="405" r:id="rId11"/>
    <p:sldId id="404" r:id="rId12"/>
    <p:sldId id="407" r:id="rId13"/>
    <p:sldId id="40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BA36"/>
    <a:srgbClr val="FFA1A9"/>
    <a:srgbClr val="973F0F"/>
    <a:srgbClr val="DA4827"/>
    <a:srgbClr val="D98191"/>
    <a:srgbClr val="AB76D9"/>
    <a:srgbClr val="5DABCF"/>
    <a:srgbClr val="EAD289"/>
    <a:srgbClr val="B3B3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135E59-C9FA-4FC3-B4B9-2F66BBF56B72}" v="651" dt="2021-05-12T01:59:48.3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746" autoAdjust="0"/>
    <p:restoredTop sz="95000"/>
  </p:normalViewPr>
  <p:slideViewPr>
    <p:cSldViewPr>
      <p:cViewPr varScale="1">
        <p:scale>
          <a:sx n="68" d="100"/>
          <a:sy n="68" d="100"/>
        </p:scale>
        <p:origin x="1032" y="60"/>
      </p:cViewPr>
      <p:guideLst>
        <p:guide orient="horz" pos="2160"/>
        <p:guide pos="2880"/>
      </p:guideLst>
    </p:cSldViewPr>
  </p:slideViewPr>
  <p:outlineViewPr>
    <p:cViewPr>
      <p:scale>
        <a:sx n="100" d="100"/>
        <a:sy n="100" d="100"/>
      </p:scale>
      <p:origin x="0" y="-3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Tock" userId="73b97d84946728a3" providerId="LiveId" clId="{78135E59-C9FA-4FC3-B4B9-2F66BBF56B72}"/>
    <pc:docChg chg="undo custSel addSld delSld modSld sldOrd">
      <pc:chgData name="Richard Tock" userId="73b97d84946728a3" providerId="LiveId" clId="{78135E59-C9FA-4FC3-B4B9-2F66BBF56B72}" dt="2021-05-12T04:09:08.822" v="4842" actId="1076"/>
      <pc:docMkLst>
        <pc:docMk/>
      </pc:docMkLst>
      <pc:sldChg chg="del">
        <pc:chgData name="Richard Tock" userId="73b97d84946728a3" providerId="LiveId" clId="{78135E59-C9FA-4FC3-B4B9-2F66BBF56B72}" dt="2021-05-10T03:19:28.313" v="97" actId="47"/>
        <pc:sldMkLst>
          <pc:docMk/>
          <pc:sldMk cId="418148069" sldId="256"/>
        </pc:sldMkLst>
      </pc:sldChg>
      <pc:sldChg chg="add del">
        <pc:chgData name="Richard Tock" userId="73b97d84946728a3" providerId="LiveId" clId="{78135E59-C9FA-4FC3-B4B9-2F66BBF56B72}" dt="2021-05-12T01:59:17.838" v="4819" actId="47"/>
        <pc:sldMkLst>
          <pc:docMk/>
          <pc:sldMk cId="3830831833" sldId="299"/>
        </pc:sldMkLst>
      </pc:sldChg>
      <pc:sldChg chg="del">
        <pc:chgData name="Richard Tock" userId="73b97d84946728a3" providerId="LiveId" clId="{78135E59-C9FA-4FC3-B4B9-2F66BBF56B72}" dt="2021-05-10T03:18:21.592" v="88" actId="47"/>
        <pc:sldMkLst>
          <pc:docMk/>
          <pc:sldMk cId="3743670477" sldId="314"/>
        </pc:sldMkLst>
      </pc:sldChg>
      <pc:sldChg chg="del">
        <pc:chgData name="Richard Tock" userId="73b97d84946728a3" providerId="LiveId" clId="{78135E59-C9FA-4FC3-B4B9-2F66BBF56B72}" dt="2021-05-12T01:58:58.998" v="4810" actId="47"/>
        <pc:sldMkLst>
          <pc:docMk/>
          <pc:sldMk cId="4238545833" sldId="333"/>
        </pc:sldMkLst>
      </pc:sldChg>
      <pc:sldChg chg="del">
        <pc:chgData name="Richard Tock" userId="73b97d84946728a3" providerId="LiveId" clId="{78135E59-C9FA-4FC3-B4B9-2F66BBF56B72}" dt="2021-05-12T01:59:00.060" v="4812" actId="47"/>
        <pc:sldMkLst>
          <pc:docMk/>
          <pc:sldMk cId="1866534529" sldId="334"/>
        </pc:sldMkLst>
      </pc:sldChg>
      <pc:sldChg chg="del">
        <pc:chgData name="Richard Tock" userId="73b97d84946728a3" providerId="LiveId" clId="{78135E59-C9FA-4FC3-B4B9-2F66BBF56B72}" dt="2021-05-12T01:58:59.542" v="4811" actId="47"/>
        <pc:sldMkLst>
          <pc:docMk/>
          <pc:sldMk cId="1338817415" sldId="335"/>
        </pc:sldMkLst>
      </pc:sldChg>
      <pc:sldChg chg="del">
        <pc:chgData name="Richard Tock" userId="73b97d84946728a3" providerId="LiveId" clId="{78135E59-C9FA-4FC3-B4B9-2F66BBF56B72}" dt="2021-05-12T01:59:00.580" v="4813" actId="47"/>
        <pc:sldMkLst>
          <pc:docMk/>
          <pc:sldMk cId="3183983357" sldId="336"/>
        </pc:sldMkLst>
      </pc:sldChg>
      <pc:sldChg chg="del">
        <pc:chgData name="Richard Tock" userId="73b97d84946728a3" providerId="LiveId" clId="{78135E59-C9FA-4FC3-B4B9-2F66BBF56B72}" dt="2021-05-12T01:59:01.132" v="4814" actId="47"/>
        <pc:sldMkLst>
          <pc:docMk/>
          <pc:sldMk cId="1666458731" sldId="337"/>
        </pc:sldMkLst>
      </pc:sldChg>
      <pc:sldChg chg="del">
        <pc:chgData name="Richard Tock" userId="73b97d84946728a3" providerId="LiveId" clId="{78135E59-C9FA-4FC3-B4B9-2F66BBF56B72}" dt="2021-05-12T01:59:01.704" v="4815" actId="47"/>
        <pc:sldMkLst>
          <pc:docMk/>
          <pc:sldMk cId="745098150" sldId="338"/>
        </pc:sldMkLst>
      </pc:sldChg>
      <pc:sldChg chg="del">
        <pc:chgData name="Richard Tock" userId="73b97d84946728a3" providerId="LiveId" clId="{78135E59-C9FA-4FC3-B4B9-2F66BBF56B72}" dt="2021-05-12T01:59:02.412" v="4816" actId="47"/>
        <pc:sldMkLst>
          <pc:docMk/>
          <pc:sldMk cId="1883240757" sldId="339"/>
        </pc:sldMkLst>
      </pc:sldChg>
      <pc:sldChg chg="del">
        <pc:chgData name="Richard Tock" userId="73b97d84946728a3" providerId="LiveId" clId="{78135E59-C9FA-4FC3-B4B9-2F66BBF56B72}" dt="2021-05-10T10:05:25.032" v="1803" actId="47"/>
        <pc:sldMkLst>
          <pc:docMk/>
          <pc:sldMk cId="644126993" sldId="367"/>
        </pc:sldMkLst>
      </pc:sldChg>
      <pc:sldChg chg="del">
        <pc:chgData name="Richard Tock" userId="73b97d84946728a3" providerId="LiveId" clId="{78135E59-C9FA-4FC3-B4B9-2F66BBF56B72}" dt="2021-05-10T03:32:02.691" v="652" actId="47"/>
        <pc:sldMkLst>
          <pc:docMk/>
          <pc:sldMk cId="440554115" sldId="368"/>
        </pc:sldMkLst>
      </pc:sldChg>
      <pc:sldChg chg="del ord">
        <pc:chgData name="Richard Tock" userId="73b97d84946728a3" providerId="LiveId" clId="{78135E59-C9FA-4FC3-B4B9-2F66BBF56B72}" dt="2021-05-11T06:04:29.628" v="4110" actId="47"/>
        <pc:sldMkLst>
          <pc:docMk/>
          <pc:sldMk cId="1986385262" sldId="369"/>
        </pc:sldMkLst>
      </pc:sldChg>
      <pc:sldChg chg="delSp modSp add mod">
        <pc:chgData name="Richard Tock" userId="73b97d84946728a3" providerId="LiveId" clId="{78135E59-C9FA-4FC3-B4B9-2F66BBF56B72}" dt="2021-05-10T03:20:38.728" v="257" actId="20577"/>
        <pc:sldMkLst>
          <pc:docMk/>
          <pc:sldMk cId="4183900911" sldId="373"/>
        </pc:sldMkLst>
        <pc:spChg chg="mod">
          <ac:chgData name="Richard Tock" userId="73b97d84946728a3" providerId="LiveId" clId="{78135E59-C9FA-4FC3-B4B9-2F66BBF56B72}" dt="2021-05-10T03:15:16.710" v="31" actId="20577"/>
          <ac:spMkLst>
            <pc:docMk/>
            <pc:sldMk cId="4183900911" sldId="373"/>
            <ac:spMk id="4" creationId="{00000000-0000-0000-0000-000000000000}"/>
          </ac:spMkLst>
        </pc:spChg>
        <pc:spChg chg="del">
          <ac:chgData name="Richard Tock" userId="73b97d84946728a3" providerId="LiveId" clId="{78135E59-C9FA-4FC3-B4B9-2F66BBF56B72}" dt="2021-05-10T03:18:55.282" v="92" actId="478"/>
          <ac:spMkLst>
            <pc:docMk/>
            <pc:sldMk cId="4183900911" sldId="373"/>
            <ac:spMk id="5" creationId="{187BBC29-0949-6540-BB41-4B0CE1B2CDC6}"/>
          </ac:spMkLst>
        </pc:spChg>
        <pc:spChg chg="mod">
          <ac:chgData name="Richard Tock" userId="73b97d84946728a3" providerId="LiveId" clId="{78135E59-C9FA-4FC3-B4B9-2F66BBF56B72}" dt="2021-05-10T03:19:24.222" v="96" actId="1076"/>
          <ac:spMkLst>
            <pc:docMk/>
            <pc:sldMk cId="4183900911" sldId="373"/>
            <ac:spMk id="7" creationId="{CD1D49A2-993B-4544-A988-661C42737F47}"/>
          </ac:spMkLst>
        </pc:spChg>
        <pc:spChg chg="mod">
          <ac:chgData name="Richard Tock" userId="73b97d84946728a3" providerId="LiveId" clId="{78135E59-C9FA-4FC3-B4B9-2F66BBF56B72}" dt="2021-05-10T03:20:38.728" v="257" actId="20577"/>
          <ac:spMkLst>
            <pc:docMk/>
            <pc:sldMk cId="4183900911" sldId="373"/>
            <ac:spMk id="8" creationId="{10D859C0-E843-4116-87EF-AD4CC98CB8F0}"/>
          </ac:spMkLst>
        </pc:spChg>
        <pc:spChg chg="mod">
          <ac:chgData name="Richard Tock" userId="73b97d84946728a3" providerId="LiveId" clId="{78135E59-C9FA-4FC3-B4B9-2F66BBF56B72}" dt="2021-05-10T03:20:26.154" v="214" actId="1076"/>
          <ac:spMkLst>
            <pc:docMk/>
            <pc:sldMk cId="4183900911" sldId="373"/>
            <ac:spMk id="34" creationId="{02D1D3E9-FA36-CB40-8C08-038814EF256E}"/>
          </ac:spMkLst>
        </pc:spChg>
        <pc:graphicFrameChg chg="modGraphic">
          <ac:chgData name="Richard Tock" userId="73b97d84946728a3" providerId="LiveId" clId="{78135E59-C9FA-4FC3-B4B9-2F66BBF56B72}" dt="2021-05-10T03:15:12.908" v="30" actId="20577"/>
          <ac:graphicFrameMkLst>
            <pc:docMk/>
            <pc:sldMk cId="4183900911" sldId="373"/>
            <ac:graphicFrameMk id="3" creationId="{BEB3F18C-2A12-5744-B681-4D92AEBA2CDF}"/>
          </ac:graphicFrameMkLst>
        </pc:graphicFrameChg>
      </pc:sldChg>
      <pc:sldChg chg="modSp add mod ord modAnim">
        <pc:chgData name="Richard Tock" userId="73b97d84946728a3" providerId="LiveId" clId="{78135E59-C9FA-4FC3-B4B9-2F66BBF56B72}" dt="2021-05-11T04:40:08.423" v="3378" actId="20577"/>
        <pc:sldMkLst>
          <pc:docMk/>
          <pc:sldMk cId="739172264" sldId="376"/>
        </pc:sldMkLst>
        <pc:spChg chg="mod">
          <ac:chgData name="Richard Tock" userId="73b97d84946728a3" providerId="LiveId" clId="{78135E59-C9FA-4FC3-B4B9-2F66BBF56B72}" dt="2021-05-11T04:36:58.485" v="3239" actId="20577"/>
          <ac:spMkLst>
            <pc:docMk/>
            <pc:sldMk cId="739172264" sldId="376"/>
            <ac:spMk id="7" creationId="{B81D9C80-3F20-4314-AAB1-F448B737A547}"/>
          </ac:spMkLst>
        </pc:spChg>
        <pc:spChg chg="mod">
          <ac:chgData name="Richard Tock" userId="73b97d84946728a3" providerId="LiveId" clId="{78135E59-C9FA-4FC3-B4B9-2F66BBF56B72}" dt="2021-05-11T04:35:09.024" v="3122" actId="404"/>
          <ac:spMkLst>
            <pc:docMk/>
            <pc:sldMk cId="739172264" sldId="376"/>
            <ac:spMk id="8" creationId="{5FC0F28F-CD15-4588-B089-5441AB3D02D8}"/>
          </ac:spMkLst>
        </pc:spChg>
        <pc:spChg chg="mod">
          <ac:chgData name="Richard Tock" userId="73b97d84946728a3" providerId="LiveId" clId="{78135E59-C9FA-4FC3-B4B9-2F66BBF56B72}" dt="2021-05-11T04:35:10.812" v="3123" actId="404"/>
          <ac:spMkLst>
            <pc:docMk/>
            <pc:sldMk cId="739172264" sldId="376"/>
            <ac:spMk id="9" creationId="{8EA1706A-0EE4-4C6C-A25C-3F6E22ADE415}"/>
          </ac:spMkLst>
        </pc:spChg>
        <pc:spChg chg="mod">
          <ac:chgData name="Richard Tock" userId="73b97d84946728a3" providerId="LiveId" clId="{78135E59-C9FA-4FC3-B4B9-2F66BBF56B72}" dt="2021-05-11T01:12:00.409" v="3060" actId="20577"/>
          <ac:spMkLst>
            <pc:docMk/>
            <pc:sldMk cId="739172264" sldId="376"/>
            <ac:spMk id="10" creationId="{BFA138F1-6BC4-48C8-8F58-ACC185608ACB}"/>
          </ac:spMkLst>
        </pc:spChg>
        <pc:spChg chg="mod">
          <ac:chgData name="Richard Tock" userId="73b97d84946728a3" providerId="LiveId" clId="{78135E59-C9FA-4FC3-B4B9-2F66BBF56B72}" dt="2021-05-11T04:32:47.651" v="3062" actId="20577"/>
          <ac:spMkLst>
            <pc:docMk/>
            <pc:sldMk cId="739172264" sldId="376"/>
            <ac:spMk id="11" creationId="{87B887CC-34DA-4944-AC86-7FAC167EB6B7}"/>
          </ac:spMkLst>
        </pc:spChg>
        <pc:spChg chg="mod">
          <ac:chgData name="Richard Tock" userId="73b97d84946728a3" providerId="LiveId" clId="{78135E59-C9FA-4FC3-B4B9-2F66BBF56B72}" dt="2021-05-11T04:32:54.673" v="3070" actId="20577"/>
          <ac:spMkLst>
            <pc:docMk/>
            <pc:sldMk cId="739172264" sldId="376"/>
            <ac:spMk id="12" creationId="{F4C0F1B3-2384-4685-8911-866A8D7D8871}"/>
          </ac:spMkLst>
        </pc:spChg>
        <pc:spChg chg="mod">
          <ac:chgData name="Richard Tock" userId="73b97d84946728a3" providerId="LiveId" clId="{78135E59-C9FA-4FC3-B4B9-2F66BBF56B72}" dt="2021-05-11T04:33:34.231" v="3086" actId="20577"/>
          <ac:spMkLst>
            <pc:docMk/>
            <pc:sldMk cId="739172264" sldId="376"/>
            <ac:spMk id="13" creationId="{34BFAC5A-59A8-40F6-9F64-B5C9AE4C83A0}"/>
          </ac:spMkLst>
        </pc:spChg>
        <pc:spChg chg="mod">
          <ac:chgData name="Richard Tock" userId="73b97d84946728a3" providerId="LiveId" clId="{78135E59-C9FA-4FC3-B4B9-2F66BBF56B72}" dt="2021-05-11T04:33:26.200" v="3078" actId="20577"/>
          <ac:spMkLst>
            <pc:docMk/>
            <pc:sldMk cId="739172264" sldId="376"/>
            <ac:spMk id="14" creationId="{A8923615-64D9-4BE2-AA95-AE30A3AB8509}"/>
          </ac:spMkLst>
        </pc:spChg>
        <pc:spChg chg="mod">
          <ac:chgData name="Richard Tock" userId="73b97d84946728a3" providerId="LiveId" clId="{78135E59-C9FA-4FC3-B4B9-2F66BBF56B72}" dt="2021-05-11T04:33:29.818" v="3082" actId="20577"/>
          <ac:spMkLst>
            <pc:docMk/>
            <pc:sldMk cId="739172264" sldId="376"/>
            <ac:spMk id="15" creationId="{0C0E8A8B-8EED-4D4A-9EF2-8ACF87529D36}"/>
          </ac:spMkLst>
        </pc:spChg>
        <pc:spChg chg="mod">
          <ac:chgData name="Richard Tock" userId="73b97d84946728a3" providerId="LiveId" clId="{78135E59-C9FA-4FC3-B4B9-2F66BBF56B72}" dt="2021-05-11T04:35:07.181" v="3121" actId="404"/>
          <ac:spMkLst>
            <pc:docMk/>
            <pc:sldMk cId="739172264" sldId="376"/>
            <ac:spMk id="16" creationId="{3B69C7AE-0BF8-479B-9EA6-DBFDB439C3C3}"/>
          </ac:spMkLst>
        </pc:spChg>
        <pc:spChg chg="mod">
          <ac:chgData name="Richard Tock" userId="73b97d84946728a3" providerId="LiveId" clId="{78135E59-C9FA-4FC3-B4B9-2F66BBF56B72}" dt="2021-05-11T04:34:07.253" v="3104" actId="20577"/>
          <ac:spMkLst>
            <pc:docMk/>
            <pc:sldMk cId="739172264" sldId="376"/>
            <ac:spMk id="17" creationId="{5B7B3756-3822-49DB-8C70-735D81517D37}"/>
          </ac:spMkLst>
        </pc:spChg>
        <pc:spChg chg="mod">
          <ac:chgData name="Richard Tock" userId="73b97d84946728a3" providerId="LiveId" clId="{78135E59-C9FA-4FC3-B4B9-2F66BBF56B72}" dt="2021-05-11T04:34:03.389" v="3101" actId="20577"/>
          <ac:spMkLst>
            <pc:docMk/>
            <pc:sldMk cId="739172264" sldId="376"/>
            <ac:spMk id="18" creationId="{EC48C906-19F5-41BA-841B-B30950B13B9E}"/>
          </ac:spMkLst>
        </pc:spChg>
        <pc:spChg chg="mod">
          <ac:chgData name="Richard Tock" userId="73b97d84946728a3" providerId="LiveId" clId="{78135E59-C9FA-4FC3-B4B9-2F66BBF56B72}" dt="2021-05-11T04:34:28.213" v="3109" actId="20577"/>
          <ac:spMkLst>
            <pc:docMk/>
            <pc:sldMk cId="739172264" sldId="376"/>
            <ac:spMk id="19" creationId="{BF26E0EA-B7D0-4249-9EF5-FB3D7A7FEFF2}"/>
          </ac:spMkLst>
        </pc:spChg>
        <pc:spChg chg="mod">
          <ac:chgData name="Richard Tock" userId="73b97d84946728a3" providerId="LiveId" clId="{78135E59-C9FA-4FC3-B4B9-2F66BBF56B72}" dt="2021-05-11T04:38:12.067" v="3298" actId="20577"/>
          <ac:spMkLst>
            <pc:docMk/>
            <pc:sldMk cId="739172264" sldId="376"/>
            <ac:spMk id="28" creationId="{68DC1FCE-F9EC-4FAF-A2E8-9FC7F1DE0291}"/>
          </ac:spMkLst>
        </pc:spChg>
        <pc:spChg chg="mod">
          <ac:chgData name="Richard Tock" userId="73b97d84946728a3" providerId="LiveId" clId="{78135E59-C9FA-4FC3-B4B9-2F66BBF56B72}" dt="2021-05-11T04:38:38.374" v="3312" actId="20577"/>
          <ac:spMkLst>
            <pc:docMk/>
            <pc:sldMk cId="739172264" sldId="376"/>
            <ac:spMk id="29" creationId="{80BCD527-EF6E-4105-8407-3EF539EE4EA8}"/>
          </ac:spMkLst>
        </pc:spChg>
        <pc:spChg chg="mod">
          <ac:chgData name="Richard Tock" userId="73b97d84946728a3" providerId="LiveId" clId="{78135E59-C9FA-4FC3-B4B9-2F66BBF56B72}" dt="2021-05-11T04:38:24.379" v="3306" actId="20577"/>
          <ac:spMkLst>
            <pc:docMk/>
            <pc:sldMk cId="739172264" sldId="376"/>
            <ac:spMk id="30" creationId="{443AAFA8-7A52-4A5A-B971-27817A3F5CD0}"/>
          </ac:spMkLst>
        </pc:spChg>
        <pc:spChg chg="mod">
          <ac:chgData name="Richard Tock" userId="73b97d84946728a3" providerId="LiveId" clId="{78135E59-C9FA-4FC3-B4B9-2F66BBF56B72}" dt="2021-05-11T04:38:21.760" v="3302" actId="20577"/>
          <ac:spMkLst>
            <pc:docMk/>
            <pc:sldMk cId="739172264" sldId="376"/>
            <ac:spMk id="31" creationId="{3AE7EFC1-E36F-4F23-A900-49B68E99F938}"/>
          </ac:spMkLst>
        </pc:spChg>
        <pc:spChg chg="mod">
          <ac:chgData name="Richard Tock" userId="73b97d84946728a3" providerId="LiveId" clId="{78135E59-C9FA-4FC3-B4B9-2F66BBF56B72}" dt="2021-05-11T04:39:06.607" v="3332" actId="20577"/>
          <ac:spMkLst>
            <pc:docMk/>
            <pc:sldMk cId="739172264" sldId="376"/>
            <ac:spMk id="32" creationId="{216D43D6-DD09-4513-95E5-7DB29A07AD5B}"/>
          </ac:spMkLst>
        </pc:spChg>
        <pc:spChg chg="mod">
          <ac:chgData name="Richard Tock" userId="73b97d84946728a3" providerId="LiveId" clId="{78135E59-C9FA-4FC3-B4B9-2F66BBF56B72}" dt="2021-05-11T04:39:16.627" v="3338" actId="20577"/>
          <ac:spMkLst>
            <pc:docMk/>
            <pc:sldMk cId="739172264" sldId="376"/>
            <ac:spMk id="33" creationId="{FB754AA1-E65A-4612-90D9-59E0D121F955}"/>
          </ac:spMkLst>
        </pc:spChg>
        <pc:spChg chg="mod">
          <ac:chgData name="Richard Tock" userId="73b97d84946728a3" providerId="LiveId" clId="{78135E59-C9FA-4FC3-B4B9-2F66BBF56B72}" dt="2021-05-11T04:39:19.988" v="3342" actId="20577"/>
          <ac:spMkLst>
            <pc:docMk/>
            <pc:sldMk cId="739172264" sldId="376"/>
            <ac:spMk id="34" creationId="{BC2D983E-039D-45BA-A443-2BD409D23C35}"/>
          </ac:spMkLst>
        </pc:spChg>
        <pc:spChg chg="mod">
          <ac:chgData name="Richard Tock" userId="73b97d84946728a3" providerId="LiveId" clId="{78135E59-C9FA-4FC3-B4B9-2F66BBF56B72}" dt="2021-05-11T04:39:24.633" v="3346" actId="20577"/>
          <ac:spMkLst>
            <pc:docMk/>
            <pc:sldMk cId="739172264" sldId="376"/>
            <ac:spMk id="35" creationId="{91A7D495-CF09-41C1-A687-E2DF62D5C685}"/>
          </ac:spMkLst>
        </pc:spChg>
        <pc:spChg chg="mod">
          <ac:chgData name="Richard Tock" userId="73b97d84946728a3" providerId="LiveId" clId="{78135E59-C9FA-4FC3-B4B9-2F66BBF56B72}" dt="2021-05-11T04:39:49.139" v="3363" actId="404"/>
          <ac:spMkLst>
            <pc:docMk/>
            <pc:sldMk cId="739172264" sldId="376"/>
            <ac:spMk id="40" creationId="{E7933390-A1A2-4EA9-8924-F50C197AC261}"/>
          </ac:spMkLst>
        </pc:spChg>
        <pc:spChg chg="mod">
          <ac:chgData name="Richard Tock" userId="73b97d84946728a3" providerId="LiveId" clId="{78135E59-C9FA-4FC3-B4B9-2F66BBF56B72}" dt="2021-05-11T04:39:56.201" v="3367" actId="20577"/>
          <ac:spMkLst>
            <pc:docMk/>
            <pc:sldMk cId="739172264" sldId="376"/>
            <ac:spMk id="41" creationId="{9B8C3F3D-A7AE-4016-89FD-90AE88187467}"/>
          </ac:spMkLst>
        </pc:spChg>
        <pc:spChg chg="mod">
          <ac:chgData name="Richard Tock" userId="73b97d84946728a3" providerId="LiveId" clId="{78135E59-C9FA-4FC3-B4B9-2F66BBF56B72}" dt="2021-05-11T04:40:08.423" v="3378" actId="20577"/>
          <ac:spMkLst>
            <pc:docMk/>
            <pc:sldMk cId="739172264" sldId="376"/>
            <ac:spMk id="42" creationId="{43AE712B-D26F-45DB-AA9F-3FBD6A0E19B7}"/>
          </ac:spMkLst>
        </pc:spChg>
        <pc:spChg chg="mod">
          <ac:chgData name="Richard Tock" userId="73b97d84946728a3" providerId="LiveId" clId="{78135E59-C9FA-4FC3-B4B9-2F66BBF56B72}" dt="2021-05-11T04:40:04.272" v="3374" actId="403"/>
          <ac:spMkLst>
            <pc:docMk/>
            <pc:sldMk cId="739172264" sldId="376"/>
            <ac:spMk id="43" creationId="{3FCF5A0B-B947-46D0-BFD7-75DC9646A00A}"/>
          </ac:spMkLst>
        </pc:spChg>
        <pc:spChg chg="mod">
          <ac:chgData name="Richard Tock" userId="73b97d84946728a3" providerId="LiveId" clId="{78135E59-C9FA-4FC3-B4B9-2F66BBF56B72}" dt="2021-05-11T04:35:15.762" v="3125" actId="113"/>
          <ac:spMkLst>
            <pc:docMk/>
            <pc:sldMk cId="739172264" sldId="376"/>
            <ac:spMk id="44" creationId="{7DD5EA3E-4B52-4DA4-9582-72448EC2F897}"/>
          </ac:spMkLst>
        </pc:spChg>
        <pc:spChg chg="mod">
          <ac:chgData name="Richard Tock" userId="73b97d84946728a3" providerId="LiveId" clId="{78135E59-C9FA-4FC3-B4B9-2F66BBF56B72}" dt="2021-05-11T04:35:51.804" v="3135" actId="20577"/>
          <ac:spMkLst>
            <pc:docMk/>
            <pc:sldMk cId="739172264" sldId="376"/>
            <ac:spMk id="45" creationId="{B5C40A79-11EC-4681-B847-2465CE1D1926}"/>
          </ac:spMkLst>
        </pc:spChg>
        <pc:spChg chg="mod">
          <ac:chgData name="Richard Tock" userId="73b97d84946728a3" providerId="LiveId" clId="{78135E59-C9FA-4FC3-B4B9-2F66BBF56B72}" dt="2021-05-11T04:35:48.749" v="3132" actId="20577"/>
          <ac:spMkLst>
            <pc:docMk/>
            <pc:sldMk cId="739172264" sldId="376"/>
            <ac:spMk id="46" creationId="{41820B1A-E4FD-4259-81B9-7D7F4447F636}"/>
          </ac:spMkLst>
        </pc:spChg>
        <pc:spChg chg="mod">
          <ac:chgData name="Richard Tock" userId="73b97d84946728a3" providerId="LiveId" clId="{78135E59-C9FA-4FC3-B4B9-2F66BBF56B72}" dt="2021-05-11T04:35:55.086" v="3138" actId="20577"/>
          <ac:spMkLst>
            <pc:docMk/>
            <pc:sldMk cId="739172264" sldId="376"/>
            <ac:spMk id="47" creationId="{60AD4B58-BD4F-49CF-B553-E90999B25851}"/>
          </ac:spMkLst>
        </pc:spChg>
        <pc:spChg chg="mod">
          <ac:chgData name="Richard Tock" userId="73b97d84946728a3" providerId="LiveId" clId="{78135E59-C9FA-4FC3-B4B9-2F66BBF56B72}" dt="2021-05-11T04:36:13.505" v="3145" actId="20577"/>
          <ac:spMkLst>
            <pc:docMk/>
            <pc:sldMk cId="739172264" sldId="376"/>
            <ac:spMk id="52" creationId="{F77450E7-7823-4069-9564-CBE7D2CFB18D}"/>
          </ac:spMkLst>
        </pc:spChg>
        <pc:spChg chg="mod">
          <ac:chgData name="Richard Tock" userId="73b97d84946728a3" providerId="LiveId" clId="{78135E59-C9FA-4FC3-B4B9-2F66BBF56B72}" dt="2021-05-11T04:36:22.234" v="3148" actId="20577"/>
          <ac:spMkLst>
            <pc:docMk/>
            <pc:sldMk cId="739172264" sldId="376"/>
            <ac:spMk id="53" creationId="{66580889-9164-4250-BDC6-407686A47F23}"/>
          </ac:spMkLst>
        </pc:spChg>
        <pc:spChg chg="mod">
          <ac:chgData name="Richard Tock" userId="73b97d84946728a3" providerId="LiveId" clId="{78135E59-C9FA-4FC3-B4B9-2F66BBF56B72}" dt="2021-05-11T04:36:25.922" v="3153" actId="20577"/>
          <ac:spMkLst>
            <pc:docMk/>
            <pc:sldMk cId="739172264" sldId="376"/>
            <ac:spMk id="54" creationId="{C7BD27BF-039F-4A99-8089-B92074F83C7A}"/>
          </ac:spMkLst>
        </pc:spChg>
        <pc:spChg chg="mod">
          <ac:chgData name="Richard Tock" userId="73b97d84946728a3" providerId="LiveId" clId="{78135E59-C9FA-4FC3-B4B9-2F66BBF56B72}" dt="2021-05-11T04:36:29.119" v="3156" actId="20577"/>
          <ac:spMkLst>
            <pc:docMk/>
            <pc:sldMk cId="739172264" sldId="376"/>
            <ac:spMk id="55" creationId="{5B7EFD50-35A1-4997-B332-4AAB83F76EEF}"/>
          </ac:spMkLst>
        </pc:spChg>
        <pc:spChg chg="mod">
          <ac:chgData name="Richard Tock" userId="73b97d84946728a3" providerId="LiveId" clId="{78135E59-C9FA-4FC3-B4B9-2F66BBF56B72}" dt="2021-05-11T04:37:20.234" v="3260" actId="20577"/>
          <ac:spMkLst>
            <pc:docMk/>
            <pc:sldMk cId="739172264" sldId="376"/>
            <ac:spMk id="56" creationId="{8FD62155-DE63-48D1-A1B5-1B19A955B77C}"/>
          </ac:spMkLst>
        </pc:spChg>
        <pc:spChg chg="mod">
          <ac:chgData name="Richard Tock" userId="73b97d84946728a3" providerId="LiveId" clId="{78135E59-C9FA-4FC3-B4B9-2F66BBF56B72}" dt="2021-05-11T04:37:42.318" v="3272" actId="20577"/>
          <ac:spMkLst>
            <pc:docMk/>
            <pc:sldMk cId="739172264" sldId="376"/>
            <ac:spMk id="57" creationId="{E42B867A-2F11-4445-81B8-78E624181630}"/>
          </ac:spMkLst>
        </pc:spChg>
        <pc:spChg chg="mod">
          <ac:chgData name="Richard Tock" userId="73b97d84946728a3" providerId="LiveId" clId="{78135E59-C9FA-4FC3-B4B9-2F66BBF56B72}" dt="2021-05-11T04:37:33.872" v="3267" actId="20577"/>
          <ac:spMkLst>
            <pc:docMk/>
            <pc:sldMk cId="739172264" sldId="376"/>
            <ac:spMk id="58" creationId="{5B4CE4A0-7063-4452-B040-CF5FD550DCC1}"/>
          </ac:spMkLst>
        </pc:spChg>
        <pc:spChg chg="mod">
          <ac:chgData name="Richard Tock" userId="73b97d84946728a3" providerId="LiveId" clId="{78135E59-C9FA-4FC3-B4B9-2F66BBF56B72}" dt="2021-05-11T04:37:31.020" v="3264" actId="20577"/>
          <ac:spMkLst>
            <pc:docMk/>
            <pc:sldMk cId="739172264" sldId="376"/>
            <ac:spMk id="59" creationId="{56E3BAA3-076A-4591-8458-12AD82F51EB7}"/>
          </ac:spMkLst>
        </pc:spChg>
        <pc:graphicFrameChg chg="mod">
          <ac:chgData name="Richard Tock" userId="73b97d84946728a3" providerId="LiveId" clId="{78135E59-C9FA-4FC3-B4B9-2F66BBF56B72}" dt="2021-05-11T00:50:14.009" v="2899"/>
          <ac:graphicFrameMkLst>
            <pc:docMk/>
            <pc:sldMk cId="739172264" sldId="376"/>
            <ac:graphicFrameMk id="2" creationId="{96A3F5E4-142C-4D70-8AA2-E7BE5D5222B0}"/>
          </ac:graphicFrameMkLst>
        </pc:graphicFrameChg>
      </pc:sldChg>
      <pc:sldChg chg="del">
        <pc:chgData name="Richard Tock" userId="73b97d84946728a3" providerId="LiveId" clId="{78135E59-C9FA-4FC3-B4B9-2F66BBF56B72}" dt="2021-05-10T03:19:30.570" v="98" actId="47"/>
        <pc:sldMkLst>
          <pc:docMk/>
          <pc:sldMk cId="2038889579" sldId="393"/>
        </pc:sldMkLst>
      </pc:sldChg>
      <pc:sldChg chg="del">
        <pc:chgData name="Richard Tock" userId="73b97d84946728a3" providerId="LiveId" clId="{78135E59-C9FA-4FC3-B4B9-2F66BBF56B72}" dt="2021-05-11T06:26:54.243" v="4345" actId="47"/>
        <pc:sldMkLst>
          <pc:docMk/>
          <pc:sldMk cId="1866378000" sldId="394"/>
        </pc:sldMkLst>
      </pc:sldChg>
      <pc:sldChg chg="del">
        <pc:chgData name="Richard Tock" userId="73b97d84946728a3" providerId="LiveId" clId="{78135E59-C9FA-4FC3-B4B9-2F66BBF56B72}" dt="2021-05-11T14:32:25.869" v="4747" actId="47"/>
        <pc:sldMkLst>
          <pc:docMk/>
          <pc:sldMk cId="1693728558" sldId="395"/>
        </pc:sldMkLst>
      </pc:sldChg>
      <pc:sldChg chg="del">
        <pc:chgData name="Richard Tock" userId="73b97d84946728a3" providerId="LiveId" clId="{78135E59-C9FA-4FC3-B4B9-2F66BBF56B72}" dt="2021-05-10T10:05:25.837" v="1804" actId="47"/>
        <pc:sldMkLst>
          <pc:docMk/>
          <pc:sldMk cId="1555914748" sldId="396"/>
        </pc:sldMkLst>
      </pc:sldChg>
      <pc:sldChg chg="del">
        <pc:chgData name="Richard Tock" userId="73b97d84946728a3" providerId="LiveId" clId="{78135E59-C9FA-4FC3-B4B9-2F66BBF56B72}" dt="2021-05-10T10:05:30.482" v="1805" actId="47"/>
        <pc:sldMkLst>
          <pc:docMk/>
          <pc:sldMk cId="350800117" sldId="397"/>
        </pc:sldMkLst>
      </pc:sldChg>
      <pc:sldChg chg="addSp delSp modSp add mod delAnim modAnim modNotesTx">
        <pc:chgData name="Richard Tock" userId="73b97d84946728a3" providerId="LiveId" clId="{78135E59-C9FA-4FC3-B4B9-2F66BBF56B72}" dt="2021-05-12T03:02:45.668" v="4835" actId="20577"/>
        <pc:sldMkLst>
          <pc:docMk/>
          <pc:sldMk cId="2129978411" sldId="398"/>
        </pc:sldMkLst>
        <pc:spChg chg="add del mod">
          <ac:chgData name="Richard Tock" userId="73b97d84946728a3" providerId="LiveId" clId="{78135E59-C9FA-4FC3-B4B9-2F66BBF56B72}" dt="2021-05-10T06:25:07.732" v="1036" actId="478"/>
          <ac:spMkLst>
            <pc:docMk/>
            <pc:sldMk cId="2129978411" sldId="398"/>
            <ac:spMk id="7" creationId="{8B0F6115-4426-4C1A-B555-2442B975B167}"/>
          </ac:spMkLst>
        </pc:spChg>
        <pc:spChg chg="add del mod">
          <ac:chgData name="Richard Tock" userId="73b97d84946728a3" providerId="LiveId" clId="{78135E59-C9FA-4FC3-B4B9-2F66BBF56B72}" dt="2021-05-10T06:25:19.893" v="1040" actId="478"/>
          <ac:spMkLst>
            <pc:docMk/>
            <pc:sldMk cId="2129978411" sldId="398"/>
            <ac:spMk id="8" creationId="{107603D1-3960-42D7-A79A-BADB632B4913}"/>
          </ac:spMkLst>
        </pc:spChg>
        <pc:spChg chg="add mod">
          <ac:chgData name="Richard Tock" userId="73b97d84946728a3" providerId="LiveId" clId="{78135E59-C9FA-4FC3-B4B9-2F66BBF56B72}" dt="2021-05-11T06:03:24.724" v="4088" actId="1076"/>
          <ac:spMkLst>
            <pc:docMk/>
            <pc:sldMk cId="2129978411" sldId="398"/>
            <ac:spMk id="8" creationId="{EB019E6C-0161-426B-9151-5DAFA307D089}"/>
          </ac:spMkLst>
        </pc:spChg>
        <pc:spChg chg="add del mod">
          <ac:chgData name="Richard Tock" userId="73b97d84946728a3" providerId="LiveId" clId="{78135E59-C9FA-4FC3-B4B9-2F66BBF56B72}" dt="2021-05-10T03:17:35.715" v="71" actId="478"/>
          <ac:spMkLst>
            <pc:docMk/>
            <pc:sldMk cId="2129978411" sldId="398"/>
            <ac:spMk id="9" creationId="{06117BE2-7121-4ED1-8704-1A9952A8F6DA}"/>
          </ac:spMkLst>
        </pc:spChg>
        <pc:spChg chg="add mod">
          <ac:chgData name="Richard Tock" userId="73b97d84946728a3" providerId="LiveId" clId="{78135E59-C9FA-4FC3-B4B9-2F66BBF56B72}" dt="2021-05-11T06:03:29.651" v="4091" actId="14100"/>
          <ac:spMkLst>
            <pc:docMk/>
            <pc:sldMk cId="2129978411" sldId="398"/>
            <ac:spMk id="9" creationId="{AAC5C631-D238-4CDF-BB29-7902B786B424}"/>
          </ac:spMkLst>
        </pc:spChg>
        <pc:spChg chg="add mod">
          <ac:chgData name="Richard Tock" userId="73b97d84946728a3" providerId="LiveId" clId="{78135E59-C9FA-4FC3-B4B9-2F66BBF56B72}" dt="2021-05-11T06:03:32.520" v="4093" actId="1076"/>
          <ac:spMkLst>
            <pc:docMk/>
            <pc:sldMk cId="2129978411" sldId="398"/>
            <ac:spMk id="10" creationId="{DF53088C-8103-4322-A073-C3C1B6C28859}"/>
          </ac:spMkLst>
        </pc:spChg>
        <pc:spChg chg="add mod">
          <ac:chgData name="Richard Tock" userId="73b97d84946728a3" providerId="LiveId" clId="{78135E59-C9FA-4FC3-B4B9-2F66BBF56B72}" dt="2021-05-11T06:03:36.695" v="4095" actId="1076"/>
          <ac:spMkLst>
            <pc:docMk/>
            <pc:sldMk cId="2129978411" sldId="398"/>
            <ac:spMk id="11" creationId="{887C2122-2A50-429F-89A9-AF2498D2B27C}"/>
          </ac:spMkLst>
        </pc:spChg>
        <pc:spChg chg="add mod">
          <ac:chgData name="Richard Tock" userId="73b97d84946728a3" providerId="LiveId" clId="{78135E59-C9FA-4FC3-B4B9-2F66BBF56B72}" dt="2021-05-11T06:03:39.249" v="4097" actId="1076"/>
          <ac:spMkLst>
            <pc:docMk/>
            <pc:sldMk cId="2129978411" sldId="398"/>
            <ac:spMk id="12" creationId="{37E8F89A-AE35-4306-BCB4-0EA8FEF58B03}"/>
          </ac:spMkLst>
        </pc:spChg>
        <pc:spChg chg="add del mod">
          <ac:chgData name="Richard Tock" userId="73b97d84946728a3" providerId="LiveId" clId="{78135E59-C9FA-4FC3-B4B9-2F66BBF56B72}" dt="2021-05-10T03:17:35.223" v="70" actId="478"/>
          <ac:spMkLst>
            <pc:docMk/>
            <pc:sldMk cId="2129978411" sldId="398"/>
            <ac:spMk id="13" creationId="{328AAC57-45B9-4B58-9C5F-BDC8B738E48B}"/>
          </ac:spMkLst>
        </pc:spChg>
        <pc:spChg chg="add mod">
          <ac:chgData name="Richard Tock" userId="73b97d84946728a3" providerId="LiveId" clId="{78135E59-C9FA-4FC3-B4B9-2F66BBF56B72}" dt="2021-05-11T06:03:42.477" v="4099" actId="1076"/>
          <ac:spMkLst>
            <pc:docMk/>
            <pc:sldMk cId="2129978411" sldId="398"/>
            <ac:spMk id="13" creationId="{EB196D40-C585-48A2-A0F0-7FDDE2E84FEC}"/>
          </ac:spMkLst>
        </pc:spChg>
        <pc:spChg chg="add del mod">
          <ac:chgData name="Richard Tock" userId="73b97d84946728a3" providerId="LiveId" clId="{78135E59-C9FA-4FC3-B4B9-2F66BBF56B72}" dt="2021-05-10T03:17:34.519" v="69" actId="478"/>
          <ac:spMkLst>
            <pc:docMk/>
            <pc:sldMk cId="2129978411" sldId="398"/>
            <ac:spMk id="14" creationId="{0AF68C22-59A3-4FBF-BB3D-795640540EBA}"/>
          </ac:spMkLst>
        </pc:spChg>
        <pc:spChg chg="add mod">
          <ac:chgData name="Richard Tock" userId="73b97d84946728a3" providerId="LiveId" clId="{78135E59-C9FA-4FC3-B4B9-2F66BBF56B72}" dt="2021-05-11T06:03:45.876" v="4101" actId="1076"/>
          <ac:spMkLst>
            <pc:docMk/>
            <pc:sldMk cId="2129978411" sldId="398"/>
            <ac:spMk id="14" creationId="{CE83777B-4C8D-42C4-A86A-A324E6CC381B}"/>
          </ac:spMkLst>
        </pc:spChg>
        <pc:spChg chg="add del mod">
          <ac:chgData name="Richard Tock" userId="73b97d84946728a3" providerId="LiveId" clId="{78135E59-C9FA-4FC3-B4B9-2F66BBF56B72}" dt="2021-05-10T03:17:34.144" v="68" actId="478"/>
          <ac:spMkLst>
            <pc:docMk/>
            <pc:sldMk cId="2129978411" sldId="398"/>
            <ac:spMk id="15" creationId="{83719889-A5C5-40B4-BF98-AC35399DF150}"/>
          </ac:spMkLst>
        </pc:spChg>
        <pc:spChg chg="add mod">
          <ac:chgData name="Richard Tock" userId="73b97d84946728a3" providerId="LiveId" clId="{78135E59-C9FA-4FC3-B4B9-2F66BBF56B72}" dt="2021-05-11T06:03:48.742" v="4103" actId="1076"/>
          <ac:spMkLst>
            <pc:docMk/>
            <pc:sldMk cId="2129978411" sldId="398"/>
            <ac:spMk id="15" creationId="{B3CBE8F4-E841-4819-8A15-4B468708CFE9}"/>
          </ac:spMkLst>
        </pc:spChg>
        <pc:spChg chg="add mod">
          <ac:chgData name="Richard Tock" userId="73b97d84946728a3" providerId="LiveId" clId="{78135E59-C9FA-4FC3-B4B9-2F66BBF56B72}" dt="2021-05-11T06:03:51.445" v="4105" actId="1076"/>
          <ac:spMkLst>
            <pc:docMk/>
            <pc:sldMk cId="2129978411" sldId="398"/>
            <ac:spMk id="16" creationId="{8F67A142-F861-4FEF-8255-E74F47265AFD}"/>
          </ac:spMkLst>
        </pc:spChg>
        <pc:spChg chg="add del mod">
          <ac:chgData name="Richard Tock" userId="73b97d84946728a3" providerId="LiveId" clId="{78135E59-C9FA-4FC3-B4B9-2F66BBF56B72}" dt="2021-05-10T03:17:33.728" v="67" actId="478"/>
          <ac:spMkLst>
            <pc:docMk/>
            <pc:sldMk cId="2129978411" sldId="398"/>
            <ac:spMk id="16" creationId="{9C0BE0CC-C090-4F97-817B-EFFA095440C3}"/>
          </ac:spMkLst>
        </pc:spChg>
        <pc:spChg chg="add mod">
          <ac:chgData name="Richard Tock" userId="73b97d84946728a3" providerId="LiveId" clId="{78135E59-C9FA-4FC3-B4B9-2F66BBF56B72}" dt="2021-05-11T06:03:54.313" v="4107" actId="1076"/>
          <ac:spMkLst>
            <pc:docMk/>
            <pc:sldMk cId="2129978411" sldId="398"/>
            <ac:spMk id="17" creationId="{A199C470-74A6-40A1-8D8B-B7C55A1E4096}"/>
          </ac:spMkLst>
        </pc:spChg>
        <pc:spChg chg="add del mod">
          <ac:chgData name="Richard Tock" userId="73b97d84946728a3" providerId="LiveId" clId="{78135E59-C9FA-4FC3-B4B9-2F66BBF56B72}" dt="2021-05-10T03:17:32.891" v="65" actId="478"/>
          <ac:spMkLst>
            <pc:docMk/>
            <pc:sldMk cId="2129978411" sldId="398"/>
            <ac:spMk id="17" creationId="{F54E8A23-9DF3-456F-B672-E4F09E32825A}"/>
          </ac:spMkLst>
        </pc:spChg>
        <pc:spChg chg="add mod">
          <ac:chgData name="Richard Tock" userId="73b97d84946728a3" providerId="LiveId" clId="{78135E59-C9FA-4FC3-B4B9-2F66BBF56B72}" dt="2021-05-11T06:03:56.517" v="4109" actId="1076"/>
          <ac:spMkLst>
            <pc:docMk/>
            <pc:sldMk cId="2129978411" sldId="398"/>
            <ac:spMk id="18" creationId="{08789227-21AC-4FAA-84B6-0F1FF33C48CF}"/>
          </ac:spMkLst>
        </pc:spChg>
        <pc:spChg chg="add del mod">
          <ac:chgData name="Richard Tock" userId="73b97d84946728a3" providerId="LiveId" clId="{78135E59-C9FA-4FC3-B4B9-2F66BBF56B72}" dt="2021-05-10T03:17:33.290" v="66" actId="478"/>
          <ac:spMkLst>
            <pc:docMk/>
            <pc:sldMk cId="2129978411" sldId="398"/>
            <ac:spMk id="18" creationId="{7370F64C-3DF5-48BD-ACEB-C0DA3457CDE8}"/>
          </ac:spMkLst>
        </pc:spChg>
        <pc:spChg chg="add del mod">
          <ac:chgData name="Richard Tock" userId="73b97d84946728a3" providerId="LiveId" clId="{78135E59-C9FA-4FC3-B4B9-2F66BBF56B72}" dt="2021-05-10T03:17:32.091" v="64" actId="478"/>
          <ac:spMkLst>
            <pc:docMk/>
            <pc:sldMk cId="2129978411" sldId="398"/>
            <ac:spMk id="19" creationId="{347F201A-2789-487E-95E7-11AE5A010885}"/>
          </ac:spMkLst>
        </pc:spChg>
        <pc:spChg chg="add del mod">
          <ac:chgData name="Richard Tock" userId="73b97d84946728a3" providerId="LiveId" clId="{78135E59-C9FA-4FC3-B4B9-2F66BBF56B72}" dt="2021-05-10T03:17:31.675" v="63" actId="478"/>
          <ac:spMkLst>
            <pc:docMk/>
            <pc:sldMk cId="2129978411" sldId="398"/>
            <ac:spMk id="20" creationId="{EA65B1D8-2921-4D5D-B5D5-CC10DD4BC066}"/>
          </ac:spMkLst>
        </pc:spChg>
        <pc:spChg chg="add del mod">
          <ac:chgData name="Richard Tock" userId="73b97d84946728a3" providerId="LiveId" clId="{78135E59-C9FA-4FC3-B4B9-2F66BBF56B72}" dt="2021-05-10T03:17:31.191" v="62" actId="478"/>
          <ac:spMkLst>
            <pc:docMk/>
            <pc:sldMk cId="2129978411" sldId="398"/>
            <ac:spMk id="21" creationId="{777262C3-862A-41E9-8584-1C7D885AFE29}"/>
          </ac:spMkLst>
        </pc:spChg>
        <pc:spChg chg="add mod">
          <ac:chgData name="Richard Tock" userId="73b97d84946728a3" providerId="LiveId" clId="{78135E59-C9FA-4FC3-B4B9-2F66BBF56B72}" dt="2021-05-10T03:17:22.030" v="60" actId="122"/>
          <ac:spMkLst>
            <pc:docMk/>
            <pc:sldMk cId="2129978411" sldId="398"/>
            <ac:spMk id="22" creationId="{C94EC6CE-5F28-4737-9B83-734E2884C8B6}"/>
          </ac:spMkLst>
        </pc:spChg>
        <pc:spChg chg="mod">
          <ac:chgData name="Richard Tock" userId="73b97d84946728a3" providerId="LiveId" clId="{78135E59-C9FA-4FC3-B4B9-2F66BBF56B72}" dt="2021-05-10T03:17:43.418" v="75"/>
          <ac:spMkLst>
            <pc:docMk/>
            <pc:sldMk cId="2129978411" sldId="398"/>
            <ac:spMk id="24" creationId="{74487035-E400-45D2-A32D-2EAABFC10B38}"/>
          </ac:spMkLst>
        </pc:spChg>
        <pc:spChg chg="mod">
          <ac:chgData name="Richard Tock" userId="73b97d84946728a3" providerId="LiveId" clId="{78135E59-C9FA-4FC3-B4B9-2F66BBF56B72}" dt="2021-05-10T03:17:48.246" v="77" actId="571"/>
          <ac:spMkLst>
            <pc:docMk/>
            <pc:sldMk cId="2129978411" sldId="398"/>
            <ac:spMk id="27" creationId="{CAA4B6DA-20AC-410F-A30F-D9A7A17CB615}"/>
          </ac:spMkLst>
        </pc:spChg>
        <pc:spChg chg="mod">
          <ac:chgData name="Richard Tock" userId="73b97d84946728a3" providerId="LiveId" clId="{78135E59-C9FA-4FC3-B4B9-2F66BBF56B72}" dt="2021-05-10T03:17:50.407" v="78" actId="571"/>
          <ac:spMkLst>
            <pc:docMk/>
            <pc:sldMk cId="2129978411" sldId="398"/>
            <ac:spMk id="30" creationId="{BCFDBCAE-A2ED-4688-ABCD-57883EC8EAC5}"/>
          </ac:spMkLst>
        </pc:spChg>
        <pc:spChg chg="mod">
          <ac:chgData name="Richard Tock" userId="73b97d84946728a3" providerId="LiveId" clId="{78135E59-C9FA-4FC3-B4B9-2F66BBF56B72}" dt="2021-05-10T03:17:52.275" v="79" actId="571"/>
          <ac:spMkLst>
            <pc:docMk/>
            <pc:sldMk cId="2129978411" sldId="398"/>
            <ac:spMk id="33" creationId="{5455901E-947E-4FE0-967F-2259F3F527B7}"/>
          </ac:spMkLst>
        </pc:spChg>
        <pc:spChg chg="mod">
          <ac:chgData name="Richard Tock" userId="73b97d84946728a3" providerId="LiveId" clId="{78135E59-C9FA-4FC3-B4B9-2F66BBF56B72}" dt="2021-05-10T03:17:54.244" v="80" actId="571"/>
          <ac:spMkLst>
            <pc:docMk/>
            <pc:sldMk cId="2129978411" sldId="398"/>
            <ac:spMk id="36" creationId="{B5B915D8-A581-4984-A2CA-9A9662397C93}"/>
          </ac:spMkLst>
        </pc:spChg>
        <pc:spChg chg="mod">
          <ac:chgData name="Richard Tock" userId="73b97d84946728a3" providerId="LiveId" clId="{78135E59-C9FA-4FC3-B4B9-2F66BBF56B72}" dt="2021-05-10T03:17:55.580" v="81" actId="571"/>
          <ac:spMkLst>
            <pc:docMk/>
            <pc:sldMk cId="2129978411" sldId="398"/>
            <ac:spMk id="39" creationId="{B49FDB68-C077-43ED-8378-618204E595CA}"/>
          </ac:spMkLst>
        </pc:spChg>
        <pc:spChg chg="mod">
          <ac:chgData name="Richard Tock" userId="73b97d84946728a3" providerId="LiveId" clId="{78135E59-C9FA-4FC3-B4B9-2F66BBF56B72}" dt="2021-05-10T03:18:00.148" v="82" actId="571"/>
          <ac:spMkLst>
            <pc:docMk/>
            <pc:sldMk cId="2129978411" sldId="398"/>
            <ac:spMk id="42" creationId="{2FC75FB4-F4F4-43E9-8CB8-B3117E465335}"/>
          </ac:spMkLst>
        </pc:spChg>
        <pc:spChg chg="mod">
          <ac:chgData name="Richard Tock" userId="73b97d84946728a3" providerId="LiveId" clId="{78135E59-C9FA-4FC3-B4B9-2F66BBF56B72}" dt="2021-05-10T03:18:15.023" v="86" actId="571"/>
          <ac:spMkLst>
            <pc:docMk/>
            <pc:sldMk cId="2129978411" sldId="398"/>
            <ac:spMk id="45" creationId="{74B50262-D627-41AB-A340-09AAED653B97}"/>
          </ac:spMkLst>
        </pc:spChg>
        <pc:spChg chg="mod">
          <ac:chgData name="Richard Tock" userId="73b97d84946728a3" providerId="LiveId" clId="{78135E59-C9FA-4FC3-B4B9-2F66BBF56B72}" dt="2021-05-10T03:18:18.635" v="87" actId="571"/>
          <ac:spMkLst>
            <pc:docMk/>
            <pc:sldMk cId="2129978411" sldId="398"/>
            <ac:spMk id="48" creationId="{F39EEF09-476C-40FC-B17A-DC32677BCB6B}"/>
          </ac:spMkLst>
        </pc:spChg>
        <pc:spChg chg="add mod">
          <ac:chgData name="Richard Tock" userId="73b97d84946728a3" providerId="LiveId" clId="{78135E59-C9FA-4FC3-B4B9-2F66BBF56B72}" dt="2021-05-12T03:02:45.668" v="4835" actId="20577"/>
          <ac:spMkLst>
            <pc:docMk/>
            <pc:sldMk cId="2129978411" sldId="398"/>
            <ac:spMk id="50" creationId="{0A871FAC-EA99-41CF-A19B-7C17BE43E73A}"/>
          </ac:spMkLst>
        </pc:spChg>
        <pc:spChg chg="add mod">
          <ac:chgData name="Richard Tock" userId="73b97d84946728a3" providerId="LiveId" clId="{78135E59-C9FA-4FC3-B4B9-2F66BBF56B72}" dt="2021-05-12T03:02:43.982" v="4834" actId="20577"/>
          <ac:spMkLst>
            <pc:docMk/>
            <pc:sldMk cId="2129978411" sldId="398"/>
            <ac:spMk id="51" creationId="{4465EC8A-F79D-4FFF-A1E8-4A526CE12406}"/>
          </ac:spMkLst>
        </pc:spChg>
        <pc:grpChg chg="del mod">
          <ac:chgData name="Richard Tock" userId="73b97d84946728a3" providerId="LiveId" clId="{78135E59-C9FA-4FC3-B4B9-2F66BBF56B72}" dt="2021-05-10T03:18:06.538" v="84" actId="478"/>
          <ac:grpSpMkLst>
            <pc:docMk/>
            <pc:sldMk cId="2129978411" sldId="398"/>
            <ac:grpSpMk id="10" creationId="{7C72D5C0-4297-424F-AD9E-C276E0387B21}"/>
          </ac:grpSpMkLst>
        </pc:grpChg>
        <pc:grpChg chg="add del mod">
          <ac:chgData name="Richard Tock" userId="73b97d84946728a3" providerId="LiveId" clId="{78135E59-C9FA-4FC3-B4B9-2F66BBF56B72}" dt="2021-05-10T06:24:25.683" v="976" actId="478"/>
          <ac:grpSpMkLst>
            <pc:docMk/>
            <pc:sldMk cId="2129978411" sldId="398"/>
            <ac:grpSpMk id="23" creationId="{A1D9DA71-24CC-456B-9121-98F9875FEDD5}"/>
          </ac:grpSpMkLst>
        </pc:grpChg>
        <pc:grpChg chg="add del mod">
          <ac:chgData name="Richard Tock" userId="73b97d84946728a3" providerId="LiveId" clId="{78135E59-C9FA-4FC3-B4B9-2F66BBF56B72}" dt="2021-05-10T06:24:26.252" v="977" actId="478"/>
          <ac:grpSpMkLst>
            <pc:docMk/>
            <pc:sldMk cId="2129978411" sldId="398"/>
            <ac:grpSpMk id="26" creationId="{CD7A19C7-762D-4257-856D-B0EB2DF1EA90}"/>
          </ac:grpSpMkLst>
        </pc:grpChg>
        <pc:grpChg chg="add del mod">
          <ac:chgData name="Richard Tock" userId="73b97d84946728a3" providerId="LiveId" clId="{78135E59-C9FA-4FC3-B4B9-2F66BBF56B72}" dt="2021-05-10T06:24:26.694" v="978" actId="478"/>
          <ac:grpSpMkLst>
            <pc:docMk/>
            <pc:sldMk cId="2129978411" sldId="398"/>
            <ac:grpSpMk id="29" creationId="{D1B3905B-3116-4C75-92F7-C2CDF77D4864}"/>
          </ac:grpSpMkLst>
        </pc:grpChg>
        <pc:grpChg chg="add del mod">
          <ac:chgData name="Richard Tock" userId="73b97d84946728a3" providerId="LiveId" clId="{78135E59-C9FA-4FC3-B4B9-2F66BBF56B72}" dt="2021-05-10T06:24:27.142" v="979" actId="478"/>
          <ac:grpSpMkLst>
            <pc:docMk/>
            <pc:sldMk cId="2129978411" sldId="398"/>
            <ac:grpSpMk id="32" creationId="{CABD2A54-B69A-439E-B5DC-1428C8FB0819}"/>
          </ac:grpSpMkLst>
        </pc:grpChg>
        <pc:grpChg chg="add del mod">
          <ac:chgData name="Richard Tock" userId="73b97d84946728a3" providerId="LiveId" clId="{78135E59-C9FA-4FC3-B4B9-2F66BBF56B72}" dt="2021-05-10T06:24:27.711" v="980" actId="478"/>
          <ac:grpSpMkLst>
            <pc:docMk/>
            <pc:sldMk cId="2129978411" sldId="398"/>
            <ac:grpSpMk id="35" creationId="{7BFBBA3D-01AF-420E-AA6D-993E809B4E5E}"/>
          </ac:grpSpMkLst>
        </pc:grpChg>
        <pc:grpChg chg="add del mod">
          <ac:chgData name="Richard Tock" userId="73b97d84946728a3" providerId="LiveId" clId="{78135E59-C9FA-4FC3-B4B9-2F66BBF56B72}" dt="2021-05-10T06:24:28.161" v="981" actId="478"/>
          <ac:grpSpMkLst>
            <pc:docMk/>
            <pc:sldMk cId="2129978411" sldId="398"/>
            <ac:grpSpMk id="38" creationId="{D2DDD8BF-F15E-45AC-8B79-A5D6FDAE5739}"/>
          </ac:grpSpMkLst>
        </pc:grpChg>
        <pc:grpChg chg="add del mod">
          <ac:chgData name="Richard Tock" userId="73b97d84946728a3" providerId="LiveId" clId="{78135E59-C9FA-4FC3-B4B9-2F66BBF56B72}" dt="2021-05-10T06:25:17.839" v="1039" actId="478"/>
          <ac:grpSpMkLst>
            <pc:docMk/>
            <pc:sldMk cId="2129978411" sldId="398"/>
            <ac:grpSpMk id="41" creationId="{552819CC-C1C9-4297-BB8B-DAB95D761D39}"/>
          </ac:grpSpMkLst>
        </pc:grpChg>
        <pc:grpChg chg="add del mod">
          <ac:chgData name="Richard Tock" userId="73b97d84946728a3" providerId="LiveId" clId="{78135E59-C9FA-4FC3-B4B9-2F66BBF56B72}" dt="2021-05-10T06:25:17.839" v="1039" actId="478"/>
          <ac:grpSpMkLst>
            <pc:docMk/>
            <pc:sldMk cId="2129978411" sldId="398"/>
            <ac:grpSpMk id="44" creationId="{5EE00013-7E49-4CF3-B7AF-CF715A64457B}"/>
          </ac:grpSpMkLst>
        </pc:grpChg>
        <pc:grpChg chg="add del mod">
          <ac:chgData name="Richard Tock" userId="73b97d84946728a3" providerId="LiveId" clId="{78135E59-C9FA-4FC3-B4B9-2F66BBF56B72}" dt="2021-05-10T06:25:17.839" v="1039" actId="478"/>
          <ac:grpSpMkLst>
            <pc:docMk/>
            <pc:sldMk cId="2129978411" sldId="398"/>
            <ac:grpSpMk id="47" creationId="{5008B28A-CF52-4E15-A2B7-795010D08992}"/>
          </ac:grpSpMkLst>
        </pc:grpChg>
        <pc:graphicFrameChg chg="modGraphic">
          <ac:chgData name="Richard Tock" userId="73b97d84946728a3" providerId="LiveId" clId="{78135E59-C9FA-4FC3-B4B9-2F66BBF56B72}" dt="2021-05-10T03:16:42.948" v="39" actId="20577"/>
          <ac:graphicFrameMkLst>
            <pc:docMk/>
            <pc:sldMk cId="2129978411" sldId="398"/>
            <ac:graphicFrameMk id="2" creationId="{96A3F5E4-142C-4D70-8AA2-E7BE5D5222B0}"/>
          </ac:graphicFrameMkLst>
        </pc:graphicFrameChg>
        <pc:graphicFrameChg chg="del">
          <ac:chgData name="Richard Tock" userId="73b97d84946728a3" providerId="LiveId" clId="{78135E59-C9FA-4FC3-B4B9-2F66BBF56B72}" dt="2021-05-10T03:16:49.497" v="41" actId="478"/>
          <ac:graphicFrameMkLst>
            <pc:docMk/>
            <pc:sldMk cId="2129978411" sldId="398"/>
            <ac:graphicFrameMk id="3" creationId="{53331ACE-DCBF-434B-9A9E-FF273B573791}"/>
          </ac:graphicFrameMkLst>
        </pc:graphicFrameChg>
        <pc:graphicFrameChg chg="add mod modGraphic">
          <ac:chgData name="Richard Tock" userId="73b97d84946728a3" providerId="LiveId" clId="{78135E59-C9FA-4FC3-B4B9-2F66BBF56B72}" dt="2021-05-10T06:29:03.593" v="1187" actId="1076"/>
          <ac:graphicFrameMkLst>
            <pc:docMk/>
            <pc:sldMk cId="2129978411" sldId="398"/>
            <ac:graphicFrameMk id="4" creationId="{FC157195-ADE7-4847-A94A-57A7E773076D}"/>
          </ac:graphicFrameMkLst>
        </pc:graphicFrameChg>
        <pc:graphicFrameChg chg="add mod modGraphic">
          <ac:chgData name="Richard Tock" userId="73b97d84946728a3" providerId="LiveId" clId="{78135E59-C9FA-4FC3-B4B9-2F66BBF56B72}" dt="2021-05-10T06:29:03.593" v="1187" actId="1076"/>
          <ac:graphicFrameMkLst>
            <pc:docMk/>
            <pc:sldMk cId="2129978411" sldId="398"/>
            <ac:graphicFrameMk id="52" creationId="{90BC4B5B-BB09-4D84-A4E8-79B129F624CE}"/>
          </ac:graphicFrameMkLst>
        </pc:graphicFrameChg>
        <pc:picChg chg="mod">
          <ac:chgData name="Richard Tock" userId="73b97d84946728a3" providerId="LiveId" clId="{78135E59-C9FA-4FC3-B4B9-2F66BBF56B72}" dt="2021-05-10T03:17:43.418" v="75"/>
          <ac:picMkLst>
            <pc:docMk/>
            <pc:sldMk cId="2129978411" sldId="398"/>
            <ac:picMk id="25" creationId="{EA8B6F74-6060-4527-8FCA-C23153702ED7}"/>
          </ac:picMkLst>
        </pc:picChg>
        <pc:picChg chg="mod">
          <ac:chgData name="Richard Tock" userId="73b97d84946728a3" providerId="LiveId" clId="{78135E59-C9FA-4FC3-B4B9-2F66BBF56B72}" dt="2021-05-10T03:17:48.246" v="77" actId="571"/>
          <ac:picMkLst>
            <pc:docMk/>
            <pc:sldMk cId="2129978411" sldId="398"/>
            <ac:picMk id="28" creationId="{880F57D5-F91F-4B20-81B3-046260A27001}"/>
          </ac:picMkLst>
        </pc:picChg>
        <pc:picChg chg="mod">
          <ac:chgData name="Richard Tock" userId="73b97d84946728a3" providerId="LiveId" clId="{78135E59-C9FA-4FC3-B4B9-2F66BBF56B72}" dt="2021-05-10T03:17:50.407" v="78" actId="571"/>
          <ac:picMkLst>
            <pc:docMk/>
            <pc:sldMk cId="2129978411" sldId="398"/>
            <ac:picMk id="31" creationId="{A2A02C5C-D4E3-4B7E-86DC-5AE0917398BE}"/>
          </ac:picMkLst>
        </pc:picChg>
        <pc:picChg chg="mod">
          <ac:chgData name="Richard Tock" userId="73b97d84946728a3" providerId="LiveId" clId="{78135E59-C9FA-4FC3-B4B9-2F66BBF56B72}" dt="2021-05-10T03:17:52.275" v="79" actId="571"/>
          <ac:picMkLst>
            <pc:docMk/>
            <pc:sldMk cId="2129978411" sldId="398"/>
            <ac:picMk id="34" creationId="{288AC991-3C92-4AEB-AF05-A728D5708080}"/>
          </ac:picMkLst>
        </pc:picChg>
        <pc:picChg chg="mod">
          <ac:chgData name="Richard Tock" userId="73b97d84946728a3" providerId="LiveId" clId="{78135E59-C9FA-4FC3-B4B9-2F66BBF56B72}" dt="2021-05-10T03:17:54.244" v="80" actId="571"/>
          <ac:picMkLst>
            <pc:docMk/>
            <pc:sldMk cId="2129978411" sldId="398"/>
            <ac:picMk id="37" creationId="{27235931-EAC7-4C64-9340-65D58A75DB11}"/>
          </ac:picMkLst>
        </pc:picChg>
        <pc:picChg chg="mod">
          <ac:chgData name="Richard Tock" userId="73b97d84946728a3" providerId="LiveId" clId="{78135E59-C9FA-4FC3-B4B9-2F66BBF56B72}" dt="2021-05-10T03:17:55.580" v="81" actId="571"/>
          <ac:picMkLst>
            <pc:docMk/>
            <pc:sldMk cId="2129978411" sldId="398"/>
            <ac:picMk id="40" creationId="{392E414F-A685-4BF7-8C79-075D051815FC}"/>
          </ac:picMkLst>
        </pc:picChg>
        <pc:picChg chg="mod">
          <ac:chgData name="Richard Tock" userId="73b97d84946728a3" providerId="LiveId" clId="{78135E59-C9FA-4FC3-B4B9-2F66BBF56B72}" dt="2021-05-10T03:18:00.148" v="82" actId="571"/>
          <ac:picMkLst>
            <pc:docMk/>
            <pc:sldMk cId="2129978411" sldId="398"/>
            <ac:picMk id="43" creationId="{2F2BCAD6-53DE-4567-8E4B-3829560E34DC}"/>
          </ac:picMkLst>
        </pc:picChg>
        <pc:picChg chg="mod">
          <ac:chgData name="Richard Tock" userId="73b97d84946728a3" providerId="LiveId" clId="{78135E59-C9FA-4FC3-B4B9-2F66BBF56B72}" dt="2021-05-10T03:18:15.023" v="86" actId="571"/>
          <ac:picMkLst>
            <pc:docMk/>
            <pc:sldMk cId="2129978411" sldId="398"/>
            <ac:picMk id="46" creationId="{59FF89C9-8699-4F95-8A20-B35E806D2DB9}"/>
          </ac:picMkLst>
        </pc:picChg>
        <pc:picChg chg="mod">
          <ac:chgData name="Richard Tock" userId="73b97d84946728a3" providerId="LiveId" clId="{78135E59-C9FA-4FC3-B4B9-2F66BBF56B72}" dt="2021-05-10T03:18:18.635" v="87" actId="571"/>
          <ac:picMkLst>
            <pc:docMk/>
            <pc:sldMk cId="2129978411" sldId="398"/>
            <ac:picMk id="49" creationId="{9BD7B9A3-50FF-4A84-8D64-18DCFE2F6295}"/>
          </ac:picMkLst>
        </pc:picChg>
      </pc:sldChg>
      <pc:sldChg chg="addSp delSp modSp add mod modAnim">
        <pc:chgData name="Richard Tock" userId="73b97d84946728a3" providerId="LiveId" clId="{78135E59-C9FA-4FC3-B4B9-2F66BBF56B72}" dt="2021-05-11T00:49:45.428" v="2895" actId="1076"/>
        <pc:sldMkLst>
          <pc:docMk/>
          <pc:sldMk cId="51952006" sldId="399"/>
        </pc:sldMkLst>
        <pc:spChg chg="add mod">
          <ac:chgData name="Richard Tock" userId="73b97d84946728a3" providerId="LiveId" clId="{78135E59-C9FA-4FC3-B4B9-2F66BBF56B72}" dt="2021-05-10T06:36:49.962" v="1372" actId="207"/>
          <ac:spMkLst>
            <pc:docMk/>
            <pc:sldMk cId="51952006" sldId="399"/>
            <ac:spMk id="7" creationId="{3A3FBCC0-46FE-48B6-A6BE-5F40C45ACC57}"/>
          </ac:spMkLst>
        </pc:spChg>
        <pc:spChg chg="add mod">
          <ac:chgData name="Richard Tock" userId="73b97d84946728a3" providerId="LiveId" clId="{78135E59-C9FA-4FC3-B4B9-2F66BBF56B72}" dt="2021-05-10T06:36:49.962" v="1372" actId="207"/>
          <ac:spMkLst>
            <pc:docMk/>
            <pc:sldMk cId="51952006" sldId="399"/>
            <ac:spMk id="10" creationId="{79201E05-5C1A-4856-B692-DCD5671299BF}"/>
          </ac:spMkLst>
        </pc:spChg>
        <pc:spChg chg="mod topLvl">
          <ac:chgData name="Richard Tock" userId="73b97d84946728a3" providerId="LiveId" clId="{78135E59-C9FA-4FC3-B4B9-2F66BBF56B72}" dt="2021-05-10T03:25:35.051" v="643" actId="164"/>
          <ac:spMkLst>
            <pc:docMk/>
            <pc:sldMk cId="51952006" sldId="399"/>
            <ac:spMk id="11" creationId="{87293A38-73C8-4E0A-B066-4BD287631B1A}"/>
          </ac:spMkLst>
        </pc:spChg>
        <pc:spChg chg="add mod">
          <ac:chgData name="Richard Tock" userId="73b97d84946728a3" providerId="LiveId" clId="{78135E59-C9FA-4FC3-B4B9-2F66BBF56B72}" dt="2021-05-10T06:36:49.962" v="1372" actId="207"/>
          <ac:spMkLst>
            <pc:docMk/>
            <pc:sldMk cId="51952006" sldId="399"/>
            <ac:spMk id="13" creationId="{7F8D868D-772A-4886-A5B4-9F48FF5D9578}"/>
          </ac:spMkLst>
        </pc:spChg>
        <pc:spChg chg="add mod">
          <ac:chgData name="Richard Tock" userId="73b97d84946728a3" providerId="LiveId" clId="{78135E59-C9FA-4FC3-B4B9-2F66BBF56B72}" dt="2021-05-10T06:36:49.962" v="1372" actId="207"/>
          <ac:spMkLst>
            <pc:docMk/>
            <pc:sldMk cId="51952006" sldId="399"/>
            <ac:spMk id="14" creationId="{83B122AF-08E2-4BB6-8A95-9FB0320E97F1}"/>
          </ac:spMkLst>
        </pc:spChg>
        <pc:grpChg chg="add mod">
          <ac:chgData name="Richard Tock" userId="73b97d84946728a3" providerId="LiveId" clId="{78135E59-C9FA-4FC3-B4B9-2F66BBF56B72}" dt="2021-05-10T06:36:06.651" v="1366" actId="1076"/>
          <ac:grpSpMkLst>
            <pc:docMk/>
            <pc:sldMk cId="51952006" sldId="399"/>
            <ac:grpSpMk id="4" creationId="{2F717C7D-AB8F-4020-8401-2B4EBFA260DF}"/>
          </ac:grpSpMkLst>
        </pc:grpChg>
        <pc:grpChg chg="del mod">
          <ac:chgData name="Richard Tock" userId="73b97d84946728a3" providerId="LiveId" clId="{78135E59-C9FA-4FC3-B4B9-2F66BBF56B72}" dt="2021-05-10T03:25:28.926" v="640" actId="165"/>
          <ac:grpSpMkLst>
            <pc:docMk/>
            <pc:sldMk cId="51952006" sldId="399"/>
            <ac:grpSpMk id="10" creationId="{7C72D5C0-4297-424F-AD9E-C276E0387B21}"/>
          </ac:grpSpMkLst>
        </pc:grpChg>
        <pc:graphicFrameChg chg="modGraphic">
          <ac:chgData name="Richard Tock" userId="73b97d84946728a3" providerId="LiveId" clId="{78135E59-C9FA-4FC3-B4B9-2F66BBF56B72}" dt="2021-05-10T03:21:10.262" v="281" actId="20577"/>
          <ac:graphicFrameMkLst>
            <pc:docMk/>
            <pc:sldMk cId="51952006" sldId="399"/>
            <ac:graphicFrameMk id="2" creationId="{96A3F5E4-142C-4D70-8AA2-E7BE5D5222B0}"/>
          </ac:graphicFrameMkLst>
        </pc:graphicFrameChg>
        <pc:graphicFrameChg chg="mod modGraphic">
          <ac:chgData name="Richard Tock" userId="73b97d84946728a3" providerId="LiveId" clId="{78135E59-C9FA-4FC3-B4B9-2F66BBF56B72}" dt="2021-05-10T03:25:20.133" v="636" actId="20577"/>
          <ac:graphicFrameMkLst>
            <pc:docMk/>
            <pc:sldMk cId="51952006" sldId="399"/>
            <ac:graphicFrameMk id="3" creationId="{53331ACE-DCBF-434B-9A9E-FF273B573791}"/>
          </ac:graphicFrameMkLst>
        </pc:graphicFrameChg>
        <pc:picChg chg="add mod">
          <ac:chgData name="Richard Tock" userId="73b97d84946728a3" providerId="LiveId" clId="{78135E59-C9FA-4FC3-B4B9-2F66BBF56B72}" dt="2021-05-10T06:34:11.884" v="1315" actId="1076"/>
          <ac:picMkLst>
            <pc:docMk/>
            <pc:sldMk cId="51952006" sldId="399"/>
            <ac:picMk id="6" creationId="{10344A69-EB99-4528-B0E4-21957BA3BE8A}"/>
          </ac:picMkLst>
        </pc:picChg>
        <pc:picChg chg="add del mod">
          <ac:chgData name="Richard Tock" userId="73b97d84946728a3" providerId="LiveId" clId="{78135E59-C9FA-4FC3-B4B9-2F66BBF56B72}" dt="2021-05-10T03:31:38.885" v="651" actId="478"/>
          <ac:picMkLst>
            <pc:docMk/>
            <pc:sldMk cId="51952006" sldId="399"/>
            <ac:picMk id="6" creationId="{B51BD15B-D626-4DF4-8CBA-9EF04A5DF8ED}"/>
          </ac:picMkLst>
        </pc:picChg>
        <pc:picChg chg="add mod">
          <ac:chgData name="Richard Tock" userId="73b97d84946728a3" providerId="LiveId" clId="{78135E59-C9FA-4FC3-B4B9-2F66BBF56B72}" dt="2021-05-11T00:49:45.428" v="2895" actId="1076"/>
          <ac:picMkLst>
            <pc:docMk/>
            <pc:sldMk cId="51952006" sldId="399"/>
            <ac:picMk id="9" creationId="{607C212C-60E2-4ED8-AE09-97D4AA8C8725}"/>
          </ac:picMkLst>
        </pc:picChg>
        <pc:picChg chg="mod topLvl">
          <ac:chgData name="Richard Tock" userId="73b97d84946728a3" providerId="LiveId" clId="{78135E59-C9FA-4FC3-B4B9-2F66BBF56B72}" dt="2021-05-10T03:25:35.051" v="643" actId="164"/>
          <ac:picMkLst>
            <pc:docMk/>
            <pc:sldMk cId="51952006" sldId="399"/>
            <ac:picMk id="12" creationId="{0A727AF2-CECE-4FD4-8053-618214FC4F6D}"/>
          </ac:picMkLst>
        </pc:picChg>
      </pc:sldChg>
      <pc:sldChg chg="addSp delSp modSp add mod delAnim modAnim modNotesTx">
        <pc:chgData name="Richard Tock" userId="73b97d84946728a3" providerId="LiveId" clId="{78135E59-C9FA-4FC3-B4B9-2F66BBF56B72}" dt="2021-05-10T07:02:55.252" v="1644" actId="478"/>
        <pc:sldMkLst>
          <pc:docMk/>
          <pc:sldMk cId="339776783" sldId="400"/>
        </pc:sldMkLst>
        <pc:spChg chg="mod">
          <ac:chgData name="Richard Tock" userId="73b97d84946728a3" providerId="LiveId" clId="{78135E59-C9FA-4FC3-B4B9-2F66BBF56B72}" dt="2021-05-10T07:01:28.808" v="1625" actId="571"/>
          <ac:spMkLst>
            <pc:docMk/>
            <pc:sldMk cId="339776783" sldId="400"/>
            <ac:spMk id="9" creationId="{AAF448AA-02EB-47B7-8D6C-644F18CCD11D}"/>
          </ac:spMkLst>
        </pc:spChg>
        <pc:spChg chg="add mod">
          <ac:chgData name="Richard Tock" userId="73b97d84946728a3" providerId="LiveId" clId="{78135E59-C9FA-4FC3-B4B9-2F66BBF56B72}" dt="2021-05-10T06:40:26.615" v="1467" actId="1076"/>
          <ac:spMkLst>
            <pc:docMk/>
            <pc:sldMk cId="339776783" sldId="400"/>
            <ac:spMk id="10" creationId="{C1C853FF-82BA-49FD-993E-930339CAC5FB}"/>
          </ac:spMkLst>
        </pc:spChg>
        <pc:spChg chg="mod topLvl">
          <ac:chgData name="Richard Tock" userId="73b97d84946728a3" providerId="LiveId" clId="{78135E59-C9FA-4FC3-B4B9-2F66BBF56B72}" dt="2021-05-10T03:39:40.110" v="662" actId="164"/>
          <ac:spMkLst>
            <pc:docMk/>
            <pc:sldMk cId="339776783" sldId="400"/>
            <ac:spMk id="11" creationId="{87293A38-73C8-4E0A-B066-4BD287631B1A}"/>
          </ac:spMkLst>
        </pc:spChg>
        <pc:spChg chg="mod">
          <ac:chgData name="Richard Tock" userId="73b97d84946728a3" providerId="LiveId" clId="{78135E59-C9FA-4FC3-B4B9-2F66BBF56B72}" dt="2021-05-10T07:02:03.481" v="1632"/>
          <ac:spMkLst>
            <pc:docMk/>
            <pc:sldMk cId="339776783" sldId="400"/>
            <ac:spMk id="15" creationId="{3B6E9254-718C-43F3-AD20-298CE24F2549}"/>
          </ac:spMkLst>
        </pc:spChg>
        <pc:spChg chg="mod">
          <ac:chgData name="Richard Tock" userId="73b97d84946728a3" providerId="LiveId" clId="{78135E59-C9FA-4FC3-B4B9-2F66BBF56B72}" dt="2021-05-10T07:02:11.804" v="1637"/>
          <ac:spMkLst>
            <pc:docMk/>
            <pc:sldMk cId="339776783" sldId="400"/>
            <ac:spMk id="18" creationId="{245E3453-11DD-418F-9BA0-44F0F21796B0}"/>
          </ac:spMkLst>
        </pc:spChg>
        <pc:spChg chg="mod">
          <ac:chgData name="Richard Tock" userId="73b97d84946728a3" providerId="LiveId" clId="{78135E59-C9FA-4FC3-B4B9-2F66BBF56B72}" dt="2021-05-10T07:02:15.013" v="1639"/>
          <ac:spMkLst>
            <pc:docMk/>
            <pc:sldMk cId="339776783" sldId="400"/>
            <ac:spMk id="21" creationId="{3658B0AB-7CE4-445C-8362-200118886232}"/>
          </ac:spMkLst>
        </pc:spChg>
        <pc:grpChg chg="del mod">
          <ac:chgData name="Richard Tock" userId="73b97d84946728a3" providerId="LiveId" clId="{78135E59-C9FA-4FC3-B4B9-2F66BBF56B72}" dt="2021-05-10T03:39:26.122" v="659" actId="165"/>
          <ac:grpSpMkLst>
            <pc:docMk/>
            <pc:sldMk cId="339776783" sldId="400"/>
            <ac:grpSpMk id="4" creationId="{2F717C7D-AB8F-4020-8401-2B4EBFA260DF}"/>
          </ac:grpSpMkLst>
        </pc:grpChg>
        <pc:grpChg chg="add del mod ord">
          <ac:chgData name="Richard Tock" userId="73b97d84946728a3" providerId="LiveId" clId="{78135E59-C9FA-4FC3-B4B9-2F66BBF56B72}" dt="2021-05-10T07:02:22.625" v="1641" actId="478"/>
          <ac:grpSpMkLst>
            <pc:docMk/>
            <pc:sldMk cId="339776783" sldId="400"/>
            <ac:grpSpMk id="5" creationId="{E7B5C4E4-792A-4683-933D-685D5FCCA091}"/>
          </ac:grpSpMkLst>
        </pc:grpChg>
        <pc:grpChg chg="add del mod">
          <ac:chgData name="Richard Tock" userId="73b97d84946728a3" providerId="LiveId" clId="{78135E59-C9FA-4FC3-B4B9-2F66BBF56B72}" dt="2021-05-10T07:01:42.760" v="1629" actId="478"/>
          <ac:grpSpMkLst>
            <pc:docMk/>
            <pc:sldMk cId="339776783" sldId="400"/>
            <ac:grpSpMk id="8" creationId="{E0012154-4086-4313-9F44-4E2F81590A68}"/>
          </ac:grpSpMkLst>
        </pc:grpChg>
        <pc:grpChg chg="add del mod">
          <ac:chgData name="Richard Tock" userId="73b97d84946728a3" providerId="LiveId" clId="{78135E59-C9FA-4FC3-B4B9-2F66BBF56B72}" dt="2021-05-10T07:02:55.252" v="1644" actId="478"/>
          <ac:grpSpMkLst>
            <pc:docMk/>
            <pc:sldMk cId="339776783" sldId="400"/>
            <ac:grpSpMk id="14" creationId="{88436851-5F04-4710-A88B-1166455A91F2}"/>
          </ac:grpSpMkLst>
        </pc:grpChg>
        <pc:grpChg chg="add del mod">
          <ac:chgData name="Richard Tock" userId="73b97d84946728a3" providerId="LiveId" clId="{78135E59-C9FA-4FC3-B4B9-2F66BBF56B72}" dt="2021-05-10T07:02:50.482" v="1643" actId="478"/>
          <ac:grpSpMkLst>
            <pc:docMk/>
            <pc:sldMk cId="339776783" sldId="400"/>
            <ac:grpSpMk id="17" creationId="{CC1153F1-9C01-4F68-A036-3BE7890783CA}"/>
          </ac:grpSpMkLst>
        </pc:grpChg>
        <pc:grpChg chg="add del mod">
          <ac:chgData name="Richard Tock" userId="73b97d84946728a3" providerId="LiveId" clId="{78135E59-C9FA-4FC3-B4B9-2F66BBF56B72}" dt="2021-05-10T07:02:48.065" v="1642" actId="478"/>
          <ac:grpSpMkLst>
            <pc:docMk/>
            <pc:sldMk cId="339776783" sldId="400"/>
            <ac:grpSpMk id="20" creationId="{90426D46-C45E-4349-BEF8-66224383EE92}"/>
          </ac:grpSpMkLst>
        </pc:grpChg>
        <pc:graphicFrameChg chg="del modGraphic">
          <ac:chgData name="Richard Tock" userId="73b97d84946728a3" providerId="LiveId" clId="{78135E59-C9FA-4FC3-B4B9-2F66BBF56B72}" dt="2021-05-10T03:39:18.794" v="657" actId="478"/>
          <ac:graphicFrameMkLst>
            <pc:docMk/>
            <pc:sldMk cId="339776783" sldId="400"/>
            <ac:graphicFrameMk id="3" creationId="{53331ACE-DCBF-434B-9A9E-FF273B573791}"/>
          </ac:graphicFrameMkLst>
        </pc:graphicFrameChg>
        <pc:graphicFrameChg chg="add mod modGraphic">
          <ac:chgData name="Richard Tock" userId="73b97d84946728a3" providerId="LiveId" clId="{78135E59-C9FA-4FC3-B4B9-2F66BBF56B72}" dt="2021-05-10T07:01:45.389" v="1631" actId="14734"/>
          <ac:graphicFrameMkLst>
            <pc:docMk/>
            <pc:sldMk cId="339776783" sldId="400"/>
            <ac:graphicFrameMk id="6" creationId="{A63AB516-7CAB-4625-9DCA-DCAD9E1B9498}"/>
          </ac:graphicFrameMkLst>
        </pc:graphicFrameChg>
        <pc:picChg chg="mod topLvl">
          <ac:chgData name="Richard Tock" userId="73b97d84946728a3" providerId="LiveId" clId="{78135E59-C9FA-4FC3-B4B9-2F66BBF56B72}" dt="2021-05-10T03:39:40.110" v="662" actId="164"/>
          <ac:picMkLst>
            <pc:docMk/>
            <pc:sldMk cId="339776783" sldId="400"/>
            <ac:picMk id="12" creationId="{0A727AF2-CECE-4FD4-8053-618214FC4F6D}"/>
          </ac:picMkLst>
        </pc:picChg>
        <pc:picChg chg="mod">
          <ac:chgData name="Richard Tock" userId="73b97d84946728a3" providerId="LiveId" clId="{78135E59-C9FA-4FC3-B4B9-2F66BBF56B72}" dt="2021-05-10T07:01:28.808" v="1625" actId="571"/>
          <ac:picMkLst>
            <pc:docMk/>
            <pc:sldMk cId="339776783" sldId="400"/>
            <ac:picMk id="13" creationId="{36A0AAAA-51B1-4B4B-929A-3206C74C417B}"/>
          </ac:picMkLst>
        </pc:picChg>
        <pc:picChg chg="mod">
          <ac:chgData name="Richard Tock" userId="73b97d84946728a3" providerId="LiveId" clId="{78135E59-C9FA-4FC3-B4B9-2F66BBF56B72}" dt="2021-05-10T07:02:03.481" v="1632"/>
          <ac:picMkLst>
            <pc:docMk/>
            <pc:sldMk cId="339776783" sldId="400"/>
            <ac:picMk id="16" creationId="{642EFBC2-CE74-4B7D-B06B-0ADF2F35DC6F}"/>
          </ac:picMkLst>
        </pc:picChg>
        <pc:picChg chg="mod">
          <ac:chgData name="Richard Tock" userId="73b97d84946728a3" providerId="LiveId" clId="{78135E59-C9FA-4FC3-B4B9-2F66BBF56B72}" dt="2021-05-10T07:02:11.804" v="1637"/>
          <ac:picMkLst>
            <pc:docMk/>
            <pc:sldMk cId="339776783" sldId="400"/>
            <ac:picMk id="19" creationId="{22CB7E6A-A8BA-475B-9734-55D9B1F5A398}"/>
          </ac:picMkLst>
        </pc:picChg>
        <pc:picChg chg="mod">
          <ac:chgData name="Richard Tock" userId="73b97d84946728a3" providerId="LiveId" clId="{78135E59-C9FA-4FC3-B4B9-2F66BBF56B72}" dt="2021-05-10T07:02:15.013" v="1639"/>
          <ac:picMkLst>
            <pc:docMk/>
            <pc:sldMk cId="339776783" sldId="400"/>
            <ac:picMk id="22" creationId="{3D271D7F-F147-431C-B653-777213EEEDB6}"/>
          </ac:picMkLst>
        </pc:picChg>
      </pc:sldChg>
      <pc:sldChg chg="modSp add mod">
        <pc:chgData name="Richard Tock" userId="73b97d84946728a3" providerId="LiveId" clId="{78135E59-C9FA-4FC3-B4B9-2F66BBF56B72}" dt="2021-05-10T06:37:47.199" v="1411" actId="14100"/>
        <pc:sldMkLst>
          <pc:docMk/>
          <pc:sldMk cId="1950241655" sldId="401"/>
        </pc:sldMkLst>
        <pc:grpChg chg="mod">
          <ac:chgData name="Richard Tock" userId="73b97d84946728a3" providerId="LiveId" clId="{78135E59-C9FA-4FC3-B4B9-2F66BBF56B72}" dt="2021-05-10T06:37:47.199" v="1411" actId="14100"/>
          <ac:grpSpMkLst>
            <pc:docMk/>
            <pc:sldMk cId="1950241655" sldId="401"/>
            <ac:grpSpMk id="4" creationId="{2F717C7D-AB8F-4020-8401-2B4EBFA260DF}"/>
          </ac:grpSpMkLst>
        </pc:grpChg>
        <pc:graphicFrameChg chg="modGraphic">
          <ac:chgData name="Richard Tock" userId="73b97d84946728a3" providerId="LiveId" clId="{78135E59-C9FA-4FC3-B4B9-2F66BBF56B72}" dt="2021-05-10T06:37:41.815" v="1409" actId="113"/>
          <ac:graphicFrameMkLst>
            <pc:docMk/>
            <pc:sldMk cId="1950241655" sldId="401"/>
            <ac:graphicFrameMk id="3" creationId="{53331ACE-DCBF-434B-9A9E-FF273B573791}"/>
          </ac:graphicFrameMkLst>
        </pc:graphicFrameChg>
      </pc:sldChg>
      <pc:sldChg chg="modSp add del mod">
        <pc:chgData name="Richard Tock" userId="73b97d84946728a3" providerId="LiveId" clId="{78135E59-C9FA-4FC3-B4B9-2F66BBF56B72}" dt="2021-05-10T06:37:14.884" v="1373" actId="47"/>
        <pc:sldMkLst>
          <pc:docMk/>
          <pc:sldMk cId="2060279971" sldId="401"/>
        </pc:sldMkLst>
        <pc:grpChg chg="mod">
          <ac:chgData name="Richard Tock" userId="73b97d84946728a3" providerId="LiveId" clId="{78135E59-C9FA-4FC3-B4B9-2F66BBF56B72}" dt="2021-05-10T06:32:29.608" v="1313" actId="1076"/>
          <ac:grpSpMkLst>
            <pc:docMk/>
            <pc:sldMk cId="2060279971" sldId="401"/>
            <ac:grpSpMk id="4" creationId="{2F717C7D-AB8F-4020-8401-2B4EBFA260DF}"/>
          </ac:grpSpMkLst>
        </pc:grpChg>
        <pc:graphicFrameChg chg="modGraphic">
          <ac:chgData name="Richard Tock" userId="73b97d84946728a3" providerId="LiveId" clId="{78135E59-C9FA-4FC3-B4B9-2F66BBF56B72}" dt="2021-05-10T06:32:27.259" v="1312" actId="113"/>
          <ac:graphicFrameMkLst>
            <pc:docMk/>
            <pc:sldMk cId="2060279971" sldId="401"/>
            <ac:graphicFrameMk id="3" creationId="{53331ACE-DCBF-434B-9A9E-FF273B573791}"/>
          </ac:graphicFrameMkLst>
        </pc:graphicFrameChg>
      </pc:sldChg>
      <pc:sldChg chg="addSp delSp modSp add mod ord addAnim delAnim modAnim">
        <pc:chgData name="Richard Tock" userId="73b97d84946728a3" providerId="LiveId" clId="{78135E59-C9FA-4FC3-B4B9-2F66BBF56B72}" dt="2021-05-12T03:08:29.312" v="4837" actId="1076"/>
        <pc:sldMkLst>
          <pc:docMk/>
          <pc:sldMk cId="2032383947" sldId="402"/>
        </pc:sldMkLst>
        <pc:spChg chg="add mod">
          <ac:chgData name="Richard Tock" userId="73b97d84946728a3" providerId="LiveId" clId="{78135E59-C9FA-4FC3-B4B9-2F66BBF56B72}" dt="2021-05-10T07:03:28.339" v="1685" actId="208"/>
          <ac:spMkLst>
            <pc:docMk/>
            <pc:sldMk cId="2032383947" sldId="402"/>
            <ac:spMk id="3" creationId="{C91FA3DB-6E4B-483C-B0D1-1B8703BBAB53}"/>
          </ac:spMkLst>
        </pc:spChg>
        <pc:spChg chg="add mod">
          <ac:chgData name="Richard Tock" userId="73b97d84946728a3" providerId="LiveId" clId="{78135E59-C9FA-4FC3-B4B9-2F66BBF56B72}" dt="2021-05-10T07:03:50.928" v="1690" actId="14100"/>
          <ac:spMkLst>
            <pc:docMk/>
            <pc:sldMk cId="2032383947" sldId="402"/>
            <ac:spMk id="7" creationId="{5401975F-0EB4-4656-A1EA-42D3F90143A3}"/>
          </ac:spMkLst>
        </pc:spChg>
        <pc:spChg chg="add del mod">
          <ac:chgData name="Richard Tock" userId="73b97d84946728a3" providerId="LiveId" clId="{78135E59-C9FA-4FC3-B4B9-2F66BBF56B72}" dt="2021-05-10T07:05:30.134" v="1715" actId="478"/>
          <ac:spMkLst>
            <pc:docMk/>
            <pc:sldMk cId="2032383947" sldId="402"/>
            <ac:spMk id="8" creationId="{370BFA03-2887-4B35-895F-BDD88B19B441}"/>
          </ac:spMkLst>
        </pc:spChg>
        <pc:spChg chg="add del mod">
          <ac:chgData name="Richard Tock" userId="73b97d84946728a3" providerId="LiveId" clId="{78135E59-C9FA-4FC3-B4B9-2F66BBF56B72}" dt="2021-05-10T07:05:31.877" v="1716" actId="478"/>
          <ac:spMkLst>
            <pc:docMk/>
            <pc:sldMk cId="2032383947" sldId="402"/>
            <ac:spMk id="9" creationId="{ADDE7A5D-6301-4DB3-BEA7-A9EE22D1CB23}"/>
          </ac:spMkLst>
        </pc:spChg>
        <pc:spChg chg="mod">
          <ac:chgData name="Richard Tock" userId="73b97d84946728a3" providerId="LiveId" clId="{78135E59-C9FA-4FC3-B4B9-2F66BBF56B72}" dt="2021-05-10T07:03:11.904" v="1681" actId="20577"/>
          <ac:spMkLst>
            <pc:docMk/>
            <pc:sldMk cId="2032383947" sldId="402"/>
            <ac:spMk id="10" creationId="{C1C853FF-82BA-49FD-993E-930339CAC5FB}"/>
          </ac:spMkLst>
        </pc:spChg>
        <pc:spChg chg="add del mod">
          <ac:chgData name="Richard Tock" userId="73b97d84946728a3" providerId="LiveId" clId="{78135E59-C9FA-4FC3-B4B9-2F66BBF56B72}" dt="2021-05-10T07:06:01.755" v="1726" actId="478"/>
          <ac:spMkLst>
            <pc:docMk/>
            <pc:sldMk cId="2032383947" sldId="402"/>
            <ac:spMk id="11" creationId="{07AE4E12-82D4-4FD8-96ED-68933077418A}"/>
          </ac:spMkLst>
        </pc:spChg>
        <pc:spChg chg="add del mod">
          <ac:chgData name="Richard Tock" userId="73b97d84946728a3" providerId="LiveId" clId="{78135E59-C9FA-4FC3-B4B9-2F66BBF56B72}" dt="2021-05-10T07:05:00.815" v="1711" actId="478"/>
          <ac:spMkLst>
            <pc:docMk/>
            <pc:sldMk cId="2032383947" sldId="402"/>
            <ac:spMk id="12" creationId="{B5AB44D7-DCD3-430E-A942-05476E739323}"/>
          </ac:spMkLst>
        </pc:spChg>
        <pc:spChg chg="add mod">
          <ac:chgData name="Richard Tock" userId="73b97d84946728a3" providerId="LiveId" clId="{78135E59-C9FA-4FC3-B4B9-2F66BBF56B72}" dt="2021-05-10T07:04:36.041" v="1704" actId="14100"/>
          <ac:spMkLst>
            <pc:docMk/>
            <pc:sldMk cId="2032383947" sldId="402"/>
            <ac:spMk id="13" creationId="{E6FE4497-1E76-42E7-B519-05D78ED5B8AA}"/>
          </ac:spMkLst>
        </pc:spChg>
        <pc:spChg chg="add del mod">
          <ac:chgData name="Richard Tock" userId="73b97d84946728a3" providerId="LiveId" clId="{78135E59-C9FA-4FC3-B4B9-2F66BBF56B72}" dt="2021-05-10T07:04:48.806" v="1708" actId="478"/>
          <ac:spMkLst>
            <pc:docMk/>
            <pc:sldMk cId="2032383947" sldId="402"/>
            <ac:spMk id="14" creationId="{8B74904D-B0F9-4A9B-96E7-5873BDE8A236}"/>
          </ac:spMkLst>
        </pc:spChg>
        <pc:spChg chg="add del mod">
          <ac:chgData name="Richard Tock" userId="73b97d84946728a3" providerId="LiveId" clId="{78135E59-C9FA-4FC3-B4B9-2F66BBF56B72}" dt="2021-05-10T07:06:19.919" v="1731" actId="478"/>
          <ac:spMkLst>
            <pc:docMk/>
            <pc:sldMk cId="2032383947" sldId="402"/>
            <ac:spMk id="15" creationId="{62903873-E0E3-49E0-A41D-FEB0D9BFBB78}"/>
          </ac:spMkLst>
        </pc:spChg>
        <pc:spChg chg="add mod">
          <ac:chgData name="Richard Tock" userId="73b97d84946728a3" providerId="LiveId" clId="{78135E59-C9FA-4FC3-B4B9-2F66BBF56B72}" dt="2021-05-10T07:05:12.493" v="1713" actId="1076"/>
          <ac:spMkLst>
            <pc:docMk/>
            <pc:sldMk cId="2032383947" sldId="402"/>
            <ac:spMk id="16" creationId="{DAE7230E-5612-4058-804D-8E87F5079107}"/>
          </ac:spMkLst>
        </pc:spChg>
        <pc:spChg chg="add mod">
          <ac:chgData name="Richard Tock" userId="73b97d84946728a3" providerId="LiveId" clId="{78135E59-C9FA-4FC3-B4B9-2F66BBF56B72}" dt="2021-05-10T07:05:12.493" v="1713" actId="1076"/>
          <ac:spMkLst>
            <pc:docMk/>
            <pc:sldMk cId="2032383947" sldId="402"/>
            <ac:spMk id="17" creationId="{45E2401F-FDC3-46C4-BF01-3BED87EA654C}"/>
          </ac:spMkLst>
        </pc:spChg>
        <pc:spChg chg="add mod">
          <ac:chgData name="Richard Tock" userId="73b97d84946728a3" providerId="LiveId" clId="{78135E59-C9FA-4FC3-B4B9-2F66BBF56B72}" dt="2021-05-10T07:05:41.788" v="1718" actId="1076"/>
          <ac:spMkLst>
            <pc:docMk/>
            <pc:sldMk cId="2032383947" sldId="402"/>
            <ac:spMk id="18" creationId="{9F747015-F6F6-4CD0-9EE1-736D6DB58717}"/>
          </ac:spMkLst>
        </pc:spChg>
        <pc:spChg chg="add del mod">
          <ac:chgData name="Richard Tock" userId="73b97d84946728a3" providerId="LiveId" clId="{78135E59-C9FA-4FC3-B4B9-2F66BBF56B72}" dt="2021-05-10T07:06:23.870" v="1732" actId="478"/>
          <ac:spMkLst>
            <pc:docMk/>
            <pc:sldMk cId="2032383947" sldId="402"/>
            <ac:spMk id="19" creationId="{88C295C3-A20D-47DD-9F9A-1B261B43D2CF}"/>
          </ac:spMkLst>
        </pc:spChg>
        <pc:spChg chg="add mod">
          <ac:chgData name="Richard Tock" userId="73b97d84946728a3" providerId="LiveId" clId="{78135E59-C9FA-4FC3-B4B9-2F66BBF56B72}" dt="2021-05-10T07:05:41.788" v="1718" actId="1076"/>
          <ac:spMkLst>
            <pc:docMk/>
            <pc:sldMk cId="2032383947" sldId="402"/>
            <ac:spMk id="20" creationId="{E6068F03-1456-43EB-AB68-BCB4955AF279}"/>
          </ac:spMkLst>
        </pc:spChg>
        <pc:spChg chg="add mod">
          <ac:chgData name="Richard Tock" userId="73b97d84946728a3" providerId="LiveId" clId="{78135E59-C9FA-4FC3-B4B9-2F66BBF56B72}" dt="2021-05-10T07:06:55.633" v="1746" actId="1076"/>
          <ac:spMkLst>
            <pc:docMk/>
            <pc:sldMk cId="2032383947" sldId="402"/>
            <ac:spMk id="21" creationId="{7A80AC65-5C5A-4BB4-9DEB-2DC94E194CB0}"/>
          </ac:spMkLst>
        </pc:spChg>
        <pc:spChg chg="add mod">
          <ac:chgData name="Richard Tock" userId="73b97d84946728a3" providerId="LiveId" clId="{78135E59-C9FA-4FC3-B4B9-2F66BBF56B72}" dt="2021-05-12T03:08:28.008" v="4836" actId="1076"/>
          <ac:spMkLst>
            <pc:docMk/>
            <pc:sldMk cId="2032383947" sldId="402"/>
            <ac:spMk id="22" creationId="{EC4681D5-CF20-4716-B83D-AB3A32FBA976}"/>
          </ac:spMkLst>
        </pc:spChg>
        <pc:spChg chg="add mod">
          <ac:chgData name="Richard Tock" userId="73b97d84946728a3" providerId="LiveId" clId="{78135E59-C9FA-4FC3-B4B9-2F66BBF56B72}" dt="2021-05-10T07:05:44.364" v="1720" actId="1076"/>
          <ac:spMkLst>
            <pc:docMk/>
            <pc:sldMk cId="2032383947" sldId="402"/>
            <ac:spMk id="23" creationId="{2483C090-F06D-480B-BE45-FBB0A0A55478}"/>
          </ac:spMkLst>
        </pc:spChg>
        <pc:spChg chg="add mod">
          <ac:chgData name="Richard Tock" userId="73b97d84946728a3" providerId="LiveId" clId="{78135E59-C9FA-4FC3-B4B9-2F66BBF56B72}" dt="2021-05-10T07:05:46.671" v="1722" actId="1076"/>
          <ac:spMkLst>
            <pc:docMk/>
            <pc:sldMk cId="2032383947" sldId="402"/>
            <ac:spMk id="24" creationId="{118E2A49-7DAD-4AF4-B2D0-FAD4019129C9}"/>
          </ac:spMkLst>
        </pc:spChg>
        <pc:spChg chg="add mod">
          <ac:chgData name="Richard Tock" userId="73b97d84946728a3" providerId="LiveId" clId="{78135E59-C9FA-4FC3-B4B9-2F66BBF56B72}" dt="2021-05-10T07:05:46.671" v="1722" actId="1076"/>
          <ac:spMkLst>
            <pc:docMk/>
            <pc:sldMk cId="2032383947" sldId="402"/>
            <ac:spMk id="25" creationId="{F04F5278-460E-4900-B5C8-46DB2B4E71CD}"/>
          </ac:spMkLst>
        </pc:spChg>
        <pc:spChg chg="add mod">
          <ac:chgData name="Richard Tock" userId="73b97d84946728a3" providerId="LiveId" clId="{78135E59-C9FA-4FC3-B4B9-2F66BBF56B72}" dt="2021-05-10T07:05:46.671" v="1722" actId="1076"/>
          <ac:spMkLst>
            <pc:docMk/>
            <pc:sldMk cId="2032383947" sldId="402"/>
            <ac:spMk id="26" creationId="{BF60F2B4-FE73-4D97-A3FF-3E8D6949D30B}"/>
          </ac:spMkLst>
        </pc:spChg>
        <pc:spChg chg="add mod">
          <ac:chgData name="Richard Tock" userId="73b97d84946728a3" providerId="LiveId" clId="{78135E59-C9FA-4FC3-B4B9-2F66BBF56B72}" dt="2021-05-10T07:05:55.704" v="1725" actId="1076"/>
          <ac:spMkLst>
            <pc:docMk/>
            <pc:sldMk cId="2032383947" sldId="402"/>
            <ac:spMk id="27" creationId="{70EF3A33-E7A1-4D5F-AA8B-941CC66237B9}"/>
          </ac:spMkLst>
        </pc:spChg>
        <pc:spChg chg="add mod">
          <ac:chgData name="Richard Tock" userId="73b97d84946728a3" providerId="LiveId" clId="{78135E59-C9FA-4FC3-B4B9-2F66BBF56B72}" dt="2021-05-10T07:05:51.686" v="1724" actId="1076"/>
          <ac:spMkLst>
            <pc:docMk/>
            <pc:sldMk cId="2032383947" sldId="402"/>
            <ac:spMk id="28" creationId="{AEBC0E05-E3E7-4E78-92E8-478CFD7FB29E}"/>
          </ac:spMkLst>
        </pc:spChg>
        <pc:spChg chg="add mod">
          <ac:chgData name="Richard Tock" userId="73b97d84946728a3" providerId="LiveId" clId="{78135E59-C9FA-4FC3-B4B9-2F66BBF56B72}" dt="2021-05-10T07:05:51.686" v="1724" actId="1076"/>
          <ac:spMkLst>
            <pc:docMk/>
            <pc:sldMk cId="2032383947" sldId="402"/>
            <ac:spMk id="29" creationId="{B03BA285-0275-45B4-8BCF-9A8BDD34A85A}"/>
          </ac:spMkLst>
        </pc:spChg>
        <pc:spChg chg="add mod">
          <ac:chgData name="Richard Tock" userId="73b97d84946728a3" providerId="LiveId" clId="{78135E59-C9FA-4FC3-B4B9-2F66BBF56B72}" dt="2021-05-10T07:06:07.979" v="1728" actId="1076"/>
          <ac:spMkLst>
            <pc:docMk/>
            <pc:sldMk cId="2032383947" sldId="402"/>
            <ac:spMk id="30" creationId="{49247477-6CCA-462C-BD94-78EF67CD1253}"/>
          </ac:spMkLst>
        </pc:spChg>
        <pc:spChg chg="add mod">
          <ac:chgData name="Richard Tock" userId="73b97d84946728a3" providerId="LiveId" clId="{78135E59-C9FA-4FC3-B4B9-2F66BBF56B72}" dt="2021-05-12T03:08:29.312" v="4837" actId="1076"/>
          <ac:spMkLst>
            <pc:docMk/>
            <pc:sldMk cId="2032383947" sldId="402"/>
            <ac:spMk id="31" creationId="{B9AD83E7-4FD3-4DCB-B158-F3F96855268D}"/>
          </ac:spMkLst>
        </pc:spChg>
        <pc:spChg chg="add mod">
          <ac:chgData name="Richard Tock" userId="73b97d84946728a3" providerId="LiveId" clId="{78135E59-C9FA-4FC3-B4B9-2F66BBF56B72}" dt="2021-05-10T07:06:07.979" v="1728" actId="1076"/>
          <ac:spMkLst>
            <pc:docMk/>
            <pc:sldMk cId="2032383947" sldId="402"/>
            <ac:spMk id="32" creationId="{CC236832-E060-48AF-9CB5-36336495D671}"/>
          </ac:spMkLst>
        </pc:spChg>
        <pc:spChg chg="add mod">
          <ac:chgData name="Richard Tock" userId="73b97d84946728a3" providerId="LiveId" clId="{78135E59-C9FA-4FC3-B4B9-2F66BBF56B72}" dt="2021-05-10T07:06:16.754" v="1730" actId="1076"/>
          <ac:spMkLst>
            <pc:docMk/>
            <pc:sldMk cId="2032383947" sldId="402"/>
            <ac:spMk id="33" creationId="{8A93DE59-3241-4913-BAEE-7E203852BB3D}"/>
          </ac:spMkLst>
        </pc:spChg>
        <pc:spChg chg="add mod">
          <ac:chgData name="Richard Tock" userId="73b97d84946728a3" providerId="LiveId" clId="{78135E59-C9FA-4FC3-B4B9-2F66BBF56B72}" dt="2021-05-10T07:06:16.754" v="1730" actId="1076"/>
          <ac:spMkLst>
            <pc:docMk/>
            <pc:sldMk cId="2032383947" sldId="402"/>
            <ac:spMk id="34" creationId="{C4224BD9-79A6-47F3-B14E-515E59F02D4C}"/>
          </ac:spMkLst>
        </pc:spChg>
        <pc:spChg chg="add mod">
          <ac:chgData name="Richard Tock" userId="73b97d84946728a3" providerId="LiveId" clId="{78135E59-C9FA-4FC3-B4B9-2F66BBF56B72}" dt="2021-05-10T07:06:16.754" v="1730" actId="1076"/>
          <ac:spMkLst>
            <pc:docMk/>
            <pc:sldMk cId="2032383947" sldId="402"/>
            <ac:spMk id="35" creationId="{597C1627-6D92-4C48-9406-C413E2D24CA4}"/>
          </ac:spMkLst>
        </pc:spChg>
        <pc:graphicFrameChg chg="modGraphic">
          <ac:chgData name="Richard Tock" userId="73b97d84946728a3" providerId="LiveId" clId="{78135E59-C9FA-4FC3-B4B9-2F66BBF56B72}" dt="2021-05-10T07:06:46.694" v="1743" actId="20577"/>
          <ac:graphicFrameMkLst>
            <pc:docMk/>
            <pc:sldMk cId="2032383947" sldId="402"/>
            <ac:graphicFrameMk id="6" creationId="{A63AB516-7CAB-4625-9DCA-DCAD9E1B9498}"/>
          </ac:graphicFrameMkLst>
        </pc:graphicFrameChg>
      </pc:sldChg>
      <pc:sldChg chg="addSp delSp modSp add mod delAnim modAnim">
        <pc:chgData name="Richard Tock" userId="73b97d84946728a3" providerId="LiveId" clId="{78135E59-C9FA-4FC3-B4B9-2F66BBF56B72}" dt="2021-05-11T00:45:18.496" v="2893" actId="1076"/>
        <pc:sldMkLst>
          <pc:docMk/>
          <pc:sldMk cId="3417552403" sldId="403"/>
        </pc:sldMkLst>
        <pc:spChg chg="add del mod">
          <ac:chgData name="Richard Tock" userId="73b97d84946728a3" providerId="LiveId" clId="{78135E59-C9FA-4FC3-B4B9-2F66BBF56B72}" dt="2021-05-10T10:04:11.360" v="1768"/>
          <ac:spMkLst>
            <pc:docMk/>
            <pc:sldMk cId="3417552403" sldId="403"/>
            <ac:spMk id="5" creationId="{589B2BC1-9EF4-488E-B8E6-B321B5E36626}"/>
          </ac:spMkLst>
        </pc:spChg>
        <pc:spChg chg="del">
          <ac:chgData name="Richard Tock" userId="73b97d84946728a3" providerId="LiveId" clId="{78135E59-C9FA-4FC3-B4B9-2F66BBF56B72}" dt="2021-05-10T10:03:37.569" v="1757" actId="478"/>
          <ac:spMkLst>
            <pc:docMk/>
            <pc:sldMk cId="3417552403" sldId="403"/>
            <ac:spMk id="7" creationId="{3A3FBCC0-46FE-48B6-A6BE-5F40C45ACC57}"/>
          </ac:spMkLst>
        </pc:spChg>
        <pc:spChg chg="add del mod">
          <ac:chgData name="Richard Tock" userId="73b97d84946728a3" providerId="LiveId" clId="{78135E59-C9FA-4FC3-B4B9-2F66BBF56B72}" dt="2021-05-10T10:04:25.281" v="1777"/>
          <ac:spMkLst>
            <pc:docMk/>
            <pc:sldMk cId="3417552403" sldId="403"/>
            <ac:spMk id="8" creationId="{280F95F2-0718-4A3F-AD92-7EE503B5478F}"/>
          </ac:spMkLst>
        </pc:spChg>
        <pc:spChg chg="del">
          <ac:chgData name="Richard Tock" userId="73b97d84946728a3" providerId="LiveId" clId="{78135E59-C9FA-4FC3-B4B9-2F66BBF56B72}" dt="2021-05-10T10:03:39.213" v="1758" actId="478"/>
          <ac:spMkLst>
            <pc:docMk/>
            <pc:sldMk cId="3417552403" sldId="403"/>
            <ac:spMk id="10" creationId="{79201E05-5C1A-4856-B692-DCD5671299BF}"/>
          </ac:spMkLst>
        </pc:spChg>
        <pc:spChg chg="del">
          <ac:chgData name="Richard Tock" userId="73b97d84946728a3" providerId="LiveId" clId="{78135E59-C9FA-4FC3-B4B9-2F66BBF56B72}" dt="2021-05-10T10:03:39.938" v="1759" actId="478"/>
          <ac:spMkLst>
            <pc:docMk/>
            <pc:sldMk cId="3417552403" sldId="403"/>
            <ac:spMk id="13" creationId="{7F8D868D-772A-4886-A5B4-9F48FF5D9578}"/>
          </ac:spMkLst>
        </pc:spChg>
        <pc:spChg chg="del">
          <ac:chgData name="Richard Tock" userId="73b97d84946728a3" providerId="LiveId" clId="{78135E59-C9FA-4FC3-B4B9-2F66BBF56B72}" dt="2021-05-10T10:03:41.884" v="1760" actId="478"/>
          <ac:spMkLst>
            <pc:docMk/>
            <pc:sldMk cId="3417552403" sldId="403"/>
            <ac:spMk id="14" creationId="{83B122AF-08E2-4BB6-8A95-9FB0320E97F1}"/>
          </ac:spMkLst>
        </pc:spChg>
        <pc:spChg chg="add del">
          <ac:chgData name="Richard Tock" userId="73b97d84946728a3" providerId="LiveId" clId="{78135E59-C9FA-4FC3-B4B9-2F66BBF56B72}" dt="2021-05-10T10:04:17.219" v="1771"/>
          <ac:spMkLst>
            <pc:docMk/>
            <pc:sldMk cId="3417552403" sldId="403"/>
            <ac:spMk id="15" creationId="{14DACDB1-0DFB-4215-AA11-41F869F353DA}"/>
          </ac:spMkLst>
        </pc:spChg>
        <pc:spChg chg="add del mod">
          <ac:chgData name="Richard Tock" userId="73b97d84946728a3" providerId="LiveId" clId="{78135E59-C9FA-4FC3-B4B9-2F66BBF56B72}" dt="2021-05-10T10:04:25.281" v="1779"/>
          <ac:spMkLst>
            <pc:docMk/>
            <pc:sldMk cId="3417552403" sldId="403"/>
            <ac:spMk id="16" creationId="{0911097C-F614-4552-89DD-6FC06D837614}"/>
          </ac:spMkLst>
        </pc:spChg>
        <pc:spChg chg="add del">
          <ac:chgData name="Richard Tock" userId="73b97d84946728a3" providerId="LiveId" clId="{78135E59-C9FA-4FC3-B4B9-2F66BBF56B72}" dt="2021-05-10T10:04:29.785" v="1781" actId="22"/>
          <ac:spMkLst>
            <pc:docMk/>
            <pc:sldMk cId="3417552403" sldId="403"/>
            <ac:spMk id="18" creationId="{A905E75B-2E26-4D4C-9B09-3F8F1BB0E172}"/>
          </ac:spMkLst>
        </pc:spChg>
        <pc:spChg chg="add mod">
          <ac:chgData name="Richard Tock" userId="73b97d84946728a3" providerId="LiveId" clId="{78135E59-C9FA-4FC3-B4B9-2F66BBF56B72}" dt="2021-05-10T10:06:21.741" v="1810" actId="20577"/>
          <ac:spMkLst>
            <pc:docMk/>
            <pc:sldMk cId="3417552403" sldId="403"/>
            <ac:spMk id="20" creationId="{909F3899-0F3F-45DB-88A4-33CC71B082CC}"/>
          </ac:spMkLst>
        </pc:spChg>
        <pc:spChg chg="add mod">
          <ac:chgData name="Richard Tock" userId="73b97d84946728a3" providerId="LiveId" clId="{78135E59-C9FA-4FC3-B4B9-2F66BBF56B72}" dt="2021-05-10T10:04:58.917" v="1797" actId="113"/>
          <ac:spMkLst>
            <pc:docMk/>
            <pc:sldMk cId="3417552403" sldId="403"/>
            <ac:spMk id="21" creationId="{5079C62A-0AD1-4524-B03E-E16D4DE37169}"/>
          </ac:spMkLst>
        </pc:spChg>
        <pc:spChg chg="add mod">
          <ac:chgData name="Richard Tock" userId="73b97d84946728a3" providerId="LiveId" clId="{78135E59-C9FA-4FC3-B4B9-2F66BBF56B72}" dt="2021-05-10T10:06:33.139" v="1820" actId="20577"/>
          <ac:spMkLst>
            <pc:docMk/>
            <pc:sldMk cId="3417552403" sldId="403"/>
            <ac:spMk id="22" creationId="{AF2F5FB9-A1DD-4664-929F-FAD6FDA319A1}"/>
          </ac:spMkLst>
        </pc:spChg>
        <pc:spChg chg="mod topLvl">
          <ac:chgData name="Richard Tock" userId="73b97d84946728a3" providerId="LiveId" clId="{78135E59-C9FA-4FC3-B4B9-2F66BBF56B72}" dt="2021-05-11T00:45:07.814" v="2890" actId="164"/>
          <ac:spMkLst>
            <pc:docMk/>
            <pc:sldMk cId="3417552403" sldId="403"/>
            <ac:spMk id="24" creationId="{BD8922E2-A1C9-4E28-8D30-E3F7743EE54B}"/>
          </ac:spMkLst>
        </pc:spChg>
        <pc:grpChg chg="del mod">
          <ac:chgData name="Richard Tock" userId="73b97d84946728a3" providerId="LiveId" clId="{78135E59-C9FA-4FC3-B4B9-2F66BBF56B72}" dt="2021-05-10T10:03:56.180" v="1762" actId="478"/>
          <ac:grpSpMkLst>
            <pc:docMk/>
            <pc:sldMk cId="3417552403" sldId="403"/>
            <ac:grpSpMk id="4" creationId="{2F717C7D-AB8F-4020-8401-2B4EBFA260DF}"/>
          </ac:grpSpMkLst>
        </pc:grpChg>
        <pc:grpChg chg="add del mod">
          <ac:chgData name="Richard Tock" userId="73b97d84946728a3" providerId="LiveId" clId="{78135E59-C9FA-4FC3-B4B9-2F66BBF56B72}" dt="2021-05-11T00:44:50.117" v="2886" actId="165"/>
          <ac:grpSpMkLst>
            <pc:docMk/>
            <pc:sldMk cId="3417552403" sldId="403"/>
            <ac:grpSpMk id="23" creationId="{6AD4FC4E-BEE1-4E2B-ABAD-E657C4DE82F2}"/>
          </ac:grpSpMkLst>
        </pc:grpChg>
        <pc:grpChg chg="add mod">
          <ac:chgData name="Richard Tock" userId="73b97d84946728a3" providerId="LiveId" clId="{78135E59-C9FA-4FC3-B4B9-2F66BBF56B72}" dt="2021-05-11T00:45:18.496" v="2893" actId="1076"/>
          <ac:grpSpMkLst>
            <pc:docMk/>
            <pc:sldMk cId="3417552403" sldId="403"/>
            <ac:grpSpMk id="26" creationId="{31747254-0A7B-44AE-866B-394273B62A7C}"/>
          </ac:grpSpMkLst>
        </pc:grpChg>
        <pc:graphicFrameChg chg="del mod modGraphic">
          <ac:chgData name="Richard Tock" userId="73b97d84946728a3" providerId="LiveId" clId="{78135E59-C9FA-4FC3-B4B9-2F66BBF56B72}" dt="2021-05-10T10:03:56.180" v="1762" actId="478"/>
          <ac:graphicFrameMkLst>
            <pc:docMk/>
            <pc:sldMk cId="3417552403" sldId="403"/>
            <ac:graphicFrameMk id="3" creationId="{53331ACE-DCBF-434B-9A9E-FF273B573791}"/>
          </ac:graphicFrameMkLst>
        </pc:graphicFrameChg>
        <pc:picChg chg="del">
          <ac:chgData name="Richard Tock" userId="73b97d84946728a3" providerId="LiveId" clId="{78135E59-C9FA-4FC3-B4B9-2F66BBF56B72}" dt="2021-05-10T10:03:34.827" v="1756" actId="478"/>
          <ac:picMkLst>
            <pc:docMk/>
            <pc:sldMk cId="3417552403" sldId="403"/>
            <ac:picMk id="6" creationId="{10344A69-EB99-4528-B0E4-21957BA3BE8A}"/>
          </ac:picMkLst>
        </pc:picChg>
        <pc:picChg chg="del">
          <ac:chgData name="Richard Tock" userId="73b97d84946728a3" providerId="LiveId" clId="{78135E59-C9FA-4FC3-B4B9-2F66BBF56B72}" dt="2021-05-10T10:03:33.624" v="1755" actId="478"/>
          <ac:picMkLst>
            <pc:docMk/>
            <pc:sldMk cId="3417552403" sldId="403"/>
            <ac:picMk id="9" creationId="{607C212C-60E2-4ED8-AE09-97D4AA8C8725}"/>
          </ac:picMkLst>
        </pc:picChg>
        <pc:picChg chg="mod topLvl">
          <ac:chgData name="Richard Tock" userId="73b97d84946728a3" providerId="LiveId" clId="{78135E59-C9FA-4FC3-B4B9-2F66BBF56B72}" dt="2021-05-11T00:45:07.814" v="2890" actId="164"/>
          <ac:picMkLst>
            <pc:docMk/>
            <pc:sldMk cId="3417552403" sldId="403"/>
            <ac:picMk id="25" creationId="{C209A47D-1209-4882-92DB-B1D46FF71EE4}"/>
          </ac:picMkLst>
        </pc:picChg>
      </pc:sldChg>
      <pc:sldChg chg="addSp delSp modSp add mod delAnim modAnim modNotesTx">
        <pc:chgData name="Richard Tock" userId="73b97d84946728a3" providerId="LiveId" clId="{78135E59-C9FA-4FC3-B4B9-2F66BBF56B72}" dt="2021-05-12T01:56:34.051" v="4752" actId="20577"/>
        <pc:sldMkLst>
          <pc:docMk/>
          <pc:sldMk cId="1889160608" sldId="404"/>
        </pc:sldMkLst>
        <pc:spChg chg="del">
          <ac:chgData name="Richard Tock" userId="73b97d84946728a3" providerId="LiveId" clId="{78135E59-C9FA-4FC3-B4B9-2F66BBF56B72}" dt="2021-05-10T10:06:58.157" v="1824" actId="478"/>
          <ac:spMkLst>
            <pc:docMk/>
            <pc:sldMk cId="1889160608" sldId="404"/>
            <ac:spMk id="7" creationId="{3A3FBCC0-46FE-48B6-A6BE-5F40C45ACC57}"/>
          </ac:spMkLst>
        </pc:spChg>
        <pc:spChg chg="del">
          <ac:chgData name="Richard Tock" userId="73b97d84946728a3" providerId="LiveId" clId="{78135E59-C9FA-4FC3-B4B9-2F66BBF56B72}" dt="2021-05-10T10:06:58.157" v="1824" actId="478"/>
          <ac:spMkLst>
            <pc:docMk/>
            <pc:sldMk cId="1889160608" sldId="404"/>
            <ac:spMk id="10" creationId="{79201E05-5C1A-4856-B692-DCD5671299BF}"/>
          </ac:spMkLst>
        </pc:spChg>
        <pc:spChg chg="mod topLvl">
          <ac:chgData name="Richard Tock" userId="73b97d84946728a3" providerId="LiveId" clId="{78135E59-C9FA-4FC3-B4B9-2F66BBF56B72}" dt="2021-05-11T06:22:23.778" v="4284" actId="164"/>
          <ac:spMkLst>
            <pc:docMk/>
            <pc:sldMk cId="1889160608" sldId="404"/>
            <ac:spMk id="11" creationId="{87293A38-73C8-4E0A-B066-4BD287631B1A}"/>
          </ac:spMkLst>
        </pc:spChg>
        <pc:spChg chg="del">
          <ac:chgData name="Richard Tock" userId="73b97d84946728a3" providerId="LiveId" clId="{78135E59-C9FA-4FC3-B4B9-2F66BBF56B72}" dt="2021-05-10T10:06:58.157" v="1824" actId="478"/>
          <ac:spMkLst>
            <pc:docMk/>
            <pc:sldMk cId="1889160608" sldId="404"/>
            <ac:spMk id="13" creationId="{7F8D868D-772A-4886-A5B4-9F48FF5D9578}"/>
          </ac:spMkLst>
        </pc:spChg>
        <pc:spChg chg="del">
          <ac:chgData name="Richard Tock" userId="73b97d84946728a3" providerId="LiveId" clId="{78135E59-C9FA-4FC3-B4B9-2F66BBF56B72}" dt="2021-05-10T10:06:58.157" v="1824" actId="478"/>
          <ac:spMkLst>
            <pc:docMk/>
            <pc:sldMk cId="1889160608" sldId="404"/>
            <ac:spMk id="14" creationId="{83B122AF-08E2-4BB6-8A95-9FB0320E97F1}"/>
          </ac:spMkLst>
        </pc:spChg>
        <pc:grpChg chg="del mod">
          <ac:chgData name="Richard Tock" userId="73b97d84946728a3" providerId="LiveId" clId="{78135E59-C9FA-4FC3-B4B9-2F66BBF56B72}" dt="2021-05-11T06:22:07.117" v="4277" actId="165"/>
          <ac:grpSpMkLst>
            <pc:docMk/>
            <pc:sldMk cId="1889160608" sldId="404"/>
            <ac:grpSpMk id="4" creationId="{2F717C7D-AB8F-4020-8401-2B4EBFA260DF}"/>
          </ac:grpSpMkLst>
        </pc:grpChg>
        <pc:grpChg chg="add mod">
          <ac:chgData name="Richard Tock" userId="73b97d84946728a3" providerId="LiveId" clId="{78135E59-C9FA-4FC3-B4B9-2F66BBF56B72}" dt="2021-05-11T06:22:19.875" v="4283" actId="164"/>
          <ac:grpSpMkLst>
            <pc:docMk/>
            <pc:sldMk cId="1889160608" sldId="404"/>
            <ac:grpSpMk id="5" creationId="{17B9D867-BEED-4111-8CD0-6E01E4811B2A}"/>
          </ac:grpSpMkLst>
        </pc:grpChg>
        <pc:grpChg chg="add mod">
          <ac:chgData name="Richard Tock" userId="73b97d84946728a3" providerId="LiveId" clId="{78135E59-C9FA-4FC3-B4B9-2F66BBF56B72}" dt="2021-05-12T01:56:21.854" v="4749" actId="14100"/>
          <ac:grpSpMkLst>
            <pc:docMk/>
            <pc:sldMk cId="1889160608" sldId="404"/>
            <ac:grpSpMk id="6" creationId="{FFEAD41C-C4D7-4371-9085-543BD66158DE}"/>
          </ac:grpSpMkLst>
        </pc:grpChg>
        <pc:graphicFrameChg chg="modGraphic">
          <ac:chgData name="Richard Tock" userId="73b97d84946728a3" providerId="LiveId" clId="{78135E59-C9FA-4FC3-B4B9-2F66BBF56B72}" dt="2021-05-11T06:22:18.221" v="4282" actId="14734"/>
          <ac:graphicFrameMkLst>
            <pc:docMk/>
            <pc:sldMk cId="1889160608" sldId="404"/>
            <ac:graphicFrameMk id="2" creationId="{96A3F5E4-142C-4D70-8AA2-E7BE5D5222B0}"/>
          </ac:graphicFrameMkLst>
        </pc:graphicFrameChg>
        <pc:graphicFrameChg chg="mod modGraphic">
          <ac:chgData name="Richard Tock" userId="73b97d84946728a3" providerId="LiveId" clId="{78135E59-C9FA-4FC3-B4B9-2F66BBF56B72}" dt="2021-05-12T01:56:34.051" v="4752" actId="20577"/>
          <ac:graphicFrameMkLst>
            <pc:docMk/>
            <pc:sldMk cId="1889160608" sldId="404"/>
            <ac:graphicFrameMk id="3" creationId="{53331ACE-DCBF-434B-9A9E-FF273B573791}"/>
          </ac:graphicFrameMkLst>
        </pc:graphicFrameChg>
        <pc:picChg chg="del">
          <ac:chgData name="Richard Tock" userId="73b97d84946728a3" providerId="LiveId" clId="{78135E59-C9FA-4FC3-B4B9-2F66BBF56B72}" dt="2021-05-10T10:06:56.570" v="1823" actId="478"/>
          <ac:picMkLst>
            <pc:docMk/>
            <pc:sldMk cId="1889160608" sldId="404"/>
            <ac:picMk id="6" creationId="{10344A69-EB99-4528-B0E4-21957BA3BE8A}"/>
          </ac:picMkLst>
        </pc:picChg>
        <pc:picChg chg="del">
          <ac:chgData name="Richard Tock" userId="73b97d84946728a3" providerId="LiveId" clId="{78135E59-C9FA-4FC3-B4B9-2F66BBF56B72}" dt="2021-05-10T10:06:56.063" v="1822" actId="478"/>
          <ac:picMkLst>
            <pc:docMk/>
            <pc:sldMk cId="1889160608" sldId="404"/>
            <ac:picMk id="9" creationId="{607C212C-60E2-4ED8-AE09-97D4AA8C8725}"/>
          </ac:picMkLst>
        </pc:picChg>
        <pc:picChg chg="mod topLvl">
          <ac:chgData name="Richard Tock" userId="73b97d84946728a3" providerId="LiveId" clId="{78135E59-C9FA-4FC3-B4B9-2F66BBF56B72}" dt="2021-05-11T06:22:23.778" v="4284" actId="164"/>
          <ac:picMkLst>
            <pc:docMk/>
            <pc:sldMk cId="1889160608" sldId="404"/>
            <ac:picMk id="12" creationId="{0A727AF2-CECE-4FD4-8053-618214FC4F6D}"/>
          </ac:picMkLst>
        </pc:picChg>
      </pc:sldChg>
      <pc:sldChg chg="addSp delSp modSp add mod ord delAnim modAnim modNotesTx">
        <pc:chgData name="Richard Tock" userId="73b97d84946728a3" providerId="LiveId" clId="{78135E59-C9FA-4FC3-B4B9-2F66BBF56B72}" dt="2021-05-11T06:01:03.772" v="4030"/>
        <pc:sldMkLst>
          <pc:docMk/>
          <pc:sldMk cId="2333659940" sldId="405"/>
        </pc:sldMkLst>
        <pc:spChg chg="add mod">
          <ac:chgData name="Richard Tock" userId="73b97d84946728a3" providerId="LiveId" clId="{78135E59-C9FA-4FC3-B4B9-2F66BBF56B72}" dt="2021-05-10T10:13:34.857" v="2284" actId="114"/>
          <ac:spMkLst>
            <pc:docMk/>
            <pc:sldMk cId="2333659940" sldId="405"/>
            <ac:spMk id="7" creationId="{FEE1F7C6-99CE-4129-8F70-A8EF0327A073}"/>
          </ac:spMkLst>
        </pc:spChg>
        <pc:spChg chg="add del mod">
          <ac:chgData name="Richard Tock" userId="73b97d84946728a3" providerId="LiveId" clId="{78135E59-C9FA-4FC3-B4B9-2F66BBF56B72}" dt="2021-05-10T10:18:16.939" v="2401" actId="478"/>
          <ac:spMkLst>
            <pc:docMk/>
            <pc:sldMk cId="2333659940" sldId="405"/>
            <ac:spMk id="8" creationId="{A62DC875-13AD-4110-833E-9BDA1E5A3347}"/>
          </ac:spMkLst>
        </pc:spChg>
        <pc:spChg chg="add mod ord">
          <ac:chgData name="Richard Tock" userId="73b97d84946728a3" providerId="LiveId" clId="{78135E59-C9FA-4FC3-B4B9-2F66BBF56B72}" dt="2021-05-10T10:25:29.279" v="2553" actId="1076"/>
          <ac:spMkLst>
            <pc:docMk/>
            <pc:sldMk cId="2333659940" sldId="405"/>
            <ac:spMk id="9" creationId="{F7A02138-1A8A-42A8-9AD4-D3DC77840C37}"/>
          </ac:spMkLst>
        </pc:spChg>
        <pc:spChg chg="add del mod">
          <ac:chgData name="Richard Tock" userId="73b97d84946728a3" providerId="LiveId" clId="{78135E59-C9FA-4FC3-B4B9-2F66BBF56B72}" dt="2021-05-10T10:18:16.939" v="2401" actId="478"/>
          <ac:spMkLst>
            <pc:docMk/>
            <pc:sldMk cId="2333659940" sldId="405"/>
            <ac:spMk id="13" creationId="{D77071E0-8CFB-490F-B002-A7C4552A916A}"/>
          </ac:spMkLst>
        </pc:spChg>
        <pc:spChg chg="add mod ord">
          <ac:chgData name="Richard Tock" userId="73b97d84946728a3" providerId="LiveId" clId="{78135E59-C9FA-4FC3-B4B9-2F66BBF56B72}" dt="2021-05-10T10:25:29.279" v="2553" actId="1076"/>
          <ac:spMkLst>
            <pc:docMk/>
            <pc:sldMk cId="2333659940" sldId="405"/>
            <ac:spMk id="15" creationId="{D97B42E1-D011-40FD-9B77-F97FE52D8AF0}"/>
          </ac:spMkLst>
        </pc:spChg>
        <pc:spChg chg="add del mod">
          <ac:chgData name="Richard Tock" userId="73b97d84946728a3" providerId="LiveId" clId="{78135E59-C9FA-4FC3-B4B9-2F66BBF56B72}" dt="2021-05-10T10:25:09.134" v="2549" actId="478"/>
          <ac:spMkLst>
            <pc:docMk/>
            <pc:sldMk cId="2333659940" sldId="405"/>
            <ac:spMk id="16" creationId="{2E126775-1CA5-4A5F-9984-132B02E2AA01}"/>
          </ac:spMkLst>
        </pc:spChg>
        <pc:spChg chg="add mod">
          <ac:chgData name="Richard Tock" userId="73b97d84946728a3" providerId="LiveId" clId="{78135E59-C9FA-4FC3-B4B9-2F66BBF56B72}" dt="2021-05-10T10:25:29.279" v="2553" actId="1076"/>
          <ac:spMkLst>
            <pc:docMk/>
            <pc:sldMk cId="2333659940" sldId="405"/>
            <ac:spMk id="21" creationId="{2FD08CCE-F2F9-48B8-AED7-38C863171EB1}"/>
          </ac:spMkLst>
        </pc:spChg>
        <pc:spChg chg="add mod">
          <ac:chgData name="Richard Tock" userId="73b97d84946728a3" providerId="LiveId" clId="{78135E59-C9FA-4FC3-B4B9-2F66BBF56B72}" dt="2021-05-10T10:25:29.279" v="2553" actId="1076"/>
          <ac:spMkLst>
            <pc:docMk/>
            <pc:sldMk cId="2333659940" sldId="405"/>
            <ac:spMk id="22" creationId="{C0A08B31-D4AD-43FC-81B9-F33AF6A72B00}"/>
          </ac:spMkLst>
        </pc:spChg>
        <pc:spChg chg="add del mod">
          <ac:chgData name="Richard Tock" userId="73b97d84946728a3" providerId="LiveId" clId="{78135E59-C9FA-4FC3-B4B9-2F66BBF56B72}" dt="2021-05-10T10:21:32.965" v="2445" actId="478"/>
          <ac:spMkLst>
            <pc:docMk/>
            <pc:sldMk cId="2333659940" sldId="405"/>
            <ac:spMk id="23" creationId="{B050D6C5-A38F-400A-A15A-B3956F872963}"/>
          </ac:spMkLst>
        </pc:spChg>
        <pc:spChg chg="add mod">
          <ac:chgData name="Richard Tock" userId="73b97d84946728a3" providerId="LiveId" clId="{78135E59-C9FA-4FC3-B4B9-2F66BBF56B72}" dt="2021-05-10T10:25:29.279" v="2553" actId="1076"/>
          <ac:spMkLst>
            <pc:docMk/>
            <pc:sldMk cId="2333659940" sldId="405"/>
            <ac:spMk id="24" creationId="{54D81EE4-231D-4CE3-A919-1B7BE9063B5E}"/>
          </ac:spMkLst>
        </pc:spChg>
        <pc:spChg chg="add mod">
          <ac:chgData name="Richard Tock" userId="73b97d84946728a3" providerId="LiveId" clId="{78135E59-C9FA-4FC3-B4B9-2F66BBF56B72}" dt="2021-05-10T10:25:29.279" v="2553" actId="1076"/>
          <ac:spMkLst>
            <pc:docMk/>
            <pc:sldMk cId="2333659940" sldId="405"/>
            <ac:spMk id="31" creationId="{48314DA7-6894-44C1-B55E-E80D5A3483BC}"/>
          </ac:spMkLst>
        </pc:spChg>
        <pc:spChg chg="add mod">
          <ac:chgData name="Richard Tock" userId="73b97d84946728a3" providerId="LiveId" clId="{78135E59-C9FA-4FC3-B4B9-2F66BBF56B72}" dt="2021-05-10T10:25:29.279" v="2553" actId="1076"/>
          <ac:spMkLst>
            <pc:docMk/>
            <pc:sldMk cId="2333659940" sldId="405"/>
            <ac:spMk id="32" creationId="{8F6B488F-B583-4747-ABED-3DA821264E17}"/>
          </ac:spMkLst>
        </pc:spChg>
        <pc:spChg chg="add mod">
          <ac:chgData name="Richard Tock" userId="73b97d84946728a3" providerId="LiveId" clId="{78135E59-C9FA-4FC3-B4B9-2F66BBF56B72}" dt="2021-05-10T10:25:29.279" v="2553" actId="1076"/>
          <ac:spMkLst>
            <pc:docMk/>
            <pc:sldMk cId="2333659940" sldId="405"/>
            <ac:spMk id="33" creationId="{C2CB3CEB-8FB1-4CF3-A127-9618D544202D}"/>
          </ac:spMkLst>
        </pc:spChg>
        <pc:spChg chg="add mod ord">
          <ac:chgData name="Richard Tock" userId="73b97d84946728a3" providerId="LiveId" clId="{78135E59-C9FA-4FC3-B4B9-2F66BBF56B72}" dt="2021-05-10T14:10:33.485" v="2846" actId="166"/>
          <ac:spMkLst>
            <pc:docMk/>
            <pc:sldMk cId="2333659940" sldId="405"/>
            <ac:spMk id="34" creationId="{CAD21CF0-26B7-448A-8A42-B5164A181B6F}"/>
          </ac:spMkLst>
        </pc:spChg>
        <pc:spChg chg="add mod">
          <ac:chgData name="Richard Tock" userId="73b97d84946728a3" providerId="LiveId" clId="{78135E59-C9FA-4FC3-B4B9-2F66BBF56B72}" dt="2021-05-10T10:25:37.772" v="2554" actId="1076"/>
          <ac:spMkLst>
            <pc:docMk/>
            <pc:sldMk cId="2333659940" sldId="405"/>
            <ac:spMk id="35" creationId="{5F478762-1512-48DC-BD40-9690FD08866E}"/>
          </ac:spMkLst>
        </pc:spChg>
        <pc:spChg chg="add mod">
          <ac:chgData name="Richard Tock" userId="73b97d84946728a3" providerId="LiveId" clId="{78135E59-C9FA-4FC3-B4B9-2F66BBF56B72}" dt="2021-05-10T10:25:48.033" v="2557" actId="14100"/>
          <ac:spMkLst>
            <pc:docMk/>
            <pc:sldMk cId="2333659940" sldId="405"/>
            <ac:spMk id="36" creationId="{4EC52422-617A-43B2-925D-B7065DE0B254}"/>
          </ac:spMkLst>
        </pc:spChg>
        <pc:spChg chg="add mod">
          <ac:chgData name="Richard Tock" userId="73b97d84946728a3" providerId="LiveId" clId="{78135E59-C9FA-4FC3-B4B9-2F66BBF56B72}" dt="2021-05-10T10:25:58.905" v="2560" actId="1036"/>
          <ac:spMkLst>
            <pc:docMk/>
            <pc:sldMk cId="2333659940" sldId="405"/>
            <ac:spMk id="37" creationId="{1C9B2903-C901-4661-95A5-B95453113946}"/>
          </ac:spMkLst>
        </pc:spChg>
        <pc:spChg chg="add mod">
          <ac:chgData name="Richard Tock" userId="73b97d84946728a3" providerId="LiveId" clId="{78135E59-C9FA-4FC3-B4B9-2F66BBF56B72}" dt="2021-05-10T10:26:04.369" v="2562" actId="1076"/>
          <ac:spMkLst>
            <pc:docMk/>
            <pc:sldMk cId="2333659940" sldId="405"/>
            <ac:spMk id="38" creationId="{CE95E374-1476-4E03-9154-0891B39C6255}"/>
          </ac:spMkLst>
        </pc:spChg>
        <pc:spChg chg="add del mod">
          <ac:chgData name="Richard Tock" userId="73b97d84946728a3" providerId="LiveId" clId="{78135E59-C9FA-4FC3-B4B9-2F66BBF56B72}" dt="2021-05-10T14:07:47.818" v="2644" actId="478"/>
          <ac:spMkLst>
            <pc:docMk/>
            <pc:sldMk cId="2333659940" sldId="405"/>
            <ac:spMk id="39" creationId="{AFCDDA3A-1692-4F98-9E10-677ABFC52AE7}"/>
          </ac:spMkLst>
        </pc:spChg>
        <pc:spChg chg="add del mod">
          <ac:chgData name="Richard Tock" userId="73b97d84946728a3" providerId="LiveId" clId="{78135E59-C9FA-4FC3-B4B9-2F66BBF56B72}" dt="2021-05-10T14:07:47.818" v="2644" actId="478"/>
          <ac:spMkLst>
            <pc:docMk/>
            <pc:sldMk cId="2333659940" sldId="405"/>
            <ac:spMk id="40" creationId="{E93C301E-CAD8-4732-A359-8ED74272EE0C}"/>
          </ac:spMkLst>
        </pc:spChg>
        <pc:spChg chg="add del mod">
          <ac:chgData name="Richard Tock" userId="73b97d84946728a3" providerId="LiveId" clId="{78135E59-C9FA-4FC3-B4B9-2F66BBF56B72}" dt="2021-05-10T14:07:47.818" v="2644" actId="478"/>
          <ac:spMkLst>
            <pc:docMk/>
            <pc:sldMk cId="2333659940" sldId="405"/>
            <ac:spMk id="41" creationId="{6CE36523-42DD-43CC-9399-9E408B96A8DA}"/>
          </ac:spMkLst>
        </pc:spChg>
        <pc:spChg chg="add del mod">
          <ac:chgData name="Richard Tock" userId="73b97d84946728a3" providerId="LiveId" clId="{78135E59-C9FA-4FC3-B4B9-2F66BBF56B72}" dt="2021-05-10T14:07:47.818" v="2644" actId="478"/>
          <ac:spMkLst>
            <pc:docMk/>
            <pc:sldMk cId="2333659940" sldId="405"/>
            <ac:spMk id="42" creationId="{EDCC0A91-4030-4142-87FE-A4EC5D4B4D9A}"/>
          </ac:spMkLst>
        </pc:spChg>
        <pc:spChg chg="add mod">
          <ac:chgData name="Richard Tock" userId="73b97d84946728a3" providerId="LiveId" clId="{78135E59-C9FA-4FC3-B4B9-2F66BBF56B72}" dt="2021-05-10T14:06:13.244" v="2590" actId="207"/>
          <ac:spMkLst>
            <pc:docMk/>
            <pc:sldMk cId="2333659940" sldId="405"/>
            <ac:spMk id="43" creationId="{6CC98AA7-F343-43B0-ACB8-9DC8822D9F39}"/>
          </ac:spMkLst>
        </pc:spChg>
        <pc:spChg chg="add mod">
          <ac:chgData name="Richard Tock" userId="73b97d84946728a3" providerId="LiveId" clId="{78135E59-C9FA-4FC3-B4B9-2F66BBF56B72}" dt="2021-05-10T14:06:54.326" v="2607" actId="1076"/>
          <ac:spMkLst>
            <pc:docMk/>
            <pc:sldMk cId="2333659940" sldId="405"/>
            <ac:spMk id="44" creationId="{790DD9B7-4F75-42E9-ABCE-99AF967FBBE0}"/>
          </ac:spMkLst>
        </pc:spChg>
        <pc:spChg chg="add mod">
          <ac:chgData name="Richard Tock" userId="73b97d84946728a3" providerId="LiveId" clId="{78135E59-C9FA-4FC3-B4B9-2F66BBF56B72}" dt="2021-05-10T14:07:01.084" v="2613" actId="20577"/>
          <ac:spMkLst>
            <pc:docMk/>
            <pc:sldMk cId="2333659940" sldId="405"/>
            <ac:spMk id="45" creationId="{A7C39862-5706-4125-B8F1-DF0BE3F76849}"/>
          </ac:spMkLst>
        </pc:spChg>
        <pc:spChg chg="add mod">
          <ac:chgData name="Richard Tock" userId="73b97d84946728a3" providerId="LiveId" clId="{78135E59-C9FA-4FC3-B4B9-2F66BBF56B72}" dt="2021-05-10T14:07:19.876" v="2628" actId="1076"/>
          <ac:spMkLst>
            <pc:docMk/>
            <pc:sldMk cId="2333659940" sldId="405"/>
            <ac:spMk id="46" creationId="{A9380D9E-6B76-4717-BBBD-55DACCFE26E8}"/>
          </ac:spMkLst>
        </pc:spChg>
        <pc:spChg chg="add mod">
          <ac:chgData name="Richard Tock" userId="73b97d84946728a3" providerId="LiveId" clId="{78135E59-C9FA-4FC3-B4B9-2F66BBF56B72}" dt="2021-05-10T14:10:03.576" v="2840" actId="1076"/>
          <ac:spMkLst>
            <pc:docMk/>
            <pc:sldMk cId="2333659940" sldId="405"/>
            <ac:spMk id="47" creationId="{A2F5B749-5AE6-421F-BA45-47D747156AB5}"/>
          </ac:spMkLst>
        </pc:spChg>
        <pc:spChg chg="add mod ord">
          <ac:chgData name="Richard Tock" userId="73b97d84946728a3" providerId="LiveId" clId="{78135E59-C9FA-4FC3-B4B9-2F66BBF56B72}" dt="2021-05-10T14:09:51.795" v="2838" actId="2711"/>
          <ac:spMkLst>
            <pc:docMk/>
            <pc:sldMk cId="2333659940" sldId="405"/>
            <ac:spMk id="48" creationId="{3D2A88FD-4611-45AC-8433-0FF1906E4C60}"/>
          </ac:spMkLst>
        </pc:spChg>
        <pc:spChg chg="mod">
          <ac:chgData name="Richard Tock" userId="73b97d84946728a3" providerId="LiveId" clId="{78135E59-C9FA-4FC3-B4B9-2F66BBF56B72}" dt="2021-05-10T14:10:17.994" v="2841"/>
          <ac:spMkLst>
            <pc:docMk/>
            <pc:sldMk cId="2333659940" sldId="405"/>
            <ac:spMk id="50" creationId="{DB2460F3-EAEE-4730-917F-9FC40A220AC7}"/>
          </ac:spMkLst>
        </pc:spChg>
        <pc:spChg chg="mod topLvl">
          <ac:chgData name="Richard Tock" userId="73b97d84946728a3" providerId="LiveId" clId="{78135E59-C9FA-4FC3-B4B9-2F66BBF56B72}" dt="2021-05-10T14:11:07.241" v="2858" actId="338"/>
          <ac:spMkLst>
            <pc:docMk/>
            <pc:sldMk cId="2333659940" sldId="405"/>
            <ac:spMk id="53" creationId="{8E9F0002-F876-4E7E-8018-AF43555ECA81}"/>
          </ac:spMkLst>
        </pc:spChg>
        <pc:spChg chg="mod">
          <ac:chgData name="Richard Tock" userId="73b97d84946728a3" providerId="LiveId" clId="{78135E59-C9FA-4FC3-B4B9-2F66BBF56B72}" dt="2021-05-10T14:11:32.098" v="2862"/>
          <ac:spMkLst>
            <pc:docMk/>
            <pc:sldMk cId="2333659940" sldId="405"/>
            <ac:spMk id="57" creationId="{D61D6374-FE9C-47E8-AB26-89FE46C6AEBC}"/>
          </ac:spMkLst>
        </pc:spChg>
        <pc:spChg chg="mod topLvl">
          <ac:chgData name="Richard Tock" userId="73b97d84946728a3" providerId="LiveId" clId="{78135E59-C9FA-4FC3-B4B9-2F66BBF56B72}" dt="2021-05-10T14:12:03.227" v="2878" actId="338"/>
          <ac:spMkLst>
            <pc:docMk/>
            <pc:sldMk cId="2333659940" sldId="405"/>
            <ac:spMk id="60" creationId="{BCD3C6A0-2F1F-43E6-AC82-749BE8A3B12E}"/>
          </ac:spMkLst>
        </pc:spChg>
        <pc:spChg chg="mod">
          <ac:chgData name="Richard Tock" userId="73b97d84946728a3" providerId="LiveId" clId="{78135E59-C9FA-4FC3-B4B9-2F66BBF56B72}" dt="2021-05-10T14:11:47.204" v="2868"/>
          <ac:spMkLst>
            <pc:docMk/>
            <pc:sldMk cId="2333659940" sldId="405"/>
            <ac:spMk id="63" creationId="{4F4E1BDB-058E-47A6-AF50-1CA74F9B00BA}"/>
          </ac:spMkLst>
        </pc:spChg>
        <pc:spChg chg="mod">
          <ac:chgData name="Richard Tock" userId="73b97d84946728a3" providerId="LiveId" clId="{78135E59-C9FA-4FC3-B4B9-2F66BBF56B72}" dt="2021-05-10T14:12:11.394" v="2881"/>
          <ac:spMkLst>
            <pc:docMk/>
            <pc:sldMk cId="2333659940" sldId="405"/>
            <ac:spMk id="67" creationId="{D189353F-697F-4084-9119-161E680B96D4}"/>
          </ac:spMkLst>
        </pc:spChg>
        <pc:grpChg chg="del">
          <ac:chgData name="Richard Tock" userId="73b97d84946728a3" providerId="LiveId" clId="{78135E59-C9FA-4FC3-B4B9-2F66BBF56B72}" dt="2021-05-10T10:11:30.253" v="1955" actId="478"/>
          <ac:grpSpMkLst>
            <pc:docMk/>
            <pc:sldMk cId="2333659940" sldId="405"/>
            <ac:grpSpMk id="4" creationId="{2F717C7D-AB8F-4020-8401-2B4EBFA260DF}"/>
          </ac:grpSpMkLst>
        </pc:grpChg>
        <pc:grpChg chg="add mod">
          <ac:chgData name="Richard Tock" userId="73b97d84946728a3" providerId="LiveId" clId="{78135E59-C9FA-4FC3-B4B9-2F66BBF56B72}" dt="2021-05-10T14:10:44.663" v="2850" actId="1076"/>
          <ac:grpSpMkLst>
            <pc:docMk/>
            <pc:sldMk cId="2333659940" sldId="405"/>
            <ac:grpSpMk id="49" creationId="{19F0BCC8-910E-4E40-A574-7D3B4E9454C4}"/>
          </ac:grpSpMkLst>
        </pc:grpChg>
        <pc:grpChg chg="add del mod">
          <ac:chgData name="Richard Tock" userId="73b97d84946728a3" providerId="LiveId" clId="{78135E59-C9FA-4FC3-B4B9-2F66BBF56B72}" dt="2021-05-10T14:10:56.549" v="2855" actId="165"/>
          <ac:grpSpMkLst>
            <pc:docMk/>
            <pc:sldMk cId="2333659940" sldId="405"/>
            <ac:grpSpMk id="52" creationId="{E33FE995-E193-46D5-A6C2-C01F5EDD7980}"/>
          </ac:grpSpMkLst>
        </pc:grpChg>
        <pc:grpChg chg="add mod">
          <ac:chgData name="Richard Tock" userId="73b97d84946728a3" providerId="LiveId" clId="{78135E59-C9FA-4FC3-B4B9-2F66BBF56B72}" dt="2021-05-10T14:11:07.241" v="2858" actId="338"/>
          <ac:grpSpMkLst>
            <pc:docMk/>
            <pc:sldMk cId="2333659940" sldId="405"/>
            <ac:grpSpMk id="55" creationId="{AF2D5D4E-DB3F-41F8-A59A-3F340B8A3195}"/>
          </ac:grpSpMkLst>
        </pc:grpChg>
        <pc:grpChg chg="add mod">
          <ac:chgData name="Richard Tock" userId="73b97d84946728a3" providerId="LiveId" clId="{78135E59-C9FA-4FC3-B4B9-2F66BBF56B72}" dt="2021-05-10T14:11:35.481" v="2863" actId="1076"/>
          <ac:grpSpMkLst>
            <pc:docMk/>
            <pc:sldMk cId="2333659940" sldId="405"/>
            <ac:grpSpMk id="56" creationId="{5A3C0425-2151-406C-9ED0-64DAB603D131}"/>
          </ac:grpSpMkLst>
        </pc:grpChg>
        <pc:grpChg chg="add del mod">
          <ac:chgData name="Richard Tock" userId="73b97d84946728a3" providerId="LiveId" clId="{78135E59-C9FA-4FC3-B4B9-2F66BBF56B72}" dt="2021-05-10T14:11:55.836" v="2875" actId="165"/>
          <ac:grpSpMkLst>
            <pc:docMk/>
            <pc:sldMk cId="2333659940" sldId="405"/>
            <ac:grpSpMk id="59" creationId="{CEC945A8-64FA-478B-8E24-7EA67E315AF6}"/>
          </ac:grpSpMkLst>
        </pc:grpChg>
        <pc:grpChg chg="add del mod">
          <ac:chgData name="Richard Tock" userId="73b97d84946728a3" providerId="LiveId" clId="{78135E59-C9FA-4FC3-B4B9-2F66BBF56B72}" dt="2021-05-10T14:11:49.590" v="2871"/>
          <ac:grpSpMkLst>
            <pc:docMk/>
            <pc:sldMk cId="2333659940" sldId="405"/>
            <ac:grpSpMk id="62" creationId="{026E742E-E799-4021-855B-E544AF7BA53E}"/>
          </ac:grpSpMkLst>
        </pc:grpChg>
        <pc:grpChg chg="add mod">
          <ac:chgData name="Richard Tock" userId="73b97d84946728a3" providerId="LiveId" clId="{78135E59-C9FA-4FC3-B4B9-2F66BBF56B72}" dt="2021-05-10T14:12:03.227" v="2878" actId="338"/>
          <ac:grpSpMkLst>
            <pc:docMk/>
            <pc:sldMk cId="2333659940" sldId="405"/>
            <ac:grpSpMk id="65" creationId="{BD8257A4-EEDF-4826-B88A-54B95F1CBE40}"/>
          </ac:grpSpMkLst>
        </pc:grpChg>
        <pc:grpChg chg="add mod">
          <ac:chgData name="Richard Tock" userId="73b97d84946728a3" providerId="LiveId" clId="{78135E59-C9FA-4FC3-B4B9-2F66BBF56B72}" dt="2021-05-10T14:12:14.631" v="2882" actId="1076"/>
          <ac:grpSpMkLst>
            <pc:docMk/>
            <pc:sldMk cId="2333659940" sldId="405"/>
            <ac:grpSpMk id="66" creationId="{0C59143E-3690-491E-8EAE-7F7E08B621B9}"/>
          </ac:grpSpMkLst>
        </pc:grpChg>
        <pc:graphicFrameChg chg="del">
          <ac:chgData name="Richard Tock" userId="73b97d84946728a3" providerId="LiveId" clId="{78135E59-C9FA-4FC3-B4B9-2F66BBF56B72}" dt="2021-05-10T10:11:30.253" v="1955" actId="478"/>
          <ac:graphicFrameMkLst>
            <pc:docMk/>
            <pc:sldMk cId="2333659940" sldId="405"/>
            <ac:graphicFrameMk id="3" creationId="{53331ACE-DCBF-434B-9A9E-FF273B573791}"/>
          </ac:graphicFrameMkLst>
        </pc:graphicFrameChg>
        <pc:picChg chg="add del mod">
          <ac:chgData name="Richard Tock" userId="73b97d84946728a3" providerId="LiveId" clId="{78135E59-C9FA-4FC3-B4B9-2F66BBF56B72}" dt="2021-05-10T10:18:10.224" v="2397" actId="478"/>
          <ac:picMkLst>
            <pc:docMk/>
            <pc:sldMk cId="2333659940" sldId="405"/>
            <ac:picMk id="6" creationId="{E9674508-82AF-4E2D-A88F-FA7C5BF81ABA}"/>
          </ac:picMkLst>
        </pc:picChg>
        <pc:picChg chg="add del mod">
          <ac:chgData name="Richard Tock" userId="73b97d84946728a3" providerId="LiveId" clId="{78135E59-C9FA-4FC3-B4B9-2F66BBF56B72}" dt="2021-05-10T14:07:46.494" v="2643" actId="478"/>
          <ac:picMkLst>
            <pc:docMk/>
            <pc:sldMk cId="2333659940" sldId="405"/>
            <ac:picMk id="14" creationId="{01D0AE20-516C-4768-B514-A2910061B639}"/>
          </ac:picMkLst>
        </pc:picChg>
        <pc:picChg chg="add mod">
          <ac:chgData name="Richard Tock" userId="73b97d84946728a3" providerId="LiveId" clId="{78135E59-C9FA-4FC3-B4B9-2F66BBF56B72}" dt="2021-05-10T10:25:29.279" v="2553" actId="1076"/>
          <ac:picMkLst>
            <pc:docMk/>
            <pc:sldMk cId="2333659940" sldId="405"/>
            <ac:picMk id="18" creationId="{EB4A14A3-49DF-437A-9022-E8F2A54C3470}"/>
          </ac:picMkLst>
        </pc:picChg>
        <pc:picChg chg="add mod">
          <ac:chgData name="Richard Tock" userId="73b97d84946728a3" providerId="LiveId" clId="{78135E59-C9FA-4FC3-B4B9-2F66BBF56B72}" dt="2021-05-10T10:25:29.279" v="2553" actId="1076"/>
          <ac:picMkLst>
            <pc:docMk/>
            <pc:sldMk cId="2333659940" sldId="405"/>
            <ac:picMk id="20" creationId="{DBC5E15A-57E6-4104-A179-6F1E27D93B0C}"/>
          </ac:picMkLst>
        </pc:picChg>
        <pc:picChg chg="add del mod">
          <ac:chgData name="Richard Tock" userId="73b97d84946728a3" providerId="LiveId" clId="{78135E59-C9FA-4FC3-B4B9-2F66BBF56B72}" dt="2021-05-10T10:22:27.613" v="2451" actId="478"/>
          <ac:picMkLst>
            <pc:docMk/>
            <pc:sldMk cId="2333659940" sldId="405"/>
            <ac:picMk id="26" creationId="{E37FB515-0B3F-4307-9E19-41AF13E8DBC0}"/>
          </ac:picMkLst>
        </pc:picChg>
        <pc:picChg chg="add mod">
          <ac:chgData name="Richard Tock" userId="73b97d84946728a3" providerId="LiveId" clId="{78135E59-C9FA-4FC3-B4B9-2F66BBF56B72}" dt="2021-05-10T10:25:37.772" v="2554" actId="1076"/>
          <ac:picMkLst>
            <pc:docMk/>
            <pc:sldMk cId="2333659940" sldId="405"/>
            <ac:picMk id="28" creationId="{9E530800-88CF-44B8-904D-A7C7FF7F5F7A}"/>
          </ac:picMkLst>
        </pc:picChg>
        <pc:picChg chg="add mod">
          <ac:chgData name="Richard Tock" userId="73b97d84946728a3" providerId="LiveId" clId="{78135E59-C9FA-4FC3-B4B9-2F66BBF56B72}" dt="2021-05-10T10:25:29.279" v="2553" actId="1076"/>
          <ac:picMkLst>
            <pc:docMk/>
            <pc:sldMk cId="2333659940" sldId="405"/>
            <ac:picMk id="30" creationId="{3059C4C9-EF10-4375-9500-4E9A6E50CA87}"/>
          </ac:picMkLst>
        </pc:picChg>
        <pc:picChg chg="mod">
          <ac:chgData name="Richard Tock" userId="73b97d84946728a3" providerId="LiveId" clId="{78135E59-C9FA-4FC3-B4B9-2F66BBF56B72}" dt="2021-05-10T14:10:17.994" v="2841"/>
          <ac:picMkLst>
            <pc:docMk/>
            <pc:sldMk cId="2333659940" sldId="405"/>
            <ac:picMk id="51" creationId="{7C068D0A-8300-46CF-85F9-C9A731EC27A8}"/>
          </ac:picMkLst>
        </pc:picChg>
        <pc:picChg chg="mod topLvl">
          <ac:chgData name="Richard Tock" userId="73b97d84946728a3" providerId="LiveId" clId="{78135E59-C9FA-4FC3-B4B9-2F66BBF56B72}" dt="2021-05-10T14:11:07.241" v="2858" actId="338"/>
          <ac:picMkLst>
            <pc:docMk/>
            <pc:sldMk cId="2333659940" sldId="405"/>
            <ac:picMk id="54" creationId="{BDF1E828-3465-4355-9629-2428BD75942C}"/>
          </ac:picMkLst>
        </pc:picChg>
        <pc:picChg chg="mod">
          <ac:chgData name="Richard Tock" userId="73b97d84946728a3" providerId="LiveId" clId="{78135E59-C9FA-4FC3-B4B9-2F66BBF56B72}" dt="2021-05-10T14:11:32.098" v="2862"/>
          <ac:picMkLst>
            <pc:docMk/>
            <pc:sldMk cId="2333659940" sldId="405"/>
            <ac:picMk id="58" creationId="{C5DB56F5-07C2-4AFA-B0FA-2D3969177C9F}"/>
          </ac:picMkLst>
        </pc:picChg>
        <pc:picChg chg="mod topLvl">
          <ac:chgData name="Richard Tock" userId="73b97d84946728a3" providerId="LiveId" clId="{78135E59-C9FA-4FC3-B4B9-2F66BBF56B72}" dt="2021-05-10T14:12:03.227" v="2878" actId="338"/>
          <ac:picMkLst>
            <pc:docMk/>
            <pc:sldMk cId="2333659940" sldId="405"/>
            <ac:picMk id="61" creationId="{1D1E6708-6804-4D42-8424-5B426F6A7E75}"/>
          </ac:picMkLst>
        </pc:picChg>
        <pc:picChg chg="mod">
          <ac:chgData name="Richard Tock" userId="73b97d84946728a3" providerId="LiveId" clId="{78135E59-C9FA-4FC3-B4B9-2F66BBF56B72}" dt="2021-05-10T14:11:47.204" v="2868"/>
          <ac:picMkLst>
            <pc:docMk/>
            <pc:sldMk cId="2333659940" sldId="405"/>
            <ac:picMk id="64" creationId="{E0D33AA4-B145-4A2A-815A-97E8C493B87B}"/>
          </ac:picMkLst>
        </pc:picChg>
        <pc:picChg chg="mod">
          <ac:chgData name="Richard Tock" userId="73b97d84946728a3" providerId="LiveId" clId="{78135E59-C9FA-4FC3-B4B9-2F66BBF56B72}" dt="2021-05-10T14:12:11.394" v="2881"/>
          <ac:picMkLst>
            <pc:docMk/>
            <pc:sldMk cId="2333659940" sldId="405"/>
            <ac:picMk id="68" creationId="{0F4C6281-FB56-4DD5-A39C-1E7546A68E9A}"/>
          </ac:picMkLst>
        </pc:picChg>
      </pc:sldChg>
      <pc:sldChg chg="addSp delSp modSp add mod modAnim">
        <pc:chgData name="Richard Tock" userId="73b97d84946728a3" providerId="LiveId" clId="{78135E59-C9FA-4FC3-B4B9-2F66BBF56B72}" dt="2021-05-12T04:09:08.822" v="4842" actId="1076"/>
        <pc:sldMkLst>
          <pc:docMk/>
          <pc:sldMk cId="1559922928" sldId="406"/>
        </pc:sldMkLst>
        <pc:spChg chg="add mod">
          <ac:chgData name="Richard Tock" userId="73b97d84946728a3" providerId="LiveId" clId="{78135E59-C9FA-4FC3-B4B9-2F66BBF56B72}" dt="2021-05-12T04:09:08.822" v="4842" actId="1076"/>
          <ac:spMkLst>
            <pc:docMk/>
            <pc:sldMk cId="1559922928" sldId="406"/>
            <ac:spMk id="3" creationId="{C9851325-077B-4EEC-A732-AB09BB6E075B}"/>
          </ac:spMkLst>
        </pc:spChg>
        <pc:spChg chg="mod">
          <ac:chgData name="Richard Tock" userId="73b97d84946728a3" providerId="LiveId" clId="{78135E59-C9FA-4FC3-B4B9-2F66BBF56B72}" dt="2021-05-11T05:53:15.561" v="3974" actId="1076"/>
          <ac:spMkLst>
            <pc:docMk/>
            <pc:sldMk cId="1559922928" sldId="406"/>
            <ac:spMk id="10" creationId="{C1C853FF-82BA-49FD-993E-930339CAC5FB}"/>
          </ac:spMkLst>
        </pc:spChg>
        <pc:spChg chg="add mod">
          <ac:chgData name="Richard Tock" userId="73b97d84946728a3" providerId="LiveId" clId="{78135E59-C9FA-4FC3-B4B9-2F66BBF56B72}" dt="2021-05-11T05:55:07.702" v="3989" actId="1076"/>
          <ac:spMkLst>
            <pc:docMk/>
            <pc:sldMk cId="1559922928" sldId="406"/>
            <ac:spMk id="14" creationId="{59F5C83D-CBD1-450C-9242-774B6C9253DA}"/>
          </ac:spMkLst>
        </pc:spChg>
        <pc:spChg chg="add mod">
          <ac:chgData name="Richard Tock" userId="73b97d84946728a3" providerId="LiveId" clId="{78135E59-C9FA-4FC3-B4B9-2F66BBF56B72}" dt="2021-05-11T06:00:19.567" v="4012" actId="1076"/>
          <ac:spMkLst>
            <pc:docMk/>
            <pc:sldMk cId="1559922928" sldId="406"/>
            <ac:spMk id="15" creationId="{9F72DF72-6320-49CF-9277-3D194A2FB2CC}"/>
          </ac:spMkLst>
        </pc:spChg>
        <pc:spChg chg="add mod">
          <ac:chgData name="Richard Tock" userId="73b97d84946728a3" providerId="LiveId" clId="{78135E59-C9FA-4FC3-B4B9-2F66BBF56B72}" dt="2021-05-12T03:20:00.303" v="4839" actId="1076"/>
          <ac:spMkLst>
            <pc:docMk/>
            <pc:sldMk cId="1559922928" sldId="406"/>
            <ac:spMk id="16" creationId="{38EA9B8F-B6D2-4C86-A98C-D60F2E1EE9CD}"/>
          </ac:spMkLst>
        </pc:spChg>
        <pc:spChg chg="add mod">
          <ac:chgData name="Richard Tock" userId="73b97d84946728a3" providerId="LiveId" clId="{78135E59-C9FA-4FC3-B4B9-2F66BBF56B72}" dt="2021-05-12T03:20:02.265" v="4840" actId="1076"/>
          <ac:spMkLst>
            <pc:docMk/>
            <pc:sldMk cId="1559922928" sldId="406"/>
            <ac:spMk id="17" creationId="{30F91DD7-97C1-4E00-B973-F605ACF87535}"/>
          </ac:spMkLst>
        </pc:spChg>
        <pc:spChg chg="add mod">
          <ac:chgData name="Richard Tock" userId="73b97d84946728a3" providerId="LiveId" clId="{78135E59-C9FA-4FC3-B4B9-2F66BBF56B72}" dt="2021-05-11T05:59:54.797" v="3994" actId="1076"/>
          <ac:spMkLst>
            <pc:docMk/>
            <pc:sldMk cId="1559922928" sldId="406"/>
            <ac:spMk id="18" creationId="{02A715A6-E202-4B70-A3B6-6157A3E4AE36}"/>
          </ac:spMkLst>
        </pc:spChg>
        <pc:spChg chg="add mod">
          <ac:chgData name="Richard Tock" userId="73b97d84946728a3" providerId="LiveId" clId="{78135E59-C9FA-4FC3-B4B9-2F66BBF56B72}" dt="2021-05-11T05:59:54.797" v="3994" actId="1076"/>
          <ac:spMkLst>
            <pc:docMk/>
            <pc:sldMk cId="1559922928" sldId="406"/>
            <ac:spMk id="19" creationId="{79D39859-D2E1-485B-A3BF-7E377F88DA59}"/>
          </ac:spMkLst>
        </pc:spChg>
        <pc:spChg chg="add mod">
          <ac:chgData name="Richard Tock" userId="73b97d84946728a3" providerId="LiveId" clId="{78135E59-C9FA-4FC3-B4B9-2F66BBF56B72}" dt="2021-05-11T05:59:54.797" v="3994" actId="1076"/>
          <ac:spMkLst>
            <pc:docMk/>
            <pc:sldMk cId="1559922928" sldId="406"/>
            <ac:spMk id="20" creationId="{1334C826-E678-4391-B1DE-A4D4694753F9}"/>
          </ac:spMkLst>
        </pc:spChg>
        <pc:spChg chg="add mod">
          <ac:chgData name="Richard Tock" userId="73b97d84946728a3" providerId="LiveId" clId="{78135E59-C9FA-4FC3-B4B9-2F66BBF56B72}" dt="2021-05-11T05:59:54.797" v="3994" actId="1076"/>
          <ac:spMkLst>
            <pc:docMk/>
            <pc:sldMk cId="1559922928" sldId="406"/>
            <ac:spMk id="21" creationId="{3BB65A68-914C-4179-AC47-178C8C5D6E41}"/>
          </ac:spMkLst>
        </pc:spChg>
        <pc:spChg chg="add mod">
          <ac:chgData name="Richard Tock" userId="73b97d84946728a3" providerId="LiveId" clId="{78135E59-C9FA-4FC3-B4B9-2F66BBF56B72}" dt="2021-05-11T05:59:54.797" v="3994" actId="1076"/>
          <ac:spMkLst>
            <pc:docMk/>
            <pc:sldMk cId="1559922928" sldId="406"/>
            <ac:spMk id="23" creationId="{204C025E-7FFB-42B5-8E5D-01DB97449642}"/>
          </ac:spMkLst>
        </pc:spChg>
        <pc:spChg chg="add mod">
          <ac:chgData name="Richard Tock" userId="73b97d84946728a3" providerId="LiveId" clId="{78135E59-C9FA-4FC3-B4B9-2F66BBF56B72}" dt="2021-05-11T05:59:54.797" v="3994" actId="1076"/>
          <ac:spMkLst>
            <pc:docMk/>
            <pc:sldMk cId="1559922928" sldId="406"/>
            <ac:spMk id="26" creationId="{9CFB8727-7094-48D5-B52A-CC548AF4F9AD}"/>
          </ac:spMkLst>
        </pc:spChg>
        <pc:spChg chg="add mod">
          <ac:chgData name="Richard Tock" userId="73b97d84946728a3" providerId="LiveId" clId="{78135E59-C9FA-4FC3-B4B9-2F66BBF56B72}" dt="2021-05-11T05:59:54.797" v="3994" actId="1076"/>
          <ac:spMkLst>
            <pc:docMk/>
            <pc:sldMk cId="1559922928" sldId="406"/>
            <ac:spMk id="28" creationId="{AE650E76-2527-4CB4-9624-69DFA0307BD8}"/>
          </ac:spMkLst>
        </pc:spChg>
        <pc:spChg chg="add mod">
          <ac:chgData name="Richard Tock" userId="73b97d84946728a3" providerId="LiveId" clId="{78135E59-C9FA-4FC3-B4B9-2F66BBF56B72}" dt="2021-05-11T05:59:54.797" v="3994" actId="1076"/>
          <ac:spMkLst>
            <pc:docMk/>
            <pc:sldMk cId="1559922928" sldId="406"/>
            <ac:spMk id="33" creationId="{3F754953-FA9A-4587-A6D2-A6DA3BDFC7CF}"/>
          </ac:spMkLst>
        </pc:spChg>
        <pc:spChg chg="add mod">
          <ac:chgData name="Richard Tock" userId="73b97d84946728a3" providerId="LiveId" clId="{78135E59-C9FA-4FC3-B4B9-2F66BBF56B72}" dt="2021-05-11T06:03:14.003" v="4084" actId="1076"/>
          <ac:spMkLst>
            <pc:docMk/>
            <pc:sldMk cId="1559922928" sldId="406"/>
            <ac:spMk id="34" creationId="{9D251A42-7E02-4407-A47A-EAD8443B88A6}"/>
          </ac:spMkLst>
        </pc:spChg>
        <pc:spChg chg="add mod">
          <ac:chgData name="Richard Tock" userId="73b97d84946728a3" providerId="LiveId" clId="{78135E59-C9FA-4FC3-B4B9-2F66BBF56B72}" dt="2021-05-11T06:00:52.027" v="4028" actId="1076"/>
          <ac:spMkLst>
            <pc:docMk/>
            <pc:sldMk cId="1559922928" sldId="406"/>
            <ac:spMk id="35" creationId="{73FBB6D6-3CCE-48B0-89F7-E4A8B9645CFE}"/>
          </ac:spMkLst>
        </pc:spChg>
        <pc:spChg chg="add mod">
          <ac:chgData name="Richard Tock" userId="73b97d84946728a3" providerId="LiveId" clId="{78135E59-C9FA-4FC3-B4B9-2F66BBF56B72}" dt="2021-05-11T06:00:52.027" v="4028" actId="1076"/>
          <ac:spMkLst>
            <pc:docMk/>
            <pc:sldMk cId="1559922928" sldId="406"/>
            <ac:spMk id="36" creationId="{6DE2FFA0-55A5-40CE-BB4E-A30E84D2052E}"/>
          </ac:spMkLst>
        </pc:spChg>
        <pc:grpChg chg="mod">
          <ac:chgData name="Richard Tock" userId="73b97d84946728a3" providerId="LiveId" clId="{78135E59-C9FA-4FC3-B4B9-2F66BBF56B72}" dt="2021-05-11T05:53:51.032" v="3985" actId="1076"/>
          <ac:grpSpMkLst>
            <pc:docMk/>
            <pc:sldMk cId="1559922928" sldId="406"/>
            <ac:grpSpMk id="31" creationId="{BBB0A85D-4460-2A49-845D-4BCDBE09C7EA}"/>
          </ac:grpSpMkLst>
        </pc:grpChg>
        <pc:graphicFrameChg chg="mod modGraphic">
          <ac:chgData name="Richard Tock" userId="73b97d84946728a3" providerId="LiveId" clId="{78135E59-C9FA-4FC3-B4B9-2F66BBF56B72}" dt="2021-05-11T06:00:42.112" v="4026" actId="20577"/>
          <ac:graphicFrameMkLst>
            <pc:docMk/>
            <pc:sldMk cId="1559922928" sldId="406"/>
            <ac:graphicFrameMk id="6" creationId="{A63AB516-7CAB-4625-9DCA-DCAD9E1B9498}"/>
          </ac:graphicFrameMkLst>
        </pc:graphicFrameChg>
        <pc:picChg chg="add mod">
          <ac:chgData name="Richard Tock" userId="73b97d84946728a3" providerId="LiveId" clId="{78135E59-C9FA-4FC3-B4B9-2F66BBF56B72}" dt="2021-05-11T05:53:42.730" v="3983" actId="1076"/>
          <ac:picMkLst>
            <pc:docMk/>
            <pc:sldMk cId="1559922928" sldId="406"/>
            <ac:picMk id="4" creationId="{4B80B1F2-8754-4CA5-937A-62374D5DCC14}"/>
          </ac:picMkLst>
        </pc:picChg>
        <pc:inkChg chg="mod">
          <ac:chgData name="Richard Tock" userId="73b97d84946728a3" providerId="LiveId" clId="{78135E59-C9FA-4FC3-B4B9-2F66BBF56B72}" dt="2021-05-11T05:53:53.800" v="3986" actId="1076"/>
          <ac:inkMkLst>
            <pc:docMk/>
            <pc:sldMk cId="1559922928" sldId="406"/>
            <ac:inkMk id="27" creationId="{50FCEC77-1950-9140-A396-4C1C89194B32}"/>
          </ac:inkMkLst>
        </pc:inkChg>
        <pc:inkChg chg="mod">
          <ac:chgData name="Richard Tock" userId="73b97d84946728a3" providerId="LiveId" clId="{78135E59-C9FA-4FC3-B4B9-2F66BBF56B72}" dt="2021-05-11T05:53:57.479" v="3987" actId="1076"/>
          <ac:inkMkLst>
            <pc:docMk/>
            <pc:sldMk cId="1559922928" sldId="406"/>
            <ac:inkMk id="29" creationId="{3C87DFD5-3BC0-6548-B7E1-AB5B0B3AB3AA}"/>
          </ac:inkMkLst>
        </pc:inkChg>
        <pc:inkChg chg="del">
          <ac:chgData name="Richard Tock" userId="73b97d84946728a3" providerId="LiveId" clId="{78135E59-C9FA-4FC3-B4B9-2F66BBF56B72}" dt="2021-05-11T05:28:59.861" v="3765" actId="478"/>
          <ac:inkMkLst>
            <pc:docMk/>
            <pc:sldMk cId="1559922928" sldId="406"/>
            <ac:inkMk id="32" creationId="{1EF64FC9-4F5A-2849-A72F-3703B2B3A83C}"/>
          </ac:inkMkLst>
        </pc:inkChg>
      </pc:sldChg>
      <pc:sldChg chg="addSp delSp modSp add mod delAnim modAnim">
        <pc:chgData name="Richard Tock" userId="73b97d84946728a3" providerId="LiveId" clId="{78135E59-C9FA-4FC3-B4B9-2F66BBF56B72}" dt="2021-05-11T08:53:01.327" v="4746" actId="1076"/>
        <pc:sldMkLst>
          <pc:docMk/>
          <pc:sldMk cId="122209885" sldId="407"/>
        </pc:sldMkLst>
        <pc:spChg chg="add mod">
          <ac:chgData name="Richard Tock" userId="73b97d84946728a3" providerId="LiveId" clId="{78135E59-C9FA-4FC3-B4B9-2F66BBF56B72}" dt="2021-05-11T08:51:49.351" v="4712" actId="14100"/>
          <ac:spMkLst>
            <pc:docMk/>
            <pc:sldMk cId="122209885" sldId="407"/>
            <ac:spMk id="5" creationId="{C51F4FD0-B641-4BBE-8755-99E44FC6106D}"/>
          </ac:spMkLst>
        </pc:spChg>
        <pc:spChg chg="add mod">
          <ac:chgData name="Richard Tock" userId="73b97d84946728a3" providerId="LiveId" clId="{78135E59-C9FA-4FC3-B4B9-2F66BBF56B72}" dt="2021-05-11T08:51:58.359" v="4716" actId="14100"/>
          <ac:spMkLst>
            <pc:docMk/>
            <pc:sldMk cId="122209885" sldId="407"/>
            <ac:spMk id="6" creationId="{299C862E-6874-420B-8198-B896D1BAF403}"/>
          </ac:spMkLst>
        </pc:spChg>
        <pc:spChg chg="add mod">
          <ac:chgData name="Richard Tock" userId="73b97d84946728a3" providerId="LiveId" clId="{78135E59-C9FA-4FC3-B4B9-2F66BBF56B72}" dt="2021-05-11T08:52:32.444" v="4745" actId="20577"/>
          <ac:spMkLst>
            <pc:docMk/>
            <pc:sldMk cId="122209885" sldId="407"/>
            <ac:spMk id="8" creationId="{9D09D343-7F4A-4E71-AB78-9D015DD2E7B2}"/>
          </ac:spMkLst>
        </pc:spChg>
        <pc:spChg chg="add mod">
          <ac:chgData name="Richard Tock" userId="73b97d84946728a3" providerId="LiveId" clId="{78135E59-C9FA-4FC3-B4B9-2F66BBF56B72}" dt="2021-05-11T08:52:00.619" v="4718" actId="1076"/>
          <ac:spMkLst>
            <pc:docMk/>
            <pc:sldMk cId="122209885" sldId="407"/>
            <ac:spMk id="9" creationId="{01F33B3E-53EE-494A-8D18-1705515C5695}"/>
          </ac:spMkLst>
        </pc:spChg>
        <pc:spChg chg="add mod">
          <ac:chgData name="Richard Tock" userId="73b97d84946728a3" providerId="LiveId" clId="{78135E59-C9FA-4FC3-B4B9-2F66BBF56B72}" dt="2021-05-11T08:52:03.546" v="4721" actId="1076"/>
          <ac:spMkLst>
            <pc:docMk/>
            <pc:sldMk cId="122209885" sldId="407"/>
            <ac:spMk id="10" creationId="{FD696944-E7C4-417E-9BA8-7121DE93C6E3}"/>
          </ac:spMkLst>
        </pc:spChg>
        <pc:spChg chg="add mod">
          <ac:chgData name="Richard Tock" userId="73b97d84946728a3" providerId="LiveId" clId="{78135E59-C9FA-4FC3-B4B9-2F66BBF56B72}" dt="2021-05-11T08:52:06.550" v="4723" actId="1076"/>
          <ac:spMkLst>
            <pc:docMk/>
            <pc:sldMk cId="122209885" sldId="407"/>
            <ac:spMk id="11" creationId="{042998C1-4158-414C-ACCF-9A01BE91F6E1}"/>
          </ac:spMkLst>
        </pc:spChg>
        <pc:spChg chg="add mod">
          <ac:chgData name="Richard Tock" userId="73b97d84946728a3" providerId="LiveId" clId="{78135E59-C9FA-4FC3-B4B9-2F66BBF56B72}" dt="2021-05-11T08:52:08.824" v="4725" actId="1076"/>
          <ac:spMkLst>
            <pc:docMk/>
            <pc:sldMk cId="122209885" sldId="407"/>
            <ac:spMk id="12" creationId="{A259281A-FFB5-46AE-B151-7CE3C83947D6}"/>
          </ac:spMkLst>
        </pc:spChg>
        <pc:spChg chg="add mod">
          <ac:chgData name="Richard Tock" userId="73b97d84946728a3" providerId="LiveId" clId="{78135E59-C9FA-4FC3-B4B9-2F66BBF56B72}" dt="2021-05-11T08:52:11.344" v="4727" actId="1076"/>
          <ac:spMkLst>
            <pc:docMk/>
            <pc:sldMk cId="122209885" sldId="407"/>
            <ac:spMk id="13" creationId="{95F4F3AA-6E34-46AF-A8C5-D8A9B1E50C8B}"/>
          </ac:spMkLst>
        </pc:spChg>
        <pc:spChg chg="add mod">
          <ac:chgData name="Richard Tock" userId="73b97d84946728a3" providerId="LiveId" clId="{78135E59-C9FA-4FC3-B4B9-2F66BBF56B72}" dt="2021-05-11T08:52:14.246" v="4729" actId="1076"/>
          <ac:spMkLst>
            <pc:docMk/>
            <pc:sldMk cId="122209885" sldId="407"/>
            <ac:spMk id="14" creationId="{D3549B4B-0458-4D27-9B19-94179FB2390C}"/>
          </ac:spMkLst>
        </pc:spChg>
        <pc:spChg chg="add mod">
          <ac:chgData name="Richard Tock" userId="73b97d84946728a3" providerId="LiveId" clId="{78135E59-C9FA-4FC3-B4B9-2F66BBF56B72}" dt="2021-05-11T08:52:16.372" v="4731" actId="1076"/>
          <ac:spMkLst>
            <pc:docMk/>
            <pc:sldMk cId="122209885" sldId="407"/>
            <ac:spMk id="15" creationId="{A442201F-F1C0-4160-9729-EED24BBB9648}"/>
          </ac:spMkLst>
        </pc:spChg>
        <pc:spChg chg="add mod">
          <ac:chgData name="Richard Tock" userId="73b97d84946728a3" providerId="LiveId" clId="{78135E59-C9FA-4FC3-B4B9-2F66BBF56B72}" dt="2021-05-11T08:52:19.117" v="4733" actId="1076"/>
          <ac:spMkLst>
            <pc:docMk/>
            <pc:sldMk cId="122209885" sldId="407"/>
            <ac:spMk id="16" creationId="{759ABAF8-3B42-47FF-A576-52B14D67A7C0}"/>
          </ac:spMkLst>
        </pc:spChg>
        <pc:spChg chg="add mod">
          <ac:chgData name="Richard Tock" userId="73b97d84946728a3" providerId="LiveId" clId="{78135E59-C9FA-4FC3-B4B9-2F66BBF56B72}" dt="2021-05-11T08:52:21.356" v="4735" actId="1076"/>
          <ac:spMkLst>
            <pc:docMk/>
            <pc:sldMk cId="122209885" sldId="407"/>
            <ac:spMk id="17" creationId="{7B88C1EE-53E9-4B16-8646-A937A14F02F4}"/>
          </ac:spMkLst>
        </pc:spChg>
        <pc:spChg chg="add mod">
          <ac:chgData name="Richard Tock" userId="73b97d84946728a3" providerId="LiveId" clId="{78135E59-C9FA-4FC3-B4B9-2F66BBF56B72}" dt="2021-05-11T08:53:01.327" v="4746" actId="1076"/>
          <ac:spMkLst>
            <pc:docMk/>
            <pc:sldMk cId="122209885" sldId="407"/>
            <ac:spMk id="18" creationId="{D39B799F-377A-434C-8276-9E7ACEC60AFC}"/>
          </ac:spMkLst>
        </pc:spChg>
        <pc:spChg chg="add mod">
          <ac:chgData name="Richard Tock" userId="73b97d84946728a3" providerId="LiveId" clId="{78135E59-C9FA-4FC3-B4B9-2F66BBF56B72}" dt="2021-05-11T08:52:25.429" v="4739" actId="1076"/>
          <ac:spMkLst>
            <pc:docMk/>
            <pc:sldMk cId="122209885" sldId="407"/>
            <ac:spMk id="19" creationId="{C2B2DA24-B9DF-4FE8-95B1-8EE132617AFA}"/>
          </ac:spMkLst>
        </pc:spChg>
        <pc:grpChg chg="del mod">
          <ac:chgData name="Richard Tock" userId="73b97d84946728a3" providerId="LiveId" clId="{78135E59-C9FA-4FC3-B4B9-2F66BBF56B72}" dt="2021-05-11T06:26:28.704" v="4339" actId="478"/>
          <ac:grpSpMkLst>
            <pc:docMk/>
            <pc:sldMk cId="122209885" sldId="407"/>
            <ac:grpSpMk id="6" creationId="{FFEAD41C-C4D7-4371-9085-543BD66158DE}"/>
          </ac:grpSpMkLst>
        </pc:grpChg>
        <pc:graphicFrameChg chg="del">
          <ac:chgData name="Richard Tock" userId="73b97d84946728a3" providerId="LiveId" clId="{78135E59-C9FA-4FC3-B4B9-2F66BBF56B72}" dt="2021-05-11T06:26:26.664" v="4337" actId="478"/>
          <ac:graphicFrameMkLst>
            <pc:docMk/>
            <pc:sldMk cId="122209885" sldId="407"/>
            <ac:graphicFrameMk id="3" creationId="{53331ACE-DCBF-434B-9A9E-FF273B573791}"/>
          </ac:graphicFrameMkLst>
        </pc:graphicFrameChg>
        <pc:graphicFrameChg chg="add mod modGraphic">
          <ac:chgData name="Richard Tock" userId="73b97d84946728a3" providerId="LiveId" clId="{78135E59-C9FA-4FC3-B4B9-2F66BBF56B72}" dt="2021-05-11T08:51:34.364" v="4709" actId="20577"/>
          <ac:graphicFrameMkLst>
            <pc:docMk/>
            <pc:sldMk cId="122209885" sldId="407"/>
            <ac:graphicFrameMk id="7" creationId="{550542DA-F366-441B-A6A9-3C910DCB1EA1}"/>
          </ac:graphicFrameMkLst>
        </pc:graphicFrameChg>
      </pc:sldChg>
      <pc:sldChg chg="addSp delSp modSp add mod delAnim">
        <pc:chgData name="Richard Tock" userId="73b97d84946728a3" providerId="LiveId" clId="{78135E59-C9FA-4FC3-B4B9-2F66BBF56B72}" dt="2021-05-12T01:58:55.408" v="4809" actId="1076"/>
        <pc:sldMkLst>
          <pc:docMk/>
          <pc:sldMk cId="3735649478" sldId="408"/>
        </pc:sldMkLst>
        <pc:spChg chg="add del">
          <ac:chgData name="Richard Tock" userId="73b97d84946728a3" providerId="LiveId" clId="{78135E59-C9FA-4FC3-B4B9-2F66BBF56B72}" dt="2021-05-12T01:57:35.558" v="4760"/>
          <ac:spMkLst>
            <pc:docMk/>
            <pc:sldMk cId="3735649478" sldId="408"/>
            <ac:spMk id="3" creationId="{F651E0DD-62EE-4694-93FE-0BAB323EF111}"/>
          </ac:spMkLst>
        </pc:spChg>
        <pc:spChg chg="add del">
          <ac:chgData name="Richard Tock" userId="73b97d84946728a3" providerId="LiveId" clId="{78135E59-C9FA-4FC3-B4B9-2F66BBF56B72}" dt="2021-05-12T01:57:38.184" v="4762"/>
          <ac:spMkLst>
            <pc:docMk/>
            <pc:sldMk cId="3735649478" sldId="408"/>
            <ac:spMk id="4" creationId="{9C90955B-7A4E-406F-BAA3-04E063E2A3EC}"/>
          </ac:spMkLst>
        </pc:spChg>
        <pc:spChg chg="del">
          <ac:chgData name="Richard Tock" userId="73b97d84946728a3" providerId="LiveId" clId="{78135E59-C9FA-4FC3-B4B9-2F66BBF56B72}" dt="2021-05-12T01:57:17.206" v="4754" actId="478"/>
          <ac:spMkLst>
            <pc:docMk/>
            <pc:sldMk cId="3735649478" sldId="408"/>
            <ac:spMk id="5" creationId="{C51F4FD0-B641-4BBE-8755-99E44FC6106D}"/>
          </ac:spMkLst>
        </pc:spChg>
        <pc:spChg chg="del">
          <ac:chgData name="Richard Tock" userId="73b97d84946728a3" providerId="LiveId" clId="{78135E59-C9FA-4FC3-B4B9-2F66BBF56B72}" dt="2021-05-12T01:57:17.206" v="4754" actId="478"/>
          <ac:spMkLst>
            <pc:docMk/>
            <pc:sldMk cId="3735649478" sldId="408"/>
            <ac:spMk id="6" creationId="{299C862E-6874-420B-8198-B896D1BAF403}"/>
          </ac:spMkLst>
        </pc:spChg>
        <pc:spChg chg="mod">
          <ac:chgData name="Richard Tock" userId="73b97d84946728a3" providerId="LiveId" clId="{78135E59-C9FA-4FC3-B4B9-2F66BBF56B72}" dt="2021-05-12T01:58:52.974" v="4808" actId="5793"/>
          <ac:spMkLst>
            <pc:docMk/>
            <pc:sldMk cId="3735649478" sldId="408"/>
            <ac:spMk id="8" creationId="{9D09D343-7F4A-4E71-AB78-9D015DD2E7B2}"/>
          </ac:spMkLst>
        </pc:spChg>
        <pc:spChg chg="del">
          <ac:chgData name="Richard Tock" userId="73b97d84946728a3" providerId="LiveId" clId="{78135E59-C9FA-4FC3-B4B9-2F66BBF56B72}" dt="2021-05-12T01:57:17.206" v="4754" actId="478"/>
          <ac:spMkLst>
            <pc:docMk/>
            <pc:sldMk cId="3735649478" sldId="408"/>
            <ac:spMk id="9" creationId="{01F33B3E-53EE-494A-8D18-1705515C5695}"/>
          </ac:spMkLst>
        </pc:spChg>
        <pc:spChg chg="del">
          <ac:chgData name="Richard Tock" userId="73b97d84946728a3" providerId="LiveId" clId="{78135E59-C9FA-4FC3-B4B9-2F66BBF56B72}" dt="2021-05-12T01:57:17.206" v="4754" actId="478"/>
          <ac:spMkLst>
            <pc:docMk/>
            <pc:sldMk cId="3735649478" sldId="408"/>
            <ac:spMk id="10" creationId="{FD696944-E7C4-417E-9BA8-7121DE93C6E3}"/>
          </ac:spMkLst>
        </pc:spChg>
        <pc:spChg chg="del">
          <ac:chgData name="Richard Tock" userId="73b97d84946728a3" providerId="LiveId" clId="{78135E59-C9FA-4FC3-B4B9-2F66BBF56B72}" dt="2021-05-12T01:57:17.206" v="4754" actId="478"/>
          <ac:spMkLst>
            <pc:docMk/>
            <pc:sldMk cId="3735649478" sldId="408"/>
            <ac:spMk id="11" creationId="{042998C1-4158-414C-ACCF-9A01BE91F6E1}"/>
          </ac:spMkLst>
        </pc:spChg>
        <pc:spChg chg="del">
          <ac:chgData name="Richard Tock" userId="73b97d84946728a3" providerId="LiveId" clId="{78135E59-C9FA-4FC3-B4B9-2F66BBF56B72}" dt="2021-05-12T01:57:17.206" v="4754" actId="478"/>
          <ac:spMkLst>
            <pc:docMk/>
            <pc:sldMk cId="3735649478" sldId="408"/>
            <ac:spMk id="12" creationId="{A259281A-FFB5-46AE-B151-7CE3C83947D6}"/>
          </ac:spMkLst>
        </pc:spChg>
        <pc:spChg chg="del">
          <ac:chgData name="Richard Tock" userId="73b97d84946728a3" providerId="LiveId" clId="{78135E59-C9FA-4FC3-B4B9-2F66BBF56B72}" dt="2021-05-12T01:57:17.206" v="4754" actId="478"/>
          <ac:spMkLst>
            <pc:docMk/>
            <pc:sldMk cId="3735649478" sldId="408"/>
            <ac:spMk id="13" creationId="{95F4F3AA-6E34-46AF-A8C5-D8A9B1E50C8B}"/>
          </ac:spMkLst>
        </pc:spChg>
        <pc:spChg chg="del">
          <ac:chgData name="Richard Tock" userId="73b97d84946728a3" providerId="LiveId" clId="{78135E59-C9FA-4FC3-B4B9-2F66BBF56B72}" dt="2021-05-12T01:57:17.206" v="4754" actId="478"/>
          <ac:spMkLst>
            <pc:docMk/>
            <pc:sldMk cId="3735649478" sldId="408"/>
            <ac:spMk id="14" creationId="{D3549B4B-0458-4D27-9B19-94179FB2390C}"/>
          </ac:spMkLst>
        </pc:spChg>
        <pc:spChg chg="del">
          <ac:chgData name="Richard Tock" userId="73b97d84946728a3" providerId="LiveId" clId="{78135E59-C9FA-4FC3-B4B9-2F66BBF56B72}" dt="2021-05-12T01:57:17.206" v="4754" actId="478"/>
          <ac:spMkLst>
            <pc:docMk/>
            <pc:sldMk cId="3735649478" sldId="408"/>
            <ac:spMk id="15" creationId="{A442201F-F1C0-4160-9729-EED24BBB9648}"/>
          </ac:spMkLst>
        </pc:spChg>
        <pc:spChg chg="del">
          <ac:chgData name="Richard Tock" userId="73b97d84946728a3" providerId="LiveId" clId="{78135E59-C9FA-4FC3-B4B9-2F66BBF56B72}" dt="2021-05-12T01:57:17.206" v="4754" actId="478"/>
          <ac:spMkLst>
            <pc:docMk/>
            <pc:sldMk cId="3735649478" sldId="408"/>
            <ac:spMk id="16" creationId="{759ABAF8-3B42-47FF-A576-52B14D67A7C0}"/>
          </ac:spMkLst>
        </pc:spChg>
        <pc:spChg chg="del">
          <ac:chgData name="Richard Tock" userId="73b97d84946728a3" providerId="LiveId" clId="{78135E59-C9FA-4FC3-B4B9-2F66BBF56B72}" dt="2021-05-12T01:57:17.206" v="4754" actId="478"/>
          <ac:spMkLst>
            <pc:docMk/>
            <pc:sldMk cId="3735649478" sldId="408"/>
            <ac:spMk id="17" creationId="{7B88C1EE-53E9-4B16-8646-A937A14F02F4}"/>
          </ac:spMkLst>
        </pc:spChg>
        <pc:spChg chg="del">
          <ac:chgData name="Richard Tock" userId="73b97d84946728a3" providerId="LiveId" clId="{78135E59-C9FA-4FC3-B4B9-2F66BBF56B72}" dt="2021-05-12T01:57:17.206" v="4754" actId="478"/>
          <ac:spMkLst>
            <pc:docMk/>
            <pc:sldMk cId="3735649478" sldId="408"/>
            <ac:spMk id="18" creationId="{D39B799F-377A-434C-8276-9E7ACEC60AFC}"/>
          </ac:spMkLst>
        </pc:spChg>
        <pc:spChg chg="del">
          <ac:chgData name="Richard Tock" userId="73b97d84946728a3" providerId="LiveId" clId="{78135E59-C9FA-4FC3-B4B9-2F66BBF56B72}" dt="2021-05-12T01:57:17.206" v="4754" actId="478"/>
          <ac:spMkLst>
            <pc:docMk/>
            <pc:sldMk cId="3735649478" sldId="408"/>
            <ac:spMk id="19" creationId="{C2B2DA24-B9DF-4FE8-95B1-8EE132617AFA}"/>
          </ac:spMkLst>
        </pc:spChg>
        <pc:spChg chg="add del mod">
          <ac:chgData name="Richard Tock" userId="73b97d84946728a3" providerId="LiveId" clId="{78135E59-C9FA-4FC3-B4B9-2F66BBF56B72}" dt="2021-05-12T01:58:41.144" v="4780"/>
          <ac:spMkLst>
            <pc:docMk/>
            <pc:sldMk cId="3735649478" sldId="408"/>
            <ac:spMk id="20" creationId="{C737DEE7-F269-4E60-987E-627FA44F9846}"/>
          </ac:spMkLst>
        </pc:spChg>
        <pc:spChg chg="add del mod">
          <ac:chgData name="Richard Tock" userId="73b97d84946728a3" providerId="LiveId" clId="{78135E59-C9FA-4FC3-B4B9-2F66BBF56B72}" dt="2021-05-12T01:57:26.606" v="4758"/>
          <ac:spMkLst>
            <pc:docMk/>
            <pc:sldMk cId="3735649478" sldId="408"/>
            <ac:spMk id="21" creationId="{0C86C34A-A0AA-4856-A42F-865D153EFC05}"/>
          </ac:spMkLst>
        </pc:spChg>
        <pc:spChg chg="add del">
          <ac:chgData name="Richard Tock" userId="73b97d84946728a3" providerId="LiveId" clId="{78135E59-C9FA-4FC3-B4B9-2F66BBF56B72}" dt="2021-05-12T01:57:44.306" v="4764"/>
          <ac:spMkLst>
            <pc:docMk/>
            <pc:sldMk cId="3735649478" sldId="408"/>
            <ac:spMk id="22" creationId="{3800DAB8-8203-4E31-ABED-2664A91ACB0B}"/>
          </ac:spMkLst>
        </pc:spChg>
        <pc:spChg chg="add mod">
          <ac:chgData name="Richard Tock" userId="73b97d84946728a3" providerId="LiveId" clId="{78135E59-C9FA-4FC3-B4B9-2F66BBF56B72}" dt="2021-05-12T01:58:55.408" v="4809" actId="1076"/>
          <ac:spMkLst>
            <pc:docMk/>
            <pc:sldMk cId="3735649478" sldId="408"/>
            <ac:spMk id="23" creationId="{050AA2C8-1BB6-4351-95EF-41E0CB96ABE9}"/>
          </ac:spMkLst>
        </pc:spChg>
        <pc:graphicFrameChg chg="del">
          <ac:chgData name="Richard Tock" userId="73b97d84946728a3" providerId="LiveId" clId="{78135E59-C9FA-4FC3-B4B9-2F66BBF56B72}" dt="2021-05-12T01:57:17.206" v="4754" actId="478"/>
          <ac:graphicFrameMkLst>
            <pc:docMk/>
            <pc:sldMk cId="3735649478" sldId="408"/>
            <ac:graphicFrameMk id="7" creationId="{550542DA-F366-441B-A6A9-3C910DCB1EA1}"/>
          </ac:graphicFrameMkLst>
        </pc:graphicFrameChg>
      </pc:sldChg>
    </pc:docChg>
  </pc:docChgLst>
  <pc:docChgLst>
    <pc:chgData name="Richard Tock" userId="73b97d84946728a3" providerId="LiveId" clId="{15CB6DD1-4345-AC48-9671-B46564807A3A}"/>
    <pc:docChg chg="undo redo custSel modSld">
      <pc:chgData name="Richard Tock" userId="73b97d84946728a3" providerId="LiveId" clId="{15CB6DD1-4345-AC48-9671-B46564807A3A}" dt="2021-05-11T05:27:12.641" v="46"/>
      <pc:docMkLst>
        <pc:docMk/>
      </pc:docMkLst>
      <pc:sldChg chg="addSp delSp">
        <pc:chgData name="Richard Tock" userId="73b97d84946728a3" providerId="LiveId" clId="{15CB6DD1-4345-AC48-9671-B46564807A3A}" dt="2021-05-11T05:27:12.641" v="46"/>
        <pc:sldMkLst>
          <pc:docMk/>
          <pc:sldMk cId="1559922928" sldId="406"/>
        </pc:sldMkLst>
        <pc:spChg chg="add del">
          <ac:chgData name="Richard Tock" userId="73b97d84946728a3" providerId="LiveId" clId="{15CB6DD1-4345-AC48-9671-B46564807A3A}" dt="2021-05-11T05:25:59.535" v="32" actId="34124"/>
          <ac:spMkLst>
            <pc:docMk/>
            <pc:sldMk cId="1559922928" sldId="406"/>
            <ac:spMk id="9" creationId="{6C0469E0-4866-417E-9AA3-A5CCB91498AE}"/>
          </ac:spMkLst>
        </pc:spChg>
        <pc:spChg chg="add del">
          <ac:chgData name="Richard Tock" userId="73b97d84946728a3" providerId="LiveId" clId="{15CB6DD1-4345-AC48-9671-B46564807A3A}" dt="2021-05-11T05:26:00.103" v="33" actId="34122"/>
          <ac:spMkLst>
            <pc:docMk/>
            <pc:sldMk cId="1559922928" sldId="406"/>
            <ac:spMk id="23" creationId="{64AF8643-50E7-428A-9788-501D4CABE353}"/>
          </ac:spMkLst>
        </pc:spChg>
        <pc:grpChg chg="add del">
          <ac:chgData name="Richard Tock" userId="73b97d84946728a3" providerId="LiveId" clId="{15CB6DD1-4345-AC48-9671-B46564807A3A}" dt="2021-05-11T05:24:12.563" v="6"/>
          <ac:grpSpMkLst>
            <pc:docMk/>
            <pc:sldMk cId="1559922928" sldId="406"/>
            <ac:grpSpMk id="9" creationId="{3D6624BA-9615-F54C-BB18-F7D156C36AD9}"/>
          </ac:grpSpMkLst>
        </pc:grpChg>
        <pc:grpChg chg="add del">
          <ac:chgData name="Richard Tock" userId="73b97d84946728a3" providerId="LiveId" clId="{15CB6DD1-4345-AC48-9671-B46564807A3A}" dt="2021-05-11T05:25:06.439" v="20"/>
          <ac:grpSpMkLst>
            <pc:docMk/>
            <pc:sldMk cId="1559922928" sldId="406"/>
            <ac:grpSpMk id="16" creationId="{3AA4651A-0089-4944-B28C-E85385F2721D}"/>
          </ac:grpSpMkLst>
        </pc:grpChg>
        <pc:grpChg chg="add del">
          <ac:chgData name="Richard Tock" userId="73b97d84946728a3" providerId="LiveId" clId="{15CB6DD1-4345-AC48-9671-B46564807A3A}" dt="2021-05-11T05:25:06.269" v="19"/>
          <ac:grpSpMkLst>
            <pc:docMk/>
            <pc:sldMk cId="1559922928" sldId="406"/>
            <ac:grpSpMk id="18" creationId="{0AD41E66-EA57-5D4E-9C0D-55BA7C131CBD}"/>
          </ac:grpSpMkLst>
        </pc:grpChg>
        <pc:grpChg chg="add">
          <ac:chgData name="Richard Tock" userId="73b97d84946728a3" providerId="LiveId" clId="{15CB6DD1-4345-AC48-9671-B46564807A3A}" dt="2021-05-11T05:27:03.096" v="45"/>
          <ac:grpSpMkLst>
            <pc:docMk/>
            <pc:sldMk cId="1559922928" sldId="406"/>
            <ac:grpSpMk id="31" creationId="{BBB0A85D-4460-2A49-845D-4BCDBE09C7EA}"/>
          </ac:grpSpMkLst>
        </pc:grpChg>
        <pc:inkChg chg="add del topLvl">
          <ac:chgData name="Richard Tock" userId="73b97d84946728a3" providerId="LiveId" clId="{15CB6DD1-4345-AC48-9671-B46564807A3A}" dt="2021-05-11T05:24:21.944" v="8"/>
          <ac:inkMkLst>
            <pc:docMk/>
            <pc:sldMk cId="1559922928" sldId="406"/>
            <ac:inkMk id="3" creationId="{8839EB0B-9C5D-394F-A924-DD0014B44221}"/>
          </ac:inkMkLst>
        </pc:inkChg>
        <pc:inkChg chg="add del topLvl">
          <ac:chgData name="Richard Tock" userId="73b97d84946728a3" providerId="LiveId" clId="{15CB6DD1-4345-AC48-9671-B46564807A3A}" dt="2021-05-11T05:24:21.535" v="7"/>
          <ac:inkMkLst>
            <pc:docMk/>
            <pc:sldMk cId="1559922928" sldId="406"/>
            <ac:inkMk id="5" creationId="{902C5B62-687C-3549-90F7-9F999A16D691}"/>
          </ac:inkMkLst>
        </pc:inkChg>
        <pc:inkChg chg="add del">
          <ac:chgData name="Richard Tock" userId="73b97d84946728a3" providerId="LiveId" clId="{15CB6DD1-4345-AC48-9671-B46564807A3A}" dt="2021-05-11T05:24:04.447" v="3"/>
          <ac:inkMkLst>
            <pc:docMk/>
            <pc:sldMk cId="1559922928" sldId="406"/>
            <ac:inkMk id="7" creationId="{5584CCB9-D8ED-234B-9F7D-F26DFDFDDCC0}"/>
          </ac:inkMkLst>
        </pc:inkChg>
        <pc:inkChg chg="add del topLvl">
          <ac:chgData name="Richard Tock" userId="73b97d84946728a3" providerId="LiveId" clId="{15CB6DD1-4345-AC48-9671-B46564807A3A}" dt="2021-05-11T05:24:12.563" v="6"/>
          <ac:inkMkLst>
            <pc:docMk/>
            <pc:sldMk cId="1559922928" sldId="406"/>
            <ac:inkMk id="8" creationId="{EC2A5A9A-14C4-174B-BCA6-B4F20ABEA873}"/>
          </ac:inkMkLst>
        </pc:inkChg>
        <pc:inkChg chg="add del topLvl">
          <ac:chgData name="Richard Tock" userId="73b97d84946728a3" providerId="LiveId" clId="{15CB6DD1-4345-AC48-9671-B46564807A3A}" dt="2021-05-11T05:25:07.760" v="24"/>
          <ac:inkMkLst>
            <pc:docMk/>
            <pc:sldMk cId="1559922928" sldId="406"/>
            <ac:inkMk id="11" creationId="{B59B1952-0FD3-164B-A466-0D367B43D3C5}"/>
          </ac:inkMkLst>
        </pc:inkChg>
        <pc:inkChg chg="add del topLvl">
          <ac:chgData name="Richard Tock" userId="73b97d84946728a3" providerId="LiveId" clId="{15CB6DD1-4345-AC48-9671-B46564807A3A}" dt="2021-05-11T05:25:07.373" v="23"/>
          <ac:inkMkLst>
            <pc:docMk/>
            <pc:sldMk cId="1559922928" sldId="406"/>
            <ac:inkMk id="12" creationId="{EE805B3A-B15A-6141-8EC4-072EC88E963F}"/>
          </ac:inkMkLst>
        </pc:inkChg>
        <pc:inkChg chg="add del topLvl">
          <ac:chgData name="Richard Tock" userId="73b97d84946728a3" providerId="LiveId" clId="{15CB6DD1-4345-AC48-9671-B46564807A3A}" dt="2021-05-11T05:25:07.181" v="22"/>
          <ac:inkMkLst>
            <pc:docMk/>
            <pc:sldMk cId="1559922928" sldId="406"/>
            <ac:inkMk id="13" creationId="{3BC3C21D-8DA4-1D43-92C4-1407BD012BF6}"/>
          </ac:inkMkLst>
        </pc:inkChg>
        <pc:inkChg chg="add del">
          <ac:chgData name="Richard Tock" userId="73b97d84946728a3" providerId="LiveId" clId="{15CB6DD1-4345-AC48-9671-B46564807A3A}" dt="2021-05-11T05:25:06.819" v="21"/>
          <ac:inkMkLst>
            <pc:docMk/>
            <pc:sldMk cId="1559922928" sldId="406"/>
            <ac:inkMk id="14" creationId="{4E72BAC0-FD1D-044A-9566-1955B294A86B}"/>
          </ac:inkMkLst>
        </pc:inkChg>
        <pc:inkChg chg="add del topLvl">
          <ac:chgData name="Richard Tock" userId="73b97d84946728a3" providerId="LiveId" clId="{15CB6DD1-4345-AC48-9671-B46564807A3A}" dt="2021-05-11T05:25:06.439" v="20"/>
          <ac:inkMkLst>
            <pc:docMk/>
            <pc:sldMk cId="1559922928" sldId="406"/>
            <ac:inkMk id="15" creationId="{060EEC78-850A-D149-BDD1-FB43A823BCAF}"/>
          </ac:inkMkLst>
        </pc:inkChg>
        <pc:inkChg chg="add del topLvl">
          <ac:chgData name="Richard Tock" userId="73b97d84946728a3" providerId="LiveId" clId="{15CB6DD1-4345-AC48-9671-B46564807A3A}" dt="2021-05-11T05:25:06.269" v="19"/>
          <ac:inkMkLst>
            <pc:docMk/>
            <pc:sldMk cId="1559922928" sldId="406"/>
            <ac:inkMk id="17" creationId="{3AFAE5D7-7622-6A41-BA7D-1681A80F2833}"/>
          </ac:inkMkLst>
        </pc:inkChg>
        <pc:inkChg chg="add del">
          <ac:chgData name="Richard Tock" userId="73b97d84946728a3" providerId="LiveId" clId="{15CB6DD1-4345-AC48-9671-B46564807A3A}" dt="2021-05-11T05:25:06.071" v="18"/>
          <ac:inkMkLst>
            <pc:docMk/>
            <pc:sldMk cId="1559922928" sldId="406"/>
            <ac:inkMk id="19" creationId="{42A1AB3C-44E5-E348-ACE8-068A73899025}"/>
          </ac:inkMkLst>
        </pc:inkChg>
        <pc:inkChg chg="add del">
          <ac:chgData name="Richard Tock" userId="73b97d84946728a3" providerId="LiveId" clId="{15CB6DD1-4345-AC48-9671-B46564807A3A}" dt="2021-05-11T05:25:16.289" v="28"/>
          <ac:inkMkLst>
            <pc:docMk/>
            <pc:sldMk cId="1559922928" sldId="406"/>
            <ac:inkMk id="20" creationId="{FC01AAC9-50A9-1C48-A15F-1E2424A73E3D}"/>
          </ac:inkMkLst>
        </pc:inkChg>
        <pc:inkChg chg="add del">
          <ac:chgData name="Richard Tock" userId="73b97d84946728a3" providerId="LiveId" clId="{15CB6DD1-4345-AC48-9671-B46564807A3A}" dt="2021-05-11T05:26:00.701" v="34"/>
          <ac:inkMkLst>
            <pc:docMk/>
            <pc:sldMk cId="1559922928" sldId="406"/>
            <ac:inkMk id="21" creationId="{197983B1-141F-6E4C-8530-758CE80596E7}"/>
          </ac:inkMkLst>
        </pc:inkChg>
        <pc:inkChg chg="add">
          <ac:chgData name="Richard Tock" userId="73b97d84946728a3" providerId="LiveId" clId="{15CB6DD1-4345-AC48-9671-B46564807A3A}" dt="2021-05-11T05:26:03.615" v="35"/>
          <ac:inkMkLst>
            <pc:docMk/>
            <pc:sldMk cId="1559922928" sldId="406"/>
            <ac:inkMk id="22" creationId="{A63EE065-2130-A247-B0B4-EFAECCB1B24D}"/>
          </ac:inkMkLst>
        </pc:inkChg>
        <pc:inkChg chg="add">
          <ac:chgData name="Richard Tock" userId="73b97d84946728a3" providerId="LiveId" clId="{15CB6DD1-4345-AC48-9671-B46564807A3A}" dt="2021-05-11T05:26:04.127" v="36"/>
          <ac:inkMkLst>
            <pc:docMk/>
            <pc:sldMk cId="1559922928" sldId="406"/>
            <ac:inkMk id="24" creationId="{9CA621A4-FEDE-0445-A329-C0DC7FD75886}"/>
          </ac:inkMkLst>
        </pc:inkChg>
        <pc:inkChg chg="add">
          <ac:chgData name="Richard Tock" userId="73b97d84946728a3" providerId="LiveId" clId="{15CB6DD1-4345-AC48-9671-B46564807A3A}" dt="2021-05-11T05:26:04.523" v="37"/>
          <ac:inkMkLst>
            <pc:docMk/>
            <pc:sldMk cId="1559922928" sldId="406"/>
            <ac:inkMk id="25" creationId="{18C28781-3407-094A-AB7E-CF0EBB9AA6ED}"/>
          </ac:inkMkLst>
        </pc:inkChg>
        <pc:inkChg chg="add del">
          <ac:chgData name="Richard Tock" userId="73b97d84946728a3" providerId="LiveId" clId="{15CB6DD1-4345-AC48-9671-B46564807A3A}" dt="2021-05-11T05:26:53.838" v="43"/>
          <ac:inkMkLst>
            <pc:docMk/>
            <pc:sldMk cId="1559922928" sldId="406"/>
            <ac:inkMk id="26" creationId="{7FF205E3-7026-924B-83DB-F8E6516B9F37}"/>
          </ac:inkMkLst>
        </pc:inkChg>
        <pc:inkChg chg="add">
          <ac:chgData name="Richard Tock" userId="73b97d84946728a3" providerId="LiveId" clId="{15CB6DD1-4345-AC48-9671-B46564807A3A}" dt="2021-05-11T05:26:32.992" v="39"/>
          <ac:inkMkLst>
            <pc:docMk/>
            <pc:sldMk cId="1559922928" sldId="406"/>
            <ac:inkMk id="27" creationId="{50FCEC77-1950-9140-A396-4C1C89194B32}"/>
          </ac:inkMkLst>
        </pc:inkChg>
        <pc:inkChg chg="add del">
          <ac:chgData name="Richard Tock" userId="73b97d84946728a3" providerId="LiveId" clId="{15CB6DD1-4345-AC48-9671-B46564807A3A}" dt="2021-05-11T05:26:52.603" v="42"/>
          <ac:inkMkLst>
            <pc:docMk/>
            <pc:sldMk cId="1559922928" sldId="406"/>
            <ac:inkMk id="28" creationId="{D5F1A3C4-6F6F-F346-83D9-A8D92AC2B593}"/>
          </ac:inkMkLst>
        </pc:inkChg>
        <pc:inkChg chg="add">
          <ac:chgData name="Richard Tock" userId="73b97d84946728a3" providerId="LiveId" clId="{15CB6DD1-4345-AC48-9671-B46564807A3A}" dt="2021-05-11T05:26:44.931" v="41"/>
          <ac:inkMkLst>
            <pc:docMk/>
            <pc:sldMk cId="1559922928" sldId="406"/>
            <ac:inkMk id="29" creationId="{3C87DFD5-3BC0-6548-B7E1-AB5B0B3AB3AA}"/>
          </ac:inkMkLst>
        </pc:inkChg>
        <pc:inkChg chg="add">
          <ac:chgData name="Richard Tock" userId="73b97d84946728a3" providerId="LiveId" clId="{15CB6DD1-4345-AC48-9671-B46564807A3A}" dt="2021-05-11T05:27:02.547" v="44"/>
          <ac:inkMkLst>
            <pc:docMk/>
            <pc:sldMk cId="1559922928" sldId="406"/>
            <ac:inkMk id="30" creationId="{A4634056-9F2B-8E4D-896B-4D852DF65924}"/>
          </ac:inkMkLst>
        </pc:inkChg>
        <pc:inkChg chg="add">
          <ac:chgData name="Richard Tock" userId="73b97d84946728a3" providerId="LiveId" clId="{15CB6DD1-4345-AC48-9671-B46564807A3A}" dt="2021-05-11T05:27:12.641" v="46"/>
          <ac:inkMkLst>
            <pc:docMk/>
            <pc:sldMk cId="1559922928" sldId="406"/>
            <ac:inkMk id="32" creationId="{1EF64FC9-4F5A-2849-A72F-3703B2B3A83C}"/>
          </ac:inkMkLst>
        </pc:ink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756E14-C223-2243-95A4-B2A105F72EB7}" type="datetimeFigureOut">
              <a:rPr lang="en-US" smtClean="0"/>
              <a:t>5/12/2021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D61385-E45E-0D42-BBB6-E1E69C93D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4786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11T05:26:32.983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1 1282 19379,'0'-11'553,"0"-1"-313,0 2 197,0 0-174,0-8 180,0 7 10,0-7 213,0 3-559,0 1 1,0-4 368,0 2-559,0 2 255,0-4-149,0 3-93,0-3 183,0 3-24,0-3 0,0 3 84,0-4-11,0 4-38,0-7 1,0 5-74,0-8 0,0 10 127,0-1 26,0 11-32,0-12-33,0 7-85,0-9-132,0 0 0,0 3-36,0 0 110,0 4-28,0-5 74,0 2-120,0 0 109,0 1 71,0 1-77,0 2 26,0-3 3,0 1-11,0 2-35,0-7 25,0 3 14,0 1 59,0-4-60,0 7 39,0-7-62,0 8 2,0-4-119,0 0 144,0 8-68,0-11 36,0 11-53,0-8 30,0 5 174,0 3-161,0 2-5,0 0 37,0-1-23,0-1-94,0 2-238,0 0 323,0 3-174,0-8-26,0 8 42,0-3 478,0 12-236,0-5 31,0 5-527,0-8 374,0-8 24,0 5 6,0-5-11,0 8 41,0-4-74,0-1 38,0-1-166,0 2 277,0 0 233,0 3-314,0-8 36,0 8-36,0-3-95,0 0 90,0 3 1,0-8 27,0 8-40,0-3-1,0 0 8,0 3-24,0-8 25,0 8-33,0-7 6,0 7 18,0-8 57,0 4-60,0 0 0,0-4 2,0 8 217,0-7-195,0 7 17,0-8-78,0 4 34,0 0-11,0-4-25,0 4 48,0-4-26,0-1-33,0 5 21,0-4-50,0 4 62,0 0-15,0-3 13,0 6 33,0-2-39,0 0 52,0 3-51,0-7 55,0 6-26,0-6 1,0 7-2,0-7 6,0 6-53,0-6 40,0 7-3,0-7 2,0 7 0,0-4 1,0 1 2,0 3-81,0-7 73,0 7 7,0-8-11,0 4 157,0 0-105,0-4-11,0 4-26,0 0 11,0-4-107,0 8 102,0-7-3,0 7-88,0-4 81,0 1-19,0 3-1,0-7 175,0 7-118,0-4-32,0 1 8,0 3 18,0-7-65,0 7 47,0-8-4,0 8-45,0-3 36,0 0 9,0 3-9,0-8-1,0 8 19,0-3-22,0 0-888,0 3 0,0-4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11T05:26:44.92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0 22555,'0'11'372,"0"6"-337,0-11 125,0 12 64,0-7-77,0 2 0,0 1-21,0 2 0,0-1 7,0 1 0,0-4-103,0 4 0,0-3-15,0 2 0,0 1 0,0 3 135,0 0 0,0-3-10,0 0-9,0 0-65,0 3 0,0-3 54,0-1-24,0-3-114,0 2 0,0-1 239,0 3-139,0-2-73,0 4 128,0-3-91,0 4 0,0 1 78,0 2 46,0-11-117,0 10 30,0-14-9,0 7 1,0-4-26,0 3-47,0-7-33,0 11 41,0-11 30,0 12 1,0-3 227,0 4 24,0-4-219,0 3-9,0-8 102,0 8-80,0-7 1,0 7 90,0-3-173,0-1 143,0 4-318,0-3 199,0 4 0,0 3-72,0 0 100,0-4-20,0 0-6,0-8-10,0 8 35,0-3 8,0 4 281,0-4-265,0 3 110,0-3-193,0-1 1,0 4 72,0-2-226,0-2 214,0 4-38,0-8-45,0 4-171,0 0 200,0-4-1,0 4-108,0-5 96,0 1 10,0-5 276,0 4-179,0-8 192,0 3-155,0 0 129,0-3 12,0 8-315,0-4 158,0 4 21,0-3-254,0 2 47,0-3 209,0 1-394,0 2 173,0-3 38,0 1-151,0 2 134,0-7-700,0 3 1,0-4-1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11T05:26:03.613"/>
    </inkml:context>
    <inkml:brush xml:id="br0">
      <inkml:brushProperty name="width" value="0.17143" units="cm"/>
      <inkml:brushProperty name="height" value="0.17143" units="cm"/>
      <inkml:brushProperty name="color" value="#008C3A"/>
    </inkml:brush>
  </inkml:definitions>
  <inkml:trace contextRef="#ctx0" brushRef="#br0">10 0 9426,'-5'6'579,"1"-2"-289,4 0-275,0 1 264,4 9-467,-3 1-159,3 4 1,-4 0 456,0 0-132,0-5-69,0 4-13,0-3-239,0 4-280,0-4 309,0 3-696,0-12-57,0 7 1067,0-8 0,0 0 0,5 0 0,0-1 0,4 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11T05:26:04.124"/>
    </inkml:context>
    <inkml:brush xml:id="br0">
      <inkml:brushProperty name="width" value="0.17143" units="cm"/>
      <inkml:brushProperty name="height" value="0.17143" units="cm"/>
      <inkml:brushProperty name="color" value="#008C3A"/>
    </inkml:brush>
  </inkml:definitions>
  <inkml:trace contextRef="#ctx0" brushRef="#br0">1 0 8045,'0'11'838,"0"-3"-973,0-3 39,0-4 280,0 7-16,0-7-432,0 8 133,0-4-293,0 4-68,0 1 268,0 3-267,0-6 264,0 5-337,0-6 564,0-1 0,0 3 0,0-6 0,0 6 0,0-3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11T05:26:04.520"/>
    </inkml:context>
    <inkml:brush xml:id="br0">
      <inkml:brushProperty name="width" value="0.17143" units="cm"/>
      <inkml:brushProperty name="height" value="0.17143" units="cm"/>
      <inkml:brushProperty name="color" value="#008C3A"/>
    </inkml:brush>
  </inkml:definitions>
  <inkml:trace contextRef="#ctx0" brushRef="#br0">0 0 8566,'0'11'424,"0"-3"-846,0-3 255,0-4 185,0 7-364,0-7 501,0 8-53,0-8-133,0 7 394,0-7-308,0 12-30,0-7-236,0 8-463,0-5-468,0 1 494,0-1 648,0-3 0,5 6 0,0-1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5-11T05:27:02.539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6607 0 19775,'-11'0'869,"-1"0"-634,2 0-35,-5 0-262,-4 0 172,-4 0 0,0 0-183,-2 0 138,-3 0 1,7 0-38,-4 0 1,3 0-120,-4 0 1,1 0 63,-4 0 1,1 0-20,0 0 1,0 0-138,3 0 175,-3 0 7,4 0 0,0 0 107,2 0 0,2 0-107,1 0 1,-5 0 1,-1 0 1,1 0 3,-1 0 1,-1 0 6,-2 0 0,-5 0-40,-2 0 0,2 0 52,-2 0 1,1 0-212,-1 0 0,-4 0 1,3 0 134,0 0 1,5 0 132,-1 0 1,6 0 189,1 0 1,3 0 79,0 0-148,2 0 83,-3 0-242,3 0 287,1 0-90,1 0 1,2 0-63,-6 0 0,-1 0-236,-2 0 0,-2 0-21,5 0 1,-4 0 138,0 0 0,-1 0-221,-1 0 198,-1 0 0,1 0 232,-1 0-41,1 0-88,-1 0 0,-4 0 350,-1 0-398,-12 0 1,0 0-52,-11 0 56,2 0 1,-10 0-141,1 0 1,-1 0-244,-1 0 1,-3 0 122,3 0 0,-2 0-170,8 0-1355,-4 0 1606,6 0 1,-9 0-245,7 0 1,-2 0 306,8 0-37,-2 0 1,1 0 270,-2 0 0,7 0-65,-4 0 1,1 0 528,3 0-462,-1 0 0,0 0 138,1 0 0,-1 0 95,4 0-412,-1 0 0,0 0 563,-3 0 0,6 0-624,-3 0 0,4 0-291,0 0 261,-3 0 1,2 0 29,-3 0 1,-1 0-3,5 0 1,0 0-288,0 0 250,-4 0 1,-1 0 186,-2 0 0,2 0-113,-2 0 0,3 0 114,-3 0 1,4 0-106,2 0 0,2 0-50,2 0 0,0 0 131,-7 0 1,7 0-80,-3 0 1,0 0-28,-1 0 1,-1 0 18,-2 0 1,1 0-126,0 0 0,-1 0 103,1 0 1,-4 0-19,0 0 1,2 0-19,5 0 1,-6 0-100,2 0 1,0 0 181,4 0 0,-2 0-69,5 0 1,1 0 122,5 0 1,1 0-111,5 0 1,0 0 137,6 0 1,1 0-17,3 0 1,0 0-20,0 0 1,-1 0-116,-2 0 0,2 0 81,-2 0 0,-1 0-147,1 0 1,-1 0 74,4 0 0,-3 0-166,0 0 1,0 0 27,3 0-39,0 0 67,-4 0 185,3 0 14,-3 0 273,4 0-194,0 0-20,4 0-286,-3 0 223,3 0-112,-4 0 98,4 0-132,2 0 202,7 0 246,-2 0-174,3 0-116,-5 0-66,-4 0 101,0 0-149,-5 0 1,0 0 143,0 0-385,4 0 92,-3 0-153,3 0 340,1 0 228,4 0-55,2 0-101,7 0-311,-4 0-112,1 0 68,3 0 0,-7 0 0,2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39AD16-1A4E-4451-987C-DCA1FABDAB95}" type="datetimeFigureOut">
              <a:rPr lang="en-GB" smtClean="0"/>
              <a:t>12/05/2021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E22E32-FF0D-4444-9799-8E2C95D419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3322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22E32-FF0D-4444-9799-8E2C95D4193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15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is an example problem pair. The best place to start out with these is Craig Barton’s book ‘How I Wish I Taught Maths’. The basic idea is this : they copy down the slide. You do the example, writing on the </a:t>
            </a:r>
            <a:r>
              <a:rPr lang="en-US" dirty="0" err="1"/>
              <a:t>powerpoint</a:t>
            </a:r>
            <a:r>
              <a:rPr lang="en-US" dirty="0"/>
              <a:t> and they copy it down. You then reveal the ‘your turn’ question. They then have a go and you can check they can apply the procedure correctly. It’s a really nice way of teaching, I’ve found. I have left the explanation completely up to you, as I wanted to get away from clicking through explanations, which I’m not a fan of.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22E32-FF0D-4444-9799-8E2C95D4193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15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 run this as a whole class discussion, getting them to vote with either fingers or mini whiteboards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22E32-FF0D-4444-9799-8E2C95D4193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7675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is an example problem pair. The best place to start out with these is Craig Barton’s book ‘How I Wish I Taught Maths’. The basic idea is this : they copy down the slide. You do the example, writing on the </a:t>
            </a:r>
            <a:r>
              <a:rPr lang="en-US" dirty="0" err="1"/>
              <a:t>powerpoint</a:t>
            </a:r>
            <a:r>
              <a:rPr lang="en-US" dirty="0"/>
              <a:t> and they copy it down. You then reveal the ‘your turn’ question. They then have a go and you can check they can apply the procedure correctly. It’s a really nice way of teaching, I’ve found. I have left the explanation completely up to you, as I wanted to get away from clicking through explanations, which I’m not a fan of.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22E32-FF0D-4444-9799-8E2C95D4193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198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22E32-FF0D-4444-9799-8E2C95D4193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59255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22E32-FF0D-4444-9799-8E2C95D4193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62778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22E32-FF0D-4444-9799-8E2C95D4193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4309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is an example problem pair. The best place to start out with these is Craig Barton’s book ‘How I Wish I Taught Maths’. The basic idea is this : they copy down the slide. You do the example, writing on the </a:t>
            </a:r>
            <a:r>
              <a:rPr lang="en-US" dirty="0" err="1"/>
              <a:t>powerpoint</a:t>
            </a:r>
            <a:r>
              <a:rPr lang="en-US" dirty="0"/>
              <a:t> and they copy it down. You then reveal the ‘your turn’ question. They then have a go and you can check they can apply the procedure correctly. It’s a really nice way of teaching, I’ve found. I have left the explanation completely up to you, as I wanted to get away from clicking through explanations, which I’m not a fan of.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22E32-FF0D-4444-9799-8E2C95D41935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09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idea is stolen from Mr Mattock https://www.tes.com/teaching-resource/errors-in-truncation-11271966 buy his book https://www.bookdepository.com/Visible-Maths-Peter-Mattock/9781785833502?ref=grid-view&amp;qid=1620641664757&amp;sr=1-1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22E32-FF0D-4444-9799-8E2C95D4193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9658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Let’s think about discrete bounds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22E32-FF0D-4444-9799-8E2C95D4193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34709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Let’s think about discrete bounds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22E32-FF0D-4444-9799-8E2C95D4193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3315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Let’s think about discrete bounds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22E32-FF0D-4444-9799-8E2C95D41935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182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34C6-9B54-4E9C-818D-8BDB72CE86EC}" type="datetimeFigureOut">
              <a:rPr lang="en-GB" smtClean="0"/>
              <a:t>12/05/2021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6554-3A9A-4160-9838-17B4C9543A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846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34C6-9B54-4E9C-818D-8BDB72CE86EC}" type="datetimeFigureOut">
              <a:rPr lang="en-GB" smtClean="0"/>
              <a:t>12/05/2021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6554-3A9A-4160-9838-17B4C9543A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5876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34C6-9B54-4E9C-818D-8BDB72CE86EC}" type="datetimeFigureOut">
              <a:rPr lang="en-GB" smtClean="0"/>
              <a:t>12/05/2021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6554-3A9A-4160-9838-17B4C9543A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511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34C6-9B54-4E9C-818D-8BDB72CE86EC}" type="datetimeFigureOut">
              <a:rPr lang="en-GB" smtClean="0"/>
              <a:t>12/05/2021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6554-3A9A-4160-9838-17B4C9543A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973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34C6-9B54-4E9C-818D-8BDB72CE86EC}" type="datetimeFigureOut">
              <a:rPr lang="en-GB" smtClean="0"/>
              <a:t>12/05/2021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6554-3A9A-4160-9838-17B4C9543A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7381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34C6-9B54-4E9C-818D-8BDB72CE86EC}" type="datetimeFigureOut">
              <a:rPr lang="en-GB" smtClean="0"/>
              <a:t>12/05/2021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6554-3A9A-4160-9838-17B4C9543A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2620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34C6-9B54-4E9C-818D-8BDB72CE86EC}" type="datetimeFigureOut">
              <a:rPr lang="en-GB" smtClean="0"/>
              <a:t>12/05/2021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6554-3A9A-4160-9838-17B4C9543A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774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34C6-9B54-4E9C-818D-8BDB72CE86EC}" type="datetimeFigureOut">
              <a:rPr lang="en-GB" smtClean="0"/>
              <a:t>12/05/2021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6554-3A9A-4160-9838-17B4C9543A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788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34C6-9B54-4E9C-818D-8BDB72CE86EC}" type="datetimeFigureOut">
              <a:rPr lang="en-GB" smtClean="0"/>
              <a:t>12/05/2021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6554-3A9A-4160-9838-17B4C9543A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0615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34C6-9B54-4E9C-818D-8BDB72CE86EC}" type="datetimeFigureOut">
              <a:rPr lang="en-GB" smtClean="0"/>
              <a:t>12/05/2021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6554-3A9A-4160-9838-17B4C9543A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8439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834C6-9B54-4E9C-818D-8BDB72CE86EC}" type="datetimeFigureOut">
              <a:rPr lang="en-GB" smtClean="0"/>
              <a:t>12/05/2021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36554-3A9A-4160-9838-17B4C9543A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3694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D834C6-9B54-4E9C-818D-8BDB72CE86EC}" type="datetimeFigureOut">
              <a:rPr lang="en-GB" smtClean="0"/>
              <a:t>12/05/2021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36554-3A9A-4160-9838-17B4C9543A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425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ticktockmaths.co.uk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13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0.emf"/><Relationship Id="rId12" Type="http://schemas.openxmlformats.org/officeDocument/2006/relationships/customXml" Target="../ink/ink4.xml"/><Relationship Id="rId1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6" Type="http://schemas.openxmlformats.org/officeDocument/2006/relationships/customXml" Target="../ink/ink6.xml"/><Relationship Id="rId1" Type="http://schemas.openxmlformats.org/officeDocument/2006/relationships/tags" Target="../tags/tag8.xml"/><Relationship Id="rId6" Type="http://schemas.openxmlformats.org/officeDocument/2006/relationships/customXml" Target="../ink/ink1.xml"/><Relationship Id="rId11" Type="http://schemas.openxmlformats.org/officeDocument/2006/relationships/image" Target="../media/image12.png"/><Relationship Id="rId5" Type="http://schemas.openxmlformats.org/officeDocument/2006/relationships/image" Target="../media/image9.png"/><Relationship Id="rId15" Type="http://schemas.openxmlformats.org/officeDocument/2006/relationships/image" Target="../media/image14.png"/><Relationship Id="rId10" Type="http://schemas.openxmlformats.org/officeDocument/2006/relationships/customXml" Target="../ink/ink3.xml"/><Relationship Id="rId4" Type="http://schemas.openxmlformats.org/officeDocument/2006/relationships/image" Target="../media/image8.png"/><Relationship Id="rId9" Type="http://schemas.openxmlformats.org/officeDocument/2006/relationships/image" Target="../media/image11.emf"/><Relationship Id="rId14" Type="http://schemas.openxmlformats.org/officeDocument/2006/relationships/customXml" Target="../ink/ink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2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9.png"/><Relationship Id="rId12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16.png"/><Relationship Id="rId11" Type="http://schemas.openxmlformats.org/officeDocument/2006/relationships/image" Target="../media/image26.png"/><Relationship Id="rId5" Type="http://schemas.openxmlformats.org/officeDocument/2006/relationships/image" Target="../media/image11.png"/><Relationship Id="rId10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image" Target="../media/image24.png"/><Relationship Id="rId1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6A3F5E4-142C-4D70-8AA2-E7BE5D5222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857850"/>
              </p:ext>
            </p:extLst>
          </p:nvPr>
        </p:nvGraphicFramePr>
        <p:xfrm>
          <a:off x="0" y="-27384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Starter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C94EC6CE-5F28-4737-9B83-734E2884C8B6}"/>
              </a:ext>
            </a:extLst>
          </p:cNvPr>
          <p:cNvSpPr txBox="1"/>
          <p:nvPr/>
        </p:nvSpPr>
        <p:spPr>
          <a:xfrm>
            <a:off x="29881" y="601463"/>
            <a:ext cx="9114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Round…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A871FAC-EA99-41CF-A19B-7C17BE43E73A}"/>
              </a:ext>
            </a:extLst>
          </p:cNvPr>
          <p:cNvSpPr txBox="1"/>
          <p:nvPr/>
        </p:nvSpPr>
        <p:spPr>
          <a:xfrm>
            <a:off x="1862585" y="1284269"/>
            <a:ext cx="54793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5435.52 to the …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C157195-ADE7-4847-A94A-57A7E77307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820495"/>
              </p:ext>
            </p:extLst>
          </p:nvPr>
        </p:nvGraphicFramePr>
        <p:xfrm>
          <a:off x="69759" y="1889455"/>
          <a:ext cx="8973822" cy="14816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5637">
                  <a:extLst>
                    <a:ext uri="{9D8B030D-6E8A-4147-A177-3AD203B41FA5}">
                      <a16:colId xmlns:a16="http://schemas.microsoft.com/office/drawing/2014/main" val="3699816406"/>
                    </a:ext>
                  </a:extLst>
                </a:gridCol>
                <a:gridCol w="1495637">
                  <a:extLst>
                    <a:ext uri="{9D8B030D-6E8A-4147-A177-3AD203B41FA5}">
                      <a16:colId xmlns:a16="http://schemas.microsoft.com/office/drawing/2014/main" val="2313776041"/>
                    </a:ext>
                  </a:extLst>
                </a:gridCol>
                <a:gridCol w="1495637">
                  <a:extLst>
                    <a:ext uri="{9D8B030D-6E8A-4147-A177-3AD203B41FA5}">
                      <a16:colId xmlns:a16="http://schemas.microsoft.com/office/drawing/2014/main" val="3469457187"/>
                    </a:ext>
                  </a:extLst>
                </a:gridCol>
                <a:gridCol w="1495637">
                  <a:extLst>
                    <a:ext uri="{9D8B030D-6E8A-4147-A177-3AD203B41FA5}">
                      <a16:colId xmlns:a16="http://schemas.microsoft.com/office/drawing/2014/main" val="921548510"/>
                    </a:ext>
                  </a:extLst>
                </a:gridCol>
                <a:gridCol w="1495637">
                  <a:extLst>
                    <a:ext uri="{9D8B030D-6E8A-4147-A177-3AD203B41FA5}">
                      <a16:colId xmlns:a16="http://schemas.microsoft.com/office/drawing/2014/main" val="2371933917"/>
                    </a:ext>
                  </a:extLst>
                </a:gridCol>
                <a:gridCol w="1495637">
                  <a:extLst>
                    <a:ext uri="{9D8B030D-6E8A-4147-A177-3AD203B41FA5}">
                      <a16:colId xmlns:a16="http://schemas.microsoft.com/office/drawing/2014/main" val="2633520072"/>
                    </a:ext>
                  </a:extLst>
                </a:gridCol>
              </a:tblGrid>
              <a:tr h="567265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Nearest Ten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Nearest Integer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Nearest Hundred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Nearest Thousand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decimal place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significant figure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67476266"/>
                  </a:ext>
                </a:extLst>
              </a:tr>
              <a:tr h="567265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5435.5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38956090"/>
                  </a:ext>
                </a:extLst>
              </a:tr>
            </a:tbl>
          </a:graphicData>
        </a:graphic>
      </p:graphicFrame>
      <p:sp>
        <p:nvSpPr>
          <p:cNvPr id="51" name="TextBox 50">
            <a:extLst>
              <a:ext uri="{FF2B5EF4-FFF2-40B4-BE49-F238E27FC236}">
                <a16:creationId xmlns:a16="http://schemas.microsoft.com/office/drawing/2014/main" id="{4465EC8A-F79D-4FFF-A1E8-4A526CE12406}"/>
              </a:ext>
            </a:extLst>
          </p:cNvPr>
          <p:cNvSpPr txBox="1"/>
          <p:nvPr/>
        </p:nvSpPr>
        <p:spPr>
          <a:xfrm>
            <a:off x="1897863" y="3668057"/>
            <a:ext cx="54793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73.99 to the …</a:t>
            </a:r>
          </a:p>
        </p:txBody>
      </p:sp>
      <p:graphicFrame>
        <p:nvGraphicFramePr>
          <p:cNvPr id="52" name="Table 4">
            <a:extLst>
              <a:ext uri="{FF2B5EF4-FFF2-40B4-BE49-F238E27FC236}">
                <a16:creationId xmlns:a16="http://schemas.microsoft.com/office/drawing/2014/main" id="{90BC4B5B-BB09-4D84-A4E8-79B129F624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384539"/>
              </p:ext>
            </p:extLst>
          </p:nvPr>
        </p:nvGraphicFramePr>
        <p:xfrm>
          <a:off x="100417" y="4365104"/>
          <a:ext cx="8943165" cy="12073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8633">
                  <a:extLst>
                    <a:ext uri="{9D8B030D-6E8A-4147-A177-3AD203B41FA5}">
                      <a16:colId xmlns:a16="http://schemas.microsoft.com/office/drawing/2014/main" val="3699816406"/>
                    </a:ext>
                  </a:extLst>
                </a:gridCol>
                <a:gridCol w="1788633">
                  <a:extLst>
                    <a:ext uri="{9D8B030D-6E8A-4147-A177-3AD203B41FA5}">
                      <a16:colId xmlns:a16="http://schemas.microsoft.com/office/drawing/2014/main" val="2313776041"/>
                    </a:ext>
                  </a:extLst>
                </a:gridCol>
                <a:gridCol w="1788633">
                  <a:extLst>
                    <a:ext uri="{9D8B030D-6E8A-4147-A177-3AD203B41FA5}">
                      <a16:colId xmlns:a16="http://schemas.microsoft.com/office/drawing/2014/main" val="3469457187"/>
                    </a:ext>
                  </a:extLst>
                </a:gridCol>
                <a:gridCol w="1788633">
                  <a:extLst>
                    <a:ext uri="{9D8B030D-6E8A-4147-A177-3AD203B41FA5}">
                      <a16:colId xmlns:a16="http://schemas.microsoft.com/office/drawing/2014/main" val="921548510"/>
                    </a:ext>
                  </a:extLst>
                </a:gridCol>
                <a:gridCol w="1788633">
                  <a:extLst>
                    <a:ext uri="{9D8B030D-6E8A-4147-A177-3AD203B41FA5}">
                      <a16:colId xmlns:a16="http://schemas.microsoft.com/office/drawing/2014/main" val="2371933917"/>
                    </a:ext>
                  </a:extLst>
                </a:gridCol>
              </a:tblGrid>
              <a:tr h="567265"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Nearest Five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 Decimal place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decimal places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significant figures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significant figures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67476266"/>
                  </a:ext>
                </a:extLst>
              </a:tr>
              <a:tr h="567265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5435.5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38956090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EB019E6C-0161-426B-9151-5DAFA307D089}"/>
              </a:ext>
            </a:extLst>
          </p:cNvPr>
          <p:cNvSpPr/>
          <p:nvPr/>
        </p:nvSpPr>
        <p:spPr>
          <a:xfrm>
            <a:off x="115879" y="2871517"/>
            <a:ext cx="1368152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C5C631-D238-4CDF-BB29-7902B786B424}"/>
              </a:ext>
            </a:extLst>
          </p:cNvPr>
          <p:cNvSpPr/>
          <p:nvPr/>
        </p:nvSpPr>
        <p:spPr>
          <a:xfrm>
            <a:off x="1691680" y="2871517"/>
            <a:ext cx="129614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F53088C-8103-4322-A073-C3C1B6C28859}"/>
              </a:ext>
            </a:extLst>
          </p:cNvPr>
          <p:cNvSpPr/>
          <p:nvPr/>
        </p:nvSpPr>
        <p:spPr>
          <a:xfrm>
            <a:off x="3178531" y="2871517"/>
            <a:ext cx="129614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7C2122-2A50-429F-89A9-AF2498D2B27C}"/>
              </a:ext>
            </a:extLst>
          </p:cNvPr>
          <p:cNvSpPr/>
          <p:nvPr/>
        </p:nvSpPr>
        <p:spPr>
          <a:xfrm>
            <a:off x="4655365" y="2871517"/>
            <a:ext cx="129614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E8F89A-AE35-4306-BCB4-0EA8FEF58B03}"/>
              </a:ext>
            </a:extLst>
          </p:cNvPr>
          <p:cNvSpPr/>
          <p:nvPr/>
        </p:nvSpPr>
        <p:spPr>
          <a:xfrm>
            <a:off x="6201401" y="2857890"/>
            <a:ext cx="129614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196D40-C585-48A2-A0F0-7FDDE2E84FEC}"/>
              </a:ext>
            </a:extLst>
          </p:cNvPr>
          <p:cNvSpPr/>
          <p:nvPr/>
        </p:nvSpPr>
        <p:spPr>
          <a:xfrm>
            <a:off x="7628211" y="2871517"/>
            <a:ext cx="129614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83777B-4C8D-42C4-A86A-A324E6CC381B}"/>
              </a:ext>
            </a:extLst>
          </p:cNvPr>
          <p:cNvSpPr/>
          <p:nvPr/>
        </p:nvSpPr>
        <p:spPr>
          <a:xfrm>
            <a:off x="395536" y="5109923"/>
            <a:ext cx="129614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3CBE8F4-E841-4819-8A15-4B468708CFE9}"/>
              </a:ext>
            </a:extLst>
          </p:cNvPr>
          <p:cNvSpPr/>
          <p:nvPr/>
        </p:nvSpPr>
        <p:spPr>
          <a:xfrm>
            <a:off x="2123728" y="5062592"/>
            <a:ext cx="129614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F67A142-F861-4FEF-8255-E74F47265AFD}"/>
              </a:ext>
            </a:extLst>
          </p:cNvPr>
          <p:cNvSpPr/>
          <p:nvPr/>
        </p:nvSpPr>
        <p:spPr>
          <a:xfrm>
            <a:off x="4007293" y="5047910"/>
            <a:ext cx="129614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99C470-74A6-40A1-8D8B-B7C55A1E4096}"/>
              </a:ext>
            </a:extLst>
          </p:cNvPr>
          <p:cNvSpPr/>
          <p:nvPr/>
        </p:nvSpPr>
        <p:spPr>
          <a:xfrm>
            <a:off x="5723792" y="5109923"/>
            <a:ext cx="129614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8789227-21AC-4FAA-84B6-0F1FF33C48CF}"/>
              </a:ext>
            </a:extLst>
          </p:cNvPr>
          <p:cNvSpPr/>
          <p:nvPr/>
        </p:nvSpPr>
        <p:spPr>
          <a:xfrm>
            <a:off x="7475816" y="5062592"/>
            <a:ext cx="129614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997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C2CF80B-AA64-4AC0-89C7-B0733CDB3129}"/>
              </a:ext>
            </a:extLst>
          </p:cNvPr>
          <p:cNvSpPr/>
          <p:nvPr/>
        </p:nvSpPr>
        <p:spPr>
          <a:xfrm>
            <a:off x="-17760" y="0"/>
            <a:ext cx="9170640" cy="2315438"/>
          </a:xfrm>
          <a:prstGeom prst="rect">
            <a:avLst/>
          </a:prstGeom>
          <a:solidFill>
            <a:srgbClr val="82D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DE9BCB3-B9FD-C94B-BF03-3D62DB526513}"/>
              </a:ext>
            </a:extLst>
          </p:cNvPr>
          <p:cNvSpPr/>
          <p:nvPr/>
        </p:nvSpPr>
        <p:spPr>
          <a:xfrm>
            <a:off x="-8880" y="3460305"/>
            <a:ext cx="9161760" cy="33976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8880" y="-6314"/>
            <a:ext cx="9144000" cy="70824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fld id="{3A4083AB-70A2-47DD-BF9F-CE46C2378D2A}" type="datetime4">
              <a:rPr lang="en-GB" sz="2400" b="1" smtClean="0">
                <a:latin typeface="Arial" panose="020B0604020202020204" pitchFamily="34" charset="0"/>
                <a:cs typeface="Arial" panose="020B0604020202020204" pitchFamily="34" charset="0"/>
              </a:rPr>
              <a:t>12 May 2021</a:t>
            </a:fld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EA09608B-4314-CD44-82CE-52E6BDA2B98E}"/>
              </a:ext>
            </a:extLst>
          </p:cNvPr>
          <p:cNvSpPr txBox="1">
            <a:spLocks/>
          </p:cNvSpPr>
          <p:nvPr/>
        </p:nvSpPr>
        <p:spPr>
          <a:xfrm>
            <a:off x="0" y="3736744"/>
            <a:ext cx="9152880" cy="4990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Typical questions: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2D1D3E9-FA36-CB40-8C08-038814EF256E}"/>
              </a:ext>
            </a:extLst>
          </p:cNvPr>
          <p:cNvSpPr/>
          <p:nvPr/>
        </p:nvSpPr>
        <p:spPr>
          <a:xfrm>
            <a:off x="971599" y="4708519"/>
            <a:ext cx="2776722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Find the upper and lower bound of “40 rounded to the nearest 10”</a:t>
            </a:r>
          </a:p>
        </p:txBody>
      </p:sp>
      <p:pic>
        <p:nvPicPr>
          <p:cNvPr id="42" name="Picture 41" descr="A close up of a logo&#10;&#10;Description automatically generated">
            <a:hlinkClick r:id="rId3" tooltip="More resources at ticktockmaths.co.uk"/>
            <a:extLst>
              <a:ext uri="{FF2B5EF4-FFF2-40B4-BE49-F238E27FC236}">
                <a16:creationId xmlns:a16="http://schemas.microsoft.com/office/drawing/2014/main" id="{DB3399F1-CB7B-C44E-9AEA-EEE6195A1C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6218584"/>
            <a:ext cx="611560" cy="611560"/>
          </a:xfrm>
          <a:prstGeom prst="ellipse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69DE2B0-0AD2-3F42-B440-208D2397B64E}"/>
              </a:ext>
            </a:extLst>
          </p:cNvPr>
          <p:cNvSpPr/>
          <p:nvPr/>
        </p:nvSpPr>
        <p:spPr>
          <a:xfrm>
            <a:off x="-8880" y="2315438"/>
            <a:ext cx="9152880" cy="1185570"/>
          </a:xfrm>
          <a:prstGeom prst="rect">
            <a:avLst/>
          </a:prstGeom>
          <a:solidFill>
            <a:srgbClr val="CEDE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EB3F18C-2A12-5744-B681-4D92AEBA2C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3057965"/>
              </p:ext>
            </p:extLst>
          </p:nvPr>
        </p:nvGraphicFramePr>
        <p:xfrm>
          <a:off x="-8880" y="767488"/>
          <a:ext cx="9144000" cy="92577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7420776"/>
                    </a:ext>
                  </a:extLst>
                </a:gridCol>
              </a:tblGrid>
              <a:tr h="92577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Upper and lower bounds</a:t>
                      </a:r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6234827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CD1D49A2-993B-4544-A988-661C42737F47}"/>
              </a:ext>
            </a:extLst>
          </p:cNvPr>
          <p:cNvSpPr/>
          <p:nvPr/>
        </p:nvSpPr>
        <p:spPr>
          <a:xfrm>
            <a:off x="2762920" y="2250152"/>
            <a:ext cx="3600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GB" dirty="0">
              <a:latin typeface="Book Antiqua" panose="02040602050305030304" pitchFamily="18" charset="0"/>
            </a:endParaRPr>
          </a:p>
          <a:p>
            <a:pPr algn="ctr"/>
            <a:r>
              <a:rPr lang="en-GB" dirty="0" err="1">
                <a:latin typeface="Book Antiqua" panose="02040602050305030304" pitchFamily="18" charset="0"/>
              </a:rPr>
              <a:t>bodina</a:t>
            </a:r>
            <a:r>
              <a:rPr lang="en-GB" dirty="0">
                <a:latin typeface="Book Antiqua" panose="02040602050305030304" pitchFamily="18" charset="0"/>
              </a:rPr>
              <a:t>  [Latin] : limit, boundary, boundary stone</a:t>
            </a:r>
            <a:endParaRPr lang="en-US" dirty="0">
              <a:latin typeface="Book Antiqua" panose="0204060205030503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D859C0-E843-4116-87EF-AD4CC98CB8F0}"/>
              </a:ext>
            </a:extLst>
          </p:cNvPr>
          <p:cNvSpPr/>
          <p:nvPr/>
        </p:nvSpPr>
        <p:spPr>
          <a:xfrm>
            <a:off x="5395680" y="4718913"/>
            <a:ext cx="2911919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ea typeface="Trebuchet MS" charset="0"/>
                <a:cs typeface="Arial" panose="020B0604020202020204" pitchFamily="34" charset="0"/>
              </a:rPr>
              <a:t>Find the upper and lower bound of “40 rounded to 2 significant figures”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83900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6A3F5E4-142C-4D70-8AA2-E7BE5D5222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849693"/>
              </p:ext>
            </p:extLst>
          </p:nvPr>
        </p:nvGraphicFramePr>
        <p:xfrm>
          <a:off x="0" y="-27384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Upper and lower bounds 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3331ACE-DCBF-434B-9A9E-FF273B5737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376274"/>
              </p:ext>
            </p:extLst>
          </p:nvPr>
        </p:nvGraphicFramePr>
        <p:xfrm>
          <a:off x="251520" y="692696"/>
          <a:ext cx="8640960" cy="5976664"/>
        </p:xfrm>
        <a:graphic>
          <a:graphicData uri="http://schemas.openxmlformats.org/drawingml/2006/table">
            <a:tbl>
              <a:tblPr bandRow="1">
                <a:tableStyleId>{74C1A8A3-306A-4EB7-A6B1-4F7E0EB9C5D6}</a:tableStyleId>
              </a:tblPr>
              <a:tblGrid>
                <a:gridCol w="43679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30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8958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Your Turn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77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circle has a radius of 11 cm (correct to the nearest cm). What is the upper and lower bound of the radius?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small bridge has a length of 23 m (correct to the nearest m). What is the upper and lower bound of the length of the bridge?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2F717C7D-AB8F-4020-8401-2B4EBFA260DF}"/>
              </a:ext>
            </a:extLst>
          </p:cNvPr>
          <p:cNvGrpSpPr/>
          <p:nvPr/>
        </p:nvGrpSpPr>
        <p:grpSpPr>
          <a:xfrm>
            <a:off x="4788024" y="1293414"/>
            <a:ext cx="3918607" cy="1296144"/>
            <a:chOff x="4788024" y="1340768"/>
            <a:chExt cx="3918607" cy="12961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7293A38-73C8-4E0A-B066-4BD287631B1A}"/>
                </a:ext>
              </a:extLst>
            </p:cNvPr>
            <p:cNvSpPr/>
            <p:nvPr/>
          </p:nvSpPr>
          <p:spPr>
            <a:xfrm>
              <a:off x="4788024" y="1340768"/>
              <a:ext cx="3918607" cy="1296144"/>
            </a:xfrm>
            <a:prstGeom prst="rect">
              <a:avLst/>
            </a:prstGeom>
            <a:solidFill>
              <a:srgbClr val="E3EAF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>
                <a:solidFill>
                  <a:schemeClr val="tx1"/>
                </a:solidFill>
                <a:latin typeface="Bembo" panose="02020502050201020203" pitchFamily="18" charset="0"/>
              </a:endParaRP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0A727AF2-CECE-4FD4-8053-618214FC4F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516494" y="1758007"/>
              <a:ext cx="461666" cy="461666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10344A69-EB99-4528-B0E4-21957BA3BE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055643"/>
            <a:ext cx="9144000" cy="9152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3FBCC0-46FE-48B6-A6BE-5F40C45ACC57}"/>
              </a:ext>
            </a:extLst>
          </p:cNvPr>
          <p:cNvSpPr txBox="1"/>
          <p:nvPr/>
        </p:nvSpPr>
        <p:spPr>
          <a:xfrm>
            <a:off x="338464" y="6254324"/>
            <a:ext cx="2187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 number line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201E05-5C1A-4856-B692-DCD5671299BF}"/>
              </a:ext>
            </a:extLst>
          </p:cNvPr>
          <p:cNvSpPr txBox="1"/>
          <p:nvPr/>
        </p:nvSpPr>
        <p:spPr>
          <a:xfrm>
            <a:off x="2525601" y="6254324"/>
            <a:ext cx="2046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Hide number line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8D868D-772A-4886-A5B4-9F48FF5D9578}"/>
              </a:ext>
            </a:extLst>
          </p:cNvPr>
          <p:cNvSpPr txBox="1"/>
          <p:nvPr/>
        </p:nvSpPr>
        <p:spPr>
          <a:xfrm>
            <a:off x="4687855" y="6254324"/>
            <a:ext cx="2187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 number line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B122AF-08E2-4BB6-8A95-9FB0320E97F1}"/>
              </a:ext>
            </a:extLst>
          </p:cNvPr>
          <p:cNvSpPr txBox="1"/>
          <p:nvPr/>
        </p:nvSpPr>
        <p:spPr>
          <a:xfrm>
            <a:off x="6874992" y="6254324"/>
            <a:ext cx="2046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Hide number line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07C212C-60E2-4ED8-AE09-97D4AA8C87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089517"/>
            <a:ext cx="9144000" cy="6789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95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6A3F5E4-142C-4D70-8AA2-E7BE5D5222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963670"/>
              </p:ext>
            </p:extLst>
          </p:nvPr>
        </p:nvGraphicFramePr>
        <p:xfrm>
          <a:off x="0" y="-27384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Upper and lower bounds 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81D9C80-3F20-4314-AAB1-F448B737A547}"/>
              </a:ext>
            </a:extLst>
          </p:cNvPr>
          <p:cNvSpPr txBox="1"/>
          <p:nvPr/>
        </p:nvSpPr>
        <p:spPr>
          <a:xfrm>
            <a:off x="0" y="620688"/>
            <a:ext cx="9036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Here are some multiple choice questions.</a:t>
            </a:r>
          </a:p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Which answer is correct and why?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FC0F28F-CD15-4588-B089-5441AB3D02D8}"/>
              </a:ext>
            </a:extLst>
          </p:cNvPr>
          <p:cNvSpPr/>
          <p:nvPr/>
        </p:nvSpPr>
        <p:spPr>
          <a:xfrm>
            <a:off x="3136150" y="1457119"/>
            <a:ext cx="2880320" cy="108012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 number, rounded to the nearest 10, is 40. What is the 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upper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bound?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EA1706A-0EE4-4C6C-A25C-3F6E22ADE415}"/>
              </a:ext>
            </a:extLst>
          </p:cNvPr>
          <p:cNvSpPr/>
          <p:nvPr/>
        </p:nvSpPr>
        <p:spPr>
          <a:xfrm>
            <a:off x="107504" y="1457119"/>
            <a:ext cx="2880320" cy="108012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 number, rounded to the nearest 10, is 40. What is the 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lower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bound?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FA138F1-6BC4-48C8-8F58-ACC185608ACB}"/>
              </a:ext>
            </a:extLst>
          </p:cNvPr>
          <p:cNvSpPr/>
          <p:nvPr/>
        </p:nvSpPr>
        <p:spPr>
          <a:xfrm>
            <a:off x="107504" y="2689859"/>
            <a:ext cx="872716" cy="4249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7B887CC-34DA-4944-AC86-7FAC167EB6B7}"/>
              </a:ext>
            </a:extLst>
          </p:cNvPr>
          <p:cNvSpPr/>
          <p:nvPr/>
        </p:nvSpPr>
        <p:spPr>
          <a:xfrm>
            <a:off x="1111306" y="2684823"/>
            <a:ext cx="872716" cy="4249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45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4C0F1B3-2384-4685-8911-866A8D7D8871}"/>
              </a:ext>
            </a:extLst>
          </p:cNvPr>
          <p:cNvSpPr/>
          <p:nvPr/>
        </p:nvSpPr>
        <p:spPr>
          <a:xfrm>
            <a:off x="2115108" y="2689859"/>
            <a:ext cx="872716" cy="4249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34.9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4BFAC5A-59A8-40F6-9F64-B5C9AE4C83A0}"/>
              </a:ext>
            </a:extLst>
          </p:cNvPr>
          <p:cNvSpPr/>
          <p:nvPr/>
        </p:nvSpPr>
        <p:spPr>
          <a:xfrm>
            <a:off x="3136150" y="2684823"/>
            <a:ext cx="872716" cy="4249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45.9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8923615-64D9-4BE2-AA95-AE30A3AB8509}"/>
              </a:ext>
            </a:extLst>
          </p:cNvPr>
          <p:cNvSpPr/>
          <p:nvPr/>
        </p:nvSpPr>
        <p:spPr>
          <a:xfrm>
            <a:off x="4139952" y="2679787"/>
            <a:ext cx="872716" cy="4249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45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C0E8A8B-8EED-4D4A-9EF2-8ACF87529D36}"/>
              </a:ext>
            </a:extLst>
          </p:cNvPr>
          <p:cNvSpPr/>
          <p:nvPr/>
        </p:nvSpPr>
        <p:spPr>
          <a:xfrm>
            <a:off x="5143754" y="2684823"/>
            <a:ext cx="872716" cy="4249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49.5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B69C7AE-0BF8-479B-9EA6-DBFDB439C3C3}"/>
              </a:ext>
            </a:extLst>
          </p:cNvPr>
          <p:cNvSpPr/>
          <p:nvPr/>
        </p:nvSpPr>
        <p:spPr>
          <a:xfrm>
            <a:off x="6173416" y="1457119"/>
            <a:ext cx="2880320" cy="108012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 number, rounded to the nearest integer, is 4. What is the 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upper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bound?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B7B3756-3822-49DB-8C70-735D81517D37}"/>
              </a:ext>
            </a:extLst>
          </p:cNvPr>
          <p:cNvSpPr/>
          <p:nvPr/>
        </p:nvSpPr>
        <p:spPr>
          <a:xfrm>
            <a:off x="6173416" y="2684823"/>
            <a:ext cx="872716" cy="4249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3.5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C48C906-19F5-41BA-841B-B30950B13B9E}"/>
              </a:ext>
            </a:extLst>
          </p:cNvPr>
          <p:cNvSpPr/>
          <p:nvPr/>
        </p:nvSpPr>
        <p:spPr>
          <a:xfrm>
            <a:off x="7177218" y="2679787"/>
            <a:ext cx="872716" cy="4249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4.5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F26E0EA-B7D0-4249-9EF5-FB3D7A7FEFF2}"/>
              </a:ext>
            </a:extLst>
          </p:cNvPr>
          <p:cNvSpPr/>
          <p:nvPr/>
        </p:nvSpPr>
        <p:spPr>
          <a:xfrm>
            <a:off x="8181020" y="2684823"/>
            <a:ext cx="872716" cy="4249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45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7DD5EA3E-4B52-4DA4-9582-72448EC2F897}"/>
              </a:ext>
            </a:extLst>
          </p:cNvPr>
          <p:cNvSpPr/>
          <p:nvPr/>
        </p:nvSpPr>
        <p:spPr>
          <a:xfrm>
            <a:off x="107504" y="3257403"/>
            <a:ext cx="2880320" cy="108012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 number, rounded to the nearest 100, is 400. What is the 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lower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bound?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B5C40A79-11EC-4681-B847-2465CE1D1926}"/>
              </a:ext>
            </a:extLst>
          </p:cNvPr>
          <p:cNvSpPr/>
          <p:nvPr/>
        </p:nvSpPr>
        <p:spPr>
          <a:xfrm>
            <a:off x="107504" y="4485107"/>
            <a:ext cx="872716" cy="4249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305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41820B1A-E4FD-4259-81B9-7D7F4447F636}"/>
              </a:ext>
            </a:extLst>
          </p:cNvPr>
          <p:cNvSpPr/>
          <p:nvPr/>
        </p:nvSpPr>
        <p:spPr>
          <a:xfrm>
            <a:off x="1111306" y="4480071"/>
            <a:ext cx="872716" cy="4249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350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0AD4B58-BD4F-49CF-B553-E90999B25851}"/>
              </a:ext>
            </a:extLst>
          </p:cNvPr>
          <p:cNvSpPr/>
          <p:nvPr/>
        </p:nvSpPr>
        <p:spPr>
          <a:xfrm>
            <a:off x="2115108" y="4485107"/>
            <a:ext cx="872716" cy="4249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349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F77450E7-7823-4069-9564-CBE7D2CFB18D}"/>
              </a:ext>
            </a:extLst>
          </p:cNvPr>
          <p:cNvSpPr/>
          <p:nvPr/>
        </p:nvSpPr>
        <p:spPr>
          <a:xfrm>
            <a:off x="3131840" y="3257403"/>
            <a:ext cx="2880320" cy="108012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 number, rounded to the nearest 100, is 400. What is the 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upper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bound?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66580889-9164-4250-BDC6-407686A47F23}"/>
              </a:ext>
            </a:extLst>
          </p:cNvPr>
          <p:cNvSpPr/>
          <p:nvPr/>
        </p:nvSpPr>
        <p:spPr>
          <a:xfrm>
            <a:off x="3131840" y="4485107"/>
            <a:ext cx="872716" cy="4249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450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C7BD27BF-039F-4A99-8089-B92074F83C7A}"/>
              </a:ext>
            </a:extLst>
          </p:cNvPr>
          <p:cNvSpPr/>
          <p:nvPr/>
        </p:nvSpPr>
        <p:spPr>
          <a:xfrm>
            <a:off x="4135642" y="4480071"/>
            <a:ext cx="872716" cy="4249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400.5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5B7EFD50-35A1-4997-B332-4AAB83F76EEF}"/>
              </a:ext>
            </a:extLst>
          </p:cNvPr>
          <p:cNvSpPr/>
          <p:nvPr/>
        </p:nvSpPr>
        <p:spPr>
          <a:xfrm>
            <a:off x="5139444" y="4485107"/>
            <a:ext cx="872716" cy="4249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405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8FD62155-DE63-48D1-A1B5-1B19A955B77C}"/>
              </a:ext>
            </a:extLst>
          </p:cNvPr>
          <p:cNvSpPr/>
          <p:nvPr/>
        </p:nvSpPr>
        <p:spPr>
          <a:xfrm>
            <a:off x="6173416" y="3257403"/>
            <a:ext cx="2880320" cy="108012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 number, rounded to 1 decimal place, is 4.5. What is the 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upper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bound?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E42B867A-2F11-4445-81B8-78E624181630}"/>
              </a:ext>
            </a:extLst>
          </p:cNvPr>
          <p:cNvSpPr/>
          <p:nvPr/>
        </p:nvSpPr>
        <p:spPr>
          <a:xfrm>
            <a:off x="6173416" y="4485107"/>
            <a:ext cx="872716" cy="4249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4.549</a:t>
            </a: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5B4CE4A0-7063-4452-B040-CF5FD550DCC1}"/>
              </a:ext>
            </a:extLst>
          </p:cNvPr>
          <p:cNvSpPr/>
          <p:nvPr/>
        </p:nvSpPr>
        <p:spPr>
          <a:xfrm>
            <a:off x="7177218" y="4480071"/>
            <a:ext cx="872716" cy="4249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4.5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56E3BAA3-076A-4591-8458-12AD82F51EB7}"/>
              </a:ext>
            </a:extLst>
          </p:cNvPr>
          <p:cNvSpPr/>
          <p:nvPr/>
        </p:nvSpPr>
        <p:spPr>
          <a:xfrm>
            <a:off x="8181020" y="4485107"/>
            <a:ext cx="872716" cy="4249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4.55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8DC1FCE-F9EC-4FAF-A2E8-9FC7F1DE0291}"/>
              </a:ext>
            </a:extLst>
          </p:cNvPr>
          <p:cNvSpPr/>
          <p:nvPr/>
        </p:nvSpPr>
        <p:spPr>
          <a:xfrm>
            <a:off x="107504" y="5057687"/>
            <a:ext cx="2880320" cy="108012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 number, rounded to 1 significant figure, is 50. What is the 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upper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bound?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0BCD527-EF6E-4105-8407-3EF539EE4EA8}"/>
              </a:ext>
            </a:extLst>
          </p:cNvPr>
          <p:cNvSpPr/>
          <p:nvPr/>
        </p:nvSpPr>
        <p:spPr>
          <a:xfrm>
            <a:off x="107504" y="6285391"/>
            <a:ext cx="872716" cy="4249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443AAFA8-7A52-4A5A-B971-27817A3F5CD0}"/>
              </a:ext>
            </a:extLst>
          </p:cNvPr>
          <p:cNvSpPr/>
          <p:nvPr/>
        </p:nvSpPr>
        <p:spPr>
          <a:xfrm>
            <a:off x="1111306" y="6280355"/>
            <a:ext cx="872716" cy="4249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50.5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3AE7EFC1-E36F-4F23-A900-49B68E99F938}"/>
              </a:ext>
            </a:extLst>
          </p:cNvPr>
          <p:cNvSpPr/>
          <p:nvPr/>
        </p:nvSpPr>
        <p:spPr>
          <a:xfrm>
            <a:off x="2115108" y="6285391"/>
            <a:ext cx="872716" cy="4249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55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216D43D6-DD09-4513-95E5-7DB29A07AD5B}"/>
              </a:ext>
            </a:extLst>
          </p:cNvPr>
          <p:cNvSpPr/>
          <p:nvPr/>
        </p:nvSpPr>
        <p:spPr>
          <a:xfrm>
            <a:off x="3131840" y="5057687"/>
            <a:ext cx="2880320" cy="108012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 number, rounded to nearest 5, is 25. What is the 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lower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bound?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FB754AA1-E65A-4612-90D9-59E0D121F955}"/>
              </a:ext>
            </a:extLst>
          </p:cNvPr>
          <p:cNvSpPr/>
          <p:nvPr/>
        </p:nvSpPr>
        <p:spPr>
          <a:xfrm>
            <a:off x="3131840" y="6285391"/>
            <a:ext cx="872716" cy="4249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22.5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BC2D983E-039D-45BA-A443-2BD409D23C35}"/>
              </a:ext>
            </a:extLst>
          </p:cNvPr>
          <p:cNvSpPr/>
          <p:nvPr/>
        </p:nvSpPr>
        <p:spPr>
          <a:xfrm>
            <a:off x="4135642" y="6280355"/>
            <a:ext cx="872716" cy="4249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91A7D495-CF09-41C1-A687-E2DF62D5C685}"/>
              </a:ext>
            </a:extLst>
          </p:cNvPr>
          <p:cNvSpPr/>
          <p:nvPr/>
        </p:nvSpPr>
        <p:spPr>
          <a:xfrm>
            <a:off x="5139444" y="6285391"/>
            <a:ext cx="872716" cy="4249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24.5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E7933390-A1A2-4EA9-8924-F50C197AC261}"/>
              </a:ext>
            </a:extLst>
          </p:cNvPr>
          <p:cNvSpPr/>
          <p:nvPr/>
        </p:nvSpPr>
        <p:spPr>
          <a:xfrm>
            <a:off x="6173416" y="5057687"/>
            <a:ext cx="2880320" cy="1080120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 number, rounded to nearest 5, is 70. What is the 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upper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bound?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9B8C3F3D-A7AE-4016-89FD-90AE88187467}"/>
              </a:ext>
            </a:extLst>
          </p:cNvPr>
          <p:cNvSpPr/>
          <p:nvPr/>
        </p:nvSpPr>
        <p:spPr>
          <a:xfrm>
            <a:off x="6173416" y="6285391"/>
            <a:ext cx="872716" cy="4249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43AE712B-D26F-45DB-AA9F-3FBD6A0E19B7}"/>
              </a:ext>
            </a:extLst>
          </p:cNvPr>
          <p:cNvSpPr/>
          <p:nvPr/>
        </p:nvSpPr>
        <p:spPr>
          <a:xfrm>
            <a:off x="7177218" y="6280355"/>
            <a:ext cx="872716" cy="4249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75.5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3FCF5A0B-B947-46D0-BFD7-75DC9646A00A}"/>
              </a:ext>
            </a:extLst>
          </p:cNvPr>
          <p:cNvSpPr/>
          <p:nvPr/>
        </p:nvSpPr>
        <p:spPr>
          <a:xfrm>
            <a:off x="8181020" y="6285391"/>
            <a:ext cx="872716" cy="42499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72.5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917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3D69B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3D69B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3D69B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3D69B"/>
                                      </p:to>
                                    </p:animClr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3D69B"/>
                                      </p:to>
                                    </p:animClr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107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131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3D69B"/>
                                      </p:to>
                                    </p:animClr>
                                    <p:set>
                                      <p:cBhvr>
                                        <p:cTn id="135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15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15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3D69B"/>
                                      </p:to>
                                    </p:animClr>
                                    <p:set>
                                      <p:cBhvr>
                                        <p:cTn id="15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3D69B"/>
                                      </p:to>
                                    </p:animClr>
                                    <p:set>
                                      <p:cBhvr>
                                        <p:cTn id="17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17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18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199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20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3D69B"/>
                                      </p:to>
                                    </p:animClr>
                                    <p:set>
                                      <p:cBhvr>
                                        <p:cTn id="20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44" grpId="0" animBg="1"/>
      <p:bldP spid="45" grpId="0" animBg="1"/>
      <p:bldP spid="46" grpId="0" animBg="1"/>
      <p:bldP spid="47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6A3F5E4-142C-4D70-8AA2-E7BE5D5222B0}"/>
              </a:ext>
            </a:extLst>
          </p:cNvPr>
          <p:cNvGraphicFramePr>
            <a:graphicFrameLocks noGrp="1"/>
          </p:cNvGraphicFramePr>
          <p:nvPr/>
        </p:nvGraphicFramePr>
        <p:xfrm>
          <a:off x="0" y="-27384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Upper and lower bounds 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3331ACE-DCBF-434B-9A9E-FF273B5737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505707"/>
              </p:ext>
            </p:extLst>
          </p:nvPr>
        </p:nvGraphicFramePr>
        <p:xfrm>
          <a:off x="251520" y="692696"/>
          <a:ext cx="8640960" cy="5976664"/>
        </p:xfrm>
        <a:graphic>
          <a:graphicData uri="http://schemas.openxmlformats.org/drawingml/2006/table">
            <a:tbl>
              <a:tblPr bandRow="1">
                <a:tableStyleId>{74C1A8A3-306A-4EB7-A6B1-4F7E0EB9C5D6}</a:tableStyleId>
              </a:tblPr>
              <a:tblGrid>
                <a:gridCol w="43679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30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8958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Your Turn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77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circle has a radius of 11 cm (correct to the nearest cm). What is the </a:t>
                      </a:r>
                      <a:r>
                        <a:rPr lang="en-GB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error interval </a:t>
                      </a: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the radius?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small bridge has a length of 23 m (correct to the nearest m). What is the </a:t>
                      </a:r>
                      <a:r>
                        <a:rPr lang="en-GB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error interval </a:t>
                      </a: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the length of the bridge?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2F717C7D-AB8F-4020-8401-2B4EBFA260DF}"/>
              </a:ext>
            </a:extLst>
          </p:cNvPr>
          <p:cNvGrpSpPr/>
          <p:nvPr/>
        </p:nvGrpSpPr>
        <p:grpSpPr>
          <a:xfrm>
            <a:off x="4687856" y="1330825"/>
            <a:ext cx="4146440" cy="1296144"/>
            <a:chOff x="4788024" y="1340768"/>
            <a:chExt cx="3918607" cy="12961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7293A38-73C8-4E0A-B066-4BD287631B1A}"/>
                </a:ext>
              </a:extLst>
            </p:cNvPr>
            <p:cNvSpPr/>
            <p:nvPr/>
          </p:nvSpPr>
          <p:spPr>
            <a:xfrm>
              <a:off x="4788024" y="1340768"/>
              <a:ext cx="3918607" cy="1296144"/>
            </a:xfrm>
            <a:prstGeom prst="rect">
              <a:avLst/>
            </a:prstGeom>
            <a:solidFill>
              <a:srgbClr val="E3EAF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>
                <a:solidFill>
                  <a:schemeClr val="tx1"/>
                </a:solidFill>
                <a:latin typeface="Bembo" panose="02020502050201020203" pitchFamily="18" charset="0"/>
              </a:endParaRP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0A727AF2-CECE-4FD4-8053-618214FC4F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516494" y="1758007"/>
              <a:ext cx="461666" cy="461666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10344A69-EB99-4528-B0E4-21957BA3BE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055643"/>
            <a:ext cx="9144000" cy="9152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3FBCC0-46FE-48B6-A6BE-5F40C45ACC57}"/>
              </a:ext>
            </a:extLst>
          </p:cNvPr>
          <p:cNvSpPr txBox="1"/>
          <p:nvPr/>
        </p:nvSpPr>
        <p:spPr>
          <a:xfrm>
            <a:off x="338464" y="6254324"/>
            <a:ext cx="2187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 number line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201E05-5C1A-4856-B692-DCD5671299BF}"/>
              </a:ext>
            </a:extLst>
          </p:cNvPr>
          <p:cNvSpPr txBox="1"/>
          <p:nvPr/>
        </p:nvSpPr>
        <p:spPr>
          <a:xfrm>
            <a:off x="2525601" y="6254324"/>
            <a:ext cx="2046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Hide number line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8D868D-772A-4886-A5B4-9F48FF5D9578}"/>
              </a:ext>
            </a:extLst>
          </p:cNvPr>
          <p:cNvSpPr txBox="1"/>
          <p:nvPr/>
        </p:nvSpPr>
        <p:spPr>
          <a:xfrm>
            <a:off x="4687855" y="6254324"/>
            <a:ext cx="2187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 number line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B122AF-08E2-4BB6-8A95-9FB0320E97F1}"/>
              </a:ext>
            </a:extLst>
          </p:cNvPr>
          <p:cNvSpPr txBox="1"/>
          <p:nvPr/>
        </p:nvSpPr>
        <p:spPr>
          <a:xfrm>
            <a:off x="6874992" y="6254324"/>
            <a:ext cx="2046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Hide number line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07C212C-60E2-4ED8-AE09-97D4AA8C87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089517"/>
            <a:ext cx="9144000" cy="6789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5024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6A3F5E4-142C-4D70-8AA2-E7BE5D5222B0}"/>
              </a:ext>
            </a:extLst>
          </p:cNvPr>
          <p:cNvGraphicFramePr>
            <a:graphicFrameLocks noGrp="1"/>
          </p:cNvGraphicFramePr>
          <p:nvPr/>
        </p:nvGraphicFramePr>
        <p:xfrm>
          <a:off x="0" y="-27384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Upper and lower bounds 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A63AB516-7CAB-4625-9DCA-DCAD9E1B949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7246568"/>
                  </p:ext>
                </p:extLst>
              </p:nvPr>
            </p:nvGraphicFramePr>
            <p:xfrm>
              <a:off x="107504" y="1112757"/>
              <a:ext cx="8928993" cy="55566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00537">
                      <a:extLst>
                        <a:ext uri="{9D8B030D-6E8A-4147-A177-3AD203B41FA5}">
                          <a16:colId xmlns:a16="http://schemas.microsoft.com/office/drawing/2014/main" val="2154316171"/>
                        </a:ext>
                      </a:extLst>
                    </a:gridCol>
                    <a:gridCol w="2100940">
                      <a:extLst>
                        <a:ext uri="{9D8B030D-6E8A-4147-A177-3AD203B41FA5}">
                          <a16:colId xmlns:a16="http://schemas.microsoft.com/office/drawing/2014/main" val="2453270121"/>
                        </a:ext>
                      </a:extLst>
                    </a:gridCol>
                    <a:gridCol w="1800806">
                      <a:extLst>
                        <a:ext uri="{9D8B030D-6E8A-4147-A177-3AD203B41FA5}">
                          <a16:colId xmlns:a16="http://schemas.microsoft.com/office/drawing/2014/main" val="1836858559"/>
                        </a:ext>
                      </a:extLst>
                    </a:gridCol>
                    <a:gridCol w="1725772">
                      <a:extLst>
                        <a:ext uri="{9D8B030D-6E8A-4147-A177-3AD203B41FA5}">
                          <a16:colId xmlns:a16="http://schemas.microsoft.com/office/drawing/2014/main" val="4177230057"/>
                        </a:ext>
                      </a:extLst>
                    </a:gridCol>
                    <a:gridCol w="2100938">
                      <a:extLst>
                        <a:ext uri="{9D8B030D-6E8A-4147-A177-3AD203B41FA5}">
                          <a16:colId xmlns:a16="http://schemas.microsoft.com/office/drawing/2014/main" val="2493347200"/>
                        </a:ext>
                      </a:extLst>
                    </a:gridCol>
                  </a:tblGrid>
                  <a:tr h="37039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Number</a:t>
                          </a:r>
                          <a:endParaRPr lang="en-GB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Rounding</a:t>
                          </a:r>
                          <a:endParaRPr lang="en-GB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Lower bound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Upper bound</a:t>
                          </a:r>
                          <a:endParaRPr lang="en-GB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Error interval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43372608"/>
                      </a:ext>
                    </a:extLst>
                  </a:tr>
                  <a:tr h="5624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integer</a:t>
                          </a:r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3.5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≤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&lt;4.5</m:t>
                                </m:r>
                              </m:oMath>
                            </m:oMathPara>
                          </a14:m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84386984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ten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35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≤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&lt;45</m:t>
                                </m:r>
                              </m:oMath>
                            </m:oMathPara>
                          </a14:m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8379810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integer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39.5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40.5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39.5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≤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&lt;40.5</m:t>
                                </m:r>
                              </m:oMath>
                            </m:oMathPara>
                          </a14:m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45154403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integer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49.5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50.5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49.5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≤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&lt;50.5</m:t>
                                </m:r>
                              </m:oMath>
                            </m:oMathPara>
                          </a14:m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27521688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ten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45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≤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&lt;55</m:t>
                                </m:r>
                              </m:oMath>
                            </m:oMathPara>
                          </a14:m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83626141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550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ten/2 sf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545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555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545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≤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&lt;555</m:t>
                                </m:r>
                              </m:oMath>
                            </m:oMathPara>
                          </a14:m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89757739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 decimal place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5.45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5.55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5.45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≤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&lt;5.55</m:t>
                                </m:r>
                              </m:oMath>
                            </m:oMathPara>
                          </a14:m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60131571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55.5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 decimal place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55.45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55.55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55.45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≤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&lt;55.55</m:t>
                                </m:r>
                              </m:oMath>
                            </m:oMathPara>
                          </a14:m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09967285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89.6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 decimal place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89.55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89.65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89.55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≤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&lt;89.65</m:t>
                                </m:r>
                              </m:oMath>
                            </m:oMathPara>
                          </a14:m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5046938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 significant figure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45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≤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&lt;55</m:t>
                                </m:r>
                              </m:oMath>
                            </m:oMathPara>
                          </a14:m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182305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A63AB516-7CAB-4625-9DCA-DCAD9E1B949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7246568"/>
                  </p:ext>
                </p:extLst>
              </p:nvPr>
            </p:nvGraphicFramePr>
            <p:xfrm>
              <a:off x="107504" y="1112757"/>
              <a:ext cx="8928993" cy="55566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00537">
                      <a:extLst>
                        <a:ext uri="{9D8B030D-6E8A-4147-A177-3AD203B41FA5}">
                          <a16:colId xmlns:a16="http://schemas.microsoft.com/office/drawing/2014/main" val="2154316171"/>
                        </a:ext>
                      </a:extLst>
                    </a:gridCol>
                    <a:gridCol w="2100940">
                      <a:extLst>
                        <a:ext uri="{9D8B030D-6E8A-4147-A177-3AD203B41FA5}">
                          <a16:colId xmlns:a16="http://schemas.microsoft.com/office/drawing/2014/main" val="2453270121"/>
                        </a:ext>
                      </a:extLst>
                    </a:gridCol>
                    <a:gridCol w="1800806">
                      <a:extLst>
                        <a:ext uri="{9D8B030D-6E8A-4147-A177-3AD203B41FA5}">
                          <a16:colId xmlns:a16="http://schemas.microsoft.com/office/drawing/2014/main" val="1836858559"/>
                        </a:ext>
                      </a:extLst>
                    </a:gridCol>
                    <a:gridCol w="1725772">
                      <a:extLst>
                        <a:ext uri="{9D8B030D-6E8A-4147-A177-3AD203B41FA5}">
                          <a16:colId xmlns:a16="http://schemas.microsoft.com/office/drawing/2014/main" val="4177230057"/>
                        </a:ext>
                      </a:extLst>
                    </a:gridCol>
                    <a:gridCol w="2100938">
                      <a:extLst>
                        <a:ext uri="{9D8B030D-6E8A-4147-A177-3AD203B41FA5}">
                          <a16:colId xmlns:a16="http://schemas.microsoft.com/office/drawing/2014/main" val="2493347200"/>
                        </a:ext>
                      </a:extLst>
                    </a:gridCol>
                  </a:tblGrid>
                  <a:tr h="37039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Number</a:t>
                          </a:r>
                          <a:endParaRPr lang="en-GB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Rounding</a:t>
                          </a:r>
                          <a:endParaRPr lang="en-GB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Lower bound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Upper bound</a:t>
                          </a:r>
                          <a:endParaRPr lang="en-GB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Error interval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43372608"/>
                      </a:ext>
                    </a:extLst>
                  </a:tr>
                  <a:tr h="5624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integer</a:t>
                          </a:r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TH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24699" t="-68889" r="-602" b="-8155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84386984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ten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TH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24699" t="-190000" r="-602" b="-817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8379810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integer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39.5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40.5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TH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24699" t="-282927" r="-602" b="-69756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45154403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integer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49.5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50.5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TH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24699" t="-392500" r="-602" b="-61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27521688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ten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TH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24699" t="-480488" r="-602" b="-5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3626141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550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ten/2 sf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545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555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TH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24699" t="-580488" r="-602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89757739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 decimal place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5.45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5.55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TH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24699" t="-697500" r="-602" b="-31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60131571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55.5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 decimal place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55.45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55.55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TH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24699" t="-778049" r="-602" b="-2024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09967285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89.6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 decimal place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89.55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89.65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TH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24699" t="-900000" r="-602" b="-107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5046938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 significant figure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TH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24699" t="-975610" r="-602" b="-48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182305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C1C853FF-82BA-49FD-993E-930339CAC5FB}"/>
              </a:ext>
            </a:extLst>
          </p:cNvPr>
          <p:cNvSpPr txBox="1"/>
          <p:nvPr/>
        </p:nvSpPr>
        <p:spPr>
          <a:xfrm>
            <a:off x="0" y="628466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Fill in the blanks from the table. Click the blanks to reveal them.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1FA3DB-6E4B-483C-B0D1-1B8703BBAB53}"/>
              </a:ext>
            </a:extLst>
          </p:cNvPr>
          <p:cNvSpPr/>
          <p:nvPr/>
        </p:nvSpPr>
        <p:spPr>
          <a:xfrm>
            <a:off x="7020272" y="1556792"/>
            <a:ext cx="187220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01975F-0EB4-4656-A1EA-42D3F90143A3}"/>
              </a:ext>
            </a:extLst>
          </p:cNvPr>
          <p:cNvSpPr/>
          <p:nvPr/>
        </p:nvSpPr>
        <p:spPr>
          <a:xfrm>
            <a:off x="3635896" y="2141240"/>
            <a:ext cx="1296144" cy="279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70BFA03-2887-4B35-895F-BDD88B19B441}"/>
              </a:ext>
            </a:extLst>
          </p:cNvPr>
          <p:cNvSpPr/>
          <p:nvPr/>
        </p:nvSpPr>
        <p:spPr>
          <a:xfrm>
            <a:off x="5364088" y="2142485"/>
            <a:ext cx="1296144" cy="279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FE4497-1E76-42E7-B519-05D78ED5B8AA}"/>
              </a:ext>
            </a:extLst>
          </p:cNvPr>
          <p:cNvSpPr/>
          <p:nvPr/>
        </p:nvSpPr>
        <p:spPr>
          <a:xfrm>
            <a:off x="7088941" y="2697812"/>
            <a:ext cx="1789471" cy="2684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AE7230E-5612-4058-804D-8E87F5079107}"/>
              </a:ext>
            </a:extLst>
          </p:cNvPr>
          <p:cNvSpPr/>
          <p:nvPr/>
        </p:nvSpPr>
        <p:spPr>
          <a:xfrm>
            <a:off x="5340961" y="3170968"/>
            <a:ext cx="1296144" cy="279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5E2401F-FDC3-46C4-BF01-3BED87EA654C}"/>
              </a:ext>
            </a:extLst>
          </p:cNvPr>
          <p:cNvSpPr/>
          <p:nvPr/>
        </p:nvSpPr>
        <p:spPr>
          <a:xfrm>
            <a:off x="6997145" y="3144269"/>
            <a:ext cx="1872208" cy="3170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F747015-F6F6-4CD0-9EE1-736D6DB58717}"/>
              </a:ext>
            </a:extLst>
          </p:cNvPr>
          <p:cNvSpPr/>
          <p:nvPr/>
        </p:nvSpPr>
        <p:spPr>
          <a:xfrm>
            <a:off x="3696464" y="3681820"/>
            <a:ext cx="1296144" cy="279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6068F03-1456-43EB-AB68-BCB4955AF279}"/>
              </a:ext>
            </a:extLst>
          </p:cNvPr>
          <p:cNvSpPr/>
          <p:nvPr/>
        </p:nvSpPr>
        <p:spPr>
          <a:xfrm>
            <a:off x="7080840" y="3656366"/>
            <a:ext cx="1872208" cy="3170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80AC65-5C5A-4BB4-9DEB-2DC94E194CB0}"/>
              </a:ext>
            </a:extLst>
          </p:cNvPr>
          <p:cNvSpPr/>
          <p:nvPr/>
        </p:nvSpPr>
        <p:spPr>
          <a:xfrm>
            <a:off x="1331640" y="4208757"/>
            <a:ext cx="1872208" cy="279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C4681D5-CF20-4716-B83D-AB3A32FBA976}"/>
              </a:ext>
            </a:extLst>
          </p:cNvPr>
          <p:cNvSpPr/>
          <p:nvPr/>
        </p:nvSpPr>
        <p:spPr>
          <a:xfrm>
            <a:off x="5411299" y="4199451"/>
            <a:ext cx="1296144" cy="279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83C090-F06D-480B-BE45-FBB0A0A55478}"/>
              </a:ext>
            </a:extLst>
          </p:cNvPr>
          <p:cNvSpPr/>
          <p:nvPr/>
        </p:nvSpPr>
        <p:spPr>
          <a:xfrm>
            <a:off x="7051746" y="4252801"/>
            <a:ext cx="1872208" cy="3170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18E2A49-7DAD-4AF4-B2D0-FAD4019129C9}"/>
              </a:ext>
            </a:extLst>
          </p:cNvPr>
          <p:cNvSpPr/>
          <p:nvPr/>
        </p:nvSpPr>
        <p:spPr>
          <a:xfrm>
            <a:off x="3635896" y="4672862"/>
            <a:ext cx="1296144" cy="279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04F5278-460E-4900-B5C8-46DB2B4E71CD}"/>
              </a:ext>
            </a:extLst>
          </p:cNvPr>
          <p:cNvSpPr/>
          <p:nvPr/>
        </p:nvSpPr>
        <p:spPr>
          <a:xfrm>
            <a:off x="5364088" y="4674107"/>
            <a:ext cx="1296144" cy="279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F60F2B4-FE73-4D97-A3FF-3E8D6949D30B}"/>
              </a:ext>
            </a:extLst>
          </p:cNvPr>
          <p:cNvSpPr/>
          <p:nvPr/>
        </p:nvSpPr>
        <p:spPr>
          <a:xfrm>
            <a:off x="7020272" y="4647408"/>
            <a:ext cx="1872208" cy="3170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0EF3A33-E7A1-4D5F-AA8B-941CC66237B9}"/>
              </a:ext>
            </a:extLst>
          </p:cNvPr>
          <p:cNvSpPr/>
          <p:nvPr/>
        </p:nvSpPr>
        <p:spPr>
          <a:xfrm>
            <a:off x="3612769" y="5222358"/>
            <a:ext cx="1296144" cy="279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EBC0E05-E3E7-4E78-92E8-478CFD7FB29E}"/>
              </a:ext>
            </a:extLst>
          </p:cNvPr>
          <p:cNvSpPr/>
          <p:nvPr/>
        </p:nvSpPr>
        <p:spPr>
          <a:xfrm>
            <a:off x="5316165" y="5235632"/>
            <a:ext cx="1296144" cy="279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03BA285-0275-45B4-8BCF-9A8BDD34A85A}"/>
              </a:ext>
            </a:extLst>
          </p:cNvPr>
          <p:cNvSpPr/>
          <p:nvPr/>
        </p:nvSpPr>
        <p:spPr>
          <a:xfrm>
            <a:off x="6972349" y="5208933"/>
            <a:ext cx="1872208" cy="3170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9247477-6CCA-462C-BD94-78EF67CD1253}"/>
              </a:ext>
            </a:extLst>
          </p:cNvPr>
          <p:cNvSpPr/>
          <p:nvPr/>
        </p:nvSpPr>
        <p:spPr>
          <a:xfrm>
            <a:off x="3707903" y="5795564"/>
            <a:ext cx="1296144" cy="279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B9AD83E7-4FD3-4DCB-B158-F3F96855268D}"/>
              </a:ext>
            </a:extLst>
          </p:cNvPr>
          <p:cNvSpPr/>
          <p:nvPr/>
        </p:nvSpPr>
        <p:spPr>
          <a:xfrm>
            <a:off x="5411299" y="5717485"/>
            <a:ext cx="1296144" cy="279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C236832-E060-48AF-9CB5-36336495D671}"/>
              </a:ext>
            </a:extLst>
          </p:cNvPr>
          <p:cNvSpPr/>
          <p:nvPr/>
        </p:nvSpPr>
        <p:spPr>
          <a:xfrm>
            <a:off x="7067483" y="5782139"/>
            <a:ext cx="1872208" cy="3170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A93DE59-3241-4913-BAEE-7E203852BB3D}"/>
              </a:ext>
            </a:extLst>
          </p:cNvPr>
          <p:cNvSpPr/>
          <p:nvPr/>
        </p:nvSpPr>
        <p:spPr>
          <a:xfrm>
            <a:off x="3636854" y="6305478"/>
            <a:ext cx="1296144" cy="279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4224BD9-79A6-47F3-B14E-515E59F02D4C}"/>
              </a:ext>
            </a:extLst>
          </p:cNvPr>
          <p:cNvSpPr/>
          <p:nvPr/>
        </p:nvSpPr>
        <p:spPr>
          <a:xfrm>
            <a:off x="5340250" y="6318752"/>
            <a:ext cx="1296144" cy="279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97C1627-6D92-4C48-9406-C413E2D24CA4}"/>
              </a:ext>
            </a:extLst>
          </p:cNvPr>
          <p:cNvSpPr/>
          <p:nvPr/>
        </p:nvSpPr>
        <p:spPr>
          <a:xfrm>
            <a:off x="6996434" y="6292053"/>
            <a:ext cx="1872208" cy="3170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238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13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6A3F5E4-142C-4D70-8AA2-E7BE5D5222B0}"/>
              </a:ext>
            </a:extLst>
          </p:cNvPr>
          <p:cNvGraphicFramePr>
            <a:graphicFrameLocks noGrp="1"/>
          </p:cNvGraphicFramePr>
          <p:nvPr/>
        </p:nvGraphicFramePr>
        <p:xfrm>
          <a:off x="0" y="-27384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Upper and lower bounds 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A63AB516-7CAB-4625-9DCA-DCAD9E1B949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56990897"/>
                  </p:ext>
                </p:extLst>
              </p:nvPr>
            </p:nvGraphicFramePr>
            <p:xfrm>
              <a:off x="107504" y="1112757"/>
              <a:ext cx="8928993" cy="55566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00537">
                      <a:extLst>
                        <a:ext uri="{9D8B030D-6E8A-4147-A177-3AD203B41FA5}">
                          <a16:colId xmlns:a16="http://schemas.microsoft.com/office/drawing/2014/main" val="2154316171"/>
                        </a:ext>
                      </a:extLst>
                    </a:gridCol>
                    <a:gridCol w="2100940">
                      <a:extLst>
                        <a:ext uri="{9D8B030D-6E8A-4147-A177-3AD203B41FA5}">
                          <a16:colId xmlns:a16="http://schemas.microsoft.com/office/drawing/2014/main" val="2453270121"/>
                        </a:ext>
                      </a:extLst>
                    </a:gridCol>
                    <a:gridCol w="1800806">
                      <a:extLst>
                        <a:ext uri="{9D8B030D-6E8A-4147-A177-3AD203B41FA5}">
                          <a16:colId xmlns:a16="http://schemas.microsoft.com/office/drawing/2014/main" val="1836858559"/>
                        </a:ext>
                      </a:extLst>
                    </a:gridCol>
                    <a:gridCol w="1725772">
                      <a:extLst>
                        <a:ext uri="{9D8B030D-6E8A-4147-A177-3AD203B41FA5}">
                          <a16:colId xmlns:a16="http://schemas.microsoft.com/office/drawing/2014/main" val="4177230057"/>
                        </a:ext>
                      </a:extLst>
                    </a:gridCol>
                    <a:gridCol w="2100938">
                      <a:extLst>
                        <a:ext uri="{9D8B030D-6E8A-4147-A177-3AD203B41FA5}">
                          <a16:colId xmlns:a16="http://schemas.microsoft.com/office/drawing/2014/main" val="2493347200"/>
                        </a:ext>
                      </a:extLst>
                    </a:gridCol>
                  </a:tblGrid>
                  <a:tr h="37039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Number</a:t>
                          </a:r>
                          <a:endParaRPr lang="en-GB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Rounding</a:t>
                          </a:r>
                          <a:endParaRPr lang="en-GB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Lower bound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Upper bound</a:t>
                          </a:r>
                          <a:endParaRPr lang="en-GB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Error interval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43372608"/>
                      </a:ext>
                    </a:extLst>
                  </a:tr>
                  <a:tr h="5624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integer</a:t>
                          </a:r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3.5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≤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&lt;4.5</m:t>
                                </m:r>
                              </m:oMath>
                            </m:oMathPara>
                          </a14:m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84386984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ten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35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≤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&lt;45</m:t>
                                </m:r>
                              </m:oMath>
                            </m:oMathPara>
                          </a14:m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8379810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integer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39.5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40.5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39.5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≤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&lt;40.5</m:t>
                                </m:r>
                              </m:oMath>
                            </m:oMathPara>
                          </a14:m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45154403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integer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49.5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50.5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49.5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≤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&lt;50.5</m:t>
                                </m:r>
                              </m:oMath>
                            </m:oMathPara>
                          </a14:m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27521688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ten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45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≤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&lt;55</m:t>
                                </m:r>
                              </m:oMath>
                            </m:oMathPara>
                          </a14:m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83626141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550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ten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545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555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545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≤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&lt;555</m:t>
                                </m:r>
                              </m:oMath>
                            </m:oMathPara>
                          </a14:m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689757739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 decimal place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5.45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5.55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5.45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≤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&lt;5.55</m:t>
                                </m:r>
                              </m:oMath>
                            </m:oMathPara>
                          </a14:m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60131571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55.5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 decimal place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55.45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55.55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55.45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≤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&lt;55.55</m:t>
                                </m:r>
                              </m:oMath>
                            </m:oMathPara>
                          </a14:m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09967285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89.6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 decimal place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89.55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89.65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89.55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≤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&lt;89.65</m:t>
                                </m:r>
                              </m:oMath>
                            </m:oMathPara>
                          </a14:m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55046938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 significant figure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45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≤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&lt;55</m:t>
                                </m:r>
                              </m:oMath>
                            </m:oMathPara>
                          </a14:m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182305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A63AB516-7CAB-4625-9DCA-DCAD9E1B949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56990897"/>
                  </p:ext>
                </p:extLst>
              </p:nvPr>
            </p:nvGraphicFramePr>
            <p:xfrm>
              <a:off x="107504" y="1112757"/>
              <a:ext cx="8928993" cy="55566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00537">
                      <a:extLst>
                        <a:ext uri="{9D8B030D-6E8A-4147-A177-3AD203B41FA5}">
                          <a16:colId xmlns:a16="http://schemas.microsoft.com/office/drawing/2014/main" val="2154316171"/>
                        </a:ext>
                      </a:extLst>
                    </a:gridCol>
                    <a:gridCol w="2100940">
                      <a:extLst>
                        <a:ext uri="{9D8B030D-6E8A-4147-A177-3AD203B41FA5}">
                          <a16:colId xmlns:a16="http://schemas.microsoft.com/office/drawing/2014/main" val="2453270121"/>
                        </a:ext>
                      </a:extLst>
                    </a:gridCol>
                    <a:gridCol w="1800806">
                      <a:extLst>
                        <a:ext uri="{9D8B030D-6E8A-4147-A177-3AD203B41FA5}">
                          <a16:colId xmlns:a16="http://schemas.microsoft.com/office/drawing/2014/main" val="1836858559"/>
                        </a:ext>
                      </a:extLst>
                    </a:gridCol>
                    <a:gridCol w="1725772">
                      <a:extLst>
                        <a:ext uri="{9D8B030D-6E8A-4147-A177-3AD203B41FA5}">
                          <a16:colId xmlns:a16="http://schemas.microsoft.com/office/drawing/2014/main" val="4177230057"/>
                        </a:ext>
                      </a:extLst>
                    </a:gridCol>
                    <a:gridCol w="2100938">
                      <a:extLst>
                        <a:ext uri="{9D8B030D-6E8A-4147-A177-3AD203B41FA5}">
                          <a16:colId xmlns:a16="http://schemas.microsoft.com/office/drawing/2014/main" val="2493347200"/>
                        </a:ext>
                      </a:extLst>
                    </a:gridCol>
                  </a:tblGrid>
                  <a:tr h="37039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Number</a:t>
                          </a:r>
                          <a:endParaRPr lang="en-GB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Rounding</a:t>
                          </a:r>
                          <a:endParaRPr lang="en-GB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Lower bound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Upper bound</a:t>
                          </a:r>
                          <a:endParaRPr lang="en-GB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Error interval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43372608"/>
                      </a:ext>
                    </a:extLst>
                  </a:tr>
                  <a:tr h="5624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integer</a:t>
                          </a:r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TH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24699" t="-68889" r="-602" b="-81555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84386984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ten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TH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24699" t="-190000" r="-602" b="-817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8379810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integer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39.5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40.5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TH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24699" t="-282927" r="-602" b="-69756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45154403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integer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49.5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50.5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TH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24699" t="-392500" r="-602" b="-61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27521688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ten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TH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24699" t="-480488" r="-602" b="-5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3626141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550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ten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545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555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TH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24699" t="-580488" r="-602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89757739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 decimal place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5.45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5.55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TH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24699" t="-697500" r="-602" b="-31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60131571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55.5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 decimal place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55.45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55.55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TH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24699" t="-778049" r="-602" b="-20243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09967285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89.6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 decimal place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89.55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89.65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TH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24699" t="-900000" r="-602" b="-107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5046938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1 significant figure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TH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24699" t="-975610" r="-602" b="-48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182305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C1C853FF-82BA-49FD-993E-930339CAC5FB}"/>
              </a:ext>
            </a:extLst>
          </p:cNvPr>
          <p:cNvSpPr txBox="1"/>
          <p:nvPr/>
        </p:nvSpPr>
        <p:spPr>
          <a:xfrm>
            <a:off x="0" y="628466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Fill in the blanks from the table</a:t>
            </a: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77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6A3F5E4-142C-4D70-8AA2-E7BE5D5222B0}"/>
              </a:ext>
            </a:extLst>
          </p:cNvPr>
          <p:cNvGraphicFramePr>
            <a:graphicFrameLocks noGrp="1"/>
          </p:cNvGraphicFramePr>
          <p:nvPr/>
        </p:nvGraphicFramePr>
        <p:xfrm>
          <a:off x="0" y="-27384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Upper and lower bounds 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A63AB516-7CAB-4625-9DCA-DCAD9E1B949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35507293"/>
                  </p:ext>
                </p:extLst>
              </p:nvPr>
            </p:nvGraphicFramePr>
            <p:xfrm>
              <a:off x="107503" y="3241669"/>
              <a:ext cx="8928993" cy="350161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00537">
                      <a:extLst>
                        <a:ext uri="{9D8B030D-6E8A-4147-A177-3AD203B41FA5}">
                          <a16:colId xmlns:a16="http://schemas.microsoft.com/office/drawing/2014/main" val="2154316171"/>
                        </a:ext>
                      </a:extLst>
                    </a:gridCol>
                    <a:gridCol w="2100940">
                      <a:extLst>
                        <a:ext uri="{9D8B030D-6E8A-4147-A177-3AD203B41FA5}">
                          <a16:colId xmlns:a16="http://schemas.microsoft.com/office/drawing/2014/main" val="2453270121"/>
                        </a:ext>
                      </a:extLst>
                    </a:gridCol>
                    <a:gridCol w="1800806">
                      <a:extLst>
                        <a:ext uri="{9D8B030D-6E8A-4147-A177-3AD203B41FA5}">
                          <a16:colId xmlns:a16="http://schemas.microsoft.com/office/drawing/2014/main" val="1836858559"/>
                        </a:ext>
                      </a:extLst>
                    </a:gridCol>
                    <a:gridCol w="1725772">
                      <a:extLst>
                        <a:ext uri="{9D8B030D-6E8A-4147-A177-3AD203B41FA5}">
                          <a16:colId xmlns:a16="http://schemas.microsoft.com/office/drawing/2014/main" val="4177230057"/>
                        </a:ext>
                      </a:extLst>
                    </a:gridCol>
                    <a:gridCol w="2100938">
                      <a:extLst>
                        <a:ext uri="{9D8B030D-6E8A-4147-A177-3AD203B41FA5}">
                          <a16:colId xmlns:a16="http://schemas.microsoft.com/office/drawing/2014/main" val="2493347200"/>
                        </a:ext>
                      </a:extLst>
                    </a:gridCol>
                  </a:tblGrid>
                  <a:tr h="37039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Number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Rounding</a:t>
                          </a:r>
                          <a:endParaRPr lang="en-GB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Lower bound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Upper bound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Error interval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43372608"/>
                      </a:ext>
                    </a:extLst>
                  </a:tr>
                  <a:tr h="5624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five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27.5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32.5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27.5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≤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&lt;32.5</m:t>
                                </m:r>
                              </m:oMath>
                            </m:oMathPara>
                          </a14:m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84386984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five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32.5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37.5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32.5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≤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&lt;37.5</m:t>
                                </m:r>
                              </m:oMath>
                            </m:oMathPara>
                          </a14:m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08379810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five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42.5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47.5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42.5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≤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&lt;47.5</m:t>
                                </m:r>
                              </m:oMath>
                            </m:oMathPara>
                          </a14:m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45154403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even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3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≤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&lt;5</m:t>
                                </m:r>
                              </m:oMath>
                            </m:oMathPara>
                          </a14:m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827521688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even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9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7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≤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&lt;9</m:t>
                                </m:r>
                              </m:oMath>
                            </m:oMathPara>
                          </a14:m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383626141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29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prime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+mn-ea"/>
                                    <a:cs typeface="Arial" panose="020B0604020202020204" pitchFamily="34" charset="0"/>
                                  </a:rPr>
                                  <m:t>26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≤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&lt;30</m:t>
                                </m:r>
                              </m:oMath>
                            </m:oMathPara>
                          </a14:m>
                          <a:endParaRPr lang="en-GB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87714394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A63AB516-7CAB-4625-9DCA-DCAD9E1B949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35507293"/>
                  </p:ext>
                </p:extLst>
              </p:nvPr>
            </p:nvGraphicFramePr>
            <p:xfrm>
              <a:off x="107503" y="3241669"/>
              <a:ext cx="8928993" cy="3501612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00537">
                      <a:extLst>
                        <a:ext uri="{9D8B030D-6E8A-4147-A177-3AD203B41FA5}">
                          <a16:colId xmlns:a16="http://schemas.microsoft.com/office/drawing/2014/main" val="2154316171"/>
                        </a:ext>
                      </a:extLst>
                    </a:gridCol>
                    <a:gridCol w="2100940">
                      <a:extLst>
                        <a:ext uri="{9D8B030D-6E8A-4147-A177-3AD203B41FA5}">
                          <a16:colId xmlns:a16="http://schemas.microsoft.com/office/drawing/2014/main" val="2453270121"/>
                        </a:ext>
                      </a:extLst>
                    </a:gridCol>
                    <a:gridCol w="1800806">
                      <a:extLst>
                        <a:ext uri="{9D8B030D-6E8A-4147-A177-3AD203B41FA5}">
                          <a16:colId xmlns:a16="http://schemas.microsoft.com/office/drawing/2014/main" val="1836858559"/>
                        </a:ext>
                      </a:extLst>
                    </a:gridCol>
                    <a:gridCol w="1725772">
                      <a:extLst>
                        <a:ext uri="{9D8B030D-6E8A-4147-A177-3AD203B41FA5}">
                          <a16:colId xmlns:a16="http://schemas.microsoft.com/office/drawing/2014/main" val="4177230057"/>
                        </a:ext>
                      </a:extLst>
                    </a:gridCol>
                    <a:gridCol w="2100938">
                      <a:extLst>
                        <a:ext uri="{9D8B030D-6E8A-4147-A177-3AD203B41FA5}">
                          <a16:colId xmlns:a16="http://schemas.microsoft.com/office/drawing/2014/main" val="2493347200"/>
                        </a:ext>
                      </a:extLst>
                    </a:gridCol>
                  </a:tblGrid>
                  <a:tr h="37039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Number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Rounding</a:t>
                          </a:r>
                          <a:endParaRPr lang="en-GB" b="1" dirty="0"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Lower bound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Upper bound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b="1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Error interval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743372608"/>
                      </a:ext>
                    </a:extLst>
                  </a:tr>
                  <a:tr h="56248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five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27.5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32.5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25217" t="-70652" r="-580" b="-4630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84386984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five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32.5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37.5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25217" t="-184706" r="-580" b="-4011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8379810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five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42.5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47.5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25217" t="-288095" r="-580" b="-3059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45154403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4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even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25217" t="-383529" r="-580" b="-20235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827521688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8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even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7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9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25217" t="-489286" r="-580" b="-10476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3626141"/>
                      </a:ext>
                    </a:extLst>
                  </a:tr>
                  <a:tr h="5137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29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Nearest prime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26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dirty="0"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30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4"/>
                          <a:stretch>
                            <a:fillRect l="-325217" t="-582353" r="-580" b="-35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7714394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C1C853FF-82BA-49FD-993E-930339CAC5FB}"/>
              </a:ext>
            </a:extLst>
          </p:cNvPr>
          <p:cNvSpPr txBox="1"/>
          <p:nvPr/>
        </p:nvSpPr>
        <p:spPr>
          <a:xfrm>
            <a:off x="0" y="628466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Look at the following number line. What error interval does it represent?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80B1F2-8754-4CA5-937A-62374D5DCC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5049" y="1272081"/>
            <a:ext cx="5362575" cy="88582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50FCEC77-1950-9140-A396-4C1C89194B32}"/>
                  </a:ext>
                </a:extLst>
              </p14:cNvPr>
              <p14:cNvContentPartPr/>
              <p14:nvPr/>
            </p14:nvContentPartPr>
            <p14:xfrm>
              <a:off x="3136299" y="1135284"/>
              <a:ext cx="360" cy="4615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50FCEC77-1950-9140-A396-4C1C89194B3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18299" y="1117298"/>
                <a:ext cx="36000" cy="4971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3C87DFD5-3BC0-6548-B7E1-AB5B0B3AB3AA}"/>
                  </a:ext>
                </a:extLst>
              </p14:cNvPr>
              <p14:cNvContentPartPr/>
              <p14:nvPr/>
            </p14:nvContentPartPr>
            <p14:xfrm>
              <a:off x="4361838" y="1135623"/>
              <a:ext cx="360" cy="46512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3C87DFD5-3BC0-6548-B7E1-AB5B0B3AB3A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43838" y="1117623"/>
                <a:ext cx="36000" cy="50076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BBB0A85D-4460-2A49-845D-4BCDBE09C7EA}"/>
              </a:ext>
            </a:extLst>
          </p:cNvPr>
          <p:cNvGrpSpPr/>
          <p:nvPr/>
        </p:nvGrpSpPr>
        <p:grpSpPr>
          <a:xfrm rot="10800000">
            <a:off x="3136299" y="1171089"/>
            <a:ext cx="2395800" cy="427320"/>
            <a:chOff x="3353665" y="1308623"/>
            <a:chExt cx="2395800" cy="427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A63EE065-2130-A247-B0B4-EFAECCB1B24D}"/>
                    </a:ext>
                  </a:extLst>
                </p14:cNvPr>
                <p14:cNvContentPartPr/>
                <p14:nvPr/>
              </p14:nvContentPartPr>
              <p14:xfrm>
                <a:off x="3353665" y="1308623"/>
                <a:ext cx="10440" cy="892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A63EE065-2130-A247-B0B4-EFAECCB1B24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323065" y="1278023"/>
                  <a:ext cx="72000" cy="150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9CA621A4-FEDE-0445-A329-C0DC7FD75886}"/>
                    </a:ext>
                  </a:extLst>
                </p14:cNvPr>
                <p14:cNvContentPartPr/>
                <p14:nvPr/>
              </p14:nvContentPartPr>
              <p14:xfrm>
                <a:off x="3360505" y="1517063"/>
                <a:ext cx="360" cy="482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9CA621A4-FEDE-0445-A329-C0DC7FD7588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329905" y="1486463"/>
                  <a:ext cx="61560" cy="10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18C28781-3407-094A-AB7E-CF0EBB9AA6ED}"/>
                    </a:ext>
                  </a:extLst>
                </p14:cNvPr>
                <p14:cNvContentPartPr/>
                <p14:nvPr/>
              </p14:nvContentPartPr>
              <p14:xfrm>
                <a:off x="3364105" y="1684463"/>
                <a:ext cx="3600" cy="5148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18C28781-3407-094A-AB7E-CF0EBB9AA6ED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333505" y="1653863"/>
                  <a:ext cx="65160" cy="113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A4634056-9F2B-8E4D-896B-4D852DF65924}"/>
                    </a:ext>
                  </a:extLst>
                </p14:cNvPr>
                <p14:cNvContentPartPr/>
                <p14:nvPr/>
              </p14:nvContentPartPr>
              <p14:xfrm>
                <a:off x="3370945" y="1512743"/>
                <a:ext cx="2378520" cy="3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A4634056-9F2B-8E4D-896B-4D852DF65924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352945" y="1494743"/>
                  <a:ext cx="2414160" cy="360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9F5C83D-CBD1-450C-9242-774B6C9253DA}"/>
              </a:ext>
            </a:extLst>
          </p:cNvPr>
          <p:cNvSpPr txBox="1"/>
          <p:nvPr/>
        </p:nvSpPr>
        <p:spPr>
          <a:xfrm>
            <a:off x="108678" y="2412527"/>
            <a:ext cx="89289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Look at the following table of numbers rounded unconventionally. </a:t>
            </a:r>
            <a:b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Fill in the gaps and draw a number line for each error interval. </a:t>
            </a:r>
            <a:endParaRPr lang="en-GB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F72DF72-6320-49CF-9277-3D194A2FB2CC}"/>
              </a:ext>
            </a:extLst>
          </p:cNvPr>
          <p:cNvSpPr/>
          <p:nvPr/>
        </p:nvSpPr>
        <p:spPr>
          <a:xfrm>
            <a:off x="7020273" y="3676140"/>
            <a:ext cx="187220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8EA9B8F-B6D2-4C86-A98C-D60F2E1EE9CD}"/>
              </a:ext>
            </a:extLst>
          </p:cNvPr>
          <p:cNvSpPr/>
          <p:nvPr/>
        </p:nvSpPr>
        <p:spPr>
          <a:xfrm>
            <a:off x="7018326" y="4189940"/>
            <a:ext cx="187220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0F91DD7-97C1-4E00-B973-F605ACF87535}"/>
              </a:ext>
            </a:extLst>
          </p:cNvPr>
          <p:cNvSpPr/>
          <p:nvPr/>
        </p:nvSpPr>
        <p:spPr>
          <a:xfrm>
            <a:off x="5293491" y="4208640"/>
            <a:ext cx="1580820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A715A6-E202-4B70-A3B6-6157A3E4AE36}"/>
              </a:ext>
            </a:extLst>
          </p:cNvPr>
          <p:cNvSpPr/>
          <p:nvPr/>
        </p:nvSpPr>
        <p:spPr>
          <a:xfrm>
            <a:off x="3565928" y="4208640"/>
            <a:ext cx="1580820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9D39859-D2E1-485B-A3BF-7E377F88DA59}"/>
              </a:ext>
            </a:extLst>
          </p:cNvPr>
          <p:cNvSpPr/>
          <p:nvPr/>
        </p:nvSpPr>
        <p:spPr>
          <a:xfrm>
            <a:off x="3565928" y="4733677"/>
            <a:ext cx="1580820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334C826-E678-4391-B1DE-A4D4694753F9}"/>
              </a:ext>
            </a:extLst>
          </p:cNvPr>
          <p:cNvSpPr/>
          <p:nvPr/>
        </p:nvSpPr>
        <p:spPr>
          <a:xfrm>
            <a:off x="5306936" y="4757395"/>
            <a:ext cx="1580820" cy="408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B65A68-914C-4179-AC47-178C8C5D6E41}"/>
              </a:ext>
            </a:extLst>
          </p:cNvPr>
          <p:cNvSpPr/>
          <p:nvPr/>
        </p:nvSpPr>
        <p:spPr>
          <a:xfrm>
            <a:off x="7020273" y="4745536"/>
            <a:ext cx="1872208" cy="408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4C025E-7FFB-42B5-8E5D-01DB97449642}"/>
              </a:ext>
            </a:extLst>
          </p:cNvPr>
          <p:cNvSpPr/>
          <p:nvPr/>
        </p:nvSpPr>
        <p:spPr>
          <a:xfrm>
            <a:off x="7053199" y="5259652"/>
            <a:ext cx="1872208" cy="3586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CFB8727-7094-48D5-B52A-CC548AF4F9AD}"/>
              </a:ext>
            </a:extLst>
          </p:cNvPr>
          <p:cNvSpPr/>
          <p:nvPr/>
        </p:nvSpPr>
        <p:spPr>
          <a:xfrm>
            <a:off x="3543790" y="5743512"/>
            <a:ext cx="1580820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E650E76-2527-4CB4-9624-69DFA0307BD8}"/>
              </a:ext>
            </a:extLst>
          </p:cNvPr>
          <p:cNvSpPr/>
          <p:nvPr/>
        </p:nvSpPr>
        <p:spPr>
          <a:xfrm>
            <a:off x="5295438" y="5755371"/>
            <a:ext cx="1580820" cy="408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F754953-FA9A-4587-A6D2-A6DA3BDFC7CF}"/>
              </a:ext>
            </a:extLst>
          </p:cNvPr>
          <p:cNvSpPr/>
          <p:nvPr/>
        </p:nvSpPr>
        <p:spPr>
          <a:xfrm>
            <a:off x="7020273" y="5779355"/>
            <a:ext cx="1872208" cy="408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D251A42-7E02-4407-A47A-EAD8443B88A6}"/>
              </a:ext>
            </a:extLst>
          </p:cNvPr>
          <p:cNvSpPr/>
          <p:nvPr/>
        </p:nvSpPr>
        <p:spPr>
          <a:xfrm>
            <a:off x="3543790" y="6261945"/>
            <a:ext cx="1580820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3FBB6D6-3CCE-48B0-89F7-E4A8B9645CFE}"/>
              </a:ext>
            </a:extLst>
          </p:cNvPr>
          <p:cNvSpPr/>
          <p:nvPr/>
        </p:nvSpPr>
        <p:spPr>
          <a:xfrm>
            <a:off x="5293491" y="6261262"/>
            <a:ext cx="1580820" cy="408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DE2FFA0-55A5-40CE-BB4E-A30E84D2052E}"/>
              </a:ext>
            </a:extLst>
          </p:cNvPr>
          <p:cNvSpPr/>
          <p:nvPr/>
        </p:nvSpPr>
        <p:spPr>
          <a:xfrm>
            <a:off x="7018326" y="6285246"/>
            <a:ext cx="1872208" cy="408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851325-077B-4EEC-A732-AB09BB6E075B}"/>
              </a:ext>
            </a:extLst>
          </p:cNvPr>
          <p:cNvSpPr/>
          <p:nvPr/>
        </p:nvSpPr>
        <p:spPr>
          <a:xfrm>
            <a:off x="106328" y="2272121"/>
            <a:ext cx="9004097" cy="46997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9922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6" grpId="0" animBg="1"/>
      <p:bldP spid="28" grpId="0" animBg="1"/>
      <p:bldP spid="33" grpId="0" animBg="1"/>
      <p:bldP spid="34" grpId="0" animBg="1"/>
      <p:bldP spid="35" grpId="0" animBg="1"/>
      <p:bldP spid="36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6A3F5E4-142C-4D70-8AA2-E7BE5D5222B0}"/>
              </a:ext>
            </a:extLst>
          </p:cNvPr>
          <p:cNvGraphicFramePr>
            <a:graphicFrameLocks noGrp="1"/>
          </p:cNvGraphicFramePr>
          <p:nvPr/>
        </p:nvGraphicFramePr>
        <p:xfrm>
          <a:off x="0" y="-27384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Upper and lower bounds 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09F3899-0F3F-45DB-88A4-33CC71B082CC}"/>
                  </a:ext>
                </a:extLst>
              </p:cNvPr>
              <p:cNvSpPr txBox="1"/>
              <p:nvPr/>
            </p:nvSpPr>
            <p:spPr>
              <a:xfrm>
                <a:off x="0" y="1196752"/>
                <a:ext cx="914400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Mark is 36 years old. His age is represented by 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. Give the error interval for </a:t>
                </a:r>
                <a:r>
                  <a:rPr lang="en-GB" sz="2000" dirty="0"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en-GB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09F3899-0F3F-45DB-88A4-33CC71B082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196752"/>
                <a:ext cx="9144000" cy="400110"/>
              </a:xfrm>
              <a:prstGeom prst="rect">
                <a:avLst/>
              </a:prstGeom>
              <a:blipFill>
                <a:blip r:embed="rId4"/>
                <a:stretch>
                  <a:fillRect t="-9375" b="-25000"/>
                </a:stretch>
              </a:blipFill>
            </p:spPr>
            <p:txBody>
              <a:bodyPr/>
              <a:lstStyle/>
              <a:p>
                <a:r>
                  <a:rPr lang="en-T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5079C62A-0AD1-4524-B03E-E16D4DE37169}"/>
              </a:ext>
            </a:extLst>
          </p:cNvPr>
          <p:cNvSpPr txBox="1"/>
          <p:nvPr/>
        </p:nvSpPr>
        <p:spPr>
          <a:xfrm>
            <a:off x="0" y="692696"/>
            <a:ext cx="9144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THINK</a:t>
            </a:r>
            <a:endParaRPr lang="en-GB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F2F5FB9-A1DD-4664-929F-FAD6FDA319A1}"/>
                  </a:ext>
                </a:extLst>
              </p:cNvPr>
              <p:cNvSpPr txBox="1"/>
              <p:nvPr/>
            </p:nvSpPr>
            <p:spPr>
              <a:xfrm>
                <a:off x="0" y="3445024"/>
                <a:ext cx="914400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Adam is 42 years old. His age is represented by 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. Give the error interval for </a:t>
                </a:r>
                <a:r>
                  <a:rPr lang="en-GB" sz="2000" dirty="0"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en-GB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F2F5FB9-A1DD-4664-929F-FAD6FDA319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445024"/>
                <a:ext cx="9144000" cy="400110"/>
              </a:xfrm>
              <a:prstGeom prst="rect">
                <a:avLst/>
              </a:prstGeom>
              <a:blipFill>
                <a:blip r:embed="rId5"/>
                <a:stretch>
                  <a:fillRect l="-278" t="-9375" r="-278" b="-28125"/>
                </a:stretch>
              </a:blipFill>
            </p:spPr>
            <p:txBody>
              <a:bodyPr/>
              <a:lstStyle/>
              <a:p>
                <a:r>
                  <a:rPr lang="en-TH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31747254-0A7B-44AE-866B-394273B62A7C}"/>
              </a:ext>
            </a:extLst>
          </p:cNvPr>
          <p:cNvGrpSpPr/>
          <p:nvPr/>
        </p:nvGrpSpPr>
        <p:grpSpPr>
          <a:xfrm>
            <a:off x="53752" y="3239017"/>
            <a:ext cx="9036496" cy="812123"/>
            <a:chOff x="107504" y="3239017"/>
            <a:chExt cx="9036496" cy="812123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D8922E2-A1C9-4E28-8D30-E3F7743EE54B}"/>
                </a:ext>
              </a:extLst>
            </p:cNvPr>
            <p:cNvSpPr/>
            <p:nvPr/>
          </p:nvSpPr>
          <p:spPr>
            <a:xfrm>
              <a:off x="107504" y="3239017"/>
              <a:ext cx="9036496" cy="812123"/>
            </a:xfrm>
            <a:prstGeom prst="rect">
              <a:avLst/>
            </a:prstGeom>
            <a:solidFill>
              <a:srgbClr val="E3EAF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>
                <a:solidFill>
                  <a:schemeClr val="tx1"/>
                </a:solidFill>
                <a:latin typeface="Bembo" panose="02020502050201020203" pitchFamily="18" charset="0"/>
              </a:endParaRPr>
            </a:p>
          </p:txBody>
        </p:sp>
        <p:pic>
          <p:nvPicPr>
            <p:cNvPr id="25" name="Graphic 24">
              <a:extLst>
                <a:ext uri="{FF2B5EF4-FFF2-40B4-BE49-F238E27FC236}">
                  <a16:creationId xmlns:a16="http://schemas.microsoft.com/office/drawing/2014/main" id="{C209A47D-1209-4882-92DB-B1D46FF71EE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383971" y="3412976"/>
              <a:ext cx="483562" cy="436018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417552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3D2A88FD-4611-45AC-8433-0FF1906E4C60}"/>
              </a:ext>
            </a:extLst>
          </p:cNvPr>
          <p:cNvSpPr/>
          <p:nvPr/>
        </p:nvSpPr>
        <p:spPr>
          <a:xfrm>
            <a:off x="4685806" y="4509121"/>
            <a:ext cx="3664293" cy="1490932"/>
          </a:xfrm>
          <a:prstGeom prst="round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159000 has been truncated to 3 significant figures. Write down the error interval of the number.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6A3F5E4-142C-4D70-8AA2-E7BE5D5222B0}"/>
              </a:ext>
            </a:extLst>
          </p:cNvPr>
          <p:cNvGraphicFramePr>
            <a:graphicFrameLocks noGrp="1"/>
          </p:cNvGraphicFramePr>
          <p:nvPr/>
        </p:nvGraphicFramePr>
        <p:xfrm>
          <a:off x="0" y="-27384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Upper and lower bounds 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EE1F7C6-99CE-4129-8F70-A8EF0327A073}"/>
              </a:ext>
            </a:extLst>
          </p:cNvPr>
          <p:cNvSpPr txBox="1"/>
          <p:nvPr/>
        </p:nvSpPr>
        <p:spPr>
          <a:xfrm>
            <a:off x="0" y="620688"/>
            <a:ext cx="9144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I’ve broken some calculators. </a:t>
            </a:r>
          </a:p>
          <a:p>
            <a:pPr algn="ctr"/>
            <a:r>
              <a:rPr lang="en-GB" sz="2000" i="1" dirty="0">
                <a:latin typeface="Arial" panose="020B0604020202020204" pitchFamily="34" charset="0"/>
                <a:cs typeface="Arial" panose="020B0604020202020204" pitchFamily="34" charset="0"/>
              </a:rPr>
              <a:t>For each screen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: what’s the biggest the number could have been? What’s the smallest? Write you answer as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error interval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B4A14A3-49DF-437A-9022-E8F2A54C34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138" y="2077618"/>
            <a:ext cx="2310237" cy="144576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F7A02138-1A8A-42A8-9AD4-D3DC77840C37}"/>
              </a:ext>
            </a:extLst>
          </p:cNvPr>
          <p:cNvSpPr/>
          <p:nvPr/>
        </p:nvSpPr>
        <p:spPr>
          <a:xfrm>
            <a:off x="357325" y="1888835"/>
            <a:ext cx="576064" cy="57606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7B42E1-D011-40FD-9B77-F97FE52D8AF0}"/>
              </a:ext>
            </a:extLst>
          </p:cNvPr>
          <p:cNvSpPr/>
          <p:nvPr/>
        </p:nvSpPr>
        <p:spPr>
          <a:xfrm>
            <a:off x="2157526" y="2420690"/>
            <a:ext cx="288032" cy="57606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BC5E15A-57E6-4104-A179-6F1E27D93B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0562" y="2032447"/>
            <a:ext cx="2728619" cy="144576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2FD08CCE-F2F9-48B8-AED7-38C863171EB1}"/>
              </a:ext>
            </a:extLst>
          </p:cNvPr>
          <p:cNvSpPr/>
          <p:nvPr/>
        </p:nvSpPr>
        <p:spPr>
          <a:xfrm>
            <a:off x="3001979" y="1888835"/>
            <a:ext cx="576064" cy="57606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0A08B31-D4AD-43FC-81B9-F33AF6A72B00}"/>
              </a:ext>
            </a:extLst>
          </p:cNvPr>
          <p:cNvSpPr/>
          <p:nvPr/>
        </p:nvSpPr>
        <p:spPr>
          <a:xfrm>
            <a:off x="4685806" y="2341406"/>
            <a:ext cx="284159" cy="65534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4D81EE4-231D-4CE3-A919-1B7BE9063B5E}"/>
              </a:ext>
            </a:extLst>
          </p:cNvPr>
          <p:cNvSpPr/>
          <p:nvPr/>
        </p:nvSpPr>
        <p:spPr>
          <a:xfrm>
            <a:off x="5053091" y="2341406"/>
            <a:ext cx="284159" cy="65534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E530800-88CF-44B8-904D-A7C7FF7F5F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831" y="4509120"/>
            <a:ext cx="3714695" cy="149093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059C4C9-EF10-4375-9500-4E9A6E50CA8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0908" y="2033101"/>
            <a:ext cx="2019191" cy="144510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48314DA7-6894-44C1-B55E-E80D5A3483BC}"/>
              </a:ext>
            </a:extLst>
          </p:cNvPr>
          <p:cNvSpPr/>
          <p:nvPr/>
        </p:nvSpPr>
        <p:spPr>
          <a:xfrm>
            <a:off x="6207764" y="1888835"/>
            <a:ext cx="576064" cy="57606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F6B488F-B583-4747-ABED-3DA821264E17}"/>
              </a:ext>
            </a:extLst>
          </p:cNvPr>
          <p:cNvSpPr/>
          <p:nvPr/>
        </p:nvSpPr>
        <p:spPr>
          <a:xfrm>
            <a:off x="7428277" y="2341406"/>
            <a:ext cx="284159" cy="65534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2CB3CEB-8FB1-4CF3-A127-9618D544202D}"/>
              </a:ext>
            </a:extLst>
          </p:cNvPr>
          <p:cNvSpPr/>
          <p:nvPr/>
        </p:nvSpPr>
        <p:spPr>
          <a:xfrm>
            <a:off x="7059737" y="2343296"/>
            <a:ext cx="284159" cy="655348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F478762-1512-48DC-BD40-9690FD08866E}"/>
              </a:ext>
            </a:extLst>
          </p:cNvPr>
          <p:cNvSpPr/>
          <p:nvPr/>
        </p:nvSpPr>
        <p:spPr>
          <a:xfrm>
            <a:off x="4486125" y="4251027"/>
            <a:ext cx="576064" cy="57606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EC52422-617A-43B2-925D-B7065DE0B254}"/>
              </a:ext>
            </a:extLst>
          </p:cNvPr>
          <p:cNvSpPr/>
          <p:nvPr/>
        </p:nvSpPr>
        <p:spPr>
          <a:xfrm>
            <a:off x="2859899" y="4827090"/>
            <a:ext cx="380663" cy="74050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C9B2903-C901-4661-95A5-B95453113946}"/>
              </a:ext>
            </a:extLst>
          </p:cNvPr>
          <p:cNvSpPr/>
          <p:nvPr/>
        </p:nvSpPr>
        <p:spPr>
          <a:xfrm>
            <a:off x="3309071" y="4848731"/>
            <a:ext cx="380663" cy="74050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E95E374-1476-4E03-9154-0891B39C6255}"/>
              </a:ext>
            </a:extLst>
          </p:cNvPr>
          <p:cNvSpPr/>
          <p:nvPr/>
        </p:nvSpPr>
        <p:spPr>
          <a:xfrm>
            <a:off x="2422170" y="4836574"/>
            <a:ext cx="380663" cy="740509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CC98AA7-F343-43B0-ACB8-9DC8822D9F39}"/>
                  </a:ext>
                </a:extLst>
              </p:cNvPr>
              <p:cNvSpPr txBox="1"/>
              <p:nvPr/>
            </p:nvSpPr>
            <p:spPr>
              <a:xfrm>
                <a:off x="725782" y="3773149"/>
                <a:ext cx="1727396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450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&lt;459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CC98AA7-F343-43B0-ACB8-9DC8822D9F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782" y="3773149"/>
                <a:ext cx="1727396" cy="307777"/>
              </a:xfrm>
              <a:prstGeom prst="rect">
                <a:avLst/>
              </a:prstGeom>
              <a:blipFill>
                <a:blip r:embed="rId8"/>
                <a:stretch>
                  <a:fillRect l="-3676" r="-3676" b="-12000"/>
                </a:stretch>
              </a:blipFill>
            </p:spPr>
            <p:txBody>
              <a:bodyPr/>
              <a:lstStyle/>
              <a:p>
                <a:r>
                  <a:rPr lang="en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790DD9B7-4F75-42E9-ABCE-99AF967FBBE0}"/>
                  </a:ext>
                </a:extLst>
              </p:cNvPr>
              <p:cNvSpPr txBox="1"/>
              <p:nvPr/>
            </p:nvSpPr>
            <p:spPr>
              <a:xfrm>
                <a:off x="3468122" y="3769573"/>
                <a:ext cx="201273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5900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&lt;5999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790DD9B7-4F75-42E9-ABCE-99AF967FBB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8122" y="3769573"/>
                <a:ext cx="2012730" cy="307777"/>
              </a:xfrm>
              <a:prstGeom prst="rect">
                <a:avLst/>
              </a:prstGeom>
              <a:blipFill>
                <a:blip r:embed="rId9"/>
                <a:stretch>
                  <a:fillRect l="-3145" r="-2516" b="-7692"/>
                </a:stretch>
              </a:blipFill>
            </p:spPr>
            <p:txBody>
              <a:bodyPr/>
              <a:lstStyle/>
              <a:p>
                <a:r>
                  <a:rPr lang="en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7C39862-5706-4125-B8F1-DF0BE3F76849}"/>
                  </a:ext>
                </a:extLst>
              </p:cNvPr>
              <p:cNvSpPr txBox="1"/>
              <p:nvPr/>
            </p:nvSpPr>
            <p:spPr>
              <a:xfrm>
                <a:off x="6495796" y="3769573"/>
                <a:ext cx="1727396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100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&lt;199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7C39862-5706-4125-B8F1-DF0BE3F768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5796" y="3769573"/>
                <a:ext cx="1727396" cy="307777"/>
              </a:xfrm>
              <a:prstGeom prst="rect">
                <a:avLst/>
              </a:prstGeom>
              <a:blipFill>
                <a:blip r:embed="rId10"/>
                <a:stretch>
                  <a:fillRect l="-2920" r="-2920" b="-7692"/>
                </a:stretch>
              </a:blipFill>
            </p:spPr>
            <p:txBody>
              <a:bodyPr/>
              <a:lstStyle/>
              <a:p>
                <a:r>
                  <a:rPr lang="en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9380D9E-6B76-4717-BBBD-55DACCFE26E8}"/>
                  </a:ext>
                </a:extLst>
              </p:cNvPr>
              <p:cNvSpPr txBox="1"/>
              <p:nvPr/>
            </p:nvSpPr>
            <p:spPr>
              <a:xfrm>
                <a:off x="1054062" y="6274357"/>
                <a:ext cx="25834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159000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&lt;159999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9380D9E-6B76-4717-BBBD-55DACCFE26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4062" y="6274357"/>
                <a:ext cx="2583400" cy="307777"/>
              </a:xfrm>
              <a:prstGeom prst="rect">
                <a:avLst/>
              </a:prstGeom>
              <a:blipFill>
                <a:blip r:embed="rId11"/>
                <a:stretch>
                  <a:fillRect l="-1961" r="-1961" b="-11538"/>
                </a:stretch>
              </a:blipFill>
            </p:spPr>
            <p:txBody>
              <a:bodyPr/>
              <a:lstStyle/>
              <a:p>
                <a:r>
                  <a:rPr lang="en-TH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A2F5B749-5AE6-421F-BA45-47D747156AB5}"/>
                  </a:ext>
                </a:extLst>
              </p:cNvPr>
              <p:cNvSpPr txBox="1"/>
              <p:nvPr/>
            </p:nvSpPr>
            <p:spPr>
              <a:xfrm>
                <a:off x="5195170" y="6274357"/>
                <a:ext cx="2583400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latin typeface="Cambria Math" panose="02040503050406030204" pitchFamily="18" charset="0"/>
                        </a:rPr>
                        <m:t>159000</m:t>
                      </m:r>
                      <m:r>
                        <a:rPr lang="en-GB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GB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&lt;159999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A2F5B749-5AE6-421F-BA45-47D747156A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5170" y="6274357"/>
                <a:ext cx="2583400" cy="307777"/>
              </a:xfrm>
              <a:prstGeom prst="rect">
                <a:avLst/>
              </a:prstGeom>
              <a:blipFill>
                <a:blip r:embed="rId12"/>
                <a:stretch>
                  <a:fillRect l="-1463" r="-1951" b="-11538"/>
                </a:stretch>
              </a:blipFill>
            </p:spPr>
            <p:txBody>
              <a:bodyPr/>
              <a:lstStyle/>
              <a:p>
                <a:r>
                  <a:rPr lang="en-TH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oup 48">
            <a:extLst>
              <a:ext uri="{FF2B5EF4-FFF2-40B4-BE49-F238E27FC236}">
                <a16:creationId xmlns:a16="http://schemas.microsoft.com/office/drawing/2014/main" id="{19F0BCC8-910E-4E40-A574-7D3B4E9454C4}"/>
              </a:ext>
            </a:extLst>
          </p:cNvPr>
          <p:cNvGrpSpPr/>
          <p:nvPr/>
        </p:nvGrpSpPr>
        <p:grpSpPr>
          <a:xfrm>
            <a:off x="730951" y="3601432"/>
            <a:ext cx="1749983" cy="521925"/>
            <a:chOff x="4788024" y="1340768"/>
            <a:chExt cx="3918607" cy="1296144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DB2460F3-EAEE-4730-917F-9FC40A220AC7}"/>
                </a:ext>
              </a:extLst>
            </p:cNvPr>
            <p:cNvSpPr/>
            <p:nvPr/>
          </p:nvSpPr>
          <p:spPr>
            <a:xfrm>
              <a:off x="4788024" y="1340768"/>
              <a:ext cx="3918607" cy="1296144"/>
            </a:xfrm>
            <a:prstGeom prst="rect">
              <a:avLst/>
            </a:prstGeom>
            <a:solidFill>
              <a:srgbClr val="E3EAF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>
                <a:solidFill>
                  <a:schemeClr val="tx1"/>
                </a:solidFill>
                <a:latin typeface="Bembo" panose="02020502050201020203" pitchFamily="18" charset="0"/>
              </a:endParaRPr>
            </a:p>
          </p:txBody>
        </p:sp>
        <p:pic>
          <p:nvPicPr>
            <p:cNvPr id="51" name="Graphic 50">
              <a:extLst>
                <a:ext uri="{FF2B5EF4-FFF2-40B4-BE49-F238E27FC236}">
                  <a16:creationId xmlns:a16="http://schemas.microsoft.com/office/drawing/2014/main" id="{7C068D0A-8300-46CF-85F9-C9A731EC27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516494" y="1758007"/>
              <a:ext cx="461666" cy="461666"/>
            </a:xfrm>
            <a:prstGeom prst="rect">
              <a:avLst/>
            </a:prstGeom>
          </p:spPr>
        </p:pic>
      </p:grpSp>
      <p:sp>
        <p:nvSpPr>
          <p:cNvPr id="34" name="Oval 33">
            <a:extLst>
              <a:ext uri="{FF2B5EF4-FFF2-40B4-BE49-F238E27FC236}">
                <a16:creationId xmlns:a16="http://schemas.microsoft.com/office/drawing/2014/main" id="{CAD21CF0-26B7-448A-8A42-B5164A181B6F}"/>
              </a:ext>
            </a:extLst>
          </p:cNvPr>
          <p:cNvSpPr/>
          <p:nvPr/>
        </p:nvSpPr>
        <p:spPr>
          <a:xfrm>
            <a:off x="367560" y="4260510"/>
            <a:ext cx="576064" cy="57606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F2D5D4E-DB3F-41F8-A59A-3F340B8A3195}"/>
              </a:ext>
            </a:extLst>
          </p:cNvPr>
          <p:cNvGrpSpPr/>
          <p:nvPr/>
        </p:nvGrpSpPr>
        <p:grpSpPr>
          <a:xfrm>
            <a:off x="3435534" y="3600055"/>
            <a:ext cx="2288594" cy="521925"/>
            <a:chOff x="3435534" y="3600055"/>
            <a:chExt cx="2288594" cy="521925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8E9F0002-F876-4E7E-8018-AF43555ECA81}"/>
                </a:ext>
              </a:extLst>
            </p:cNvPr>
            <p:cNvSpPr/>
            <p:nvPr/>
          </p:nvSpPr>
          <p:spPr>
            <a:xfrm>
              <a:off x="3435534" y="3600055"/>
              <a:ext cx="2288594" cy="521925"/>
            </a:xfrm>
            <a:prstGeom prst="rect">
              <a:avLst/>
            </a:prstGeom>
            <a:solidFill>
              <a:srgbClr val="E3EAF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>
                <a:solidFill>
                  <a:schemeClr val="tx1"/>
                </a:solidFill>
                <a:latin typeface="Bembo" panose="02020502050201020203" pitchFamily="18" charset="0"/>
              </a:endParaRPr>
            </a:p>
          </p:txBody>
        </p:sp>
        <p:pic>
          <p:nvPicPr>
            <p:cNvPr id="54" name="Graphic 53">
              <a:extLst>
                <a:ext uri="{FF2B5EF4-FFF2-40B4-BE49-F238E27FC236}">
                  <a16:creationId xmlns:a16="http://schemas.microsoft.com/office/drawing/2014/main" id="{BDF1E828-3465-4355-9629-2428BD7594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474487" y="3782851"/>
              <a:ext cx="206172" cy="185901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A3C0425-2151-406C-9ED0-64DAB603D131}"/>
              </a:ext>
            </a:extLst>
          </p:cNvPr>
          <p:cNvGrpSpPr/>
          <p:nvPr/>
        </p:nvGrpSpPr>
        <p:grpSpPr>
          <a:xfrm>
            <a:off x="6512842" y="3600054"/>
            <a:ext cx="1749983" cy="521925"/>
            <a:chOff x="4788024" y="1340768"/>
            <a:chExt cx="3918607" cy="1296144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D61D6374-FE9C-47E8-AB26-89FE46C6AEBC}"/>
                </a:ext>
              </a:extLst>
            </p:cNvPr>
            <p:cNvSpPr/>
            <p:nvPr/>
          </p:nvSpPr>
          <p:spPr>
            <a:xfrm>
              <a:off x="4788024" y="1340768"/>
              <a:ext cx="3918607" cy="1296144"/>
            </a:xfrm>
            <a:prstGeom prst="rect">
              <a:avLst/>
            </a:prstGeom>
            <a:solidFill>
              <a:srgbClr val="E3EAF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>
                <a:solidFill>
                  <a:schemeClr val="tx1"/>
                </a:solidFill>
                <a:latin typeface="Bembo" panose="02020502050201020203" pitchFamily="18" charset="0"/>
              </a:endParaRPr>
            </a:p>
          </p:txBody>
        </p:sp>
        <p:pic>
          <p:nvPicPr>
            <p:cNvPr id="58" name="Graphic 57">
              <a:extLst>
                <a:ext uri="{FF2B5EF4-FFF2-40B4-BE49-F238E27FC236}">
                  <a16:creationId xmlns:a16="http://schemas.microsoft.com/office/drawing/2014/main" id="{C5DB56F5-07C2-4AFA-B0FA-2D3969177C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516494" y="1758007"/>
              <a:ext cx="461666" cy="461666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BD8257A4-EEDF-4826-B88A-54B95F1CBE40}"/>
              </a:ext>
            </a:extLst>
          </p:cNvPr>
          <p:cNvGrpSpPr/>
          <p:nvPr/>
        </p:nvGrpSpPr>
        <p:grpSpPr>
          <a:xfrm>
            <a:off x="1020476" y="6135185"/>
            <a:ext cx="2759435" cy="521925"/>
            <a:chOff x="1020476" y="6135185"/>
            <a:chExt cx="2759435" cy="521925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BCD3C6A0-2F1F-43E6-AC82-749BE8A3B12E}"/>
                </a:ext>
              </a:extLst>
            </p:cNvPr>
            <p:cNvSpPr/>
            <p:nvPr/>
          </p:nvSpPr>
          <p:spPr>
            <a:xfrm>
              <a:off x="1020476" y="6135185"/>
              <a:ext cx="2759435" cy="521925"/>
            </a:xfrm>
            <a:prstGeom prst="rect">
              <a:avLst/>
            </a:prstGeom>
            <a:solidFill>
              <a:srgbClr val="E3EAF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>
                <a:solidFill>
                  <a:schemeClr val="tx1"/>
                </a:solidFill>
                <a:latin typeface="Bembo" panose="02020502050201020203" pitchFamily="18" charset="0"/>
              </a:endParaRPr>
            </a:p>
          </p:txBody>
        </p:sp>
        <p:pic>
          <p:nvPicPr>
            <p:cNvPr id="61" name="Graphic 60">
              <a:extLst>
                <a:ext uri="{FF2B5EF4-FFF2-40B4-BE49-F238E27FC236}">
                  <a16:creationId xmlns:a16="http://schemas.microsoft.com/office/drawing/2014/main" id="{1D1E6708-6804-4D42-8424-5B426F6A7E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2242676" y="6316519"/>
              <a:ext cx="206172" cy="185901"/>
            </a:xfrm>
            <a:prstGeom prst="rect">
              <a:avLst/>
            </a:prstGeom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C59143E-3690-491E-8EAE-7F7E08B621B9}"/>
              </a:ext>
            </a:extLst>
          </p:cNvPr>
          <p:cNvGrpSpPr/>
          <p:nvPr/>
        </p:nvGrpSpPr>
        <p:grpSpPr>
          <a:xfrm>
            <a:off x="5107152" y="6133639"/>
            <a:ext cx="2759435" cy="521925"/>
            <a:chOff x="1020476" y="6135185"/>
            <a:chExt cx="2759435" cy="521925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D189353F-697F-4084-9119-161E680B96D4}"/>
                </a:ext>
              </a:extLst>
            </p:cNvPr>
            <p:cNvSpPr/>
            <p:nvPr/>
          </p:nvSpPr>
          <p:spPr>
            <a:xfrm>
              <a:off x="1020476" y="6135185"/>
              <a:ext cx="2759435" cy="521925"/>
            </a:xfrm>
            <a:prstGeom prst="rect">
              <a:avLst/>
            </a:prstGeom>
            <a:solidFill>
              <a:srgbClr val="E3EAF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>
                <a:solidFill>
                  <a:schemeClr val="tx1"/>
                </a:solidFill>
                <a:latin typeface="Bembo" panose="02020502050201020203" pitchFamily="18" charset="0"/>
              </a:endParaRPr>
            </a:p>
          </p:txBody>
        </p:sp>
        <p:pic>
          <p:nvPicPr>
            <p:cNvPr id="68" name="Graphic 67">
              <a:extLst>
                <a:ext uri="{FF2B5EF4-FFF2-40B4-BE49-F238E27FC236}">
                  <a16:creationId xmlns:a16="http://schemas.microsoft.com/office/drawing/2014/main" id="{0F4C6281-FB56-4DD5-A39C-1E7546A68E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2242676" y="6316519"/>
              <a:ext cx="206172" cy="185901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33365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6A3F5E4-142C-4D70-8AA2-E7BE5D5222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5206864"/>
              </p:ext>
            </p:extLst>
          </p:nvPr>
        </p:nvGraphicFramePr>
        <p:xfrm>
          <a:off x="0" y="23330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Upper and lower bounds 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3331ACE-DCBF-434B-9A9E-FF273B5737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7141339"/>
              </p:ext>
            </p:extLst>
          </p:nvPr>
        </p:nvGraphicFramePr>
        <p:xfrm>
          <a:off x="251520" y="692696"/>
          <a:ext cx="8640960" cy="5976664"/>
        </p:xfrm>
        <a:graphic>
          <a:graphicData uri="http://schemas.openxmlformats.org/drawingml/2006/table">
            <a:tbl>
              <a:tblPr bandRow="1">
                <a:tableStyleId>{74C1A8A3-306A-4EB7-A6B1-4F7E0EB9C5D6}</a:tableStyleId>
              </a:tblPr>
              <a:tblGrid>
                <a:gridCol w="43679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730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8958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Your Turn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E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77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number of people on a bus is given as 50, correct to the nearest 10.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is the lowest and highest possible number of people on the bus?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There are 9500 Red pandas left in the wild.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 number is accurate to the nearest 500.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What are the smallest and largest number of Sumatran orangutans that can be left? </a:t>
                      </a: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FFEAD41C-C4D7-4371-9085-543BD66158DE}"/>
              </a:ext>
            </a:extLst>
          </p:cNvPr>
          <p:cNvGrpSpPr/>
          <p:nvPr/>
        </p:nvGrpSpPr>
        <p:grpSpPr>
          <a:xfrm>
            <a:off x="4716016" y="1340768"/>
            <a:ext cx="4032448" cy="2880320"/>
            <a:chOff x="4716016" y="1340768"/>
            <a:chExt cx="4104456" cy="295232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7293A38-73C8-4E0A-B066-4BD287631B1A}"/>
                </a:ext>
              </a:extLst>
            </p:cNvPr>
            <p:cNvSpPr/>
            <p:nvPr/>
          </p:nvSpPr>
          <p:spPr>
            <a:xfrm>
              <a:off x="4716016" y="1340768"/>
              <a:ext cx="4104456" cy="2952328"/>
            </a:xfrm>
            <a:prstGeom prst="rect">
              <a:avLst/>
            </a:prstGeom>
            <a:solidFill>
              <a:srgbClr val="E3EAF2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000" dirty="0">
                <a:solidFill>
                  <a:schemeClr val="tx1"/>
                </a:solidFill>
                <a:latin typeface="Bembo" panose="02020502050201020203" pitchFamily="18" charset="0"/>
              </a:endParaRP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0A727AF2-CECE-4FD4-8053-618214FC4F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526463" y="2598923"/>
              <a:ext cx="483562" cy="436018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88916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6A3F5E4-142C-4D70-8AA2-E7BE5D5222B0}"/>
              </a:ext>
            </a:extLst>
          </p:cNvPr>
          <p:cNvGraphicFramePr>
            <a:graphicFrameLocks noGrp="1"/>
          </p:cNvGraphicFramePr>
          <p:nvPr/>
        </p:nvGraphicFramePr>
        <p:xfrm>
          <a:off x="0" y="23330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Upper and lower bounds 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50542DA-F366-441B-A6A9-3C910DCB1E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673335"/>
              </p:ext>
            </p:extLst>
          </p:nvPr>
        </p:nvGraphicFramePr>
        <p:xfrm>
          <a:off x="251520" y="1532788"/>
          <a:ext cx="8568954" cy="5203598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893697116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61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4559"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Animal</a:t>
                      </a:r>
                      <a:endParaRPr lang="en-US" sz="1800" b="1" dirty="0">
                        <a:latin typeface="Arial" panose="020B0604020202020204" pitchFamily="34" charset="0"/>
                        <a:ea typeface="Trebuchet MS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left</a:t>
                      </a:r>
                      <a:endParaRPr lang="en-US" sz="1800" b="1" dirty="0">
                        <a:latin typeface="Arial" panose="020B0604020202020204" pitchFamily="34" charset="0"/>
                        <a:ea typeface="Trebuchet MS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ea typeface="Trebuchet MS" charset="0"/>
                          <a:cs typeface="Arial" panose="020B0604020202020204" pitchFamily="34" charset="0"/>
                        </a:rPr>
                        <a:t>Rounding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Lower</a:t>
                      </a:r>
                      <a:r>
                        <a:rPr lang="en-GB" sz="18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Bound</a:t>
                      </a:r>
                      <a:endParaRPr lang="en-US" sz="1800" b="1" dirty="0">
                        <a:latin typeface="Arial" panose="020B0604020202020204" pitchFamily="34" charset="0"/>
                        <a:ea typeface="Trebuchet MS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Upper Bound</a:t>
                      </a:r>
                      <a:endParaRPr lang="en-US" sz="1800" b="1" dirty="0">
                        <a:latin typeface="Arial" panose="020B0604020202020204" pitchFamily="34" charset="0"/>
                        <a:ea typeface="Trebuchet MS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58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African elephant</a:t>
                      </a:r>
                      <a:endParaRPr lang="en-US" sz="1800" dirty="0">
                        <a:latin typeface="Arial" panose="020B0604020202020204" pitchFamily="34" charset="0"/>
                        <a:ea typeface="Trebuchet MS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415,000 </a:t>
                      </a:r>
                      <a:endParaRPr lang="en-US" sz="1800" dirty="0">
                        <a:latin typeface="Arial" panose="020B0604020202020204" pitchFamily="34" charset="0"/>
                        <a:ea typeface="Trebuchet MS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ea typeface="Trebuchet MS" charset="0"/>
                          <a:cs typeface="Arial" panose="020B0604020202020204" pitchFamily="34" charset="0"/>
                        </a:rPr>
                        <a:t>Nearest 1000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414,500</a:t>
                      </a:r>
                      <a:endParaRPr lang="en-US" sz="1800" dirty="0">
                        <a:latin typeface="Arial" panose="020B0604020202020204" pitchFamily="34" charset="0"/>
                        <a:ea typeface="Trebuchet MS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415,499</a:t>
                      </a:r>
                      <a:endParaRPr lang="en-US" sz="1800" dirty="0">
                        <a:latin typeface="Arial" panose="020B0604020202020204" pitchFamily="34" charset="0"/>
                        <a:ea typeface="Trebuchet MS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58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Amur leopard</a:t>
                      </a:r>
                      <a:endParaRPr lang="en-US" sz="1800" dirty="0">
                        <a:latin typeface="Arial" panose="020B0604020202020204" pitchFamily="34" charset="0"/>
                        <a:ea typeface="Trebuchet MS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 </a:t>
                      </a:r>
                      <a:endParaRPr lang="en-US" sz="1800" dirty="0">
                        <a:latin typeface="Arial" panose="020B0604020202020204" pitchFamily="34" charset="0"/>
                        <a:ea typeface="Trebuchet MS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ea typeface="Trebuchet MS" charset="0"/>
                          <a:cs typeface="Arial" panose="020B0604020202020204" pitchFamily="34" charset="0"/>
                        </a:rPr>
                        <a:t>Nearest 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</a:t>
                      </a:r>
                      <a:endParaRPr lang="en-US" sz="1800" dirty="0">
                        <a:latin typeface="Arial" panose="020B0604020202020204" pitchFamily="34" charset="0"/>
                        <a:ea typeface="Trebuchet MS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endParaRPr lang="en-US" sz="1800" dirty="0">
                        <a:latin typeface="Arial" panose="020B0604020202020204" pitchFamily="34" charset="0"/>
                        <a:ea typeface="Trebuchet MS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358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Black rhino</a:t>
                      </a:r>
                      <a:endParaRPr lang="en-US" sz="1800" dirty="0">
                        <a:latin typeface="Arial" panose="020B0604020202020204" pitchFamily="34" charset="0"/>
                        <a:ea typeface="Trebuchet MS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5,500</a:t>
                      </a:r>
                      <a:r>
                        <a:rPr lang="en-US" sz="18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1800" dirty="0">
                        <a:latin typeface="Arial" panose="020B0604020202020204" pitchFamily="34" charset="0"/>
                        <a:ea typeface="Trebuchet MS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ea typeface="Trebuchet MS" charset="0"/>
                          <a:cs typeface="Arial" panose="020B0604020202020204" pitchFamily="34" charset="0"/>
                        </a:rPr>
                        <a:t>Nearest 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5,450</a:t>
                      </a:r>
                      <a:endParaRPr lang="en-US" sz="1800" dirty="0">
                        <a:latin typeface="Arial" panose="020B0604020202020204" pitchFamily="34" charset="0"/>
                        <a:ea typeface="Trebuchet MS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5,549</a:t>
                      </a:r>
                      <a:endParaRPr lang="en-US" sz="1800" dirty="0">
                        <a:latin typeface="Arial" panose="020B0604020202020204" pitchFamily="34" charset="0"/>
                        <a:ea typeface="Trebuchet MS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455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ea typeface="Trebuchet MS" charset="0"/>
                          <a:cs typeface="Arial" panose="020B0604020202020204" pitchFamily="34" charset="0"/>
                        </a:rPr>
                        <a:t>Galápagos penguin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ea typeface="Trebuchet MS" charset="0"/>
                          <a:cs typeface="Arial" panose="020B0604020202020204" pitchFamily="34" charset="0"/>
                        </a:rPr>
                        <a:t>2,000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ea typeface="Trebuchet MS" charset="0"/>
                          <a:cs typeface="Arial" panose="020B0604020202020204" pitchFamily="34" charset="0"/>
                        </a:rPr>
                        <a:t>Nearest 1000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ea typeface="Trebuchet MS" charset="0"/>
                          <a:cs typeface="Arial" panose="020B0604020202020204" pitchFamily="34" charset="0"/>
                        </a:rPr>
                        <a:t>1500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ea typeface="Trebuchet MS" charset="0"/>
                          <a:cs typeface="Arial" panose="020B0604020202020204" pitchFamily="34" charset="0"/>
                        </a:rPr>
                        <a:t>2449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0738089"/>
                  </a:ext>
                </a:extLst>
              </a:tr>
              <a:tr h="53455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Greater sage-grouse</a:t>
                      </a:r>
                      <a:endParaRPr lang="en-US" sz="1800" dirty="0">
                        <a:latin typeface="Arial" panose="020B0604020202020204" pitchFamily="34" charset="0"/>
                        <a:ea typeface="Trebuchet MS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100,000</a:t>
                      </a:r>
                      <a:endParaRPr lang="en-US" sz="1800" dirty="0">
                        <a:latin typeface="Arial" panose="020B0604020202020204" pitchFamily="34" charset="0"/>
                        <a:ea typeface="Trebuchet MS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ea typeface="Trebuchet MS" charset="0"/>
                          <a:cs typeface="Arial" panose="020B0604020202020204" pitchFamily="34" charset="0"/>
                        </a:rPr>
                        <a:t>Nearest 100,000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50,000</a:t>
                      </a:r>
                      <a:endParaRPr lang="en-US" sz="1800" dirty="0">
                        <a:latin typeface="Arial" panose="020B0604020202020204" pitchFamily="34" charset="0"/>
                        <a:ea typeface="Trebuchet MS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149,999</a:t>
                      </a:r>
                      <a:endParaRPr lang="en-US" sz="1800" dirty="0">
                        <a:latin typeface="Arial" panose="020B0604020202020204" pitchFamily="34" charset="0"/>
                        <a:ea typeface="Trebuchet MS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6077687"/>
                  </a:ext>
                </a:extLst>
              </a:tr>
              <a:tr h="534559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ea typeface="Trebuchet MS" charset="0"/>
                          <a:cs typeface="Arial" panose="020B0604020202020204" pitchFamily="34" charset="0"/>
                        </a:rPr>
                        <a:t>Vaquita dolphin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ea typeface="Trebuchet MS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ea typeface="Trebuchet MS" charset="0"/>
                          <a:cs typeface="Arial" panose="020B0604020202020204" pitchFamily="34" charset="0"/>
                        </a:rPr>
                        <a:t>Nearest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ea typeface="Trebuchet MS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ea typeface="Trebuchet MS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8898317"/>
                  </a:ext>
                </a:extLst>
              </a:tr>
              <a:tr h="71358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>
                          <a:latin typeface="Arial" panose="020B0604020202020204" pitchFamily="34" charset="0"/>
                          <a:ea typeface="Trebuchet MS" charset="0"/>
                          <a:cs typeface="Arial" panose="020B0604020202020204" pitchFamily="34" charset="0"/>
                        </a:rPr>
                        <a:t>Sundra</a:t>
                      </a:r>
                      <a:r>
                        <a:rPr lang="en-US" sz="1800" dirty="0">
                          <a:latin typeface="Arial" panose="020B0604020202020204" pitchFamily="34" charset="0"/>
                          <a:ea typeface="Trebuchet MS" charset="0"/>
                          <a:cs typeface="Arial" panose="020B0604020202020204" pitchFamily="34" charset="0"/>
                        </a:rPr>
                        <a:t> tiger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ea typeface="Trebuchet MS" charset="0"/>
                          <a:cs typeface="Arial" panose="020B0604020202020204" pitchFamily="34" charset="0"/>
                        </a:rPr>
                        <a:t>“Under 400”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ea typeface="Trebuchet MS" charset="0"/>
                          <a:cs typeface="Arial" panose="020B0604020202020204" pitchFamily="34" charset="0"/>
                        </a:rPr>
                        <a:t>?!?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ea typeface="Trebuchet MS" charset="0"/>
                          <a:cs typeface="Arial" panose="020B0604020202020204" pitchFamily="34" charset="0"/>
                        </a:rPr>
                        <a:t>399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ea typeface="Trebuchet MS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D09D343-7F4A-4E71-AB78-9D015DD2E7B2}"/>
              </a:ext>
            </a:extLst>
          </p:cNvPr>
          <p:cNvSpPr txBox="1"/>
          <p:nvPr/>
        </p:nvSpPr>
        <p:spPr>
          <a:xfrm>
            <a:off x="28626" y="668887"/>
            <a:ext cx="91153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Here are some species of animal, and their numbers left in the wild (according to the WWF). Find their upper and lower bounds.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1F4FD0-B641-4BBE-8755-99E44FC6106D}"/>
              </a:ext>
            </a:extLst>
          </p:cNvPr>
          <p:cNvSpPr/>
          <p:nvPr/>
        </p:nvSpPr>
        <p:spPr>
          <a:xfrm>
            <a:off x="5580112" y="2204864"/>
            <a:ext cx="1440160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9C862E-6874-420B-8198-B896D1BAF403}"/>
              </a:ext>
            </a:extLst>
          </p:cNvPr>
          <p:cNvSpPr/>
          <p:nvPr/>
        </p:nvSpPr>
        <p:spPr>
          <a:xfrm>
            <a:off x="5724128" y="2892253"/>
            <a:ext cx="136647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F33B3E-53EE-494A-8D18-1705515C5695}"/>
              </a:ext>
            </a:extLst>
          </p:cNvPr>
          <p:cNvSpPr/>
          <p:nvPr/>
        </p:nvSpPr>
        <p:spPr>
          <a:xfrm>
            <a:off x="7272301" y="2892253"/>
            <a:ext cx="136647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696944-E7C4-417E-9BA8-7121DE93C6E3}"/>
              </a:ext>
            </a:extLst>
          </p:cNvPr>
          <p:cNvSpPr/>
          <p:nvPr/>
        </p:nvSpPr>
        <p:spPr>
          <a:xfrm>
            <a:off x="5620181" y="3637065"/>
            <a:ext cx="136647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2998C1-4158-414C-ACCF-9A01BE91F6E1}"/>
              </a:ext>
            </a:extLst>
          </p:cNvPr>
          <p:cNvSpPr/>
          <p:nvPr/>
        </p:nvSpPr>
        <p:spPr>
          <a:xfrm>
            <a:off x="7306650" y="3702539"/>
            <a:ext cx="136647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59281A-FFB5-46AE-B151-7CE3C83947D6}"/>
              </a:ext>
            </a:extLst>
          </p:cNvPr>
          <p:cNvSpPr/>
          <p:nvPr/>
        </p:nvSpPr>
        <p:spPr>
          <a:xfrm>
            <a:off x="5580112" y="4254798"/>
            <a:ext cx="136647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F4F3AA-6E34-46AF-A8C5-D8A9B1E50C8B}"/>
              </a:ext>
            </a:extLst>
          </p:cNvPr>
          <p:cNvSpPr/>
          <p:nvPr/>
        </p:nvSpPr>
        <p:spPr>
          <a:xfrm>
            <a:off x="7319659" y="4305624"/>
            <a:ext cx="136647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549B4B-0458-4D27-9B19-94179FB2390C}"/>
              </a:ext>
            </a:extLst>
          </p:cNvPr>
          <p:cNvSpPr/>
          <p:nvPr/>
        </p:nvSpPr>
        <p:spPr>
          <a:xfrm>
            <a:off x="5741430" y="4902155"/>
            <a:ext cx="136647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42201F-F1C0-4160-9729-EED24BBB9648}"/>
              </a:ext>
            </a:extLst>
          </p:cNvPr>
          <p:cNvSpPr/>
          <p:nvPr/>
        </p:nvSpPr>
        <p:spPr>
          <a:xfrm>
            <a:off x="7313215" y="4916463"/>
            <a:ext cx="136647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9ABAF8-3B42-47FF-A576-52B14D67A7C0}"/>
              </a:ext>
            </a:extLst>
          </p:cNvPr>
          <p:cNvSpPr/>
          <p:nvPr/>
        </p:nvSpPr>
        <p:spPr>
          <a:xfrm>
            <a:off x="5600393" y="5520842"/>
            <a:ext cx="136647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B88C1EE-53E9-4B16-8646-A937A14F02F4}"/>
              </a:ext>
            </a:extLst>
          </p:cNvPr>
          <p:cNvSpPr/>
          <p:nvPr/>
        </p:nvSpPr>
        <p:spPr>
          <a:xfrm>
            <a:off x="7355418" y="5536293"/>
            <a:ext cx="136647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39B799F-377A-434C-8276-9E7ACEC60AFC}"/>
              </a:ext>
            </a:extLst>
          </p:cNvPr>
          <p:cNvSpPr/>
          <p:nvPr/>
        </p:nvSpPr>
        <p:spPr>
          <a:xfrm>
            <a:off x="5580112" y="6173427"/>
            <a:ext cx="136647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2B2DA24-B9DF-4FE8-95B1-8EE132617AFA}"/>
              </a:ext>
            </a:extLst>
          </p:cNvPr>
          <p:cNvSpPr/>
          <p:nvPr/>
        </p:nvSpPr>
        <p:spPr>
          <a:xfrm>
            <a:off x="7319659" y="6277433"/>
            <a:ext cx="1366474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2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6A3F5E4-142C-4D70-8AA2-E7BE5D5222B0}"/>
              </a:ext>
            </a:extLst>
          </p:cNvPr>
          <p:cNvGraphicFramePr>
            <a:graphicFrameLocks noGrp="1"/>
          </p:cNvGraphicFramePr>
          <p:nvPr/>
        </p:nvGraphicFramePr>
        <p:xfrm>
          <a:off x="0" y="23330"/>
          <a:ext cx="9144000" cy="48954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3544293331"/>
                    </a:ext>
                  </a:extLst>
                </a:gridCol>
              </a:tblGrid>
              <a:tr h="4895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Upper and lower bounds </a:t>
                      </a:r>
                    </a:p>
                  </a:txBody>
                  <a:tcPr anchor="ctr"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780647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D09D343-7F4A-4E71-AB78-9D015DD2E7B2}"/>
              </a:ext>
            </a:extLst>
          </p:cNvPr>
          <p:cNvSpPr txBox="1"/>
          <p:nvPr/>
        </p:nvSpPr>
        <p:spPr>
          <a:xfrm>
            <a:off x="28626" y="668887"/>
            <a:ext cx="91153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An exam style question…</a:t>
            </a:r>
          </a:p>
        </p:txBody>
      </p:sp>
      <p:sp>
        <p:nvSpPr>
          <p:cNvPr id="23" name="Flowchart: Document 22">
            <a:extLst>
              <a:ext uri="{FF2B5EF4-FFF2-40B4-BE49-F238E27FC236}">
                <a16:creationId xmlns:a16="http://schemas.microsoft.com/office/drawing/2014/main" id="{050AA2C8-1BB6-4351-95EF-41E0CB96ABE9}"/>
              </a:ext>
            </a:extLst>
          </p:cNvPr>
          <p:cNvSpPr/>
          <p:nvPr/>
        </p:nvSpPr>
        <p:spPr>
          <a:xfrm>
            <a:off x="229829" y="1484784"/>
            <a:ext cx="8712968" cy="1656184"/>
          </a:xfrm>
          <a:prstGeom prst="flowChartDocumen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performances of a show are each attended by 175 people, to the nearest 5. Work out the maximum possible difference between the numbers of people attending.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564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41164</TotalTime>
  <Words>1593</Words>
  <Application>Microsoft Office PowerPoint</Application>
  <PresentationFormat>On-screen Show (4:3)</PresentationFormat>
  <Paragraphs>335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Bembo</vt:lpstr>
      <vt:lpstr>Book Antiqua</vt:lpstr>
      <vt:lpstr>Calibri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 Machines</dc:title>
  <dc:creator>Richard Tock</dc:creator>
  <cp:lastModifiedBy>Richard Tock - SHR</cp:lastModifiedBy>
  <cp:revision>232</cp:revision>
  <dcterms:created xsi:type="dcterms:W3CDTF">2015-10-02T09:03:04Z</dcterms:created>
  <dcterms:modified xsi:type="dcterms:W3CDTF">2021-05-12T04:09:46Z</dcterms:modified>
</cp:coreProperties>
</file>