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1" r:id="rId4"/>
    <p:sldMasterId id="2147483682" r:id="rId5"/>
    <p:sldMasterId id="2147483683"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Lst>
  <p:sldSz cy="10287000" cx="18288000"/>
  <p:notesSz cx="6858000" cy="9144000"/>
  <p:embeddedFontLst>
    <p:embeddedFont>
      <p:font typeface="Cabin Sketch"/>
      <p:bold r:id="rId32"/>
    </p:embeddedFont>
    <p:embeddedFont>
      <p:font typeface="Bricolage Grotesque SemiBold"/>
      <p:regular r:id="rId33"/>
      <p:bold r:id="rId34"/>
    </p:embeddedFont>
    <p:embeddedFont>
      <p:font typeface="Bubblegum Sans"/>
      <p:regular r:id="rId35"/>
    </p:embeddedFont>
    <p:embeddedFont>
      <p:font typeface="Average"/>
      <p:regular r:id="rId36"/>
    </p:embeddedFont>
    <p:embeddedFont>
      <p:font typeface="Della Respira"/>
      <p:regular r:id="rId37"/>
    </p:embeddedFont>
    <p:embeddedFont>
      <p:font typeface="Bricolage Grotesque"/>
      <p:regular r:id="rId38"/>
      <p:bold r:id="rId39"/>
    </p:embeddedFont>
    <p:embeddedFont>
      <p:font typeface="Bricolage Grotesque Medium"/>
      <p:regular r:id="rId40"/>
      <p:bold r:id="rId41"/>
    </p:embeddedFont>
    <p:embeddedFont>
      <p:font typeface="Oswald"/>
      <p:regular r:id="rId42"/>
      <p:bold r:id="rId43"/>
    </p:embeddedFont>
    <p:embeddedFont>
      <p:font typeface="Alfa Slab One"/>
      <p:regular r:id="rId4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BricolageGrotesqueMedium-regular.fntdata"/><Relationship Id="rId20" Type="http://schemas.openxmlformats.org/officeDocument/2006/relationships/slide" Target="slides/slide13.xml"/><Relationship Id="rId42" Type="http://schemas.openxmlformats.org/officeDocument/2006/relationships/font" Target="fonts/Oswald-regular.fntdata"/><Relationship Id="rId41" Type="http://schemas.openxmlformats.org/officeDocument/2006/relationships/font" Target="fonts/BricolageGrotesqueMedium-bold.fntdata"/><Relationship Id="rId22" Type="http://schemas.openxmlformats.org/officeDocument/2006/relationships/slide" Target="slides/slide15.xml"/><Relationship Id="rId44" Type="http://schemas.openxmlformats.org/officeDocument/2006/relationships/font" Target="fonts/AlfaSlabOne-regular.fntdata"/><Relationship Id="rId21" Type="http://schemas.openxmlformats.org/officeDocument/2006/relationships/slide" Target="slides/slide14.xml"/><Relationship Id="rId43" Type="http://schemas.openxmlformats.org/officeDocument/2006/relationships/font" Target="fonts/Oswald-bold.fntdata"/><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4.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5" Type="http://schemas.openxmlformats.org/officeDocument/2006/relationships/slideMaster" Target="slideMasters/slideMaster2.xml"/><Relationship Id="rId6" Type="http://schemas.openxmlformats.org/officeDocument/2006/relationships/slideMaster" Target="slideMasters/slideMaster3.xml"/><Relationship Id="rId29" Type="http://schemas.openxmlformats.org/officeDocument/2006/relationships/slide" Target="slides/slide2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11" Type="http://schemas.openxmlformats.org/officeDocument/2006/relationships/slide" Target="slides/slide4.xml"/><Relationship Id="rId33" Type="http://schemas.openxmlformats.org/officeDocument/2006/relationships/font" Target="fonts/BricolageGrotesqueSemiBold-regular.fntdata"/><Relationship Id="rId10" Type="http://schemas.openxmlformats.org/officeDocument/2006/relationships/slide" Target="slides/slide3.xml"/><Relationship Id="rId32" Type="http://schemas.openxmlformats.org/officeDocument/2006/relationships/font" Target="fonts/CabinSketch-bold.fntdata"/><Relationship Id="rId13" Type="http://schemas.openxmlformats.org/officeDocument/2006/relationships/slide" Target="slides/slide6.xml"/><Relationship Id="rId35" Type="http://schemas.openxmlformats.org/officeDocument/2006/relationships/font" Target="fonts/BubblegumSans-regular.fntdata"/><Relationship Id="rId12" Type="http://schemas.openxmlformats.org/officeDocument/2006/relationships/slide" Target="slides/slide5.xml"/><Relationship Id="rId34" Type="http://schemas.openxmlformats.org/officeDocument/2006/relationships/font" Target="fonts/BricolageGrotesqueSemiBold-bold.fntdata"/><Relationship Id="rId15" Type="http://schemas.openxmlformats.org/officeDocument/2006/relationships/slide" Target="slides/slide8.xml"/><Relationship Id="rId37" Type="http://schemas.openxmlformats.org/officeDocument/2006/relationships/font" Target="fonts/DellaRespira-regular.fntdata"/><Relationship Id="rId14" Type="http://schemas.openxmlformats.org/officeDocument/2006/relationships/slide" Target="slides/slide7.xml"/><Relationship Id="rId36" Type="http://schemas.openxmlformats.org/officeDocument/2006/relationships/font" Target="fonts/Average-regular.fntdata"/><Relationship Id="rId17" Type="http://schemas.openxmlformats.org/officeDocument/2006/relationships/slide" Target="slides/slide10.xml"/><Relationship Id="rId39" Type="http://schemas.openxmlformats.org/officeDocument/2006/relationships/font" Target="fonts/BricolageGrotesque-bold.fntdata"/><Relationship Id="rId16" Type="http://schemas.openxmlformats.org/officeDocument/2006/relationships/slide" Target="slides/slide9.xml"/><Relationship Id="rId38" Type="http://schemas.openxmlformats.org/officeDocument/2006/relationships/font" Target="fonts/BricolageGrotesque-regular.fntdata"/><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google.com.hk/search?rlz=1C5CHFA_enHK718HK718&amp;ei=UCB0W5vOI8Sz8QX5_LbIDg&amp;q=rural&amp;oq=rural&amp;gs_l=psy-ab.3..0l10.18750.19241.0.19432.5.5.0.0.0.0.190.524.2j2.4.0....0...1c.1.64.psy-ab..1.4.524...0i67k1j0i131k1.0.7ttjavwtkYM"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google.com.hk/search?q=colonel&amp;rlz=1C5CHFA_enHK718HK718&amp;oq=colonel&amp;aqs=chrome..69i57j0l5.973j0j7&amp;sourceid=chrome&amp;ie=UTF-8"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google.com.hk/search?q=anathema&amp;rlz=1C5CHFA_enHK718HK718&amp;oq=ANATHEMA&amp;aqs=chrome.0.0l6.1122j1j7&amp;sourceid=chrome&amp;ie=UTF-8" TargetMode="External"/><Relationship Id="rId3" Type="http://schemas.openxmlformats.org/officeDocument/2006/relationships/hyperlink" Target="https://www.google.com/search?safe=active&amp;sca_esv=35e431b09de3a35c&amp;rlz=1C5GCEM_enHK1026HK1026&amp;q=vehemently&amp;si=ACC90nyOnVY18Aw7zUtkWPYo5mTnUbBx1wn_NK1rPldO24R54fT88VkIciXbPoWW6Lh8bf8zxBBRQYX9SC1mlAmHduLTzM1RKGLoJne14NGMRvgq1ecEdno%3D&amp;expnd=1&amp;sa=X&amp;ved=2ahUKEwjIg_ezkveHAxWn5TQHHW2lKV4QyecJegQIIxAO" TargetMode="External"/><Relationship Id="rId4" Type="http://schemas.openxmlformats.org/officeDocument/2006/relationships/hyperlink" Target="https://www.google.com/search?safe=active&amp;sca_esv=35e431b09de3a35c&amp;rlz=1C5GCEM_enHK1026HK1026&amp;q=dislikes&amp;si=ACC90nwZKElgOcNXBU934ENhMNgqHg51eQw_Bs5EH-ISvmj4Y8Opj470fEgR3A6bFG2xhBRwwkm2jee8Zb4j974F__zA5sVC7XLhus_d2hZGXvS77_8r7-E%3D&amp;expnd=1&amp;sa=X&amp;ved=2ahUKEwjIg_ezkveHAxWn5TQHHW2lKV4QyecJegQIIxAP"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google.com.hk/search?rlz=1C5CHFA_enHK718HK718&amp;ei=ZSB0W9u4K4bW8QXa2bngDQ&amp;q=isthmus&amp;oq=isthmus&amp;gs_l=psy-ab.3..0i67k1j0l9.18798.19653.0.19833.7.7.0.0.0.0.157.349.1j2.3.0....0...1c.1.64.psy-ab..4.3.348...0i131k1.0.iaz3t8apvsA"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google.com.hk/search?rlz=1C5CHFA_enHK718HK718&amp;ei=eiB0W5zqKImT8wW4jp_4Dg&amp;q=synedoche&amp;oq=synedoche&amp;gs_l=psy-ab.3..0i10k1l10.40306.41518.0.41648.9.8.0.0.0.0.319.703.1j2j0j1.4.0....0...1c.1.64.psy-ab..5.4.700...0j0i67k1j0i131k1.0.Dst0Rv-pJ9k"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google.com.hk/search?q=ignominious&amp;rlz=1C5CHFA_enHK718HK718&amp;oq=ignomo&amp;aqs=chrome.1.69i57j0l5.1987j1j7&amp;sourceid=chrome&amp;ie=UTF-8"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google.com/search?q=otorhinolaryngologist+pronunciation&amp;sca_esv=559894069&amp;rlz=1C5GCEM_enHK1026HK1026&amp;ei=mh_oZIKNIp3bseMPxcePiAQ&amp;oq=otorhinolaryngologist&amp;gs_lp=Egxnd3Mtd2l6LXNlcnAiFW90b3JoaW5vbGFyeW5nb2xvZ2lzdCoCCAAyChAAGEcY1gQYsAMyDRAAGEcY1gQYyQMYsAMyChAAGEcY1gQYsAMyChAAGEcY1gQYsAMyChAAGEcY1gQYsAMyChAAGEcY1gQYsAMyChAAGEcY1gQYsAMyChAAGEcY1gQYsAMyCxAAGIoFGJIDGLADMgoQABiKBRiwAxhDSP0GUABYAHABeAGQAQCYAQCgAQCqAQC4AQHIAQDiAwQYACBBiAYBkAYK&amp;sclient=gws-wiz-serp&amp;safe=active&amp;ssui=on"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google.com.hk/search?rlz=1C5CHFA_enHK718HK718&amp;ei=eiB0W5zqKImT8wW4jp_4Dg&amp;q=synedoche&amp;oq=synedoche&amp;gs_l=psy-ab.3..0i10k1l10.40306.41518.0.41648.9.8.0.0.0.0.319.703.1j2j0j1.4.0....0...1c.1.64.psy-ab..5.4.700...0j0i67k1j0i131k1.0.Dst0Rv-pJ9k"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google.com.hk/search?rlz=1C5CHFA_enHK718HK718&amp;ei=eiB0W5zqKImT8wW4jp_4Dg&amp;q=synedoche&amp;oq=synedoche&amp;gs_l=psy-ab.3..0i10k1l10.40306.41518.0.41648.9.8.0.0.0.0.319.703.1j2j0j1.4.0....0...1c.1.64.psy-ab..5.4.700...0j0i67k1j0i131k1.0.Dst0Rv-pJ9k"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asamnet.de/~ringeisp/p-r-de/downloads/the_chaos.pdf" TargetMode="Externa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asamnet.de/~ringeisp/p-r-de/downloads/the_chaos.pdf" TargetMode="Externa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37557a908f3_0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37557a908f3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Get students to say “hello” to you.</a:t>
            </a:r>
            <a:endParaRPr/>
          </a:p>
          <a:p>
            <a:pPr indent="0" lvl="0" marL="0" rtl="0" algn="l">
              <a:spcBef>
                <a:spcPts val="0"/>
              </a:spcBef>
              <a:spcAft>
                <a:spcPts val="0"/>
              </a:spcAft>
              <a:buNone/>
            </a:pPr>
            <a:r>
              <a:rPr lang="en-US"/>
              <a:t>Answer- 70 muscles, half a billion brain cells</a:t>
            </a:r>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37557a908f3_0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37557a908f3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37557a908f3_0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37557a908f3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u="sng">
                <a:solidFill>
                  <a:schemeClr val="hlink"/>
                </a:solidFill>
                <a:hlinkClick r:id="rId2"/>
              </a:rPr>
              <a:t>https://www.google.com.hk/search?rlz=1C5CHFA_enHK718HK718&amp;ei=UCB0W5vOI8Sz8QX5_LbIDg&amp;q=rural&amp;oq=rural&amp;gs_l=psy-ab.3..0l10.18750.19241.0.19432.5.5.0.0.0.0.190.524.2j2.4.0....0...1c.1.64.psy-ab..1.4.524...0i67k1j0i131k1.0.7ttjavwtkYM</a:t>
            </a:r>
            <a:r>
              <a:rPr lang="en-US"/>
              <a:t>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37557a908f3_0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37557a908f3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u="sng">
                <a:solidFill>
                  <a:schemeClr val="hlink"/>
                </a:solidFill>
                <a:hlinkClick r:id="rId2"/>
              </a:rPr>
              <a:t>https://www.google.com.hk/search?q=colonel&amp;rlz=1C5CHFA_enHK718HK718&amp;oq=colonel&amp;aqs=chrome..69i57j0l5.973j0j7&amp;sourceid=chrome&amp;ie=UTF-8</a:t>
            </a:r>
            <a:r>
              <a:rPr lang="en-US"/>
              <a:t>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37557a908f3_0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37557a908f3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u="sng">
                <a:solidFill>
                  <a:schemeClr val="hlink"/>
                </a:solidFill>
                <a:hlinkClick r:id="rId2"/>
              </a:rPr>
              <a:t>https://www.google.com.hk/search?q=anathema&amp;rlz=1C5CHFA_enHK718HK718&amp;oq=ANATHEMA&amp;aqs=chrome.0.0l6.1122j1j7&amp;sourceid=chrome&amp;ie=UTF-8</a:t>
            </a:r>
            <a:r>
              <a:rPr lang="en-US"/>
              <a:t> </a:t>
            </a:r>
            <a:endParaRPr/>
          </a:p>
          <a:p>
            <a:pPr indent="0" lvl="0" marL="0" rtl="0" algn="l">
              <a:spcBef>
                <a:spcPts val="0"/>
              </a:spcBef>
              <a:spcAft>
                <a:spcPts val="0"/>
              </a:spcAft>
              <a:buNone/>
            </a:pPr>
            <a:r>
              <a:rPr lang="en-US" sz="1050">
                <a:solidFill>
                  <a:schemeClr val="dk1"/>
                </a:solidFill>
              </a:rPr>
              <a:t>something or someone that one </a:t>
            </a:r>
            <a:r>
              <a:rPr lang="en-US" sz="1050">
                <a:solidFill>
                  <a:schemeClr val="dk1"/>
                </a:solidFill>
                <a:uFill>
                  <a:noFill/>
                </a:uFill>
                <a:hlinkClick r:id="rId3">
                  <a:extLst>
                    <a:ext uri="{A12FA001-AC4F-418D-AE19-62706E023703}">
                      <ahyp:hlinkClr val="tx"/>
                    </a:ext>
                  </a:extLst>
                </a:hlinkClick>
              </a:rPr>
              <a:t>vehemently</a:t>
            </a:r>
            <a:r>
              <a:rPr lang="en-US" sz="1050">
                <a:solidFill>
                  <a:schemeClr val="dk1"/>
                </a:solidFill>
              </a:rPr>
              <a:t> </a:t>
            </a:r>
            <a:r>
              <a:rPr lang="en-US" sz="1050">
                <a:solidFill>
                  <a:schemeClr val="dk1"/>
                </a:solidFill>
                <a:uFill>
                  <a:noFill/>
                </a:uFill>
                <a:hlinkClick r:id="rId4">
                  <a:extLst>
                    <a:ext uri="{A12FA001-AC4F-418D-AE19-62706E023703}">
                      <ahyp:hlinkClr val="tx"/>
                    </a:ext>
                  </a:extLst>
                </a:hlinkClick>
              </a:rPr>
              <a:t>dislikes</a:t>
            </a:r>
            <a:r>
              <a:rPr lang="en-US" sz="1050">
                <a:solidFill>
                  <a:schemeClr val="dk1"/>
                </a:solidFill>
              </a:rPr>
              <a:t>.</a:t>
            </a:r>
            <a:endParaRPr>
              <a:solidFill>
                <a:schemeClr val="dk1"/>
              </a:solidFill>
            </a:endParaRPr>
          </a:p>
          <a:p>
            <a:pPr indent="0" lvl="0" marL="0" rtl="0" algn="l">
              <a:spcBef>
                <a:spcPts val="0"/>
              </a:spcBef>
              <a:spcAft>
                <a:spcPts val="0"/>
              </a:spcAft>
              <a:buNone/>
            </a:pPr>
            <a:r>
              <a:rPr lang="en-US"/>
              <a:t>A-na - thema</a:t>
            </a:r>
            <a:endParaRPr/>
          </a:p>
          <a:p>
            <a:pPr indent="0" lvl="0" marL="0" rtl="0" algn="l">
              <a:spcBef>
                <a:spcPts val="0"/>
              </a:spcBef>
              <a:spcAft>
                <a:spcPts val="0"/>
              </a:spcAft>
              <a:buNone/>
            </a:pPr>
            <a:r>
              <a:rPr lang="en-US"/>
              <a:t>(a person or thing detested or loathed)</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37557a908f3_0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37557a908f3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u="sng">
                <a:solidFill>
                  <a:schemeClr val="hlink"/>
                </a:solidFill>
                <a:hlinkClick r:id="rId2"/>
              </a:rPr>
              <a:t>https://www.google.com.hk/search?rlz=1C5CHFA_enHK718HK718&amp;ei=ZSB0W9u4K4bW8QXa2bngDQ&amp;q=isthmus&amp;oq=isthmus&amp;gs_l=psy-ab.3..0i67k1j0l9.18798.19653.0.19833.7.7.0.0.0.0.157.349.1j2.3.0....0...1c.1.64.psy-ab..4.3.348...0i131k1.0.iaz3t8apvsA</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Is - Mus</a:t>
            </a:r>
            <a:endParaRPr/>
          </a:p>
          <a:p>
            <a:pPr indent="0" lvl="0" marL="0" rtl="0" algn="l">
              <a:spcBef>
                <a:spcPts val="0"/>
              </a:spcBef>
              <a:spcAft>
                <a:spcPts val="0"/>
              </a:spcAft>
              <a:buNone/>
            </a:pPr>
            <a:r>
              <a:rPr lang="en-US"/>
              <a:t>(narrow strip of land that connects two larger landmasses and separates two bodies of water)</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37557a908f3_0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9" name="Google Shape;329;g37557a908f3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u="sng">
                <a:solidFill>
                  <a:schemeClr val="hlink"/>
                </a:solidFill>
                <a:hlinkClick r:id="rId2"/>
              </a:rPr>
              <a:t>https://www.google.com.hk/search?rlz=1C5CHFA_enHK718HK718&amp;ei=eiB0W5zqKImT8wW4jp_4Dg&amp;q=synedoche&amp;oq=synedoche&amp;gs_l=psy-ab.3..0i10k1l10.40306.41518.0.41648.9.8.0.0.0.0.319.703.1j2j0j1.4.0....0...1c.1.64.psy-ab..5.4.700...0j0i67k1j0i131k1.0.Dst0Rv-pJ9k</a:t>
            </a:r>
            <a:r>
              <a:rPr lang="en-US"/>
              <a:t>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Syn - nec - dik - ke</a:t>
            </a:r>
            <a:endParaRPr/>
          </a:p>
          <a:p>
            <a:pPr indent="0" lvl="0" marL="0" rtl="0" algn="l">
              <a:spcBef>
                <a:spcPts val="0"/>
              </a:spcBef>
              <a:spcAft>
                <a:spcPts val="0"/>
              </a:spcAft>
              <a:buNone/>
            </a:pPr>
            <a:r>
              <a:rPr lang="en-US"/>
              <a:t>(figure of speech in which a specific part of something is used to refer to the whole thing)</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37557a908f3_0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4" name="Google Shape;334;g37557a908f3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u="sng">
                <a:solidFill>
                  <a:schemeClr val="hlink"/>
                </a:solidFill>
                <a:hlinkClick r:id="rId2"/>
              </a:rPr>
              <a:t>https://www.google.com.hk/search?q=ignominious&amp;rlz=1C5CHFA_enHK718HK718&amp;oq=ignomo&amp;aqs=chrome.1.69i57j0l5.1987j1j7&amp;sourceid=chrome&amp;ie=UTF-8</a:t>
            </a:r>
            <a:r>
              <a:rPr lang="en-US"/>
              <a:t>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Ig - no - mini- ous</a:t>
            </a:r>
            <a:endParaRPr/>
          </a:p>
          <a:p>
            <a:pPr indent="0" lvl="0" marL="0" rtl="0" algn="l">
              <a:spcBef>
                <a:spcPts val="0"/>
              </a:spcBef>
              <a:spcAft>
                <a:spcPts val="0"/>
              </a:spcAft>
              <a:buNone/>
            </a:pPr>
            <a:r>
              <a:rPr lang="en-US"/>
              <a:t>(marked with or characterised by disgrace or shame)</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37557a908f3_0_1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9" name="Google Shape;339;g37557a908f3_0_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u="sng">
                <a:solidFill>
                  <a:schemeClr val="hlink"/>
                </a:solidFill>
                <a:hlinkClick r:id="rId2"/>
              </a:rPr>
              <a:t>https://www.google.com/search?q=otorhinolaryngologist+pronunciation&amp;sca_esv=559894069&amp;rlz=1C5GCEM_enHK1026HK1026&amp;ei=mh_oZIKNIp3bseMPxcePiAQ&amp;oq=otorhinolaryngologist&amp;gs_lp=Egxnd3Mtd2l6LXNlcnAiFW90b3JoaW5vbGFyeW5nb2xvZ2lzdCoCCAAyChAAGEcY1gQYsAMyDRAAGEcY1gQYyQMYsAMyChAAGEcY1gQYsAMyChAAGEcY1gQYsAMyChAAGEcY1gQYsAMyChAAGEcY1gQYsAMyChAAGEcY1gQYsAMyChAAGEcY1gQYsAMyCxAAGIoFGJIDGLADMgoQABiKBRiwAxhDSP0GUABYAHABeAGQAQCYAQCgAQCqAQC4AQHIAQDiAwQYACBBiAYBkAYK&amp;sclient=gws-wiz-serp&amp;safe=active&amp;ssu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O-to-rai-no-la-ryn-gologist</a:t>
            </a:r>
            <a:endParaRPr/>
          </a:p>
          <a:p>
            <a:pPr indent="0" lvl="0" marL="0" rtl="0" algn="l">
              <a:spcBef>
                <a:spcPts val="0"/>
              </a:spcBef>
              <a:spcAft>
                <a:spcPts val="0"/>
              </a:spcAft>
              <a:buNone/>
            </a:pPr>
            <a:r>
              <a:rPr lang="en-US"/>
              <a:t>(ear nose throat doctor)</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37557a908f3_0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37557a908f3_0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u="sng">
                <a:solidFill>
                  <a:schemeClr val="hlink"/>
                </a:solidFill>
                <a:hlinkClick r:id="rId2"/>
              </a:rPr>
              <a:t>https://www.google.com.hk/search?rlz=1C5CHFA_enHK718HK718&amp;ei=eiB0W5zqKImT8wW4jp_4Dg&amp;q=synedoche&amp;oq=synedoche&amp;gs_l=psy-ab.3..0i10k1l10.40306.41518.0.41648.9.8.0.0.0.0.319.703.1j2j0j1.4.0....0...1c.1.64.psy-ab..5.4.700...0j0i67k1j0i131k1.0.Dst0Rv-pJ9k</a:t>
            </a:r>
            <a:r>
              <a:rPr lang="en-US"/>
              <a:t>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Ses - quip - pedalian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(something that is a foot and a half long)</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37557a908f3_0_1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37557a908f3_0_1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u="sng">
                <a:solidFill>
                  <a:schemeClr val="hlink"/>
                </a:solidFill>
                <a:hlinkClick r:id="rId2"/>
              </a:rPr>
              <a:t>https://www.google.com.hk/search?rlz=1C5CHFA_enHK718HK718&amp;ei=eiB0W5zqKImT8wW4jp_4Dg&amp;q=synedoche&amp;oq=synedoche&amp;gs_l=psy-ab.3..0i10k1l10.40306.41518.0.41648.9.8.0.0.0.0.319.703.1j2j0j1.4.0....0...1c.1.64.psy-ab..5.4.700...0j0i67k1j0i131k1.0.Dst0Rv-pJ9k</a:t>
            </a:r>
            <a:r>
              <a:rPr lang="en-US"/>
              <a:t>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An outdated political ideology based on the idea that the UK should not abandon the CHurch of England as its formal state religion</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37601fb8ac7_0_1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4" name="Google Shape;354;g37601fb8ac7_0_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g37601fb8ac7_0_1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0" name="Google Shape;360;g37601fb8ac7_0_1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37601fb8ac7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7" name="Google Shape;367;g37601fb8ac7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AutoNum type="arabicPeriod"/>
            </a:pPr>
            <a:r>
              <a:rPr lang="en-US"/>
              <a:t>They had more words for every day objects and tasks</a:t>
            </a:r>
            <a:endParaRPr/>
          </a:p>
          <a:p>
            <a:pPr indent="-298450" lvl="0" marL="457200" rtl="0" algn="l">
              <a:spcBef>
                <a:spcPts val="0"/>
              </a:spcBef>
              <a:spcAft>
                <a:spcPts val="0"/>
              </a:spcAft>
              <a:buSzPts val="1100"/>
              <a:buAutoNum type="arabicPeriod"/>
            </a:pPr>
            <a:r>
              <a:rPr lang="en-US"/>
              <a:t>4</a:t>
            </a:r>
            <a:endParaRPr/>
          </a:p>
          <a:p>
            <a:pPr indent="-298450" lvl="0" marL="457200" rtl="0" algn="l">
              <a:spcBef>
                <a:spcPts val="0"/>
              </a:spcBef>
              <a:spcAft>
                <a:spcPts val="0"/>
              </a:spcAft>
              <a:buSzPts val="1100"/>
              <a:buAutoNum type="arabicPeriod"/>
            </a:pPr>
            <a:r>
              <a:rPr lang="en-US"/>
              <a:t>Through Christian missionaries and then through the church</a:t>
            </a:r>
            <a:endParaRPr/>
          </a:p>
          <a:p>
            <a:pPr indent="-298450" lvl="0" marL="457200" rtl="0" algn="l">
              <a:spcBef>
                <a:spcPts val="0"/>
              </a:spcBef>
              <a:spcAft>
                <a:spcPts val="0"/>
              </a:spcAft>
              <a:buSzPts val="1100"/>
              <a:buAutoNum type="arabicPeriod"/>
            </a:pPr>
            <a:r>
              <a:rPr lang="en-US"/>
              <a:t>2,000</a:t>
            </a:r>
            <a:endParaRPr/>
          </a:p>
          <a:p>
            <a:pPr indent="-298450" lvl="0" marL="457200" rtl="0" algn="l">
              <a:spcBef>
                <a:spcPts val="0"/>
              </a:spcBef>
              <a:spcAft>
                <a:spcPts val="0"/>
              </a:spcAft>
              <a:buSzPts val="1100"/>
              <a:buAutoNum type="arabicPeriod"/>
            </a:pPr>
            <a:r>
              <a:rPr lang="en-US"/>
              <a:t>Sheep vs lamb, cow vs beef</a:t>
            </a:r>
            <a:endParaRPr/>
          </a:p>
          <a:p>
            <a:pPr indent="-298450" lvl="0" marL="457200" rtl="0" algn="l">
              <a:spcBef>
                <a:spcPts val="0"/>
              </a:spcBef>
              <a:spcAft>
                <a:spcPts val="0"/>
              </a:spcAft>
              <a:buSzPts val="1100"/>
              <a:buAutoNum type="arabicPeriod"/>
            </a:pPr>
            <a:r>
              <a:rPr lang="en-US"/>
              <a:t>Say good-riddance, green-eyed monster, eat out of house and home etc…</a:t>
            </a:r>
            <a:endParaRPr/>
          </a:p>
          <a:p>
            <a:pPr indent="-298450" lvl="0" marL="457200" rtl="0" algn="l">
              <a:spcBef>
                <a:spcPts val="0"/>
              </a:spcBef>
              <a:spcAft>
                <a:spcPts val="0"/>
              </a:spcAft>
              <a:buSzPts val="1100"/>
              <a:buAutoNum type="arabicPeriod"/>
            </a:pPr>
            <a:r>
              <a:rPr lang="en-US"/>
              <a:t>Metaphor</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37601fb8ac7_0_1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3" name="Google Shape;373;g37601fb8ac7_0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8. The Royal Society - Latin</a:t>
            </a:r>
            <a:endParaRPr/>
          </a:p>
          <a:p>
            <a:pPr indent="0" lvl="0" marL="0" rtl="0" algn="l">
              <a:spcBef>
                <a:spcPts val="0"/>
              </a:spcBef>
              <a:spcAft>
                <a:spcPts val="0"/>
              </a:spcAft>
              <a:buNone/>
            </a:pPr>
            <a:r>
              <a:rPr lang="en-US"/>
              <a:t>9. Because scientists kept discovering new things and needed to be able to communicate about them</a:t>
            </a:r>
            <a:endParaRPr/>
          </a:p>
          <a:p>
            <a:pPr indent="0" lvl="0" marL="0" rtl="0" algn="l">
              <a:spcBef>
                <a:spcPts val="0"/>
              </a:spcBef>
              <a:spcAft>
                <a:spcPts val="0"/>
              </a:spcAft>
              <a:buNone/>
            </a:pPr>
            <a:r>
              <a:rPr lang="en-US"/>
              <a:t>10. Lexicographer</a:t>
            </a:r>
            <a:endParaRPr/>
          </a:p>
          <a:p>
            <a:pPr indent="0" lvl="0" marL="0" rtl="0" algn="l">
              <a:spcBef>
                <a:spcPts val="0"/>
              </a:spcBef>
              <a:spcAft>
                <a:spcPts val="0"/>
              </a:spcAft>
              <a:buNone/>
            </a:pPr>
            <a:r>
              <a:rPr lang="en-US"/>
              <a:t>11. 1928</a:t>
            </a:r>
            <a:endParaRPr/>
          </a:p>
          <a:p>
            <a:pPr indent="0" lvl="0" marL="0" rtl="0" algn="l">
              <a:spcBef>
                <a:spcPts val="0"/>
              </a:spcBef>
              <a:spcAft>
                <a:spcPts val="0"/>
              </a:spcAft>
              <a:buNone/>
            </a:pPr>
            <a:r>
              <a:rPr lang="en-US"/>
              <a:t>12. Sidewalk/ Pavement</a:t>
            </a:r>
            <a:endParaRPr/>
          </a:p>
          <a:p>
            <a:pPr indent="0" lvl="0" marL="0" rtl="0" algn="l">
              <a:spcBef>
                <a:spcPts val="0"/>
              </a:spcBef>
              <a:spcAft>
                <a:spcPts val="0"/>
              </a:spcAft>
              <a:buNone/>
            </a:pPr>
            <a:r>
              <a:rPr lang="en-US"/>
              <a:t>13. 1972</a:t>
            </a:r>
            <a:endParaRPr/>
          </a:p>
          <a:p>
            <a:pPr indent="0" lvl="0" marL="0" rtl="0" algn="l">
              <a:spcBef>
                <a:spcPts val="0"/>
              </a:spcBef>
              <a:spcAft>
                <a:spcPts val="0"/>
              </a:spcAft>
              <a:buNone/>
            </a:pPr>
            <a:r>
              <a:rPr lang="en-US"/>
              <a:t>14. 350</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g37601fb8ac7_0_1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9" name="Google Shape;379;g37601fb8ac7_0_1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u="sng">
                <a:solidFill>
                  <a:schemeClr val="hlink"/>
                </a:solidFill>
                <a:hlinkClick r:id="rId2"/>
              </a:rPr>
              <a:t>http://www.asamnet.de/~ringeisp/p-r-de/downloads/the_chaos.pdf</a:t>
            </a:r>
            <a:r>
              <a:rPr lang="en-US"/>
              <a:t>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3757ac86275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6" name="Google Shape;386;g3757ac86275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u="sng">
                <a:solidFill>
                  <a:schemeClr val="hlink"/>
                </a:solidFill>
                <a:hlinkClick r:id="rId2"/>
              </a:rPr>
              <a:t>http://www.asamnet.de/~ringeisp/p-r-de/downloads/the_chaos.pdf</a:t>
            </a:r>
            <a:r>
              <a:rPr lang="en-US"/>
              <a:t>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g3f70e1e1d7e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4" name="Google Shape;394;g3f70e1e1d7e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AutoNum type="arabicPeriod"/>
            </a:pPr>
            <a:r>
              <a:rPr lang="en-US"/>
              <a:t>They had more words for every day objects and tasks</a:t>
            </a:r>
            <a:endParaRPr/>
          </a:p>
          <a:p>
            <a:pPr indent="-298450" lvl="0" marL="457200" rtl="0" algn="l">
              <a:spcBef>
                <a:spcPts val="0"/>
              </a:spcBef>
              <a:spcAft>
                <a:spcPts val="0"/>
              </a:spcAft>
              <a:buSzPts val="1100"/>
              <a:buAutoNum type="arabicPeriod"/>
            </a:pPr>
            <a:r>
              <a:rPr lang="en-US"/>
              <a:t>4</a:t>
            </a:r>
            <a:endParaRPr/>
          </a:p>
          <a:p>
            <a:pPr indent="-298450" lvl="0" marL="457200" rtl="0" algn="l">
              <a:spcBef>
                <a:spcPts val="0"/>
              </a:spcBef>
              <a:spcAft>
                <a:spcPts val="0"/>
              </a:spcAft>
              <a:buSzPts val="1100"/>
              <a:buAutoNum type="arabicPeriod"/>
            </a:pPr>
            <a:r>
              <a:rPr lang="en-US"/>
              <a:t>Through Christian missionaries and then through the church</a:t>
            </a:r>
            <a:endParaRPr/>
          </a:p>
          <a:p>
            <a:pPr indent="-298450" lvl="0" marL="457200" rtl="0" algn="l">
              <a:spcBef>
                <a:spcPts val="0"/>
              </a:spcBef>
              <a:spcAft>
                <a:spcPts val="0"/>
              </a:spcAft>
              <a:buSzPts val="1100"/>
              <a:buAutoNum type="arabicPeriod"/>
            </a:pPr>
            <a:r>
              <a:rPr lang="en-US"/>
              <a:t>2,000</a:t>
            </a:r>
            <a:endParaRPr/>
          </a:p>
          <a:p>
            <a:pPr indent="-298450" lvl="0" marL="457200" rtl="0" algn="l">
              <a:spcBef>
                <a:spcPts val="0"/>
              </a:spcBef>
              <a:spcAft>
                <a:spcPts val="0"/>
              </a:spcAft>
              <a:buSzPts val="1100"/>
              <a:buAutoNum type="arabicPeriod"/>
            </a:pPr>
            <a:r>
              <a:rPr lang="en-US"/>
              <a:t>Sheep vs lamb, cow vs beef</a:t>
            </a:r>
            <a:endParaRPr/>
          </a:p>
          <a:p>
            <a:pPr indent="-298450" lvl="0" marL="457200" rtl="0" algn="l">
              <a:spcBef>
                <a:spcPts val="0"/>
              </a:spcBef>
              <a:spcAft>
                <a:spcPts val="0"/>
              </a:spcAft>
              <a:buSzPts val="1100"/>
              <a:buAutoNum type="arabicPeriod"/>
            </a:pPr>
            <a:r>
              <a:rPr lang="en-US"/>
              <a:t>Say good-riddance, green-eyed monster, eat out of house and home etc…</a:t>
            </a:r>
            <a:endParaRPr/>
          </a:p>
          <a:p>
            <a:pPr indent="-298450" lvl="0" marL="457200" rtl="0" algn="l">
              <a:spcBef>
                <a:spcPts val="0"/>
              </a:spcBef>
              <a:spcAft>
                <a:spcPts val="0"/>
              </a:spcAft>
              <a:buSzPts val="1100"/>
              <a:buAutoNum type="arabicPeriod"/>
            </a:pPr>
            <a:r>
              <a:rPr lang="en-US"/>
              <a:t>Metaphor</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g3f6f8ed926e_1_7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45" name="Google Shape;445;g3f6f8ed926e_1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7"/>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7"/>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7"/>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0"/>
          <p:cNvSpPr/>
          <p:nvPr>
            <p:ph idx="2" type="pic"/>
          </p:nvPr>
        </p:nvSpPr>
        <p:spPr>
          <a:xfrm>
            <a:off x="1792288" y="612775"/>
            <a:ext cx="5486400" cy="4114800"/>
          </a:xfrm>
          <a:prstGeom prst="rect">
            <a:avLst/>
          </a:prstGeom>
          <a:noFill/>
          <a:ln>
            <a:noFill/>
          </a:ln>
        </p:spPr>
      </p:sp>
      <p:sp>
        <p:nvSpPr>
          <p:cNvPr id="64" name="Google Shape;64;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1"/>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5" name="Shape 85"/>
        <p:cNvGrpSpPr/>
        <p:nvPr/>
      </p:nvGrpSpPr>
      <p:grpSpPr>
        <a:xfrm>
          <a:off x="0" y="0"/>
          <a:ext cx="0" cy="0"/>
          <a:chOff x="0" y="0"/>
          <a:chExt cx="0" cy="0"/>
        </a:xfrm>
      </p:grpSpPr>
      <p:grpSp>
        <p:nvGrpSpPr>
          <p:cNvPr id="86" name="Google Shape;86;p14"/>
          <p:cNvGrpSpPr/>
          <p:nvPr/>
        </p:nvGrpSpPr>
        <p:grpSpPr>
          <a:xfrm>
            <a:off x="8700557" y="5710754"/>
            <a:ext cx="887177" cy="211264"/>
            <a:chOff x="4137525" y="2915950"/>
            <a:chExt cx="869100" cy="207000"/>
          </a:xfrm>
        </p:grpSpPr>
        <p:sp>
          <p:nvSpPr>
            <p:cNvPr id="87" name="Google Shape;87;p14"/>
            <p:cNvSpPr/>
            <p:nvPr/>
          </p:nvSpPr>
          <p:spPr>
            <a:xfrm>
              <a:off x="4468575" y="2915950"/>
              <a:ext cx="207000" cy="207000"/>
            </a:xfrm>
            <a:prstGeom prst="ellipse">
              <a:avLst/>
            </a:prstGeom>
            <a:solidFill>
              <a:schemeClr val="dk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88" name="Google Shape;88;p14"/>
            <p:cNvSpPr/>
            <p:nvPr/>
          </p:nvSpPr>
          <p:spPr>
            <a:xfrm>
              <a:off x="4799625" y="2915950"/>
              <a:ext cx="207000" cy="207000"/>
            </a:xfrm>
            <a:prstGeom prst="ellipse">
              <a:avLst/>
            </a:prstGeom>
            <a:solidFill>
              <a:schemeClr val="dk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89" name="Google Shape;89;p14"/>
            <p:cNvSpPr/>
            <p:nvPr/>
          </p:nvSpPr>
          <p:spPr>
            <a:xfrm>
              <a:off x="4137525" y="2915950"/>
              <a:ext cx="207000" cy="207000"/>
            </a:xfrm>
            <a:prstGeom prst="ellipse">
              <a:avLst/>
            </a:prstGeom>
            <a:solidFill>
              <a:schemeClr val="dk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sp>
        <p:nvSpPr>
          <p:cNvPr id="90" name="Google Shape;90;p14"/>
          <p:cNvSpPr txBox="1"/>
          <p:nvPr>
            <p:ph type="ctrTitle"/>
          </p:nvPr>
        </p:nvSpPr>
        <p:spPr>
          <a:xfrm>
            <a:off x="1342515" y="1981600"/>
            <a:ext cx="15603000" cy="3460200"/>
          </a:xfrm>
          <a:prstGeom prst="rect">
            <a:avLst/>
          </a:prstGeom>
        </p:spPr>
        <p:txBody>
          <a:bodyPr anchorCtr="0" anchor="b" bIns="182850" lIns="182850" spcFirstLastPara="1" rIns="182850" wrap="square" tIns="182850">
            <a:noAutofit/>
          </a:bodyPr>
          <a:lstStyle>
            <a:lvl1pPr lvl="0" algn="ctr">
              <a:spcBef>
                <a:spcPts val="0"/>
              </a:spcBef>
              <a:spcAft>
                <a:spcPts val="0"/>
              </a:spcAft>
              <a:buSzPts val="9600"/>
              <a:buNone/>
              <a:defRPr sz="96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p:txBody>
      </p:sp>
      <p:sp>
        <p:nvSpPr>
          <p:cNvPr id="91" name="Google Shape;91;p14"/>
          <p:cNvSpPr txBox="1"/>
          <p:nvPr>
            <p:ph idx="1" type="subTitle"/>
          </p:nvPr>
        </p:nvSpPr>
        <p:spPr>
          <a:xfrm>
            <a:off x="1342500" y="6349752"/>
            <a:ext cx="15603000" cy="1585200"/>
          </a:xfrm>
          <a:prstGeom prst="rect">
            <a:avLst/>
          </a:prstGeom>
        </p:spPr>
        <p:txBody>
          <a:bodyPr anchorCtr="0" anchor="t" bIns="182850" lIns="182850" spcFirstLastPara="1" rIns="182850" wrap="square" tIns="182850">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92" name="Google Shape;92;p14"/>
          <p:cNvSpPr txBox="1"/>
          <p:nvPr>
            <p:ph idx="12" type="sldNum"/>
          </p:nvPr>
        </p:nvSpPr>
        <p:spPr>
          <a:xfrm>
            <a:off x="16980500" y="9362019"/>
            <a:ext cx="1097400" cy="787200"/>
          </a:xfrm>
          <a:prstGeom prst="rect">
            <a:avLst/>
          </a:prstGeom>
        </p:spPr>
        <p:txBody>
          <a:bodyPr anchorCtr="0" anchor="ctr" bIns="182850" lIns="182850" spcFirstLastPara="1" rIns="182850" wrap="square" tIns="18285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93" name="Shape 93"/>
        <p:cNvGrpSpPr/>
        <p:nvPr/>
      </p:nvGrpSpPr>
      <p:grpSpPr>
        <a:xfrm>
          <a:off x="0" y="0"/>
          <a:ext cx="0" cy="0"/>
          <a:chOff x="0" y="0"/>
          <a:chExt cx="0" cy="0"/>
        </a:xfrm>
      </p:grpSpPr>
      <p:sp>
        <p:nvSpPr>
          <p:cNvPr id="94" name="Google Shape;94;p15"/>
          <p:cNvSpPr txBox="1"/>
          <p:nvPr>
            <p:ph type="title"/>
          </p:nvPr>
        </p:nvSpPr>
        <p:spPr>
          <a:xfrm>
            <a:off x="1342500" y="4282500"/>
            <a:ext cx="15704400" cy="1722000"/>
          </a:xfrm>
          <a:prstGeom prst="rect">
            <a:avLst/>
          </a:prstGeom>
        </p:spPr>
        <p:txBody>
          <a:bodyPr anchorCtr="0" anchor="ctr" bIns="182850" lIns="182850" spcFirstLastPara="1" rIns="182850" wrap="square" tIns="182850">
            <a:noAutofit/>
          </a:bodyPr>
          <a:lstStyle>
            <a:lvl1pPr lvl="0" algn="ctr">
              <a:spcBef>
                <a:spcPts val="0"/>
              </a:spcBef>
              <a:spcAft>
                <a:spcPts val="0"/>
              </a:spcAft>
              <a:buSzPts val="7200"/>
              <a:buNone/>
              <a:defRPr sz="7200"/>
            </a:lvl1pPr>
            <a:lvl2pPr lvl="1" algn="ctr">
              <a:spcBef>
                <a:spcPts val="0"/>
              </a:spcBef>
              <a:spcAft>
                <a:spcPts val="0"/>
              </a:spcAft>
              <a:buSzPts val="7200"/>
              <a:buNone/>
              <a:defRPr sz="7200"/>
            </a:lvl2pPr>
            <a:lvl3pPr lvl="2" algn="ctr">
              <a:spcBef>
                <a:spcPts val="0"/>
              </a:spcBef>
              <a:spcAft>
                <a:spcPts val="0"/>
              </a:spcAft>
              <a:buSzPts val="7200"/>
              <a:buNone/>
              <a:defRPr sz="7200"/>
            </a:lvl3pPr>
            <a:lvl4pPr lvl="3" algn="ctr">
              <a:spcBef>
                <a:spcPts val="0"/>
              </a:spcBef>
              <a:spcAft>
                <a:spcPts val="0"/>
              </a:spcAft>
              <a:buSzPts val="7200"/>
              <a:buNone/>
              <a:defRPr sz="7200"/>
            </a:lvl4pPr>
            <a:lvl5pPr lvl="4" algn="ctr">
              <a:spcBef>
                <a:spcPts val="0"/>
              </a:spcBef>
              <a:spcAft>
                <a:spcPts val="0"/>
              </a:spcAft>
              <a:buSzPts val="7200"/>
              <a:buNone/>
              <a:defRPr sz="7200"/>
            </a:lvl5pPr>
            <a:lvl6pPr lvl="5" algn="ctr">
              <a:spcBef>
                <a:spcPts val="0"/>
              </a:spcBef>
              <a:spcAft>
                <a:spcPts val="0"/>
              </a:spcAft>
              <a:buSzPts val="7200"/>
              <a:buNone/>
              <a:defRPr sz="7200"/>
            </a:lvl6pPr>
            <a:lvl7pPr lvl="6" algn="ctr">
              <a:spcBef>
                <a:spcPts val="0"/>
              </a:spcBef>
              <a:spcAft>
                <a:spcPts val="0"/>
              </a:spcAft>
              <a:buSzPts val="7200"/>
              <a:buNone/>
              <a:defRPr sz="7200"/>
            </a:lvl7pPr>
            <a:lvl8pPr lvl="7" algn="ctr">
              <a:spcBef>
                <a:spcPts val="0"/>
              </a:spcBef>
              <a:spcAft>
                <a:spcPts val="0"/>
              </a:spcAft>
              <a:buSzPts val="7200"/>
              <a:buNone/>
              <a:defRPr sz="7200"/>
            </a:lvl8pPr>
            <a:lvl9pPr lvl="8" algn="ctr">
              <a:spcBef>
                <a:spcPts val="0"/>
              </a:spcBef>
              <a:spcAft>
                <a:spcPts val="0"/>
              </a:spcAft>
              <a:buSzPts val="7200"/>
              <a:buNone/>
              <a:defRPr sz="7200"/>
            </a:lvl9pPr>
          </a:lstStyle>
          <a:p/>
        </p:txBody>
      </p:sp>
      <p:sp>
        <p:nvSpPr>
          <p:cNvPr id="95" name="Google Shape;95;p15"/>
          <p:cNvSpPr txBox="1"/>
          <p:nvPr>
            <p:ph idx="12" type="sldNum"/>
          </p:nvPr>
        </p:nvSpPr>
        <p:spPr>
          <a:xfrm>
            <a:off x="16980500" y="9362019"/>
            <a:ext cx="1097400" cy="787200"/>
          </a:xfrm>
          <a:prstGeom prst="rect">
            <a:avLst/>
          </a:prstGeom>
        </p:spPr>
        <p:txBody>
          <a:bodyPr anchorCtr="0" anchor="ctr" bIns="182850" lIns="182850" spcFirstLastPara="1" rIns="182850" wrap="square" tIns="18285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96" name="Shape 96"/>
        <p:cNvGrpSpPr/>
        <p:nvPr/>
      </p:nvGrpSpPr>
      <p:grpSpPr>
        <a:xfrm>
          <a:off x="0" y="0"/>
          <a:ext cx="0" cy="0"/>
          <a:chOff x="0" y="0"/>
          <a:chExt cx="0" cy="0"/>
        </a:xfrm>
      </p:grpSpPr>
      <p:sp>
        <p:nvSpPr>
          <p:cNvPr id="97" name="Google Shape;97;p16"/>
          <p:cNvSpPr txBox="1"/>
          <p:nvPr>
            <p:ph type="title"/>
          </p:nvPr>
        </p:nvSpPr>
        <p:spPr>
          <a:xfrm>
            <a:off x="623400" y="890050"/>
            <a:ext cx="17041200" cy="1145400"/>
          </a:xfrm>
          <a:prstGeom prst="rect">
            <a:avLst/>
          </a:prstGeom>
        </p:spPr>
        <p:txBody>
          <a:bodyPr anchorCtr="0" anchor="t" bIns="182850" lIns="182850" spcFirstLastPara="1" rIns="182850" wrap="square" tIns="182850">
            <a:noAutofit/>
          </a:bodyPr>
          <a:lstStyle>
            <a:lvl1pPr lvl="0">
              <a:spcBef>
                <a:spcPts val="0"/>
              </a:spcBef>
              <a:spcAft>
                <a:spcPts val="0"/>
              </a:spcAft>
              <a:buSzPts val="6000"/>
              <a:buNone/>
              <a:defRPr/>
            </a:lvl1pPr>
            <a:lvl2pPr lvl="1">
              <a:spcBef>
                <a:spcPts val="0"/>
              </a:spcBef>
              <a:spcAft>
                <a:spcPts val="0"/>
              </a:spcAft>
              <a:buSzPts val="6000"/>
              <a:buNone/>
              <a:defRPr/>
            </a:lvl2pPr>
            <a:lvl3pPr lvl="2">
              <a:spcBef>
                <a:spcPts val="0"/>
              </a:spcBef>
              <a:spcAft>
                <a:spcPts val="0"/>
              </a:spcAft>
              <a:buSzPts val="6000"/>
              <a:buNone/>
              <a:defRPr/>
            </a:lvl3pPr>
            <a:lvl4pPr lvl="3">
              <a:spcBef>
                <a:spcPts val="0"/>
              </a:spcBef>
              <a:spcAft>
                <a:spcPts val="0"/>
              </a:spcAft>
              <a:buSzPts val="6000"/>
              <a:buNone/>
              <a:defRPr/>
            </a:lvl4pPr>
            <a:lvl5pPr lvl="4">
              <a:spcBef>
                <a:spcPts val="0"/>
              </a:spcBef>
              <a:spcAft>
                <a:spcPts val="0"/>
              </a:spcAft>
              <a:buSzPts val="6000"/>
              <a:buNone/>
              <a:defRPr/>
            </a:lvl5pPr>
            <a:lvl6pPr lvl="5">
              <a:spcBef>
                <a:spcPts val="0"/>
              </a:spcBef>
              <a:spcAft>
                <a:spcPts val="0"/>
              </a:spcAft>
              <a:buSzPts val="6000"/>
              <a:buNone/>
              <a:defRPr/>
            </a:lvl6pPr>
            <a:lvl7pPr lvl="6">
              <a:spcBef>
                <a:spcPts val="0"/>
              </a:spcBef>
              <a:spcAft>
                <a:spcPts val="0"/>
              </a:spcAft>
              <a:buSzPts val="6000"/>
              <a:buNone/>
              <a:defRPr/>
            </a:lvl7pPr>
            <a:lvl8pPr lvl="7">
              <a:spcBef>
                <a:spcPts val="0"/>
              </a:spcBef>
              <a:spcAft>
                <a:spcPts val="0"/>
              </a:spcAft>
              <a:buSzPts val="6000"/>
              <a:buNone/>
              <a:defRPr/>
            </a:lvl8pPr>
            <a:lvl9pPr lvl="8">
              <a:spcBef>
                <a:spcPts val="0"/>
              </a:spcBef>
              <a:spcAft>
                <a:spcPts val="0"/>
              </a:spcAft>
              <a:buSzPts val="6000"/>
              <a:buNone/>
              <a:defRPr/>
            </a:lvl9pPr>
          </a:lstStyle>
          <a:p/>
        </p:txBody>
      </p:sp>
      <p:sp>
        <p:nvSpPr>
          <p:cNvPr id="98" name="Google Shape;98;p16"/>
          <p:cNvSpPr txBox="1"/>
          <p:nvPr>
            <p:ph idx="1" type="body"/>
          </p:nvPr>
        </p:nvSpPr>
        <p:spPr>
          <a:xfrm>
            <a:off x="623400" y="2304950"/>
            <a:ext cx="17041200" cy="6832800"/>
          </a:xfrm>
          <a:prstGeom prst="rect">
            <a:avLst/>
          </a:prstGeom>
        </p:spPr>
        <p:txBody>
          <a:bodyPr anchorCtr="0" anchor="t" bIns="182850" lIns="182850" spcFirstLastPara="1" rIns="182850" wrap="square" tIns="182850">
            <a:noAutofit/>
          </a:bodyPr>
          <a:lstStyle>
            <a:lvl1pPr indent="-457200" lvl="0" marL="457200">
              <a:spcBef>
                <a:spcPts val="0"/>
              </a:spcBef>
              <a:spcAft>
                <a:spcPts val="0"/>
              </a:spcAft>
              <a:buSzPts val="3600"/>
              <a:buChar char="●"/>
              <a:defRPr/>
            </a:lvl1pPr>
            <a:lvl2pPr indent="-406400" lvl="1" marL="914400">
              <a:spcBef>
                <a:spcPts val="3200"/>
              </a:spcBef>
              <a:spcAft>
                <a:spcPts val="0"/>
              </a:spcAft>
              <a:buSzPts val="2800"/>
              <a:buChar char="○"/>
              <a:defRPr/>
            </a:lvl2pPr>
            <a:lvl3pPr indent="-406400" lvl="2" marL="1371600">
              <a:spcBef>
                <a:spcPts val="3200"/>
              </a:spcBef>
              <a:spcAft>
                <a:spcPts val="0"/>
              </a:spcAft>
              <a:buSzPts val="2800"/>
              <a:buChar char="■"/>
              <a:defRPr/>
            </a:lvl3pPr>
            <a:lvl4pPr indent="-406400" lvl="3" marL="1828800">
              <a:spcBef>
                <a:spcPts val="3200"/>
              </a:spcBef>
              <a:spcAft>
                <a:spcPts val="0"/>
              </a:spcAft>
              <a:buSzPts val="2800"/>
              <a:buChar char="●"/>
              <a:defRPr/>
            </a:lvl4pPr>
            <a:lvl5pPr indent="-406400" lvl="4" marL="2286000">
              <a:spcBef>
                <a:spcPts val="3200"/>
              </a:spcBef>
              <a:spcAft>
                <a:spcPts val="0"/>
              </a:spcAft>
              <a:buSzPts val="2800"/>
              <a:buChar char="○"/>
              <a:defRPr/>
            </a:lvl5pPr>
            <a:lvl6pPr indent="-406400" lvl="5" marL="2743200">
              <a:spcBef>
                <a:spcPts val="3200"/>
              </a:spcBef>
              <a:spcAft>
                <a:spcPts val="0"/>
              </a:spcAft>
              <a:buSzPts val="2800"/>
              <a:buChar char="■"/>
              <a:defRPr/>
            </a:lvl6pPr>
            <a:lvl7pPr indent="-406400" lvl="6" marL="3200400">
              <a:spcBef>
                <a:spcPts val="3200"/>
              </a:spcBef>
              <a:spcAft>
                <a:spcPts val="0"/>
              </a:spcAft>
              <a:buSzPts val="2800"/>
              <a:buChar char="●"/>
              <a:defRPr/>
            </a:lvl7pPr>
            <a:lvl8pPr indent="-406400" lvl="7" marL="3657600">
              <a:spcBef>
                <a:spcPts val="3200"/>
              </a:spcBef>
              <a:spcAft>
                <a:spcPts val="0"/>
              </a:spcAft>
              <a:buSzPts val="2800"/>
              <a:buChar char="○"/>
              <a:defRPr/>
            </a:lvl8pPr>
            <a:lvl9pPr indent="-406400" lvl="8" marL="4114800">
              <a:spcBef>
                <a:spcPts val="3200"/>
              </a:spcBef>
              <a:spcAft>
                <a:spcPts val="3200"/>
              </a:spcAft>
              <a:buSzPts val="2800"/>
              <a:buChar char="■"/>
              <a:defRPr/>
            </a:lvl9pPr>
          </a:lstStyle>
          <a:p/>
        </p:txBody>
      </p:sp>
      <p:sp>
        <p:nvSpPr>
          <p:cNvPr id="99" name="Google Shape;99;p16"/>
          <p:cNvSpPr txBox="1"/>
          <p:nvPr>
            <p:ph idx="12" type="sldNum"/>
          </p:nvPr>
        </p:nvSpPr>
        <p:spPr>
          <a:xfrm>
            <a:off x="16980500" y="9362019"/>
            <a:ext cx="1097400" cy="787200"/>
          </a:xfrm>
          <a:prstGeom prst="rect">
            <a:avLst/>
          </a:prstGeom>
        </p:spPr>
        <p:txBody>
          <a:bodyPr anchorCtr="0" anchor="ctr" bIns="182850" lIns="182850" spcFirstLastPara="1" rIns="182850" wrap="square" tIns="18285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00" name="Shape 100"/>
        <p:cNvGrpSpPr/>
        <p:nvPr/>
      </p:nvGrpSpPr>
      <p:grpSpPr>
        <a:xfrm>
          <a:off x="0" y="0"/>
          <a:ext cx="0" cy="0"/>
          <a:chOff x="0" y="0"/>
          <a:chExt cx="0" cy="0"/>
        </a:xfrm>
      </p:grpSpPr>
      <p:sp>
        <p:nvSpPr>
          <p:cNvPr id="101" name="Google Shape;101;p17"/>
          <p:cNvSpPr txBox="1"/>
          <p:nvPr>
            <p:ph type="title"/>
          </p:nvPr>
        </p:nvSpPr>
        <p:spPr>
          <a:xfrm>
            <a:off x="623400" y="890050"/>
            <a:ext cx="17041200" cy="1145400"/>
          </a:xfrm>
          <a:prstGeom prst="rect">
            <a:avLst/>
          </a:prstGeom>
        </p:spPr>
        <p:txBody>
          <a:bodyPr anchorCtr="0" anchor="t" bIns="182850" lIns="182850" spcFirstLastPara="1" rIns="182850" wrap="square" tIns="182850">
            <a:noAutofit/>
          </a:bodyPr>
          <a:lstStyle>
            <a:lvl1pPr lvl="0">
              <a:spcBef>
                <a:spcPts val="0"/>
              </a:spcBef>
              <a:spcAft>
                <a:spcPts val="0"/>
              </a:spcAft>
              <a:buSzPts val="6000"/>
              <a:buNone/>
              <a:defRPr/>
            </a:lvl1pPr>
            <a:lvl2pPr lvl="1">
              <a:spcBef>
                <a:spcPts val="0"/>
              </a:spcBef>
              <a:spcAft>
                <a:spcPts val="0"/>
              </a:spcAft>
              <a:buSzPts val="6000"/>
              <a:buNone/>
              <a:defRPr/>
            </a:lvl2pPr>
            <a:lvl3pPr lvl="2">
              <a:spcBef>
                <a:spcPts val="0"/>
              </a:spcBef>
              <a:spcAft>
                <a:spcPts val="0"/>
              </a:spcAft>
              <a:buSzPts val="6000"/>
              <a:buNone/>
              <a:defRPr/>
            </a:lvl3pPr>
            <a:lvl4pPr lvl="3">
              <a:spcBef>
                <a:spcPts val="0"/>
              </a:spcBef>
              <a:spcAft>
                <a:spcPts val="0"/>
              </a:spcAft>
              <a:buSzPts val="6000"/>
              <a:buNone/>
              <a:defRPr/>
            </a:lvl4pPr>
            <a:lvl5pPr lvl="4">
              <a:spcBef>
                <a:spcPts val="0"/>
              </a:spcBef>
              <a:spcAft>
                <a:spcPts val="0"/>
              </a:spcAft>
              <a:buSzPts val="6000"/>
              <a:buNone/>
              <a:defRPr/>
            </a:lvl5pPr>
            <a:lvl6pPr lvl="5">
              <a:spcBef>
                <a:spcPts val="0"/>
              </a:spcBef>
              <a:spcAft>
                <a:spcPts val="0"/>
              </a:spcAft>
              <a:buSzPts val="6000"/>
              <a:buNone/>
              <a:defRPr/>
            </a:lvl6pPr>
            <a:lvl7pPr lvl="6">
              <a:spcBef>
                <a:spcPts val="0"/>
              </a:spcBef>
              <a:spcAft>
                <a:spcPts val="0"/>
              </a:spcAft>
              <a:buSzPts val="6000"/>
              <a:buNone/>
              <a:defRPr/>
            </a:lvl7pPr>
            <a:lvl8pPr lvl="7">
              <a:spcBef>
                <a:spcPts val="0"/>
              </a:spcBef>
              <a:spcAft>
                <a:spcPts val="0"/>
              </a:spcAft>
              <a:buSzPts val="6000"/>
              <a:buNone/>
              <a:defRPr/>
            </a:lvl8pPr>
            <a:lvl9pPr lvl="8">
              <a:spcBef>
                <a:spcPts val="0"/>
              </a:spcBef>
              <a:spcAft>
                <a:spcPts val="0"/>
              </a:spcAft>
              <a:buSzPts val="6000"/>
              <a:buNone/>
              <a:defRPr/>
            </a:lvl9pPr>
          </a:lstStyle>
          <a:p/>
        </p:txBody>
      </p:sp>
      <p:sp>
        <p:nvSpPr>
          <p:cNvPr id="102" name="Google Shape;102;p17"/>
          <p:cNvSpPr txBox="1"/>
          <p:nvPr>
            <p:ph idx="1" type="body"/>
          </p:nvPr>
        </p:nvSpPr>
        <p:spPr>
          <a:xfrm>
            <a:off x="623400" y="2304950"/>
            <a:ext cx="7999800" cy="6832800"/>
          </a:xfrm>
          <a:prstGeom prst="rect">
            <a:avLst/>
          </a:prstGeom>
        </p:spPr>
        <p:txBody>
          <a:bodyPr anchorCtr="0" anchor="t" bIns="182850" lIns="182850" spcFirstLastPara="1" rIns="182850" wrap="square" tIns="182850">
            <a:noAutofit/>
          </a:bodyPr>
          <a:lstStyle>
            <a:lvl1pPr indent="-406400" lvl="0" marL="457200">
              <a:spcBef>
                <a:spcPts val="0"/>
              </a:spcBef>
              <a:spcAft>
                <a:spcPts val="0"/>
              </a:spcAft>
              <a:buSzPts val="2800"/>
              <a:buChar char="●"/>
              <a:defRPr sz="2800"/>
            </a:lvl1pPr>
            <a:lvl2pPr indent="-381000" lvl="1" marL="914400">
              <a:spcBef>
                <a:spcPts val="3200"/>
              </a:spcBef>
              <a:spcAft>
                <a:spcPts val="0"/>
              </a:spcAft>
              <a:buSzPts val="2400"/>
              <a:buChar char="○"/>
              <a:defRPr sz="2400"/>
            </a:lvl2pPr>
            <a:lvl3pPr indent="-381000" lvl="2" marL="1371600">
              <a:spcBef>
                <a:spcPts val="3200"/>
              </a:spcBef>
              <a:spcAft>
                <a:spcPts val="0"/>
              </a:spcAft>
              <a:buSzPts val="2400"/>
              <a:buChar char="■"/>
              <a:defRPr sz="2400"/>
            </a:lvl3pPr>
            <a:lvl4pPr indent="-381000" lvl="3" marL="1828800">
              <a:spcBef>
                <a:spcPts val="3200"/>
              </a:spcBef>
              <a:spcAft>
                <a:spcPts val="0"/>
              </a:spcAft>
              <a:buSzPts val="2400"/>
              <a:buChar char="●"/>
              <a:defRPr sz="2400"/>
            </a:lvl4pPr>
            <a:lvl5pPr indent="-381000" lvl="4" marL="2286000">
              <a:spcBef>
                <a:spcPts val="3200"/>
              </a:spcBef>
              <a:spcAft>
                <a:spcPts val="0"/>
              </a:spcAft>
              <a:buSzPts val="2400"/>
              <a:buChar char="○"/>
              <a:defRPr sz="2400"/>
            </a:lvl5pPr>
            <a:lvl6pPr indent="-381000" lvl="5" marL="2743200">
              <a:spcBef>
                <a:spcPts val="3200"/>
              </a:spcBef>
              <a:spcAft>
                <a:spcPts val="0"/>
              </a:spcAft>
              <a:buSzPts val="2400"/>
              <a:buChar char="■"/>
              <a:defRPr sz="2400"/>
            </a:lvl6pPr>
            <a:lvl7pPr indent="-381000" lvl="6" marL="3200400">
              <a:spcBef>
                <a:spcPts val="3200"/>
              </a:spcBef>
              <a:spcAft>
                <a:spcPts val="0"/>
              </a:spcAft>
              <a:buSzPts val="2400"/>
              <a:buChar char="●"/>
              <a:defRPr sz="2400"/>
            </a:lvl7pPr>
            <a:lvl8pPr indent="-381000" lvl="7" marL="3657600">
              <a:spcBef>
                <a:spcPts val="3200"/>
              </a:spcBef>
              <a:spcAft>
                <a:spcPts val="0"/>
              </a:spcAft>
              <a:buSzPts val="2400"/>
              <a:buChar char="○"/>
              <a:defRPr sz="2400"/>
            </a:lvl8pPr>
            <a:lvl9pPr indent="-381000" lvl="8" marL="4114800">
              <a:spcBef>
                <a:spcPts val="3200"/>
              </a:spcBef>
              <a:spcAft>
                <a:spcPts val="3200"/>
              </a:spcAft>
              <a:buSzPts val="2400"/>
              <a:buChar char="■"/>
              <a:defRPr sz="2400"/>
            </a:lvl9pPr>
          </a:lstStyle>
          <a:p/>
        </p:txBody>
      </p:sp>
      <p:sp>
        <p:nvSpPr>
          <p:cNvPr id="103" name="Google Shape;103;p17"/>
          <p:cNvSpPr txBox="1"/>
          <p:nvPr>
            <p:ph idx="2" type="body"/>
          </p:nvPr>
        </p:nvSpPr>
        <p:spPr>
          <a:xfrm>
            <a:off x="9664800" y="2304950"/>
            <a:ext cx="7999800" cy="6832800"/>
          </a:xfrm>
          <a:prstGeom prst="rect">
            <a:avLst/>
          </a:prstGeom>
        </p:spPr>
        <p:txBody>
          <a:bodyPr anchorCtr="0" anchor="t" bIns="182850" lIns="182850" spcFirstLastPara="1" rIns="182850" wrap="square" tIns="182850">
            <a:noAutofit/>
          </a:bodyPr>
          <a:lstStyle>
            <a:lvl1pPr indent="-406400" lvl="0" marL="457200">
              <a:spcBef>
                <a:spcPts val="0"/>
              </a:spcBef>
              <a:spcAft>
                <a:spcPts val="0"/>
              </a:spcAft>
              <a:buSzPts val="2800"/>
              <a:buChar char="●"/>
              <a:defRPr sz="2800"/>
            </a:lvl1pPr>
            <a:lvl2pPr indent="-381000" lvl="1" marL="914400">
              <a:spcBef>
                <a:spcPts val="3200"/>
              </a:spcBef>
              <a:spcAft>
                <a:spcPts val="0"/>
              </a:spcAft>
              <a:buSzPts val="2400"/>
              <a:buChar char="○"/>
              <a:defRPr sz="2400"/>
            </a:lvl2pPr>
            <a:lvl3pPr indent="-381000" lvl="2" marL="1371600">
              <a:spcBef>
                <a:spcPts val="3200"/>
              </a:spcBef>
              <a:spcAft>
                <a:spcPts val="0"/>
              </a:spcAft>
              <a:buSzPts val="2400"/>
              <a:buChar char="■"/>
              <a:defRPr sz="2400"/>
            </a:lvl3pPr>
            <a:lvl4pPr indent="-381000" lvl="3" marL="1828800">
              <a:spcBef>
                <a:spcPts val="3200"/>
              </a:spcBef>
              <a:spcAft>
                <a:spcPts val="0"/>
              </a:spcAft>
              <a:buSzPts val="2400"/>
              <a:buChar char="●"/>
              <a:defRPr sz="2400"/>
            </a:lvl4pPr>
            <a:lvl5pPr indent="-381000" lvl="4" marL="2286000">
              <a:spcBef>
                <a:spcPts val="3200"/>
              </a:spcBef>
              <a:spcAft>
                <a:spcPts val="0"/>
              </a:spcAft>
              <a:buSzPts val="2400"/>
              <a:buChar char="○"/>
              <a:defRPr sz="2400"/>
            </a:lvl5pPr>
            <a:lvl6pPr indent="-381000" lvl="5" marL="2743200">
              <a:spcBef>
                <a:spcPts val="3200"/>
              </a:spcBef>
              <a:spcAft>
                <a:spcPts val="0"/>
              </a:spcAft>
              <a:buSzPts val="2400"/>
              <a:buChar char="■"/>
              <a:defRPr sz="2400"/>
            </a:lvl6pPr>
            <a:lvl7pPr indent="-381000" lvl="6" marL="3200400">
              <a:spcBef>
                <a:spcPts val="3200"/>
              </a:spcBef>
              <a:spcAft>
                <a:spcPts val="0"/>
              </a:spcAft>
              <a:buSzPts val="2400"/>
              <a:buChar char="●"/>
              <a:defRPr sz="2400"/>
            </a:lvl7pPr>
            <a:lvl8pPr indent="-381000" lvl="7" marL="3657600">
              <a:spcBef>
                <a:spcPts val="3200"/>
              </a:spcBef>
              <a:spcAft>
                <a:spcPts val="0"/>
              </a:spcAft>
              <a:buSzPts val="2400"/>
              <a:buChar char="○"/>
              <a:defRPr sz="2400"/>
            </a:lvl8pPr>
            <a:lvl9pPr indent="-381000" lvl="8" marL="4114800">
              <a:spcBef>
                <a:spcPts val="3200"/>
              </a:spcBef>
              <a:spcAft>
                <a:spcPts val="3200"/>
              </a:spcAft>
              <a:buSzPts val="2400"/>
              <a:buChar char="■"/>
              <a:defRPr sz="2400"/>
            </a:lvl9pPr>
          </a:lstStyle>
          <a:p/>
        </p:txBody>
      </p:sp>
      <p:sp>
        <p:nvSpPr>
          <p:cNvPr id="104" name="Google Shape;104;p17"/>
          <p:cNvSpPr txBox="1"/>
          <p:nvPr>
            <p:ph idx="12" type="sldNum"/>
          </p:nvPr>
        </p:nvSpPr>
        <p:spPr>
          <a:xfrm>
            <a:off x="16980500" y="9362019"/>
            <a:ext cx="1097400" cy="787200"/>
          </a:xfrm>
          <a:prstGeom prst="rect">
            <a:avLst/>
          </a:prstGeom>
        </p:spPr>
        <p:txBody>
          <a:bodyPr anchorCtr="0" anchor="ctr" bIns="182850" lIns="182850" spcFirstLastPara="1" rIns="182850" wrap="square" tIns="18285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5" name="Shape 105"/>
        <p:cNvGrpSpPr/>
        <p:nvPr/>
      </p:nvGrpSpPr>
      <p:grpSpPr>
        <a:xfrm>
          <a:off x="0" y="0"/>
          <a:ext cx="0" cy="0"/>
          <a:chOff x="0" y="0"/>
          <a:chExt cx="0" cy="0"/>
        </a:xfrm>
      </p:grpSpPr>
      <p:sp>
        <p:nvSpPr>
          <p:cNvPr id="106" name="Google Shape;106;p18"/>
          <p:cNvSpPr txBox="1"/>
          <p:nvPr>
            <p:ph type="title"/>
          </p:nvPr>
        </p:nvSpPr>
        <p:spPr>
          <a:xfrm>
            <a:off x="623400" y="890050"/>
            <a:ext cx="17041200" cy="1145400"/>
          </a:xfrm>
          <a:prstGeom prst="rect">
            <a:avLst/>
          </a:prstGeom>
        </p:spPr>
        <p:txBody>
          <a:bodyPr anchorCtr="0" anchor="t" bIns="182850" lIns="182850" spcFirstLastPara="1" rIns="182850" wrap="square" tIns="182850">
            <a:noAutofit/>
          </a:bodyPr>
          <a:lstStyle>
            <a:lvl1pPr lvl="0">
              <a:spcBef>
                <a:spcPts val="0"/>
              </a:spcBef>
              <a:spcAft>
                <a:spcPts val="0"/>
              </a:spcAft>
              <a:buSzPts val="6000"/>
              <a:buNone/>
              <a:defRPr/>
            </a:lvl1pPr>
            <a:lvl2pPr lvl="1">
              <a:spcBef>
                <a:spcPts val="0"/>
              </a:spcBef>
              <a:spcAft>
                <a:spcPts val="0"/>
              </a:spcAft>
              <a:buSzPts val="6000"/>
              <a:buNone/>
              <a:defRPr/>
            </a:lvl2pPr>
            <a:lvl3pPr lvl="2">
              <a:spcBef>
                <a:spcPts val="0"/>
              </a:spcBef>
              <a:spcAft>
                <a:spcPts val="0"/>
              </a:spcAft>
              <a:buSzPts val="6000"/>
              <a:buNone/>
              <a:defRPr/>
            </a:lvl3pPr>
            <a:lvl4pPr lvl="3">
              <a:spcBef>
                <a:spcPts val="0"/>
              </a:spcBef>
              <a:spcAft>
                <a:spcPts val="0"/>
              </a:spcAft>
              <a:buSzPts val="6000"/>
              <a:buNone/>
              <a:defRPr/>
            </a:lvl4pPr>
            <a:lvl5pPr lvl="4">
              <a:spcBef>
                <a:spcPts val="0"/>
              </a:spcBef>
              <a:spcAft>
                <a:spcPts val="0"/>
              </a:spcAft>
              <a:buSzPts val="6000"/>
              <a:buNone/>
              <a:defRPr/>
            </a:lvl5pPr>
            <a:lvl6pPr lvl="5">
              <a:spcBef>
                <a:spcPts val="0"/>
              </a:spcBef>
              <a:spcAft>
                <a:spcPts val="0"/>
              </a:spcAft>
              <a:buSzPts val="6000"/>
              <a:buNone/>
              <a:defRPr/>
            </a:lvl6pPr>
            <a:lvl7pPr lvl="6">
              <a:spcBef>
                <a:spcPts val="0"/>
              </a:spcBef>
              <a:spcAft>
                <a:spcPts val="0"/>
              </a:spcAft>
              <a:buSzPts val="6000"/>
              <a:buNone/>
              <a:defRPr/>
            </a:lvl7pPr>
            <a:lvl8pPr lvl="7">
              <a:spcBef>
                <a:spcPts val="0"/>
              </a:spcBef>
              <a:spcAft>
                <a:spcPts val="0"/>
              </a:spcAft>
              <a:buSzPts val="6000"/>
              <a:buNone/>
              <a:defRPr/>
            </a:lvl8pPr>
            <a:lvl9pPr lvl="8">
              <a:spcBef>
                <a:spcPts val="0"/>
              </a:spcBef>
              <a:spcAft>
                <a:spcPts val="0"/>
              </a:spcAft>
              <a:buSzPts val="6000"/>
              <a:buNone/>
              <a:defRPr/>
            </a:lvl9pPr>
          </a:lstStyle>
          <a:p/>
        </p:txBody>
      </p:sp>
      <p:sp>
        <p:nvSpPr>
          <p:cNvPr id="107" name="Google Shape;107;p18"/>
          <p:cNvSpPr txBox="1"/>
          <p:nvPr>
            <p:ph idx="12" type="sldNum"/>
          </p:nvPr>
        </p:nvSpPr>
        <p:spPr>
          <a:xfrm>
            <a:off x="16980500" y="9362019"/>
            <a:ext cx="1097400" cy="787200"/>
          </a:xfrm>
          <a:prstGeom prst="rect">
            <a:avLst/>
          </a:prstGeom>
        </p:spPr>
        <p:txBody>
          <a:bodyPr anchorCtr="0" anchor="ctr" bIns="182850" lIns="182850" spcFirstLastPara="1" rIns="182850" wrap="square" tIns="18285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08" name="Shape 108"/>
        <p:cNvGrpSpPr/>
        <p:nvPr/>
      </p:nvGrpSpPr>
      <p:grpSpPr>
        <a:xfrm>
          <a:off x="0" y="0"/>
          <a:ext cx="0" cy="0"/>
          <a:chOff x="0" y="0"/>
          <a:chExt cx="0" cy="0"/>
        </a:xfrm>
      </p:grpSpPr>
      <p:sp>
        <p:nvSpPr>
          <p:cNvPr id="109" name="Google Shape;109;p19"/>
          <p:cNvSpPr txBox="1"/>
          <p:nvPr>
            <p:ph type="title"/>
          </p:nvPr>
        </p:nvSpPr>
        <p:spPr>
          <a:xfrm>
            <a:off x="623400" y="1111200"/>
            <a:ext cx="5616000" cy="1511400"/>
          </a:xfrm>
          <a:prstGeom prst="rect">
            <a:avLst/>
          </a:prstGeom>
        </p:spPr>
        <p:txBody>
          <a:bodyPr anchorCtr="0" anchor="b" bIns="182850" lIns="182850" spcFirstLastPara="1" rIns="182850" wrap="square" tIns="18285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110" name="Google Shape;110;p19"/>
          <p:cNvSpPr txBox="1"/>
          <p:nvPr>
            <p:ph idx="1" type="body"/>
          </p:nvPr>
        </p:nvSpPr>
        <p:spPr>
          <a:xfrm>
            <a:off x="623400" y="2779200"/>
            <a:ext cx="5616000" cy="6358800"/>
          </a:xfrm>
          <a:prstGeom prst="rect">
            <a:avLst/>
          </a:prstGeom>
        </p:spPr>
        <p:txBody>
          <a:bodyPr anchorCtr="0" anchor="t" bIns="182850" lIns="182850" spcFirstLastPara="1" rIns="182850" wrap="square" tIns="182850">
            <a:noAutofit/>
          </a:bodyPr>
          <a:lstStyle>
            <a:lvl1pPr indent="-381000" lvl="0" marL="457200">
              <a:spcBef>
                <a:spcPts val="0"/>
              </a:spcBef>
              <a:spcAft>
                <a:spcPts val="0"/>
              </a:spcAft>
              <a:buSzPts val="2400"/>
              <a:buChar char="●"/>
              <a:defRPr sz="2400"/>
            </a:lvl1pPr>
            <a:lvl2pPr indent="-381000" lvl="1" marL="914400">
              <a:spcBef>
                <a:spcPts val="3200"/>
              </a:spcBef>
              <a:spcAft>
                <a:spcPts val="0"/>
              </a:spcAft>
              <a:buSzPts val="2400"/>
              <a:buChar char="○"/>
              <a:defRPr sz="2400"/>
            </a:lvl2pPr>
            <a:lvl3pPr indent="-381000" lvl="2" marL="1371600">
              <a:spcBef>
                <a:spcPts val="3200"/>
              </a:spcBef>
              <a:spcAft>
                <a:spcPts val="0"/>
              </a:spcAft>
              <a:buSzPts val="2400"/>
              <a:buChar char="■"/>
              <a:defRPr sz="2400"/>
            </a:lvl3pPr>
            <a:lvl4pPr indent="-381000" lvl="3" marL="1828800">
              <a:spcBef>
                <a:spcPts val="3200"/>
              </a:spcBef>
              <a:spcAft>
                <a:spcPts val="0"/>
              </a:spcAft>
              <a:buSzPts val="2400"/>
              <a:buChar char="●"/>
              <a:defRPr sz="2400"/>
            </a:lvl4pPr>
            <a:lvl5pPr indent="-381000" lvl="4" marL="2286000">
              <a:spcBef>
                <a:spcPts val="3200"/>
              </a:spcBef>
              <a:spcAft>
                <a:spcPts val="0"/>
              </a:spcAft>
              <a:buSzPts val="2400"/>
              <a:buChar char="○"/>
              <a:defRPr sz="2400"/>
            </a:lvl5pPr>
            <a:lvl6pPr indent="-381000" lvl="5" marL="2743200">
              <a:spcBef>
                <a:spcPts val="3200"/>
              </a:spcBef>
              <a:spcAft>
                <a:spcPts val="0"/>
              </a:spcAft>
              <a:buSzPts val="2400"/>
              <a:buChar char="■"/>
              <a:defRPr sz="2400"/>
            </a:lvl6pPr>
            <a:lvl7pPr indent="-381000" lvl="6" marL="3200400">
              <a:spcBef>
                <a:spcPts val="3200"/>
              </a:spcBef>
              <a:spcAft>
                <a:spcPts val="0"/>
              </a:spcAft>
              <a:buSzPts val="2400"/>
              <a:buChar char="●"/>
              <a:defRPr sz="2400"/>
            </a:lvl7pPr>
            <a:lvl8pPr indent="-381000" lvl="7" marL="3657600">
              <a:spcBef>
                <a:spcPts val="3200"/>
              </a:spcBef>
              <a:spcAft>
                <a:spcPts val="0"/>
              </a:spcAft>
              <a:buSzPts val="2400"/>
              <a:buChar char="○"/>
              <a:defRPr sz="2400"/>
            </a:lvl8pPr>
            <a:lvl9pPr indent="-381000" lvl="8" marL="4114800">
              <a:spcBef>
                <a:spcPts val="3200"/>
              </a:spcBef>
              <a:spcAft>
                <a:spcPts val="3200"/>
              </a:spcAft>
              <a:buSzPts val="2400"/>
              <a:buChar char="■"/>
              <a:defRPr sz="2400"/>
            </a:lvl9pPr>
          </a:lstStyle>
          <a:p/>
        </p:txBody>
      </p:sp>
      <p:sp>
        <p:nvSpPr>
          <p:cNvPr id="111" name="Google Shape;111;p19"/>
          <p:cNvSpPr txBox="1"/>
          <p:nvPr>
            <p:ph idx="12" type="sldNum"/>
          </p:nvPr>
        </p:nvSpPr>
        <p:spPr>
          <a:xfrm>
            <a:off x="16980500" y="9362019"/>
            <a:ext cx="1097400" cy="787200"/>
          </a:xfrm>
          <a:prstGeom prst="rect">
            <a:avLst/>
          </a:prstGeom>
        </p:spPr>
        <p:txBody>
          <a:bodyPr anchorCtr="0" anchor="ctr" bIns="182850" lIns="182850" spcFirstLastPara="1" rIns="182850" wrap="square" tIns="18285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112" name="Shape 112"/>
        <p:cNvGrpSpPr/>
        <p:nvPr/>
      </p:nvGrpSpPr>
      <p:grpSpPr>
        <a:xfrm>
          <a:off x="0" y="0"/>
          <a:ext cx="0" cy="0"/>
          <a:chOff x="0" y="0"/>
          <a:chExt cx="0" cy="0"/>
        </a:xfrm>
      </p:grpSpPr>
      <p:sp>
        <p:nvSpPr>
          <p:cNvPr id="113" name="Google Shape;113;p20"/>
          <p:cNvSpPr txBox="1"/>
          <p:nvPr>
            <p:ph type="title"/>
          </p:nvPr>
        </p:nvSpPr>
        <p:spPr>
          <a:xfrm>
            <a:off x="980500" y="1052700"/>
            <a:ext cx="12454200" cy="8181600"/>
          </a:xfrm>
          <a:prstGeom prst="rect">
            <a:avLst/>
          </a:prstGeom>
        </p:spPr>
        <p:txBody>
          <a:bodyPr anchorCtr="0" anchor="ctr" bIns="182850" lIns="182850" spcFirstLastPara="1" rIns="182850" wrap="square" tIns="182850">
            <a:noAutofit/>
          </a:bodyPr>
          <a:lstStyle>
            <a:lvl1pPr lvl="0">
              <a:spcBef>
                <a:spcPts val="0"/>
              </a:spcBef>
              <a:spcAft>
                <a:spcPts val="0"/>
              </a:spcAft>
              <a:buClr>
                <a:schemeClr val="lt1"/>
              </a:buClr>
              <a:buSzPts val="9600"/>
              <a:buNone/>
              <a:defRPr sz="9600">
                <a:solidFill>
                  <a:schemeClr val="lt1"/>
                </a:solidFill>
              </a:defRPr>
            </a:lvl1pPr>
            <a:lvl2pPr lvl="1">
              <a:spcBef>
                <a:spcPts val="0"/>
              </a:spcBef>
              <a:spcAft>
                <a:spcPts val="0"/>
              </a:spcAft>
              <a:buClr>
                <a:schemeClr val="lt1"/>
              </a:buClr>
              <a:buSzPts val="9600"/>
              <a:buNone/>
              <a:defRPr sz="9600">
                <a:solidFill>
                  <a:schemeClr val="lt1"/>
                </a:solidFill>
              </a:defRPr>
            </a:lvl2pPr>
            <a:lvl3pPr lvl="2">
              <a:spcBef>
                <a:spcPts val="0"/>
              </a:spcBef>
              <a:spcAft>
                <a:spcPts val="0"/>
              </a:spcAft>
              <a:buClr>
                <a:schemeClr val="lt1"/>
              </a:buClr>
              <a:buSzPts val="9600"/>
              <a:buNone/>
              <a:defRPr sz="9600">
                <a:solidFill>
                  <a:schemeClr val="lt1"/>
                </a:solidFill>
              </a:defRPr>
            </a:lvl3pPr>
            <a:lvl4pPr lvl="3">
              <a:spcBef>
                <a:spcPts val="0"/>
              </a:spcBef>
              <a:spcAft>
                <a:spcPts val="0"/>
              </a:spcAft>
              <a:buClr>
                <a:schemeClr val="lt1"/>
              </a:buClr>
              <a:buSzPts val="9600"/>
              <a:buNone/>
              <a:defRPr sz="9600">
                <a:solidFill>
                  <a:schemeClr val="lt1"/>
                </a:solidFill>
              </a:defRPr>
            </a:lvl4pPr>
            <a:lvl5pPr lvl="4">
              <a:spcBef>
                <a:spcPts val="0"/>
              </a:spcBef>
              <a:spcAft>
                <a:spcPts val="0"/>
              </a:spcAft>
              <a:buClr>
                <a:schemeClr val="lt1"/>
              </a:buClr>
              <a:buSzPts val="9600"/>
              <a:buNone/>
              <a:defRPr sz="9600">
                <a:solidFill>
                  <a:schemeClr val="lt1"/>
                </a:solidFill>
              </a:defRPr>
            </a:lvl5pPr>
            <a:lvl6pPr lvl="5">
              <a:spcBef>
                <a:spcPts val="0"/>
              </a:spcBef>
              <a:spcAft>
                <a:spcPts val="0"/>
              </a:spcAft>
              <a:buClr>
                <a:schemeClr val="lt1"/>
              </a:buClr>
              <a:buSzPts val="9600"/>
              <a:buNone/>
              <a:defRPr sz="9600">
                <a:solidFill>
                  <a:schemeClr val="lt1"/>
                </a:solidFill>
              </a:defRPr>
            </a:lvl6pPr>
            <a:lvl7pPr lvl="6">
              <a:spcBef>
                <a:spcPts val="0"/>
              </a:spcBef>
              <a:spcAft>
                <a:spcPts val="0"/>
              </a:spcAft>
              <a:buClr>
                <a:schemeClr val="lt1"/>
              </a:buClr>
              <a:buSzPts val="9600"/>
              <a:buNone/>
              <a:defRPr sz="9600">
                <a:solidFill>
                  <a:schemeClr val="lt1"/>
                </a:solidFill>
              </a:defRPr>
            </a:lvl7pPr>
            <a:lvl8pPr lvl="7">
              <a:spcBef>
                <a:spcPts val="0"/>
              </a:spcBef>
              <a:spcAft>
                <a:spcPts val="0"/>
              </a:spcAft>
              <a:buClr>
                <a:schemeClr val="lt1"/>
              </a:buClr>
              <a:buSzPts val="9600"/>
              <a:buNone/>
              <a:defRPr sz="9600">
                <a:solidFill>
                  <a:schemeClr val="lt1"/>
                </a:solidFill>
              </a:defRPr>
            </a:lvl8pPr>
            <a:lvl9pPr lvl="8">
              <a:spcBef>
                <a:spcPts val="0"/>
              </a:spcBef>
              <a:spcAft>
                <a:spcPts val="0"/>
              </a:spcAft>
              <a:buClr>
                <a:schemeClr val="lt1"/>
              </a:buClr>
              <a:buSzPts val="9600"/>
              <a:buNone/>
              <a:defRPr sz="9600">
                <a:solidFill>
                  <a:schemeClr val="lt1"/>
                </a:solidFill>
              </a:defRPr>
            </a:lvl9pPr>
          </a:lstStyle>
          <a:p/>
        </p:txBody>
      </p:sp>
      <p:sp>
        <p:nvSpPr>
          <p:cNvPr id="114" name="Google Shape;114;p20"/>
          <p:cNvSpPr txBox="1"/>
          <p:nvPr>
            <p:ph idx="12" type="sldNum"/>
          </p:nvPr>
        </p:nvSpPr>
        <p:spPr>
          <a:xfrm>
            <a:off x="16980500" y="9362019"/>
            <a:ext cx="1097400" cy="787200"/>
          </a:xfrm>
          <a:prstGeom prst="rect">
            <a:avLst/>
          </a:prstGeom>
        </p:spPr>
        <p:txBody>
          <a:bodyPr anchorCtr="0" anchor="ctr" bIns="182850" lIns="182850" spcFirstLastPara="1" rIns="182850" wrap="square" tIns="18285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15" name="Shape 115"/>
        <p:cNvGrpSpPr/>
        <p:nvPr/>
      </p:nvGrpSpPr>
      <p:grpSpPr>
        <a:xfrm>
          <a:off x="0" y="0"/>
          <a:ext cx="0" cy="0"/>
          <a:chOff x="0" y="0"/>
          <a:chExt cx="0" cy="0"/>
        </a:xfrm>
      </p:grpSpPr>
      <p:sp>
        <p:nvSpPr>
          <p:cNvPr id="116" name="Google Shape;116;p21"/>
          <p:cNvSpPr/>
          <p:nvPr/>
        </p:nvSpPr>
        <p:spPr>
          <a:xfrm>
            <a:off x="9144000" y="0"/>
            <a:ext cx="9144000" cy="10287000"/>
          </a:xfrm>
          <a:prstGeom prst="rect">
            <a:avLst/>
          </a:prstGeom>
          <a:solidFill>
            <a:schemeClr val="dk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cxnSp>
        <p:nvCxnSpPr>
          <p:cNvPr id="117" name="Google Shape;117;p21"/>
          <p:cNvCxnSpPr/>
          <p:nvPr/>
        </p:nvCxnSpPr>
        <p:spPr>
          <a:xfrm>
            <a:off x="10059350" y="8991000"/>
            <a:ext cx="936600" cy="0"/>
          </a:xfrm>
          <a:prstGeom prst="straightConnector1">
            <a:avLst/>
          </a:prstGeom>
          <a:noFill/>
          <a:ln cap="flat" cmpd="sng" w="19050">
            <a:solidFill>
              <a:schemeClr val="lt1"/>
            </a:solidFill>
            <a:prstDash val="solid"/>
            <a:round/>
            <a:headEnd len="sm" w="sm" type="none"/>
            <a:tailEnd len="sm" w="sm" type="none"/>
          </a:ln>
        </p:spPr>
      </p:cxnSp>
      <p:sp>
        <p:nvSpPr>
          <p:cNvPr id="118" name="Google Shape;118;p21"/>
          <p:cNvSpPr txBox="1"/>
          <p:nvPr>
            <p:ph type="title"/>
          </p:nvPr>
        </p:nvSpPr>
        <p:spPr>
          <a:xfrm>
            <a:off x="531000" y="2162800"/>
            <a:ext cx="8090400" cy="3420600"/>
          </a:xfrm>
          <a:prstGeom prst="rect">
            <a:avLst/>
          </a:prstGeom>
        </p:spPr>
        <p:txBody>
          <a:bodyPr anchorCtr="0" anchor="b" bIns="182850" lIns="182850" spcFirstLastPara="1" rIns="182850" wrap="square" tIns="182850">
            <a:noAutofit/>
          </a:bodyPr>
          <a:lstStyle>
            <a:lvl1pPr lvl="0" algn="ctr">
              <a:spcBef>
                <a:spcPts val="0"/>
              </a:spcBef>
              <a:spcAft>
                <a:spcPts val="0"/>
              </a:spcAft>
              <a:buSzPts val="8400"/>
              <a:buNone/>
              <a:defRPr sz="8400"/>
            </a:lvl1pPr>
            <a:lvl2pPr lvl="1" algn="ctr">
              <a:spcBef>
                <a:spcPts val="0"/>
              </a:spcBef>
              <a:spcAft>
                <a:spcPts val="0"/>
              </a:spcAft>
              <a:buSzPts val="8400"/>
              <a:buNone/>
              <a:defRPr sz="8400"/>
            </a:lvl2pPr>
            <a:lvl3pPr lvl="2" algn="ctr">
              <a:spcBef>
                <a:spcPts val="0"/>
              </a:spcBef>
              <a:spcAft>
                <a:spcPts val="0"/>
              </a:spcAft>
              <a:buSzPts val="8400"/>
              <a:buNone/>
              <a:defRPr sz="8400"/>
            </a:lvl3pPr>
            <a:lvl4pPr lvl="3" algn="ctr">
              <a:spcBef>
                <a:spcPts val="0"/>
              </a:spcBef>
              <a:spcAft>
                <a:spcPts val="0"/>
              </a:spcAft>
              <a:buSzPts val="8400"/>
              <a:buNone/>
              <a:defRPr sz="8400"/>
            </a:lvl4pPr>
            <a:lvl5pPr lvl="4" algn="ctr">
              <a:spcBef>
                <a:spcPts val="0"/>
              </a:spcBef>
              <a:spcAft>
                <a:spcPts val="0"/>
              </a:spcAft>
              <a:buSzPts val="8400"/>
              <a:buNone/>
              <a:defRPr sz="8400"/>
            </a:lvl5pPr>
            <a:lvl6pPr lvl="5" algn="ctr">
              <a:spcBef>
                <a:spcPts val="0"/>
              </a:spcBef>
              <a:spcAft>
                <a:spcPts val="0"/>
              </a:spcAft>
              <a:buSzPts val="8400"/>
              <a:buNone/>
              <a:defRPr sz="8400"/>
            </a:lvl6pPr>
            <a:lvl7pPr lvl="6" algn="ctr">
              <a:spcBef>
                <a:spcPts val="0"/>
              </a:spcBef>
              <a:spcAft>
                <a:spcPts val="0"/>
              </a:spcAft>
              <a:buSzPts val="8400"/>
              <a:buNone/>
              <a:defRPr sz="8400"/>
            </a:lvl7pPr>
            <a:lvl8pPr lvl="7" algn="ctr">
              <a:spcBef>
                <a:spcPts val="0"/>
              </a:spcBef>
              <a:spcAft>
                <a:spcPts val="0"/>
              </a:spcAft>
              <a:buSzPts val="8400"/>
              <a:buNone/>
              <a:defRPr sz="8400"/>
            </a:lvl8pPr>
            <a:lvl9pPr lvl="8" algn="ctr">
              <a:spcBef>
                <a:spcPts val="0"/>
              </a:spcBef>
              <a:spcAft>
                <a:spcPts val="0"/>
              </a:spcAft>
              <a:buSzPts val="8400"/>
              <a:buNone/>
              <a:defRPr sz="8400"/>
            </a:lvl9pPr>
          </a:lstStyle>
          <a:p/>
        </p:txBody>
      </p:sp>
      <p:sp>
        <p:nvSpPr>
          <p:cNvPr id="119" name="Google Shape;119;p21"/>
          <p:cNvSpPr txBox="1"/>
          <p:nvPr>
            <p:ph idx="1" type="subTitle"/>
          </p:nvPr>
        </p:nvSpPr>
        <p:spPr>
          <a:xfrm>
            <a:off x="531000" y="5690402"/>
            <a:ext cx="8090400" cy="2691000"/>
          </a:xfrm>
          <a:prstGeom prst="rect">
            <a:avLst/>
          </a:prstGeom>
        </p:spPr>
        <p:txBody>
          <a:bodyPr anchorCtr="0" anchor="t" bIns="182850" lIns="182850" spcFirstLastPara="1" rIns="182850" wrap="square" tIns="182850">
            <a:noAutofit/>
          </a:bodyPr>
          <a:lstStyle>
            <a:lvl1pPr lvl="0" algn="ctr">
              <a:lnSpc>
                <a:spcPct val="100000"/>
              </a:lnSpc>
              <a:spcBef>
                <a:spcPts val="0"/>
              </a:spcBef>
              <a:spcAft>
                <a:spcPts val="0"/>
              </a:spcAft>
              <a:buClr>
                <a:schemeClr val="dk1"/>
              </a:buClr>
              <a:buSzPts val="4200"/>
              <a:buNone/>
              <a:defRPr sz="4200">
                <a:solidFill>
                  <a:schemeClr val="dk1"/>
                </a:solidFill>
              </a:defRPr>
            </a:lvl1pPr>
            <a:lvl2pPr lvl="1" algn="ctr">
              <a:lnSpc>
                <a:spcPct val="100000"/>
              </a:lnSpc>
              <a:spcBef>
                <a:spcPts val="0"/>
              </a:spcBef>
              <a:spcAft>
                <a:spcPts val="0"/>
              </a:spcAft>
              <a:buClr>
                <a:schemeClr val="dk1"/>
              </a:buClr>
              <a:buSzPts val="4200"/>
              <a:buNone/>
              <a:defRPr sz="4200">
                <a:solidFill>
                  <a:schemeClr val="dk1"/>
                </a:solidFill>
              </a:defRPr>
            </a:lvl2pPr>
            <a:lvl3pPr lvl="2" algn="ctr">
              <a:lnSpc>
                <a:spcPct val="100000"/>
              </a:lnSpc>
              <a:spcBef>
                <a:spcPts val="0"/>
              </a:spcBef>
              <a:spcAft>
                <a:spcPts val="0"/>
              </a:spcAft>
              <a:buClr>
                <a:schemeClr val="dk1"/>
              </a:buClr>
              <a:buSzPts val="4200"/>
              <a:buNone/>
              <a:defRPr sz="4200">
                <a:solidFill>
                  <a:schemeClr val="dk1"/>
                </a:solidFill>
              </a:defRPr>
            </a:lvl3pPr>
            <a:lvl4pPr lvl="3" algn="ctr">
              <a:lnSpc>
                <a:spcPct val="100000"/>
              </a:lnSpc>
              <a:spcBef>
                <a:spcPts val="0"/>
              </a:spcBef>
              <a:spcAft>
                <a:spcPts val="0"/>
              </a:spcAft>
              <a:buClr>
                <a:schemeClr val="dk1"/>
              </a:buClr>
              <a:buSzPts val="4200"/>
              <a:buNone/>
              <a:defRPr sz="4200">
                <a:solidFill>
                  <a:schemeClr val="dk1"/>
                </a:solidFill>
              </a:defRPr>
            </a:lvl4pPr>
            <a:lvl5pPr lvl="4" algn="ctr">
              <a:lnSpc>
                <a:spcPct val="100000"/>
              </a:lnSpc>
              <a:spcBef>
                <a:spcPts val="0"/>
              </a:spcBef>
              <a:spcAft>
                <a:spcPts val="0"/>
              </a:spcAft>
              <a:buClr>
                <a:schemeClr val="dk1"/>
              </a:buClr>
              <a:buSzPts val="4200"/>
              <a:buNone/>
              <a:defRPr sz="4200">
                <a:solidFill>
                  <a:schemeClr val="dk1"/>
                </a:solidFill>
              </a:defRPr>
            </a:lvl5pPr>
            <a:lvl6pPr lvl="5" algn="ctr">
              <a:lnSpc>
                <a:spcPct val="100000"/>
              </a:lnSpc>
              <a:spcBef>
                <a:spcPts val="0"/>
              </a:spcBef>
              <a:spcAft>
                <a:spcPts val="0"/>
              </a:spcAft>
              <a:buClr>
                <a:schemeClr val="dk1"/>
              </a:buClr>
              <a:buSzPts val="4200"/>
              <a:buNone/>
              <a:defRPr sz="4200">
                <a:solidFill>
                  <a:schemeClr val="dk1"/>
                </a:solidFill>
              </a:defRPr>
            </a:lvl6pPr>
            <a:lvl7pPr lvl="6" algn="ctr">
              <a:lnSpc>
                <a:spcPct val="100000"/>
              </a:lnSpc>
              <a:spcBef>
                <a:spcPts val="0"/>
              </a:spcBef>
              <a:spcAft>
                <a:spcPts val="0"/>
              </a:spcAft>
              <a:buClr>
                <a:schemeClr val="dk1"/>
              </a:buClr>
              <a:buSzPts val="4200"/>
              <a:buNone/>
              <a:defRPr sz="4200">
                <a:solidFill>
                  <a:schemeClr val="dk1"/>
                </a:solidFill>
              </a:defRPr>
            </a:lvl7pPr>
            <a:lvl8pPr lvl="7" algn="ctr">
              <a:lnSpc>
                <a:spcPct val="100000"/>
              </a:lnSpc>
              <a:spcBef>
                <a:spcPts val="0"/>
              </a:spcBef>
              <a:spcAft>
                <a:spcPts val="0"/>
              </a:spcAft>
              <a:buClr>
                <a:schemeClr val="dk1"/>
              </a:buClr>
              <a:buSzPts val="4200"/>
              <a:buNone/>
              <a:defRPr sz="4200">
                <a:solidFill>
                  <a:schemeClr val="dk1"/>
                </a:solidFill>
              </a:defRPr>
            </a:lvl8pPr>
            <a:lvl9pPr lvl="8" algn="ctr">
              <a:lnSpc>
                <a:spcPct val="100000"/>
              </a:lnSpc>
              <a:spcBef>
                <a:spcPts val="0"/>
              </a:spcBef>
              <a:spcAft>
                <a:spcPts val="0"/>
              </a:spcAft>
              <a:buClr>
                <a:schemeClr val="dk1"/>
              </a:buClr>
              <a:buSzPts val="4200"/>
              <a:buNone/>
              <a:defRPr sz="4200">
                <a:solidFill>
                  <a:schemeClr val="dk1"/>
                </a:solidFill>
              </a:defRPr>
            </a:lvl9pPr>
          </a:lstStyle>
          <a:p/>
        </p:txBody>
      </p:sp>
      <p:sp>
        <p:nvSpPr>
          <p:cNvPr id="120" name="Google Shape;120;p21"/>
          <p:cNvSpPr txBox="1"/>
          <p:nvPr>
            <p:ph idx="2" type="body"/>
          </p:nvPr>
        </p:nvSpPr>
        <p:spPr>
          <a:xfrm>
            <a:off x="9879000" y="1448400"/>
            <a:ext cx="7674000" cy="7390200"/>
          </a:xfrm>
          <a:prstGeom prst="rect">
            <a:avLst/>
          </a:prstGeom>
        </p:spPr>
        <p:txBody>
          <a:bodyPr anchorCtr="0" anchor="ctr" bIns="182850" lIns="182850" spcFirstLastPara="1" rIns="182850" wrap="square" tIns="182850">
            <a:noAutofit/>
          </a:bodyPr>
          <a:lstStyle>
            <a:lvl1pPr indent="-457200" lvl="0" marL="457200">
              <a:spcBef>
                <a:spcPts val="0"/>
              </a:spcBef>
              <a:spcAft>
                <a:spcPts val="0"/>
              </a:spcAft>
              <a:buClr>
                <a:schemeClr val="lt1"/>
              </a:buClr>
              <a:buSzPts val="3600"/>
              <a:buChar char="●"/>
              <a:defRPr>
                <a:solidFill>
                  <a:schemeClr val="lt1"/>
                </a:solidFill>
              </a:defRPr>
            </a:lvl1pPr>
            <a:lvl2pPr indent="-406400" lvl="1" marL="914400">
              <a:spcBef>
                <a:spcPts val="3200"/>
              </a:spcBef>
              <a:spcAft>
                <a:spcPts val="0"/>
              </a:spcAft>
              <a:buClr>
                <a:schemeClr val="lt1"/>
              </a:buClr>
              <a:buSzPts val="2800"/>
              <a:buChar char="○"/>
              <a:defRPr>
                <a:solidFill>
                  <a:schemeClr val="lt1"/>
                </a:solidFill>
              </a:defRPr>
            </a:lvl2pPr>
            <a:lvl3pPr indent="-406400" lvl="2" marL="1371600">
              <a:spcBef>
                <a:spcPts val="3200"/>
              </a:spcBef>
              <a:spcAft>
                <a:spcPts val="0"/>
              </a:spcAft>
              <a:buClr>
                <a:schemeClr val="lt1"/>
              </a:buClr>
              <a:buSzPts val="2800"/>
              <a:buChar char="■"/>
              <a:defRPr>
                <a:solidFill>
                  <a:schemeClr val="lt1"/>
                </a:solidFill>
              </a:defRPr>
            </a:lvl3pPr>
            <a:lvl4pPr indent="-406400" lvl="3" marL="1828800">
              <a:spcBef>
                <a:spcPts val="3200"/>
              </a:spcBef>
              <a:spcAft>
                <a:spcPts val="0"/>
              </a:spcAft>
              <a:buClr>
                <a:schemeClr val="lt1"/>
              </a:buClr>
              <a:buSzPts val="2800"/>
              <a:buChar char="●"/>
              <a:defRPr>
                <a:solidFill>
                  <a:schemeClr val="lt1"/>
                </a:solidFill>
              </a:defRPr>
            </a:lvl4pPr>
            <a:lvl5pPr indent="-406400" lvl="4" marL="2286000">
              <a:spcBef>
                <a:spcPts val="3200"/>
              </a:spcBef>
              <a:spcAft>
                <a:spcPts val="0"/>
              </a:spcAft>
              <a:buClr>
                <a:schemeClr val="lt1"/>
              </a:buClr>
              <a:buSzPts val="2800"/>
              <a:buChar char="○"/>
              <a:defRPr>
                <a:solidFill>
                  <a:schemeClr val="lt1"/>
                </a:solidFill>
              </a:defRPr>
            </a:lvl5pPr>
            <a:lvl6pPr indent="-406400" lvl="5" marL="2743200">
              <a:spcBef>
                <a:spcPts val="3200"/>
              </a:spcBef>
              <a:spcAft>
                <a:spcPts val="0"/>
              </a:spcAft>
              <a:buClr>
                <a:schemeClr val="lt1"/>
              </a:buClr>
              <a:buSzPts val="2800"/>
              <a:buChar char="■"/>
              <a:defRPr>
                <a:solidFill>
                  <a:schemeClr val="lt1"/>
                </a:solidFill>
              </a:defRPr>
            </a:lvl6pPr>
            <a:lvl7pPr indent="-406400" lvl="6" marL="3200400">
              <a:spcBef>
                <a:spcPts val="3200"/>
              </a:spcBef>
              <a:spcAft>
                <a:spcPts val="0"/>
              </a:spcAft>
              <a:buClr>
                <a:schemeClr val="lt1"/>
              </a:buClr>
              <a:buSzPts val="2800"/>
              <a:buChar char="●"/>
              <a:defRPr>
                <a:solidFill>
                  <a:schemeClr val="lt1"/>
                </a:solidFill>
              </a:defRPr>
            </a:lvl7pPr>
            <a:lvl8pPr indent="-406400" lvl="7" marL="3657600">
              <a:spcBef>
                <a:spcPts val="3200"/>
              </a:spcBef>
              <a:spcAft>
                <a:spcPts val="0"/>
              </a:spcAft>
              <a:buClr>
                <a:schemeClr val="lt1"/>
              </a:buClr>
              <a:buSzPts val="2800"/>
              <a:buChar char="○"/>
              <a:defRPr>
                <a:solidFill>
                  <a:schemeClr val="lt1"/>
                </a:solidFill>
              </a:defRPr>
            </a:lvl8pPr>
            <a:lvl9pPr indent="-406400" lvl="8" marL="4114800">
              <a:spcBef>
                <a:spcPts val="3200"/>
              </a:spcBef>
              <a:spcAft>
                <a:spcPts val="3200"/>
              </a:spcAft>
              <a:buClr>
                <a:schemeClr val="lt1"/>
              </a:buClr>
              <a:buSzPts val="2800"/>
              <a:buChar char="■"/>
              <a:defRPr>
                <a:solidFill>
                  <a:schemeClr val="lt1"/>
                </a:solidFill>
              </a:defRPr>
            </a:lvl9pPr>
          </a:lstStyle>
          <a:p/>
        </p:txBody>
      </p:sp>
      <p:sp>
        <p:nvSpPr>
          <p:cNvPr id="121" name="Google Shape;121;p21"/>
          <p:cNvSpPr txBox="1"/>
          <p:nvPr>
            <p:ph idx="12" type="sldNum"/>
          </p:nvPr>
        </p:nvSpPr>
        <p:spPr>
          <a:xfrm>
            <a:off x="16980500" y="9362019"/>
            <a:ext cx="1097400" cy="787200"/>
          </a:xfrm>
          <a:prstGeom prst="rect">
            <a:avLst/>
          </a:prstGeom>
        </p:spPr>
        <p:txBody>
          <a:bodyPr anchorCtr="0" anchor="ctr" bIns="182850" lIns="182850" spcFirstLastPara="1" rIns="182850" wrap="square" tIns="18285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22" name="Shape 122"/>
        <p:cNvGrpSpPr/>
        <p:nvPr/>
      </p:nvGrpSpPr>
      <p:grpSpPr>
        <a:xfrm>
          <a:off x="0" y="0"/>
          <a:ext cx="0" cy="0"/>
          <a:chOff x="0" y="0"/>
          <a:chExt cx="0" cy="0"/>
        </a:xfrm>
      </p:grpSpPr>
      <p:sp>
        <p:nvSpPr>
          <p:cNvPr id="123" name="Google Shape;123;p22"/>
          <p:cNvSpPr txBox="1"/>
          <p:nvPr>
            <p:ph idx="1" type="body"/>
          </p:nvPr>
        </p:nvSpPr>
        <p:spPr>
          <a:xfrm>
            <a:off x="623400" y="8461150"/>
            <a:ext cx="11997600" cy="1210200"/>
          </a:xfrm>
          <a:prstGeom prst="rect">
            <a:avLst/>
          </a:prstGeom>
        </p:spPr>
        <p:txBody>
          <a:bodyPr anchorCtr="0" anchor="ctr" bIns="182850" lIns="182850" spcFirstLastPara="1" rIns="182850" wrap="square" tIns="182850">
            <a:noAutofit/>
          </a:bodyPr>
          <a:lstStyle>
            <a:lvl1pPr indent="-228600" lvl="0" marL="457200">
              <a:lnSpc>
                <a:spcPct val="100000"/>
              </a:lnSpc>
              <a:spcBef>
                <a:spcPts val="0"/>
              </a:spcBef>
              <a:spcAft>
                <a:spcPts val="0"/>
              </a:spcAft>
              <a:buClr>
                <a:schemeClr val="dk1"/>
              </a:buClr>
              <a:buSzPts val="4200"/>
              <a:buFont typeface="Oswald"/>
              <a:buNone/>
              <a:defRPr sz="4200">
                <a:solidFill>
                  <a:schemeClr val="dk1"/>
                </a:solidFill>
                <a:latin typeface="Oswald"/>
                <a:ea typeface="Oswald"/>
                <a:cs typeface="Oswald"/>
                <a:sym typeface="Oswald"/>
              </a:defRPr>
            </a:lvl1pPr>
          </a:lstStyle>
          <a:p/>
        </p:txBody>
      </p:sp>
      <p:sp>
        <p:nvSpPr>
          <p:cNvPr id="124" name="Google Shape;124;p22"/>
          <p:cNvSpPr txBox="1"/>
          <p:nvPr>
            <p:ph idx="12" type="sldNum"/>
          </p:nvPr>
        </p:nvSpPr>
        <p:spPr>
          <a:xfrm>
            <a:off x="16980500" y="9362019"/>
            <a:ext cx="1097400" cy="787200"/>
          </a:xfrm>
          <a:prstGeom prst="rect">
            <a:avLst/>
          </a:prstGeom>
        </p:spPr>
        <p:txBody>
          <a:bodyPr anchorCtr="0" anchor="ctr" bIns="182850" lIns="182850" spcFirstLastPara="1" rIns="182850" wrap="square" tIns="18285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25" name="Shape 125"/>
        <p:cNvGrpSpPr/>
        <p:nvPr/>
      </p:nvGrpSpPr>
      <p:grpSpPr>
        <a:xfrm>
          <a:off x="0" y="0"/>
          <a:ext cx="0" cy="0"/>
          <a:chOff x="0" y="0"/>
          <a:chExt cx="0" cy="0"/>
        </a:xfrm>
      </p:grpSpPr>
      <p:sp>
        <p:nvSpPr>
          <p:cNvPr id="126" name="Google Shape;126;p23"/>
          <p:cNvSpPr txBox="1"/>
          <p:nvPr>
            <p:ph hasCustomPrompt="1" type="title"/>
          </p:nvPr>
        </p:nvSpPr>
        <p:spPr>
          <a:xfrm>
            <a:off x="623400" y="2510550"/>
            <a:ext cx="17041200" cy="3781200"/>
          </a:xfrm>
          <a:prstGeom prst="rect">
            <a:avLst/>
          </a:prstGeom>
        </p:spPr>
        <p:txBody>
          <a:bodyPr anchorCtr="0" anchor="b" bIns="182850" lIns="182850" spcFirstLastPara="1" rIns="182850" wrap="square" tIns="182850">
            <a:noAutofit/>
          </a:bodyPr>
          <a:lstStyle>
            <a:lvl1pPr lvl="0" algn="ctr">
              <a:spcBef>
                <a:spcPts val="0"/>
              </a:spcBef>
              <a:spcAft>
                <a:spcPts val="0"/>
              </a:spcAft>
              <a:buSzPts val="24000"/>
              <a:buNone/>
              <a:defRPr sz="24000"/>
            </a:lvl1pPr>
            <a:lvl2pPr lvl="1" algn="ctr">
              <a:spcBef>
                <a:spcPts val="0"/>
              </a:spcBef>
              <a:spcAft>
                <a:spcPts val="0"/>
              </a:spcAft>
              <a:buSzPts val="24000"/>
              <a:buNone/>
              <a:defRPr sz="24000"/>
            </a:lvl2pPr>
            <a:lvl3pPr lvl="2" algn="ctr">
              <a:spcBef>
                <a:spcPts val="0"/>
              </a:spcBef>
              <a:spcAft>
                <a:spcPts val="0"/>
              </a:spcAft>
              <a:buSzPts val="24000"/>
              <a:buNone/>
              <a:defRPr sz="24000"/>
            </a:lvl3pPr>
            <a:lvl4pPr lvl="3" algn="ctr">
              <a:spcBef>
                <a:spcPts val="0"/>
              </a:spcBef>
              <a:spcAft>
                <a:spcPts val="0"/>
              </a:spcAft>
              <a:buSzPts val="24000"/>
              <a:buNone/>
              <a:defRPr sz="24000"/>
            </a:lvl4pPr>
            <a:lvl5pPr lvl="4" algn="ctr">
              <a:spcBef>
                <a:spcPts val="0"/>
              </a:spcBef>
              <a:spcAft>
                <a:spcPts val="0"/>
              </a:spcAft>
              <a:buSzPts val="24000"/>
              <a:buNone/>
              <a:defRPr sz="24000"/>
            </a:lvl5pPr>
            <a:lvl6pPr lvl="5" algn="ctr">
              <a:spcBef>
                <a:spcPts val="0"/>
              </a:spcBef>
              <a:spcAft>
                <a:spcPts val="0"/>
              </a:spcAft>
              <a:buSzPts val="24000"/>
              <a:buNone/>
              <a:defRPr sz="24000"/>
            </a:lvl6pPr>
            <a:lvl7pPr lvl="6" algn="ctr">
              <a:spcBef>
                <a:spcPts val="0"/>
              </a:spcBef>
              <a:spcAft>
                <a:spcPts val="0"/>
              </a:spcAft>
              <a:buSzPts val="24000"/>
              <a:buNone/>
              <a:defRPr sz="24000"/>
            </a:lvl7pPr>
            <a:lvl8pPr lvl="7" algn="ctr">
              <a:spcBef>
                <a:spcPts val="0"/>
              </a:spcBef>
              <a:spcAft>
                <a:spcPts val="0"/>
              </a:spcAft>
              <a:buSzPts val="24000"/>
              <a:buNone/>
              <a:defRPr sz="24000"/>
            </a:lvl8pPr>
            <a:lvl9pPr lvl="8" algn="ctr">
              <a:spcBef>
                <a:spcPts val="0"/>
              </a:spcBef>
              <a:spcAft>
                <a:spcPts val="0"/>
              </a:spcAft>
              <a:buSzPts val="24000"/>
              <a:buNone/>
              <a:defRPr sz="24000"/>
            </a:lvl9pPr>
          </a:lstStyle>
          <a:p>
            <a:r>
              <a:t>xx%</a:t>
            </a:r>
          </a:p>
        </p:txBody>
      </p:sp>
      <p:sp>
        <p:nvSpPr>
          <p:cNvPr id="127" name="Google Shape;127;p23"/>
          <p:cNvSpPr txBox="1"/>
          <p:nvPr>
            <p:ph idx="1" type="body"/>
          </p:nvPr>
        </p:nvSpPr>
        <p:spPr>
          <a:xfrm>
            <a:off x="623400" y="6456850"/>
            <a:ext cx="17041200" cy="2601600"/>
          </a:xfrm>
          <a:prstGeom prst="rect">
            <a:avLst/>
          </a:prstGeom>
        </p:spPr>
        <p:txBody>
          <a:bodyPr anchorCtr="0" anchor="t" bIns="182850" lIns="182850" spcFirstLastPara="1" rIns="182850" wrap="square" tIns="182850">
            <a:noAutofit/>
          </a:bodyPr>
          <a:lstStyle>
            <a:lvl1pPr indent="-457200" lvl="0" marL="457200" algn="ctr">
              <a:spcBef>
                <a:spcPts val="0"/>
              </a:spcBef>
              <a:spcAft>
                <a:spcPts val="0"/>
              </a:spcAft>
              <a:buSzPts val="3600"/>
              <a:buChar char="●"/>
              <a:defRPr/>
            </a:lvl1pPr>
            <a:lvl2pPr indent="-406400" lvl="1" marL="914400" algn="ctr">
              <a:spcBef>
                <a:spcPts val="3200"/>
              </a:spcBef>
              <a:spcAft>
                <a:spcPts val="0"/>
              </a:spcAft>
              <a:buSzPts val="2800"/>
              <a:buChar char="○"/>
              <a:defRPr/>
            </a:lvl2pPr>
            <a:lvl3pPr indent="-406400" lvl="2" marL="1371600" algn="ctr">
              <a:spcBef>
                <a:spcPts val="3200"/>
              </a:spcBef>
              <a:spcAft>
                <a:spcPts val="0"/>
              </a:spcAft>
              <a:buSzPts val="2800"/>
              <a:buChar char="■"/>
              <a:defRPr/>
            </a:lvl3pPr>
            <a:lvl4pPr indent="-406400" lvl="3" marL="1828800" algn="ctr">
              <a:spcBef>
                <a:spcPts val="3200"/>
              </a:spcBef>
              <a:spcAft>
                <a:spcPts val="0"/>
              </a:spcAft>
              <a:buSzPts val="2800"/>
              <a:buChar char="●"/>
              <a:defRPr/>
            </a:lvl4pPr>
            <a:lvl5pPr indent="-406400" lvl="4" marL="2286000" algn="ctr">
              <a:spcBef>
                <a:spcPts val="3200"/>
              </a:spcBef>
              <a:spcAft>
                <a:spcPts val="0"/>
              </a:spcAft>
              <a:buSzPts val="2800"/>
              <a:buChar char="○"/>
              <a:defRPr/>
            </a:lvl5pPr>
            <a:lvl6pPr indent="-406400" lvl="5" marL="2743200" algn="ctr">
              <a:spcBef>
                <a:spcPts val="3200"/>
              </a:spcBef>
              <a:spcAft>
                <a:spcPts val="0"/>
              </a:spcAft>
              <a:buSzPts val="2800"/>
              <a:buChar char="■"/>
              <a:defRPr/>
            </a:lvl6pPr>
            <a:lvl7pPr indent="-406400" lvl="6" marL="3200400" algn="ctr">
              <a:spcBef>
                <a:spcPts val="3200"/>
              </a:spcBef>
              <a:spcAft>
                <a:spcPts val="0"/>
              </a:spcAft>
              <a:buSzPts val="2800"/>
              <a:buChar char="●"/>
              <a:defRPr/>
            </a:lvl7pPr>
            <a:lvl8pPr indent="-406400" lvl="7" marL="3657600" algn="ctr">
              <a:spcBef>
                <a:spcPts val="3200"/>
              </a:spcBef>
              <a:spcAft>
                <a:spcPts val="0"/>
              </a:spcAft>
              <a:buSzPts val="2800"/>
              <a:buChar char="○"/>
              <a:defRPr/>
            </a:lvl8pPr>
            <a:lvl9pPr indent="-406400" lvl="8" marL="4114800" algn="ctr">
              <a:spcBef>
                <a:spcPts val="3200"/>
              </a:spcBef>
              <a:spcAft>
                <a:spcPts val="3200"/>
              </a:spcAft>
              <a:buSzPts val="2800"/>
              <a:buChar char="■"/>
              <a:defRPr/>
            </a:lvl9pPr>
          </a:lstStyle>
          <a:p/>
        </p:txBody>
      </p:sp>
      <p:sp>
        <p:nvSpPr>
          <p:cNvPr id="128" name="Google Shape;128;p23"/>
          <p:cNvSpPr txBox="1"/>
          <p:nvPr>
            <p:ph idx="12" type="sldNum"/>
          </p:nvPr>
        </p:nvSpPr>
        <p:spPr>
          <a:xfrm>
            <a:off x="16980500" y="9362019"/>
            <a:ext cx="1097400" cy="787200"/>
          </a:xfrm>
          <a:prstGeom prst="rect">
            <a:avLst/>
          </a:prstGeom>
        </p:spPr>
        <p:txBody>
          <a:bodyPr anchorCtr="0" anchor="ctr" bIns="182850" lIns="182850" spcFirstLastPara="1" rIns="182850" wrap="square" tIns="18285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9" name="Shape 129"/>
        <p:cNvGrpSpPr/>
        <p:nvPr/>
      </p:nvGrpSpPr>
      <p:grpSpPr>
        <a:xfrm>
          <a:off x="0" y="0"/>
          <a:ext cx="0" cy="0"/>
          <a:chOff x="0" y="0"/>
          <a:chExt cx="0" cy="0"/>
        </a:xfrm>
      </p:grpSpPr>
      <p:sp>
        <p:nvSpPr>
          <p:cNvPr id="130" name="Google Shape;130;p24"/>
          <p:cNvSpPr txBox="1"/>
          <p:nvPr>
            <p:ph idx="12" type="sldNum"/>
          </p:nvPr>
        </p:nvSpPr>
        <p:spPr>
          <a:xfrm>
            <a:off x="16980500" y="9362019"/>
            <a:ext cx="1097400" cy="787200"/>
          </a:xfrm>
          <a:prstGeom prst="rect">
            <a:avLst/>
          </a:prstGeom>
        </p:spPr>
        <p:txBody>
          <a:bodyPr anchorCtr="0" anchor="ctr" bIns="182850" lIns="182850" spcFirstLastPara="1" rIns="182850" wrap="square" tIns="18285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6" name="Shape 136"/>
        <p:cNvGrpSpPr/>
        <p:nvPr/>
      </p:nvGrpSpPr>
      <p:grpSpPr>
        <a:xfrm>
          <a:off x="0" y="0"/>
          <a:ext cx="0" cy="0"/>
          <a:chOff x="0" y="0"/>
          <a:chExt cx="0" cy="0"/>
        </a:xfrm>
      </p:grpSpPr>
      <p:grpSp>
        <p:nvGrpSpPr>
          <p:cNvPr id="137" name="Google Shape;137;p26"/>
          <p:cNvGrpSpPr/>
          <p:nvPr/>
        </p:nvGrpSpPr>
        <p:grpSpPr>
          <a:xfrm>
            <a:off x="8700557" y="5710754"/>
            <a:ext cx="887177" cy="211264"/>
            <a:chOff x="4137525" y="2915950"/>
            <a:chExt cx="869100" cy="207000"/>
          </a:xfrm>
        </p:grpSpPr>
        <p:sp>
          <p:nvSpPr>
            <p:cNvPr id="138" name="Google Shape;138;p26"/>
            <p:cNvSpPr/>
            <p:nvPr/>
          </p:nvSpPr>
          <p:spPr>
            <a:xfrm>
              <a:off x="4468575" y="2915950"/>
              <a:ext cx="207000" cy="207000"/>
            </a:xfrm>
            <a:prstGeom prst="ellipse">
              <a:avLst/>
            </a:prstGeom>
            <a:solidFill>
              <a:schemeClr val="dk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39" name="Google Shape;139;p26"/>
            <p:cNvSpPr/>
            <p:nvPr/>
          </p:nvSpPr>
          <p:spPr>
            <a:xfrm>
              <a:off x="4799625" y="2915950"/>
              <a:ext cx="207000" cy="207000"/>
            </a:xfrm>
            <a:prstGeom prst="ellipse">
              <a:avLst/>
            </a:prstGeom>
            <a:solidFill>
              <a:schemeClr val="dk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
          <p:nvSpPr>
            <p:cNvPr id="140" name="Google Shape;140;p26"/>
            <p:cNvSpPr/>
            <p:nvPr/>
          </p:nvSpPr>
          <p:spPr>
            <a:xfrm>
              <a:off x="4137525" y="2915950"/>
              <a:ext cx="207000" cy="207000"/>
            </a:xfrm>
            <a:prstGeom prst="ellipse">
              <a:avLst/>
            </a:prstGeom>
            <a:solidFill>
              <a:schemeClr val="dk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grpSp>
      <p:sp>
        <p:nvSpPr>
          <p:cNvPr id="141" name="Google Shape;141;p26"/>
          <p:cNvSpPr txBox="1"/>
          <p:nvPr>
            <p:ph type="ctrTitle"/>
          </p:nvPr>
        </p:nvSpPr>
        <p:spPr>
          <a:xfrm>
            <a:off x="1342515" y="1981600"/>
            <a:ext cx="15603000" cy="3460200"/>
          </a:xfrm>
          <a:prstGeom prst="rect">
            <a:avLst/>
          </a:prstGeom>
        </p:spPr>
        <p:txBody>
          <a:bodyPr anchorCtr="0" anchor="b" bIns="182850" lIns="182850" spcFirstLastPara="1" rIns="182850" wrap="square" tIns="182850">
            <a:noAutofit/>
          </a:bodyPr>
          <a:lstStyle>
            <a:lvl1pPr lvl="0" algn="ctr">
              <a:spcBef>
                <a:spcPts val="0"/>
              </a:spcBef>
              <a:spcAft>
                <a:spcPts val="0"/>
              </a:spcAft>
              <a:buSzPts val="9600"/>
              <a:buNone/>
              <a:defRPr sz="96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p:txBody>
      </p:sp>
      <p:sp>
        <p:nvSpPr>
          <p:cNvPr id="142" name="Google Shape;142;p26"/>
          <p:cNvSpPr txBox="1"/>
          <p:nvPr>
            <p:ph idx="1" type="subTitle"/>
          </p:nvPr>
        </p:nvSpPr>
        <p:spPr>
          <a:xfrm>
            <a:off x="1342500" y="6349752"/>
            <a:ext cx="15603000" cy="1585200"/>
          </a:xfrm>
          <a:prstGeom prst="rect">
            <a:avLst/>
          </a:prstGeom>
        </p:spPr>
        <p:txBody>
          <a:bodyPr anchorCtr="0" anchor="t" bIns="182850" lIns="182850" spcFirstLastPara="1" rIns="182850" wrap="square" tIns="182850">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143" name="Google Shape;143;p26"/>
          <p:cNvSpPr txBox="1"/>
          <p:nvPr>
            <p:ph idx="12" type="sldNum"/>
          </p:nvPr>
        </p:nvSpPr>
        <p:spPr>
          <a:xfrm>
            <a:off x="16980500" y="9362019"/>
            <a:ext cx="1097400" cy="787200"/>
          </a:xfrm>
          <a:prstGeom prst="rect">
            <a:avLst/>
          </a:prstGeom>
        </p:spPr>
        <p:txBody>
          <a:bodyPr anchorCtr="0" anchor="ctr" bIns="182850" lIns="182850" spcFirstLastPara="1" rIns="182850" wrap="square" tIns="18285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4" name="Shape 144"/>
        <p:cNvGrpSpPr/>
        <p:nvPr/>
      </p:nvGrpSpPr>
      <p:grpSpPr>
        <a:xfrm>
          <a:off x="0" y="0"/>
          <a:ext cx="0" cy="0"/>
          <a:chOff x="0" y="0"/>
          <a:chExt cx="0" cy="0"/>
        </a:xfrm>
      </p:grpSpPr>
      <p:sp>
        <p:nvSpPr>
          <p:cNvPr id="145" name="Google Shape;145;p27"/>
          <p:cNvSpPr txBox="1"/>
          <p:nvPr>
            <p:ph type="title"/>
          </p:nvPr>
        </p:nvSpPr>
        <p:spPr>
          <a:xfrm>
            <a:off x="1342500" y="4282500"/>
            <a:ext cx="15704400" cy="1722000"/>
          </a:xfrm>
          <a:prstGeom prst="rect">
            <a:avLst/>
          </a:prstGeom>
        </p:spPr>
        <p:txBody>
          <a:bodyPr anchorCtr="0" anchor="ctr" bIns="182850" lIns="182850" spcFirstLastPara="1" rIns="182850" wrap="square" tIns="182850">
            <a:noAutofit/>
          </a:bodyPr>
          <a:lstStyle>
            <a:lvl1pPr lvl="0" algn="ctr">
              <a:spcBef>
                <a:spcPts val="0"/>
              </a:spcBef>
              <a:spcAft>
                <a:spcPts val="0"/>
              </a:spcAft>
              <a:buSzPts val="7200"/>
              <a:buNone/>
              <a:defRPr sz="7200"/>
            </a:lvl1pPr>
            <a:lvl2pPr lvl="1" algn="ctr">
              <a:spcBef>
                <a:spcPts val="0"/>
              </a:spcBef>
              <a:spcAft>
                <a:spcPts val="0"/>
              </a:spcAft>
              <a:buSzPts val="7200"/>
              <a:buNone/>
              <a:defRPr sz="7200"/>
            </a:lvl2pPr>
            <a:lvl3pPr lvl="2" algn="ctr">
              <a:spcBef>
                <a:spcPts val="0"/>
              </a:spcBef>
              <a:spcAft>
                <a:spcPts val="0"/>
              </a:spcAft>
              <a:buSzPts val="7200"/>
              <a:buNone/>
              <a:defRPr sz="7200"/>
            </a:lvl3pPr>
            <a:lvl4pPr lvl="3" algn="ctr">
              <a:spcBef>
                <a:spcPts val="0"/>
              </a:spcBef>
              <a:spcAft>
                <a:spcPts val="0"/>
              </a:spcAft>
              <a:buSzPts val="7200"/>
              <a:buNone/>
              <a:defRPr sz="7200"/>
            </a:lvl4pPr>
            <a:lvl5pPr lvl="4" algn="ctr">
              <a:spcBef>
                <a:spcPts val="0"/>
              </a:spcBef>
              <a:spcAft>
                <a:spcPts val="0"/>
              </a:spcAft>
              <a:buSzPts val="7200"/>
              <a:buNone/>
              <a:defRPr sz="7200"/>
            </a:lvl5pPr>
            <a:lvl6pPr lvl="5" algn="ctr">
              <a:spcBef>
                <a:spcPts val="0"/>
              </a:spcBef>
              <a:spcAft>
                <a:spcPts val="0"/>
              </a:spcAft>
              <a:buSzPts val="7200"/>
              <a:buNone/>
              <a:defRPr sz="7200"/>
            </a:lvl6pPr>
            <a:lvl7pPr lvl="6" algn="ctr">
              <a:spcBef>
                <a:spcPts val="0"/>
              </a:spcBef>
              <a:spcAft>
                <a:spcPts val="0"/>
              </a:spcAft>
              <a:buSzPts val="7200"/>
              <a:buNone/>
              <a:defRPr sz="7200"/>
            </a:lvl7pPr>
            <a:lvl8pPr lvl="7" algn="ctr">
              <a:spcBef>
                <a:spcPts val="0"/>
              </a:spcBef>
              <a:spcAft>
                <a:spcPts val="0"/>
              </a:spcAft>
              <a:buSzPts val="7200"/>
              <a:buNone/>
              <a:defRPr sz="7200"/>
            </a:lvl8pPr>
            <a:lvl9pPr lvl="8" algn="ctr">
              <a:spcBef>
                <a:spcPts val="0"/>
              </a:spcBef>
              <a:spcAft>
                <a:spcPts val="0"/>
              </a:spcAft>
              <a:buSzPts val="7200"/>
              <a:buNone/>
              <a:defRPr sz="7200"/>
            </a:lvl9pPr>
          </a:lstStyle>
          <a:p/>
        </p:txBody>
      </p:sp>
      <p:sp>
        <p:nvSpPr>
          <p:cNvPr id="146" name="Google Shape;146;p27"/>
          <p:cNvSpPr txBox="1"/>
          <p:nvPr>
            <p:ph idx="12" type="sldNum"/>
          </p:nvPr>
        </p:nvSpPr>
        <p:spPr>
          <a:xfrm>
            <a:off x="16980500" y="9362019"/>
            <a:ext cx="1097400" cy="787200"/>
          </a:xfrm>
          <a:prstGeom prst="rect">
            <a:avLst/>
          </a:prstGeom>
        </p:spPr>
        <p:txBody>
          <a:bodyPr anchorCtr="0" anchor="ctr" bIns="182850" lIns="182850" spcFirstLastPara="1" rIns="182850" wrap="square" tIns="18285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47" name="Shape 147"/>
        <p:cNvGrpSpPr/>
        <p:nvPr/>
      </p:nvGrpSpPr>
      <p:grpSpPr>
        <a:xfrm>
          <a:off x="0" y="0"/>
          <a:ext cx="0" cy="0"/>
          <a:chOff x="0" y="0"/>
          <a:chExt cx="0" cy="0"/>
        </a:xfrm>
      </p:grpSpPr>
      <p:sp>
        <p:nvSpPr>
          <p:cNvPr id="148" name="Google Shape;148;p28"/>
          <p:cNvSpPr txBox="1"/>
          <p:nvPr>
            <p:ph type="title"/>
          </p:nvPr>
        </p:nvSpPr>
        <p:spPr>
          <a:xfrm>
            <a:off x="623400" y="890050"/>
            <a:ext cx="17041200" cy="1145400"/>
          </a:xfrm>
          <a:prstGeom prst="rect">
            <a:avLst/>
          </a:prstGeom>
        </p:spPr>
        <p:txBody>
          <a:bodyPr anchorCtr="0" anchor="t" bIns="182850" lIns="182850" spcFirstLastPara="1" rIns="182850" wrap="square" tIns="182850">
            <a:noAutofit/>
          </a:bodyPr>
          <a:lstStyle>
            <a:lvl1pPr lvl="0">
              <a:spcBef>
                <a:spcPts val="0"/>
              </a:spcBef>
              <a:spcAft>
                <a:spcPts val="0"/>
              </a:spcAft>
              <a:buSzPts val="6000"/>
              <a:buNone/>
              <a:defRPr/>
            </a:lvl1pPr>
            <a:lvl2pPr lvl="1">
              <a:spcBef>
                <a:spcPts val="0"/>
              </a:spcBef>
              <a:spcAft>
                <a:spcPts val="0"/>
              </a:spcAft>
              <a:buSzPts val="6000"/>
              <a:buNone/>
              <a:defRPr/>
            </a:lvl2pPr>
            <a:lvl3pPr lvl="2">
              <a:spcBef>
                <a:spcPts val="0"/>
              </a:spcBef>
              <a:spcAft>
                <a:spcPts val="0"/>
              </a:spcAft>
              <a:buSzPts val="6000"/>
              <a:buNone/>
              <a:defRPr/>
            </a:lvl3pPr>
            <a:lvl4pPr lvl="3">
              <a:spcBef>
                <a:spcPts val="0"/>
              </a:spcBef>
              <a:spcAft>
                <a:spcPts val="0"/>
              </a:spcAft>
              <a:buSzPts val="6000"/>
              <a:buNone/>
              <a:defRPr/>
            </a:lvl4pPr>
            <a:lvl5pPr lvl="4">
              <a:spcBef>
                <a:spcPts val="0"/>
              </a:spcBef>
              <a:spcAft>
                <a:spcPts val="0"/>
              </a:spcAft>
              <a:buSzPts val="6000"/>
              <a:buNone/>
              <a:defRPr/>
            </a:lvl5pPr>
            <a:lvl6pPr lvl="5">
              <a:spcBef>
                <a:spcPts val="0"/>
              </a:spcBef>
              <a:spcAft>
                <a:spcPts val="0"/>
              </a:spcAft>
              <a:buSzPts val="6000"/>
              <a:buNone/>
              <a:defRPr/>
            </a:lvl6pPr>
            <a:lvl7pPr lvl="6">
              <a:spcBef>
                <a:spcPts val="0"/>
              </a:spcBef>
              <a:spcAft>
                <a:spcPts val="0"/>
              </a:spcAft>
              <a:buSzPts val="6000"/>
              <a:buNone/>
              <a:defRPr/>
            </a:lvl7pPr>
            <a:lvl8pPr lvl="7">
              <a:spcBef>
                <a:spcPts val="0"/>
              </a:spcBef>
              <a:spcAft>
                <a:spcPts val="0"/>
              </a:spcAft>
              <a:buSzPts val="6000"/>
              <a:buNone/>
              <a:defRPr/>
            </a:lvl8pPr>
            <a:lvl9pPr lvl="8">
              <a:spcBef>
                <a:spcPts val="0"/>
              </a:spcBef>
              <a:spcAft>
                <a:spcPts val="0"/>
              </a:spcAft>
              <a:buSzPts val="6000"/>
              <a:buNone/>
              <a:defRPr/>
            </a:lvl9pPr>
          </a:lstStyle>
          <a:p/>
        </p:txBody>
      </p:sp>
      <p:sp>
        <p:nvSpPr>
          <p:cNvPr id="149" name="Google Shape;149;p28"/>
          <p:cNvSpPr txBox="1"/>
          <p:nvPr>
            <p:ph idx="1" type="body"/>
          </p:nvPr>
        </p:nvSpPr>
        <p:spPr>
          <a:xfrm>
            <a:off x="623400" y="2304950"/>
            <a:ext cx="17041200" cy="6832800"/>
          </a:xfrm>
          <a:prstGeom prst="rect">
            <a:avLst/>
          </a:prstGeom>
        </p:spPr>
        <p:txBody>
          <a:bodyPr anchorCtr="0" anchor="t" bIns="182850" lIns="182850" spcFirstLastPara="1" rIns="182850" wrap="square" tIns="182850">
            <a:noAutofit/>
          </a:bodyPr>
          <a:lstStyle>
            <a:lvl1pPr indent="-457200" lvl="0" marL="457200">
              <a:spcBef>
                <a:spcPts val="0"/>
              </a:spcBef>
              <a:spcAft>
                <a:spcPts val="0"/>
              </a:spcAft>
              <a:buSzPts val="3600"/>
              <a:buChar char="●"/>
              <a:defRPr/>
            </a:lvl1pPr>
            <a:lvl2pPr indent="-406400" lvl="1" marL="914400">
              <a:spcBef>
                <a:spcPts val="3200"/>
              </a:spcBef>
              <a:spcAft>
                <a:spcPts val="0"/>
              </a:spcAft>
              <a:buSzPts val="2800"/>
              <a:buChar char="○"/>
              <a:defRPr/>
            </a:lvl2pPr>
            <a:lvl3pPr indent="-406400" lvl="2" marL="1371600">
              <a:spcBef>
                <a:spcPts val="3200"/>
              </a:spcBef>
              <a:spcAft>
                <a:spcPts val="0"/>
              </a:spcAft>
              <a:buSzPts val="2800"/>
              <a:buChar char="■"/>
              <a:defRPr/>
            </a:lvl3pPr>
            <a:lvl4pPr indent="-406400" lvl="3" marL="1828800">
              <a:spcBef>
                <a:spcPts val="3200"/>
              </a:spcBef>
              <a:spcAft>
                <a:spcPts val="0"/>
              </a:spcAft>
              <a:buSzPts val="2800"/>
              <a:buChar char="●"/>
              <a:defRPr/>
            </a:lvl4pPr>
            <a:lvl5pPr indent="-406400" lvl="4" marL="2286000">
              <a:spcBef>
                <a:spcPts val="3200"/>
              </a:spcBef>
              <a:spcAft>
                <a:spcPts val="0"/>
              </a:spcAft>
              <a:buSzPts val="2800"/>
              <a:buChar char="○"/>
              <a:defRPr/>
            </a:lvl5pPr>
            <a:lvl6pPr indent="-406400" lvl="5" marL="2743200">
              <a:spcBef>
                <a:spcPts val="3200"/>
              </a:spcBef>
              <a:spcAft>
                <a:spcPts val="0"/>
              </a:spcAft>
              <a:buSzPts val="2800"/>
              <a:buChar char="■"/>
              <a:defRPr/>
            </a:lvl6pPr>
            <a:lvl7pPr indent="-406400" lvl="6" marL="3200400">
              <a:spcBef>
                <a:spcPts val="3200"/>
              </a:spcBef>
              <a:spcAft>
                <a:spcPts val="0"/>
              </a:spcAft>
              <a:buSzPts val="2800"/>
              <a:buChar char="●"/>
              <a:defRPr/>
            </a:lvl7pPr>
            <a:lvl8pPr indent="-406400" lvl="7" marL="3657600">
              <a:spcBef>
                <a:spcPts val="3200"/>
              </a:spcBef>
              <a:spcAft>
                <a:spcPts val="0"/>
              </a:spcAft>
              <a:buSzPts val="2800"/>
              <a:buChar char="○"/>
              <a:defRPr/>
            </a:lvl8pPr>
            <a:lvl9pPr indent="-406400" lvl="8" marL="4114800">
              <a:spcBef>
                <a:spcPts val="3200"/>
              </a:spcBef>
              <a:spcAft>
                <a:spcPts val="3200"/>
              </a:spcAft>
              <a:buSzPts val="2800"/>
              <a:buChar char="■"/>
              <a:defRPr/>
            </a:lvl9pPr>
          </a:lstStyle>
          <a:p/>
        </p:txBody>
      </p:sp>
      <p:sp>
        <p:nvSpPr>
          <p:cNvPr id="150" name="Google Shape;150;p28"/>
          <p:cNvSpPr txBox="1"/>
          <p:nvPr>
            <p:ph idx="12" type="sldNum"/>
          </p:nvPr>
        </p:nvSpPr>
        <p:spPr>
          <a:xfrm>
            <a:off x="16980500" y="9362019"/>
            <a:ext cx="1097400" cy="787200"/>
          </a:xfrm>
          <a:prstGeom prst="rect">
            <a:avLst/>
          </a:prstGeom>
        </p:spPr>
        <p:txBody>
          <a:bodyPr anchorCtr="0" anchor="ctr" bIns="182850" lIns="182850" spcFirstLastPara="1" rIns="182850" wrap="square" tIns="18285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51" name="Shape 151"/>
        <p:cNvGrpSpPr/>
        <p:nvPr/>
      </p:nvGrpSpPr>
      <p:grpSpPr>
        <a:xfrm>
          <a:off x="0" y="0"/>
          <a:ext cx="0" cy="0"/>
          <a:chOff x="0" y="0"/>
          <a:chExt cx="0" cy="0"/>
        </a:xfrm>
      </p:grpSpPr>
      <p:sp>
        <p:nvSpPr>
          <p:cNvPr id="152" name="Google Shape;152;p29"/>
          <p:cNvSpPr txBox="1"/>
          <p:nvPr>
            <p:ph type="title"/>
          </p:nvPr>
        </p:nvSpPr>
        <p:spPr>
          <a:xfrm>
            <a:off x="623400" y="890050"/>
            <a:ext cx="17041200" cy="1145400"/>
          </a:xfrm>
          <a:prstGeom prst="rect">
            <a:avLst/>
          </a:prstGeom>
        </p:spPr>
        <p:txBody>
          <a:bodyPr anchorCtr="0" anchor="t" bIns="182850" lIns="182850" spcFirstLastPara="1" rIns="182850" wrap="square" tIns="182850">
            <a:noAutofit/>
          </a:bodyPr>
          <a:lstStyle>
            <a:lvl1pPr lvl="0">
              <a:spcBef>
                <a:spcPts val="0"/>
              </a:spcBef>
              <a:spcAft>
                <a:spcPts val="0"/>
              </a:spcAft>
              <a:buSzPts val="6000"/>
              <a:buNone/>
              <a:defRPr/>
            </a:lvl1pPr>
            <a:lvl2pPr lvl="1">
              <a:spcBef>
                <a:spcPts val="0"/>
              </a:spcBef>
              <a:spcAft>
                <a:spcPts val="0"/>
              </a:spcAft>
              <a:buSzPts val="6000"/>
              <a:buNone/>
              <a:defRPr/>
            </a:lvl2pPr>
            <a:lvl3pPr lvl="2">
              <a:spcBef>
                <a:spcPts val="0"/>
              </a:spcBef>
              <a:spcAft>
                <a:spcPts val="0"/>
              </a:spcAft>
              <a:buSzPts val="6000"/>
              <a:buNone/>
              <a:defRPr/>
            </a:lvl3pPr>
            <a:lvl4pPr lvl="3">
              <a:spcBef>
                <a:spcPts val="0"/>
              </a:spcBef>
              <a:spcAft>
                <a:spcPts val="0"/>
              </a:spcAft>
              <a:buSzPts val="6000"/>
              <a:buNone/>
              <a:defRPr/>
            </a:lvl4pPr>
            <a:lvl5pPr lvl="4">
              <a:spcBef>
                <a:spcPts val="0"/>
              </a:spcBef>
              <a:spcAft>
                <a:spcPts val="0"/>
              </a:spcAft>
              <a:buSzPts val="6000"/>
              <a:buNone/>
              <a:defRPr/>
            </a:lvl5pPr>
            <a:lvl6pPr lvl="5">
              <a:spcBef>
                <a:spcPts val="0"/>
              </a:spcBef>
              <a:spcAft>
                <a:spcPts val="0"/>
              </a:spcAft>
              <a:buSzPts val="6000"/>
              <a:buNone/>
              <a:defRPr/>
            </a:lvl6pPr>
            <a:lvl7pPr lvl="6">
              <a:spcBef>
                <a:spcPts val="0"/>
              </a:spcBef>
              <a:spcAft>
                <a:spcPts val="0"/>
              </a:spcAft>
              <a:buSzPts val="6000"/>
              <a:buNone/>
              <a:defRPr/>
            </a:lvl7pPr>
            <a:lvl8pPr lvl="7">
              <a:spcBef>
                <a:spcPts val="0"/>
              </a:spcBef>
              <a:spcAft>
                <a:spcPts val="0"/>
              </a:spcAft>
              <a:buSzPts val="6000"/>
              <a:buNone/>
              <a:defRPr/>
            </a:lvl8pPr>
            <a:lvl9pPr lvl="8">
              <a:spcBef>
                <a:spcPts val="0"/>
              </a:spcBef>
              <a:spcAft>
                <a:spcPts val="0"/>
              </a:spcAft>
              <a:buSzPts val="6000"/>
              <a:buNone/>
              <a:defRPr/>
            </a:lvl9pPr>
          </a:lstStyle>
          <a:p/>
        </p:txBody>
      </p:sp>
      <p:sp>
        <p:nvSpPr>
          <p:cNvPr id="153" name="Google Shape;153;p29"/>
          <p:cNvSpPr txBox="1"/>
          <p:nvPr>
            <p:ph idx="1" type="body"/>
          </p:nvPr>
        </p:nvSpPr>
        <p:spPr>
          <a:xfrm>
            <a:off x="623400" y="2304950"/>
            <a:ext cx="7999800" cy="6832800"/>
          </a:xfrm>
          <a:prstGeom prst="rect">
            <a:avLst/>
          </a:prstGeom>
        </p:spPr>
        <p:txBody>
          <a:bodyPr anchorCtr="0" anchor="t" bIns="182850" lIns="182850" spcFirstLastPara="1" rIns="182850" wrap="square" tIns="182850">
            <a:noAutofit/>
          </a:bodyPr>
          <a:lstStyle>
            <a:lvl1pPr indent="-406400" lvl="0" marL="457200">
              <a:spcBef>
                <a:spcPts val="0"/>
              </a:spcBef>
              <a:spcAft>
                <a:spcPts val="0"/>
              </a:spcAft>
              <a:buSzPts val="2800"/>
              <a:buChar char="●"/>
              <a:defRPr sz="2800"/>
            </a:lvl1pPr>
            <a:lvl2pPr indent="-381000" lvl="1" marL="914400">
              <a:spcBef>
                <a:spcPts val="3200"/>
              </a:spcBef>
              <a:spcAft>
                <a:spcPts val="0"/>
              </a:spcAft>
              <a:buSzPts val="2400"/>
              <a:buChar char="○"/>
              <a:defRPr sz="2400"/>
            </a:lvl2pPr>
            <a:lvl3pPr indent="-381000" lvl="2" marL="1371600">
              <a:spcBef>
                <a:spcPts val="3200"/>
              </a:spcBef>
              <a:spcAft>
                <a:spcPts val="0"/>
              </a:spcAft>
              <a:buSzPts val="2400"/>
              <a:buChar char="■"/>
              <a:defRPr sz="2400"/>
            </a:lvl3pPr>
            <a:lvl4pPr indent="-381000" lvl="3" marL="1828800">
              <a:spcBef>
                <a:spcPts val="3200"/>
              </a:spcBef>
              <a:spcAft>
                <a:spcPts val="0"/>
              </a:spcAft>
              <a:buSzPts val="2400"/>
              <a:buChar char="●"/>
              <a:defRPr sz="2400"/>
            </a:lvl4pPr>
            <a:lvl5pPr indent="-381000" lvl="4" marL="2286000">
              <a:spcBef>
                <a:spcPts val="3200"/>
              </a:spcBef>
              <a:spcAft>
                <a:spcPts val="0"/>
              </a:spcAft>
              <a:buSzPts val="2400"/>
              <a:buChar char="○"/>
              <a:defRPr sz="2400"/>
            </a:lvl5pPr>
            <a:lvl6pPr indent="-381000" lvl="5" marL="2743200">
              <a:spcBef>
                <a:spcPts val="3200"/>
              </a:spcBef>
              <a:spcAft>
                <a:spcPts val="0"/>
              </a:spcAft>
              <a:buSzPts val="2400"/>
              <a:buChar char="■"/>
              <a:defRPr sz="2400"/>
            </a:lvl6pPr>
            <a:lvl7pPr indent="-381000" lvl="6" marL="3200400">
              <a:spcBef>
                <a:spcPts val="3200"/>
              </a:spcBef>
              <a:spcAft>
                <a:spcPts val="0"/>
              </a:spcAft>
              <a:buSzPts val="2400"/>
              <a:buChar char="●"/>
              <a:defRPr sz="2400"/>
            </a:lvl7pPr>
            <a:lvl8pPr indent="-381000" lvl="7" marL="3657600">
              <a:spcBef>
                <a:spcPts val="3200"/>
              </a:spcBef>
              <a:spcAft>
                <a:spcPts val="0"/>
              </a:spcAft>
              <a:buSzPts val="2400"/>
              <a:buChar char="○"/>
              <a:defRPr sz="2400"/>
            </a:lvl8pPr>
            <a:lvl9pPr indent="-381000" lvl="8" marL="4114800">
              <a:spcBef>
                <a:spcPts val="3200"/>
              </a:spcBef>
              <a:spcAft>
                <a:spcPts val="3200"/>
              </a:spcAft>
              <a:buSzPts val="2400"/>
              <a:buChar char="■"/>
              <a:defRPr sz="2400"/>
            </a:lvl9pPr>
          </a:lstStyle>
          <a:p/>
        </p:txBody>
      </p:sp>
      <p:sp>
        <p:nvSpPr>
          <p:cNvPr id="154" name="Google Shape;154;p29"/>
          <p:cNvSpPr txBox="1"/>
          <p:nvPr>
            <p:ph idx="2" type="body"/>
          </p:nvPr>
        </p:nvSpPr>
        <p:spPr>
          <a:xfrm>
            <a:off x="9664800" y="2304950"/>
            <a:ext cx="7999800" cy="6832800"/>
          </a:xfrm>
          <a:prstGeom prst="rect">
            <a:avLst/>
          </a:prstGeom>
        </p:spPr>
        <p:txBody>
          <a:bodyPr anchorCtr="0" anchor="t" bIns="182850" lIns="182850" spcFirstLastPara="1" rIns="182850" wrap="square" tIns="182850">
            <a:noAutofit/>
          </a:bodyPr>
          <a:lstStyle>
            <a:lvl1pPr indent="-406400" lvl="0" marL="457200">
              <a:spcBef>
                <a:spcPts val="0"/>
              </a:spcBef>
              <a:spcAft>
                <a:spcPts val="0"/>
              </a:spcAft>
              <a:buSzPts val="2800"/>
              <a:buChar char="●"/>
              <a:defRPr sz="2800"/>
            </a:lvl1pPr>
            <a:lvl2pPr indent="-381000" lvl="1" marL="914400">
              <a:spcBef>
                <a:spcPts val="3200"/>
              </a:spcBef>
              <a:spcAft>
                <a:spcPts val="0"/>
              </a:spcAft>
              <a:buSzPts val="2400"/>
              <a:buChar char="○"/>
              <a:defRPr sz="2400"/>
            </a:lvl2pPr>
            <a:lvl3pPr indent="-381000" lvl="2" marL="1371600">
              <a:spcBef>
                <a:spcPts val="3200"/>
              </a:spcBef>
              <a:spcAft>
                <a:spcPts val="0"/>
              </a:spcAft>
              <a:buSzPts val="2400"/>
              <a:buChar char="■"/>
              <a:defRPr sz="2400"/>
            </a:lvl3pPr>
            <a:lvl4pPr indent="-381000" lvl="3" marL="1828800">
              <a:spcBef>
                <a:spcPts val="3200"/>
              </a:spcBef>
              <a:spcAft>
                <a:spcPts val="0"/>
              </a:spcAft>
              <a:buSzPts val="2400"/>
              <a:buChar char="●"/>
              <a:defRPr sz="2400"/>
            </a:lvl4pPr>
            <a:lvl5pPr indent="-381000" lvl="4" marL="2286000">
              <a:spcBef>
                <a:spcPts val="3200"/>
              </a:spcBef>
              <a:spcAft>
                <a:spcPts val="0"/>
              </a:spcAft>
              <a:buSzPts val="2400"/>
              <a:buChar char="○"/>
              <a:defRPr sz="2400"/>
            </a:lvl5pPr>
            <a:lvl6pPr indent="-381000" lvl="5" marL="2743200">
              <a:spcBef>
                <a:spcPts val="3200"/>
              </a:spcBef>
              <a:spcAft>
                <a:spcPts val="0"/>
              </a:spcAft>
              <a:buSzPts val="2400"/>
              <a:buChar char="■"/>
              <a:defRPr sz="2400"/>
            </a:lvl6pPr>
            <a:lvl7pPr indent="-381000" lvl="6" marL="3200400">
              <a:spcBef>
                <a:spcPts val="3200"/>
              </a:spcBef>
              <a:spcAft>
                <a:spcPts val="0"/>
              </a:spcAft>
              <a:buSzPts val="2400"/>
              <a:buChar char="●"/>
              <a:defRPr sz="2400"/>
            </a:lvl7pPr>
            <a:lvl8pPr indent="-381000" lvl="7" marL="3657600">
              <a:spcBef>
                <a:spcPts val="3200"/>
              </a:spcBef>
              <a:spcAft>
                <a:spcPts val="0"/>
              </a:spcAft>
              <a:buSzPts val="2400"/>
              <a:buChar char="○"/>
              <a:defRPr sz="2400"/>
            </a:lvl8pPr>
            <a:lvl9pPr indent="-381000" lvl="8" marL="4114800">
              <a:spcBef>
                <a:spcPts val="3200"/>
              </a:spcBef>
              <a:spcAft>
                <a:spcPts val="3200"/>
              </a:spcAft>
              <a:buSzPts val="2400"/>
              <a:buChar char="■"/>
              <a:defRPr sz="2400"/>
            </a:lvl9pPr>
          </a:lstStyle>
          <a:p/>
        </p:txBody>
      </p:sp>
      <p:sp>
        <p:nvSpPr>
          <p:cNvPr id="155" name="Google Shape;155;p29"/>
          <p:cNvSpPr txBox="1"/>
          <p:nvPr>
            <p:ph idx="12" type="sldNum"/>
          </p:nvPr>
        </p:nvSpPr>
        <p:spPr>
          <a:xfrm>
            <a:off x="16980500" y="9362019"/>
            <a:ext cx="1097400" cy="787200"/>
          </a:xfrm>
          <a:prstGeom prst="rect">
            <a:avLst/>
          </a:prstGeom>
        </p:spPr>
        <p:txBody>
          <a:bodyPr anchorCtr="0" anchor="ctr" bIns="182850" lIns="182850" spcFirstLastPara="1" rIns="182850" wrap="square" tIns="18285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56" name="Shape 156"/>
        <p:cNvGrpSpPr/>
        <p:nvPr/>
      </p:nvGrpSpPr>
      <p:grpSpPr>
        <a:xfrm>
          <a:off x="0" y="0"/>
          <a:ext cx="0" cy="0"/>
          <a:chOff x="0" y="0"/>
          <a:chExt cx="0" cy="0"/>
        </a:xfrm>
      </p:grpSpPr>
      <p:sp>
        <p:nvSpPr>
          <p:cNvPr id="157" name="Google Shape;157;p30"/>
          <p:cNvSpPr txBox="1"/>
          <p:nvPr>
            <p:ph type="title"/>
          </p:nvPr>
        </p:nvSpPr>
        <p:spPr>
          <a:xfrm>
            <a:off x="623400" y="890050"/>
            <a:ext cx="17041200" cy="1145400"/>
          </a:xfrm>
          <a:prstGeom prst="rect">
            <a:avLst/>
          </a:prstGeom>
        </p:spPr>
        <p:txBody>
          <a:bodyPr anchorCtr="0" anchor="t" bIns="182850" lIns="182850" spcFirstLastPara="1" rIns="182850" wrap="square" tIns="182850">
            <a:noAutofit/>
          </a:bodyPr>
          <a:lstStyle>
            <a:lvl1pPr lvl="0">
              <a:spcBef>
                <a:spcPts val="0"/>
              </a:spcBef>
              <a:spcAft>
                <a:spcPts val="0"/>
              </a:spcAft>
              <a:buSzPts val="6000"/>
              <a:buNone/>
              <a:defRPr/>
            </a:lvl1pPr>
            <a:lvl2pPr lvl="1">
              <a:spcBef>
                <a:spcPts val="0"/>
              </a:spcBef>
              <a:spcAft>
                <a:spcPts val="0"/>
              </a:spcAft>
              <a:buSzPts val="6000"/>
              <a:buNone/>
              <a:defRPr/>
            </a:lvl2pPr>
            <a:lvl3pPr lvl="2">
              <a:spcBef>
                <a:spcPts val="0"/>
              </a:spcBef>
              <a:spcAft>
                <a:spcPts val="0"/>
              </a:spcAft>
              <a:buSzPts val="6000"/>
              <a:buNone/>
              <a:defRPr/>
            </a:lvl3pPr>
            <a:lvl4pPr lvl="3">
              <a:spcBef>
                <a:spcPts val="0"/>
              </a:spcBef>
              <a:spcAft>
                <a:spcPts val="0"/>
              </a:spcAft>
              <a:buSzPts val="6000"/>
              <a:buNone/>
              <a:defRPr/>
            </a:lvl4pPr>
            <a:lvl5pPr lvl="4">
              <a:spcBef>
                <a:spcPts val="0"/>
              </a:spcBef>
              <a:spcAft>
                <a:spcPts val="0"/>
              </a:spcAft>
              <a:buSzPts val="6000"/>
              <a:buNone/>
              <a:defRPr/>
            </a:lvl5pPr>
            <a:lvl6pPr lvl="5">
              <a:spcBef>
                <a:spcPts val="0"/>
              </a:spcBef>
              <a:spcAft>
                <a:spcPts val="0"/>
              </a:spcAft>
              <a:buSzPts val="6000"/>
              <a:buNone/>
              <a:defRPr/>
            </a:lvl6pPr>
            <a:lvl7pPr lvl="6">
              <a:spcBef>
                <a:spcPts val="0"/>
              </a:spcBef>
              <a:spcAft>
                <a:spcPts val="0"/>
              </a:spcAft>
              <a:buSzPts val="6000"/>
              <a:buNone/>
              <a:defRPr/>
            </a:lvl7pPr>
            <a:lvl8pPr lvl="7">
              <a:spcBef>
                <a:spcPts val="0"/>
              </a:spcBef>
              <a:spcAft>
                <a:spcPts val="0"/>
              </a:spcAft>
              <a:buSzPts val="6000"/>
              <a:buNone/>
              <a:defRPr/>
            </a:lvl8pPr>
            <a:lvl9pPr lvl="8">
              <a:spcBef>
                <a:spcPts val="0"/>
              </a:spcBef>
              <a:spcAft>
                <a:spcPts val="0"/>
              </a:spcAft>
              <a:buSzPts val="6000"/>
              <a:buNone/>
              <a:defRPr/>
            </a:lvl9pPr>
          </a:lstStyle>
          <a:p/>
        </p:txBody>
      </p:sp>
      <p:sp>
        <p:nvSpPr>
          <p:cNvPr id="158" name="Google Shape;158;p30"/>
          <p:cNvSpPr txBox="1"/>
          <p:nvPr>
            <p:ph idx="12" type="sldNum"/>
          </p:nvPr>
        </p:nvSpPr>
        <p:spPr>
          <a:xfrm>
            <a:off x="16980500" y="9362019"/>
            <a:ext cx="1097400" cy="787200"/>
          </a:xfrm>
          <a:prstGeom prst="rect">
            <a:avLst/>
          </a:prstGeom>
        </p:spPr>
        <p:txBody>
          <a:bodyPr anchorCtr="0" anchor="ctr" bIns="182850" lIns="182850" spcFirstLastPara="1" rIns="182850" wrap="square" tIns="18285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59" name="Shape 159"/>
        <p:cNvGrpSpPr/>
        <p:nvPr/>
      </p:nvGrpSpPr>
      <p:grpSpPr>
        <a:xfrm>
          <a:off x="0" y="0"/>
          <a:ext cx="0" cy="0"/>
          <a:chOff x="0" y="0"/>
          <a:chExt cx="0" cy="0"/>
        </a:xfrm>
      </p:grpSpPr>
      <p:sp>
        <p:nvSpPr>
          <p:cNvPr id="160" name="Google Shape;160;p31"/>
          <p:cNvSpPr txBox="1"/>
          <p:nvPr>
            <p:ph type="title"/>
          </p:nvPr>
        </p:nvSpPr>
        <p:spPr>
          <a:xfrm>
            <a:off x="623400" y="1111200"/>
            <a:ext cx="5616000" cy="1511400"/>
          </a:xfrm>
          <a:prstGeom prst="rect">
            <a:avLst/>
          </a:prstGeom>
        </p:spPr>
        <p:txBody>
          <a:bodyPr anchorCtr="0" anchor="b" bIns="182850" lIns="182850" spcFirstLastPara="1" rIns="182850" wrap="square" tIns="18285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161" name="Google Shape;161;p31"/>
          <p:cNvSpPr txBox="1"/>
          <p:nvPr>
            <p:ph idx="1" type="body"/>
          </p:nvPr>
        </p:nvSpPr>
        <p:spPr>
          <a:xfrm>
            <a:off x="623400" y="2779200"/>
            <a:ext cx="5616000" cy="6358800"/>
          </a:xfrm>
          <a:prstGeom prst="rect">
            <a:avLst/>
          </a:prstGeom>
        </p:spPr>
        <p:txBody>
          <a:bodyPr anchorCtr="0" anchor="t" bIns="182850" lIns="182850" spcFirstLastPara="1" rIns="182850" wrap="square" tIns="182850">
            <a:noAutofit/>
          </a:bodyPr>
          <a:lstStyle>
            <a:lvl1pPr indent="-381000" lvl="0" marL="457200">
              <a:spcBef>
                <a:spcPts val="0"/>
              </a:spcBef>
              <a:spcAft>
                <a:spcPts val="0"/>
              </a:spcAft>
              <a:buSzPts val="2400"/>
              <a:buChar char="●"/>
              <a:defRPr sz="2400"/>
            </a:lvl1pPr>
            <a:lvl2pPr indent="-381000" lvl="1" marL="914400">
              <a:spcBef>
                <a:spcPts val="3200"/>
              </a:spcBef>
              <a:spcAft>
                <a:spcPts val="0"/>
              </a:spcAft>
              <a:buSzPts val="2400"/>
              <a:buChar char="○"/>
              <a:defRPr sz="2400"/>
            </a:lvl2pPr>
            <a:lvl3pPr indent="-381000" lvl="2" marL="1371600">
              <a:spcBef>
                <a:spcPts val="3200"/>
              </a:spcBef>
              <a:spcAft>
                <a:spcPts val="0"/>
              </a:spcAft>
              <a:buSzPts val="2400"/>
              <a:buChar char="■"/>
              <a:defRPr sz="2400"/>
            </a:lvl3pPr>
            <a:lvl4pPr indent="-381000" lvl="3" marL="1828800">
              <a:spcBef>
                <a:spcPts val="3200"/>
              </a:spcBef>
              <a:spcAft>
                <a:spcPts val="0"/>
              </a:spcAft>
              <a:buSzPts val="2400"/>
              <a:buChar char="●"/>
              <a:defRPr sz="2400"/>
            </a:lvl4pPr>
            <a:lvl5pPr indent="-381000" lvl="4" marL="2286000">
              <a:spcBef>
                <a:spcPts val="3200"/>
              </a:spcBef>
              <a:spcAft>
                <a:spcPts val="0"/>
              </a:spcAft>
              <a:buSzPts val="2400"/>
              <a:buChar char="○"/>
              <a:defRPr sz="2400"/>
            </a:lvl5pPr>
            <a:lvl6pPr indent="-381000" lvl="5" marL="2743200">
              <a:spcBef>
                <a:spcPts val="3200"/>
              </a:spcBef>
              <a:spcAft>
                <a:spcPts val="0"/>
              </a:spcAft>
              <a:buSzPts val="2400"/>
              <a:buChar char="■"/>
              <a:defRPr sz="2400"/>
            </a:lvl6pPr>
            <a:lvl7pPr indent="-381000" lvl="6" marL="3200400">
              <a:spcBef>
                <a:spcPts val="3200"/>
              </a:spcBef>
              <a:spcAft>
                <a:spcPts val="0"/>
              </a:spcAft>
              <a:buSzPts val="2400"/>
              <a:buChar char="●"/>
              <a:defRPr sz="2400"/>
            </a:lvl7pPr>
            <a:lvl8pPr indent="-381000" lvl="7" marL="3657600">
              <a:spcBef>
                <a:spcPts val="3200"/>
              </a:spcBef>
              <a:spcAft>
                <a:spcPts val="0"/>
              </a:spcAft>
              <a:buSzPts val="2400"/>
              <a:buChar char="○"/>
              <a:defRPr sz="2400"/>
            </a:lvl8pPr>
            <a:lvl9pPr indent="-381000" lvl="8" marL="4114800">
              <a:spcBef>
                <a:spcPts val="3200"/>
              </a:spcBef>
              <a:spcAft>
                <a:spcPts val="3200"/>
              </a:spcAft>
              <a:buSzPts val="2400"/>
              <a:buChar char="■"/>
              <a:defRPr sz="2400"/>
            </a:lvl9pPr>
          </a:lstStyle>
          <a:p/>
        </p:txBody>
      </p:sp>
      <p:sp>
        <p:nvSpPr>
          <p:cNvPr id="162" name="Google Shape;162;p31"/>
          <p:cNvSpPr txBox="1"/>
          <p:nvPr>
            <p:ph idx="12" type="sldNum"/>
          </p:nvPr>
        </p:nvSpPr>
        <p:spPr>
          <a:xfrm>
            <a:off x="16980500" y="9362019"/>
            <a:ext cx="1097400" cy="787200"/>
          </a:xfrm>
          <a:prstGeom prst="rect">
            <a:avLst/>
          </a:prstGeom>
        </p:spPr>
        <p:txBody>
          <a:bodyPr anchorCtr="0" anchor="ctr" bIns="182850" lIns="182850" spcFirstLastPara="1" rIns="182850" wrap="square" tIns="18285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163" name="Shape 163"/>
        <p:cNvGrpSpPr/>
        <p:nvPr/>
      </p:nvGrpSpPr>
      <p:grpSpPr>
        <a:xfrm>
          <a:off x="0" y="0"/>
          <a:ext cx="0" cy="0"/>
          <a:chOff x="0" y="0"/>
          <a:chExt cx="0" cy="0"/>
        </a:xfrm>
      </p:grpSpPr>
      <p:sp>
        <p:nvSpPr>
          <p:cNvPr id="164" name="Google Shape;164;p32"/>
          <p:cNvSpPr txBox="1"/>
          <p:nvPr>
            <p:ph type="title"/>
          </p:nvPr>
        </p:nvSpPr>
        <p:spPr>
          <a:xfrm>
            <a:off x="980500" y="1052700"/>
            <a:ext cx="12454200" cy="8181600"/>
          </a:xfrm>
          <a:prstGeom prst="rect">
            <a:avLst/>
          </a:prstGeom>
        </p:spPr>
        <p:txBody>
          <a:bodyPr anchorCtr="0" anchor="ctr" bIns="182850" lIns="182850" spcFirstLastPara="1" rIns="182850" wrap="square" tIns="182850">
            <a:noAutofit/>
          </a:bodyPr>
          <a:lstStyle>
            <a:lvl1pPr lvl="0">
              <a:spcBef>
                <a:spcPts val="0"/>
              </a:spcBef>
              <a:spcAft>
                <a:spcPts val="0"/>
              </a:spcAft>
              <a:buClr>
                <a:schemeClr val="lt1"/>
              </a:buClr>
              <a:buSzPts val="9600"/>
              <a:buNone/>
              <a:defRPr sz="9600">
                <a:solidFill>
                  <a:schemeClr val="lt1"/>
                </a:solidFill>
              </a:defRPr>
            </a:lvl1pPr>
            <a:lvl2pPr lvl="1">
              <a:spcBef>
                <a:spcPts val="0"/>
              </a:spcBef>
              <a:spcAft>
                <a:spcPts val="0"/>
              </a:spcAft>
              <a:buClr>
                <a:schemeClr val="lt1"/>
              </a:buClr>
              <a:buSzPts val="9600"/>
              <a:buNone/>
              <a:defRPr sz="9600">
                <a:solidFill>
                  <a:schemeClr val="lt1"/>
                </a:solidFill>
              </a:defRPr>
            </a:lvl2pPr>
            <a:lvl3pPr lvl="2">
              <a:spcBef>
                <a:spcPts val="0"/>
              </a:spcBef>
              <a:spcAft>
                <a:spcPts val="0"/>
              </a:spcAft>
              <a:buClr>
                <a:schemeClr val="lt1"/>
              </a:buClr>
              <a:buSzPts val="9600"/>
              <a:buNone/>
              <a:defRPr sz="9600">
                <a:solidFill>
                  <a:schemeClr val="lt1"/>
                </a:solidFill>
              </a:defRPr>
            </a:lvl3pPr>
            <a:lvl4pPr lvl="3">
              <a:spcBef>
                <a:spcPts val="0"/>
              </a:spcBef>
              <a:spcAft>
                <a:spcPts val="0"/>
              </a:spcAft>
              <a:buClr>
                <a:schemeClr val="lt1"/>
              </a:buClr>
              <a:buSzPts val="9600"/>
              <a:buNone/>
              <a:defRPr sz="9600">
                <a:solidFill>
                  <a:schemeClr val="lt1"/>
                </a:solidFill>
              </a:defRPr>
            </a:lvl4pPr>
            <a:lvl5pPr lvl="4">
              <a:spcBef>
                <a:spcPts val="0"/>
              </a:spcBef>
              <a:spcAft>
                <a:spcPts val="0"/>
              </a:spcAft>
              <a:buClr>
                <a:schemeClr val="lt1"/>
              </a:buClr>
              <a:buSzPts val="9600"/>
              <a:buNone/>
              <a:defRPr sz="9600">
                <a:solidFill>
                  <a:schemeClr val="lt1"/>
                </a:solidFill>
              </a:defRPr>
            </a:lvl5pPr>
            <a:lvl6pPr lvl="5">
              <a:spcBef>
                <a:spcPts val="0"/>
              </a:spcBef>
              <a:spcAft>
                <a:spcPts val="0"/>
              </a:spcAft>
              <a:buClr>
                <a:schemeClr val="lt1"/>
              </a:buClr>
              <a:buSzPts val="9600"/>
              <a:buNone/>
              <a:defRPr sz="9600">
                <a:solidFill>
                  <a:schemeClr val="lt1"/>
                </a:solidFill>
              </a:defRPr>
            </a:lvl6pPr>
            <a:lvl7pPr lvl="6">
              <a:spcBef>
                <a:spcPts val="0"/>
              </a:spcBef>
              <a:spcAft>
                <a:spcPts val="0"/>
              </a:spcAft>
              <a:buClr>
                <a:schemeClr val="lt1"/>
              </a:buClr>
              <a:buSzPts val="9600"/>
              <a:buNone/>
              <a:defRPr sz="9600">
                <a:solidFill>
                  <a:schemeClr val="lt1"/>
                </a:solidFill>
              </a:defRPr>
            </a:lvl7pPr>
            <a:lvl8pPr lvl="7">
              <a:spcBef>
                <a:spcPts val="0"/>
              </a:spcBef>
              <a:spcAft>
                <a:spcPts val="0"/>
              </a:spcAft>
              <a:buClr>
                <a:schemeClr val="lt1"/>
              </a:buClr>
              <a:buSzPts val="9600"/>
              <a:buNone/>
              <a:defRPr sz="9600">
                <a:solidFill>
                  <a:schemeClr val="lt1"/>
                </a:solidFill>
              </a:defRPr>
            </a:lvl8pPr>
            <a:lvl9pPr lvl="8">
              <a:spcBef>
                <a:spcPts val="0"/>
              </a:spcBef>
              <a:spcAft>
                <a:spcPts val="0"/>
              </a:spcAft>
              <a:buClr>
                <a:schemeClr val="lt1"/>
              </a:buClr>
              <a:buSzPts val="9600"/>
              <a:buNone/>
              <a:defRPr sz="9600">
                <a:solidFill>
                  <a:schemeClr val="lt1"/>
                </a:solidFill>
              </a:defRPr>
            </a:lvl9pPr>
          </a:lstStyle>
          <a:p/>
        </p:txBody>
      </p:sp>
      <p:sp>
        <p:nvSpPr>
          <p:cNvPr id="165" name="Google Shape;165;p32"/>
          <p:cNvSpPr txBox="1"/>
          <p:nvPr>
            <p:ph idx="12" type="sldNum"/>
          </p:nvPr>
        </p:nvSpPr>
        <p:spPr>
          <a:xfrm>
            <a:off x="16980500" y="9362019"/>
            <a:ext cx="1097400" cy="787200"/>
          </a:xfrm>
          <a:prstGeom prst="rect">
            <a:avLst/>
          </a:prstGeom>
        </p:spPr>
        <p:txBody>
          <a:bodyPr anchorCtr="0" anchor="ctr" bIns="182850" lIns="182850" spcFirstLastPara="1" rIns="182850" wrap="square" tIns="18285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66" name="Shape 166"/>
        <p:cNvGrpSpPr/>
        <p:nvPr/>
      </p:nvGrpSpPr>
      <p:grpSpPr>
        <a:xfrm>
          <a:off x="0" y="0"/>
          <a:ext cx="0" cy="0"/>
          <a:chOff x="0" y="0"/>
          <a:chExt cx="0" cy="0"/>
        </a:xfrm>
      </p:grpSpPr>
      <p:sp>
        <p:nvSpPr>
          <p:cNvPr id="167" name="Google Shape;167;p33"/>
          <p:cNvSpPr/>
          <p:nvPr/>
        </p:nvSpPr>
        <p:spPr>
          <a:xfrm>
            <a:off x="9144000" y="0"/>
            <a:ext cx="9144000" cy="10287000"/>
          </a:xfrm>
          <a:prstGeom prst="rect">
            <a:avLst/>
          </a:prstGeom>
          <a:solidFill>
            <a:schemeClr val="dk1"/>
          </a:solidFill>
          <a:ln>
            <a:noFill/>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cxnSp>
        <p:nvCxnSpPr>
          <p:cNvPr id="168" name="Google Shape;168;p33"/>
          <p:cNvCxnSpPr/>
          <p:nvPr/>
        </p:nvCxnSpPr>
        <p:spPr>
          <a:xfrm>
            <a:off x="10059350" y="8991000"/>
            <a:ext cx="936600" cy="0"/>
          </a:xfrm>
          <a:prstGeom prst="straightConnector1">
            <a:avLst/>
          </a:prstGeom>
          <a:noFill/>
          <a:ln cap="flat" cmpd="sng" w="38100">
            <a:solidFill>
              <a:schemeClr val="lt1"/>
            </a:solidFill>
            <a:prstDash val="solid"/>
            <a:round/>
            <a:headEnd len="sm" w="sm" type="none"/>
            <a:tailEnd len="sm" w="sm" type="none"/>
          </a:ln>
        </p:spPr>
      </p:cxnSp>
      <p:sp>
        <p:nvSpPr>
          <p:cNvPr id="169" name="Google Shape;169;p33"/>
          <p:cNvSpPr txBox="1"/>
          <p:nvPr>
            <p:ph type="title"/>
          </p:nvPr>
        </p:nvSpPr>
        <p:spPr>
          <a:xfrm>
            <a:off x="531000" y="2162800"/>
            <a:ext cx="8090400" cy="3420600"/>
          </a:xfrm>
          <a:prstGeom prst="rect">
            <a:avLst/>
          </a:prstGeom>
        </p:spPr>
        <p:txBody>
          <a:bodyPr anchorCtr="0" anchor="b" bIns="182850" lIns="182850" spcFirstLastPara="1" rIns="182850" wrap="square" tIns="182850">
            <a:noAutofit/>
          </a:bodyPr>
          <a:lstStyle>
            <a:lvl1pPr lvl="0" algn="ctr">
              <a:spcBef>
                <a:spcPts val="0"/>
              </a:spcBef>
              <a:spcAft>
                <a:spcPts val="0"/>
              </a:spcAft>
              <a:buSzPts val="8400"/>
              <a:buNone/>
              <a:defRPr sz="8400"/>
            </a:lvl1pPr>
            <a:lvl2pPr lvl="1" algn="ctr">
              <a:spcBef>
                <a:spcPts val="0"/>
              </a:spcBef>
              <a:spcAft>
                <a:spcPts val="0"/>
              </a:spcAft>
              <a:buSzPts val="8400"/>
              <a:buNone/>
              <a:defRPr sz="8400"/>
            </a:lvl2pPr>
            <a:lvl3pPr lvl="2" algn="ctr">
              <a:spcBef>
                <a:spcPts val="0"/>
              </a:spcBef>
              <a:spcAft>
                <a:spcPts val="0"/>
              </a:spcAft>
              <a:buSzPts val="8400"/>
              <a:buNone/>
              <a:defRPr sz="8400"/>
            </a:lvl3pPr>
            <a:lvl4pPr lvl="3" algn="ctr">
              <a:spcBef>
                <a:spcPts val="0"/>
              </a:spcBef>
              <a:spcAft>
                <a:spcPts val="0"/>
              </a:spcAft>
              <a:buSzPts val="8400"/>
              <a:buNone/>
              <a:defRPr sz="8400"/>
            </a:lvl4pPr>
            <a:lvl5pPr lvl="4" algn="ctr">
              <a:spcBef>
                <a:spcPts val="0"/>
              </a:spcBef>
              <a:spcAft>
                <a:spcPts val="0"/>
              </a:spcAft>
              <a:buSzPts val="8400"/>
              <a:buNone/>
              <a:defRPr sz="8400"/>
            </a:lvl5pPr>
            <a:lvl6pPr lvl="5" algn="ctr">
              <a:spcBef>
                <a:spcPts val="0"/>
              </a:spcBef>
              <a:spcAft>
                <a:spcPts val="0"/>
              </a:spcAft>
              <a:buSzPts val="8400"/>
              <a:buNone/>
              <a:defRPr sz="8400"/>
            </a:lvl6pPr>
            <a:lvl7pPr lvl="6" algn="ctr">
              <a:spcBef>
                <a:spcPts val="0"/>
              </a:spcBef>
              <a:spcAft>
                <a:spcPts val="0"/>
              </a:spcAft>
              <a:buSzPts val="8400"/>
              <a:buNone/>
              <a:defRPr sz="8400"/>
            </a:lvl7pPr>
            <a:lvl8pPr lvl="7" algn="ctr">
              <a:spcBef>
                <a:spcPts val="0"/>
              </a:spcBef>
              <a:spcAft>
                <a:spcPts val="0"/>
              </a:spcAft>
              <a:buSzPts val="8400"/>
              <a:buNone/>
              <a:defRPr sz="8400"/>
            </a:lvl8pPr>
            <a:lvl9pPr lvl="8" algn="ctr">
              <a:spcBef>
                <a:spcPts val="0"/>
              </a:spcBef>
              <a:spcAft>
                <a:spcPts val="0"/>
              </a:spcAft>
              <a:buSzPts val="8400"/>
              <a:buNone/>
              <a:defRPr sz="8400"/>
            </a:lvl9pPr>
          </a:lstStyle>
          <a:p/>
        </p:txBody>
      </p:sp>
      <p:sp>
        <p:nvSpPr>
          <p:cNvPr id="170" name="Google Shape;170;p33"/>
          <p:cNvSpPr txBox="1"/>
          <p:nvPr>
            <p:ph idx="1" type="subTitle"/>
          </p:nvPr>
        </p:nvSpPr>
        <p:spPr>
          <a:xfrm>
            <a:off x="531000" y="5690402"/>
            <a:ext cx="8090400" cy="2691000"/>
          </a:xfrm>
          <a:prstGeom prst="rect">
            <a:avLst/>
          </a:prstGeom>
        </p:spPr>
        <p:txBody>
          <a:bodyPr anchorCtr="0" anchor="t" bIns="182850" lIns="182850" spcFirstLastPara="1" rIns="182850" wrap="square" tIns="182850">
            <a:noAutofit/>
          </a:bodyPr>
          <a:lstStyle>
            <a:lvl1pPr lvl="0" algn="ctr">
              <a:lnSpc>
                <a:spcPct val="100000"/>
              </a:lnSpc>
              <a:spcBef>
                <a:spcPts val="0"/>
              </a:spcBef>
              <a:spcAft>
                <a:spcPts val="0"/>
              </a:spcAft>
              <a:buClr>
                <a:schemeClr val="dk1"/>
              </a:buClr>
              <a:buSzPts val="4200"/>
              <a:buNone/>
              <a:defRPr sz="4200">
                <a:solidFill>
                  <a:schemeClr val="dk1"/>
                </a:solidFill>
              </a:defRPr>
            </a:lvl1pPr>
            <a:lvl2pPr lvl="1" algn="ctr">
              <a:lnSpc>
                <a:spcPct val="100000"/>
              </a:lnSpc>
              <a:spcBef>
                <a:spcPts val="0"/>
              </a:spcBef>
              <a:spcAft>
                <a:spcPts val="0"/>
              </a:spcAft>
              <a:buClr>
                <a:schemeClr val="dk1"/>
              </a:buClr>
              <a:buSzPts val="4200"/>
              <a:buNone/>
              <a:defRPr sz="4200">
                <a:solidFill>
                  <a:schemeClr val="dk1"/>
                </a:solidFill>
              </a:defRPr>
            </a:lvl2pPr>
            <a:lvl3pPr lvl="2" algn="ctr">
              <a:lnSpc>
                <a:spcPct val="100000"/>
              </a:lnSpc>
              <a:spcBef>
                <a:spcPts val="0"/>
              </a:spcBef>
              <a:spcAft>
                <a:spcPts val="0"/>
              </a:spcAft>
              <a:buClr>
                <a:schemeClr val="dk1"/>
              </a:buClr>
              <a:buSzPts val="4200"/>
              <a:buNone/>
              <a:defRPr sz="4200">
                <a:solidFill>
                  <a:schemeClr val="dk1"/>
                </a:solidFill>
              </a:defRPr>
            </a:lvl3pPr>
            <a:lvl4pPr lvl="3" algn="ctr">
              <a:lnSpc>
                <a:spcPct val="100000"/>
              </a:lnSpc>
              <a:spcBef>
                <a:spcPts val="0"/>
              </a:spcBef>
              <a:spcAft>
                <a:spcPts val="0"/>
              </a:spcAft>
              <a:buClr>
                <a:schemeClr val="dk1"/>
              </a:buClr>
              <a:buSzPts val="4200"/>
              <a:buNone/>
              <a:defRPr sz="4200">
                <a:solidFill>
                  <a:schemeClr val="dk1"/>
                </a:solidFill>
              </a:defRPr>
            </a:lvl4pPr>
            <a:lvl5pPr lvl="4" algn="ctr">
              <a:lnSpc>
                <a:spcPct val="100000"/>
              </a:lnSpc>
              <a:spcBef>
                <a:spcPts val="0"/>
              </a:spcBef>
              <a:spcAft>
                <a:spcPts val="0"/>
              </a:spcAft>
              <a:buClr>
                <a:schemeClr val="dk1"/>
              </a:buClr>
              <a:buSzPts val="4200"/>
              <a:buNone/>
              <a:defRPr sz="4200">
                <a:solidFill>
                  <a:schemeClr val="dk1"/>
                </a:solidFill>
              </a:defRPr>
            </a:lvl5pPr>
            <a:lvl6pPr lvl="5" algn="ctr">
              <a:lnSpc>
                <a:spcPct val="100000"/>
              </a:lnSpc>
              <a:spcBef>
                <a:spcPts val="0"/>
              </a:spcBef>
              <a:spcAft>
                <a:spcPts val="0"/>
              </a:spcAft>
              <a:buClr>
                <a:schemeClr val="dk1"/>
              </a:buClr>
              <a:buSzPts val="4200"/>
              <a:buNone/>
              <a:defRPr sz="4200">
                <a:solidFill>
                  <a:schemeClr val="dk1"/>
                </a:solidFill>
              </a:defRPr>
            </a:lvl6pPr>
            <a:lvl7pPr lvl="6" algn="ctr">
              <a:lnSpc>
                <a:spcPct val="100000"/>
              </a:lnSpc>
              <a:spcBef>
                <a:spcPts val="0"/>
              </a:spcBef>
              <a:spcAft>
                <a:spcPts val="0"/>
              </a:spcAft>
              <a:buClr>
                <a:schemeClr val="dk1"/>
              </a:buClr>
              <a:buSzPts val="4200"/>
              <a:buNone/>
              <a:defRPr sz="4200">
                <a:solidFill>
                  <a:schemeClr val="dk1"/>
                </a:solidFill>
              </a:defRPr>
            </a:lvl7pPr>
            <a:lvl8pPr lvl="7" algn="ctr">
              <a:lnSpc>
                <a:spcPct val="100000"/>
              </a:lnSpc>
              <a:spcBef>
                <a:spcPts val="0"/>
              </a:spcBef>
              <a:spcAft>
                <a:spcPts val="0"/>
              </a:spcAft>
              <a:buClr>
                <a:schemeClr val="dk1"/>
              </a:buClr>
              <a:buSzPts val="4200"/>
              <a:buNone/>
              <a:defRPr sz="4200">
                <a:solidFill>
                  <a:schemeClr val="dk1"/>
                </a:solidFill>
              </a:defRPr>
            </a:lvl8pPr>
            <a:lvl9pPr lvl="8" algn="ctr">
              <a:lnSpc>
                <a:spcPct val="100000"/>
              </a:lnSpc>
              <a:spcBef>
                <a:spcPts val="0"/>
              </a:spcBef>
              <a:spcAft>
                <a:spcPts val="0"/>
              </a:spcAft>
              <a:buClr>
                <a:schemeClr val="dk1"/>
              </a:buClr>
              <a:buSzPts val="4200"/>
              <a:buNone/>
              <a:defRPr sz="4200">
                <a:solidFill>
                  <a:schemeClr val="dk1"/>
                </a:solidFill>
              </a:defRPr>
            </a:lvl9pPr>
          </a:lstStyle>
          <a:p/>
        </p:txBody>
      </p:sp>
      <p:sp>
        <p:nvSpPr>
          <p:cNvPr id="171" name="Google Shape;171;p33"/>
          <p:cNvSpPr txBox="1"/>
          <p:nvPr>
            <p:ph idx="2" type="body"/>
          </p:nvPr>
        </p:nvSpPr>
        <p:spPr>
          <a:xfrm>
            <a:off x="9879000" y="1448400"/>
            <a:ext cx="7674000" cy="7390200"/>
          </a:xfrm>
          <a:prstGeom prst="rect">
            <a:avLst/>
          </a:prstGeom>
        </p:spPr>
        <p:txBody>
          <a:bodyPr anchorCtr="0" anchor="ctr" bIns="182850" lIns="182850" spcFirstLastPara="1" rIns="182850" wrap="square" tIns="182850">
            <a:noAutofit/>
          </a:bodyPr>
          <a:lstStyle>
            <a:lvl1pPr indent="-457200" lvl="0" marL="457200">
              <a:spcBef>
                <a:spcPts val="0"/>
              </a:spcBef>
              <a:spcAft>
                <a:spcPts val="0"/>
              </a:spcAft>
              <a:buClr>
                <a:schemeClr val="lt1"/>
              </a:buClr>
              <a:buSzPts val="3600"/>
              <a:buChar char="●"/>
              <a:defRPr>
                <a:solidFill>
                  <a:schemeClr val="lt1"/>
                </a:solidFill>
              </a:defRPr>
            </a:lvl1pPr>
            <a:lvl2pPr indent="-406400" lvl="1" marL="914400">
              <a:spcBef>
                <a:spcPts val="3200"/>
              </a:spcBef>
              <a:spcAft>
                <a:spcPts val="0"/>
              </a:spcAft>
              <a:buClr>
                <a:schemeClr val="lt1"/>
              </a:buClr>
              <a:buSzPts val="2800"/>
              <a:buChar char="○"/>
              <a:defRPr>
                <a:solidFill>
                  <a:schemeClr val="lt1"/>
                </a:solidFill>
              </a:defRPr>
            </a:lvl2pPr>
            <a:lvl3pPr indent="-406400" lvl="2" marL="1371600">
              <a:spcBef>
                <a:spcPts val="3200"/>
              </a:spcBef>
              <a:spcAft>
                <a:spcPts val="0"/>
              </a:spcAft>
              <a:buClr>
                <a:schemeClr val="lt1"/>
              </a:buClr>
              <a:buSzPts val="2800"/>
              <a:buChar char="■"/>
              <a:defRPr>
                <a:solidFill>
                  <a:schemeClr val="lt1"/>
                </a:solidFill>
              </a:defRPr>
            </a:lvl3pPr>
            <a:lvl4pPr indent="-406400" lvl="3" marL="1828800">
              <a:spcBef>
                <a:spcPts val="3200"/>
              </a:spcBef>
              <a:spcAft>
                <a:spcPts val="0"/>
              </a:spcAft>
              <a:buClr>
                <a:schemeClr val="lt1"/>
              </a:buClr>
              <a:buSzPts val="2800"/>
              <a:buChar char="●"/>
              <a:defRPr>
                <a:solidFill>
                  <a:schemeClr val="lt1"/>
                </a:solidFill>
              </a:defRPr>
            </a:lvl4pPr>
            <a:lvl5pPr indent="-406400" lvl="4" marL="2286000">
              <a:spcBef>
                <a:spcPts val="3200"/>
              </a:spcBef>
              <a:spcAft>
                <a:spcPts val="0"/>
              </a:spcAft>
              <a:buClr>
                <a:schemeClr val="lt1"/>
              </a:buClr>
              <a:buSzPts val="2800"/>
              <a:buChar char="○"/>
              <a:defRPr>
                <a:solidFill>
                  <a:schemeClr val="lt1"/>
                </a:solidFill>
              </a:defRPr>
            </a:lvl5pPr>
            <a:lvl6pPr indent="-406400" lvl="5" marL="2743200">
              <a:spcBef>
                <a:spcPts val="3200"/>
              </a:spcBef>
              <a:spcAft>
                <a:spcPts val="0"/>
              </a:spcAft>
              <a:buClr>
                <a:schemeClr val="lt1"/>
              </a:buClr>
              <a:buSzPts val="2800"/>
              <a:buChar char="■"/>
              <a:defRPr>
                <a:solidFill>
                  <a:schemeClr val="lt1"/>
                </a:solidFill>
              </a:defRPr>
            </a:lvl6pPr>
            <a:lvl7pPr indent="-406400" lvl="6" marL="3200400">
              <a:spcBef>
                <a:spcPts val="3200"/>
              </a:spcBef>
              <a:spcAft>
                <a:spcPts val="0"/>
              </a:spcAft>
              <a:buClr>
                <a:schemeClr val="lt1"/>
              </a:buClr>
              <a:buSzPts val="2800"/>
              <a:buChar char="●"/>
              <a:defRPr>
                <a:solidFill>
                  <a:schemeClr val="lt1"/>
                </a:solidFill>
              </a:defRPr>
            </a:lvl7pPr>
            <a:lvl8pPr indent="-406400" lvl="7" marL="3657600">
              <a:spcBef>
                <a:spcPts val="3200"/>
              </a:spcBef>
              <a:spcAft>
                <a:spcPts val="0"/>
              </a:spcAft>
              <a:buClr>
                <a:schemeClr val="lt1"/>
              </a:buClr>
              <a:buSzPts val="2800"/>
              <a:buChar char="○"/>
              <a:defRPr>
                <a:solidFill>
                  <a:schemeClr val="lt1"/>
                </a:solidFill>
              </a:defRPr>
            </a:lvl8pPr>
            <a:lvl9pPr indent="-406400" lvl="8" marL="4114800">
              <a:spcBef>
                <a:spcPts val="3200"/>
              </a:spcBef>
              <a:spcAft>
                <a:spcPts val="3200"/>
              </a:spcAft>
              <a:buClr>
                <a:schemeClr val="lt1"/>
              </a:buClr>
              <a:buSzPts val="2800"/>
              <a:buChar char="■"/>
              <a:defRPr>
                <a:solidFill>
                  <a:schemeClr val="lt1"/>
                </a:solidFill>
              </a:defRPr>
            </a:lvl9pPr>
          </a:lstStyle>
          <a:p/>
        </p:txBody>
      </p:sp>
      <p:sp>
        <p:nvSpPr>
          <p:cNvPr id="172" name="Google Shape;172;p33"/>
          <p:cNvSpPr txBox="1"/>
          <p:nvPr>
            <p:ph idx="12" type="sldNum"/>
          </p:nvPr>
        </p:nvSpPr>
        <p:spPr>
          <a:xfrm>
            <a:off x="16980500" y="9362019"/>
            <a:ext cx="1097400" cy="787200"/>
          </a:xfrm>
          <a:prstGeom prst="rect">
            <a:avLst/>
          </a:prstGeom>
        </p:spPr>
        <p:txBody>
          <a:bodyPr anchorCtr="0" anchor="ctr" bIns="182850" lIns="182850" spcFirstLastPara="1" rIns="182850" wrap="square" tIns="18285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73" name="Shape 173"/>
        <p:cNvGrpSpPr/>
        <p:nvPr/>
      </p:nvGrpSpPr>
      <p:grpSpPr>
        <a:xfrm>
          <a:off x="0" y="0"/>
          <a:ext cx="0" cy="0"/>
          <a:chOff x="0" y="0"/>
          <a:chExt cx="0" cy="0"/>
        </a:xfrm>
      </p:grpSpPr>
      <p:sp>
        <p:nvSpPr>
          <p:cNvPr id="174" name="Google Shape;174;p34"/>
          <p:cNvSpPr txBox="1"/>
          <p:nvPr>
            <p:ph idx="1" type="body"/>
          </p:nvPr>
        </p:nvSpPr>
        <p:spPr>
          <a:xfrm>
            <a:off x="623400" y="8461150"/>
            <a:ext cx="11997600" cy="1210200"/>
          </a:xfrm>
          <a:prstGeom prst="rect">
            <a:avLst/>
          </a:prstGeom>
        </p:spPr>
        <p:txBody>
          <a:bodyPr anchorCtr="0" anchor="ctr" bIns="182850" lIns="182850" spcFirstLastPara="1" rIns="182850" wrap="square" tIns="182850">
            <a:noAutofit/>
          </a:bodyPr>
          <a:lstStyle>
            <a:lvl1pPr indent="-228600" lvl="0" marL="457200">
              <a:lnSpc>
                <a:spcPct val="100000"/>
              </a:lnSpc>
              <a:spcBef>
                <a:spcPts val="0"/>
              </a:spcBef>
              <a:spcAft>
                <a:spcPts val="0"/>
              </a:spcAft>
              <a:buClr>
                <a:schemeClr val="dk1"/>
              </a:buClr>
              <a:buSzPts val="4200"/>
              <a:buFont typeface="Oswald"/>
              <a:buNone/>
              <a:defRPr sz="4200">
                <a:solidFill>
                  <a:schemeClr val="dk1"/>
                </a:solidFill>
                <a:latin typeface="Oswald"/>
                <a:ea typeface="Oswald"/>
                <a:cs typeface="Oswald"/>
                <a:sym typeface="Oswald"/>
              </a:defRPr>
            </a:lvl1pPr>
          </a:lstStyle>
          <a:p/>
        </p:txBody>
      </p:sp>
      <p:sp>
        <p:nvSpPr>
          <p:cNvPr id="175" name="Google Shape;175;p34"/>
          <p:cNvSpPr txBox="1"/>
          <p:nvPr>
            <p:ph idx="12" type="sldNum"/>
          </p:nvPr>
        </p:nvSpPr>
        <p:spPr>
          <a:xfrm>
            <a:off x="16980500" y="9362019"/>
            <a:ext cx="1097400" cy="787200"/>
          </a:xfrm>
          <a:prstGeom prst="rect">
            <a:avLst/>
          </a:prstGeom>
        </p:spPr>
        <p:txBody>
          <a:bodyPr anchorCtr="0" anchor="ctr" bIns="182850" lIns="182850" spcFirstLastPara="1" rIns="182850" wrap="square" tIns="18285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76" name="Shape 176"/>
        <p:cNvGrpSpPr/>
        <p:nvPr/>
      </p:nvGrpSpPr>
      <p:grpSpPr>
        <a:xfrm>
          <a:off x="0" y="0"/>
          <a:ext cx="0" cy="0"/>
          <a:chOff x="0" y="0"/>
          <a:chExt cx="0" cy="0"/>
        </a:xfrm>
      </p:grpSpPr>
      <p:sp>
        <p:nvSpPr>
          <p:cNvPr id="177" name="Google Shape;177;p35"/>
          <p:cNvSpPr txBox="1"/>
          <p:nvPr>
            <p:ph hasCustomPrompt="1" type="title"/>
          </p:nvPr>
        </p:nvSpPr>
        <p:spPr>
          <a:xfrm>
            <a:off x="623400" y="2510550"/>
            <a:ext cx="17041200" cy="3781200"/>
          </a:xfrm>
          <a:prstGeom prst="rect">
            <a:avLst/>
          </a:prstGeom>
        </p:spPr>
        <p:txBody>
          <a:bodyPr anchorCtr="0" anchor="b" bIns="182850" lIns="182850" spcFirstLastPara="1" rIns="182850" wrap="square" tIns="182850">
            <a:noAutofit/>
          </a:bodyPr>
          <a:lstStyle>
            <a:lvl1pPr lvl="0" algn="ctr">
              <a:spcBef>
                <a:spcPts val="0"/>
              </a:spcBef>
              <a:spcAft>
                <a:spcPts val="0"/>
              </a:spcAft>
              <a:buSzPts val="24000"/>
              <a:buNone/>
              <a:defRPr sz="24000"/>
            </a:lvl1pPr>
            <a:lvl2pPr lvl="1" algn="ctr">
              <a:spcBef>
                <a:spcPts val="0"/>
              </a:spcBef>
              <a:spcAft>
                <a:spcPts val="0"/>
              </a:spcAft>
              <a:buSzPts val="24000"/>
              <a:buNone/>
              <a:defRPr sz="24000"/>
            </a:lvl2pPr>
            <a:lvl3pPr lvl="2" algn="ctr">
              <a:spcBef>
                <a:spcPts val="0"/>
              </a:spcBef>
              <a:spcAft>
                <a:spcPts val="0"/>
              </a:spcAft>
              <a:buSzPts val="24000"/>
              <a:buNone/>
              <a:defRPr sz="24000"/>
            </a:lvl3pPr>
            <a:lvl4pPr lvl="3" algn="ctr">
              <a:spcBef>
                <a:spcPts val="0"/>
              </a:spcBef>
              <a:spcAft>
                <a:spcPts val="0"/>
              </a:spcAft>
              <a:buSzPts val="24000"/>
              <a:buNone/>
              <a:defRPr sz="24000"/>
            </a:lvl4pPr>
            <a:lvl5pPr lvl="4" algn="ctr">
              <a:spcBef>
                <a:spcPts val="0"/>
              </a:spcBef>
              <a:spcAft>
                <a:spcPts val="0"/>
              </a:spcAft>
              <a:buSzPts val="24000"/>
              <a:buNone/>
              <a:defRPr sz="24000"/>
            </a:lvl5pPr>
            <a:lvl6pPr lvl="5" algn="ctr">
              <a:spcBef>
                <a:spcPts val="0"/>
              </a:spcBef>
              <a:spcAft>
                <a:spcPts val="0"/>
              </a:spcAft>
              <a:buSzPts val="24000"/>
              <a:buNone/>
              <a:defRPr sz="24000"/>
            </a:lvl6pPr>
            <a:lvl7pPr lvl="6" algn="ctr">
              <a:spcBef>
                <a:spcPts val="0"/>
              </a:spcBef>
              <a:spcAft>
                <a:spcPts val="0"/>
              </a:spcAft>
              <a:buSzPts val="24000"/>
              <a:buNone/>
              <a:defRPr sz="24000"/>
            </a:lvl7pPr>
            <a:lvl8pPr lvl="7" algn="ctr">
              <a:spcBef>
                <a:spcPts val="0"/>
              </a:spcBef>
              <a:spcAft>
                <a:spcPts val="0"/>
              </a:spcAft>
              <a:buSzPts val="24000"/>
              <a:buNone/>
              <a:defRPr sz="24000"/>
            </a:lvl8pPr>
            <a:lvl9pPr lvl="8" algn="ctr">
              <a:spcBef>
                <a:spcPts val="0"/>
              </a:spcBef>
              <a:spcAft>
                <a:spcPts val="0"/>
              </a:spcAft>
              <a:buSzPts val="24000"/>
              <a:buNone/>
              <a:defRPr sz="24000"/>
            </a:lvl9pPr>
          </a:lstStyle>
          <a:p>
            <a:r>
              <a:t>xx%</a:t>
            </a:r>
          </a:p>
        </p:txBody>
      </p:sp>
      <p:sp>
        <p:nvSpPr>
          <p:cNvPr id="178" name="Google Shape;178;p35"/>
          <p:cNvSpPr txBox="1"/>
          <p:nvPr>
            <p:ph idx="1" type="body"/>
          </p:nvPr>
        </p:nvSpPr>
        <p:spPr>
          <a:xfrm>
            <a:off x="623400" y="6456850"/>
            <a:ext cx="17041200" cy="2601600"/>
          </a:xfrm>
          <a:prstGeom prst="rect">
            <a:avLst/>
          </a:prstGeom>
        </p:spPr>
        <p:txBody>
          <a:bodyPr anchorCtr="0" anchor="t" bIns="182850" lIns="182850" spcFirstLastPara="1" rIns="182850" wrap="square" tIns="182850">
            <a:noAutofit/>
          </a:bodyPr>
          <a:lstStyle>
            <a:lvl1pPr indent="-457200" lvl="0" marL="457200" algn="ctr">
              <a:spcBef>
                <a:spcPts val="0"/>
              </a:spcBef>
              <a:spcAft>
                <a:spcPts val="0"/>
              </a:spcAft>
              <a:buSzPts val="3600"/>
              <a:buChar char="●"/>
              <a:defRPr/>
            </a:lvl1pPr>
            <a:lvl2pPr indent="-406400" lvl="1" marL="914400" algn="ctr">
              <a:spcBef>
                <a:spcPts val="3200"/>
              </a:spcBef>
              <a:spcAft>
                <a:spcPts val="0"/>
              </a:spcAft>
              <a:buSzPts val="2800"/>
              <a:buChar char="○"/>
              <a:defRPr/>
            </a:lvl2pPr>
            <a:lvl3pPr indent="-406400" lvl="2" marL="1371600" algn="ctr">
              <a:spcBef>
                <a:spcPts val="3200"/>
              </a:spcBef>
              <a:spcAft>
                <a:spcPts val="0"/>
              </a:spcAft>
              <a:buSzPts val="2800"/>
              <a:buChar char="■"/>
              <a:defRPr/>
            </a:lvl3pPr>
            <a:lvl4pPr indent="-406400" lvl="3" marL="1828800" algn="ctr">
              <a:spcBef>
                <a:spcPts val="3200"/>
              </a:spcBef>
              <a:spcAft>
                <a:spcPts val="0"/>
              </a:spcAft>
              <a:buSzPts val="2800"/>
              <a:buChar char="●"/>
              <a:defRPr/>
            </a:lvl4pPr>
            <a:lvl5pPr indent="-406400" lvl="4" marL="2286000" algn="ctr">
              <a:spcBef>
                <a:spcPts val="3200"/>
              </a:spcBef>
              <a:spcAft>
                <a:spcPts val="0"/>
              </a:spcAft>
              <a:buSzPts val="2800"/>
              <a:buChar char="○"/>
              <a:defRPr/>
            </a:lvl5pPr>
            <a:lvl6pPr indent="-406400" lvl="5" marL="2743200" algn="ctr">
              <a:spcBef>
                <a:spcPts val="3200"/>
              </a:spcBef>
              <a:spcAft>
                <a:spcPts val="0"/>
              </a:spcAft>
              <a:buSzPts val="2800"/>
              <a:buChar char="■"/>
              <a:defRPr/>
            </a:lvl6pPr>
            <a:lvl7pPr indent="-406400" lvl="6" marL="3200400" algn="ctr">
              <a:spcBef>
                <a:spcPts val="3200"/>
              </a:spcBef>
              <a:spcAft>
                <a:spcPts val="0"/>
              </a:spcAft>
              <a:buSzPts val="2800"/>
              <a:buChar char="●"/>
              <a:defRPr/>
            </a:lvl7pPr>
            <a:lvl8pPr indent="-406400" lvl="7" marL="3657600" algn="ctr">
              <a:spcBef>
                <a:spcPts val="3200"/>
              </a:spcBef>
              <a:spcAft>
                <a:spcPts val="0"/>
              </a:spcAft>
              <a:buSzPts val="2800"/>
              <a:buChar char="○"/>
              <a:defRPr/>
            </a:lvl8pPr>
            <a:lvl9pPr indent="-406400" lvl="8" marL="4114800" algn="ctr">
              <a:spcBef>
                <a:spcPts val="3200"/>
              </a:spcBef>
              <a:spcAft>
                <a:spcPts val="3200"/>
              </a:spcAft>
              <a:buSzPts val="2800"/>
              <a:buChar char="■"/>
              <a:defRPr/>
            </a:lvl9pPr>
          </a:lstStyle>
          <a:p/>
        </p:txBody>
      </p:sp>
      <p:sp>
        <p:nvSpPr>
          <p:cNvPr id="179" name="Google Shape;179;p35"/>
          <p:cNvSpPr txBox="1"/>
          <p:nvPr>
            <p:ph idx="12" type="sldNum"/>
          </p:nvPr>
        </p:nvSpPr>
        <p:spPr>
          <a:xfrm>
            <a:off x="16980500" y="9362019"/>
            <a:ext cx="1097400" cy="787200"/>
          </a:xfrm>
          <a:prstGeom prst="rect">
            <a:avLst/>
          </a:prstGeom>
        </p:spPr>
        <p:txBody>
          <a:bodyPr anchorCtr="0" anchor="ctr" bIns="182850" lIns="182850" spcFirstLastPara="1" rIns="182850" wrap="square" tIns="18285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80" name="Shape 180"/>
        <p:cNvGrpSpPr/>
        <p:nvPr/>
      </p:nvGrpSpPr>
      <p:grpSpPr>
        <a:xfrm>
          <a:off x="0" y="0"/>
          <a:ext cx="0" cy="0"/>
          <a:chOff x="0" y="0"/>
          <a:chExt cx="0" cy="0"/>
        </a:xfrm>
      </p:grpSpPr>
      <p:sp>
        <p:nvSpPr>
          <p:cNvPr id="181" name="Google Shape;181;p36"/>
          <p:cNvSpPr txBox="1"/>
          <p:nvPr>
            <p:ph idx="12" type="sldNum"/>
          </p:nvPr>
        </p:nvSpPr>
        <p:spPr>
          <a:xfrm>
            <a:off x="16980500" y="9362019"/>
            <a:ext cx="1097400" cy="787200"/>
          </a:xfrm>
          <a:prstGeom prst="rect">
            <a:avLst/>
          </a:prstGeom>
        </p:spPr>
        <p:txBody>
          <a:bodyPr anchorCtr="0" anchor="ctr" bIns="182850" lIns="182850" spcFirstLastPara="1" rIns="182850" wrap="square" tIns="18285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1.xml"/><Relationship Id="rId10" Type="http://schemas.openxmlformats.org/officeDocument/2006/relationships/slideLayout" Target="../slideLayouts/slideLayout20.xml"/><Relationship Id="rId13" Type="http://schemas.openxmlformats.org/officeDocument/2006/relationships/theme" Target="../theme/theme2.xml"/><Relationship Id="rId12" Type="http://schemas.openxmlformats.org/officeDocument/2006/relationships/slideLayout" Target="../slideLayouts/slideLayout22.xml"/><Relationship Id="rId1" Type="http://schemas.openxmlformats.org/officeDocument/2006/relationships/image" Target="../media/image1.png"/><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9" Type="http://schemas.openxmlformats.org/officeDocument/2006/relationships/slideLayout" Target="../slideLayouts/slideLayout19.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2.xml"/><Relationship Id="rId10" Type="http://schemas.openxmlformats.org/officeDocument/2006/relationships/slideLayout" Target="../slideLayouts/slideLayout31.xml"/><Relationship Id="rId13" Type="http://schemas.openxmlformats.org/officeDocument/2006/relationships/theme" Target="../theme/theme1.xml"/><Relationship Id="rId12" Type="http://schemas.openxmlformats.org/officeDocument/2006/relationships/slideLayout" Target="../slideLayouts/slideLayout33.xml"/><Relationship Id="rId1" Type="http://schemas.openxmlformats.org/officeDocument/2006/relationships/image" Target="../media/image1.png"/><Relationship Id="rId2" Type="http://schemas.openxmlformats.org/officeDocument/2006/relationships/slideLayout" Target="../slideLayouts/slideLayout23.xml"/><Relationship Id="rId3" Type="http://schemas.openxmlformats.org/officeDocument/2006/relationships/slideLayout" Target="../slideLayouts/slideLayout24.xml"/><Relationship Id="rId4" Type="http://schemas.openxmlformats.org/officeDocument/2006/relationships/slideLayout" Target="../slideLayouts/slideLayout25.xml"/><Relationship Id="rId9" Type="http://schemas.openxmlformats.org/officeDocument/2006/relationships/slideLayout" Target="../slideLayouts/slideLayout30.xml"/><Relationship Id="rId5" Type="http://schemas.openxmlformats.org/officeDocument/2006/relationships/slideLayout" Target="../slideLayouts/slideLayout26.xml"/><Relationship Id="rId6" Type="http://schemas.openxmlformats.org/officeDocument/2006/relationships/slideLayout" Target="../slideLayouts/slideLayout27.xml"/><Relationship Id="rId7" Type="http://schemas.openxmlformats.org/officeDocument/2006/relationships/slideLayout" Target="../slideLayouts/slideLayout28.xml"/><Relationship Id="rId8"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late">
    <p:bg>
      <p:bgPr>
        <a:solidFill>
          <a:schemeClr val="lt1"/>
        </a:solidFill>
      </p:bgPr>
    </p:bg>
    <p:spTree>
      <p:nvGrpSpPr>
        <p:cNvPr id="80" name="Shape 80"/>
        <p:cNvGrpSpPr/>
        <p:nvPr/>
      </p:nvGrpSpPr>
      <p:grpSpPr>
        <a:xfrm>
          <a:off x="0" y="0"/>
          <a:ext cx="0" cy="0"/>
          <a:chOff x="0" y="0"/>
          <a:chExt cx="0" cy="0"/>
        </a:xfrm>
      </p:grpSpPr>
      <p:sp>
        <p:nvSpPr>
          <p:cNvPr id="81" name="Google Shape;81;p13"/>
          <p:cNvSpPr txBox="1"/>
          <p:nvPr>
            <p:ph type="title"/>
          </p:nvPr>
        </p:nvSpPr>
        <p:spPr>
          <a:xfrm>
            <a:off x="623400" y="890050"/>
            <a:ext cx="17041200" cy="1145400"/>
          </a:xfrm>
          <a:prstGeom prst="rect">
            <a:avLst/>
          </a:prstGeom>
          <a:noFill/>
          <a:ln>
            <a:noFill/>
          </a:ln>
        </p:spPr>
        <p:txBody>
          <a:bodyPr anchorCtr="0" anchor="t" bIns="182850" lIns="182850" spcFirstLastPara="1" rIns="182850" wrap="square" tIns="182850">
            <a:noAutofit/>
          </a:bodyPr>
          <a:lstStyle>
            <a:lvl1pPr lvl="0">
              <a:spcBef>
                <a:spcPts val="0"/>
              </a:spcBef>
              <a:spcAft>
                <a:spcPts val="0"/>
              </a:spcAft>
              <a:buClr>
                <a:schemeClr val="dk1"/>
              </a:buClr>
              <a:buSzPts val="6000"/>
              <a:buFont typeface="Oswald"/>
              <a:buNone/>
              <a:defRPr sz="6000">
                <a:solidFill>
                  <a:schemeClr val="dk1"/>
                </a:solidFill>
                <a:latin typeface="Oswald"/>
                <a:ea typeface="Oswald"/>
                <a:cs typeface="Oswald"/>
                <a:sym typeface="Oswald"/>
              </a:defRPr>
            </a:lvl1pPr>
            <a:lvl2pPr lvl="1">
              <a:spcBef>
                <a:spcPts val="0"/>
              </a:spcBef>
              <a:spcAft>
                <a:spcPts val="0"/>
              </a:spcAft>
              <a:buClr>
                <a:schemeClr val="dk1"/>
              </a:buClr>
              <a:buSzPts val="6000"/>
              <a:buFont typeface="Oswald"/>
              <a:buNone/>
              <a:defRPr sz="6000">
                <a:solidFill>
                  <a:schemeClr val="dk1"/>
                </a:solidFill>
                <a:latin typeface="Oswald"/>
                <a:ea typeface="Oswald"/>
                <a:cs typeface="Oswald"/>
                <a:sym typeface="Oswald"/>
              </a:defRPr>
            </a:lvl2pPr>
            <a:lvl3pPr lvl="2">
              <a:spcBef>
                <a:spcPts val="0"/>
              </a:spcBef>
              <a:spcAft>
                <a:spcPts val="0"/>
              </a:spcAft>
              <a:buClr>
                <a:schemeClr val="dk1"/>
              </a:buClr>
              <a:buSzPts val="6000"/>
              <a:buFont typeface="Oswald"/>
              <a:buNone/>
              <a:defRPr sz="6000">
                <a:solidFill>
                  <a:schemeClr val="dk1"/>
                </a:solidFill>
                <a:latin typeface="Oswald"/>
                <a:ea typeface="Oswald"/>
                <a:cs typeface="Oswald"/>
                <a:sym typeface="Oswald"/>
              </a:defRPr>
            </a:lvl3pPr>
            <a:lvl4pPr lvl="3">
              <a:spcBef>
                <a:spcPts val="0"/>
              </a:spcBef>
              <a:spcAft>
                <a:spcPts val="0"/>
              </a:spcAft>
              <a:buClr>
                <a:schemeClr val="dk1"/>
              </a:buClr>
              <a:buSzPts val="6000"/>
              <a:buFont typeface="Oswald"/>
              <a:buNone/>
              <a:defRPr sz="6000">
                <a:solidFill>
                  <a:schemeClr val="dk1"/>
                </a:solidFill>
                <a:latin typeface="Oswald"/>
                <a:ea typeface="Oswald"/>
                <a:cs typeface="Oswald"/>
                <a:sym typeface="Oswald"/>
              </a:defRPr>
            </a:lvl4pPr>
            <a:lvl5pPr lvl="4">
              <a:spcBef>
                <a:spcPts val="0"/>
              </a:spcBef>
              <a:spcAft>
                <a:spcPts val="0"/>
              </a:spcAft>
              <a:buClr>
                <a:schemeClr val="dk1"/>
              </a:buClr>
              <a:buSzPts val="6000"/>
              <a:buFont typeface="Oswald"/>
              <a:buNone/>
              <a:defRPr sz="6000">
                <a:solidFill>
                  <a:schemeClr val="dk1"/>
                </a:solidFill>
                <a:latin typeface="Oswald"/>
                <a:ea typeface="Oswald"/>
                <a:cs typeface="Oswald"/>
                <a:sym typeface="Oswald"/>
              </a:defRPr>
            </a:lvl5pPr>
            <a:lvl6pPr lvl="5">
              <a:spcBef>
                <a:spcPts val="0"/>
              </a:spcBef>
              <a:spcAft>
                <a:spcPts val="0"/>
              </a:spcAft>
              <a:buClr>
                <a:schemeClr val="dk1"/>
              </a:buClr>
              <a:buSzPts val="6000"/>
              <a:buFont typeface="Oswald"/>
              <a:buNone/>
              <a:defRPr sz="6000">
                <a:solidFill>
                  <a:schemeClr val="dk1"/>
                </a:solidFill>
                <a:latin typeface="Oswald"/>
                <a:ea typeface="Oswald"/>
                <a:cs typeface="Oswald"/>
                <a:sym typeface="Oswald"/>
              </a:defRPr>
            </a:lvl6pPr>
            <a:lvl7pPr lvl="6">
              <a:spcBef>
                <a:spcPts val="0"/>
              </a:spcBef>
              <a:spcAft>
                <a:spcPts val="0"/>
              </a:spcAft>
              <a:buClr>
                <a:schemeClr val="dk1"/>
              </a:buClr>
              <a:buSzPts val="6000"/>
              <a:buFont typeface="Oswald"/>
              <a:buNone/>
              <a:defRPr sz="6000">
                <a:solidFill>
                  <a:schemeClr val="dk1"/>
                </a:solidFill>
                <a:latin typeface="Oswald"/>
                <a:ea typeface="Oswald"/>
                <a:cs typeface="Oswald"/>
                <a:sym typeface="Oswald"/>
              </a:defRPr>
            </a:lvl7pPr>
            <a:lvl8pPr lvl="7">
              <a:spcBef>
                <a:spcPts val="0"/>
              </a:spcBef>
              <a:spcAft>
                <a:spcPts val="0"/>
              </a:spcAft>
              <a:buClr>
                <a:schemeClr val="dk1"/>
              </a:buClr>
              <a:buSzPts val="6000"/>
              <a:buFont typeface="Oswald"/>
              <a:buNone/>
              <a:defRPr sz="6000">
                <a:solidFill>
                  <a:schemeClr val="dk1"/>
                </a:solidFill>
                <a:latin typeface="Oswald"/>
                <a:ea typeface="Oswald"/>
                <a:cs typeface="Oswald"/>
                <a:sym typeface="Oswald"/>
              </a:defRPr>
            </a:lvl8pPr>
            <a:lvl9pPr lvl="8">
              <a:spcBef>
                <a:spcPts val="0"/>
              </a:spcBef>
              <a:spcAft>
                <a:spcPts val="0"/>
              </a:spcAft>
              <a:buClr>
                <a:schemeClr val="dk1"/>
              </a:buClr>
              <a:buSzPts val="6000"/>
              <a:buFont typeface="Oswald"/>
              <a:buNone/>
              <a:defRPr sz="6000">
                <a:solidFill>
                  <a:schemeClr val="dk1"/>
                </a:solidFill>
                <a:latin typeface="Oswald"/>
                <a:ea typeface="Oswald"/>
                <a:cs typeface="Oswald"/>
                <a:sym typeface="Oswald"/>
              </a:defRPr>
            </a:lvl9pPr>
          </a:lstStyle>
          <a:p/>
        </p:txBody>
      </p:sp>
      <p:sp>
        <p:nvSpPr>
          <p:cNvPr id="82" name="Google Shape;82;p13"/>
          <p:cNvSpPr txBox="1"/>
          <p:nvPr>
            <p:ph idx="1" type="body"/>
          </p:nvPr>
        </p:nvSpPr>
        <p:spPr>
          <a:xfrm>
            <a:off x="623400" y="2304950"/>
            <a:ext cx="17041200" cy="6832800"/>
          </a:xfrm>
          <a:prstGeom prst="rect">
            <a:avLst/>
          </a:prstGeom>
          <a:noFill/>
          <a:ln>
            <a:noFill/>
          </a:ln>
        </p:spPr>
        <p:txBody>
          <a:bodyPr anchorCtr="0" anchor="t" bIns="182850" lIns="182850" spcFirstLastPara="1" rIns="182850" wrap="square" tIns="182850">
            <a:noAutofit/>
          </a:bodyPr>
          <a:lstStyle>
            <a:lvl1pPr indent="-457200" lvl="0" marL="457200">
              <a:lnSpc>
                <a:spcPct val="115000"/>
              </a:lnSpc>
              <a:spcBef>
                <a:spcPts val="0"/>
              </a:spcBef>
              <a:spcAft>
                <a:spcPts val="0"/>
              </a:spcAft>
              <a:buClr>
                <a:schemeClr val="accent3"/>
              </a:buClr>
              <a:buSzPts val="3600"/>
              <a:buFont typeface="Average"/>
              <a:buChar char="●"/>
              <a:defRPr sz="3600">
                <a:solidFill>
                  <a:schemeClr val="accent3"/>
                </a:solidFill>
                <a:latin typeface="Average"/>
                <a:ea typeface="Average"/>
                <a:cs typeface="Average"/>
                <a:sym typeface="Average"/>
              </a:defRPr>
            </a:lvl1pPr>
            <a:lvl2pPr indent="-406400" lvl="1" marL="914400">
              <a:lnSpc>
                <a:spcPct val="115000"/>
              </a:lnSpc>
              <a:spcBef>
                <a:spcPts val="3200"/>
              </a:spcBef>
              <a:spcAft>
                <a:spcPts val="0"/>
              </a:spcAft>
              <a:buClr>
                <a:schemeClr val="accent3"/>
              </a:buClr>
              <a:buSzPts val="2800"/>
              <a:buFont typeface="Average"/>
              <a:buChar char="○"/>
              <a:defRPr sz="2800">
                <a:solidFill>
                  <a:schemeClr val="accent3"/>
                </a:solidFill>
                <a:latin typeface="Average"/>
                <a:ea typeface="Average"/>
                <a:cs typeface="Average"/>
                <a:sym typeface="Average"/>
              </a:defRPr>
            </a:lvl2pPr>
            <a:lvl3pPr indent="-406400" lvl="2" marL="1371600">
              <a:lnSpc>
                <a:spcPct val="115000"/>
              </a:lnSpc>
              <a:spcBef>
                <a:spcPts val="3200"/>
              </a:spcBef>
              <a:spcAft>
                <a:spcPts val="0"/>
              </a:spcAft>
              <a:buClr>
                <a:schemeClr val="accent3"/>
              </a:buClr>
              <a:buSzPts val="2800"/>
              <a:buFont typeface="Average"/>
              <a:buChar char="■"/>
              <a:defRPr sz="2800">
                <a:solidFill>
                  <a:schemeClr val="accent3"/>
                </a:solidFill>
                <a:latin typeface="Average"/>
                <a:ea typeface="Average"/>
                <a:cs typeface="Average"/>
                <a:sym typeface="Average"/>
              </a:defRPr>
            </a:lvl3pPr>
            <a:lvl4pPr indent="-406400" lvl="3" marL="1828800">
              <a:lnSpc>
                <a:spcPct val="115000"/>
              </a:lnSpc>
              <a:spcBef>
                <a:spcPts val="3200"/>
              </a:spcBef>
              <a:spcAft>
                <a:spcPts val="0"/>
              </a:spcAft>
              <a:buClr>
                <a:schemeClr val="accent3"/>
              </a:buClr>
              <a:buSzPts val="2800"/>
              <a:buFont typeface="Average"/>
              <a:buChar char="●"/>
              <a:defRPr sz="2800">
                <a:solidFill>
                  <a:schemeClr val="accent3"/>
                </a:solidFill>
                <a:latin typeface="Average"/>
                <a:ea typeface="Average"/>
                <a:cs typeface="Average"/>
                <a:sym typeface="Average"/>
              </a:defRPr>
            </a:lvl4pPr>
            <a:lvl5pPr indent="-406400" lvl="4" marL="2286000">
              <a:lnSpc>
                <a:spcPct val="115000"/>
              </a:lnSpc>
              <a:spcBef>
                <a:spcPts val="3200"/>
              </a:spcBef>
              <a:spcAft>
                <a:spcPts val="0"/>
              </a:spcAft>
              <a:buClr>
                <a:schemeClr val="accent3"/>
              </a:buClr>
              <a:buSzPts val="2800"/>
              <a:buFont typeface="Average"/>
              <a:buChar char="○"/>
              <a:defRPr sz="2800">
                <a:solidFill>
                  <a:schemeClr val="accent3"/>
                </a:solidFill>
                <a:latin typeface="Average"/>
                <a:ea typeface="Average"/>
                <a:cs typeface="Average"/>
                <a:sym typeface="Average"/>
              </a:defRPr>
            </a:lvl5pPr>
            <a:lvl6pPr indent="-406400" lvl="5" marL="2743200">
              <a:lnSpc>
                <a:spcPct val="115000"/>
              </a:lnSpc>
              <a:spcBef>
                <a:spcPts val="3200"/>
              </a:spcBef>
              <a:spcAft>
                <a:spcPts val="0"/>
              </a:spcAft>
              <a:buClr>
                <a:schemeClr val="accent3"/>
              </a:buClr>
              <a:buSzPts val="2800"/>
              <a:buFont typeface="Average"/>
              <a:buChar char="■"/>
              <a:defRPr sz="2800">
                <a:solidFill>
                  <a:schemeClr val="accent3"/>
                </a:solidFill>
                <a:latin typeface="Average"/>
                <a:ea typeface="Average"/>
                <a:cs typeface="Average"/>
                <a:sym typeface="Average"/>
              </a:defRPr>
            </a:lvl6pPr>
            <a:lvl7pPr indent="-406400" lvl="6" marL="3200400">
              <a:lnSpc>
                <a:spcPct val="115000"/>
              </a:lnSpc>
              <a:spcBef>
                <a:spcPts val="3200"/>
              </a:spcBef>
              <a:spcAft>
                <a:spcPts val="0"/>
              </a:spcAft>
              <a:buClr>
                <a:schemeClr val="accent3"/>
              </a:buClr>
              <a:buSzPts val="2800"/>
              <a:buFont typeface="Average"/>
              <a:buChar char="●"/>
              <a:defRPr sz="2800">
                <a:solidFill>
                  <a:schemeClr val="accent3"/>
                </a:solidFill>
                <a:latin typeface="Average"/>
                <a:ea typeface="Average"/>
                <a:cs typeface="Average"/>
                <a:sym typeface="Average"/>
              </a:defRPr>
            </a:lvl7pPr>
            <a:lvl8pPr indent="-406400" lvl="7" marL="3657600">
              <a:lnSpc>
                <a:spcPct val="115000"/>
              </a:lnSpc>
              <a:spcBef>
                <a:spcPts val="3200"/>
              </a:spcBef>
              <a:spcAft>
                <a:spcPts val="0"/>
              </a:spcAft>
              <a:buClr>
                <a:schemeClr val="accent3"/>
              </a:buClr>
              <a:buSzPts val="2800"/>
              <a:buFont typeface="Average"/>
              <a:buChar char="○"/>
              <a:defRPr sz="2800">
                <a:solidFill>
                  <a:schemeClr val="accent3"/>
                </a:solidFill>
                <a:latin typeface="Average"/>
                <a:ea typeface="Average"/>
                <a:cs typeface="Average"/>
                <a:sym typeface="Average"/>
              </a:defRPr>
            </a:lvl8pPr>
            <a:lvl9pPr indent="-406400" lvl="8" marL="4114800">
              <a:lnSpc>
                <a:spcPct val="115000"/>
              </a:lnSpc>
              <a:spcBef>
                <a:spcPts val="3200"/>
              </a:spcBef>
              <a:spcAft>
                <a:spcPts val="3200"/>
              </a:spcAft>
              <a:buClr>
                <a:schemeClr val="accent3"/>
              </a:buClr>
              <a:buSzPts val="2800"/>
              <a:buFont typeface="Average"/>
              <a:buChar char="■"/>
              <a:defRPr sz="2800">
                <a:solidFill>
                  <a:schemeClr val="accent3"/>
                </a:solidFill>
                <a:latin typeface="Average"/>
                <a:ea typeface="Average"/>
                <a:cs typeface="Average"/>
                <a:sym typeface="Average"/>
              </a:defRPr>
            </a:lvl9pPr>
          </a:lstStyle>
          <a:p/>
        </p:txBody>
      </p:sp>
      <p:sp>
        <p:nvSpPr>
          <p:cNvPr id="83" name="Google Shape;83;p13"/>
          <p:cNvSpPr txBox="1"/>
          <p:nvPr>
            <p:ph idx="12" type="sldNum"/>
          </p:nvPr>
        </p:nvSpPr>
        <p:spPr>
          <a:xfrm>
            <a:off x="16980500" y="9362019"/>
            <a:ext cx="1097400" cy="787200"/>
          </a:xfrm>
          <a:prstGeom prst="rect">
            <a:avLst/>
          </a:prstGeom>
          <a:noFill/>
          <a:ln>
            <a:noFill/>
          </a:ln>
        </p:spPr>
        <p:txBody>
          <a:bodyPr anchorCtr="0" anchor="ctr" bIns="182850" lIns="182850" spcFirstLastPara="1" rIns="182850" wrap="square" tIns="182850">
            <a:noAutofit/>
          </a:bodyPr>
          <a:lstStyle>
            <a:lvl1pPr lvl="0" algn="r">
              <a:buNone/>
              <a:defRPr sz="2000">
                <a:solidFill>
                  <a:schemeClr val="accent3"/>
                </a:solidFill>
                <a:latin typeface="Average"/>
                <a:ea typeface="Average"/>
                <a:cs typeface="Average"/>
                <a:sym typeface="Average"/>
              </a:defRPr>
            </a:lvl1pPr>
            <a:lvl2pPr lvl="1" algn="r">
              <a:buNone/>
              <a:defRPr sz="2000">
                <a:solidFill>
                  <a:schemeClr val="accent3"/>
                </a:solidFill>
                <a:latin typeface="Average"/>
                <a:ea typeface="Average"/>
                <a:cs typeface="Average"/>
                <a:sym typeface="Average"/>
              </a:defRPr>
            </a:lvl2pPr>
            <a:lvl3pPr lvl="2" algn="r">
              <a:buNone/>
              <a:defRPr sz="2000">
                <a:solidFill>
                  <a:schemeClr val="accent3"/>
                </a:solidFill>
                <a:latin typeface="Average"/>
                <a:ea typeface="Average"/>
                <a:cs typeface="Average"/>
                <a:sym typeface="Average"/>
              </a:defRPr>
            </a:lvl3pPr>
            <a:lvl4pPr lvl="3" algn="r">
              <a:buNone/>
              <a:defRPr sz="2000">
                <a:solidFill>
                  <a:schemeClr val="accent3"/>
                </a:solidFill>
                <a:latin typeface="Average"/>
                <a:ea typeface="Average"/>
                <a:cs typeface="Average"/>
                <a:sym typeface="Average"/>
              </a:defRPr>
            </a:lvl4pPr>
            <a:lvl5pPr lvl="4" algn="r">
              <a:buNone/>
              <a:defRPr sz="2000">
                <a:solidFill>
                  <a:schemeClr val="accent3"/>
                </a:solidFill>
                <a:latin typeface="Average"/>
                <a:ea typeface="Average"/>
                <a:cs typeface="Average"/>
                <a:sym typeface="Average"/>
              </a:defRPr>
            </a:lvl5pPr>
            <a:lvl6pPr lvl="5" algn="r">
              <a:buNone/>
              <a:defRPr sz="2000">
                <a:solidFill>
                  <a:schemeClr val="accent3"/>
                </a:solidFill>
                <a:latin typeface="Average"/>
                <a:ea typeface="Average"/>
                <a:cs typeface="Average"/>
                <a:sym typeface="Average"/>
              </a:defRPr>
            </a:lvl6pPr>
            <a:lvl7pPr lvl="6" algn="r">
              <a:buNone/>
              <a:defRPr sz="2000">
                <a:solidFill>
                  <a:schemeClr val="accent3"/>
                </a:solidFill>
                <a:latin typeface="Average"/>
                <a:ea typeface="Average"/>
                <a:cs typeface="Average"/>
                <a:sym typeface="Average"/>
              </a:defRPr>
            </a:lvl7pPr>
            <a:lvl8pPr lvl="7" algn="r">
              <a:buNone/>
              <a:defRPr sz="2000">
                <a:solidFill>
                  <a:schemeClr val="accent3"/>
                </a:solidFill>
                <a:latin typeface="Average"/>
                <a:ea typeface="Average"/>
                <a:cs typeface="Average"/>
                <a:sym typeface="Average"/>
              </a:defRPr>
            </a:lvl8pPr>
            <a:lvl9pPr lvl="8" algn="r">
              <a:buNone/>
              <a:defRPr sz="2000">
                <a:solidFill>
                  <a:schemeClr val="accent3"/>
                </a:solidFill>
                <a:latin typeface="Average"/>
                <a:ea typeface="Average"/>
                <a:cs typeface="Average"/>
                <a:sym typeface="Average"/>
              </a:defRPr>
            </a:lvl9pPr>
          </a:lstStyle>
          <a:p>
            <a:pPr indent="0" lvl="0" marL="0" rtl="0" algn="r">
              <a:spcBef>
                <a:spcPts val="0"/>
              </a:spcBef>
              <a:spcAft>
                <a:spcPts val="0"/>
              </a:spcAft>
              <a:buNone/>
            </a:pPr>
            <a:fld id="{00000000-1234-1234-1234-123412341234}" type="slidenum">
              <a:rPr lang="en-US"/>
              <a:t>‹#›</a:t>
            </a:fld>
            <a:endParaRPr/>
          </a:p>
        </p:txBody>
      </p:sp>
      <p:pic>
        <p:nvPicPr>
          <p:cNvPr id="84" name="Google Shape;84;p13"/>
          <p:cNvPicPr preferRelativeResize="0"/>
          <p:nvPr/>
        </p:nvPicPr>
        <p:blipFill>
          <a:blip r:embed="rId1">
            <a:alphaModFix/>
          </a:blip>
          <a:stretch>
            <a:fillRect/>
          </a:stretch>
        </p:blipFill>
        <p:spPr>
          <a:xfrm>
            <a:off x="0" y="0"/>
            <a:ext cx="18288000" cy="102870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late">
    <p:bg>
      <p:bgPr>
        <a:solidFill>
          <a:schemeClr val="lt1"/>
        </a:solidFill>
      </p:bgPr>
    </p:bg>
    <p:spTree>
      <p:nvGrpSpPr>
        <p:cNvPr id="131" name="Shape 131"/>
        <p:cNvGrpSpPr/>
        <p:nvPr/>
      </p:nvGrpSpPr>
      <p:grpSpPr>
        <a:xfrm>
          <a:off x="0" y="0"/>
          <a:ext cx="0" cy="0"/>
          <a:chOff x="0" y="0"/>
          <a:chExt cx="0" cy="0"/>
        </a:xfrm>
      </p:grpSpPr>
      <p:sp>
        <p:nvSpPr>
          <p:cNvPr id="132" name="Google Shape;132;p25"/>
          <p:cNvSpPr txBox="1"/>
          <p:nvPr>
            <p:ph type="title"/>
          </p:nvPr>
        </p:nvSpPr>
        <p:spPr>
          <a:xfrm>
            <a:off x="623400" y="890050"/>
            <a:ext cx="17041200" cy="1145400"/>
          </a:xfrm>
          <a:prstGeom prst="rect">
            <a:avLst/>
          </a:prstGeom>
          <a:noFill/>
          <a:ln>
            <a:noFill/>
          </a:ln>
        </p:spPr>
        <p:txBody>
          <a:bodyPr anchorCtr="0" anchor="t" bIns="182850" lIns="182850" spcFirstLastPara="1" rIns="182850" wrap="square" tIns="182850">
            <a:noAutofit/>
          </a:bodyPr>
          <a:lstStyle>
            <a:lvl1pPr lvl="0">
              <a:spcBef>
                <a:spcPts val="0"/>
              </a:spcBef>
              <a:spcAft>
                <a:spcPts val="0"/>
              </a:spcAft>
              <a:buClr>
                <a:schemeClr val="dk1"/>
              </a:buClr>
              <a:buSzPts val="6000"/>
              <a:buFont typeface="Oswald"/>
              <a:buNone/>
              <a:defRPr sz="6000">
                <a:solidFill>
                  <a:schemeClr val="dk1"/>
                </a:solidFill>
                <a:latin typeface="Oswald"/>
                <a:ea typeface="Oswald"/>
                <a:cs typeface="Oswald"/>
                <a:sym typeface="Oswald"/>
              </a:defRPr>
            </a:lvl1pPr>
            <a:lvl2pPr lvl="1">
              <a:spcBef>
                <a:spcPts val="0"/>
              </a:spcBef>
              <a:spcAft>
                <a:spcPts val="0"/>
              </a:spcAft>
              <a:buClr>
                <a:schemeClr val="dk1"/>
              </a:buClr>
              <a:buSzPts val="6000"/>
              <a:buFont typeface="Oswald"/>
              <a:buNone/>
              <a:defRPr sz="6000">
                <a:solidFill>
                  <a:schemeClr val="dk1"/>
                </a:solidFill>
                <a:latin typeface="Oswald"/>
                <a:ea typeface="Oswald"/>
                <a:cs typeface="Oswald"/>
                <a:sym typeface="Oswald"/>
              </a:defRPr>
            </a:lvl2pPr>
            <a:lvl3pPr lvl="2">
              <a:spcBef>
                <a:spcPts val="0"/>
              </a:spcBef>
              <a:spcAft>
                <a:spcPts val="0"/>
              </a:spcAft>
              <a:buClr>
                <a:schemeClr val="dk1"/>
              </a:buClr>
              <a:buSzPts val="6000"/>
              <a:buFont typeface="Oswald"/>
              <a:buNone/>
              <a:defRPr sz="6000">
                <a:solidFill>
                  <a:schemeClr val="dk1"/>
                </a:solidFill>
                <a:latin typeface="Oswald"/>
                <a:ea typeface="Oswald"/>
                <a:cs typeface="Oswald"/>
                <a:sym typeface="Oswald"/>
              </a:defRPr>
            </a:lvl3pPr>
            <a:lvl4pPr lvl="3">
              <a:spcBef>
                <a:spcPts val="0"/>
              </a:spcBef>
              <a:spcAft>
                <a:spcPts val="0"/>
              </a:spcAft>
              <a:buClr>
                <a:schemeClr val="dk1"/>
              </a:buClr>
              <a:buSzPts val="6000"/>
              <a:buFont typeface="Oswald"/>
              <a:buNone/>
              <a:defRPr sz="6000">
                <a:solidFill>
                  <a:schemeClr val="dk1"/>
                </a:solidFill>
                <a:latin typeface="Oswald"/>
                <a:ea typeface="Oswald"/>
                <a:cs typeface="Oswald"/>
                <a:sym typeface="Oswald"/>
              </a:defRPr>
            </a:lvl4pPr>
            <a:lvl5pPr lvl="4">
              <a:spcBef>
                <a:spcPts val="0"/>
              </a:spcBef>
              <a:spcAft>
                <a:spcPts val="0"/>
              </a:spcAft>
              <a:buClr>
                <a:schemeClr val="dk1"/>
              </a:buClr>
              <a:buSzPts val="6000"/>
              <a:buFont typeface="Oswald"/>
              <a:buNone/>
              <a:defRPr sz="6000">
                <a:solidFill>
                  <a:schemeClr val="dk1"/>
                </a:solidFill>
                <a:latin typeface="Oswald"/>
                <a:ea typeface="Oswald"/>
                <a:cs typeface="Oswald"/>
                <a:sym typeface="Oswald"/>
              </a:defRPr>
            </a:lvl5pPr>
            <a:lvl6pPr lvl="5">
              <a:spcBef>
                <a:spcPts val="0"/>
              </a:spcBef>
              <a:spcAft>
                <a:spcPts val="0"/>
              </a:spcAft>
              <a:buClr>
                <a:schemeClr val="dk1"/>
              </a:buClr>
              <a:buSzPts val="6000"/>
              <a:buFont typeface="Oswald"/>
              <a:buNone/>
              <a:defRPr sz="6000">
                <a:solidFill>
                  <a:schemeClr val="dk1"/>
                </a:solidFill>
                <a:latin typeface="Oswald"/>
                <a:ea typeface="Oswald"/>
                <a:cs typeface="Oswald"/>
                <a:sym typeface="Oswald"/>
              </a:defRPr>
            </a:lvl6pPr>
            <a:lvl7pPr lvl="6">
              <a:spcBef>
                <a:spcPts val="0"/>
              </a:spcBef>
              <a:spcAft>
                <a:spcPts val="0"/>
              </a:spcAft>
              <a:buClr>
                <a:schemeClr val="dk1"/>
              </a:buClr>
              <a:buSzPts val="6000"/>
              <a:buFont typeface="Oswald"/>
              <a:buNone/>
              <a:defRPr sz="6000">
                <a:solidFill>
                  <a:schemeClr val="dk1"/>
                </a:solidFill>
                <a:latin typeface="Oswald"/>
                <a:ea typeface="Oswald"/>
                <a:cs typeface="Oswald"/>
                <a:sym typeface="Oswald"/>
              </a:defRPr>
            </a:lvl7pPr>
            <a:lvl8pPr lvl="7">
              <a:spcBef>
                <a:spcPts val="0"/>
              </a:spcBef>
              <a:spcAft>
                <a:spcPts val="0"/>
              </a:spcAft>
              <a:buClr>
                <a:schemeClr val="dk1"/>
              </a:buClr>
              <a:buSzPts val="6000"/>
              <a:buFont typeface="Oswald"/>
              <a:buNone/>
              <a:defRPr sz="6000">
                <a:solidFill>
                  <a:schemeClr val="dk1"/>
                </a:solidFill>
                <a:latin typeface="Oswald"/>
                <a:ea typeface="Oswald"/>
                <a:cs typeface="Oswald"/>
                <a:sym typeface="Oswald"/>
              </a:defRPr>
            </a:lvl8pPr>
            <a:lvl9pPr lvl="8">
              <a:spcBef>
                <a:spcPts val="0"/>
              </a:spcBef>
              <a:spcAft>
                <a:spcPts val="0"/>
              </a:spcAft>
              <a:buClr>
                <a:schemeClr val="dk1"/>
              </a:buClr>
              <a:buSzPts val="6000"/>
              <a:buFont typeface="Oswald"/>
              <a:buNone/>
              <a:defRPr sz="6000">
                <a:solidFill>
                  <a:schemeClr val="dk1"/>
                </a:solidFill>
                <a:latin typeface="Oswald"/>
                <a:ea typeface="Oswald"/>
                <a:cs typeface="Oswald"/>
                <a:sym typeface="Oswald"/>
              </a:defRPr>
            </a:lvl9pPr>
          </a:lstStyle>
          <a:p/>
        </p:txBody>
      </p:sp>
      <p:sp>
        <p:nvSpPr>
          <p:cNvPr id="133" name="Google Shape;133;p25"/>
          <p:cNvSpPr txBox="1"/>
          <p:nvPr>
            <p:ph idx="1" type="body"/>
          </p:nvPr>
        </p:nvSpPr>
        <p:spPr>
          <a:xfrm>
            <a:off x="623400" y="2304950"/>
            <a:ext cx="17041200" cy="6832800"/>
          </a:xfrm>
          <a:prstGeom prst="rect">
            <a:avLst/>
          </a:prstGeom>
          <a:noFill/>
          <a:ln>
            <a:noFill/>
          </a:ln>
        </p:spPr>
        <p:txBody>
          <a:bodyPr anchorCtr="0" anchor="t" bIns="182850" lIns="182850" spcFirstLastPara="1" rIns="182850" wrap="square" tIns="182850">
            <a:noAutofit/>
          </a:bodyPr>
          <a:lstStyle>
            <a:lvl1pPr indent="-457200" lvl="0" marL="457200">
              <a:lnSpc>
                <a:spcPct val="115000"/>
              </a:lnSpc>
              <a:spcBef>
                <a:spcPts val="0"/>
              </a:spcBef>
              <a:spcAft>
                <a:spcPts val="0"/>
              </a:spcAft>
              <a:buClr>
                <a:schemeClr val="accent3"/>
              </a:buClr>
              <a:buSzPts val="3600"/>
              <a:buFont typeface="Average"/>
              <a:buChar char="●"/>
              <a:defRPr sz="3600">
                <a:solidFill>
                  <a:schemeClr val="accent3"/>
                </a:solidFill>
                <a:latin typeface="Average"/>
                <a:ea typeface="Average"/>
                <a:cs typeface="Average"/>
                <a:sym typeface="Average"/>
              </a:defRPr>
            </a:lvl1pPr>
            <a:lvl2pPr indent="-406400" lvl="1" marL="914400">
              <a:lnSpc>
                <a:spcPct val="115000"/>
              </a:lnSpc>
              <a:spcBef>
                <a:spcPts val="3200"/>
              </a:spcBef>
              <a:spcAft>
                <a:spcPts val="0"/>
              </a:spcAft>
              <a:buClr>
                <a:schemeClr val="accent3"/>
              </a:buClr>
              <a:buSzPts val="2800"/>
              <a:buFont typeface="Average"/>
              <a:buChar char="○"/>
              <a:defRPr sz="2800">
                <a:solidFill>
                  <a:schemeClr val="accent3"/>
                </a:solidFill>
                <a:latin typeface="Average"/>
                <a:ea typeface="Average"/>
                <a:cs typeface="Average"/>
                <a:sym typeface="Average"/>
              </a:defRPr>
            </a:lvl2pPr>
            <a:lvl3pPr indent="-406400" lvl="2" marL="1371600">
              <a:lnSpc>
                <a:spcPct val="115000"/>
              </a:lnSpc>
              <a:spcBef>
                <a:spcPts val="3200"/>
              </a:spcBef>
              <a:spcAft>
                <a:spcPts val="0"/>
              </a:spcAft>
              <a:buClr>
                <a:schemeClr val="accent3"/>
              </a:buClr>
              <a:buSzPts val="2800"/>
              <a:buFont typeface="Average"/>
              <a:buChar char="■"/>
              <a:defRPr sz="2800">
                <a:solidFill>
                  <a:schemeClr val="accent3"/>
                </a:solidFill>
                <a:latin typeface="Average"/>
                <a:ea typeface="Average"/>
                <a:cs typeface="Average"/>
                <a:sym typeface="Average"/>
              </a:defRPr>
            </a:lvl3pPr>
            <a:lvl4pPr indent="-406400" lvl="3" marL="1828800">
              <a:lnSpc>
                <a:spcPct val="115000"/>
              </a:lnSpc>
              <a:spcBef>
                <a:spcPts val="3200"/>
              </a:spcBef>
              <a:spcAft>
                <a:spcPts val="0"/>
              </a:spcAft>
              <a:buClr>
                <a:schemeClr val="accent3"/>
              </a:buClr>
              <a:buSzPts val="2800"/>
              <a:buFont typeface="Average"/>
              <a:buChar char="●"/>
              <a:defRPr sz="2800">
                <a:solidFill>
                  <a:schemeClr val="accent3"/>
                </a:solidFill>
                <a:latin typeface="Average"/>
                <a:ea typeface="Average"/>
                <a:cs typeface="Average"/>
                <a:sym typeface="Average"/>
              </a:defRPr>
            </a:lvl4pPr>
            <a:lvl5pPr indent="-406400" lvl="4" marL="2286000">
              <a:lnSpc>
                <a:spcPct val="115000"/>
              </a:lnSpc>
              <a:spcBef>
                <a:spcPts val="3200"/>
              </a:spcBef>
              <a:spcAft>
                <a:spcPts val="0"/>
              </a:spcAft>
              <a:buClr>
                <a:schemeClr val="accent3"/>
              </a:buClr>
              <a:buSzPts val="2800"/>
              <a:buFont typeface="Average"/>
              <a:buChar char="○"/>
              <a:defRPr sz="2800">
                <a:solidFill>
                  <a:schemeClr val="accent3"/>
                </a:solidFill>
                <a:latin typeface="Average"/>
                <a:ea typeface="Average"/>
                <a:cs typeface="Average"/>
                <a:sym typeface="Average"/>
              </a:defRPr>
            </a:lvl5pPr>
            <a:lvl6pPr indent="-406400" lvl="5" marL="2743200">
              <a:lnSpc>
                <a:spcPct val="115000"/>
              </a:lnSpc>
              <a:spcBef>
                <a:spcPts val="3200"/>
              </a:spcBef>
              <a:spcAft>
                <a:spcPts val="0"/>
              </a:spcAft>
              <a:buClr>
                <a:schemeClr val="accent3"/>
              </a:buClr>
              <a:buSzPts val="2800"/>
              <a:buFont typeface="Average"/>
              <a:buChar char="■"/>
              <a:defRPr sz="2800">
                <a:solidFill>
                  <a:schemeClr val="accent3"/>
                </a:solidFill>
                <a:latin typeface="Average"/>
                <a:ea typeface="Average"/>
                <a:cs typeface="Average"/>
                <a:sym typeface="Average"/>
              </a:defRPr>
            </a:lvl6pPr>
            <a:lvl7pPr indent="-406400" lvl="6" marL="3200400">
              <a:lnSpc>
                <a:spcPct val="115000"/>
              </a:lnSpc>
              <a:spcBef>
                <a:spcPts val="3200"/>
              </a:spcBef>
              <a:spcAft>
                <a:spcPts val="0"/>
              </a:spcAft>
              <a:buClr>
                <a:schemeClr val="accent3"/>
              </a:buClr>
              <a:buSzPts val="2800"/>
              <a:buFont typeface="Average"/>
              <a:buChar char="●"/>
              <a:defRPr sz="2800">
                <a:solidFill>
                  <a:schemeClr val="accent3"/>
                </a:solidFill>
                <a:latin typeface="Average"/>
                <a:ea typeface="Average"/>
                <a:cs typeface="Average"/>
                <a:sym typeface="Average"/>
              </a:defRPr>
            </a:lvl7pPr>
            <a:lvl8pPr indent="-406400" lvl="7" marL="3657600">
              <a:lnSpc>
                <a:spcPct val="115000"/>
              </a:lnSpc>
              <a:spcBef>
                <a:spcPts val="3200"/>
              </a:spcBef>
              <a:spcAft>
                <a:spcPts val="0"/>
              </a:spcAft>
              <a:buClr>
                <a:schemeClr val="accent3"/>
              </a:buClr>
              <a:buSzPts val="2800"/>
              <a:buFont typeface="Average"/>
              <a:buChar char="○"/>
              <a:defRPr sz="2800">
                <a:solidFill>
                  <a:schemeClr val="accent3"/>
                </a:solidFill>
                <a:latin typeface="Average"/>
                <a:ea typeface="Average"/>
                <a:cs typeface="Average"/>
                <a:sym typeface="Average"/>
              </a:defRPr>
            </a:lvl8pPr>
            <a:lvl9pPr indent="-406400" lvl="8" marL="4114800">
              <a:lnSpc>
                <a:spcPct val="115000"/>
              </a:lnSpc>
              <a:spcBef>
                <a:spcPts val="3200"/>
              </a:spcBef>
              <a:spcAft>
                <a:spcPts val="3200"/>
              </a:spcAft>
              <a:buClr>
                <a:schemeClr val="accent3"/>
              </a:buClr>
              <a:buSzPts val="2800"/>
              <a:buFont typeface="Average"/>
              <a:buChar char="■"/>
              <a:defRPr sz="2800">
                <a:solidFill>
                  <a:schemeClr val="accent3"/>
                </a:solidFill>
                <a:latin typeface="Average"/>
                <a:ea typeface="Average"/>
                <a:cs typeface="Average"/>
                <a:sym typeface="Average"/>
              </a:defRPr>
            </a:lvl9pPr>
          </a:lstStyle>
          <a:p/>
        </p:txBody>
      </p:sp>
      <p:sp>
        <p:nvSpPr>
          <p:cNvPr id="134" name="Google Shape;134;p25"/>
          <p:cNvSpPr txBox="1"/>
          <p:nvPr>
            <p:ph idx="12" type="sldNum"/>
          </p:nvPr>
        </p:nvSpPr>
        <p:spPr>
          <a:xfrm>
            <a:off x="16980500" y="9362019"/>
            <a:ext cx="1097400" cy="787200"/>
          </a:xfrm>
          <a:prstGeom prst="rect">
            <a:avLst/>
          </a:prstGeom>
          <a:noFill/>
          <a:ln>
            <a:noFill/>
          </a:ln>
        </p:spPr>
        <p:txBody>
          <a:bodyPr anchorCtr="0" anchor="ctr" bIns="182850" lIns="182850" spcFirstLastPara="1" rIns="182850" wrap="square" tIns="182850">
            <a:noAutofit/>
          </a:bodyPr>
          <a:lstStyle>
            <a:lvl1pPr lvl="0" algn="r">
              <a:buNone/>
              <a:defRPr sz="2000">
                <a:solidFill>
                  <a:schemeClr val="accent3"/>
                </a:solidFill>
                <a:latin typeface="Average"/>
                <a:ea typeface="Average"/>
                <a:cs typeface="Average"/>
                <a:sym typeface="Average"/>
              </a:defRPr>
            </a:lvl1pPr>
            <a:lvl2pPr lvl="1" algn="r">
              <a:buNone/>
              <a:defRPr sz="2000">
                <a:solidFill>
                  <a:schemeClr val="accent3"/>
                </a:solidFill>
                <a:latin typeface="Average"/>
                <a:ea typeface="Average"/>
                <a:cs typeface="Average"/>
                <a:sym typeface="Average"/>
              </a:defRPr>
            </a:lvl2pPr>
            <a:lvl3pPr lvl="2" algn="r">
              <a:buNone/>
              <a:defRPr sz="2000">
                <a:solidFill>
                  <a:schemeClr val="accent3"/>
                </a:solidFill>
                <a:latin typeface="Average"/>
                <a:ea typeface="Average"/>
                <a:cs typeface="Average"/>
                <a:sym typeface="Average"/>
              </a:defRPr>
            </a:lvl3pPr>
            <a:lvl4pPr lvl="3" algn="r">
              <a:buNone/>
              <a:defRPr sz="2000">
                <a:solidFill>
                  <a:schemeClr val="accent3"/>
                </a:solidFill>
                <a:latin typeface="Average"/>
                <a:ea typeface="Average"/>
                <a:cs typeface="Average"/>
                <a:sym typeface="Average"/>
              </a:defRPr>
            </a:lvl4pPr>
            <a:lvl5pPr lvl="4" algn="r">
              <a:buNone/>
              <a:defRPr sz="2000">
                <a:solidFill>
                  <a:schemeClr val="accent3"/>
                </a:solidFill>
                <a:latin typeface="Average"/>
                <a:ea typeface="Average"/>
                <a:cs typeface="Average"/>
                <a:sym typeface="Average"/>
              </a:defRPr>
            </a:lvl5pPr>
            <a:lvl6pPr lvl="5" algn="r">
              <a:buNone/>
              <a:defRPr sz="2000">
                <a:solidFill>
                  <a:schemeClr val="accent3"/>
                </a:solidFill>
                <a:latin typeface="Average"/>
                <a:ea typeface="Average"/>
                <a:cs typeface="Average"/>
                <a:sym typeface="Average"/>
              </a:defRPr>
            </a:lvl6pPr>
            <a:lvl7pPr lvl="6" algn="r">
              <a:buNone/>
              <a:defRPr sz="2000">
                <a:solidFill>
                  <a:schemeClr val="accent3"/>
                </a:solidFill>
                <a:latin typeface="Average"/>
                <a:ea typeface="Average"/>
                <a:cs typeface="Average"/>
                <a:sym typeface="Average"/>
              </a:defRPr>
            </a:lvl7pPr>
            <a:lvl8pPr lvl="7" algn="r">
              <a:buNone/>
              <a:defRPr sz="2000">
                <a:solidFill>
                  <a:schemeClr val="accent3"/>
                </a:solidFill>
                <a:latin typeface="Average"/>
                <a:ea typeface="Average"/>
                <a:cs typeface="Average"/>
                <a:sym typeface="Average"/>
              </a:defRPr>
            </a:lvl8pPr>
            <a:lvl9pPr lvl="8" algn="r">
              <a:buNone/>
              <a:defRPr sz="2000">
                <a:solidFill>
                  <a:schemeClr val="accent3"/>
                </a:solidFill>
                <a:latin typeface="Average"/>
                <a:ea typeface="Average"/>
                <a:cs typeface="Average"/>
                <a:sym typeface="Average"/>
              </a:defRPr>
            </a:lvl9pPr>
          </a:lstStyle>
          <a:p>
            <a:pPr indent="0" lvl="0" marL="0" rtl="0" algn="r">
              <a:spcBef>
                <a:spcPts val="0"/>
              </a:spcBef>
              <a:spcAft>
                <a:spcPts val="0"/>
              </a:spcAft>
              <a:buNone/>
            </a:pPr>
            <a:fld id="{00000000-1234-1234-1234-123412341234}" type="slidenum">
              <a:rPr lang="en-US"/>
              <a:t>‹#›</a:t>
            </a:fld>
            <a:endParaRPr/>
          </a:p>
        </p:txBody>
      </p:sp>
      <p:pic>
        <p:nvPicPr>
          <p:cNvPr id="135" name="Google Shape;135;p25"/>
          <p:cNvPicPr preferRelativeResize="0"/>
          <p:nvPr/>
        </p:nvPicPr>
        <p:blipFill>
          <a:blip r:embed="rId1">
            <a:alphaModFix/>
          </a:blip>
          <a:stretch>
            <a:fillRect/>
          </a:stretch>
        </p:blipFill>
        <p:spPr>
          <a:xfrm>
            <a:off x="0" y="0"/>
            <a:ext cx="18288000" cy="102870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3.png"/><Relationship Id="rId10" Type="http://schemas.openxmlformats.org/officeDocument/2006/relationships/image" Target="../media/image28.png"/><Relationship Id="rId13" Type="http://schemas.openxmlformats.org/officeDocument/2006/relationships/image" Target="../media/image8.png"/><Relationship Id="rId12" Type="http://schemas.openxmlformats.org/officeDocument/2006/relationships/image" Target="../media/image7.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4.jpg"/><Relationship Id="rId4" Type="http://schemas.openxmlformats.org/officeDocument/2006/relationships/image" Target="../media/image23.png"/><Relationship Id="rId9" Type="http://schemas.openxmlformats.org/officeDocument/2006/relationships/image" Target="../media/image14.png"/><Relationship Id="rId15" Type="http://schemas.openxmlformats.org/officeDocument/2006/relationships/image" Target="../media/image12.gif"/><Relationship Id="rId14" Type="http://schemas.openxmlformats.org/officeDocument/2006/relationships/image" Target="../media/image25.png"/><Relationship Id="rId16" Type="http://schemas.openxmlformats.org/officeDocument/2006/relationships/image" Target="../media/image45.png"/><Relationship Id="rId5" Type="http://schemas.openxmlformats.org/officeDocument/2006/relationships/image" Target="../media/image22.png"/><Relationship Id="rId6" Type="http://schemas.openxmlformats.org/officeDocument/2006/relationships/image" Target="../media/image5.png"/><Relationship Id="rId7" Type="http://schemas.openxmlformats.org/officeDocument/2006/relationships/image" Target="../media/image4.png"/><Relationship Id="rId8" Type="http://schemas.openxmlformats.org/officeDocument/2006/relationships/image" Target="../media/image16.png"/></Relationships>
</file>

<file path=ppt/slides/_rels/slide2.xml.rels><?xml version="1.0" encoding="UTF-8" standalone="yes"?><Relationships xmlns="http://schemas.openxmlformats.org/package/2006/relationships"><Relationship Id="rId11" Type="http://schemas.openxmlformats.org/officeDocument/2006/relationships/image" Target="../media/image4.png"/><Relationship Id="rId10" Type="http://schemas.openxmlformats.org/officeDocument/2006/relationships/image" Target="../media/image32.png"/><Relationship Id="rId13" Type="http://schemas.openxmlformats.org/officeDocument/2006/relationships/image" Target="../media/image31.gif"/><Relationship Id="rId12" Type="http://schemas.openxmlformats.org/officeDocument/2006/relationships/image" Target="../media/image26.gif"/><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3.png"/><Relationship Id="rId4" Type="http://schemas.openxmlformats.org/officeDocument/2006/relationships/image" Target="../media/image19.png"/><Relationship Id="rId9" Type="http://schemas.openxmlformats.org/officeDocument/2006/relationships/image" Target="../media/image9.png"/><Relationship Id="rId15" Type="http://schemas.openxmlformats.org/officeDocument/2006/relationships/image" Target="../media/image66.png"/><Relationship Id="rId14" Type="http://schemas.openxmlformats.org/officeDocument/2006/relationships/image" Target="../media/image30.png"/><Relationship Id="rId5" Type="http://schemas.openxmlformats.org/officeDocument/2006/relationships/image" Target="../media/image6.png"/><Relationship Id="rId6" Type="http://schemas.openxmlformats.org/officeDocument/2006/relationships/image" Target="../media/image16.png"/><Relationship Id="rId7" Type="http://schemas.openxmlformats.org/officeDocument/2006/relationships/image" Target="../media/image17.png"/><Relationship Id="rId8" Type="http://schemas.openxmlformats.org/officeDocument/2006/relationships/image" Target="../media/image20.png"/></Relationships>
</file>

<file path=ppt/slides/_rels/slide3.xml.rels><?xml version="1.0" encoding="UTF-8" standalone="yes"?><Relationships xmlns="http://schemas.openxmlformats.org/package/2006/relationships"><Relationship Id="rId10" Type="http://schemas.openxmlformats.org/officeDocument/2006/relationships/image" Target="../media/image65.png"/><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62.jpg"/><Relationship Id="rId4" Type="http://schemas.openxmlformats.org/officeDocument/2006/relationships/image" Target="../media/image34.png"/><Relationship Id="rId9" Type="http://schemas.openxmlformats.org/officeDocument/2006/relationships/image" Target="../media/image21.png"/><Relationship Id="rId5" Type="http://schemas.openxmlformats.org/officeDocument/2006/relationships/image" Target="../media/image29.png"/><Relationship Id="rId6" Type="http://schemas.openxmlformats.org/officeDocument/2006/relationships/image" Target="../media/image48.png"/><Relationship Id="rId7" Type="http://schemas.openxmlformats.org/officeDocument/2006/relationships/image" Target="../media/image66.png"/><Relationship Id="rId8" Type="http://schemas.openxmlformats.org/officeDocument/2006/relationships/image" Target="../media/image35.png"/></Relationships>
</file>

<file path=ppt/slides/_rels/slide4.xml.rels><?xml version="1.0" encoding="UTF-8" standalone="yes"?><Relationships xmlns="http://schemas.openxmlformats.org/package/2006/relationships"><Relationship Id="rId10" Type="http://schemas.openxmlformats.org/officeDocument/2006/relationships/image" Target="../media/image45.png"/><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8.png"/><Relationship Id="rId4" Type="http://schemas.openxmlformats.org/officeDocument/2006/relationships/image" Target="../media/image42.png"/><Relationship Id="rId9" Type="http://schemas.openxmlformats.org/officeDocument/2006/relationships/image" Target="../media/image55.png"/><Relationship Id="rId5" Type="http://schemas.openxmlformats.org/officeDocument/2006/relationships/image" Target="../media/image41.png"/><Relationship Id="rId6" Type="http://schemas.openxmlformats.org/officeDocument/2006/relationships/image" Target="../media/image37.png"/><Relationship Id="rId7" Type="http://schemas.openxmlformats.org/officeDocument/2006/relationships/image" Target="../media/image27.png"/><Relationship Id="rId8" Type="http://schemas.openxmlformats.org/officeDocument/2006/relationships/image" Target="../media/image4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5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 Id="rId3" Type="http://schemas.openxmlformats.org/officeDocument/2006/relationships/image" Target="../media/image61.png"/><Relationship Id="rId4" Type="http://schemas.openxmlformats.org/officeDocument/2006/relationships/image" Target="../media/image5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6.xml"/><Relationship Id="rId3" Type="http://schemas.openxmlformats.org/officeDocument/2006/relationships/image" Target="../media/image6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17.xml"/><Relationship Id="rId3" Type="http://schemas.openxmlformats.org/officeDocument/2006/relationships/hyperlink" Target="http://www.youtube.com/watch?v=H3r9bOkYW9s" TargetMode="External"/><Relationship Id="rId4" Type="http://schemas.openxmlformats.org/officeDocument/2006/relationships/image" Target="../media/image50.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0.xml"/><Relationship Id="rId3" Type="http://schemas.openxmlformats.org/officeDocument/2006/relationships/image" Target="../media/image6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1.xml"/><Relationship Id="rId3" Type="http://schemas.openxmlformats.org/officeDocument/2006/relationships/image" Target="../media/image59.png"/><Relationship Id="rId4" Type="http://schemas.openxmlformats.org/officeDocument/2006/relationships/hyperlink" Target="https://lucid.app/lucidchart/0d883a33-77b9-4a11-8b33-a146c841477a/edit?viewport_loc=-345%2C-763%2C3440%2C1581%2C0_0&amp;invitationId=inv_ed111fe0-4725-47d5-8e96-054981722195" TargetMode="External"/><Relationship Id="rId5" Type="http://schemas.openxmlformats.org/officeDocument/2006/relationships/image" Target="../media/image6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2.xml"/><Relationship Id="rId3" Type="http://schemas.openxmlformats.org/officeDocument/2006/relationships/image" Target="../media/image46.png"/><Relationship Id="rId4" Type="http://schemas.openxmlformats.org/officeDocument/2006/relationships/image" Target="../media/image6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24.jpg"/><Relationship Id="rId4" Type="http://schemas.openxmlformats.org/officeDocument/2006/relationships/image" Target="../media/image47.png"/><Relationship Id="rId5" Type="http://schemas.openxmlformats.org/officeDocument/2006/relationships/image" Target="../media/image49.png"/><Relationship Id="rId6" Type="http://schemas.openxmlformats.org/officeDocument/2006/relationships/image" Target="../media/image51.png"/><Relationship Id="rId7" Type="http://schemas.openxmlformats.org/officeDocument/2006/relationships/image" Target="../media/image4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4.xml"/><Relationship Id="rId3" Type="http://schemas.openxmlformats.org/officeDocument/2006/relationships/image" Target="../media/image29.png"/><Relationship Id="rId4" Type="http://schemas.openxmlformats.org/officeDocument/2006/relationships/image" Target="../media/image48.png"/><Relationship Id="rId5" Type="http://schemas.openxmlformats.org/officeDocument/2006/relationships/image" Target="../media/image35.png"/><Relationship Id="rId6" Type="http://schemas.openxmlformats.org/officeDocument/2006/relationships/image" Target="../media/image21.png"/><Relationship Id="rId7" Type="http://schemas.openxmlformats.org/officeDocument/2006/relationships/image" Target="../media/image6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37"/>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17221" l="0" r="0" t="-17221"/>
            </a:stretch>
          </a:blipFill>
          <a:ln>
            <a:noFill/>
          </a:ln>
        </p:spPr>
      </p:sp>
      <p:sp>
        <p:nvSpPr>
          <p:cNvPr id="187" name="Google Shape;187;p37"/>
          <p:cNvSpPr/>
          <p:nvPr/>
        </p:nvSpPr>
        <p:spPr>
          <a:xfrm>
            <a:off x="16728850" y="-99875"/>
            <a:ext cx="1672800" cy="10486800"/>
          </a:xfrm>
          <a:prstGeom prst="rect">
            <a:avLst/>
          </a:prstGeom>
          <a:solidFill>
            <a:srgbClr val="674EA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188" name="Google Shape;188;p37"/>
          <p:cNvSpPr/>
          <p:nvPr/>
        </p:nvSpPr>
        <p:spPr>
          <a:xfrm rot="-9523726">
            <a:off x="408012" y="3873995"/>
            <a:ext cx="1964422" cy="1328440"/>
          </a:xfrm>
          <a:custGeom>
            <a:rect b="b" l="l" r="r" t="t"/>
            <a:pathLst>
              <a:path extrusionOk="0" h="1328440" w="1964422">
                <a:moveTo>
                  <a:pt x="0" y="0"/>
                </a:moveTo>
                <a:lnTo>
                  <a:pt x="1964422" y="0"/>
                </a:lnTo>
                <a:lnTo>
                  <a:pt x="1964422" y="1328440"/>
                </a:lnTo>
                <a:lnTo>
                  <a:pt x="0" y="1328440"/>
                </a:lnTo>
                <a:lnTo>
                  <a:pt x="0" y="0"/>
                </a:lnTo>
                <a:close/>
              </a:path>
            </a:pathLst>
          </a:custGeom>
          <a:blipFill rotWithShape="1">
            <a:blip r:embed="rId4">
              <a:alphaModFix/>
            </a:blip>
            <a:stretch>
              <a:fillRect b="0" l="0" r="0" t="0"/>
            </a:stretch>
          </a:blipFill>
          <a:ln>
            <a:noFill/>
          </a:ln>
        </p:spPr>
      </p:sp>
      <p:sp>
        <p:nvSpPr>
          <p:cNvPr id="189" name="Google Shape;189;p37"/>
          <p:cNvSpPr/>
          <p:nvPr/>
        </p:nvSpPr>
        <p:spPr>
          <a:xfrm flipH="1" rot="-241912">
            <a:off x="706028" y="2289306"/>
            <a:ext cx="1368390" cy="2671259"/>
          </a:xfrm>
          <a:custGeom>
            <a:rect b="b" l="l" r="r" t="t"/>
            <a:pathLst>
              <a:path extrusionOk="0" h="2671259" w="1368390">
                <a:moveTo>
                  <a:pt x="1368390" y="0"/>
                </a:moveTo>
                <a:lnTo>
                  <a:pt x="0" y="0"/>
                </a:lnTo>
                <a:lnTo>
                  <a:pt x="0" y="2671258"/>
                </a:lnTo>
                <a:lnTo>
                  <a:pt x="1368390" y="2671258"/>
                </a:lnTo>
                <a:lnTo>
                  <a:pt x="1368390" y="0"/>
                </a:lnTo>
                <a:close/>
              </a:path>
            </a:pathLst>
          </a:custGeom>
          <a:blipFill rotWithShape="1">
            <a:blip r:embed="rId5">
              <a:alphaModFix/>
            </a:blip>
            <a:stretch>
              <a:fillRect b="-221" l="0" r="0" t="-221"/>
            </a:stretch>
          </a:blipFill>
          <a:ln>
            <a:noFill/>
          </a:ln>
        </p:spPr>
      </p:sp>
      <p:sp>
        <p:nvSpPr>
          <p:cNvPr id="190" name="Google Shape;190;p37"/>
          <p:cNvSpPr/>
          <p:nvPr/>
        </p:nvSpPr>
        <p:spPr>
          <a:xfrm>
            <a:off x="1959792" y="1028700"/>
            <a:ext cx="6364006" cy="262515"/>
          </a:xfrm>
          <a:custGeom>
            <a:rect b="b" l="l" r="r" t="t"/>
            <a:pathLst>
              <a:path extrusionOk="0" h="262515" w="6364006">
                <a:moveTo>
                  <a:pt x="0" y="0"/>
                </a:moveTo>
                <a:lnTo>
                  <a:pt x="6364007" y="0"/>
                </a:lnTo>
                <a:lnTo>
                  <a:pt x="6364007" y="262515"/>
                </a:lnTo>
                <a:lnTo>
                  <a:pt x="0" y="262515"/>
                </a:lnTo>
                <a:lnTo>
                  <a:pt x="0" y="0"/>
                </a:lnTo>
                <a:close/>
              </a:path>
            </a:pathLst>
          </a:custGeom>
          <a:blipFill rotWithShape="1">
            <a:blip r:embed="rId6">
              <a:alphaModFix/>
            </a:blip>
            <a:stretch>
              <a:fillRect b="0" l="0" r="0" t="0"/>
            </a:stretch>
          </a:blipFill>
          <a:ln>
            <a:noFill/>
          </a:ln>
        </p:spPr>
      </p:sp>
      <p:sp>
        <p:nvSpPr>
          <p:cNvPr id="191" name="Google Shape;191;p37"/>
          <p:cNvSpPr/>
          <p:nvPr/>
        </p:nvSpPr>
        <p:spPr>
          <a:xfrm>
            <a:off x="1959792" y="9127042"/>
            <a:ext cx="6364006" cy="262515"/>
          </a:xfrm>
          <a:custGeom>
            <a:rect b="b" l="l" r="r" t="t"/>
            <a:pathLst>
              <a:path extrusionOk="0" h="262515" w="6364006">
                <a:moveTo>
                  <a:pt x="0" y="0"/>
                </a:moveTo>
                <a:lnTo>
                  <a:pt x="6364007" y="0"/>
                </a:lnTo>
                <a:lnTo>
                  <a:pt x="6364007" y="262516"/>
                </a:lnTo>
                <a:lnTo>
                  <a:pt x="0" y="262516"/>
                </a:lnTo>
                <a:lnTo>
                  <a:pt x="0" y="0"/>
                </a:lnTo>
                <a:close/>
              </a:path>
            </a:pathLst>
          </a:custGeom>
          <a:blipFill rotWithShape="1">
            <a:blip r:embed="rId6">
              <a:alphaModFix/>
            </a:blip>
            <a:stretch>
              <a:fillRect b="0" l="0" r="0" t="0"/>
            </a:stretch>
          </a:blipFill>
          <a:ln>
            <a:noFill/>
          </a:ln>
        </p:spPr>
      </p:sp>
      <p:sp>
        <p:nvSpPr>
          <p:cNvPr id="192" name="Google Shape;192;p37"/>
          <p:cNvSpPr/>
          <p:nvPr/>
        </p:nvSpPr>
        <p:spPr>
          <a:xfrm>
            <a:off x="1959792" y="1518065"/>
            <a:ext cx="831958" cy="1492302"/>
          </a:xfrm>
          <a:custGeom>
            <a:rect b="b" l="l" r="r" t="t"/>
            <a:pathLst>
              <a:path extrusionOk="0" h="1492302" w="831958">
                <a:moveTo>
                  <a:pt x="0" y="0"/>
                </a:moveTo>
                <a:lnTo>
                  <a:pt x="831959" y="0"/>
                </a:lnTo>
                <a:lnTo>
                  <a:pt x="831959" y="1492301"/>
                </a:lnTo>
                <a:lnTo>
                  <a:pt x="0" y="1492301"/>
                </a:lnTo>
                <a:lnTo>
                  <a:pt x="0" y="0"/>
                </a:lnTo>
                <a:close/>
              </a:path>
            </a:pathLst>
          </a:custGeom>
          <a:blipFill rotWithShape="1">
            <a:blip r:embed="rId7">
              <a:alphaModFix/>
            </a:blip>
            <a:stretch>
              <a:fillRect b="0" l="0" r="0" t="0"/>
            </a:stretch>
          </a:blipFill>
          <a:ln>
            <a:noFill/>
          </a:ln>
        </p:spPr>
      </p:sp>
      <p:sp>
        <p:nvSpPr>
          <p:cNvPr id="193" name="Google Shape;193;p37"/>
          <p:cNvSpPr/>
          <p:nvPr/>
        </p:nvSpPr>
        <p:spPr>
          <a:xfrm>
            <a:off x="2791751" y="1478642"/>
            <a:ext cx="1403442" cy="1531724"/>
          </a:xfrm>
          <a:custGeom>
            <a:rect b="b" l="l" r="r" t="t"/>
            <a:pathLst>
              <a:path extrusionOk="0" h="1531724" w="1403442">
                <a:moveTo>
                  <a:pt x="0" y="0"/>
                </a:moveTo>
                <a:lnTo>
                  <a:pt x="1403441" y="0"/>
                </a:lnTo>
                <a:lnTo>
                  <a:pt x="1403441" y="1531724"/>
                </a:lnTo>
                <a:lnTo>
                  <a:pt x="0" y="1531724"/>
                </a:lnTo>
                <a:lnTo>
                  <a:pt x="0" y="0"/>
                </a:lnTo>
                <a:close/>
              </a:path>
            </a:pathLst>
          </a:custGeom>
          <a:blipFill rotWithShape="1">
            <a:blip r:embed="rId8">
              <a:alphaModFix/>
            </a:blip>
            <a:stretch>
              <a:fillRect b="0" l="0" r="0" t="0"/>
            </a:stretch>
          </a:blipFill>
          <a:ln>
            <a:noFill/>
          </a:ln>
        </p:spPr>
      </p:sp>
      <p:sp>
        <p:nvSpPr>
          <p:cNvPr id="194" name="Google Shape;194;p37"/>
          <p:cNvSpPr/>
          <p:nvPr/>
        </p:nvSpPr>
        <p:spPr>
          <a:xfrm>
            <a:off x="4289784" y="1478642"/>
            <a:ext cx="1326856" cy="1531724"/>
          </a:xfrm>
          <a:custGeom>
            <a:rect b="b" l="l" r="r" t="t"/>
            <a:pathLst>
              <a:path extrusionOk="0" h="1531724" w="1326856">
                <a:moveTo>
                  <a:pt x="0" y="0"/>
                </a:moveTo>
                <a:lnTo>
                  <a:pt x="1326855" y="0"/>
                </a:lnTo>
                <a:lnTo>
                  <a:pt x="1326855" y="1531724"/>
                </a:lnTo>
                <a:lnTo>
                  <a:pt x="0" y="1531724"/>
                </a:lnTo>
                <a:lnTo>
                  <a:pt x="0" y="0"/>
                </a:lnTo>
                <a:close/>
              </a:path>
            </a:pathLst>
          </a:custGeom>
          <a:blipFill rotWithShape="1">
            <a:blip r:embed="rId9">
              <a:alphaModFix/>
            </a:blip>
            <a:stretch>
              <a:fillRect b="0" l="0" r="0" t="0"/>
            </a:stretch>
          </a:blipFill>
          <a:ln>
            <a:noFill/>
          </a:ln>
        </p:spPr>
      </p:sp>
      <p:sp>
        <p:nvSpPr>
          <p:cNvPr id="195" name="Google Shape;195;p37"/>
          <p:cNvSpPr/>
          <p:nvPr/>
        </p:nvSpPr>
        <p:spPr>
          <a:xfrm>
            <a:off x="5774612" y="1518065"/>
            <a:ext cx="1264726" cy="1492302"/>
          </a:xfrm>
          <a:custGeom>
            <a:rect b="b" l="l" r="r" t="t"/>
            <a:pathLst>
              <a:path extrusionOk="0" h="1492302" w="1264726">
                <a:moveTo>
                  <a:pt x="0" y="0"/>
                </a:moveTo>
                <a:lnTo>
                  <a:pt x="1264726" y="0"/>
                </a:lnTo>
                <a:lnTo>
                  <a:pt x="1264726" y="1492301"/>
                </a:lnTo>
                <a:lnTo>
                  <a:pt x="0" y="1492301"/>
                </a:lnTo>
                <a:lnTo>
                  <a:pt x="0" y="0"/>
                </a:lnTo>
                <a:close/>
              </a:path>
            </a:pathLst>
          </a:custGeom>
          <a:blipFill rotWithShape="1">
            <a:blip r:embed="rId10">
              <a:alphaModFix/>
            </a:blip>
            <a:stretch>
              <a:fillRect b="0" l="0" r="0" t="0"/>
            </a:stretch>
          </a:blipFill>
          <a:ln>
            <a:noFill/>
          </a:ln>
        </p:spPr>
      </p:sp>
      <p:sp>
        <p:nvSpPr>
          <p:cNvPr id="196" name="Google Shape;196;p37"/>
          <p:cNvSpPr/>
          <p:nvPr/>
        </p:nvSpPr>
        <p:spPr>
          <a:xfrm>
            <a:off x="7193380" y="1518065"/>
            <a:ext cx="1130418" cy="1492302"/>
          </a:xfrm>
          <a:custGeom>
            <a:rect b="b" l="l" r="r" t="t"/>
            <a:pathLst>
              <a:path extrusionOk="0" h="1492302" w="1130418">
                <a:moveTo>
                  <a:pt x="0" y="0"/>
                </a:moveTo>
                <a:lnTo>
                  <a:pt x="1130419" y="0"/>
                </a:lnTo>
                <a:lnTo>
                  <a:pt x="1130419" y="1492301"/>
                </a:lnTo>
                <a:lnTo>
                  <a:pt x="0" y="1492301"/>
                </a:lnTo>
                <a:lnTo>
                  <a:pt x="0" y="0"/>
                </a:lnTo>
                <a:close/>
              </a:path>
            </a:pathLst>
          </a:custGeom>
          <a:blipFill rotWithShape="1">
            <a:blip r:embed="rId11">
              <a:alphaModFix/>
            </a:blip>
            <a:stretch>
              <a:fillRect b="0" l="0" r="0" t="0"/>
            </a:stretch>
          </a:blipFill>
          <a:ln>
            <a:noFill/>
          </a:ln>
        </p:spPr>
      </p:sp>
      <p:sp>
        <p:nvSpPr>
          <p:cNvPr id="197" name="Google Shape;197;p37"/>
          <p:cNvSpPr/>
          <p:nvPr/>
        </p:nvSpPr>
        <p:spPr>
          <a:xfrm rot="-654276">
            <a:off x="466166" y="7587123"/>
            <a:ext cx="1926853" cy="1806424"/>
          </a:xfrm>
          <a:custGeom>
            <a:rect b="b" l="l" r="r" t="t"/>
            <a:pathLst>
              <a:path extrusionOk="0" h="1806424" w="1926853">
                <a:moveTo>
                  <a:pt x="0" y="0"/>
                </a:moveTo>
                <a:lnTo>
                  <a:pt x="1926853" y="0"/>
                </a:lnTo>
                <a:lnTo>
                  <a:pt x="1926853" y="1806424"/>
                </a:lnTo>
                <a:lnTo>
                  <a:pt x="0" y="1806424"/>
                </a:lnTo>
                <a:lnTo>
                  <a:pt x="0" y="0"/>
                </a:lnTo>
                <a:close/>
              </a:path>
            </a:pathLst>
          </a:custGeom>
          <a:blipFill rotWithShape="1">
            <a:blip r:embed="rId12">
              <a:alphaModFix/>
            </a:blip>
            <a:stretch>
              <a:fillRect b="0" l="0" r="0" t="0"/>
            </a:stretch>
          </a:blipFill>
          <a:ln>
            <a:noFill/>
          </a:ln>
        </p:spPr>
      </p:sp>
      <p:sp>
        <p:nvSpPr>
          <p:cNvPr id="198" name="Google Shape;198;p37"/>
          <p:cNvSpPr/>
          <p:nvPr/>
        </p:nvSpPr>
        <p:spPr>
          <a:xfrm>
            <a:off x="8797446" y="1518065"/>
            <a:ext cx="4333522" cy="6040301"/>
          </a:xfrm>
          <a:custGeom>
            <a:rect b="b" l="l" r="r" t="t"/>
            <a:pathLst>
              <a:path extrusionOk="0" h="6040301" w="4333522">
                <a:moveTo>
                  <a:pt x="0" y="0"/>
                </a:moveTo>
                <a:lnTo>
                  <a:pt x="4333523" y="0"/>
                </a:lnTo>
                <a:lnTo>
                  <a:pt x="4333523" y="6040300"/>
                </a:lnTo>
                <a:lnTo>
                  <a:pt x="0" y="6040300"/>
                </a:lnTo>
                <a:lnTo>
                  <a:pt x="0" y="0"/>
                </a:lnTo>
                <a:close/>
              </a:path>
            </a:pathLst>
          </a:custGeom>
          <a:blipFill rotWithShape="1">
            <a:blip r:embed="rId13">
              <a:alphaModFix/>
            </a:blip>
            <a:stretch>
              <a:fillRect b="0" l="0" r="0" t="0"/>
            </a:stretch>
          </a:blipFill>
          <a:ln cap="sq" cmpd="sng" w="76200">
            <a:solidFill>
              <a:srgbClr val="A483FF"/>
            </a:solidFill>
            <a:prstDash val="dash"/>
            <a:miter lim="8000"/>
            <a:headEnd len="sm" w="sm" type="none"/>
            <a:tailEnd len="sm" w="sm" type="none"/>
          </a:ln>
        </p:spPr>
      </p:sp>
      <p:sp>
        <p:nvSpPr>
          <p:cNvPr id="199" name="Google Shape;199;p37"/>
          <p:cNvSpPr/>
          <p:nvPr/>
        </p:nvSpPr>
        <p:spPr>
          <a:xfrm>
            <a:off x="12971999" y="1028700"/>
            <a:ext cx="4340411" cy="6040301"/>
          </a:xfrm>
          <a:custGeom>
            <a:rect b="b" l="l" r="r" t="t"/>
            <a:pathLst>
              <a:path extrusionOk="0" h="6040301" w="4340411">
                <a:moveTo>
                  <a:pt x="0" y="0"/>
                </a:moveTo>
                <a:lnTo>
                  <a:pt x="4340411" y="0"/>
                </a:lnTo>
                <a:lnTo>
                  <a:pt x="4340411" y="6040301"/>
                </a:lnTo>
                <a:lnTo>
                  <a:pt x="0" y="6040301"/>
                </a:lnTo>
                <a:lnTo>
                  <a:pt x="0" y="0"/>
                </a:lnTo>
                <a:close/>
              </a:path>
            </a:pathLst>
          </a:custGeom>
          <a:blipFill rotWithShape="1">
            <a:blip r:embed="rId14">
              <a:alphaModFix/>
            </a:blip>
            <a:stretch>
              <a:fillRect b="0" l="-2186" r="-2186" t="0"/>
            </a:stretch>
          </a:blipFill>
          <a:ln cap="sq" cmpd="sng" w="76200">
            <a:solidFill>
              <a:srgbClr val="A483FF"/>
            </a:solidFill>
            <a:prstDash val="dash"/>
            <a:miter lim="8000"/>
            <a:headEnd len="sm" w="sm" type="none"/>
            <a:tailEnd len="sm" w="sm" type="none"/>
          </a:ln>
        </p:spPr>
      </p:sp>
      <p:pic>
        <p:nvPicPr>
          <p:cNvPr id="200" name="Google Shape;200;p37"/>
          <p:cNvPicPr preferRelativeResize="0"/>
          <p:nvPr/>
        </p:nvPicPr>
        <p:blipFill>
          <a:blip r:embed="rId15">
            <a:alphaModFix/>
          </a:blip>
          <a:stretch>
            <a:fillRect/>
          </a:stretch>
        </p:blipFill>
        <p:spPr>
          <a:xfrm>
            <a:off x="2458550" y="4519834"/>
            <a:ext cx="5777325" cy="3097766"/>
          </a:xfrm>
          <a:prstGeom prst="rect">
            <a:avLst/>
          </a:prstGeom>
          <a:noFill/>
          <a:ln>
            <a:noFill/>
          </a:ln>
        </p:spPr>
      </p:pic>
      <p:pic>
        <p:nvPicPr>
          <p:cNvPr id="201" name="Google Shape;201;p37"/>
          <p:cNvPicPr preferRelativeResize="0"/>
          <p:nvPr/>
        </p:nvPicPr>
        <p:blipFill rotWithShape="1">
          <a:blip r:embed="rId16">
            <a:alphaModFix/>
          </a:blip>
          <a:srcRect b="6810" l="0" r="1845" t="1773"/>
          <a:stretch/>
        </p:blipFill>
        <p:spPr>
          <a:xfrm>
            <a:off x="11353325" y="3562925"/>
            <a:ext cx="4333525" cy="6040300"/>
          </a:xfrm>
          <a:prstGeom prst="rect">
            <a:avLst/>
          </a:prstGeom>
          <a:noFill/>
          <a:ln cap="flat" cmpd="sng" w="76200">
            <a:solidFill>
              <a:srgbClr val="A483FF"/>
            </a:solidFill>
            <a:prstDash val="dash"/>
            <a:round/>
            <a:headEnd len="sm" w="sm" type="none"/>
            <a:tailEnd len="sm" w="sm" type="none"/>
          </a:ln>
        </p:spPr>
      </p:pic>
      <p:sp>
        <p:nvSpPr>
          <p:cNvPr id="202" name="Google Shape;202;p37"/>
          <p:cNvSpPr txBox="1"/>
          <p:nvPr/>
        </p:nvSpPr>
        <p:spPr>
          <a:xfrm>
            <a:off x="2373925" y="8449950"/>
            <a:ext cx="101286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3200">
                <a:solidFill>
                  <a:srgbClr val="FFFFFF"/>
                </a:solidFill>
                <a:latin typeface="Bubblegum Sans"/>
                <a:ea typeface="Bubblegum Sans"/>
                <a:cs typeface="Bubblegum Sans"/>
                <a:sym typeface="Bubblegum Sans"/>
              </a:rPr>
              <a:t>ENGLISH Y10-Y11</a:t>
            </a:r>
            <a:endParaRPr sz="3200">
              <a:solidFill>
                <a:srgbClr val="FFFFFF"/>
              </a:solidFill>
              <a:latin typeface="Bubblegum Sans"/>
              <a:ea typeface="Bubblegum Sans"/>
              <a:cs typeface="Bubblegum Sans"/>
              <a:sym typeface="Bubblegum San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7454B"/>
        </a:solidFill>
      </p:bgPr>
    </p:bg>
    <p:spTree>
      <p:nvGrpSpPr>
        <p:cNvPr id="206" name="Shape 206"/>
        <p:cNvGrpSpPr/>
        <p:nvPr/>
      </p:nvGrpSpPr>
      <p:grpSpPr>
        <a:xfrm>
          <a:off x="0" y="0"/>
          <a:ext cx="0" cy="0"/>
          <a:chOff x="0" y="0"/>
          <a:chExt cx="0" cy="0"/>
        </a:xfrm>
      </p:grpSpPr>
      <p:sp>
        <p:nvSpPr>
          <p:cNvPr id="207" name="Google Shape;207;p38"/>
          <p:cNvSpPr/>
          <p:nvPr/>
        </p:nvSpPr>
        <p:spPr>
          <a:xfrm>
            <a:off x="6367252" y="469935"/>
            <a:ext cx="3095032" cy="1746114"/>
          </a:xfrm>
          <a:custGeom>
            <a:rect b="b" l="l" r="r" t="t"/>
            <a:pathLst>
              <a:path extrusionOk="0" h="2142471" w="3797585">
                <a:moveTo>
                  <a:pt x="0" y="0"/>
                </a:moveTo>
                <a:lnTo>
                  <a:pt x="3797585" y="0"/>
                </a:lnTo>
                <a:lnTo>
                  <a:pt x="3797585" y="2142471"/>
                </a:lnTo>
                <a:lnTo>
                  <a:pt x="0" y="2142471"/>
                </a:lnTo>
                <a:lnTo>
                  <a:pt x="0" y="0"/>
                </a:lnTo>
                <a:close/>
              </a:path>
            </a:pathLst>
          </a:custGeom>
          <a:blipFill rotWithShape="1">
            <a:blip r:embed="rId3">
              <a:alphaModFix/>
            </a:blip>
            <a:stretch>
              <a:fillRect b="0" l="0" r="0" t="0"/>
            </a:stretch>
          </a:blipFill>
          <a:ln>
            <a:noFill/>
          </a:ln>
        </p:spPr>
      </p:sp>
      <p:sp>
        <p:nvSpPr>
          <p:cNvPr id="208" name="Google Shape;208;p38"/>
          <p:cNvSpPr/>
          <p:nvPr/>
        </p:nvSpPr>
        <p:spPr>
          <a:xfrm rot="1203720">
            <a:off x="626873" y="5189884"/>
            <a:ext cx="715544" cy="642331"/>
          </a:xfrm>
          <a:custGeom>
            <a:rect b="b" l="l" r="r" t="t"/>
            <a:pathLst>
              <a:path extrusionOk="0" h="633413" w="658947">
                <a:moveTo>
                  <a:pt x="0" y="0"/>
                </a:moveTo>
                <a:lnTo>
                  <a:pt x="658947" y="0"/>
                </a:lnTo>
                <a:lnTo>
                  <a:pt x="658947" y="633412"/>
                </a:lnTo>
                <a:lnTo>
                  <a:pt x="0" y="633412"/>
                </a:lnTo>
                <a:lnTo>
                  <a:pt x="0" y="0"/>
                </a:lnTo>
                <a:close/>
              </a:path>
            </a:pathLst>
          </a:custGeom>
          <a:blipFill rotWithShape="1">
            <a:blip r:embed="rId4">
              <a:alphaModFix/>
            </a:blip>
            <a:stretch>
              <a:fillRect b="0" l="0" r="0" t="0"/>
            </a:stretch>
          </a:blipFill>
          <a:ln>
            <a:noFill/>
          </a:ln>
        </p:spPr>
      </p:sp>
      <p:sp>
        <p:nvSpPr>
          <p:cNvPr id="209" name="Google Shape;209;p38"/>
          <p:cNvSpPr/>
          <p:nvPr/>
        </p:nvSpPr>
        <p:spPr>
          <a:xfrm>
            <a:off x="2028126" y="937599"/>
            <a:ext cx="1190568" cy="1278463"/>
          </a:xfrm>
          <a:custGeom>
            <a:rect b="b" l="l" r="r" t="t"/>
            <a:pathLst>
              <a:path extrusionOk="0" h="1568666" w="1460820">
                <a:moveTo>
                  <a:pt x="0" y="0"/>
                </a:moveTo>
                <a:lnTo>
                  <a:pt x="1460821" y="0"/>
                </a:lnTo>
                <a:lnTo>
                  <a:pt x="1460821" y="1568666"/>
                </a:lnTo>
                <a:lnTo>
                  <a:pt x="0" y="1568666"/>
                </a:lnTo>
                <a:lnTo>
                  <a:pt x="0" y="0"/>
                </a:lnTo>
                <a:close/>
              </a:path>
            </a:pathLst>
          </a:custGeom>
          <a:blipFill rotWithShape="1">
            <a:blip r:embed="rId5">
              <a:alphaModFix/>
            </a:blip>
            <a:stretch>
              <a:fillRect b="0" l="0" r="0" t="0"/>
            </a:stretch>
          </a:blipFill>
          <a:ln>
            <a:noFill/>
          </a:ln>
        </p:spPr>
      </p:sp>
      <p:sp>
        <p:nvSpPr>
          <p:cNvPr id="210" name="Google Shape;210;p38"/>
          <p:cNvSpPr/>
          <p:nvPr/>
        </p:nvSpPr>
        <p:spPr>
          <a:xfrm>
            <a:off x="750149" y="937599"/>
            <a:ext cx="1171391" cy="1278463"/>
          </a:xfrm>
          <a:custGeom>
            <a:rect b="b" l="l" r="r" t="t"/>
            <a:pathLst>
              <a:path extrusionOk="0" h="1568666" w="1437290">
                <a:moveTo>
                  <a:pt x="0" y="0"/>
                </a:moveTo>
                <a:lnTo>
                  <a:pt x="1437291" y="0"/>
                </a:lnTo>
                <a:lnTo>
                  <a:pt x="1437291" y="1568666"/>
                </a:lnTo>
                <a:lnTo>
                  <a:pt x="0" y="1568666"/>
                </a:lnTo>
                <a:lnTo>
                  <a:pt x="0" y="0"/>
                </a:lnTo>
                <a:close/>
              </a:path>
            </a:pathLst>
          </a:custGeom>
          <a:blipFill rotWithShape="1">
            <a:blip r:embed="rId6">
              <a:alphaModFix/>
            </a:blip>
            <a:stretch>
              <a:fillRect b="0" l="0" r="0" t="0"/>
            </a:stretch>
          </a:blipFill>
          <a:ln>
            <a:noFill/>
          </a:ln>
        </p:spPr>
      </p:sp>
      <p:sp>
        <p:nvSpPr>
          <p:cNvPr id="211" name="Google Shape;211;p38"/>
          <p:cNvSpPr/>
          <p:nvPr/>
        </p:nvSpPr>
        <p:spPr>
          <a:xfrm>
            <a:off x="4656757" y="937599"/>
            <a:ext cx="1133037" cy="1278463"/>
          </a:xfrm>
          <a:custGeom>
            <a:rect b="b" l="l" r="r" t="t"/>
            <a:pathLst>
              <a:path extrusionOk="0" h="1568666" w="1390230">
                <a:moveTo>
                  <a:pt x="0" y="0"/>
                </a:moveTo>
                <a:lnTo>
                  <a:pt x="1390231" y="0"/>
                </a:lnTo>
                <a:lnTo>
                  <a:pt x="1390231" y="1568666"/>
                </a:lnTo>
                <a:lnTo>
                  <a:pt x="0" y="1568666"/>
                </a:lnTo>
                <a:lnTo>
                  <a:pt x="0" y="0"/>
                </a:lnTo>
                <a:close/>
              </a:path>
            </a:pathLst>
          </a:custGeom>
          <a:blipFill rotWithShape="1">
            <a:blip r:embed="rId7">
              <a:alphaModFix/>
            </a:blip>
            <a:stretch>
              <a:fillRect b="0" l="0" r="0" t="0"/>
            </a:stretch>
          </a:blipFill>
          <a:ln>
            <a:noFill/>
          </a:ln>
        </p:spPr>
      </p:sp>
      <p:sp>
        <p:nvSpPr>
          <p:cNvPr id="212" name="Google Shape;212;p38"/>
          <p:cNvSpPr/>
          <p:nvPr/>
        </p:nvSpPr>
        <p:spPr>
          <a:xfrm>
            <a:off x="750149" y="2498180"/>
            <a:ext cx="1620872" cy="1278463"/>
          </a:xfrm>
          <a:custGeom>
            <a:rect b="b" l="l" r="r" t="t"/>
            <a:pathLst>
              <a:path extrusionOk="0" h="1568666" w="1988800">
                <a:moveTo>
                  <a:pt x="0" y="0"/>
                </a:moveTo>
                <a:lnTo>
                  <a:pt x="1988801" y="0"/>
                </a:lnTo>
                <a:lnTo>
                  <a:pt x="1988801" y="1568666"/>
                </a:lnTo>
                <a:lnTo>
                  <a:pt x="0" y="1568666"/>
                </a:lnTo>
                <a:lnTo>
                  <a:pt x="0" y="0"/>
                </a:lnTo>
                <a:close/>
              </a:path>
            </a:pathLst>
          </a:custGeom>
          <a:blipFill rotWithShape="1">
            <a:blip r:embed="rId8">
              <a:alphaModFix/>
            </a:blip>
            <a:stretch>
              <a:fillRect b="0" l="0" r="0" t="0"/>
            </a:stretch>
          </a:blipFill>
          <a:ln>
            <a:noFill/>
          </a:ln>
        </p:spPr>
      </p:sp>
      <p:sp>
        <p:nvSpPr>
          <p:cNvPr id="213" name="Google Shape;213;p38"/>
          <p:cNvSpPr/>
          <p:nvPr/>
        </p:nvSpPr>
        <p:spPr>
          <a:xfrm>
            <a:off x="3809532" y="2498180"/>
            <a:ext cx="1117057" cy="1278463"/>
          </a:xfrm>
          <a:custGeom>
            <a:rect b="b" l="l" r="r" t="t"/>
            <a:pathLst>
              <a:path extrusionOk="0" h="1568666" w="1370622">
                <a:moveTo>
                  <a:pt x="0" y="0"/>
                </a:moveTo>
                <a:lnTo>
                  <a:pt x="1370622" y="0"/>
                </a:lnTo>
                <a:lnTo>
                  <a:pt x="1370622" y="1568666"/>
                </a:lnTo>
                <a:lnTo>
                  <a:pt x="0" y="1568666"/>
                </a:lnTo>
                <a:lnTo>
                  <a:pt x="0" y="0"/>
                </a:lnTo>
                <a:close/>
              </a:path>
            </a:pathLst>
          </a:custGeom>
          <a:blipFill rotWithShape="1">
            <a:blip r:embed="rId9">
              <a:alphaModFix/>
            </a:blip>
            <a:stretch>
              <a:fillRect b="0" l="0" r="0" t="0"/>
            </a:stretch>
          </a:blipFill>
          <a:ln>
            <a:noFill/>
          </a:ln>
        </p:spPr>
      </p:sp>
      <p:sp>
        <p:nvSpPr>
          <p:cNvPr id="214" name="Google Shape;214;p38"/>
          <p:cNvSpPr/>
          <p:nvPr/>
        </p:nvSpPr>
        <p:spPr>
          <a:xfrm>
            <a:off x="5013839" y="2498180"/>
            <a:ext cx="1096282" cy="1278463"/>
          </a:xfrm>
          <a:custGeom>
            <a:rect b="b" l="l" r="r" t="t"/>
            <a:pathLst>
              <a:path extrusionOk="0" h="1568666" w="1345131">
                <a:moveTo>
                  <a:pt x="0" y="0"/>
                </a:moveTo>
                <a:lnTo>
                  <a:pt x="1345132" y="0"/>
                </a:lnTo>
                <a:lnTo>
                  <a:pt x="1345132" y="1568666"/>
                </a:lnTo>
                <a:lnTo>
                  <a:pt x="0" y="1568666"/>
                </a:lnTo>
                <a:lnTo>
                  <a:pt x="0" y="0"/>
                </a:lnTo>
                <a:close/>
              </a:path>
            </a:pathLst>
          </a:custGeom>
          <a:blipFill rotWithShape="1">
            <a:blip r:embed="rId10">
              <a:alphaModFix/>
            </a:blip>
            <a:stretch>
              <a:fillRect b="0" l="0" r="0" t="0"/>
            </a:stretch>
          </a:blipFill>
          <a:ln>
            <a:noFill/>
          </a:ln>
        </p:spPr>
      </p:sp>
      <p:sp>
        <p:nvSpPr>
          <p:cNvPr id="215" name="Google Shape;215;p38"/>
          <p:cNvSpPr/>
          <p:nvPr/>
        </p:nvSpPr>
        <p:spPr>
          <a:xfrm>
            <a:off x="6234002" y="2498180"/>
            <a:ext cx="712743" cy="1278463"/>
          </a:xfrm>
          <a:custGeom>
            <a:rect b="b" l="l" r="r" t="t"/>
            <a:pathLst>
              <a:path extrusionOk="0" h="1568666" w="874531">
                <a:moveTo>
                  <a:pt x="0" y="0"/>
                </a:moveTo>
                <a:lnTo>
                  <a:pt x="874531" y="0"/>
                </a:lnTo>
                <a:lnTo>
                  <a:pt x="874531" y="1568666"/>
                </a:lnTo>
                <a:lnTo>
                  <a:pt x="0" y="1568666"/>
                </a:lnTo>
                <a:lnTo>
                  <a:pt x="0" y="0"/>
                </a:lnTo>
                <a:close/>
              </a:path>
            </a:pathLst>
          </a:custGeom>
          <a:blipFill rotWithShape="1">
            <a:blip r:embed="rId11">
              <a:alphaModFix/>
            </a:blip>
            <a:stretch>
              <a:fillRect b="0" l="0" r="0" t="0"/>
            </a:stretch>
          </a:blipFill>
          <a:ln>
            <a:noFill/>
          </a:ln>
        </p:spPr>
      </p:sp>
      <p:sp>
        <p:nvSpPr>
          <p:cNvPr id="216" name="Google Shape;216;p38"/>
          <p:cNvSpPr/>
          <p:nvPr/>
        </p:nvSpPr>
        <p:spPr>
          <a:xfrm>
            <a:off x="3342334" y="937599"/>
            <a:ext cx="1190568" cy="1278463"/>
          </a:xfrm>
          <a:custGeom>
            <a:rect b="b" l="l" r="r" t="t"/>
            <a:pathLst>
              <a:path extrusionOk="0" h="1568666" w="1460820">
                <a:moveTo>
                  <a:pt x="0" y="0"/>
                </a:moveTo>
                <a:lnTo>
                  <a:pt x="1460820" y="0"/>
                </a:lnTo>
                <a:lnTo>
                  <a:pt x="1460820" y="1568666"/>
                </a:lnTo>
                <a:lnTo>
                  <a:pt x="0" y="1568666"/>
                </a:lnTo>
                <a:lnTo>
                  <a:pt x="0" y="0"/>
                </a:lnTo>
                <a:close/>
              </a:path>
            </a:pathLst>
          </a:custGeom>
          <a:blipFill rotWithShape="1">
            <a:blip r:embed="rId5">
              <a:alphaModFix/>
            </a:blip>
            <a:stretch>
              <a:fillRect b="0" l="0" r="0" t="0"/>
            </a:stretch>
          </a:blipFill>
          <a:ln>
            <a:noFill/>
          </a:ln>
        </p:spPr>
      </p:sp>
      <p:sp>
        <p:nvSpPr>
          <p:cNvPr id="217" name="Google Shape;217;p38"/>
          <p:cNvSpPr/>
          <p:nvPr/>
        </p:nvSpPr>
        <p:spPr>
          <a:xfrm>
            <a:off x="2495107" y="2498180"/>
            <a:ext cx="1190568" cy="1278463"/>
          </a:xfrm>
          <a:custGeom>
            <a:rect b="b" l="l" r="r" t="t"/>
            <a:pathLst>
              <a:path extrusionOk="0" h="1568666" w="1460820">
                <a:moveTo>
                  <a:pt x="0" y="0"/>
                </a:moveTo>
                <a:lnTo>
                  <a:pt x="1460821" y="0"/>
                </a:lnTo>
                <a:lnTo>
                  <a:pt x="1460821" y="1568666"/>
                </a:lnTo>
                <a:lnTo>
                  <a:pt x="0" y="1568666"/>
                </a:lnTo>
                <a:lnTo>
                  <a:pt x="0" y="0"/>
                </a:lnTo>
                <a:close/>
              </a:path>
            </a:pathLst>
          </a:custGeom>
          <a:blipFill rotWithShape="1">
            <a:blip r:embed="rId5">
              <a:alphaModFix/>
            </a:blip>
            <a:stretch>
              <a:fillRect b="0" l="0" r="0" t="0"/>
            </a:stretch>
          </a:blipFill>
          <a:ln>
            <a:noFill/>
          </a:ln>
        </p:spPr>
      </p:sp>
      <p:sp>
        <p:nvSpPr>
          <p:cNvPr id="218" name="Google Shape;218;p38"/>
          <p:cNvSpPr/>
          <p:nvPr/>
        </p:nvSpPr>
        <p:spPr>
          <a:xfrm>
            <a:off x="7070727" y="2498180"/>
            <a:ext cx="1096282" cy="1278463"/>
          </a:xfrm>
          <a:custGeom>
            <a:rect b="b" l="l" r="r" t="t"/>
            <a:pathLst>
              <a:path extrusionOk="0" h="1568666" w="1345131">
                <a:moveTo>
                  <a:pt x="0" y="0"/>
                </a:moveTo>
                <a:lnTo>
                  <a:pt x="1345131" y="0"/>
                </a:lnTo>
                <a:lnTo>
                  <a:pt x="1345131" y="1568666"/>
                </a:lnTo>
                <a:lnTo>
                  <a:pt x="0" y="1568666"/>
                </a:lnTo>
                <a:lnTo>
                  <a:pt x="0" y="0"/>
                </a:lnTo>
                <a:close/>
              </a:path>
            </a:pathLst>
          </a:custGeom>
          <a:blipFill rotWithShape="1">
            <a:blip r:embed="rId10">
              <a:alphaModFix/>
            </a:blip>
            <a:stretch>
              <a:fillRect b="0" l="0" r="0" t="0"/>
            </a:stretch>
          </a:blipFill>
          <a:ln>
            <a:noFill/>
          </a:ln>
        </p:spPr>
      </p:sp>
      <p:sp>
        <p:nvSpPr>
          <p:cNvPr id="219" name="Google Shape;219;p38"/>
          <p:cNvSpPr/>
          <p:nvPr/>
        </p:nvSpPr>
        <p:spPr>
          <a:xfrm rot="1203720">
            <a:off x="626873" y="6336408"/>
            <a:ext cx="715544" cy="642331"/>
          </a:xfrm>
          <a:custGeom>
            <a:rect b="b" l="l" r="r" t="t"/>
            <a:pathLst>
              <a:path extrusionOk="0" h="633413" w="658947">
                <a:moveTo>
                  <a:pt x="0" y="0"/>
                </a:moveTo>
                <a:lnTo>
                  <a:pt x="658947" y="0"/>
                </a:lnTo>
                <a:lnTo>
                  <a:pt x="658947" y="633413"/>
                </a:lnTo>
                <a:lnTo>
                  <a:pt x="0" y="633413"/>
                </a:lnTo>
                <a:lnTo>
                  <a:pt x="0" y="0"/>
                </a:lnTo>
                <a:close/>
              </a:path>
            </a:pathLst>
          </a:custGeom>
          <a:blipFill rotWithShape="1">
            <a:blip r:embed="rId4">
              <a:alphaModFix/>
            </a:blip>
            <a:stretch>
              <a:fillRect b="0" l="0" r="0" t="0"/>
            </a:stretch>
          </a:blipFill>
          <a:ln>
            <a:noFill/>
          </a:ln>
        </p:spPr>
      </p:sp>
      <p:sp>
        <p:nvSpPr>
          <p:cNvPr id="220" name="Google Shape;220;p38"/>
          <p:cNvSpPr/>
          <p:nvPr/>
        </p:nvSpPr>
        <p:spPr>
          <a:xfrm rot="1203720">
            <a:off x="626873" y="7937473"/>
            <a:ext cx="715544" cy="642331"/>
          </a:xfrm>
          <a:custGeom>
            <a:rect b="b" l="l" r="r" t="t"/>
            <a:pathLst>
              <a:path extrusionOk="0" h="633413" w="658947">
                <a:moveTo>
                  <a:pt x="0" y="0"/>
                </a:moveTo>
                <a:lnTo>
                  <a:pt x="658947" y="0"/>
                </a:lnTo>
                <a:lnTo>
                  <a:pt x="658947" y="633413"/>
                </a:lnTo>
                <a:lnTo>
                  <a:pt x="0" y="633413"/>
                </a:lnTo>
                <a:lnTo>
                  <a:pt x="0" y="0"/>
                </a:lnTo>
                <a:close/>
              </a:path>
            </a:pathLst>
          </a:custGeom>
          <a:blipFill rotWithShape="1">
            <a:blip r:embed="rId4">
              <a:alphaModFix/>
            </a:blip>
            <a:stretch>
              <a:fillRect b="0" l="0" r="0" t="0"/>
            </a:stretch>
          </a:blipFill>
          <a:ln>
            <a:noFill/>
          </a:ln>
        </p:spPr>
      </p:sp>
      <p:sp>
        <p:nvSpPr>
          <p:cNvPr id="221" name="Google Shape;221;p38"/>
          <p:cNvSpPr/>
          <p:nvPr/>
        </p:nvSpPr>
        <p:spPr>
          <a:xfrm rot="1203720">
            <a:off x="626873" y="7169357"/>
            <a:ext cx="715544" cy="642331"/>
          </a:xfrm>
          <a:custGeom>
            <a:rect b="b" l="l" r="r" t="t"/>
            <a:pathLst>
              <a:path extrusionOk="0" h="633413" w="658947">
                <a:moveTo>
                  <a:pt x="0" y="0"/>
                </a:moveTo>
                <a:lnTo>
                  <a:pt x="658947" y="0"/>
                </a:lnTo>
                <a:lnTo>
                  <a:pt x="658947" y="633412"/>
                </a:lnTo>
                <a:lnTo>
                  <a:pt x="0" y="633412"/>
                </a:lnTo>
                <a:lnTo>
                  <a:pt x="0" y="0"/>
                </a:lnTo>
                <a:close/>
              </a:path>
            </a:pathLst>
          </a:custGeom>
          <a:blipFill rotWithShape="1">
            <a:blip r:embed="rId4">
              <a:alphaModFix/>
            </a:blip>
            <a:stretch>
              <a:fillRect b="0" l="0" r="0" t="0"/>
            </a:stretch>
          </a:blipFill>
          <a:ln>
            <a:noFill/>
          </a:ln>
        </p:spPr>
      </p:sp>
      <p:grpSp>
        <p:nvGrpSpPr>
          <p:cNvPr id="222" name="Google Shape;222;p38"/>
          <p:cNvGrpSpPr/>
          <p:nvPr/>
        </p:nvGrpSpPr>
        <p:grpSpPr>
          <a:xfrm>
            <a:off x="750150" y="4135186"/>
            <a:ext cx="12989312" cy="703396"/>
            <a:chOff x="0" y="-28575"/>
            <a:chExt cx="4106643" cy="249963"/>
          </a:xfrm>
        </p:grpSpPr>
        <p:sp>
          <p:nvSpPr>
            <p:cNvPr id="223" name="Google Shape;223;p38"/>
            <p:cNvSpPr/>
            <p:nvPr/>
          </p:nvSpPr>
          <p:spPr>
            <a:xfrm>
              <a:off x="0" y="0"/>
              <a:ext cx="4106643" cy="221388"/>
            </a:xfrm>
            <a:custGeom>
              <a:rect b="b" l="l" r="r" t="t"/>
              <a:pathLst>
                <a:path extrusionOk="0" h="221388" w="4106643">
                  <a:moveTo>
                    <a:pt x="7448" y="0"/>
                  </a:moveTo>
                  <a:lnTo>
                    <a:pt x="4099195" y="0"/>
                  </a:lnTo>
                  <a:cubicBezTo>
                    <a:pt x="4103308" y="0"/>
                    <a:pt x="4106643" y="3334"/>
                    <a:pt x="4106643" y="7448"/>
                  </a:cubicBezTo>
                  <a:lnTo>
                    <a:pt x="4106643" y="213940"/>
                  </a:lnTo>
                  <a:cubicBezTo>
                    <a:pt x="4106643" y="215915"/>
                    <a:pt x="4105858" y="217810"/>
                    <a:pt x="4104461" y="219206"/>
                  </a:cubicBezTo>
                  <a:cubicBezTo>
                    <a:pt x="4103065" y="220603"/>
                    <a:pt x="4101170" y="221388"/>
                    <a:pt x="4099195" y="221388"/>
                  </a:cubicBezTo>
                  <a:lnTo>
                    <a:pt x="7448" y="221388"/>
                  </a:lnTo>
                  <a:cubicBezTo>
                    <a:pt x="5473" y="221388"/>
                    <a:pt x="3578" y="220603"/>
                    <a:pt x="2181" y="219206"/>
                  </a:cubicBezTo>
                  <a:cubicBezTo>
                    <a:pt x="785" y="217810"/>
                    <a:pt x="0" y="215915"/>
                    <a:pt x="0" y="213940"/>
                  </a:cubicBezTo>
                  <a:lnTo>
                    <a:pt x="0" y="7448"/>
                  </a:lnTo>
                  <a:cubicBezTo>
                    <a:pt x="0" y="5473"/>
                    <a:pt x="785" y="3578"/>
                    <a:pt x="2181" y="2181"/>
                  </a:cubicBezTo>
                  <a:cubicBezTo>
                    <a:pt x="3578" y="785"/>
                    <a:pt x="5473" y="0"/>
                    <a:pt x="7448" y="0"/>
                  </a:cubicBezTo>
                  <a:close/>
                </a:path>
              </a:pathLst>
            </a:custGeom>
            <a:solidFill>
              <a:srgbClr val="3C90C2"/>
            </a:solidFill>
            <a:ln>
              <a:noFill/>
            </a:ln>
          </p:spPr>
          <p:txBody>
            <a:bodyPr anchorCtr="0" anchor="ctr" bIns="90700" lIns="90700" spcFirstLastPara="1" rIns="90700" wrap="square" tIns="90700">
              <a:noAutofit/>
            </a:bodyPr>
            <a:lstStyle/>
            <a:p>
              <a:pPr indent="0" lvl="0" marL="0" rtl="0" algn="l">
                <a:spcBef>
                  <a:spcPts val="0"/>
                </a:spcBef>
                <a:spcAft>
                  <a:spcPts val="0"/>
                </a:spcAft>
                <a:buNone/>
              </a:pPr>
              <a:r>
                <a:t/>
              </a:r>
              <a:endParaRPr/>
            </a:p>
          </p:txBody>
        </p:sp>
        <p:sp>
          <p:nvSpPr>
            <p:cNvPr id="224" name="Google Shape;224;p38"/>
            <p:cNvSpPr txBox="1"/>
            <p:nvPr/>
          </p:nvSpPr>
          <p:spPr>
            <a:xfrm>
              <a:off x="0" y="-28575"/>
              <a:ext cx="4106643" cy="249963"/>
            </a:xfrm>
            <a:prstGeom prst="rect">
              <a:avLst/>
            </a:prstGeom>
            <a:noFill/>
            <a:ln>
              <a:noFill/>
            </a:ln>
          </p:spPr>
          <p:txBody>
            <a:bodyPr anchorCtr="0" anchor="ctr" bIns="50400" lIns="50400" spcFirstLastPara="1" rIns="50400" wrap="square" tIns="50400">
              <a:noAutofit/>
            </a:bodyPr>
            <a:lstStyle/>
            <a:p>
              <a:pPr indent="0" lvl="0" marL="0" marR="0" rtl="0" algn="ctr">
                <a:lnSpc>
                  <a:spcPct val="113000"/>
                </a:lnSpc>
                <a:spcBef>
                  <a:spcPts val="0"/>
                </a:spcBef>
                <a:spcAft>
                  <a:spcPts val="0"/>
                </a:spcAft>
                <a:buNone/>
              </a:pPr>
              <a:r>
                <a:t/>
              </a:r>
              <a:endParaRPr b="0" i="0" sz="1786" u="none" cap="none" strike="noStrike">
                <a:solidFill>
                  <a:schemeClr val="dk1"/>
                </a:solidFill>
                <a:latin typeface="Calibri"/>
                <a:ea typeface="Calibri"/>
                <a:cs typeface="Calibri"/>
                <a:sym typeface="Calibri"/>
              </a:endParaRPr>
            </a:p>
          </p:txBody>
        </p:sp>
      </p:grpSp>
      <p:sp>
        <p:nvSpPr>
          <p:cNvPr id="225" name="Google Shape;225;p38"/>
          <p:cNvSpPr txBox="1"/>
          <p:nvPr/>
        </p:nvSpPr>
        <p:spPr>
          <a:xfrm>
            <a:off x="1780436" y="5246800"/>
            <a:ext cx="10311600" cy="4649400"/>
          </a:xfrm>
          <a:prstGeom prst="rect">
            <a:avLst/>
          </a:prstGeom>
          <a:noFill/>
          <a:ln>
            <a:noFill/>
          </a:ln>
        </p:spPr>
        <p:txBody>
          <a:bodyPr anchorCtr="0" anchor="t" bIns="0" lIns="0" spcFirstLastPara="1" rIns="0" wrap="square" tIns="0">
            <a:noAutofit/>
          </a:bodyPr>
          <a:lstStyle/>
          <a:p>
            <a:pPr indent="0" lvl="0" marL="0" marR="0" rtl="0" algn="l">
              <a:lnSpc>
                <a:spcPct val="113000"/>
              </a:lnSpc>
              <a:spcBef>
                <a:spcPts val="0"/>
              </a:spcBef>
              <a:spcAft>
                <a:spcPts val="0"/>
              </a:spcAft>
              <a:buNone/>
            </a:pPr>
            <a:r>
              <a:rPr lang="en-US" sz="3000">
                <a:solidFill>
                  <a:srgbClr val="FFFFFF"/>
                </a:solidFill>
                <a:latin typeface="Bricolage Grotesque SemiBold"/>
                <a:ea typeface="Bricolage Grotesque SemiBold"/>
                <a:cs typeface="Bricolage Grotesque SemiBold"/>
                <a:sym typeface="Bricolage Grotesque SemiBold"/>
              </a:rPr>
              <a:t>What you can expect from Y10 English! </a:t>
            </a:r>
            <a:r>
              <a:rPr b="1" i="1" lang="en-US" sz="3000">
                <a:solidFill>
                  <a:srgbClr val="DCFFFB"/>
                </a:solidFill>
                <a:latin typeface="Bricolage Grotesque"/>
                <a:ea typeface="Bricolage Grotesque"/>
                <a:cs typeface="Bricolage Grotesque"/>
                <a:sym typeface="Bricolage Grotesque"/>
              </a:rPr>
              <a:t>(We will continue to go through this next week, so don’t worry)</a:t>
            </a:r>
            <a:endParaRPr b="1" i="1" sz="3000">
              <a:solidFill>
                <a:srgbClr val="DCFFFB"/>
              </a:solidFill>
              <a:latin typeface="Bricolage Grotesque"/>
              <a:ea typeface="Bricolage Grotesque"/>
              <a:cs typeface="Bricolage Grotesque"/>
              <a:sym typeface="Bricolage Grotesque"/>
            </a:endParaRPr>
          </a:p>
          <a:p>
            <a:pPr indent="0" lvl="0" marL="0" rtl="0" algn="l">
              <a:lnSpc>
                <a:spcPct val="113000"/>
              </a:lnSpc>
              <a:spcBef>
                <a:spcPts val="0"/>
              </a:spcBef>
              <a:spcAft>
                <a:spcPts val="0"/>
              </a:spcAft>
              <a:buNone/>
            </a:pPr>
            <a:r>
              <a:t/>
            </a:r>
            <a:endParaRPr sz="1000">
              <a:solidFill>
                <a:schemeClr val="lt1"/>
              </a:solidFill>
              <a:latin typeface="Bricolage Grotesque SemiBold"/>
              <a:ea typeface="Bricolage Grotesque SemiBold"/>
              <a:cs typeface="Bricolage Grotesque SemiBold"/>
              <a:sym typeface="Bricolage Grotesque SemiBold"/>
            </a:endParaRPr>
          </a:p>
          <a:p>
            <a:pPr indent="0" lvl="0" marL="0" rtl="0" algn="l">
              <a:lnSpc>
                <a:spcPct val="113000"/>
              </a:lnSpc>
              <a:spcBef>
                <a:spcPts val="0"/>
              </a:spcBef>
              <a:spcAft>
                <a:spcPts val="0"/>
              </a:spcAft>
              <a:buClr>
                <a:schemeClr val="dk1"/>
              </a:buClr>
              <a:buFont typeface="Arial"/>
              <a:buNone/>
            </a:pPr>
            <a:r>
              <a:rPr lang="en-US" sz="3000">
                <a:solidFill>
                  <a:schemeClr val="lt1"/>
                </a:solidFill>
                <a:latin typeface="Bricolage Grotesque SemiBold"/>
                <a:ea typeface="Bricolage Grotesque SemiBold"/>
                <a:cs typeface="Bricolage Grotesque SemiBold"/>
                <a:sym typeface="Bricolage Grotesque SemiBold"/>
              </a:rPr>
              <a:t>Understanding the history of the English Language</a:t>
            </a:r>
            <a:endParaRPr sz="3000">
              <a:solidFill>
                <a:schemeClr val="dk1"/>
              </a:solidFill>
              <a:latin typeface="Bricolage Grotesque SemiBold"/>
              <a:ea typeface="Bricolage Grotesque SemiBold"/>
              <a:cs typeface="Bricolage Grotesque SemiBold"/>
              <a:sym typeface="Bricolage Grotesque SemiBold"/>
            </a:endParaRPr>
          </a:p>
          <a:p>
            <a:pPr indent="0" lvl="0" marL="0" rtl="0" algn="l">
              <a:lnSpc>
                <a:spcPct val="113000"/>
              </a:lnSpc>
              <a:spcBef>
                <a:spcPts val="0"/>
              </a:spcBef>
              <a:spcAft>
                <a:spcPts val="0"/>
              </a:spcAft>
              <a:buClr>
                <a:schemeClr val="dk1"/>
              </a:buClr>
              <a:buFont typeface="Arial"/>
              <a:buNone/>
            </a:pPr>
            <a:r>
              <a:t/>
            </a:r>
            <a:endParaRPr sz="1600">
              <a:solidFill>
                <a:schemeClr val="lt1"/>
              </a:solidFill>
              <a:latin typeface="Bricolage Grotesque SemiBold"/>
              <a:ea typeface="Bricolage Grotesque SemiBold"/>
              <a:cs typeface="Bricolage Grotesque SemiBold"/>
              <a:sym typeface="Bricolage Grotesque SemiBold"/>
            </a:endParaRPr>
          </a:p>
          <a:p>
            <a:pPr indent="0" lvl="0" marL="0" rtl="0" algn="l">
              <a:lnSpc>
                <a:spcPct val="113000"/>
              </a:lnSpc>
              <a:spcBef>
                <a:spcPts val="0"/>
              </a:spcBef>
              <a:spcAft>
                <a:spcPts val="0"/>
              </a:spcAft>
              <a:buClr>
                <a:schemeClr val="dk1"/>
              </a:buClr>
              <a:buFont typeface="Arial"/>
              <a:buNone/>
            </a:pPr>
            <a:r>
              <a:rPr lang="en-US" sz="3000">
                <a:solidFill>
                  <a:schemeClr val="lt1"/>
                </a:solidFill>
                <a:latin typeface="Bricolage Grotesque SemiBold"/>
                <a:ea typeface="Bricolage Grotesque SemiBold"/>
                <a:cs typeface="Bricolage Grotesque SemiBold"/>
                <a:sym typeface="Bricolage Grotesque SemiBold"/>
              </a:rPr>
              <a:t>Reflect on your own experiences with English</a:t>
            </a:r>
            <a:endParaRPr sz="3000">
              <a:solidFill>
                <a:schemeClr val="lt1"/>
              </a:solidFill>
              <a:latin typeface="Bricolage Grotesque SemiBold"/>
              <a:ea typeface="Bricolage Grotesque SemiBold"/>
              <a:cs typeface="Bricolage Grotesque SemiBold"/>
              <a:sym typeface="Bricolage Grotesque SemiBold"/>
            </a:endParaRPr>
          </a:p>
          <a:p>
            <a:pPr indent="0" lvl="0" marL="0" rtl="0" algn="l">
              <a:lnSpc>
                <a:spcPct val="113000"/>
              </a:lnSpc>
              <a:spcBef>
                <a:spcPts val="0"/>
              </a:spcBef>
              <a:spcAft>
                <a:spcPts val="0"/>
              </a:spcAft>
              <a:buClr>
                <a:schemeClr val="dk1"/>
              </a:buClr>
              <a:buFont typeface="Arial"/>
              <a:buNone/>
            </a:pPr>
            <a:r>
              <a:t/>
            </a:r>
            <a:endParaRPr sz="1600">
              <a:solidFill>
                <a:schemeClr val="lt1"/>
              </a:solidFill>
              <a:latin typeface="Bricolage Grotesque SemiBold"/>
              <a:ea typeface="Bricolage Grotesque SemiBold"/>
              <a:cs typeface="Bricolage Grotesque SemiBold"/>
              <a:sym typeface="Bricolage Grotesque SemiBold"/>
            </a:endParaRPr>
          </a:p>
          <a:p>
            <a:pPr indent="0" lvl="0" marL="0" rtl="0" algn="l">
              <a:lnSpc>
                <a:spcPct val="113000"/>
              </a:lnSpc>
              <a:spcBef>
                <a:spcPts val="0"/>
              </a:spcBef>
              <a:spcAft>
                <a:spcPts val="0"/>
              </a:spcAft>
              <a:buClr>
                <a:schemeClr val="dk1"/>
              </a:buClr>
              <a:buFont typeface="Arial"/>
              <a:buNone/>
            </a:pPr>
            <a:r>
              <a:rPr lang="en-US" sz="3000">
                <a:solidFill>
                  <a:schemeClr val="lt1"/>
                </a:solidFill>
                <a:latin typeface="Bricolage Grotesque SemiBold"/>
                <a:ea typeface="Bricolage Grotesque SemiBold"/>
                <a:cs typeface="Bricolage Grotesque SemiBold"/>
                <a:sym typeface="Bricolage Grotesque SemiBold"/>
              </a:rPr>
              <a:t>Discover where words have come from </a:t>
            </a:r>
            <a:r>
              <a:rPr b="1" i="1" lang="en-US" sz="3000">
                <a:solidFill>
                  <a:srgbClr val="DCFFFB"/>
                </a:solidFill>
                <a:latin typeface="Bricolage Grotesque"/>
                <a:ea typeface="Bricolage Grotesque"/>
                <a:cs typeface="Bricolage Grotesque"/>
                <a:sym typeface="Bricolage Grotesque"/>
              </a:rPr>
              <a:t>(and learn how to find out!)</a:t>
            </a:r>
            <a:endParaRPr b="1" i="1" sz="3000">
              <a:solidFill>
                <a:srgbClr val="DCFFFB"/>
              </a:solidFill>
              <a:latin typeface="Bricolage Grotesque"/>
              <a:ea typeface="Bricolage Grotesque"/>
              <a:cs typeface="Bricolage Grotesque"/>
              <a:sym typeface="Bricolage Grotesque"/>
            </a:endParaRPr>
          </a:p>
        </p:txBody>
      </p:sp>
      <p:sp>
        <p:nvSpPr>
          <p:cNvPr id="226" name="Google Shape;226;p38"/>
          <p:cNvSpPr txBox="1"/>
          <p:nvPr/>
        </p:nvSpPr>
        <p:spPr>
          <a:xfrm>
            <a:off x="3746325" y="4224775"/>
            <a:ext cx="6922500" cy="613800"/>
          </a:xfrm>
          <a:prstGeom prst="rect">
            <a:avLst/>
          </a:prstGeom>
          <a:noFill/>
          <a:ln>
            <a:noFill/>
          </a:ln>
        </p:spPr>
        <p:txBody>
          <a:bodyPr anchorCtr="0" anchor="t" bIns="0" lIns="0" spcFirstLastPara="1" rIns="0" wrap="square" tIns="0">
            <a:noAutofit/>
          </a:bodyPr>
          <a:lstStyle/>
          <a:p>
            <a:pPr indent="0" lvl="0" marL="0" marR="0" rtl="0" algn="ctr">
              <a:lnSpc>
                <a:spcPct val="140011"/>
              </a:lnSpc>
              <a:spcBef>
                <a:spcPts val="0"/>
              </a:spcBef>
              <a:spcAft>
                <a:spcPts val="0"/>
              </a:spcAft>
              <a:buNone/>
            </a:pPr>
            <a:r>
              <a:rPr lang="en-US" sz="3500">
                <a:solidFill>
                  <a:srgbClr val="FFFFFF"/>
                </a:solidFill>
                <a:latin typeface="Bricolage Grotesque SemiBold"/>
                <a:ea typeface="Bricolage Grotesque SemiBold"/>
                <a:cs typeface="Bricolage Grotesque SemiBold"/>
                <a:sym typeface="Bricolage Grotesque SemiBold"/>
              </a:rPr>
              <a:t>Today’s Agenda:</a:t>
            </a:r>
            <a:endParaRPr sz="3500">
              <a:latin typeface="Bricolage Grotesque SemiBold"/>
              <a:ea typeface="Bricolage Grotesque SemiBold"/>
              <a:cs typeface="Bricolage Grotesque SemiBold"/>
              <a:sym typeface="Bricolage Grotesque SemiBold"/>
            </a:endParaRPr>
          </a:p>
        </p:txBody>
      </p:sp>
      <p:sp>
        <p:nvSpPr>
          <p:cNvPr id="227" name="Google Shape;227;p38"/>
          <p:cNvSpPr/>
          <p:nvPr/>
        </p:nvSpPr>
        <p:spPr>
          <a:xfrm>
            <a:off x="8290890" y="2498180"/>
            <a:ext cx="1171391" cy="1278463"/>
          </a:xfrm>
          <a:custGeom>
            <a:rect b="b" l="l" r="r" t="t"/>
            <a:pathLst>
              <a:path extrusionOk="0" h="1568666" w="1437290">
                <a:moveTo>
                  <a:pt x="0" y="0"/>
                </a:moveTo>
                <a:lnTo>
                  <a:pt x="1437291" y="0"/>
                </a:lnTo>
                <a:lnTo>
                  <a:pt x="1437291" y="1568666"/>
                </a:lnTo>
                <a:lnTo>
                  <a:pt x="0" y="1568666"/>
                </a:lnTo>
                <a:lnTo>
                  <a:pt x="0" y="0"/>
                </a:lnTo>
                <a:close/>
              </a:path>
            </a:pathLst>
          </a:custGeom>
          <a:blipFill rotWithShape="1">
            <a:blip r:embed="rId6">
              <a:alphaModFix/>
            </a:blip>
            <a:stretch>
              <a:fillRect b="0" l="0" r="0" t="0"/>
            </a:stretch>
          </a:blipFill>
          <a:ln>
            <a:noFill/>
          </a:ln>
        </p:spPr>
      </p:sp>
      <p:sp>
        <p:nvSpPr>
          <p:cNvPr id="228" name="Google Shape;228;p38"/>
          <p:cNvSpPr/>
          <p:nvPr/>
        </p:nvSpPr>
        <p:spPr>
          <a:xfrm>
            <a:off x="13264450" y="-17650"/>
            <a:ext cx="5023500" cy="10389300"/>
          </a:xfrm>
          <a:prstGeom prst="rect">
            <a:avLst/>
          </a:prstGeom>
          <a:solidFill>
            <a:srgbClr val="1C458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pic>
        <p:nvPicPr>
          <p:cNvPr id="229" name="Google Shape;229;p38"/>
          <p:cNvPicPr preferRelativeResize="0"/>
          <p:nvPr/>
        </p:nvPicPr>
        <p:blipFill rotWithShape="1">
          <a:blip r:embed="rId12">
            <a:alphaModFix/>
          </a:blip>
          <a:srcRect b="0" l="0" r="3326" t="0"/>
          <a:stretch/>
        </p:blipFill>
        <p:spPr>
          <a:xfrm>
            <a:off x="13478425" y="222325"/>
            <a:ext cx="4592676" cy="2441150"/>
          </a:xfrm>
          <a:prstGeom prst="rect">
            <a:avLst/>
          </a:prstGeom>
          <a:noFill/>
          <a:ln>
            <a:noFill/>
          </a:ln>
        </p:spPr>
      </p:pic>
      <p:pic>
        <p:nvPicPr>
          <p:cNvPr id="230" name="Google Shape;230;p38"/>
          <p:cNvPicPr preferRelativeResize="0"/>
          <p:nvPr/>
        </p:nvPicPr>
        <p:blipFill>
          <a:blip r:embed="rId13">
            <a:alphaModFix/>
          </a:blip>
          <a:stretch>
            <a:fillRect/>
          </a:stretch>
        </p:blipFill>
        <p:spPr>
          <a:xfrm>
            <a:off x="13478425" y="2911550"/>
            <a:ext cx="4592675" cy="3065016"/>
          </a:xfrm>
          <a:prstGeom prst="rect">
            <a:avLst/>
          </a:prstGeom>
          <a:noFill/>
          <a:ln>
            <a:noFill/>
          </a:ln>
        </p:spPr>
      </p:pic>
      <p:sp>
        <p:nvSpPr>
          <p:cNvPr id="231" name="Google Shape;231;p38"/>
          <p:cNvSpPr/>
          <p:nvPr/>
        </p:nvSpPr>
        <p:spPr>
          <a:xfrm>
            <a:off x="10311128" y="2092245"/>
            <a:ext cx="3349964" cy="1889938"/>
          </a:xfrm>
          <a:custGeom>
            <a:rect b="b" l="l" r="r" t="t"/>
            <a:pathLst>
              <a:path extrusionOk="0" h="2318942" w="4110385">
                <a:moveTo>
                  <a:pt x="0" y="0"/>
                </a:moveTo>
                <a:lnTo>
                  <a:pt x="4110385" y="0"/>
                </a:lnTo>
                <a:lnTo>
                  <a:pt x="4110385" y="2318943"/>
                </a:lnTo>
                <a:lnTo>
                  <a:pt x="0" y="2318943"/>
                </a:lnTo>
                <a:lnTo>
                  <a:pt x="0" y="0"/>
                </a:lnTo>
                <a:close/>
              </a:path>
            </a:pathLst>
          </a:custGeom>
          <a:blipFill rotWithShape="1">
            <a:blip r:embed="rId3">
              <a:alphaModFix/>
            </a:blip>
            <a:stretch>
              <a:fillRect b="0" l="0" r="0" t="0"/>
            </a:stretch>
          </a:blipFill>
          <a:ln>
            <a:noFill/>
          </a:ln>
        </p:spPr>
      </p:sp>
      <p:sp>
        <p:nvSpPr>
          <p:cNvPr id="232" name="Google Shape;232;p38"/>
          <p:cNvSpPr/>
          <p:nvPr/>
        </p:nvSpPr>
        <p:spPr>
          <a:xfrm>
            <a:off x="9008675" y="299050"/>
            <a:ext cx="3232912" cy="3004119"/>
          </a:xfrm>
          <a:custGeom>
            <a:rect b="b" l="l" r="r" t="t"/>
            <a:pathLst>
              <a:path extrusionOk="0" h="4517472" w="4916977">
                <a:moveTo>
                  <a:pt x="0" y="0"/>
                </a:moveTo>
                <a:lnTo>
                  <a:pt x="4916977" y="0"/>
                </a:lnTo>
                <a:lnTo>
                  <a:pt x="4916977" y="4517473"/>
                </a:lnTo>
                <a:lnTo>
                  <a:pt x="0" y="4517473"/>
                </a:lnTo>
                <a:lnTo>
                  <a:pt x="0" y="0"/>
                </a:lnTo>
                <a:close/>
              </a:path>
            </a:pathLst>
          </a:custGeom>
          <a:blipFill rotWithShape="1">
            <a:blip r:embed="rId14">
              <a:alphaModFix/>
            </a:blip>
            <a:stretch>
              <a:fillRect b="0" l="0" r="0" t="0"/>
            </a:stretch>
          </a:blipFill>
          <a:ln>
            <a:noFill/>
          </a:ln>
        </p:spPr>
      </p:sp>
      <p:sp>
        <p:nvSpPr>
          <p:cNvPr id="233" name="Google Shape;233;p38"/>
          <p:cNvSpPr/>
          <p:nvPr/>
        </p:nvSpPr>
        <p:spPr>
          <a:xfrm>
            <a:off x="13012125" y="6515850"/>
            <a:ext cx="1533600" cy="703500"/>
          </a:xfrm>
          <a:prstGeom prst="rightArrow">
            <a:avLst>
              <a:gd fmla="val 50000" name="adj1"/>
              <a:gd fmla="val 50000" name="adj2"/>
            </a:avLst>
          </a:prstGeom>
          <a:solidFill>
            <a:srgbClr val="DCFFFB"/>
          </a:solidFill>
          <a:ln cap="flat" cmpd="sng" w="9525">
            <a:solidFill>
              <a:srgbClr val="00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34" name="Google Shape;234;p38"/>
          <p:cNvSpPr/>
          <p:nvPr/>
        </p:nvSpPr>
        <p:spPr>
          <a:xfrm>
            <a:off x="13012125" y="7284075"/>
            <a:ext cx="1533600" cy="703500"/>
          </a:xfrm>
          <a:prstGeom prst="rightArrow">
            <a:avLst>
              <a:gd fmla="val 50000" name="adj1"/>
              <a:gd fmla="val 50000" name="adj2"/>
            </a:avLst>
          </a:prstGeom>
          <a:solidFill>
            <a:srgbClr val="DCFFFB"/>
          </a:solidFill>
          <a:ln cap="flat" cmpd="sng" w="9525">
            <a:solidFill>
              <a:srgbClr val="00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35" name="Google Shape;235;p38"/>
          <p:cNvSpPr/>
          <p:nvPr/>
        </p:nvSpPr>
        <p:spPr>
          <a:xfrm>
            <a:off x="13012125" y="8052300"/>
            <a:ext cx="1533600" cy="703500"/>
          </a:xfrm>
          <a:prstGeom prst="rightArrow">
            <a:avLst>
              <a:gd fmla="val 50000" name="adj1"/>
              <a:gd fmla="val 50000" name="adj2"/>
            </a:avLst>
          </a:prstGeom>
          <a:solidFill>
            <a:srgbClr val="DCFFFB"/>
          </a:solidFill>
          <a:ln cap="flat" cmpd="sng" w="9525">
            <a:solidFill>
              <a:srgbClr val="00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pic>
        <p:nvPicPr>
          <p:cNvPr id="236" name="Google Shape;236;p38" title="Screenshot 2026-08-13 at 1.49.37 PM.png"/>
          <p:cNvPicPr preferRelativeResize="0"/>
          <p:nvPr/>
        </p:nvPicPr>
        <p:blipFill>
          <a:blip r:embed="rId15">
            <a:alphaModFix/>
          </a:blip>
          <a:stretch>
            <a:fillRect/>
          </a:stretch>
        </p:blipFill>
        <p:spPr>
          <a:xfrm rot="-216196">
            <a:off x="14830950" y="6315575"/>
            <a:ext cx="3007877" cy="363559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39"/>
          <p:cNvSpPr/>
          <p:nvPr/>
        </p:nvSpPr>
        <p:spPr>
          <a:xfrm>
            <a:off x="0" y="0"/>
            <a:ext cx="2007108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259" l="0" r="0" t="-9259"/>
            </a:stretch>
          </a:blipFill>
          <a:ln>
            <a:noFill/>
          </a:ln>
        </p:spPr>
      </p:sp>
      <p:sp>
        <p:nvSpPr>
          <p:cNvPr id="242" name="Google Shape;242;p39"/>
          <p:cNvSpPr/>
          <p:nvPr/>
        </p:nvSpPr>
        <p:spPr>
          <a:xfrm>
            <a:off x="570179" y="8473480"/>
            <a:ext cx="917041" cy="1356068"/>
          </a:xfrm>
          <a:custGeom>
            <a:rect b="b" l="l" r="r" t="t"/>
            <a:pathLst>
              <a:path extrusionOk="0" h="1356068" w="917041">
                <a:moveTo>
                  <a:pt x="0" y="0"/>
                </a:moveTo>
                <a:lnTo>
                  <a:pt x="917042" y="0"/>
                </a:lnTo>
                <a:lnTo>
                  <a:pt x="917042" y="1356068"/>
                </a:lnTo>
                <a:lnTo>
                  <a:pt x="0" y="1356068"/>
                </a:lnTo>
                <a:lnTo>
                  <a:pt x="0" y="0"/>
                </a:lnTo>
                <a:close/>
              </a:path>
            </a:pathLst>
          </a:custGeom>
          <a:blipFill rotWithShape="1">
            <a:blip r:embed="rId4">
              <a:alphaModFix/>
            </a:blip>
            <a:stretch>
              <a:fillRect b="0" l="0" r="0" t="0"/>
            </a:stretch>
          </a:blipFill>
          <a:ln>
            <a:noFill/>
          </a:ln>
        </p:spPr>
      </p:sp>
      <p:sp>
        <p:nvSpPr>
          <p:cNvPr id="243" name="Google Shape;243;p39"/>
          <p:cNvSpPr txBox="1"/>
          <p:nvPr/>
        </p:nvSpPr>
        <p:spPr>
          <a:xfrm>
            <a:off x="721050" y="1874650"/>
            <a:ext cx="8965200" cy="6175200"/>
          </a:xfrm>
          <a:prstGeom prst="rect">
            <a:avLst/>
          </a:prstGeom>
          <a:noFill/>
          <a:ln>
            <a:noFill/>
          </a:ln>
        </p:spPr>
        <p:txBody>
          <a:bodyPr anchorCtr="0" anchor="t" bIns="0" lIns="0" spcFirstLastPara="1" rIns="0" wrap="square" tIns="0">
            <a:noAutofit/>
          </a:bodyPr>
          <a:lstStyle/>
          <a:p>
            <a:pPr indent="0" lvl="0" marL="0" marR="0" rtl="0" algn="l">
              <a:lnSpc>
                <a:spcPct val="140031"/>
              </a:lnSpc>
              <a:spcBef>
                <a:spcPts val="0"/>
              </a:spcBef>
              <a:spcAft>
                <a:spcPts val="0"/>
              </a:spcAft>
              <a:buNone/>
            </a:pPr>
            <a:r>
              <a:rPr b="1" lang="en-US" sz="3300">
                <a:solidFill>
                  <a:srgbClr val="FFFFFF"/>
                </a:solidFill>
                <a:latin typeface="Bricolage Grotesque"/>
                <a:ea typeface="Bricolage Grotesque"/>
                <a:cs typeface="Bricolage Grotesque"/>
                <a:sym typeface="Bricolage Grotesque"/>
              </a:rPr>
              <a:t>You will need to acquire  the following:</a:t>
            </a:r>
            <a:endParaRPr b="1" sz="3300">
              <a:solidFill>
                <a:srgbClr val="FFFFFF"/>
              </a:solidFill>
              <a:latin typeface="Bricolage Grotesque"/>
              <a:ea typeface="Bricolage Grotesque"/>
              <a:cs typeface="Bricolage Grotesque"/>
              <a:sym typeface="Bricolage Grotesque"/>
            </a:endParaRPr>
          </a:p>
          <a:p>
            <a:pPr indent="0" lvl="0" marL="0" marR="0" rtl="0" algn="l">
              <a:lnSpc>
                <a:spcPct val="140031"/>
              </a:lnSpc>
              <a:spcBef>
                <a:spcPts val="0"/>
              </a:spcBef>
              <a:spcAft>
                <a:spcPts val="0"/>
              </a:spcAft>
              <a:buNone/>
            </a:pPr>
            <a:r>
              <a:rPr b="1" lang="en-US" sz="3000" u="sng">
                <a:solidFill>
                  <a:srgbClr val="00FFFF"/>
                </a:solidFill>
                <a:latin typeface="Bricolage Grotesque"/>
                <a:ea typeface="Bricolage Grotesque"/>
                <a:cs typeface="Bricolage Grotesque"/>
                <a:sym typeface="Bricolage Grotesque"/>
              </a:rPr>
              <a:t>“Romeo and Juliet” Cambridge Edt. </a:t>
            </a:r>
            <a:endParaRPr b="1" sz="3000" u="sng">
              <a:solidFill>
                <a:srgbClr val="00FFFF"/>
              </a:solidFill>
              <a:latin typeface="Bricolage Grotesque"/>
              <a:ea typeface="Bricolage Grotesque"/>
              <a:cs typeface="Bricolage Grotesque"/>
              <a:sym typeface="Bricolage Grotesque"/>
            </a:endParaRPr>
          </a:p>
          <a:p>
            <a:pPr indent="0" lvl="0" marL="0" marR="0" rtl="0" algn="l">
              <a:lnSpc>
                <a:spcPct val="140031"/>
              </a:lnSpc>
              <a:spcBef>
                <a:spcPts val="0"/>
              </a:spcBef>
              <a:spcAft>
                <a:spcPts val="0"/>
              </a:spcAft>
              <a:buNone/>
            </a:pPr>
            <a:r>
              <a:rPr b="1" lang="en-US" sz="3000">
                <a:solidFill>
                  <a:srgbClr val="FFF2CC"/>
                </a:solidFill>
                <a:latin typeface="Bricolage Grotesque"/>
                <a:ea typeface="Bricolage Grotesque"/>
                <a:cs typeface="Bricolage Grotesque"/>
                <a:sym typeface="Bricolage Grotesque"/>
              </a:rPr>
              <a:t>→ Empathic Writing (800 words)</a:t>
            </a:r>
            <a:endParaRPr b="1" sz="3000">
              <a:solidFill>
                <a:srgbClr val="FFF2CC"/>
              </a:solidFill>
              <a:latin typeface="Bricolage Grotesque"/>
              <a:ea typeface="Bricolage Grotesque"/>
              <a:cs typeface="Bricolage Grotesque"/>
              <a:sym typeface="Bricolage Grotesque"/>
            </a:endParaRPr>
          </a:p>
          <a:p>
            <a:pPr indent="0" lvl="0" marL="0" marR="0" rtl="0" algn="l">
              <a:lnSpc>
                <a:spcPct val="140031"/>
              </a:lnSpc>
              <a:spcBef>
                <a:spcPts val="0"/>
              </a:spcBef>
              <a:spcAft>
                <a:spcPts val="0"/>
              </a:spcAft>
              <a:buNone/>
            </a:pPr>
            <a:r>
              <a:rPr b="1" lang="en-US" sz="3000">
                <a:solidFill>
                  <a:srgbClr val="FFFF00"/>
                </a:solidFill>
                <a:latin typeface="Bricolage Grotesque"/>
                <a:ea typeface="Bricolage Grotesque"/>
                <a:cs typeface="Bricolage Grotesque"/>
                <a:sym typeface="Bricolage Grotesque"/>
              </a:rPr>
              <a:t>→ Critical Essay (1200 words)</a:t>
            </a:r>
            <a:endParaRPr b="1" sz="3000">
              <a:solidFill>
                <a:srgbClr val="FFFF00"/>
              </a:solidFill>
              <a:latin typeface="Bricolage Grotesque"/>
              <a:ea typeface="Bricolage Grotesque"/>
              <a:cs typeface="Bricolage Grotesque"/>
              <a:sym typeface="Bricolage Grotesque"/>
            </a:endParaRPr>
          </a:p>
          <a:p>
            <a:pPr indent="0" lvl="0" marL="0" marR="0" rtl="0" algn="l">
              <a:lnSpc>
                <a:spcPct val="140031"/>
              </a:lnSpc>
              <a:spcBef>
                <a:spcPts val="0"/>
              </a:spcBef>
              <a:spcAft>
                <a:spcPts val="0"/>
              </a:spcAft>
              <a:buNone/>
            </a:pPr>
            <a:r>
              <a:t/>
            </a:r>
            <a:endParaRPr sz="1000">
              <a:solidFill>
                <a:srgbClr val="FFFFFF"/>
              </a:solidFill>
              <a:latin typeface="Bricolage Grotesque Medium"/>
              <a:ea typeface="Bricolage Grotesque Medium"/>
              <a:cs typeface="Bricolage Grotesque Medium"/>
              <a:sym typeface="Bricolage Grotesque Medium"/>
            </a:endParaRPr>
          </a:p>
          <a:p>
            <a:pPr indent="0" lvl="0" marL="0" marR="0" rtl="0" algn="l">
              <a:lnSpc>
                <a:spcPct val="140031"/>
              </a:lnSpc>
              <a:spcBef>
                <a:spcPts val="0"/>
              </a:spcBef>
              <a:spcAft>
                <a:spcPts val="0"/>
              </a:spcAft>
              <a:buNone/>
            </a:pPr>
            <a:r>
              <a:rPr lang="en-US" sz="3000">
                <a:solidFill>
                  <a:srgbClr val="FFFFFF"/>
                </a:solidFill>
                <a:latin typeface="Bricolage Grotesque Medium"/>
                <a:ea typeface="Bricolage Grotesque Medium"/>
                <a:cs typeface="Bricolage Grotesque Medium"/>
                <a:sym typeface="Bricolage Grotesque Medium"/>
              </a:rPr>
              <a:t>Bring your own: </a:t>
            </a:r>
            <a:endParaRPr sz="3000">
              <a:solidFill>
                <a:srgbClr val="FFFFFF"/>
              </a:solidFill>
              <a:latin typeface="Bricolage Grotesque Medium"/>
              <a:ea typeface="Bricolage Grotesque Medium"/>
              <a:cs typeface="Bricolage Grotesque Medium"/>
              <a:sym typeface="Bricolage Grotesque Medium"/>
            </a:endParaRPr>
          </a:p>
          <a:p>
            <a:pPr indent="-419100" lvl="0" marL="457200" marR="0" rtl="0" algn="l">
              <a:lnSpc>
                <a:spcPct val="140031"/>
              </a:lnSpc>
              <a:spcBef>
                <a:spcPts val="0"/>
              </a:spcBef>
              <a:spcAft>
                <a:spcPts val="0"/>
              </a:spcAft>
              <a:buClr>
                <a:srgbClr val="FFFFFF"/>
              </a:buClr>
              <a:buSzPts val="3000"/>
              <a:buFont typeface="Bricolage Grotesque"/>
              <a:buAutoNum type="arabicPeriod"/>
            </a:pPr>
            <a:r>
              <a:rPr b="1" lang="en-US" sz="3000">
                <a:solidFill>
                  <a:srgbClr val="FFFFFF"/>
                </a:solidFill>
                <a:latin typeface="Bricolage Grotesque"/>
                <a:ea typeface="Bricolage Grotesque"/>
                <a:cs typeface="Bricolage Grotesque"/>
                <a:sym typeface="Bricolage Grotesque"/>
              </a:rPr>
              <a:t>Notebooks</a:t>
            </a:r>
            <a:endParaRPr b="1" sz="3000">
              <a:solidFill>
                <a:srgbClr val="FFFFFF"/>
              </a:solidFill>
              <a:latin typeface="Bricolage Grotesque"/>
              <a:ea typeface="Bricolage Grotesque"/>
              <a:cs typeface="Bricolage Grotesque"/>
              <a:sym typeface="Bricolage Grotesque"/>
            </a:endParaRPr>
          </a:p>
          <a:p>
            <a:pPr indent="-419100" lvl="0" marL="457200" marR="0" rtl="0" algn="l">
              <a:lnSpc>
                <a:spcPct val="140031"/>
              </a:lnSpc>
              <a:spcBef>
                <a:spcPts val="0"/>
              </a:spcBef>
              <a:spcAft>
                <a:spcPts val="0"/>
              </a:spcAft>
              <a:buClr>
                <a:srgbClr val="FFFFFF"/>
              </a:buClr>
              <a:buSzPts val="3000"/>
              <a:buFont typeface="Bricolage Grotesque"/>
              <a:buAutoNum type="arabicPeriod"/>
            </a:pPr>
            <a:r>
              <a:rPr b="1" lang="en-US" sz="3000">
                <a:solidFill>
                  <a:srgbClr val="FFFFFF"/>
                </a:solidFill>
                <a:latin typeface="Bricolage Grotesque"/>
                <a:ea typeface="Bricolage Grotesque"/>
                <a:cs typeface="Bricolage Grotesque"/>
                <a:sym typeface="Bricolage Grotesque"/>
              </a:rPr>
              <a:t>Plastic Folder </a:t>
            </a:r>
            <a:endParaRPr b="1" sz="3000">
              <a:solidFill>
                <a:srgbClr val="FFFFFF"/>
              </a:solidFill>
              <a:latin typeface="Bricolage Grotesque"/>
              <a:ea typeface="Bricolage Grotesque"/>
              <a:cs typeface="Bricolage Grotesque"/>
              <a:sym typeface="Bricolage Grotesque"/>
            </a:endParaRPr>
          </a:p>
          <a:p>
            <a:pPr indent="-419100" lvl="0" marL="457200" marR="0" rtl="0" algn="l">
              <a:lnSpc>
                <a:spcPct val="140031"/>
              </a:lnSpc>
              <a:spcBef>
                <a:spcPts val="0"/>
              </a:spcBef>
              <a:spcAft>
                <a:spcPts val="0"/>
              </a:spcAft>
              <a:buClr>
                <a:srgbClr val="FFFFFF"/>
              </a:buClr>
              <a:buSzPts val="3000"/>
              <a:buFont typeface="Bricolage Grotesque"/>
              <a:buAutoNum type="arabicPeriod"/>
            </a:pPr>
            <a:r>
              <a:rPr b="1" lang="en-US" sz="3000">
                <a:solidFill>
                  <a:srgbClr val="FFFFFF"/>
                </a:solidFill>
                <a:latin typeface="Bricolage Grotesque"/>
                <a:ea typeface="Bricolage Grotesque"/>
                <a:cs typeface="Bricolage Grotesque"/>
                <a:sym typeface="Bricolage Grotesque"/>
              </a:rPr>
              <a:t>Personal Reading Book</a:t>
            </a:r>
            <a:endParaRPr b="1" sz="3000">
              <a:solidFill>
                <a:srgbClr val="FFFFFF"/>
              </a:solidFill>
              <a:latin typeface="Bricolage Grotesque"/>
              <a:ea typeface="Bricolage Grotesque"/>
              <a:cs typeface="Bricolage Grotesque"/>
              <a:sym typeface="Bricolage Grotesque"/>
            </a:endParaRPr>
          </a:p>
          <a:p>
            <a:pPr indent="0" lvl="0" marL="0" marR="0" rtl="0" algn="l">
              <a:lnSpc>
                <a:spcPct val="140031"/>
              </a:lnSpc>
              <a:spcBef>
                <a:spcPts val="0"/>
              </a:spcBef>
              <a:spcAft>
                <a:spcPts val="0"/>
              </a:spcAft>
              <a:buNone/>
            </a:pPr>
            <a:r>
              <a:t/>
            </a:r>
            <a:endParaRPr sz="3000">
              <a:solidFill>
                <a:srgbClr val="FFFFFF"/>
              </a:solidFill>
              <a:latin typeface="Bricolage Grotesque Medium"/>
              <a:ea typeface="Bricolage Grotesque Medium"/>
              <a:cs typeface="Bricolage Grotesque Medium"/>
              <a:sym typeface="Bricolage Grotesque Medium"/>
            </a:endParaRPr>
          </a:p>
          <a:p>
            <a:pPr indent="0" lvl="0" marL="0" marR="0" rtl="0" algn="l">
              <a:lnSpc>
                <a:spcPct val="140031"/>
              </a:lnSpc>
              <a:spcBef>
                <a:spcPts val="0"/>
              </a:spcBef>
              <a:spcAft>
                <a:spcPts val="0"/>
              </a:spcAft>
              <a:buNone/>
            </a:pPr>
            <a:r>
              <a:t/>
            </a:r>
            <a:endParaRPr sz="3000">
              <a:solidFill>
                <a:srgbClr val="FFFFFF"/>
              </a:solidFill>
              <a:latin typeface="Bricolage Grotesque Medium"/>
              <a:ea typeface="Bricolage Grotesque Medium"/>
              <a:cs typeface="Bricolage Grotesque Medium"/>
              <a:sym typeface="Bricolage Grotesque Medium"/>
            </a:endParaRPr>
          </a:p>
          <a:p>
            <a:pPr indent="0" lvl="0" marL="0" marR="0" rtl="0" algn="l">
              <a:lnSpc>
                <a:spcPct val="140031"/>
              </a:lnSpc>
              <a:spcBef>
                <a:spcPts val="0"/>
              </a:spcBef>
              <a:spcAft>
                <a:spcPts val="0"/>
              </a:spcAft>
              <a:buNone/>
            </a:pPr>
            <a:r>
              <a:t/>
            </a:r>
            <a:endParaRPr sz="3000">
              <a:solidFill>
                <a:srgbClr val="FFFFFF"/>
              </a:solidFill>
              <a:latin typeface="Bricolage Grotesque Medium"/>
              <a:ea typeface="Bricolage Grotesque Medium"/>
              <a:cs typeface="Bricolage Grotesque Medium"/>
              <a:sym typeface="Bricolage Grotesque Medium"/>
            </a:endParaRPr>
          </a:p>
          <a:p>
            <a:pPr indent="0" lvl="0" marL="0" marR="0" rtl="0" algn="l">
              <a:lnSpc>
                <a:spcPct val="140031"/>
              </a:lnSpc>
              <a:spcBef>
                <a:spcPts val="0"/>
              </a:spcBef>
              <a:spcAft>
                <a:spcPts val="0"/>
              </a:spcAft>
              <a:buNone/>
            </a:pPr>
            <a:r>
              <a:t/>
            </a:r>
            <a:endParaRPr sz="3000">
              <a:solidFill>
                <a:srgbClr val="FFFFFF"/>
              </a:solidFill>
              <a:latin typeface="Bricolage Grotesque Medium"/>
              <a:ea typeface="Bricolage Grotesque Medium"/>
              <a:cs typeface="Bricolage Grotesque Medium"/>
              <a:sym typeface="Bricolage Grotesque Medium"/>
            </a:endParaRPr>
          </a:p>
          <a:p>
            <a:pPr indent="0" lvl="0" marL="0" marR="0" rtl="0" algn="l">
              <a:lnSpc>
                <a:spcPct val="140031"/>
              </a:lnSpc>
              <a:spcBef>
                <a:spcPts val="0"/>
              </a:spcBef>
              <a:spcAft>
                <a:spcPts val="0"/>
              </a:spcAft>
              <a:buNone/>
            </a:pPr>
            <a:r>
              <a:t/>
            </a:r>
            <a:endParaRPr sz="3000">
              <a:solidFill>
                <a:srgbClr val="FFFFFF"/>
              </a:solidFill>
              <a:latin typeface="Bricolage Grotesque Medium"/>
              <a:ea typeface="Bricolage Grotesque Medium"/>
              <a:cs typeface="Bricolage Grotesque Medium"/>
              <a:sym typeface="Bricolage Grotesque Medium"/>
            </a:endParaRPr>
          </a:p>
          <a:p>
            <a:pPr indent="0" lvl="0" marL="0" marR="0" rtl="0" algn="l">
              <a:lnSpc>
                <a:spcPct val="140031"/>
              </a:lnSpc>
              <a:spcBef>
                <a:spcPts val="0"/>
              </a:spcBef>
              <a:spcAft>
                <a:spcPts val="0"/>
              </a:spcAft>
              <a:buNone/>
            </a:pPr>
            <a:r>
              <a:t/>
            </a:r>
            <a:endParaRPr sz="3000">
              <a:solidFill>
                <a:srgbClr val="FFFFFF"/>
              </a:solidFill>
              <a:latin typeface="Bricolage Grotesque Medium"/>
              <a:ea typeface="Bricolage Grotesque Medium"/>
              <a:cs typeface="Bricolage Grotesque Medium"/>
              <a:sym typeface="Bricolage Grotesque Medium"/>
            </a:endParaRPr>
          </a:p>
        </p:txBody>
      </p:sp>
      <p:sp>
        <p:nvSpPr>
          <p:cNvPr id="244" name="Google Shape;244;p39"/>
          <p:cNvSpPr txBox="1"/>
          <p:nvPr/>
        </p:nvSpPr>
        <p:spPr>
          <a:xfrm>
            <a:off x="721050" y="421400"/>
            <a:ext cx="9203700" cy="1231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lang="en-US" sz="8000">
                <a:solidFill>
                  <a:srgbClr val="FFFFFF"/>
                </a:solidFill>
                <a:latin typeface="Cabin Sketch"/>
                <a:ea typeface="Cabin Sketch"/>
                <a:cs typeface="Cabin Sketch"/>
                <a:sym typeface="Cabin Sketch"/>
              </a:rPr>
              <a:t>What will you need?</a:t>
            </a:r>
            <a:endParaRPr/>
          </a:p>
        </p:txBody>
      </p:sp>
      <p:pic>
        <p:nvPicPr>
          <p:cNvPr id="245" name="Google Shape;245;p39" title="Notebook-No-Background-Clip-Art.png"/>
          <p:cNvPicPr preferRelativeResize="0"/>
          <p:nvPr/>
        </p:nvPicPr>
        <p:blipFill>
          <a:blip r:embed="rId5">
            <a:alphaModFix/>
          </a:blip>
          <a:stretch>
            <a:fillRect/>
          </a:stretch>
        </p:blipFill>
        <p:spPr>
          <a:xfrm>
            <a:off x="7184475" y="3838748"/>
            <a:ext cx="1865941" cy="2019530"/>
          </a:xfrm>
          <a:prstGeom prst="rect">
            <a:avLst/>
          </a:prstGeom>
          <a:noFill/>
          <a:ln>
            <a:noFill/>
          </a:ln>
        </p:spPr>
      </p:pic>
      <p:pic>
        <p:nvPicPr>
          <p:cNvPr id="246" name="Google Shape;246;p39" title="pngimg.com - notebook_PNG100039.png"/>
          <p:cNvPicPr preferRelativeResize="0"/>
          <p:nvPr/>
        </p:nvPicPr>
        <p:blipFill>
          <a:blip r:embed="rId6">
            <a:alphaModFix/>
          </a:blip>
          <a:stretch>
            <a:fillRect/>
          </a:stretch>
        </p:blipFill>
        <p:spPr>
          <a:xfrm>
            <a:off x="7956894" y="3737574"/>
            <a:ext cx="1729351" cy="2221875"/>
          </a:xfrm>
          <a:prstGeom prst="rect">
            <a:avLst/>
          </a:prstGeom>
          <a:noFill/>
          <a:ln>
            <a:noFill/>
          </a:ln>
        </p:spPr>
      </p:pic>
      <p:pic>
        <p:nvPicPr>
          <p:cNvPr id="247" name="Google Shape;247;p39" title="Screenshot 2026-08-13 at 1.49.37 PM.png"/>
          <p:cNvPicPr preferRelativeResize="0"/>
          <p:nvPr/>
        </p:nvPicPr>
        <p:blipFill>
          <a:blip r:embed="rId7">
            <a:alphaModFix/>
          </a:blip>
          <a:stretch>
            <a:fillRect/>
          </a:stretch>
        </p:blipFill>
        <p:spPr>
          <a:xfrm>
            <a:off x="10219200" y="421400"/>
            <a:ext cx="7678700" cy="9444226"/>
          </a:xfrm>
          <a:prstGeom prst="rect">
            <a:avLst/>
          </a:prstGeom>
          <a:noFill/>
          <a:ln>
            <a:noFill/>
          </a:ln>
        </p:spPr>
      </p:pic>
      <p:pic>
        <p:nvPicPr>
          <p:cNvPr id="248" name="Google Shape;248;p39"/>
          <p:cNvPicPr preferRelativeResize="0"/>
          <p:nvPr/>
        </p:nvPicPr>
        <p:blipFill rotWithShape="1">
          <a:blip r:embed="rId8">
            <a:alphaModFix/>
          </a:blip>
          <a:srcRect b="14775" l="3848" r="1607" t="13746"/>
          <a:stretch/>
        </p:blipFill>
        <p:spPr>
          <a:xfrm rot="-194284">
            <a:off x="6866636" y="6726947"/>
            <a:ext cx="2996531" cy="2265284"/>
          </a:xfrm>
          <a:prstGeom prst="rect">
            <a:avLst/>
          </a:prstGeom>
          <a:noFill/>
          <a:ln>
            <a:noFill/>
          </a:ln>
        </p:spPr>
      </p:pic>
      <p:grpSp>
        <p:nvGrpSpPr>
          <p:cNvPr id="249" name="Google Shape;249;p39"/>
          <p:cNvGrpSpPr/>
          <p:nvPr/>
        </p:nvGrpSpPr>
        <p:grpSpPr>
          <a:xfrm>
            <a:off x="3896748" y="7430011"/>
            <a:ext cx="2186864" cy="2283728"/>
            <a:chOff x="1861875" y="7093921"/>
            <a:chExt cx="2784750" cy="2908096"/>
          </a:xfrm>
        </p:grpSpPr>
        <p:pic>
          <p:nvPicPr>
            <p:cNvPr id="250" name="Google Shape;250;p39"/>
            <p:cNvPicPr preferRelativeResize="0"/>
            <p:nvPr/>
          </p:nvPicPr>
          <p:blipFill>
            <a:blip r:embed="rId9">
              <a:alphaModFix/>
            </a:blip>
            <a:stretch>
              <a:fillRect/>
            </a:stretch>
          </p:blipFill>
          <p:spPr>
            <a:xfrm>
              <a:off x="1861875" y="7093921"/>
              <a:ext cx="1741824" cy="2537700"/>
            </a:xfrm>
            <a:prstGeom prst="rect">
              <a:avLst/>
            </a:prstGeom>
            <a:noFill/>
            <a:ln>
              <a:noFill/>
            </a:ln>
          </p:spPr>
        </p:pic>
        <p:pic>
          <p:nvPicPr>
            <p:cNvPr id="251" name="Google Shape;251;p39"/>
            <p:cNvPicPr preferRelativeResize="0"/>
            <p:nvPr/>
          </p:nvPicPr>
          <p:blipFill>
            <a:blip r:embed="rId10">
              <a:alphaModFix/>
            </a:blip>
            <a:stretch>
              <a:fillRect/>
            </a:stretch>
          </p:blipFill>
          <p:spPr>
            <a:xfrm rot="388069">
              <a:off x="2800561" y="7383114"/>
              <a:ext cx="1708966" cy="2530703"/>
            </a:xfrm>
            <a:prstGeom prst="rect">
              <a:avLst/>
            </a:prstGeom>
            <a:noFill/>
            <a:ln>
              <a:noFill/>
            </a:ln>
          </p:spPr>
        </p:pic>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7454B"/>
        </a:solidFill>
      </p:bgPr>
    </p:bg>
    <p:spTree>
      <p:nvGrpSpPr>
        <p:cNvPr id="255" name="Shape 255"/>
        <p:cNvGrpSpPr/>
        <p:nvPr/>
      </p:nvGrpSpPr>
      <p:grpSpPr>
        <a:xfrm>
          <a:off x="0" y="0"/>
          <a:ext cx="0" cy="0"/>
          <a:chOff x="0" y="0"/>
          <a:chExt cx="0" cy="0"/>
        </a:xfrm>
      </p:grpSpPr>
      <p:sp>
        <p:nvSpPr>
          <p:cNvPr id="256" name="Google Shape;256;p40"/>
          <p:cNvSpPr/>
          <p:nvPr/>
        </p:nvSpPr>
        <p:spPr>
          <a:xfrm>
            <a:off x="17176881" y="5655712"/>
            <a:ext cx="3385583" cy="2595614"/>
          </a:xfrm>
          <a:custGeom>
            <a:rect b="b" l="l" r="r" t="t"/>
            <a:pathLst>
              <a:path extrusionOk="0" h="2595614" w="3385583">
                <a:moveTo>
                  <a:pt x="0" y="0"/>
                </a:moveTo>
                <a:lnTo>
                  <a:pt x="3385583" y="0"/>
                </a:lnTo>
                <a:lnTo>
                  <a:pt x="3385583" y="2595614"/>
                </a:lnTo>
                <a:lnTo>
                  <a:pt x="0" y="2595614"/>
                </a:lnTo>
                <a:lnTo>
                  <a:pt x="0" y="0"/>
                </a:lnTo>
                <a:close/>
              </a:path>
            </a:pathLst>
          </a:custGeom>
          <a:blipFill rotWithShape="1">
            <a:blip r:embed="rId3">
              <a:alphaModFix/>
            </a:blip>
            <a:stretch>
              <a:fillRect b="0" l="0" r="0" t="0"/>
            </a:stretch>
          </a:blipFill>
          <a:ln>
            <a:noFill/>
          </a:ln>
        </p:spPr>
      </p:sp>
      <p:sp>
        <p:nvSpPr>
          <p:cNvPr id="257" name="Google Shape;257;p40"/>
          <p:cNvSpPr/>
          <p:nvPr/>
        </p:nvSpPr>
        <p:spPr>
          <a:xfrm rot="-1544178">
            <a:off x="16473279" y="8075699"/>
            <a:ext cx="3008082" cy="2970784"/>
          </a:xfrm>
          <a:custGeom>
            <a:rect b="b" l="l" r="r" t="t"/>
            <a:pathLst>
              <a:path extrusionOk="0" h="2970784" w="3008082">
                <a:moveTo>
                  <a:pt x="0" y="0"/>
                </a:moveTo>
                <a:lnTo>
                  <a:pt x="3008083" y="0"/>
                </a:lnTo>
                <a:lnTo>
                  <a:pt x="3008083" y="2970784"/>
                </a:lnTo>
                <a:lnTo>
                  <a:pt x="0" y="2970784"/>
                </a:lnTo>
                <a:lnTo>
                  <a:pt x="0" y="0"/>
                </a:lnTo>
                <a:close/>
              </a:path>
            </a:pathLst>
          </a:custGeom>
          <a:blipFill rotWithShape="1">
            <a:blip r:embed="rId4">
              <a:alphaModFix/>
            </a:blip>
            <a:stretch>
              <a:fillRect b="-2805" l="0" r="0" t="-2805"/>
            </a:stretch>
          </a:blipFill>
          <a:ln>
            <a:noFill/>
          </a:ln>
        </p:spPr>
      </p:sp>
      <p:sp>
        <p:nvSpPr>
          <p:cNvPr id="258" name="Google Shape;258;p40"/>
          <p:cNvSpPr/>
          <p:nvPr/>
        </p:nvSpPr>
        <p:spPr>
          <a:xfrm rot="-2864226">
            <a:off x="16544565" y="3295883"/>
            <a:ext cx="3019669" cy="2868686"/>
          </a:xfrm>
          <a:custGeom>
            <a:rect b="b" l="l" r="r" t="t"/>
            <a:pathLst>
              <a:path extrusionOk="0" h="2868686" w="3019669">
                <a:moveTo>
                  <a:pt x="0" y="0"/>
                </a:moveTo>
                <a:lnTo>
                  <a:pt x="3019669" y="0"/>
                </a:lnTo>
                <a:lnTo>
                  <a:pt x="3019669" y="2868686"/>
                </a:lnTo>
                <a:lnTo>
                  <a:pt x="0" y="2868686"/>
                </a:lnTo>
                <a:lnTo>
                  <a:pt x="0" y="0"/>
                </a:lnTo>
                <a:close/>
              </a:path>
            </a:pathLst>
          </a:custGeom>
          <a:blipFill rotWithShape="1">
            <a:blip r:embed="rId5">
              <a:alphaModFix/>
            </a:blip>
            <a:stretch>
              <a:fillRect b="0" l="0" r="0" t="0"/>
            </a:stretch>
          </a:blipFill>
          <a:ln>
            <a:noFill/>
          </a:ln>
        </p:spPr>
      </p:sp>
      <p:sp>
        <p:nvSpPr>
          <p:cNvPr id="259" name="Google Shape;259;p40"/>
          <p:cNvSpPr/>
          <p:nvPr/>
        </p:nvSpPr>
        <p:spPr>
          <a:xfrm>
            <a:off x="17607176" y="1862099"/>
            <a:ext cx="2524992" cy="2204018"/>
          </a:xfrm>
          <a:custGeom>
            <a:rect b="b" l="l" r="r" t="t"/>
            <a:pathLst>
              <a:path extrusionOk="0" h="2204018" w="2524992">
                <a:moveTo>
                  <a:pt x="0" y="0"/>
                </a:moveTo>
                <a:lnTo>
                  <a:pt x="2524992" y="0"/>
                </a:lnTo>
                <a:lnTo>
                  <a:pt x="2524992" y="2204018"/>
                </a:lnTo>
                <a:lnTo>
                  <a:pt x="0" y="2204018"/>
                </a:lnTo>
                <a:lnTo>
                  <a:pt x="0" y="0"/>
                </a:lnTo>
                <a:close/>
              </a:path>
            </a:pathLst>
          </a:custGeom>
          <a:blipFill rotWithShape="1">
            <a:blip r:embed="rId6">
              <a:alphaModFix/>
            </a:blip>
            <a:stretch>
              <a:fillRect b="0" l="0" r="0" t="0"/>
            </a:stretch>
          </a:blipFill>
          <a:ln>
            <a:noFill/>
          </a:ln>
        </p:spPr>
      </p:sp>
      <p:sp>
        <p:nvSpPr>
          <p:cNvPr id="260" name="Google Shape;260;p40"/>
          <p:cNvSpPr/>
          <p:nvPr/>
        </p:nvSpPr>
        <p:spPr>
          <a:xfrm rot="-1676400">
            <a:off x="17051975" y="-26822"/>
            <a:ext cx="2481166" cy="2512573"/>
          </a:xfrm>
          <a:custGeom>
            <a:rect b="b" l="l" r="r" t="t"/>
            <a:pathLst>
              <a:path extrusionOk="0" h="2512573" w="2481166">
                <a:moveTo>
                  <a:pt x="0" y="0"/>
                </a:moveTo>
                <a:lnTo>
                  <a:pt x="2481166" y="0"/>
                </a:lnTo>
                <a:lnTo>
                  <a:pt x="2481166" y="2512574"/>
                </a:lnTo>
                <a:lnTo>
                  <a:pt x="0" y="2512574"/>
                </a:lnTo>
                <a:lnTo>
                  <a:pt x="0" y="0"/>
                </a:lnTo>
                <a:close/>
              </a:path>
            </a:pathLst>
          </a:custGeom>
          <a:blipFill rotWithShape="1">
            <a:blip r:embed="rId7">
              <a:alphaModFix/>
            </a:blip>
            <a:stretch>
              <a:fillRect b="0" l="0" r="0" t="0"/>
            </a:stretch>
          </a:blipFill>
          <a:ln>
            <a:noFill/>
          </a:ln>
        </p:spPr>
      </p:sp>
      <p:sp>
        <p:nvSpPr>
          <p:cNvPr id="261" name="Google Shape;261;p40"/>
          <p:cNvSpPr/>
          <p:nvPr/>
        </p:nvSpPr>
        <p:spPr>
          <a:xfrm rot="10710556">
            <a:off x="-2082669" y="2287411"/>
            <a:ext cx="3385583" cy="2595614"/>
          </a:xfrm>
          <a:custGeom>
            <a:rect b="b" l="l" r="r" t="t"/>
            <a:pathLst>
              <a:path extrusionOk="0" h="2595614" w="3385583">
                <a:moveTo>
                  <a:pt x="0" y="0"/>
                </a:moveTo>
                <a:lnTo>
                  <a:pt x="3385584" y="0"/>
                </a:lnTo>
                <a:lnTo>
                  <a:pt x="3385584" y="2595614"/>
                </a:lnTo>
                <a:lnTo>
                  <a:pt x="0" y="2595614"/>
                </a:lnTo>
                <a:lnTo>
                  <a:pt x="0" y="0"/>
                </a:lnTo>
                <a:close/>
              </a:path>
            </a:pathLst>
          </a:custGeom>
          <a:blipFill rotWithShape="1">
            <a:blip r:embed="rId3">
              <a:alphaModFix/>
            </a:blip>
            <a:stretch>
              <a:fillRect b="0" l="0" r="0" t="0"/>
            </a:stretch>
          </a:blipFill>
          <a:ln>
            <a:noFill/>
          </a:ln>
        </p:spPr>
      </p:sp>
      <p:sp>
        <p:nvSpPr>
          <p:cNvPr id="262" name="Google Shape;262;p40"/>
          <p:cNvSpPr/>
          <p:nvPr/>
        </p:nvSpPr>
        <p:spPr>
          <a:xfrm rot="9166378">
            <a:off x="-1069705" y="-530077"/>
            <a:ext cx="3008082" cy="2970784"/>
          </a:xfrm>
          <a:custGeom>
            <a:rect b="b" l="l" r="r" t="t"/>
            <a:pathLst>
              <a:path extrusionOk="0" h="2970784" w="3008082">
                <a:moveTo>
                  <a:pt x="0" y="0"/>
                </a:moveTo>
                <a:lnTo>
                  <a:pt x="3008083" y="0"/>
                </a:lnTo>
                <a:lnTo>
                  <a:pt x="3008083" y="2970783"/>
                </a:lnTo>
                <a:lnTo>
                  <a:pt x="0" y="2970783"/>
                </a:lnTo>
                <a:lnTo>
                  <a:pt x="0" y="0"/>
                </a:lnTo>
                <a:close/>
              </a:path>
            </a:pathLst>
          </a:custGeom>
          <a:blipFill rotWithShape="1">
            <a:blip r:embed="rId4">
              <a:alphaModFix/>
            </a:blip>
            <a:stretch>
              <a:fillRect b="-2805" l="0" r="0" t="-2805"/>
            </a:stretch>
          </a:blipFill>
          <a:ln>
            <a:noFill/>
          </a:ln>
        </p:spPr>
      </p:sp>
      <p:sp>
        <p:nvSpPr>
          <p:cNvPr id="263" name="Google Shape;263;p40"/>
          <p:cNvSpPr/>
          <p:nvPr/>
        </p:nvSpPr>
        <p:spPr>
          <a:xfrm rot="7846330">
            <a:off x="-1026876" y="4352207"/>
            <a:ext cx="3019669" cy="2868686"/>
          </a:xfrm>
          <a:custGeom>
            <a:rect b="b" l="l" r="r" t="t"/>
            <a:pathLst>
              <a:path extrusionOk="0" h="2868686" w="3019669">
                <a:moveTo>
                  <a:pt x="0" y="0"/>
                </a:moveTo>
                <a:lnTo>
                  <a:pt x="3019670" y="0"/>
                </a:lnTo>
                <a:lnTo>
                  <a:pt x="3019670" y="2868686"/>
                </a:lnTo>
                <a:lnTo>
                  <a:pt x="0" y="2868686"/>
                </a:lnTo>
                <a:lnTo>
                  <a:pt x="0" y="0"/>
                </a:lnTo>
                <a:close/>
              </a:path>
            </a:pathLst>
          </a:custGeom>
          <a:blipFill rotWithShape="1">
            <a:blip r:embed="rId5">
              <a:alphaModFix/>
            </a:blip>
            <a:stretch>
              <a:fillRect b="0" l="0" r="0" t="0"/>
            </a:stretch>
          </a:blipFill>
          <a:ln>
            <a:noFill/>
          </a:ln>
        </p:spPr>
      </p:sp>
      <p:sp>
        <p:nvSpPr>
          <p:cNvPr id="264" name="Google Shape;264;p40"/>
          <p:cNvSpPr/>
          <p:nvPr/>
        </p:nvSpPr>
        <p:spPr>
          <a:xfrm rot="10710556">
            <a:off x="702930" y="-605144"/>
            <a:ext cx="2782284" cy="2810388"/>
          </a:xfrm>
          <a:custGeom>
            <a:rect b="b" l="l" r="r" t="t"/>
            <a:pathLst>
              <a:path extrusionOk="0" h="2810388" w="2782284">
                <a:moveTo>
                  <a:pt x="0" y="0"/>
                </a:moveTo>
                <a:lnTo>
                  <a:pt x="2782284" y="0"/>
                </a:lnTo>
                <a:lnTo>
                  <a:pt x="2782284" y="2810388"/>
                </a:lnTo>
                <a:lnTo>
                  <a:pt x="0" y="2810388"/>
                </a:lnTo>
                <a:lnTo>
                  <a:pt x="0" y="0"/>
                </a:lnTo>
                <a:close/>
              </a:path>
            </a:pathLst>
          </a:custGeom>
          <a:blipFill rotWithShape="1">
            <a:blip r:embed="rId8">
              <a:alphaModFix/>
            </a:blip>
            <a:stretch>
              <a:fillRect b="0" l="0" r="0" t="0"/>
            </a:stretch>
          </a:blipFill>
          <a:ln>
            <a:noFill/>
          </a:ln>
        </p:spPr>
      </p:sp>
      <p:sp>
        <p:nvSpPr>
          <p:cNvPr id="265" name="Google Shape;265;p40"/>
          <p:cNvSpPr/>
          <p:nvPr/>
        </p:nvSpPr>
        <p:spPr>
          <a:xfrm rot="10710556">
            <a:off x="-1548588" y="6471271"/>
            <a:ext cx="2524992" cy="2204018"/>
          </a:xfrm>
          <a:custGeom>
            <a:rect b="b" l="l" r="r" t="t"/>
            <a:pathLst>
              <a:path extrusionOk="0" h="2204018" w="2524992">
                <a:moveTo>
                  <a:pt x="0" y="0"/>
                </a:moveTo>
                <a:lnTo>
                  <a:pt x="2524992" y="0"/>
                </a:lnTo>
                <a:lnTo>
                  <a:pt x="2524992" y="2204018"/>
                </a:lnTo>
                <a:lnTo>
                  <a:pt x="0" y="2204018"/>
                </a:lnTo>
                <a:lnTo>
                  <a:pt x="0" y="0"/>
                </a:lnTo>
                <a:close/>
              </a:path>
            </a:pathLst>
          </a:custGeom>
          <a:blipFill rotWithShape="1">
            <a:blip r:embed="rId6">
              <a:alphaModFix/>
            </a:blip>
            <a:stretch>
              <a:fillRect b="0" l="0" r="0" t="0"/>
            </a:stretch>
          </a:blipFill>
          <a:ln>
            <a:noFill/>
          </a:ln>
        </p:spPr>
      </p:sp>
      <p:sp>
        <p:nvSpPr>
          <p:cNvPr id="266" name="Google Shape;266;p40"/>
          <p:cNvSpPr/>
          <p:nvPr/>
        </p:nvSpPr>
        <p:spPr>
          <a:xfrm rot="9034156">
            <a:off x="-904629" y="8036035"/>
            <a:ext cx="2481166" cy="2512573"/>
          </a:xfrm>
          <a:custGeom>
            <a:rect b="b" l="l" r="r" t="t"/>
            <a:pathLst>
              <a:path extrusionOk="0" h="2512573" w="2481166">
                <a:moveTo>
                  <a:pt x="0" y="0"/>
                </a:moveTo>
                <a:lnTo>
                  <a:pt x="2481166" y="0"/>
                </a:lnTo>
                <a:lnTo>
                  <a:pt x="2481166" y="2512573"/>
                </a:lnTo>
                <a:lnTo>
                  <a:pt x="0" y="2512573"/>
                </a:lnTo>
                <a:lnTo>
                  <a:pt x="0" y="0"/>
                </a:lnTo>
                <a:close/>
              </a:path>
            </a:pathLst>
          </a:custGeom>
          <a:blipFill rotWithShape="1">
            <a:blip r:embed="rId7">
              <a:alphaModFix/>
            </a:blip>
            <a:stretch>
              <a:fillRect b="0" l="0" r="0" t="0"/>
            </a:stretch>
          </a:blipFill>
          <a:ln>
            <a:noFill/>
          </a:ln>
        </p:spPr>
      </p:sp>
      <p:sp>
        <p:nvSpPr>
          <p:cNvPr id="267" name="Google Shape;267;p40"/>
          <p:cNvSpPr/>
          <p:nvPr/>
        </p:nvSpPr>
        <p:spPr>
          <a:xfrm rot="9171145">
            <a:off x="-528121" y="1067922"/>
            <a:ext cx="2887731" cy="1554562"/>
          </a:xfrm>
          <a:custGeom>
            <a:rect b="b" l="l" r="r" t="t"/>
            <a:pathLst>
              <a:path extrusionOk="0" h="1554562" w="2887731">
                <a:moveTo>
                  <a:pt x="0" y="0"/>
                </a:moveTo>
                <a:lnTo>
                  <a:pt x="2887731" y="0"/>
                </a:lnTo>
                <a:lnTo>
                  <a:pt x="2887731" y="1554562"/>
                </a:lnTo>
                <a:lnTo>
                  <a:pt x="0" y="1554562"/>
                </a:lnTo>
                <a:lnTo>
                  <a:pt x="0" y="0"/>
                </a:lnTo>
                <a:close/>
              </a:path>
            </a:pathLst>
          </a:custGeom>
          <a:blipFill rotWithShape="1">
            <a:blip r:embed="rId9">
              <a:alphaModFix/>
            </a:blip>
            <a:stretch>
              <a:fillRect b="0" l="0" r="0" t="0"/>
            </a:stretch>
          </a:blipFill>
          <a:ln>
            <a:noFill/>
          </a:ln>
        </p:spPr>
      </p:sp>
      <p:sp>
        <p:nvSpPr>
          <p:cNvPr id="268" name="Google Shape;268;p40"/>
          <p:cNvSpPr/>
          <p:nvPr/>
        </p:nvSpPr>
        <p:spPr>
          <a:xfrm>
            <a:off x="7047756" y="2347025"/>
            <a:ext cx="4579800" cy="7178100"/>
          </a:xfrm>
          <a:prstGeom prst="rect">
            <a:avLst/>
          </a:prstGeom>
          <a:solidFill>
            <a:srgbClr val="403B4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69" name="Google Shape;269;p40"/>
          <p:cNvSpPr txBox="1"/>
          <p:nvPr/>
        </p:nvSpPr>
        <p:spPr>
          <a:xfrm>
            <a:off x="4108425" y="738600"/>
            <a:ext cx="10494300" cy="1123500"/>
          </a:xfrm>
          <a:prstGeom prst="rect">
            <a:avLst/>
          </a:prstGeom>
          <a:noFill/>
          <a:ln>
            <a:noFill/>
          </a:ln>
        </p:spPr>
        <p:txBody>
          <a:bodyPr anchorCtr="0" anchor="t" bIns="0" lIns="0" spcFirstLastPara="1" rIns="0" wrap="square" tIns="0">
            <a:noAutofit/>
          </a:bodyPr>
          <a:lstStyle/>
          <a:p>
            <a:pPr indent="0" lvl="0" marL="0" marR="0" rtl="0" algn="ctr">
              <a:lnSpc>
                <a:spcPct val="140000"/>
              </a:lnSpc>
              <a:spcBef>
                <a:spcPts val="0"/>
              </a:spcBef>
              <a:spcAft>
                <a:spcPts val="0"/>
              </a:spcAft>
              <a:buNone/>
            </a:pPr>
            <a:r>
              <a:rPr b="1" i="0" lang="en-US" sz="7700" u="none" cap="none" strike="noStrike">
                <a:solidFill>
                  <a:srgbClr val="FFFFFF"/>
                </a:solidFill>
                <a:latin typeface="Bricolage Grotesque"/>
                <a:ea typeface="Bricolage Grotesque"/>
                <a:cs typeface="Bricolage Grotesque"/>
                <a:sym typeface="Bricolage Grotesque"/>
              </a:rPr>
              <a:t>TIMELINE FOR TERM 1</a:t>
            </a:r>
            <a:endParaRPr b="1" sz="1900">
              <a:latin typeface="Bricolage Grotesque"/>
              <a:ea typeface="Bricolage Grotesque"/>
              <a:cs typeface="Bricolage Grotesque"/>
              <a:sym typeface="Bricolage Grotesque"/>
            </a:endParaRPr>
          </a:p>
        </p:txBody>
      </p:sp>
      <p:sp>
        <p:nvSpPr>
          <p:cNvPr id="270" name="Google Shape;270;p40"/>
          <p:cNvSpPr txBox="1"/>
          <p:nvPr/>
        </p:nvSpPr>
        <p:spPr>
          <a:xfrm>
            <a:off x="7967850" y="3058372"/>
            <a:ext cx="2739600" cy="14781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None/>
            </a:pPr>
            <a:r>
              <a:rPr b="1" lang="en-US" sz="5000">
                <a:solidFill>
                  <a:srgbClr val="A4C2F4"/>
                </a:solidFill>
                <a:latin typeface="Times New Roman"/>
                <a:ea typeface="Times New Roman"/>
                <a:cs typeface="Times New Roman"/>
                <a:sym typeface="Times New Roman"/>
              </a:rPr>
              <a:t>HALF TERM</a:t>
            </a:r>
            <a:endParaRPr b="1" sz="5000">
              <a:solidFill>
                <a:srgbClr val="A4C2F4"/>
              </a:solidFill>
              <a:latin typeface="Times New Roman"/>
              <a:ea typeface="Times New Roman"/>
              <a:cs typeface="Times New Roman"/>
              <a:sym typeface="Times New Roman"/>
            </a:endParaRPr>
          </a:p>
        </p:txBody>
      </p:sp>
      <p:sp>
        <p:nvSpPr>
          <p:cNvPr id="271" name="Google Shape;271;p40"/>
          <p:cNvSpPr/>
          <p:nvPr/>
        </p:nvSpPr>
        <p:spPr>
          <a:xfrm>
            <a:off x="2172250" y="2347025"/>
            <a:ext cx="4579800" cy="7178100"/>
          </a:xfrm>
          <a:prstGeom prst="rect">
            <a:avLst/>
          </a:prstGeom>
          <a:solidFill>
            <a:srgbClr val="403B4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72" name="Google Shape;272;p40"/>
          <p:cNvSpPr txBox="1"/>
          <p:nvPr/>
        </p:nvSpPr>
        <p:spPr>
          <a:xfrm>
            <a:off x="2977226" y="2648200"/>
            <a:ext cx="3125100" cy="769500"/>
          </a:xfrm>
          <a:prstGeom prst="rect">
            <a:avLst/>
          </a:prstGeom>
          <a:noFill/>
          <a:ln>
            <a:noFill/>
          </a:ln>
        </p:spPr>
        <p:txBody>
          <a:bodyPr anchorCtr="0" anchor="t" bIns="0" lIns="0" spcFirstLastPara="1" rIns="0" wrap="square" tIns="0">
            <a:noAutofit/>
          </a:bodyPr>
          <a:lstStyle/>
          <a:p>
            <a:pPr indent="0" lvl="0" marL="0" marR="0" rtl="0" algn="ctr">
              <a:lnSpc>
                <a:spcPct val="140010"/>
              </a:lnSpc>
              <a:spcBef>
                <a:spcPts val="0"/>
              </a:spcBef>
              <a:spcAft>
                <a:spcPts val="0"/>
              </a:spcAft>
              <a:buNone/>
            </a:pPr>
            <a:r>
              <a:rPr b="1" lang="en-US" sz="5000">
                <a:solidFill>
                  <a:srgbClr val="D0E0E3"/>
                </a:solidFill>
                <a:latin typeface="Times New Roman"/>
                <a:ea typeface="Times New Roman"/>
                <a:cs typeface="Times New Roman"/>
                <a:sym typeface="Times New Roman"/>
              </a:rPr>
              <a:t>Term 1 - - -</a:t>
            </a:r>
            <a:endParaRPr b="1" sz="5000">
              <a:solidFill>
                <a:srgbClr val="D0E0E3"/>
              </a:solidFill>
              <a:latin typeface="Times New Roman"/>
              <a:ea typeface="Times New Roman"/>
              <a:cs typeface="Times New Roman"/>
              <a:sym typeface="Times New Roman"/>
            </a:endParaRPr>
          </a:p>
        </p:txBody>
      </p:sp>
      <p:sp>
        <p:nvSpPr>
          <p:cNvPr id="273" name="Google Shape;273;p40"/>
          <p:cNvSpPr txBox="1"/>
          <p:nvPr/>
        </p:nvSpPr>
        <p:spPr>
          <a:xfrm>
            <a:off x="2399550" y="3691550"/>
            <a:ext cx="3986700" cy="32871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None/>
            </a:pPr>
            <a:r>
              <a:rPr lang="en-US" sz="3000">
                <a:solidFill>
                  <a:schemeClr val="lt1"/>
                </a:solidFill>
                <a:latin typeface="Bubblegum Sans"/>
                <a:ea typeface="Bubblegum Sans"/>
                <a:cs typeface="Bubblegum Sans"/>
                <a:sym typeface="Bubblegum Sans"/>
              </a:rPr>
              <a:t>English Be Crazy</a:t>
            </a:r>
            <a:endParaRPr sz="3000">
              <a:solidFill>
                <a:schemeClr val="lt1"/>
              </a:solidFill>
              <a:latin typeface="Bubblegum Sans"/>
              <a:ea typeface="Bubblegum Sans"/>
              <a:cs typeface="Bubblegum Sans"/>
              <a:sym typeface="Bubblegum Sans"/>
            </a:endParaRPr>
          </a:p>
          <a:p>
            <a:pPr indent="0" lvl="0" marL="0" marR="0" rtl="0" algn="ctr">
              <a:lnSpc>
                <a:spcPct val="100000"/>
              </a:lnSpc>
              <a:spcBef>
                <a:spcPts val="0"/>
              </a:spcBef>
              <a:spcAft>
                <a:spcPts val="0"/>
              </a:spcAft>
              <a:buNone/>
            </a:pPr>
            <a:r>
              <a:t/>
            </a:r>
            <a:endParaRPr sz="3000">
              <a:solidFill>
                <a:schemeClr val="lt1"/>
              </a:solidFill>
              <a:latin typeface="Bubblegum Sans"/>
              <a:ea typeface="Bubblegum Sans"/>
              <a:cs typeface="Bubblegum Sans"/>
              <a:sym typeface="Bubblegum Sans"/>
            </a:endParaRPr>
          </a:p>
          <a:p>
            <a:pPr indent="0" lvl="0" marL="0" marR="0" rtl="0" algn="ctr">
              <a:lnSpc>
                <a:spcPct val="100000"/>
              </a:lnSpc>
              <a:spcBef>
                <a:spcPts val="0"/>
              </a:spcBef>
              <a:spcAft>
                <a:spcPts val="0"/>
              </a:spcAft>
              <a:buNone/>
            </a:pPr>
            <a:r>
              <a:rPr lang="en-US" sz="3000">
                <a:solidFill>
                  <a:srgbClr val="DCFFFB"/>
                </a:solidFill>
                <a:highlight>
                  <a:srgbClr val="BF9000"/>
                </a:highlight>
                <a:latin typeface="Bubblegum Sans"/>
                <a:ea typeface="Bubblegum Sans"/>
                <a:cs typeface="Bubblegum Sans"/>
                <a:sym typeface="Bubblegum Sans"/>
              </a:rPr>
              <a:t>Baseline Assessment</a:t>
            </a:r>
            <a:endParaRPr sz="3000">
              <a:solidFill>
                <a:srgbClr val="DCFFFB"/>
              </a:solidFill>
              <a:highlight>
                <a:srgbClr val="BF9000"/>
              </a:highlight>
              <a:latin typeface="Bubblegum Sans"/>
              <a:ea typeface="Bubblegum Sans"/>
              <a:cs typeface="Bubblegum Sans"/>
              <a:sym typeface="Bubblegum Sans"/>
            </a:endParaRPr>
          </a:p>
          <a:p>
            <a:pPr indent="0" lvl="0" marL="0" marR="0" rtl="0" algn="ctr">
              <a:lnSpc>
                <a:spcPct val="100000"/>
              </a:lnSpc>
              <a:spcBef>
                <a:spcPts val="0"/>
              </a:spcBef>
              <a:spcAft>
                <a:spcPts val="0"/>
              </a:spcAft>
              <a:buNone/>
            </a:pPr>
            <a:r>
              <a:rPr lang="en-US" sz="3000">
                <a:solidFill>
                  <a:srgbClr val="DCFFFB"/>
                </a:solidFill>
                <a:latin typeface="Bubblegum Sans"/>
                <a:ea typeface="Bubblegum Sans"/>
                <a:cs typeface="Bubblegum Sans"/>
                <a:sym typeface="Bubblegum Sans"/>
              </a:rPr>
              <a:t>FLE Paper 2 - </a:t>
            </a:r>
            <a:endParaRPr sz="3000">
              <a:solidFill>
                <a:srgbClr val="DCFFFB"/>
              </a:solidFill>
              <a:latin typeface="Bubblegum Sans"/>
              <a:ea typeface="Bubblegum Sans"/>
              <a:cs typeface="Bubblegum Sans"/>
              <a:sym typeface="Bubblegum Sans"/>
            </a:endParaRPr>
          </a:p>
          <a:p>
            <a:pPr indent="0" lvl="0" marL="0" marR="0" rtl="0" algn="ctr">
              <a:lnSpc>
                <a:spcPct val="100000"/>
              </a:lnSpc>
              <a:spcBef>
                <a:spcPts val="0"/>
              </a:spcBef>
              <a:spcAft>
                <a:spcPts val="0"/>
              </a:spcAft>
              <a:buNone/>
            </a:pPr>
            <a:r>
              <a:rPr lang="en-US" sz="3000">
                <a:solidFill>
                  <a:srgbClr val="DCFFFB"/>
                </a:solidFill>
                <a:latin typeface="Bubblegum Sans"/>
                <a:ea typeface="Bubblegum Sans"/>
                <a:cs typeface="Bubblegum Sans"/>
                <a:sym typeface="Bubblegum Sans"/>
              </a:rPr>
              <a:t>Writing Paper</a:t>
            </a:r>
            <a:endParaRPr sz="3000">
              <a:solidFill>
                <a:srgbClr val="DCFFFB"/>
              </a:solidFill>
              <a:latin typeface="Bubblegum Sans"/>
              <a:ea typeface="Bubblegum Sans"/>
              <a:cs typeface="Bubblegum Sans"/>
              <a:sym typeface="Bubblegum Sans"/>
            </a:endParaRPr>
          </a:p>
          <a:p>
            <a:pPr indent="0" lvl="0" marL="0" marR="0" rtl="0" algn="ctr">
              <a:lnSpc>
                <a:spcPct val="100000"/>
              </a:lnSpc>
              <a:spcBef>
                <a:spcPts val="0"/>
              </a:spcBef>
              <a:spcAft>
                <a:spcPts val="0"/>
              </a:spcAft>
              <a:buNone/>
            </a:pPr>
            <a:r>
              <a:rPr lang="en-US" sz="2500">
                <a:solidFill>
                  <a:srgbClr val="DCFFFB"/>
                </a:solidFill>
                <a:latin typeface="Bubblegum Sans"/>
                <a:ea typeface="Bubblegum Sans"/>
                <a:cs typeface="Bubblegum Sans"/>
                <a:sym typeface="Bubblegum Sans"/>
              </a:rPr>
              <a:t>Q2-5 Descriptive/Narrative Writing</a:t>
            </a:r>
            <a:endParaRPr sz="3000">
              <a:solidFill>
                <a:schemeClr val="lt1"/>
              </a:solidFill>
              <a:latin typeface="Bubblegum Sans"/>
              <a:ea typeface="Bubblegum Sans"/>
              <a:cs typeface="Bubblegum Sans"/>
              <a:sym typeface="Bubblegum Sans"/>
            </a:endParaRPr>
          </a:p>
        </p:txBody>
      </p:sp>
      <p:sp>
        <p:nvSpPr>
          <p:cNvPr id="274" name="Google Shape;274;p40"/>
          <p:cNvSpPr/>
          <p:nvPr/>
        </p:nvSpPr>
        <p:spPr>
          <a:xfrm>
            <a:off x="11827849" y="2347025"/>
            <a:ext cx="4579800" cy="7178100"/>
          </a:xfrm>
          <a:prstGeom prst="rect">
            <a:avLst/>
          </a:prstGeom>
          <a:solidFill>
            <a:srgbClr val="403B4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75" name="Google Shape;275;p40"/>
          <p:cNvSpPr txBox="1"/>
          <p:nvPr/>
        </p:nvSpPr>
        <p:spPr>
          <a:xfrm>
            <a:off x="12398000" y="2654775"/>
            <a:ext cx="3125100" cy="769500"/>
          </a:xfrm>
          <a:prstGeom prst="rect">
            <a:avLst/>
          </a:prstGeom>
          <a:noFill/>
          <a:ln>
            <a:noFill/>
          </a:ln>
        </p:spPr>
        <p:txBody>
          <a:bodyPr anchorCtr="0" anchor="t" bIns="0" lIns="0" spcFirstLastPara="1" rIns="0" wrap="square" tIns="0">
            <a:noAutofit/>
          </a:bodyPr>
          <a:lstStyle/>
          <a:p>
            <a:pPr indent="0" lvl="0" marL="0" marR="0" rtl="0" algn="ctr">
              <a:lnSpc>
                <a:spcPct val="140010"/>
              </a:lnSpc>
              <a:spcBef>
                <a:spcPts val="0"/>
              </a:spcBef>
              <a:spcAft>
                <a:spcPts val="0"/>
              </a:spcAft>
              <a:buNone/>
            </a:pPr>
            <a:r>
              <a:rPr b="1" lang="en-US" sz="5000">
                <a:solidFill>
                  <a:srgbClr val="73C6FF"/>
                </a:solidFill>
                <a:latin typeface="Times New Roman"/>
                <a:ea typeface="Times New Roman"/>
                <a:cs typeface="Times New Roman"/>
                <a:sym typeface="Times New Roman"/>
              </a:rPr>
              <a:t>- - - </a:t>
            </a:r>
            <a:r>
              <a:rPr b="1" lang="en-US" sz="5000">
                <a:solidFill>
                  <a:srgbClr val="73C6FF"/>
                </a:solidFill>
                <a:latin typeface="Times New Roman"/>
                <a:ea typeface="Times New Roman"/>
                <a:cs typeface="Times New Roman"/>
                <a:sym typeface="Times New Roman"/>
              </a:rPr>
              <a:t>Term 1</a:t>
            </a:r>
            <a:endParaRPr b="1" sz="5000">
              <a:solidFill>
                <a:srgbClr val="73C6FF"/>
              </a:solidFill>
              <a:latin typeface="Times New Roman"/>
              <a:ea typeface="Times New Roman"/>
              <a:cs typeface="Times New Roman"/>
              <a:sym typeface="Times New Roman"/>
            </a:endParaRPr>
          </a:p>
        </p:txBody>
      </p:sp>
      <p:sp>
        <p:nvSpPr>
          <p:cNvPr id="276" name="Google Shape;276;p40"/>
          <p:cNvSpPr txBox="1"/>
          <p:nvPr/>
        </p:nvSpPr>
        <p:spPr>
          <a:xfrm>
            <a:off x="11923250" y="3676050"/>
            <a:ext cx="4396800" cy="56229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None/>
            </a:pPr>
            <a:r>
              <a:rPr lang="en-US" sz="3000">
                <a:solidFill>
                  <a:srgbClr val="DCFFFB"/>
                </a:solidFill>
                <a:latin typeface="Bubblegum Sans"/>
                <a:ea typeface="Bubblegum Sans"/>
                <a:cs typeface="Bubblegum Sans"/>
                <a:sym typeface="Bubblegum Sans"/>
              </a:rPr>
              <a:t>FLE Paper 1 -</a:t>
            </a:r>
            <a:endParaRPr sz="3000">
              <a:solidFill>
                <a:srgbClr val="DCFFFB"/>
              </a:solidFill>
              <a:latin typeface="Bubblegum Sans"/>
              <a:ea typeface="Bubblegum Sans"/>
              <a:cs typeface="Bubblegum Sans"/>
              <a:sym typeface="Bubblegum Sans"/>
            </a:endParaRPr>
          </a:p>
          <a:p>
            <a:pPr indent="0" lvl="0" marL="0" marR="0" rtl="0" algn="ctr">
              <a:lnSpc>
                <a:spcPct val="100000"/>
              </a:lnSpc>
              <a:spcBef>
                <a:spcPts val="0"/>
              </a:spcBef>
              <a:spcAft>
                <a:spcPts val="0"/>
              </a:spcAft>
              <a:buNone/>
            </a:pPr>
            <a:r>
              <a:rPr lang="en-US" sz="3000">
                <a:solidFill>
                  <a:srgbClr val="DCFFFB"/>
                </a:solidFill>
                <a:latin typeface="Bubblegum Sans"/>
                <a:ea typeface="Bubblegum Sans"/>
                <a:cs typeface="Bubblegum Sans"/>
                <a:sym typeface="Bubblegum Sans"/>
              </a:rPr>
              <a:t>Reading Paper</a:t>
            </a:r>
            <a:endParaRPr sz="3000">
              <a:solidFill>
                <a:srgbClr val="DCFFFB"/>
              </a:solidFill>
              <a:latin typeface="Bubblegum Sans"/>
              <a:ea typeface="Bubblegum Sans"/>
              <a:cs typeface="Bubblegum Sans"/>
              <a:sym typeface="Bubblegum Sans"/>
            </a:endParaRPr>
          </a:p>
          <a:p>
            <a:pPr indent="0" lvl="0" marL="0" marR="0" rtl="0" algn="ctr">
              <a:lnSpc>
                <a:spcPct val="100000"/>
              </a:lnSpc>
              <a:spcBef>
                <a:spcPts val="0"/>
              </a:spcBef>
              <a:spcAft>
                <a:spcPts val="0"/>
              </a:spcAft>
              <a:buNone/>
            </a:pPr>
            <a:r>
              <a:rPr lang="en-US" sz="3000">
                <a:solidFill>
                  <a:srgbClr val="DCFFFB"/>
                </a:solidFill>
                <a:latin typeface="Bubblegum Sans"/>
                <a:ea typeface="Bubblegum Sans"/>
                <a:cs typeface="Bubblegum Sans"/>
                <a:sym typeface="Bubblegum Sans"/>
              </a:rPr>
              <a:t>Q1a-f and Q2a-b </a:t>
            </a:r>
            <a:endParaRPr sz="3000">
              <a:solidFill>
                <a:srgbClr val="DCFFFB"/>
              </a:solidFill>
              <a:latin typeface="Bubblegum Sans"/>
              <a:ea typeface="Bubblegum Sans"/>
              <a:cs typeface="Bubblegum Sans"/>
              <a:sym typeface="Bubblegum Sans"/>
            </a:endParaRPr>
          </a:p>
          <a:p>
            <a:pPr indent="0" lvl="0" marL="0" marR="0" rtl="0" algn="ctr">
              <a:lnSpc>
                <a:spcPct val="100000"/>
              </a:lnSpc>
              <a:spcBef>
                <a:spcPts val="0"/>
              </a:spcBef>
              <a:spcAft>
                <a:spcPts val="0"/>
              </a:spcAft>
              <a:buNone/>
            </a:pPr>
            <a:r>
              <a:t/>
            </a:r>
            <a:endParaRPr sz="3000">
              <a:solidFill>
                <a:srgbClr val="DCFFFB"/>
              </a:solidFill>
              <a:latin typeface="Bubblegum Sans"/>
              <a:ea typeface="Bubblegum Sans"/>
              <a:cs typeface="Bubblegum Sans"/>
              <a:sym typeface="Bubblegum Sans"/>
            </a:endParaRPr>
          </a:p>
          <a:p>
            <a:pPr indent="0" lvl="0" marL="0" marR="0" rtl="0" algn="ctr">
              <a:lnSpc>
                <a:spcPct val="100000"/>
              </a:lnSpc>
              <a:spcBef>
                <a:spcPts val="0"/>
              </a:spcBef>
              <a:spcAft>
                <a:spcPts val="0"/>
              </a:spcAft>
              <a:buNone/>
            </a:pPr>
            <a:r>
              <a:t/>
            </a:r>
            <a:endParaRPr sz="3000">
              <a:solidFill>
                <a:srgbClr val="DCFFFB"/>
              </a:solidFill>
              <a:latin typeface="Bubblegum Sans"/>
              <a:ea typeface="Bubblegum Sans"/>
              <a:cs typeface="Bubblegum Sans"/>
              <a:sym typeface="Bubblegum Sans"/>
            </a:endParaRPr>
          </a:p>
          <a:p>
            <a:pPr indent="0" lvl="0" marL="0" marR="0" rtl="0" algn="ctr">
              <a:lnSpc>
                <a:spcPct val="100000"/>
              </a:lnSpc>
              <a:spcBef>
                <a:spcPts val="0"/>
              </a:spcBef>
              <a:spcAft>
                <a:spcPts val="0"/>
              </a:spcAft>
              <a:buNone/>
            </a:pPr>
            <a:r>
              <a:t/>
            </a:r>
            <a:endParaRPr sz="3000">
              <a:solidFill>
                <a:srgbClr val="DCFFFB"/>
              </a:solidFill>
              <a:latin typeface="Bubblegum Sans"/>
              <a:ea typeface="Bubblegum Sans"/>
              <a:cs typeface="Bubblegum Sans"/>
              <a:sym typeface="Bubblegum Sans"/>
            </a:endParaRPr>
          </a:p>
          <a:p>
            <a:pPr indent="0" lvl="0" marL="0" marR="0" rtl="0" algn="ctr">
              <a:lnSpc>
                <a:spcPct val="100000"/>
              </a:lnSpc>
              <a:spcBef>
                <a:spcPts val="0"/>
              </a:spcBef>
              <a:spcAft>
                <a:spcPts val="0"/>
              </a:spcAft>
              <a:buNone/>
            </a:pPr>
            <a:r>
              <a:t/>
            </a:r>
            <a:endParaRPr sz="3000">
              <a:solidFill>
                <a:srgbClr val="DCFFFB"/>
              </a:solidFill>
              <a:latin typeface="Bubblegum Sans"/>
              <a:ea typeface="Bubblegum Sans"/>
              <a:cs typeface="Bubblegum Sans"/>
              <a:sym typeface="Bubblegum Sans"/>
            </a:endParaRPr>
          </a:p>
          <a:p>
            <a:pPr indent="0" lvl="0" marL="0" marR="0" rtl="0" algn="ctr">
              <a:lnSpc>
                <a:spcPct val="100000"/>
              </a:lnSpc>
              <a:spcBef>
                <a:spcPts val="0"/>
              </a:spcBef>
              <a:spcAft>
                <a:spcPts val="0"/>
              </a:spcAft>
              <a:buNone/>
            </a:pPr>
            <a:r>
              <a:t/>
            </a:r>
            <a:endParaRPr sz="3000">
              <a:solidFill>
                <a:srgbClr val="DCFFFB"/>
              </a:solidFill>
              <a:latin typeface="Bubblegum Sans"/>
              <a:ea typeface="Bubblegum Sans"/>
              <a:cs typeface="Bubblegum Sans"/>
              <a:sym typeface="Bubblegum Sans"/>
            </a:endParaRPr>
          </a:p>
          <a:p>
            <a:pPr indent="0" lvl="0" marL="0" marR="0" rtl="0" algn="l">
              <a:lnSpc>
                <a:spcPct val="100000"/>
              </a:lnSpc>
              <a:spcBef>
                <a:spcPts val="0"/>
              </a:spcBef>
              <a:spcAft>
                <a:spcPts val="0"/>
              </a:spcAft>
              <a:buNone/>
            </a:pPr>
            <a:r>
              <a:t/>
            </a:r>
            <a:endParaRPr sz="3000">
              <a:solidFill>
                <a:srgbClr val="DCFFFB"/>
              </a:solidFill>
              <a:latin typeface="Bubblegum Sans"/>
              <a:ea typeface="Bubblegum Sans"/>
              <a:cs typeface="Bubblegum Sans"/>
              <a:sym typeface="Bubblegum Sans"/>
            </a:endParaRPr>
          </a:p>
          <a:p>
            <a:pPr indent="0" lvl="0" marL="0" marR="0" rtl="0" algn="ctr">
              <a:lnSpc>
                <a:spcPct val="100000"/>
              </a:lnSpc>
              <a:spcBef>
                <a:spcPts val="0"/>
              </a:spcBef>
              <a:spcAft>
                <a:spcPts val="0"/>
              </a:spcAft>
              <a:buNone/>
            </a:pPr>
            <a:r>
              <a:t/>
            </a:r>
            <a:endParaRPr sz="1800">
              <a:solidFill>
                <a:srgbClr val="DCFFFB"/>
              </a:solidFill>
              <a:latin typeface="Bubblegum Sans"/>
              <a:ea typeface="Bubblegum Sans"/>
              <a:cs typeface="Bubblegum Sans"/>
              <a:sym typeface="Bubblegum Sans"/>
            </a:endParaRPr>
          </a:p>
          <a:p>
            <a:pPr indent="0" lvl="0" marL="0" marR="0" rtl="0" algn="ctr">
              <a:lnSpc>
                <a:spcPct val="100000"/>
              </a:lnSpc>
              <a:spcBef>
                <a:spcPts val="0"/>
              </a:spcBef>
              <a:spcAft>
                <a:spcPts val="0"/>
              </a:spcAft>
              <a:buNone/>
            </a:pPr>
            <a:r>
              <a:rPr lang="en-US" sz="3000">
                <a:solidFill>
                  <a:schemeClr val="lt1"/>
                </a:solidFill>
                <a:latin typeface="Bubblegum Sans"/>
                <a:ea typeface="Bubblegum Sans"/>
                <a:cs typeface="Bubblegum Sans"/>
                <a:sym typeface="Bubblegum Sans"/>
              </a:rPr>
              <a:t>R&amp;J Empathic Writing</a:t>
            </a:r>
            <a:endParaRPr sz="3000">
              <a:solidFill>
                <a:schemeClr val="lt1"/>
              </a:solidFill>
              <a:latin typeface="Bubblegum Sans"/>
              <a:ea typeface="Bubblegum Sans"/>
              <a:cs typeface="Bubblegum Sans"/>
              <a:sym typeface="Bubblegum Sans"/>
            </a:endParaRPr>
          </a:p>
        </p:txBody>
      </p:sp>
      <p:sp>
        <p:nvSpPr>
          <p:cNvPr id="277" name="Google Shape;277;p40"/>
          <p:cNvSpPr/>
          <p:nvPr/>
        </p:nvSpPr>
        <p:spPr>
          <a:xfrm rot="-1539410">
            <a:off x="15961291" y="7051577"/>
            <a:ext cx="2887731" cy="1554562"/>
          </a:xfrm>
          <a:custGeom>
            <a:rect b="b" l="l" r="r" t="t"/>
            <a:pathLst>
              <a:path extrusionOk="0" h="1554562" w="2887731">
                <a:moveTo>
                  <a:pt x="0" y="0"/>
                </a:moveTo>
                <a:lnTo>
                  <a:pt x="2887731" y="0"/>
                </a:lnTo>
                <a:lnTo>
                  <a:pt x="2887731" y="1554562"/>
                </a:lnTo>
                <a:lnTo>
                  <a:pt x="0" y="1554562"/>
                </a:lnTo>
                <a:lnTo>
                  <a:pt x="0" y="0"/>
                </a:lnTo>
                <a:close/>
              </a:path>
            </a:pathLst>
          </a:custGeom>
          <a:blipFill rotWithShape="1">
            <a:blip r:embed="rId9">
              <a:alphaModFix/>
            </a:blip>
            <a:stretch>
              <a:fillRect b="0" l="0" r="0" t="0"/>
            </a:stretch>
          </a:blipFill>
          <a:ln>
            <a:noFill/>
          </a:ln>
        </p:spPr>
      </p:sp>
      <p:grpSp>
        <p:nvGrpSpPr>
          <p:cNvPr id="278" name="Google Shape;278;p40"/>
          <p:cNvGrpSpPr/>
          <p:nvPr/>
        </p:nvGrpSpPr>
        <p:grpSpPr>
          <a:xfrm>
            <a:off x="2965650" y="6881775"/>
            <a:ext cx="2854500" cy="2417100"/>
            <a:chOff x="2965650" y="6881775"/>
            <a:chExt cx="2854500" cy="2417100"/>
          </a:xfrm>
        </p:grpSpPr>
        <p:sp>
          <p:nvSpPr>
            <p:cNvPr id="279" name="Google Shape;279;p40"/>
            <p:cNvSpPr/>
            <p:nvPr/>
          </p:nvSpPr>
          <p:spPr>
            <a:xfrm>
              <a:off x="2965650" y="6881775"/>
              <a:ext cx="2854500" cy="2417100"/>
            </a:xfrm>
            <a:prstGeom prst="rect">
              <a:avLst/>
            </a:prstGeom>
            <a:solidFill>
              <a:srgbClr val="0000FF"/>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3000">
                  <a:solidFill>
                    <a:schemeClr val="lt1"/>
                  </a:solidFill>
                  <a:latin typeface="Bubblegum Sans"/>
                  <a:ea typeface="Bubblegum Sans"/>
                  <a:cs typeface="Bubblegum Sans"/>
                  <a:sym typeface="Bubblegum Sans"/>
                </a:rPr>
                <a:t>Romeo and Juliet</a:t>
              </a:r>
              <a:endParaRPr sz="3000">
                <a:solidFill>
                  <a:schemeClr val="lt1"/>
                </a:solidFill>
                <a:latin typeface="Bubblegum Sans"/>
                <a:ea typeface="Bubblegum Sans"/>
                <a:cs typeface="Bubblegum Sans"/>
                <a:sym typeface="Bubblegum Sans"/>
              </a:endParaRPr>
            </a:p>
          </p:txBody>
        </p:sp>
        <p:pic>
          <p:nvPicPr>
            <p:cNvPr id="280" name="Google Shape;280;p40"/>
            <p:cNvPicPr preferRelativeResize="0"/>
            <p:nvPr/>
          </p:nvPicPr>
          <p:blipFill rotWithShape="1">
            <a:blip r:embed="rId10">
              <a:alphaModFix/>
            </a:blip>
            <a:srcRect b="6810" l="0" r="1488" t="2512"/>
            <a:stretch/>
          </p:blipFill>
          <p:spPr>
            <a:xfrm>
              <a:off x="3727500" y="7487063"/>
              <a:ext cx="1330800" cy="1682475"/>
            </a:xfrm>
            <a:prstGeom prst="rect">
              <a:avLst/>
            </a:prstGeom>
            <a:noFill/>
            <a:ln>
              <a:noFill/>
            </a:ln>
          </p:spPr>
        </p:pic>
      </p:grpSp>
      <p:sp>
        <p:nvSpPr>
          <p:cNvPr id="281" name="Google Shape;281;p40"/>
          <p:cNvSpPr txBox="1"/>
          <p:nvPr/>
        </p:nvSpPr>
        <p:spPr>
          <a:xfrm>
            <a:off x="7967850" y="6214460"/>
            <a:ext cx="2739600" cy="14781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None/>
            </a:pPr>
            <a:r>
              <a:rPr b="1" lang="en-US" sz="5000">
                <a:solidFill>
                  <a:srgbClr val="A483FF"/>
                </a:solidFill>
                <a:latin typeface="Times New Roman"/>
                <a:ea typeface="Times New Roman"/>
                <a:cs typeface="Times New Roman"/>
                <a:sym typeface="Times New Roman"/>
              </a:rPr>
              <a:t>QUEST WEEK</a:t>
            </a:r>
            <a:endParaRPr b="1" sz="5000">
              <a:solidFill>
                <a:srgbClr val="A483FF"/>
              </a:solidFill>
              <a:latin typeface="Times New Roman"/>
              <a:ea typeface="Times New Roman"/>
              <a:cs typeface="Times New Roman"/>
              <a:sym typeface="Times New Roman"/>
            </a:endParaRPr>
          </a:p>
        </p:txBody>
      </p:sp>
      <p:grpSp>
        <p:nvGrpSpPr>
          <p:cNvPr id="282" name="Google Shape;282;p40"/>
          <p:cNvGrpSpPr/>
          <p:nvPr/>
        </p:nvGrpSpPr>
        <p:grpSpPr>
          <a:xfrm>
            <a:off x="12690500" y="5355200"/>
            <a:ext cx="2854500" cy="2417100"/>
            <a:chOff x="2965650" y="6881775"/>
            <a:chExt cx="2854500" cy="2417100"/>
          </a:xfrm>
        </p:grpSpPr>
        <p:sp>
          <p:nvSpPr>
            <p:cNvPr id="283" name="Google Shape;283;p40"/>
            <p:cNvSpPr/>
            <p:nvPr/>
          </p:nvSpPr>
          <p:spPr>
            <a:xfrm>
              <a:off x="2965650" y="6881775"/>
              <a:ext cx="2854500" cy="2417100"/>
            </a:xfrm>
            <a:prstGeom prst="rect">
              <a:avLst/>
            </a:prstGeom>
            <a:solidFill>
              <a:srgbClr val="0000FF"/>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3000">
                  <a:solidFill>
                    <a:schemeClr val="lt1"/>
                  </a:solidFill>
                  <a:latin typeface="Bubblegum Sans"/>
                  <a:ea typeface="Bubblegum Sans"/>
                  <a:cs typeface="Bubblegum Sans"/>
                  <a:sym typeface="Bubblegum Sans"/>
                </a:rPr>
                <a:t>Romeo and Juliet</a:t>
              </a:r>
              <a:endParaRPr sz="3000">
                <a:solidFill>
                  <a:schemeClr val="lt1"/>
                </a:solidFill>
                <a:latin typeface="Bubblegum Sans"/>
                <a:ea typeface="Bubblegum Sans"/>
                <a:cs typeface="Bubblegum Sans"/>
                <a:sym typeface="Bubblegum Sans"/>
              </a:endParaRPr>
            </a:p>
          </p:txBody>
        </p:sp>
        <p:pic>
          <p:nvPicPr>
            <p:cNvPr id="284" name="Google Shape;284;p40"/>
            <p:cNvPicPr preferRelativeResize="0"/>
            <p:nvPr/>
          </p:nvPicPr>
          <p:blipFill rotWithShape="1">
            <a:blip r:embed="rId10">
              <a:alphaModFix/>
            </a:blip>
            <a:srcRect b="6810" l="0" r="1488" t="2512"/>
            <a:stretch/>
          </p:blipFill>
          <p:spPr>
            <a:xfrm>
              <a:off x="3727500" y="7487063"/>
              <a:ext cx="1330800" cy="1682475"/>
            </a:xfrm>
            <a:prstGeom prst="rect">
              <a:avLst/>
            </a:prstGeom>
            <a:noFill/>
            <a:ln>
              <a:noFill/>
            </a:ln>
          </p:spPr>
        </p:pic>
      </p:grpSp>
      <p:sp>
        <p:nvSpPr>
          <p:cNvPr id="285" name="Google Shape;285;p40"/>
          <p:cNvSpPr/>
          <p:nvPr/>
        </p:nvSpPr>
        <p:spPr>
          <a:xfrm>
            <a:off x="2033750" y="4617200"/>
            <a:ext cx="484200" cy="484200"/>
          </a:xfrm>
          <a:prstGeom prst="ellipse">
            <a:avLst/>
          </a:prstGeom>
          <a:solidFill>
            <a:srgbClr val="FCE5C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2900">
                <a:latin typeface="Calibri"/>
                <a:ea typeface="Calibri"/>
                <a:cs typeface="Calibri"/>
                <a:sym typeface="Calibri"/>
              </a:rPr>
              <a:t>2</a:t>
            </a:r>
            <a:endParaRPr b="1" sz="2900">
              <a:latin typeface="Calibri"/>
              <a:ea typeface="Calibri"/>
              <a:cs typeface="Calibri"/>
              <a:sym typeface="Calibri"/>
            </a:endParaRPr>
          </a:p>
        </p:txBody>
      </p:sp>
      <p:sp>
        <p:nvSpPr>
          <p:cNvPr id="286" name="Google Shape;286;p40"/>
          <p:cNvSpPr/>
          <p:nvPr/>
        </p:nvSpPr>
        <p:spPr>
          <a:xfrm>
            <a:off x="2033750" y="3706425"/>
            <a:ext cx="484200" cy="484200"/>
          </a:xfrm>
          <a:prstGeom prst="ellipse">
            <a:avLst/>
          </a:prstGeom>
          <a:solidFill>
            <a:srgbClr val="FCE5C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2900">
                <a:latin typeface="Calibri"/>
                <a:ea typeface="Calibri"/>
                <a:cs typeface="Calibri"/>
                <a:sym typeface="Calibri"/>
              </a:rPr>
              <a:t>1</a:t>
            </a:r>
            <a:endParaRPr b="1" sz="2900">
              <a:latin typeface="Calibri"/>
              <a:ea typeface="Calibri"/>
              <a:cs typeface="Calibri"/>
              <a:sym typeface="Calibri"/>
            </a:endParaRPr>
          </a:p>
        </p:txBody>
      </p:sp>
      <p:sp>
        <p:nvSpPr>
          <p:cNvPr id="287" name="Google Shape;287;p40"/>
          <p:cNvSpPr/>
          <p:nvPr/>
        </p:nvSpPr>
        <p:spPr>
          <a:xfrm>
            <a:off x="2033750" y="6978650"/>
            <a:ext cx="484200" cy="484200"/>
          </a:xfrm>
          <a:prstGeom prst="ellipse">
            <a:avLst/>
          </a:prstGeom>
          <a:solidFill>
            <a:srgbClr val="FCE5C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2900">
                <a:latin typeface="Calibri"/>
                <a:ea typeface="Calibri"/>
                <a:cs typeface="Calibri"/>
                <a:sym typeface="Calibri"/>
              </a:rPr>
              <a:t>3</a:t>
            </a:r>
            <a:endParaRPr b="1" sz="2900">
              <a:latin typeface="Calibri"/>
              <a:ea typeface="Calibri"/>
              <a:cs typeface="Calibri"/>
              <a:sym typeface="Calibri"/>
            </a:endParaRPr>
          </a:p>
        </p:txBody>
      </p:sp>
      <p:sp>
        <p:nvSpPr>
          <p:cNvPr id="288" name="Google Shape;288;p40"/>
          <p:cNvSpPr/>
          <p:nvPr/>
        </p:nvSpPr>
        <p:spPr>
          <a:xfrm>
            <a:off x="11754613" y="3706425"/>
            <a:ext cx="484200" cy="484200"/>
          </a:xfrm>
          <a:prstGeom prst="ellipse">
            <a:avLst/>
          </a:prstGeom>
          <a:solidFill>
            <a:srgbClr val="FCE5C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2900">
                <a:latin typeface="Calibri"/>
                <a:ea typeface="Calibri"/>
                <a:cs typeface="Calibri"/>
                <a:sym typeface="Calibri"/>
              </a:rPr>
              <a:t>4</a:t>
            </a:r>
            <a:endParaRPr b="1" sz="2900">
              <a:latin typeface="Calibri"/>
              <a:ea typeface="Calibri"/>
              <a:cs typeface="Calibri"/>
              <a:sym typeface="Calibri"/>
            </a:endParaRPr>
          </a:p>
        </p:txBody>
      </p:sp>
      <p:sp>
        <p:nvSpPr>
          <p:cNvPr id="289" name="Google Shape;289;p40"/>
          <p:cNvSpPr/>
          <p:nvPr/>
        </p:nvSpPr>
        <p:spPr>
          <a:xfrm>
            <a:off x="11773825" y="5420525"/>
            <a:ext cx="484200" cy="484200"/>
          </a:xfrm>
          <a:prstGeom prst="ellipse">
            <a:avLst/>
          </a:prstGeom>
          <a:solidFill>
            <a:srgbClr val="FCE5C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2900">
                <a:latin typeface="Calibri"/>
                <a:ea typeface="Calibri"/>
                <a:cs typeface="Calibri"/>
                <a:sym typeface="Calibri"/>
              </a:rPr>
              <a:t>5</a:t>
            </a:r>
            <a:endParaRPr b="1" sz="2900">
              <a:latin typeface="Calibri"/>
              <a:ea typeface="Calibri"/>
              <a:cs typeface="Calibri"/>
              <a:sym typeface="Calibri"/>
            </a:endParaRPr>
          </a:p>
        </p:txBody>
      </p:sp>
      <p:sp>
        <p:nvSpPr>
          <p:cNvPr id="290" name="Google Shape;290;p40"/>
          <p:cNvSpPr/>
          <p:nvPr/>
        </p:nvSpPr>
        <p:spPr>
          <a:xfrm>
            <a:off x="11773825" y="8059125"/>
            <a:ext cx="484200" cy="484200"/>
          </a:xfrm>
          <a:prstGeom prst="ellipse">
            <a:avLst/>
          </a:prstGeom>
          <a:solidFill>
            <a:srgbClr val="FCE5C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2900">
                <a:latin typeface="Calibri"/>
                <a:ea typeface="Calibri"/>
                <a:cs typeface="Calibri"/>
                <a:sym typeface="Calibri"/>
              </a:rPr>
              <a:t>6</a:t>
            </a:r>
            <a:endParaRPr b="1" sz="2900">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pic>
        <p:nvPicPr>
          <p:cNvPr id="295" name="Google Shape;295;p41"/>
          <p:cNvPicPr preferRelativeResize="0"/>
          <p:nvPr/>
        </p:nvPicPr>
        <p:blipFill>
          <a:blip r:embed="rId3">
            <a:alphaModFix/>
          </a:blip>
          <a:stretch>
            <a:fillRect/>
          </a:stretch>
        </p:blipFill>
        <p:spPr>
          <a:xfrm>
            <a:off x="8118900" y="5294700"/>
            <a:ext cx="3289850" cy="1462150"/>
          </a:xfrm>
          <a:prstGeom prst="rect">
            <a:avLst/>
          </a:prstGeom>
          <a:noFill/>
          <a:ln>
            <a:noFill/>
          </a:ln>
        </p:spPr>
      </p:pic>
      <p:sp>
        <p:nvSpPr>
          <p:cNvPr id="296" name="Google Shape;296;p41"/>
          <p:cNvSpPr txBox="1"/>
          <p:nvPr>
            <p:ph type="ctrTitle"/>
          </p:nvPr>
        </p:nvSpPr>
        <p:spPr>
          <a:xfrm>
            <a:off x="622750" y="530500"/>
            <a:ext cx="17229600" cy="9295200"/>
          </a:xfrm>
          <a:prstGeom prst="rect">
            <a:avLst/>
          </a:prstGeom>
        </p:spPr>
        <p:txBody>
          <a:bodyPr anchorCtr="0" anchor="ctr" bIns="182850" lIns="182850" spcFirstLastPara="1" rIns="182850" wrap="square" tIns="182850">
            <a:noAutofit/>
          </a:bodyPr>
          <a:lstStyle/>
          <a:p>
            <a:pPr indent="0" lvl="0" marL="0" rtl="0" algn="ctr">
              <a:spcBef>
                <a:spcPts val="0"/>
              </a:spcBef>
              <a:spcAft>
                <a:spcPts val="0"/>
              </a:spcAft>
              <a:buNone/>
            </a:pPr>
            <a:r>
              <a:rPr lang="en-US" sz="10000">
                <a:latin typeface="Alfa Slab One"/>
                <a:ea typeface="Alfa Slab One"/>
                <a:cs typeface="Alfa Slab One"/>
                <a:sym typeface="Alfa Slab One"/>
              </a:rPr>
              <a:t>Challenge:</a:t>
            </a:r>
            <a:endParaRPr sz="10000">
              <a:latin typeface="Alfa Slab One"/>
              <a:ea typeface="Alfa Slab One"/>
              <a:cs typeface="Alfa Slab One"/>
              <a:sym typeface="Alfa Slab One"/>
            </a:endParaRPr>
          </a:p>
          <a:p>
            <a:pPr indent="0" lvl="0" marL="0" rtl="0" algn="ctr">
              <a:spcBef>
                <a:spcPts val="0"/>
              </a:spcBef>
              <a:spcAft>
                <a:spcPts val="0"/>
              </a:spcAft>
              <a:buNone/>
            </a:pPr>
            <a:r>
              <a:t/>
            </a:r>
            <a:endParaRPr sz="10000">
              <a:latin typeface="Alfa Slab One"/>
              <a:ea typeface="Alfa Slab One"/>
              <a:cs typeface="Alfa Slab One"/>
              <a:sym typeface="Alfa Slab One"/>
            </a:endParaRPr>
          </a:p>
          <a:p>
            <a:pPr indent="0" lvl="0" marL="0" rtl="0" algn="ctr">
              <a:spcBef>
                <a:spcPts val="0"/>
              </a:spcBef>
              <a:spcAft>
                <a:spcPts val="0"/>
              </a:spcAft>
              <a:buNone/>
            </a:pPr>
            <a:r>
              <a:rPr lang="en-US" sz="10000">
                <a:latin typeface="Alfa Slab One"/>
                <a:ea typeface="Alfa Slab One"/>
                <a:cs typeface="Alfa Slab One"/>
                <a:sym typeface="Alfa Slab One"/>
              </a:rPr>
              <a:t>Pronounce </a:t>
            </a:r>
            <a:r>
              <a:rPr lang="en-US" sz="10000">
                <a:solidFill>
                  <a:srgbClr val="00FFFF"/>
                </a:solidFill>
                <a:latin typeface="Alfa Slab One"/>
                <a:ea typeface="Alfa Slab One"/>
                <a:cs typeface="Alfa Slab One"/>
                <a:sym typeface="Alfa Slab One"/>
              </a:rPr>
              <a:t>‘Ghoti’ </a:t>
            </a:r>
            <a:r>
              <a:rPr lang="en-US" sz="10000">
                <a:latin typeface="Alfa Slab One"/>
                <a:ea typeface="Alfa Slab One"/>
                <a:cs typeface="Alfa Slab One"/>
                <a:sym typeface="Alfa Slab One"/>
              </a:rPr>
              <a:t>correctly</a:t>
            </a:r>
            <a:endParaRPr sz="10000">
              <a:latin typeface="Alfa Slab One"/>
              <a:ea typeface="Alfa Slab One"/>
              <a:cs typeface="Alfa Slab One"/>
              <a:sym typeface="Alfa Slab One"/>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42"/>
          <p:cNvSpPr txBox="1"/>
          <p:nvPr>
            <p:ph type="title"/>
          </p:nvPr>
        </p:nvSpPr>
        <p:spPr>
          <a:xfrm>
            <a:off x="457500" y="558200"/>
            <a:ext cx="17041200" cy="1145400"/>
          </a:xfrm>
          <a:prstGeom prst="rect">
            <a:avLst/>
          </a:prstGeom>
        </p:spPr>
        <p:txBody>
          <a:bodyPr anchorCtr="0" anchor="t" bIns="182850" lIns="182850" spcFirstLastPara="1" rIns="182850" wrap="square" tIns="182850">
            <a:noAutofit/>
          </a:bodyPr>
          <a:lstStyle/>
          <a:p>
            <a:pPr indent="0" lvl="0" marL="0" rtl="0" algn="l">
              <a:spcBef>
                <a:spcPts val="0"/>
              </a:spcBef>
              <a:spcAft>
                <a:spcPts val="0"/>
              </a:spcAft>
              <a:buNone/>
            </a:pPr>
            <a:r>
              <a:rPr lang="en-US"/>
              <a:t>Why is English so complicated?</a:t>
            </a:r>
            <a:endParaRPr/>
          </a:p>
        </p:txBody>
      </p:sp>
      <p:pic>
        <p:nvPicPr>
          <p:cNvPr id="302" name="Google Shape;302;p42"/>
          <p:cNvPicPr preferRelativeResize="0"/>
          <p:nvPr/>
        </p:nvPicPr>
        <p:blipFill>
          <a:blip r:embed="rId3">
            <a:alphaModFix/>
          </a:blip>
          <a:stretch>
            <a:fillRect/>
          </a:stretch>
        </p:blipFill>
        <p:spPr>
          <a:xfrm>
            <a:off x="0" y="1913900"/>
            <a:ext cx="11430000" cy="7620000"/>
          </a:xfrm>
          <a:prstGeom prst="rect">
            <a:avLst/>
          </a:prstGeom>
          <a:noFill/>
          <a:ln>
            <a:noFill/>
          </a:ln>
        </p:spPr>
      </p:pic>
      <p:pic>
        <p:nvPicPr>
          <p:cNvPr id="303" name="Google Shape;303;p42"/>
          <p:cNvPicPr preferRelativeResize="0"/>
          <p:nvPr/>
        </p:nvPicPr>
        <p:blipFill>
          <a:blip r:embed="rId4">
            <a:alphaModFix/>
          </a:blip>
          <a:stretch>
            <a:fillRect/>
          </a:stretch>
        </p:blipFill>
        <p:spPr>
          <a:xfrm>
            <a:off x="11734800" y="2008400"/>
            <a:ext cx="6248401" cy="5948060"/>
          </a:xfrm>
          <a:prstGeom prst="rect">
            <a:avLst/>
          </a:prstGeom>
          <a:noFill/>
          <a:ln>
            <a:noFill/>
          </a:ln>
        </p:spPr>
      </p:pic>
      <p:sp>
        <p:nvSpPr>
          <p:cNvPr id="304" name="Google Shape;304;p42"/>
          <p:cNvSpPr/>
          <p:nvPr/>
        </p:nvSpPr>
        <p:spPr>
          <a:xfrm>
            <a:off x="457500" y="6561400"/>
            <a:ext cx="10667400" cy="1585200"/>
          </a:xfrm>
          <a:prstGeom prst="roundRect">
            <a:avLst>
              <a:gd fmla="val 16667" name="adj"/>
            </a:avLst>
          </a:prstGeom>
          <a:solidFill>
            <a:schemeClr val="accent4"/>
          </a:solidFill>
          <a:ln cap="flat" cmpd="sng" w="9525">
            <a:solidFill>
              <a:schemeClr val="dk2"/>
            </a:solidFill>
            <a:prstDash val="solid"/>
            <a:round/>
            <a:headEnd len="sm" w="sm" type="none"/>
            <a:tailEnd len="sm" w="sm" type="none"/>
          </a:ln>
        </p:spPr>
        <p:txBody>
          <a:bodyPr anchorCtr="0" anchor="ctr" bIns="182850" lIns="182850" spcFirstLastPara="1" rIns="182850" wrap="square" tIns="182850">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304"/>
                                        </p:tgtEl>
                                      </p:cBhvr>
                                    </p:animEffect>
                                    <p:set>
                                      <p:cBhvr>
                                        <p:cTn dur="1" fill="hold">
                                          <p:stCondLst>
                                            <p:cond delay="1000"/>
                                          </p:stCondLst>
                                        </p:cTn>
                                        <p:tgtEl>
                                          <p:spTgt spid="304"/>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43"/>
          <p:cNvSpPr txBox="1"/>
          <p:nvPr>
            <p:ph type="title"/>
          </p:nvPr>
        </p:nvSpPr>
        <p:spPr>
          <a:xfrm>
            <a:off x="5343300" y="2430750"/>
            <a:ext cx="7933200" cy="3139200"/>
          </a:xfrm>
          <a:prstGeom prst="rect">
            <a:avLst/>
          </a:prstGeom>
        </p:spPr>
        <p:txBody>
          <a:bodyPr anchorCtr="0" anchor="t" bIns="182850" lIns="182850" spcFirstLastPara="1" rIns="182850" wrap="square" tIns="182850">
            <a:noAutofit/>
          </a:bodyPr>
          <a:lstStyle/>
          <a:p>
            <a:pPr indent="0" lvl="0" marL="0" rtl="0" algn="l">
              <a:spcBef>
                <a:spcPts val="0"/>
              </a:spcBef>
              <a:spcAft>
                <a:spcPts val="0"/>
              </a:spcAft>
              <a:buNone/>
            </a:pPr>
            <a:r>
              <a:rPr lang="en-US" sz="19200"/>
              <a:t>RURAL</a:t>
            </a:r>
            <a:endParaRPr sz="19200"/>
          </a:p>
        </p:txBody>
      </p:sp>
      <p:sp>
        <p:nvSpPr>
          <p:cNvPr id="310" name="Google Shape;310;p43"/>
          <p:cNvSpPr txBox="1"/>
          <p:nvPr/>
        </p:nvSpPr>
        <p:spPr>
          <a:xfrm>
            <a:off x="2417700" y="7324150"/>
            <a:ext cx="6000000" cy="1567800"/>
          </a:xfrm>
          <a:prstGeom prst="rect">
            <a:avLst/>
          </a:prstGeom>
          <a:noFill/>
          <a:ln>
            <a:noFill/>
          </a:ln>
        </p:spPr>
        <p:txBody>
          <a:bodyPr anchorCtr="0" anchor="ctr" bIns="182850" lIns="182850" spcFirstLastPara="1" rIns="182850" wrap="square" tIns="182850">
            <a:noAutofit/>
          </a:bodyPr>
          <a:lstStyle/>
          <a:p>
            <a:pPr indent="0" lvl="0" marL="0" rtl="0" algn="l">
              <a:spcBef>
                <a:spcPts val="0"/>
              </a:spcBef>
              <a:spcAft>
                <a:spcPts val="0"/>
              </a:spcAft>
              <a:buNone/>
            </a:pPr>
            <a:r>
              <a:rPr i="1" lang="en-US" sz="6000">
                <a:solidFill>
                  <a:srgbClr val="F3F3F3"/>
                </a:solidFill>
                <a:latin typeface="Times New Roman"/>
                <a:ea typeface="Times New Roman"/>
                <a:cs typeface="Times New Roman"/>
                <a:sym typeface="Times New Roman"/>
              </a:rPr>
              <a:t>Rural Juror</a:t>
            </a:r>
            <a:endParaRPr i="1" sz="6000">
              <a:solidFill>
                <a:srgbClr val="F3F3F3"/>
              </a:solidFill>
            </a:endParaRPr>
          </a:p>
        </p:txBody>
      </p:sp>
      <p:sp>
        <p:nvSpPr>
          <p:cNvPr id="311" name="Google Shape;311;p43"/>
          <p:cNvSpPr txBox="1"/>
          <p:nvPr/>
        </p:nvSpPr>
        <p:spPr>
          <a:xfrm>
            <a:off x="11946200" y="3839850"/>
            <a:ext cx="6000000" cy="6000000"/>
          </a:xfrm>
          <a:prstGeom prst="rect">
            <a:avLst/>
          </a:prstGeom>
          <a:noFill/>
          <a:ln>
            <a:noFill/>
          </a:ln>
        </p:spPr>
        <p:txBody>
          <a:bodyPr anchorCtr="0" anchor="ctr" bIns="182850" lIns="182850" spcFirstLastPara="1" rIns="182850" wrap="square" tIns="182850">
            <a:noAutofit/>
          </a:bodyPr>
          <a:lstStyle/>
          <a:p>
            <a:pPr indent="0" lvl="0" marL="0" rtl="0" algn="l">
              <a:spcBef>
                <a:spcPts val="0"/>
              </a:spcBef>
              <a:spcAft>
                <a:spcPts val="0"/>
              </a:spcAft>
              <a:buNone/>
            </a:pPr>
            <a:r>
              <a:rPr lang="en-US" sz="3600">
                <a:solidFill>
                  <a:srgbClr val="FFFFFF"/>
                </a:solidFill>
                <a:latin typeface="Times New Roman"/>
                <a:ea typeface="Times New Roman"/>
                <a:cs typeface="Times New Roman"/>
                <a:sym typeface="Times New Roman"/>
              </a:rPr>
              <a:t>“I want to be a juror on a rural brewery robbery case.”</a:t>
            </a:r>
            <a:endParaRPr sz="3600">
              <a:solidFill>
                <a:srgbClr val="FFFF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0"/>
                                        </p:tgtEl>
                                        <p:attrNameLst>
                                          <p:attrName>style.visibility</p:attrName>
                                        </p:attrNameLst>
                                      </p:cBhvr>
                                      <p:to>
                                        <p:strVal val="visible"/>
                                      </p:to>
                                    </p:set>
                                    <p:animEffect filter="fade" transition="in">
                                      <p:cBhvr>
                                        <p:cTn dur="1000"/>
                                        <p:tgtEl>
                                          <p:spTgt spid="31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1"/>
                                        </p:tgtEl>
                                        <p:attrNameLst>
                                          <p:attrName>style.visibility</p:attrName>
                                        </p:attrNameLst>
                                      </p:cBhvr>
                                      <p:to>
                                        <p:strVal val="visible"/>
                                      </p:to>
                                    </p:set>
                                    <p:animEffect filter="fade" transition="in">
                                      <p:cBhvr>
                                        <p:cTn dur="1000"/>
                                        <p:tgtEl>
                                          <p:spTgt spid="31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44"/>
          <p:cNvSpPr txBox="1"/>
          <p:nvPr>
            <p:ph type="title"/>
          </p:nvPr>
        </p:nvSpPr>
        <p:spPr>
          <a:xfrm>
            <a:off x="4313900" y="3284050"/>
            <a:ext cx="8962800" cy="3139200"/>
          </a:xfrm>
          <a:prstGeom prst="rect">
            <a:avLst/>
          </a:prstGeom>
        </p:spPr>
        <p:txBody>
          <a:bodyPr anchorCtr="0" anchor="t" bIns="182850" lIns="182850" spcFirstLastPara="1" rIns="182850" wrap="square" tIns="182850">
            <a:noAutofit/>
          </a:bodyPr>
          <a:lstStyle/>
          <a:p>
            <a:pPr indent="0" lvl="0" marL="0" rtl="0" algn="l">
              <a:spcBef>
                <a:spcPts val="0"/>
              </a:spcBef>
              <a:spcAft>
                <a:spcPts val="0"/>
              </a:spcAft>
              <a:buNone/>
            </a:pPr>
            <a:r>
              <a:rPr lang="en-US" sz="19200"/>
              <a:t>COLONEL</a:t>
            </a:r>
            <a:endParaRPr sz="192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45"/>
          <p:cNvSpPr txBox="1"/>
          <p:nvPr>
            <p:ph type="title"/>
          </p:nvPr>
        </p:nvSpPr>
        <p:spPr>
          <a:xfrm>
            <a:off x="3863550" y="2430750"/>
            <a:ext cx="10548000" cy="3139200"/>
          </a:xfrm>
          <a:prstGeom prst="rect">
            <a:avLst/>
          </a:prstGeom>
        </p:spPr>
        <p:txBody>
          <a:bodyPr anchorCtr="0" anchor="t" bIns="182850" lIns="182850" spcFirstLastPara="1" rIns="182850" wrap="square" tIns="182850">
            <a:noAutofit/>
          </a:bodyPr>
          <a:lstStyle/>
          <a:p>
            <a:pPr indent="0" lvl="0" marL="0" rtl="0" algn="l">
              <a:spcBef>
                <a:spcPts val="0"/>
              </a:spcBef>
              <a:spcAft>
                <a:spcPts val="0"/>
              </a:spcAft>
              <a:buNone/>
            </a:pPr>
            <a:r>
              <a:rPr lang="en-US" sz="19200"/>
              <a:t>ANATHEMA</a:t>
            </a:r>
            <a:endParaRPr sz="192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46"/>
          <p:cNvSpPr txBox="1"/>
          <p:nvPr>
            <p:ph type="title"/>
          </p:nvPr>
        </p:nvSpPr>
        <p:spPr>
          <a:xfrm>
            <a:off x="3863550" y="2430750"/>
            <a:ext cx="10548000" cy="3139200"/>
          </a:xfrm>
          <a:prstGeom prst="rect">
            <a:avLst/>
          </a:prstGeom>
        </p:spPr>
        <p:txBody>
          <a:bodyPr anchorCtr="0" anchor="t" bIns="182850" lIns="182850" spcFirstLastPara="1" rIns="182850" wrap="square" tIns="182850">
            <a:noAutofit/>
          </a:bodyPr>
          <a:lstStyle/>
          <a:p>
            <a:pPr indent="0" lvl="0" marL="0" rtl="0" algn="l">
              <a:spcBef>
                <a:spcPts val="0"/>
              </a:spcBef>
              <a:spcAft>
                <a:spcPts val="0"/>
              </a:spcAft>
              <a:buNone/>
            </a:pPr>
            <a:r>
              <a:rPr lang="en-US" sz="19200"/>
              <a:t>ISTHMUS</a:t>
            </a:r>
            <a:endParaRPr sz="192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47"/>
          <p:cNvSpPr txBox="1"/>
          <p:nvPr>
            <p:ph type="title"/>
          </p:nvPr>
        </p:nvSpPr>
        <p:spPr>
          <a:xfrm>
            <a:off x="2607300" y="2999600"/>
            <a:ext cx="12444000" cy="3139200"/>
          </a:xfrm>
          <a:prstGeom prst="rect">
            <a:avLst/>
          </a:prstGeom>
        </p:spPr>
        <p:txBody>
          <a:bodyPr anchorCtr="0" anchor="t" bIns="182850" lIns="182850" spcFirstLastPara="1" rIns="182850" wrap="square" tIns="182850">
            <a:noAutofit/>
          </a:bodyPr>
          <a:lstStyle/>
          <a:p>
            <a:pPr indent="0" lvl="0" marL="0" rtl="0" algn="l">
              <a:spcBef>
                <a:spcPts val="0"/>
              </a:spcBef>
              <a:spcAft>
                <a:spcPts val="0"/>
              </a:spcAft>
              <a:buNone/>
            </a:pPr>
            <a:r>
              <a:rPr lang="en-US" sz="19200"/>
              <a:t>SYNECDOCHE</a:t>
            </a:r>
            <a:endParaRPr sz="192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48"/>
          <p:cNvSpPr txBox="1"/>
          <p:nvPr>
            <p:ph type="title"/>
          </p:nvPr>
        </p:nvSpPr>
        <p:spPr>
          <a:xfrm>
            <a:off x="1896200" y="2999600"/>
            <a:ext cx="14032200" cy="3139200"/>
          </a:xfrm>
          <a:prstGeom prst="rect">
            <a:avLst/>
          </a:prstGeom>
        </p:spPr>
        <p:txBody>
          <a:bodyPr anchorCtr="0" anchor="t" bIns="182850" lIns="182850" spcFirstLastPara="1" rIns="182850" wrap="square" tIns="182850">
            <a:noAutofit/>
          </a:bodyPr>
          <a:lstStyle/>
          <a:p>
            <a:pPr indent="0" lvl="0" marL="0" rtl="0" algn="l">
              <a:spcBef>
                <a:spcPts val="0"/>
              </a:spcBef>
              <a:spcAft>
                <a:spcPts val="0"/>
              </a:spcAft>
              <a:buNone/>
            </a:pPr>
            <a:r>
              <a:rPr lang="en-US" sz="19200"/>
              <a:t>IGNOMINIOUS </a:t>
            </a:r>
            <a:endParaRPr sz="192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49"/>
          <p:cNvSpPr txBox="1"/>
          <p:nvPr>
            <p:ph type="title"/>
          </p:nvPr>
        </p:nvSpPr>
        <p:spPr>
          <a:xfrm>
            <a:off x="516000" y="3307750"/>
            <a:ext cx="17256000" cy="3139200"/>
          </a:xfrm>
          <a:prstGeom prst="rect">
            <a:avLst/>
          </a:prstGeom>
        </p:spPr>
        <p:txBody>
          <a:bodyPr anchorCtr="0" anchor="t" bIns="182850" lIns="182850" spcFirstLastPara="1" rIns="182850" wrap="square" tIns="182850">
            <a:noAutofit/>
          </a:bodyPr>
          <a:lstStyle/>
          <a:p>
            <a:pPr indent="0" lvl="0" marL="0" rtl="0" algn="l">
              <a:spcBef>
                <a:spcPts val="0"/>
              </a:spcBef>
              <a:spcAft>
                <a:spcPts val="0"/>
              </a:spcAft>
              <a:buNone/>
            </a:pPr>
            <a:r>
              <a:rPr b="1" lang="en-US" sz="14400">
                <a:solidFill>
                  <a:srgbClr val="FFFFFF"/>
                </a:solidFill>
              </a:rPr>
              <a:t>Otorhinolaryngologist</a:t>
            </a:r>
            <a:endParaRPr sz="14400">
              <a:solidFill>
                <a:srgbClr val="FFFFFF"/>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50"/>
          <p:cNvSpPr txBox="1"/>
          <p:nvPr>
            <p:ph type="title"/>
          </p:nvPr>
        </p:nvSpPr>
        <p:spPr>
          <a:xfrm>
            <a:off x="516000" y="3307750"/>
            <a:ext cx="17256000" cy="3139200"/>
          </a:xfrm>
          <a:prstGeom prst="rect">
            <a:avLst/>
          </a:prstGeom>
        </p:spPr>
        <p:txBody>
          <a:bodyPr anchorCtr="0" anchor="t" bIns="182850" lIns="182850" spcFirstLastPara="1" rIns="182850" wrap="square" tIns="182850">
            <a:noAutofit/>
          </a:bodyPr>
          <a:lstStyle/>
          <a:p>
            <a:pPr indent="0" lvl="0" marL="0" rtl="0" algn="ctr">
              <a:spcBef>
                <a:spcPts val="0"/>
              </a:spcBef>
              <a:spcAft>
                <a:spcPts val="0"/>
              </a:spcAft>
              <a:buNone/>
            </a:pPr>
            <a:r>
              <a:rPr b="1" lang="en-US" sz="12000">
                <a:solidFill>
                  <a:srgbClr val="293036"/>
                </a:solidFill>
                <a:highlight>
                  <a:srgbClr val="FFFFFF"/>
                </a:highlight>
                <a:latin typeface="Arial"/>
                <a:ea typeface="Arial"/>
                <a:cs typeface="Arial"/>
                <a:sym typeface="Arial"/>
              </a:rPr>
              <a:t>Sesquipedalian</a:t>
            </a:r>
            <a:endParaRPr sz="12000">
              <a:solidFill>
                <a:srgbClr val="FFFFFF"/>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51"/>
          <p:cNvSpPr txBox="1"/>
          <p:nvPr>
            <p:ph type="title"/>
          </p:nvPr>
        </p:nvSpPr>
        <p:spPr>
          <a:xfrm>
            <a:off x="421200" y="3573900"/>
            <a:ext cx="17866800" cy="3139200"/>
          </a:xfrm>
          <a:prstGeom prst="rect">
            <a:avLst/>
          </a:prstGeom>
        </p:spPr>
        <p:txBody>
          <a:bodyPr anchorCtr="0" anchor="t" bIns="182850" lIns="182850" spcFirstLastPara="1" rIns="182850" wrap="square" tIns="182850">
            <a:noAutofit/>
          </a:bodyPr>
          <a:lstStyle/>
          <a:p>
            <a:pPr indent="0" lvl="0" marL="0" rtl="0" algn="l">
              <a:spcBef>
                <a:spcPts val="0"/>
              </a:spcBef>
              <a:spcAft>
                <a:spcPts val="0"/>
              </a:spcAft>
              <a:buNone/>
            </a:pPr>
            <a:r>
              <a:rPr b="1" lang="en-US" sz="9600">
                <a:solidFill>
                  <a:srgbClr val="293036"/>
                </a:solidFill>
                <a:highlight>
                  <a:srgbClr val="FFFFFF"/>
                </a:highlight>
                <a:latin typeface="Arial"/>
                <a:ea typeface="Arial"/>
                <a:cs typeface="Arial"/>
                <a:sym typeface="Arial"/>
              </a:rPr>
              <a:t>Antidisestablishmentarianism</a:t>
            </a:r>
            <a:endParaRPr sz="9600">
              <a:solidFill>
                <a:srgbClr val="FFFFFF"/>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pic>
        <p:nvPicPr>
          <p:cNvPr id="356" name="Google Shape;356;p52"/>
          <p:cNvPicPr preferRelativeResize="0"/>
          <p:nvPr/>
        </p:nvPicPr>
        <p:blipFill>
          <a:blip r:embed="rId3">
            <a:alphaModFix/>
          </a:blip>
          <a:stretch>
            <a:fillRect/>
          </a:stretch>
        </p:blipFill>
        <p:spPr>
          <a:xfrm>
            <a:off x="-2" y="0"/>
            <a:ext cx="18287999" cy="10287001"/>
          </a:xfrm>
          <a:prstGeom prst="rect">
            <a:avLst/>
          </a:prstGeom>
          <a:noFill/>
          <a:ln>
            <a:noFill/>
          </a:ln>
        </p:spPr>
      </p:pic>
      <p:sp>
        <p:nvSpPr>
          <p:cNvPr id="357" name="Google Shape;357;p52"/>
          <p:cNvSpPr txBox="1"/>
          <p:nvPr>
            <p:ph type="title"/>
          </p:nvPr>
        </p:nvSpPr>
        <p:spPr>
          <a:xfrm>
            <a:off x="291550" y="273800"/>
            <a:ext cx="17041200" cy="1145400"/>
          </a:xfrm>
          <a:prstGeom prst="rect">
            <a:avLst/>
          </a:prstGeom>
        </p:spPr>
        <p:txBody>
          <a:bodyPr anchorCtr="0" anchor="t" bIns="182850" lIns="182850" spcFirstLastPara="1" rIns="182850" wrap="square" tIns="182850">
            <a:noAutofit/>
          </a:bodyPr>
          <a:lstStyle/>
          <a:p>
            <a:pPr indent="0" lvl="0" marL="0" rtl="0" algn="l">
              <a:spcBef>
                <a:spcPts val="0"/>
              </a:spcBef>
              <a:spcAft>
                <a:spcPts val="0"/>
              </a:spcAft>
              <a:buNone/>
            </a:pPr>
            <a:r>
              <a:rPr lang="en-US">
                <a:solidFill>
                  <a:srgbClr val="FF0000"/>
                </a:solidFill>
              </a:rPr>
              <a:t>How is </a:t>
            </a:r>
            <a:endParaRPr>
              <a:solidFill>
                <a:srgbClr val="FF0000"/>
              </a:solidFill>
            </a:endParaRPr>
          </a:p>
          <a:p>
            <a:pPr indent="0" lvl="0" marL="0" rtl="0" algn="l">
              <a:spcBef>
                <a:spcPts val="0"/>
              </a:spcBef>
              <a:spcAft>
                <a:spcPts val="0"/>
              </a:spcAft>
              <a:buNone/>
            </a:pPr>
            <a:r>
              <a:rPr lang="en-US">
                <a:solidFill>
                  <a:srgbClr val="FF0000"/>
                </a:solidFill>
              </a:rPr>
              <a:t>English like…...</a:t>
            </a:r>
            <a:endParaRPr>
              <a:solidFill>
                <a:srgbClr val="FF00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53"/>
          <p:cNvSpPr txBox="1"/>
          <p:nvPr>
            <p:ph type="title"/>
          </p:nvPr>
        </p:nvSpPr>
        <p:spPr>
          <a:xfrm>
            <a:off x="438850" y="333525"/>
            <a:ext cx="17041200" cy="1469400"/>
          </a:xfrm>
          <a:prstGeom prst="rect">
            <a:avLst/>
          </a:prstGeom>
        </p:spPr>
        <p:txBody>
          <a:bodyPr anchorCtr="0" anchor="b" bIns="182850" lIns="182850" spcFirstLastPara="1" rIns="182850" wrap="square" tIns="182850">
            <a:noAutofit/>
          </a:bodyPr>
          <a:lstStyle/>
          <a:p>
            <a:pPr indent="0" lvl="0" marL="0" rtl="0" algn="ctr">
              <a:spcBef>
                <a:spcPts val="0"/>
              </a:spcBef>
              <a:spcAft>
                <a:spcPts val="0"/>
              </a:spcAft>
              <a:buNone/>
            </a:pPr>
            <a:r>
              <a:rPr lang="en-US" sz="8000">
                <a:solidFill>
                  <a:srgbClr val="F3F3F3"/>
                </a:solidFill>
                <a:latin typeface="Bricolage Grotesque SemiBold"/>
                <a:ea typeface="Bricolage Grotesque SemiBold"/>
                <a:cs typeface="Bricolage Grotesque SemiBold"/>
                <a:sym typeface="Bricolage Grotesque SemiBold"/>
              </a:rPr>
              <a:t>How did English become English?</a:t>
            </a:r>
            <a:endParaRPr sz="8000">
              <a:solidFill>
                <a:srgbClr val="F3F3F3"/>
              </a:solidFill>
              <a:latin typeface="Bricolage Grotesque SemiBold"/>
              <a:ea typeface="Bricolage Grotesque SemiBold"/>
              <a:cs typeface="Bricolage Grotesque SemiBold"/>
              <a:sym typeface="Bricolage Grotesque SemiBold"/>
            </a:endParaRPr>
          </a:p>
        </p:txBody>
      </p:sp>
      <p:pic>
        <p:nvPicPr>
          <p:cNvPr descr="TELL US WHAT YOU THINK and help us improve our Free Educational Resources&#10;&#10;https://www.surveymonkey.co.uk/r/YT2017_descr&#10;&#10;For more like this subscribe to the Open University channel https://www.youtube.com/channel/UCXsH4hSV_kEdAOsupMMm4Qw&#10;&#10;&#10;Free learning from The Open University http://www.open.ac.uk/openlearn/history-the-arts/culture/english-language&#10;&#10;---&#10;&#10;A look at the history of the English language (this is a combination of all 10 parts of the series into one video)&#10;&#10;(all parts - combined)&#10;Playlist link - http://www.youtube.com/playlist?list=PLA03075BAD88B909E&#10;&#10;---&#10;&#10;Study 'English Language' at the Open University: http://www3.open.ac.uk/study/undergraduate/languages/english-language/index.htm &#10;&#10;Explore qualifications in Languages with the OU&#10;http://www3.open.ac.uk/study/undergraduate/languages/index.htm&#10;&#10;Explore qualifications in Arts and Humanities with the OU http://www3.open.ac.uk/study/undergraduate/arts-and-humanities/index.htm&#10;&#10;Study 'Worlds of English' with the OU http://www3.open.ac.uk/study/undergraduate/course/u214.htm&#10;&#10;---&#10;&#10;The Open University is the world’s leading provider of flexible, high quality online degrees and distance learning, serving students across the globe with highly respected degree qualifications, and the triple accredited MBA. The OU teaches through its own unique method of distance learning, called ‘supported open learning’ and you do not need any formal qualifications to study with us, just commitment and a desire to find out what you are capable of. &#10;&#10;Follow us on Twitter: https://twitter.com/OUFreeLearning" id="363" name="Google Shape;363;p53" title="History of English (combined)">
            <a:hlinkClick r:id="rId3"/>
          </p:cNvPr>
          <p:cNvPicPr preferRelativeResize="0"/>
          <p:nvPr/>
        </p:nvPicPr>
        <p:blipFill>
          <a:blip r:embed="rId4">
            <a:alphaModFix/>
          </a:blip>
          <a:stretch>
            <a:fillRect/>
          </a:stretch>
        </p:blipFill>
        <p:spPr>
          <a:xfrm>
            <a:off x="827650" y="1802925"/>
            <a:ext cx="10389750" cy="7792350"/>
          </a:xfrm>
          <a:prstGeom prst="rect">
            <a:avLst/>
          </a:prstGeom>
          <a:noFill/>
          <a:ln>
            <a:noFill/>
          </a:ln>
        </p:spPr>
      </p:pic>
      <p:sp>
        <p:nvSpPr>
          <p:cNvPr id="364" name="Google Shape;364;p53"/>
          <p:cNvSpPr txBox="1"/>
          <p:nvPr/>
        </p:nvSpPr>
        <p:spPr>
          <a:xfrm>
            <a:off x="12412250" y="3020450"/>
            <a:ext cx="4884600" cy="4624800"/>
          </a:xfrm>
          <a:prstGeom prst="rect">
            <a:avLst/>
          </a:prstGeom>
          <a:noFill/>
          <a:ln>
            <a:noFill/>
          </a:ln>
        </p:spPr>
        <p:txBody>
          <a:bodyPr anchorCtr="0" anchor="t" bIns="182850" lIns="182850" spcFirstLastPara="1" rIns="182850" wrap="square" tIns="182850">
            <a:noAutofit/>
          </a:bodyPr>
          <a:lstStyle/>
          <a:p>
            <a:pPr indent="0" lvl="0" marL="0" rtl="0" algn="ctr">
              <a:spcBef>
                <a:spcPts val="0"/>
              </a:spcBef>
              <a:spcAft>
                <a:spcPts val="0"/>
              </a:spcAft>
              <a:buNone/>
            </a:pPr>
            <a:r>
              <a:rPr b="1" lang="en-US" sz="3600" u="sng">
                <a:solidFill>
                  <a:srgbClr val="EFEFEF"/>
                </a:solidFill>
              </a:rPr>
              <a:t>Warning: </a:t>
            </a:r>
            <a:endParaRPr b="1" sz="3600" u="sng">
              <a:solidFill>
                <a:srgbClr val="EFEFEF"/>
              </a:solidFill>
            </a:endParaRPr>
          </a:p>
          <a:p>
            <a:pPr indent="0" lvl="0" marL="0" rtl="0" algn="ctr">
              <a:spcBef>
                <a:spcPts val="0"/>
              </a:spcBef>
              <a:spcAft>
                <a:spcPts val="0"/>
              </a:spcAft>
              <a:buNone/>
            </a:pPr>
            <a:r>
              <a:t/>
            </a:r>
            <a:endParaRPr sz="3600">
              <a:solidFill>
                <a:srgbClr val="EFEFEF"/>
              </a:solidFill>
            </a:endParaRPr>
          </a:p>
          <a:p>
            <a:pPr indent="0" lvl="0" marL="0" rtl="0" algn="ctr">
              <a:spcBef>
                <a:spcPts val="0"/>
              </a:spcBef>
              <a:spcAft>
                <a:spcPts val="0"/>
              </a:spcAft>
              <a:buNone/>
            </a:pPr>
            <a:r>
              <a:rPr lang="en-US" sz="3600">
                <a:solidFill>
                  <a:srgbClr val="EFEFEF"/>
                </a:solidFill>
              </a:rPr>
              <a:t>You are going to be tested on this after the video, so make effective mental or literal notes!</a:t>
            </a:r>
            <a:endParaRPr sz="3600">
              <a:solidFill>
                <a:srgbClr val="EFEFEF"/>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54"/>
          <p:cNvSpPr txBox="1"/>
          <p:nvPr>
            <p:ph type="title"/>
          </p:nvPr>
        </p:nvSpPr>
        <p:spPr>
          <a:xfrm>
            <a:off x="623400" y="543475"/>
            <a:ext cx="17041200" cy="1145400"/>
          </a:xfrm>
          <a:prstGeom prst="rect">
            <a:avLst/>
          </a:prstGeom>
        </p:spPr>
        <p:txBody>
          <a:bodyPr anchorCtr="0" anchor="t" bIns="182850" lIns="182850" spcFirstLastPara="1" rIns="182850" wrap="square" tIns="182850">
            <a:noAutofit/>
          </a:bodyPr>
          <a:lstStyle/>
          <a:p>
            <a:pPr indent="0" lvl="0" marL="0" rtl="0" algn="ctr">
              <a:spcBef>
                <a:spcPts val="0"/>
              </a:spcBef>
              <a:spcAft>
                <a:spcPts val="0"/>
              </a:spcAft>
              <a:buNone/>
            </a:pPr>
            <a:r>
              <a:rPr lang="en-US" sz="5000">
                <a:latin typeface="Bricolage Grotesque SemiBold"/>
                <a:ea typeface="Bricolage Grotesque SemiBold"/>
                <a:cs typeface="Bricolage Grotesque SemiBold"/>
                <a:sym typeface="Bricolage Grotesque SemiBold"/>
              </a:rPr>
              <a:t>You</a:t>
            </a:r>
            <a:r>
              <a:rPr lang="en-US" sz="5000">
                <a:latin typeface="Bricolage Grotesque SemiBold"/>
                <a:ea typeface="Bricolage Grotesque SemiBold"/>
                <a:cs typeface="Bricolage Grotesque SemiBold"/>
                <a:sym typeface="Bricolage Grotesque SemiBold"/>
              </a:rPr>
              <a:t> think you know the History of English do you?</a:t>
            </a:r>
            <a:endParaRPr sz="5000">
              <a:latin typeface="Bricolage Grotesque SemiBold"/>
              <a:ea typeface="Bricolage Grotesque SemiBold"/>
              <a:cs typeface="Bricolage Grotesque SemiBold"/>
              <a:sym typeface="Bricolage Grotesque SemiBold"/>
            </a:endParaRPr>
          </a:p>
        </p:txBody>
      </p:sp>
      <p:sp>
        <p:nvSpPr>
          <p:cNvPr id="370" name="Google Shape;370;p54"/>
          <p:cNvSpPr txBox="1"/>
          <p:nvPr>
            <p:ph idx="1" type="body"/>
          </p:nvPr>
        </p:nvSpPr>
        <p:spPr>
          <a:xfrm>
            <a:off x="678450" y="1795900"/>
            <a:ext cx="16931100" cy="7412100"/>
          </a:xfrm>
          <a:prstGeom prst="rect">
            <a:avLst/>
          </a:prstGeom>
        </p:spPr>
        <p:txBody>
          <a:bodyPr anchorCtr="0" anchor="t" bIns="182850" lIns="182850" spcFirstLastPara="1" rIns="182850" wrap="square" tIns="182850">
            <a:noAutofit/>
          </a:bodyPr>
          <a:lstStyle/>
          <a:p>
            <a:pPr indent="-698500" lvl="0" marL="914400" rtl="0" algn="l">
              <a:spcBef>
                <a:spcPts val="0"/>
              </a:spcBef>
              <a:spcAft>
                <a:spcPts val="0"/>
              </a:spcAft>
              <a:buClr>
                <a:srgbClr val="FFFFFF"/>
              </a:buClr>
              <a:buSzPts val="3800"/>
              <a:buFont typeface="Bubblegum Sans"/>
              <a:buAutoNum type="arabicPeriod"/>
            </a:pPr>
            <a:r>
              <a:rPr lang="en-US" sz="3800">
                <a:solidFill>
                  <a:srgbClr val="FFFFFF"/>
                </a:solidFill>
                <a:latin typeface="Bubblegum Sans"/>
                <a:ea typeface="Bubblegum Sans"/>
                <a:cs typeface="Bubblegum Sans"/>
                <a:sym typeface="Bubblegum Sans"/>
              </a:rPr>
              <a:t>Why was the anglo-saxon language so useful to those living in England?</a:t>
            </a:r>
            <a:endParaRPr sz="3800">
              <a:solidFill>
                <a:srgbClr val="FFFFFF"/>
              </a:solidFill>
              <a:latin typeface="Bubblegum Sans"/>
              <a:ea typeface="Bubblegum Sans"/>
              <a:cs typeface="Bubblegum Sans"/>
              <a:sym typeface="Bubblegum Sans"/>
            </a:endParaRPr>
          </a:p>
          <a:p>
            <a:pPr indent="-698500" lvl="0" marL="914400" rtl="0" algn="l">
              <a:spcBef>
                <a:spcPts val="0"/>
              </a:spcBef>
              <a:spcAft>
                <a:spcPts val="0"/>
              </a:spcAft>
              <a:buClr>
                <a:srgbClr val="FFFFFF"/>
              </a:buClr>
              <a:buSzPts val="3800"/>
              <a:buFont typeface="Bubblegum Sans"/>
              <a:buAutoNum type="arabicPeriod"/>
            </a:pPr>
            <a:r>
              <a:rPr lang="en-US" sz="3800">
                <a:solidFill>
                  <a:srgbClr val="FFFFFF"/>
                </a:solidFill>
                <a:latin typeface="Bubblegum Sans"/>
                <a:ea typeface="Bubblegum Sans"/>
                <a:cs typeface="Bubblegum Sans"/>
                <a:sym typeface="Bubblegum Sans"/>
              </a:rPr>
              <a:t>What are three examples next to English’s development _____, _____, _____?</a:t>
            </a:r>
            <a:endParaRPr sz="3800">
              <a:solidFill>
                <a:srgbClr val="FFFFFF"/>
              </a:solidFill>
              <a:latin typeface="Bubblegum Sans"/>
              <a:ea typeface="Bubblegum Sans"/>
              <a:cs typeface="Bubblegum Sans"/>
              <a:sym typeface="Bubblegum Sans"/>
            </a:endParaRPr>
          </a:p>
          <a:p>
            <a:pPr indent="-698500" lvl="0" marL="914400" rtl="0" algn="l">
              <a:spcBef>
                <a:spcPts val="0"/>
              </a:spcBef>
              <a:spcAft>
                <a:spcPts val="0"/>
              </a:spcAft>
              <a:buClr>
                <a:srgbClr val="FFFFFF"/>
              </a:buClr>
              <a:buSzPts val="3800"/>
              <a:buFont typeface="Bubblegum Sans"/>
              <a:buAutoNum type="arabicPeriod"/>
            </a:pPr>
            <a:r>
              <a:rPr lang="en-US" sz="3800">
                <a:solidFill>
                  <a:srgbClr val="FFFFFF"/>
                </a:solidFill>
                <a:latin typeface="Bubblegum Sans"/>
                <a:ea typeface="Bubblegum Sans"/>
                <a:cs typeface="Bubblegum Sans"/>
                <a:sym typeface="Bubblegum Sans"/>
              </a:rPr>
              <a:t>How did Latin influence English?</a:t>
            </a:r>
            <a:endParaRPr sz="3800">
              <a:solidFill>
                <a:srgbClr val="FFFFFF"/>
              </a:solidFill>
              <a:latin typeface="Bubblegum Sans"/>
              <a:ea typeface="Bubblegum Sans"/>
              <a:cs typeface="Bubblegum Sans"/>
              <a:sym typeface="Bubblegum Sans"/>
            </a:endParaRPr>
          </a:p>
          <a:p>
            <a:pPr indent="-698500" lvl="0" marL="914400" rtl="0" algn="l">
              <a:spcBef>
                <a:spcPts val="0"/>
              </a:spcBef>
              <a:spcAft>
                <a:spcPts val="0"/>
              </a:spcAft>
              <a:buClr>
                <a:srgbClr val="FFFFFF"/>
              </a:buClr>
              <a:buSzPts val="3800"/>
              <a:buFont typeface="Bubblegum Sans"/>
              <a:buAutoNum type="arabicPeriod"/>
            </a:pPr>
            <a:r>
              <a:rPr lang="en-US" sz="3800">
                <a:solidFill>
                  <a:srgbClr val="FFFFFF"/>
                </a:solidFill>
                <a:latin typeface="Bubblegum Sans"/>
                <a:ea typeface="Bubblegum Sans"/>
                <a:cs typeface="Bubblegum Sans"/>
                <a:sym typeface="Bubblegum Sans"/>
              </a:rPr>
              <a:t>Approximately how many words did the Vikings contribute to the English language?</a:t>
            </a:r>
            <a:endParaRPr sz="3800">
              <a:solidFill>
                <a:srgbClr val="FFFFFF"/>
              </a:solidFill>
              <a:latin typeface="Bubblegum Sans"/>
              <a:ea typeface="Bubblegum Sans"/>
              <a:cs typeface="Bubblegum Sans"/>
              <a:sym typeface="Bubblegum Sans"/>
            </a:endParaRPr>
          </a:p>
          <a:p>
            <a:pPr indent="-698500" lvl="0" marL="914400" rtl="0" algn="l">
              <a:spcBef>
                <a:spcPts val="0"/>
              </a:spcBef>
              <a:spcAft>
                <a:spcPts val="0"/>
              </a:spcAft>
              <a:buClr>
                <a:srgbClr val="FFFFFF"/>
              </a:buClr>
              <a:buSzPts val="3800"/>
              <a:buFont typeface="Bubblegum Sans"/>
              <a:buAutoNum type="arabicPeriod"/>
            </a:pPr>
            <a:r>
              <a:rPr lang="en-US" sz="3800">
                <a:solidFill>
                  <a:srgbClr val="FFFFFF"/>
                </a:solidFill>
                <a:latin typeface="Bubblegum Sans"/>
                <a:ea typeface="Bubblegum Sans"/>
                <a:cs typeface="Bubblegum Sans"/>
                <a:sym typeface="Bubblegum Sans"/>
              </a:rPr>
              <a:t>Give an example of variation in English language after the Norman invaded (eg swine vs mutton)</a:t>
            </a:r>
            <a:endParaRPr sz="3800">
              <a:solidFill>
                <a:srgbClr val="FFFFFF"/>
              </a:solidFill>
              <a:latin typeface="Bubblegum Sans"/>
              <a:ea typeface="Bubblegum Sans"/>
              <a:cs typeface="Bubblegum Sans"/>
              <a:sym typeface="Bubblegum Sans"/>
            </a:endParaRPr>
          </a:p>
          <a:p>
            <a:pPr indent="-698500" lvl="0" marL="914400" rtl="0" algn="l">
              <a:spcBef>
                <a:spcPts val="0"/>
              </a:spcBef>
              <a:spcAft>
                <a:spcPts val="0"/>
              </a:spcAft>
              <a:buClr>
                <a:srgbClr val="FFFFFF"/>
              </a:buClr>
              <a:buSzPts val="3800"/>
              <a:buFont typeface="Bubblegum Sans"/>
              <a:buAutoNum type="arabicPeriod"/>
            </a:pPr>
            <a:r>
              <a:rPr lang="en-US" sz="3800">
                <a:solidFill>
                  <a:srgbClr val="FFFFFF"/>
                </a:solidFill>
                <a:latin typeface="Bubblegum Sans"/>
                <a:ea typeface="Bubblegum Sans"/>
                <a:cs typeface="Bubblegum Sans"/>
                <a:sym typeface="Bubblegum Sans"/>
              </a:rPr>
              <a:t>Give an example of a Shakespearean catchphrase</a:t>
            </a:r>
            <a:endParaRPr sz="3800">
              <a:solidFill>
                <a:srgbClr val="FFFFFF"/>
              </a:solidFill>
              <a:latin typeface="Bubblegum Sans"/>
              <a:ea typeface="Bubblegum Sans"/>
              <a:cs typeface="Bubblegum Sans"/>
              <a:sym typeface="Bubblegum Sans"/>
            </a:endParaRPr>
          </a:p>
          <a:p>
            <a:pPr indent="-698500" lvl="0" marL="914400" rtl="0" algn="l">
              <a:spcBef>
                <a:spcPts val="0"/>
              </a:spcBef>
              <a:spcAft>
                <a:spcPts val="0"/>
              </a:spcAft>
              <a:buClr>
                <a:srgbClr val="FFFFFF"/>
              </a:buClr>
              <a:buSzPts val="3800"/>
              <a:buFont typeface="Bubblegum Sans"/>
              <a:buAutoNum type="arabicPeriod"/>
            </a:pPr>
            <a:r>
              <a:rPr lang="en-US" sz="3800">
                <a:solidFill>
                  <a:srgbClr val="FFFFFF"/>
                </a:solidFill>
                <a:latin typeface="Bubblegum Sans"/>
                <a:ea typeface="Bubblegum Sans"/>
                <a:cs typeface="Bubblegum Sans"/>
                <a:sym typeface="Bubblegum Sans"/>
              </a:rPr>
              <a:t>The King James Bible contributed many of what literary device to become commonly used by people?</a:t>
            </a:r>
            <a:endParaRPr sz="3800">
              <a:solidFill>
                <a:srgbClr val="FFFFFF"/>
              </a:solidFill>
              <a:latin typeface="Bubblegum Sans"/>
              <a:ea typeface="Bubblegum Sans"/>
              <a:cs typeface="Bubblegum Sans"/>
              <a:sym typeface="Bubblegum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p55"/>
          <p:cNvSpPr txBox="1"/>
          <p:nvPr>
            <p:ph idx="1" type="body"/>
          </p:nvPr>
        </p:nvSpPr>
        <p:spPr>
          <a:xfrm>
            <a:off x="623400" y="1858900"/>
            <a:ext cx="17322000" cy="8084700"/>
          </a:xfrm>
          <a:prstGeom prst="rect">
            <a:avLst/>
          </a:prstGeom>
        </p:spPr>
        <p:txBody>
          <a:bodyPr anchorCtr="0" anchor="t" bIns="182850" lIns="182850" spcFirstLastPara="1" rIns="182850" wrap="square" tIns="182850">
            <a:noAutofit/>
          </a:bodyPr>
          <a:lstStyle/>
          <a:p>
            <a:pPr indent="0" lvl="0" marL="0" rtl="0" algn="l">
              <a:lnSpc>
                <a:spcPct val="100000"/>
              </a:lnSpc>
              <a:spcBef>
                <a:spcPts val="0"/>
              </a:spcBef>
              <a:spcAft>
                <a:spcPts val="0"/>
              </a:spcAft>
              <a:buNone/>
            </a:pPr>
            <a:r>
              <a:rPr lang="en-US" sz="3500">
                <a:solidFill>
                  <a:srgbClr val="FFFFFF"/>
                </a:solidFill>
                <a:latin typeface="Bubblegum Sans"/>
                <a:ea typeface="Bubblegum Sans"/>
                <a:cs typeface="Bubblegum Sans"/>
                <a:sym typeface="Bubblegum Sans"/>
              </a:rPr>
              <a:t>8.   What scientific society was formed in 1660 and what language did they initially conduct meetings in?</a:t>
            </a:r>
            <a:endParaRPr sz="3500">
              <a:solidFill>
                <a:srgbClr val="FFFFFF"/>
              </a:solidFill>
              <a:latin typeface="Bubblegum Sans"/>
              <a:ea typeface="Bubblegum Sans"/>
              <a:cs typeface="Bubblegum Sans"/>
              <a:sym typeface="Bubblegum Sans"/>
            </a:endParaRPr>
          </a:p>
          <a:p>
            <a:pPr indent="0" lvl="0" marL="0" rtl="0" algn="l">
              <a:lnSpc>
                <a:spcPct val="100000"/>
              </a:lnSpc>
              <a:spcBef>
                <a:spcPts val="0"/>
              </a:spcBef>
              <a:spcAft>
                <a:spcPts val="0"/>
              </a:spcAft>
              <a:buNone/>
            </a:pPr>
            <a:r>
              <a:t/>
            </a:r>
            <a:endParaRPr sz="2500">
              <a:solidFill>
                <a:srgbClr val="FFFFFF"/>
              </a:solidFill>
              <a:latin typeface="Bubblegum Sans"/>
              <a:ea typeface="Bubblegum Sans"/>
              <a:cs typeface="Bubblegum Sans"/>
              <a:sym typeface="Bubblegum Sans"/>
            </a:endParaRPr>
          </a:p>
          <a:p>
            <a:pPr indent="0" lvl="0" marL="0" rtl="0" algn="l">
              <a:lnSpc>
                <a:spcPct val="100000"/>
              </a:lnSpc>
              <a:spcBef>
                <a:spcPts val="0"/>
              </a:spcBef>
              <a:spcAft>
                <a:spcPts val="0"/>
              </a:spcAft>
              <a:buNone/>
            </a:pPr>
            <a:r>
              <a:rPr lang="en-US" sz="3500">
                <a:solidFill>
                  <a:srgbClr val="FFFFFF"/>
                </a:solidFill>
                <a:latin typeface="Bubblegum Sans"/>
                <a:ea typeface="Bubblegum Sans"/>
                <a:cs typeface="Bubblegum Sans"/>
                <a:sym typeface="Bubblegum Sans"/>
              </a:rPr>
              <a:t>9.   Why did science contribute so many words to the English language?</a:t>
            </a:r>
            <a:endParaRPr sz="3500">
              <a:solidFill>
                <a:srgbClr val="FFFFFF"/>
              </a:solidFill>
              <a:latin typeface="Bubblegum Sans"/>
              <a:ea typeface="Bubblegum Sans"/>
              <a:cs typeface="Bubblegum Sans"/>
              <a:sym typeface="Bubblegum Sans"/>
            </a:endParaRPr>
          </a:p>
          <a:p>
            <a:pPr indent="0" lvl="0" marL="0" rtl="0" algn="l">
              <a:lnSpc>
                <a:spcPct val="100000"/>
              </a:lnSpc>
              <a:spcBef>
                <a:spcPts val="0"/>
              </a:spcBef>
              <a:spcAft>
                <a:spcPts val="0"/>
              </a:spcAft>
              <a:buNone/>
            </a:pPr>
            <a:r>
              <a:t/>
            </a:r>
            <a:endParaRPr sz="2500">
              <a:solidFill>
                <a:srgbClr val="FFFFFF"/>
              </a:solidFill>
              <a:latin typeface="Bubblegum Sans"/>
              <a:ea typeface="Bubblegum Sans"/>
              <a:cs typeface="Bubblegum Sans"/>
              <a:sym typeface="Bubblegum Sans"/>
            </a:endParaRPr>
          </a:p>
          <a:p>
            <a:pPr indent="0" lvl="0" marL="0" rtl="0" algn="l">
              <a:lnSpc>
                <a:spcPct val="100000"/>
              </a:lnSpc>
              <a:spcBef>
                <a:spcPts val="0"/>
              </a:spcBef>
              <a:spcAft>
                <a:spcPts val="0"/>
              </a:spcAft>
              <a:buNone/>
            </a:pPr>
            <a:r>
              <a:rPr lang="en-US" sz="3500">
                <a:solidFill>
                  <a:srgbClr val="FFFFFF"/>
                </a:solidFill>
                <a:latin typeface="Bubblegum Sans"/>
                <a:ea typeface="Bubblegum Sans"/>
                <a:cs typeface="Bubblegum Sans"/>
                <a:sym typeface="Bubblegum Sans"/>
              </a:rPr>
              <a:t>10. What is the name of someone who creates dictionaries?</a:t>
            </a:r>
            <a:endParaRPr sz="3500">
              <a:solidFill>
                <a:srgbClr val="FFFFFF"/>
              </a:solidFill>
              <a:latin typeface="Bubblegum Sans"/>
              <a:ea typeface="Bubblegum Sans"/>
              <a:cs typeface="Bubblegum Sans"/>
              <a:sym typeface="Bubblegum Sans"/>
            </a:endParaRPr>
          </a:p>
          <a:p>
            <a:pPr indent="0" lvl="0" marL="0" rtl="0" algn="l">
              <a:lnSpc>
                <a:spcPct val="100000"/>
              </a:lnSpc>
              <a:spcBef>
                <a:spcPts val="0"/>
              </a:spcBef>
              <a:spcAft>
                <a:spcPts val="0"/>
              </a:spcAft>
              <a:buNone/>
            </a:pPr>
            <a:r>
              <a:t/>
            </a:r>
            <a:endParaRPr sz="2500">
              <a:solidFill>
                <a:srgbClr val="FFFFFF"/>
              </a:solidFill>
              <a:latin typeface="Bubblegum Sans"/>
              <a:ea typeface="Bubblegum Sans"/>
              <a:cs typeface="Bubblegum Sans"/>
              <a:sym typeface="Bubblegum Sans"/>
            </a:endParaRPr>
          </a:p>
          <a:p>
            <a:pPr indent="0" lvl="0" marL="0" rtl="0" algn="l">
              <a:lnSpc>
                <a:spcPct val="100000"/>
              </a:lnSpc>
              <a:spcBef>
                <a:spcPts val="0"/>
              </a:spcBef>
              <a:spcAft>
                <a:spcPts val="0"/>
              </a:spcAft>
              <a:buNone/>
            </a:pPr>
            <a:r>
              <a:rPr lang="en-US" sz="3500">
                <a:solidFill>
                  <a:srgbClr val="FFFFFF"/>
                </a:solidFill>
                <a:latin typeface="Bubblegum Sans"/>
                <a:ea typeface="Bubblegum Sans"/>
                <a:cs typeface="Bubblegum Sans"/>
                <a:sym typeface="Bubblegum Sans"/>
              </a:rPr>
              <a:t>11.  In what year was the first Oxford English Dictionary published?</a:t>
            </a:r>
            <a:endParaRPr sz="3500">
              <a:solidFill>
                <a:srgbClr val="FFFFFF"/>
              </a:solidFill>
              <a:latin typeface="Bubblegum Sans"/>
              <a:ea typeface="Bubblegum Sans"/>
              <a:cs typeface="Bubblegum Sans"/>
              <a:sym typeface="Bubblegum Sans"/>
            </a:endParaRPr>
          </a:p>
          <a:p>
            <a:pPr indent="0" lvl="0" marL="0" rtl="0" algn="l">
              <a:lnSpc>
                <a:spcPct val="100000"/>
              </a:lnSpc>
              <a:spcBef>
                <a:spcPts val="0"/>
              </a:spcBef>
              <a:spcAft>
                <a:spcPts val="0"/>
              </a:spcAft>
              <a:buNone/>
            </a:pPr>
            <a:r>
              <a:t/>
            </a:r>
            <a:endParaRPr sz="2500">
              <a:solidFill>
                <a:srgbClr val="FFFFFF"/>
              </a:solidFill>
              <a:latin typeface="Bubblegum Sans"/>
              <a:ea typeface="Bubblegum Sans"/>
              <a:cs typeface="Bubblegum Sans"/>
              <a:sym typeface="Bubblegum Sans"/>
            </a:endParaRPr>
          </a:p>
          <a:p>
            <a:pPr indent="0" lvl="0" marL="0" rtl="0" algn="l">
              <a:lnSpc>
                <a:spcPct val="100000"/>
              </a:lnSpc>
              <a:spcBef>
                <a:spcPts val="0"/>
              </a:spcBef>
              <a:spcAft>
                <a:spcPts val="0"/>
              </a:spcAft>
              <a:buNone/>
            </a:pPr>
            <a:r>
              <a:rPr lang="en-US" sz="3500">
                <a:solidFill>
                  <a:srgbClr val="FFFFFF"/>
                </a:solidFill>
                <a:latin typeface="Bubblegum Sans"/>
                <a:ea typeface="Bubblegum Sans"/>
                <a:cs typeface="Bubblegum Sans"/>
                <a:sym typeface="Bubblegum Sans"/>
              </a:rPr>
              <a:t>12. Give an example of a pair of words that mean the same thing and are used differently between  </a:t>
            </a:r>
            <a:endParaRPr sz="3500">
              <a:solidFill>
                <a:srgbClr val="FFFFFF"/>
              </a:solidFill>
              <a:latin typeface="Bubblegum Sans"/>
              <a:ea typeface="Bubblegum Sans"/>
              <a:cs typeface="Bubblegum Sans"/>
              <a:sym typeface="Bubblegum Sans"/>
            </a:endParaRPr>
          </a:p>
          <a:p>
            <a:pPr indent="0" lvl="0" marL="0" rtl="0" algn="l">
              <a:lnSpc>
                <a:spcPct val="100000"/>
              </a:lnSpc>
              <a:spcBef>
                <a:spcPts val="0"/>
              </a:spcBef>
              <a:spcAft>
                <a:spcPts val="0"/>
              </a:spcAft>
              <a:buNone/>
            </a:pPr>
            <a:r>
              <a:rPr lang="en-US" sz="3500">
                <a:solidFill>
                  <a:srgbClr val="FFFFFF"/>
                </a:solidFill>
                <a:latin typeface="Bubblegum Sans"/>
                <a:ea typeface="Bubblegum Sans"/>
                <a:cs typeface="Bubblegum Sans"/>
                <a:sym typeface="Bubblegum Sans"/>
              </a:rPr>
              <a:t>      England and America?</a:t>
            </a:r>
            <a:endParaRPr sz="3500">
              <a:solidFill>
                <a:srgbClr val="FFFFFF"/>
              </a:solidFill>
              <a:latin typeface="Bubblegum Sans"/>
              <a:ea typeface="Bubblegum Sans"/>
              <a:cs typeface="Bubblegum Sans"/>
              <a:sym typeface="Bubblegum Sans"/>
            </a:endParaRPr>
          </a:p>
          <a:p>
            <a:pPr indent="0" lvl="0" marL="0" rtl="0" algn="l">
              <a:lnSpc>
                <a:spcPct val="100000"/>
              </a:lnSpc>
              <a:spcBef>
                <a:spcPts val="0"/>
              </a:spcBef>
              <a:spcAft>
                <a:spcPts val="0"/>
              </a:spcAft>
              <a:buNone/>
            </a:pPr>
            <a:r>
              <a:t/>
            </a:r>
            <a:endParaRPr sz="2500">
              <a:solidFill>
                <a:srgbClr val="FFFFFF"/>
              </a:solidFill>
              <a:latin typeface="Bubblegum Sans"/>
              <a:ea typeface="Bubblegum Sans"/>
              <a:cs typeface="Bubblegum Sans"/>
              <a:sym typeface="Bubblegum Sans"/>
            </a:endParaRPr>
          </a:p>
          <a:p>
            <a:pPr indent="0" lvl="0" marL="0" rtl="0" algn="l">
              <a:lnSpc>
                <a:spcPct val="100000"/>
              </a:lnSpc>
              <a:spcBef>
                <a:spcPts val="0"/>
              </a:spcBef>
              <a:spcAft>
                <a:spcPts val="0"/>
              </a:spcAft>
              <a:buNone/>
            </a:pPr>
            <a:r>
              <a:rPr lang="en-US" sz="3500">
                <a:solidFill>
                  <a:srgbClr val="FFFFFF"/>
                </a:solidFill>
                <a:latin typeface="Bubblegum Sans"/>
                <a:ea typeface="Bubblegum Sans"/>
                <a:cs typeface="Bubblegum Sans"/>
                <a:sym typeface="Bubblegum Sans"/>
              </a:rPr>
              <a:t>13. In what year was the first email sent?</a:t>
            </a:r>
            <a:endParaRPr sz="3500">
              <a:solidFill>
                <a:srgbClr val="FFFFFF"/>
              </a:solidFill>
              <a:latin typeface="Bubblegum Sans"/>
              <a:ea typeface="Bubblegum Sans"/>
              <a:cs typeface="Bubblegum Sans"/>
              <a:sym typeface="Bubblegum Sans"/>
            </a:endParaRPr>
          </a:p>
          <a:p>
            <a:pPr indent="0" lvl="0" marL="0" rtl="0" algn="l">
              <a:lnSpc>
                <a:spcPct val="100000"/>
              </a:lnSpc>
              <a:spcBef>
                <a:spcPts val="0"/>
              </a:spcBef>
              <a:spcAft>
                <a:spcPts val="0"/>
              </a:spcAft>
              <a:buNone/>
            </a:pPr>
            <a:r>
              <a:t/>
            </a:r>
            <a:endParaRPr sz="2500">
              <a:solidFill>
                <a:srgbClr val="FFFFFF"/>
              </a:solidFill>
              <a:latin typeface="Bubblegum Sans"/>
              <a:ea typeface="Bubblegum Sans"/>
              <a:cs typeface="Bubblegum Sans"/>
              <a:sym typeface="Bubblegum Sans"/>
            </a:endParaRPr>
          </a:p>
          <a:p>
            <a:pPr indent="0" lvl="0" marL="0" rtl="0" algn="l">
              <a:lnSpc>
                <a:spcPct val="100000"/>
              </a:lnSpc>
              <a:spcBef>
                <a:spcPts val="0"/>
              </a:spcBef>
              <a:spcAft>
                <a:spcPts val="0"/>
              </a:spcAft>
              <a:buNone/>
            </a:pPr>
            <a:r>
              <a:rPr lang="en-US" sz="3500">
                <a:solidFill>
                  <a:srgbClr val="FFFFFF"/>
                </a:solidFill>
                <a:latin typeface="Bubblegum Sans"/>
                <a:ea typeface="Bubblegum Sans"/>
                <a:cs typeface="Bubblegum Sans"/>
                <a:sym typeface="Bubblegum Sans"/>
              </a:rPr>
              <a:t>14. How many different languages has English “stolen” words from?</a:t>
            </a:r>
            <a:endParaRPr sz="3500">
              <a:solidFill>
                <a:srgbClr val="FFFFFF"/>
              </a:solidFill>
              <a:latin typeface="Bubblegum Sans"/>
              <a:ea typeface="Bubblegum Sans"/>
              <a:cs typeface="Bubblegum Sans"/>
              <a:sym typeface="Bubblegum Sans"/>
            </a:endParaRPr>
          </a:p>
        </p:txBody>
      </p:sp>
      <p:sp>
        <p:nvSpPr>
          <p:cNvPr id="376" name="Google Shape;376;p55"/>
          <p:cNvSpPr txBox="1"/>
          <p:nvPr>
            <p:ph type="title"/>
          </p:nvPr>
        </p:nvSpPr>
        <p:spPr>
          <a:xfrm>
            <a:off x="623400" y="543475"/>
            <a:ext cx="17041200" cy="1145400"/>
          </a:xfrm>
          <a:prstGeom prst="rect">
            <a:avLst/>
          </a:prstGeom>
        </p:spPr>
        <p:txBody>
          <a:bodyPr anchorCtr="0" anchor="t" bIns="182850" lIns="182850" spcFirstLastPara="1" rIns="182850" wrap="square" tIns="182850">
            <a:noAutofit/>
          </a:bodyPr>
          <a:lstStyle/>
          <a:p>
            <a:pPr indent="0" lvl="0" marL="0" rtl="0" algn="ctr">
              <a:spcBef>
                <a:spcPts val="0"/>
              </a:spcBef>
              <a:spcAft>
                <a:spcPts val="0"/>
              </a:spcAft>
              <a:buNone/>
            </a:pPr>
            <a:r>
              <a:rPr lang="en-US" sz="5000">
                <a:latin typeface="Bricolage Grotesque SemiBold"/>
                <a:ea typeface="Bricolage Grotesque SemiBold"/>
                <a:cs typeface="Bricolage Grotesque SemiBold"/>
                <a:sym typeface="Bricolage Grotesque SemiBold"/>
              </a:rPr>
              <a:t>You think you know the History of English do you?</a:t>
            </a:r>
            <a:endParaRPr sz="5000">
              <a:latin typeface="Bricolage Grotesque SemiBold"/>
              <a:ea typeface="Bricolage Grotesque SemiBold"/>
              <a:cs typeface="Bricolage Grotesque SemiBold"/>
              <a:sym typeface="Bricolage Grotesque SemiBo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p56"/>
          <p:cNvSpPr txBox="1"/>
          <p:nvPr>
            <p:ph type="title"/>
          </p:nvPr>
        </p:nvSpPr>
        <p:spPr>
          <a:xfrm>
            <a:off x="1248200" y="448450"/>
            <a:ext cx="4567200" cy="1145400"/>
          </a:xfrm>
          <a:prstGeom prst="rect">
            <a:avLst/>
          </a:prstGeom>
        </p:spPr>
        <p:txBody>
          <a:bodyPr anchorCtr="0" anchor="t" bIns="182850" lIns="182850" spcFirstLastPara="1" rIns="182850" wrap="square" tIns="182850">
            <a:noAutofit/>
          </a:bodyPr>
          <a:lstStyle/>
          <a:p>
            <a:pPr indent="0" lvl="0" marL="0" rtl="0" algn="l">
              <a:spcBef>
                <a:spcPts val="0"/>
              </a:spcBef>
              <a:spcAft>
                <a:spcPts val="0"/>
              </a:spcAft>
              <a:buNone/>
            </a:pPr>
            <a:r>
              <a:rPr lang="en-US"/>
              <a:t>The Chaos!</a:t>
            </a:r>
            <a:endParaRPr/>
          </a:p>
        </p:txBody>
      </p:sp>
      <p:sp>
        <p:nvSpPr>
          <p:cNvPr id="382" name="Google Shape;382;p56"/>
          <p:cNvSpPr txBox="1"/>
          <p:nvPr>
            <p:ph idx="1" type="body"/>
          </p:nvPr>
        </p:nvSpPr>
        <p:spPr>
          <a:xfrm>
            <a:off x="338950" y="1593850"/>
            <a:ext cx="9094800" cy="6832800"/>
          </a:xfrm>
          <a:prstGeom prst="rect">
            <a:avLst/>
          </a:prstGeom>
        </p:spPr>
        <p:txBody>
          <a:bodyPr anchorCtr="0" anchor="t" bIns="182850" lIns="182850" spcFirstLastPara="1" rIns="182850" wrap="square" tIns="182850">
            <a:noAutofit/>
          </a:bodyPr>
          <a:lstStyle/>
          <a:p>
            <a:pPr indent="0" lvl="0" marL="0" rtl="0" algn="l">
              <a:spcBef>
                <a:spcPts val="0"/>
              </a:spcBef>
              <a:spcAft>
                <a:spcPts val="0"/>
              </a:spcAft>
              <a:buNone/>
            </a:pPr>
            <a:r>
              <a:rPr lang="en-US"/>
              <a:t>Get into groups of about 4.</a:t>
            </a:r>
            <a:endParaRPr/>
          </a:p>
          <a:p>
            <a:pPr indent="0" lvl="0" marL="0" rtl="0" algn="l">
              <a:spcBef>
                <a:spcPts val="3200"/>
              </a:spcBef>
              <a:spcAft>
                <a:spcPts val="0"/>
              </a:spcAft>
              <a:buNone/>
            </a:pPr>
            <a:r>
              <a:rPr lang="en-US"/>
              <a:t>You have 5 minutes to take a look through this poem and figure out as a group how to pronounce all the words.</a:t>
            </a:r>
            <a:endParaRPr/>
          </a:p>
          <a:p>
            <a:pPr indent="0" lvl="0" marL="0" rtl="0" algn="l">
              <a:spcBef>
                <a:spcPts val="3200"/>
              </a:spcBef>
              <a:spcAft>
                <a:spcPts val="0"/>
              </a:spcAft>
              <a:buNone/>
            </a:pPr>
            <a:r>
              <a:rPr lang="en-US"/>
              <a:t>We will then read the poem out loud verse by verse - Group 1 will read v1, Group 2 v2 etc …</a:t>
            </a:r>
            <a:endParaRPr/>
          </a:p>
          <a:p>
            <a:pPr indent="0" lvl="0" marL="0" rtl="0" algn="l">
              <a:spcBef>
                <a:spcPts val="3200"/>
              </a:spcBef>
              <a:spcAft>
                <a:spcPts val="3200"/>
              </a:spcAft>
              <a:buNone/>
            </a:pPr>
            <a:r>
              <a:rPr lang="en-US"/>
              <a:t>The group with the fewest pronunciation errors will be the winning group</a:t>
            </a:r>
            <a:endParaRPr/>
          </a:p>
        </p:txBody>
      </p:sp>
      <p:pic>
        <p:nvPicPr>
          <p:cNvPr id="383" name="Google Shape;383;p56"/>
          <p:cNvPicPr preferRelativeResize="0"/>
          <p:nvPr/>
        </p:nvPicPr>
        <p:blipFill>
          <a:blip r:embed="rId3">
            <a:alphaModFix/>
          </a:blip>
          <a:stretch>
            <a:fillRect/>
          </a:stretch>
        </p:blipFill>
        <p:spPr>
          <a:xfrm>
            <a:off x="9667450" y="3124725"/>
            <a:ext cx="8244652" cy="4037538"/>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pic>
        <p:nvPicPr>
          <p:cNvPr id="388" name="Google Shape;388;p57"/>
          <p:cNvPicPr preferRelativeResize="0"/>
          <p:nvPr/>
        </p:nvPicPr>
        <p:blipFill>
          <a:blip r:embed="rId3">
            <a:alphaModFix/>
          </a:blip>
          <a:stretch>
            <a:fillRect/>
          </a:stretch>
        </p:blipFill>
        <p:spPr>
          <a:xfrm>
            <a:off x="3176300" y="2334075"/>
            <a:ext cx="11935400" cy="7169525"/>
          </a:xfrm>
          <a:prstGeom prst="rect">
            <a:avLst/>
          </a:prstGeom>
          <a:noFill/>
          <a:ln>
            <a:noFill/>
          </a:ln>
        </p:spPr>
      </p:pic>
      <p:sp>
        <p:nvSpPr>
          <p:cNvPr id="389" name="Google Shape;389;p57"/>
          <p:cNvSpPr txBox="1"/>
          <p:nvPr/>
        </p:nvSpPr>
        <p:spPr>
          <a:xfrm>
            <a:off x="1305600" y="565175"/>
            <a:ext cx="15676800" cy="20994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None/>
            </a:pPr>
            <a:r>
              <a:rPr b="1" lang="en-US" sz="7700">
                <a:solidFill>
                  <a:srgbClr val="C59137"/>
                </a:solidFill>
                <a:latin typeface="Della Respira"/>
                <a:ea typeface="Della Respira"/>
                <a:cs typeface="Della Respira"/>
                <a:sym typeface="Della Respira"/>
              </a:rPr>
              <a:t>Routines and Plans</a:t>
            </a:r>
            <a:endParaRPr sz="7700">
              <a:latin typeface="Della Respira"/>
              <a:ea typeface="Della Respira"/>
              <a:cs typeface="Della Respira"/>
              <a:sym typeface="Della Respira"/>
            </a:endParaRPr>
          </a:p>
        </p:txBody>
      </p:sp>
      <p:sp>
        <p:nvSpPr>
          <p:cNvPr id="390" name="Google Shape;390;p57"/>
          <p:cNvSpPr/>
          <p:nvPr/>
        </p:nvSpPr>
        <p:spPr>
          <a:xfrm>
            <a:off x="587375" y="650875"/>
            <a:ext cx="3364200" cy="3222600"/>
          </a:xfrm>
          <a:prstGeom prst="foldedCorner">
            <a:avLst>
              <a:gd fmla="val 19172" name="adj"/>
            </a:avLst>
          </a:prstGeom>
          <a:solidFill>
            <a:srgbClr val="FFE599"/>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b="1" sz="2700">
              <a:latin typeface="Calibri"/>
              <a:ea typeface="Calibri"/>
              <a:cs typeface="Calibri"/>
              <a:sym typeface="Calibri"/>
            </a:endParaRPr>
          </a:p>
          <a:p>
            <a:pPr indent="0" lvl="0" marL="0" rtl="0" algn="l">
              <a:spcBef>
                <a:spcPts val="0"/>
              </a:spcBef>
              <a:spcAft>
                <a:spcPts val="0"/>
              </a:spcAft>
              <a:buNone/>
            </a:pPr>
            <a:r>
              <a:rPr b="1" lang="en-US" sz="2700">
                <a:latin typeface="Calibri"/>
                <a:ea typeface="Calibri"/>
                <a:cs typeface="Calibri"/>
                <a:sym typeface="Calibri"/>
              </a:rPr>
              <a:t>Head to the</a:t>
            </a:r>
            <a:r>
              <a:rPr b="1" lang="en-US" sz="2700">
                <a:solidFill>
                  <a:srgbClr val="0000FF"/>
                </a:solidFill>
                <a:latin typeface="Calibri"/>
                <a:ea typeface="Calibri"/>
                <a:cs typeface="Calibri"/>
                <a:sym typeface="Calibri"/>
              </a:rPr>
              <a:t> </a:t>
            </a:r>
            <a:r>
              <a:rPr b="1" lang="en-US" sz="2700" u="sng">
                <a:solidFill>
                  <a:srgbClr val="0000FF"/>
                </a:solidFill>
                <a:latin typeface="Calibri"/>
                <a:ea typeface="Calibri"/>
                <a:cs typeface="Calibri"/>
                <a:sym typeface="Calibri"/>
                <a:hlinkClick r:id="rId4">
                  <a:extLst>
                    <a:ext uri="{A12FA001-AC4F-418D-AE19-62706E023703}">
                      <ahyp:hlinkClr val="tx"/>
                    </a:ext>
                  </a:extLst>
                </a:hlinkClick>
              </a:rPr>
              <a:t>Lucid Jamboard</a:t>
            </a:r>
            <a:r>
              <a:rPr b="1" lang="en-US" sz="2700">
                <a:latin typeface="Calibri"/>
                <a:ea typeface="Calibri"/>
                <a:cs typeface="Calibri"/>
                <a:sym typeface="Calibri"/>
              </a:rPr>
              <a:t> and put down your song suggestions for the class playlist </a:t>
            </a:r>
            <a:r>
              <a:rPr b="1" lang="en-US" sz="2700">
                <a:solidFill>
                  <a:srgbClr val="E63D37"/>
                </a:solidFill>
                <a:latin typeface="Calibri"/>
                <a:ea typeface="Calibri"/>
                <a:cs typeface="Calibri"/>
                <a:sym typeface="Calibri"/>
              </a:rPr>
              <a:t>(please do not put more than 2 suggestions)</a:t>
            </a:r>
            <a:endParaRPr b="1" sz="2700">
              <a:solidFill>
                <a:srgbClr val="E63D37"/>
              </a:solidFill>
              <a:latin typeface="Calibri"/>
              <a:ea typeface="Calibri"/>
              <a:cs typeface="Calibri"/>
              <a:sym typeface="Calibri"/>
            </a:endParaRPr>
          </a:p>
        </p:txBody>
      </p:sp>
      <p:sp>
        <p:nvSpPr>
          <p:cNvPr id="391" name="Google Shape;391;p57"/>
          <p:cNvSpPr/>
          <p:nvPr/>
        </p:nvSpPr>
        <p:spPr>
          <a:xfrm>
            <a:off x="2252437" y="7788725"/>
            <a:ext cx="13197730" cy="3680094"/>
          </a:xfrm>
          <a:custGeom>
            <a:rect b="b" l="l" r="r" t="t"/>
            <a:pathLst>
              <a:path extrusionOk="0" h="6571597" w="21814430">
                <a:moveTo>
                  <a:pt x="0" y="0"/>
                </a:moveTo>
                <a:lnTo>
                  <a:pt x="21814431" y="0"/>
                </a:lnTo>
                <a:lnTo>
                  <a:pt x="21814431" y="6571598"/>
                </a:lnTo>
                <a:lnTo>
                  <a:pt x="0" y="6571598"/>
                </a:lnTo>
                <a:lnTo>
                  <a:pt x="0" y="0"/>
                </a:lnTo>
                <a:close/>
              </a:path>
            </a:pathLst>
          </a:custGeom>
          <a:blipFill rotWithShape="1">
            <a:blip r:embed="rId5">
              <a:alphaModFix/>
            </a:blip>
            <a:stretch>
              <a:fillRect b="0" l="0" r="0" t="0"/>
            </a:stretch>
          </a:blipFill>
          <a:ln>
            <a:noFill/>
          </a:ln>
        </p:spPr>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sp>
        <p:nvSpPr>
          <p:cNvPr id="396" name="Google Shape;396;p58"/>
          <p:cNvSpPr txBox="1"/>
          <p:nvPr>
            <p:ph type="title"/>
          </p:nvPr>
        </p:nvSpPr>
        <p:spPr>
          <a:xfrm>
            <a:off x="678450" y="596150"/>
            <a:ext cx="17041200" cy="1145400"/>
          </a:xfrm>
          <a:prstGeom prst="rect">
            <a:avLst/>
          </a:prstGeom>
        </p:spPr>
        <p:txBody>
          <a:bodyPr anchorCtr="0" anchor="t" bIns="182850" lIns="182850" spcFirstLastPara="1" rIns="182850" wrap="square" tIns="182850">
            <a:noAutofit/>
          </a:bodyPr>
          <a:lstStyle/>
          <a:p>
            <a:pPr indent="0" lvl="0" marL="0" rtl="0" algn="ctr">
              <a:spcBef>
                <a:spcPts val="0"/>
              </a:spcBef>
              <a:spcAft>
                <a:spcPts val="0"/>
              </a:spcAft>
              <a:buNone/>
            </a:pPr>
            <a:r>
              <a:rPr lang="en-US" sz="5000">
                <a:latin typeface="Bricolage Grotesque SemiBold"/>
                <a:ea typeface="Bricolage Grotesque SemiBold"/>
                <a:cs typeface="Bricolage Grotesque SemiBold"/>
                <a:sym typeface="Bricolage Grotesque SemiBold"/>
              </a:rPr>
              <a:t>Organisation</a:t>
            </a:r>
            <a:endParaRPr sz="5000">
              <a:latin typeface="Bricolage Grotesque SemiBold"/>
              <a:ea typeface="Bricolage Grotesque SemiBold"/>
              <a:cs typeface="Bricolage Grotesque SemiBold"/>
              <a:sym typeface="Bricolage Grotesque SemiBold"/>
            </a:endParaRPr>
          </a:p>
        </p:txBody>
      </p:sp>
      <p:pic>
        <p:nvPicPr>
          <p:cNvPr id="397" name="Google Shape;397;p58"/>
          <p:cNvPicPr preferRelativeResize="0"/>
          <p:nvPr/>
        </p:nvPicPr>
        <p:blipFill>
          <a:blip r:embed="rId3">
            <a:alphaModFix/>
          </a:blip>
          <a:stretch>
            <a:fillRect/>
          </a:stretch>
        </p:blipFill>
        <p:spPr>
          <a:xfrm>
            <a:off x="5266525" y="284937"/>
            <a:ext cx="1767825" cy="1767825"/>
          </a:xfrm>
          <a:prstGeom prst="rect">
            <a:avLst/>
          </a:prstGeom>
          <a:noFill/>
          <a:ln>
            <a:noFill/>
          </a:ln>
        </p:spPr>
      </p:pic>
      <p:pic>
        <p:nvPicPr>
          <p:cNvPr id="398" name="Google Shape;398;p58" title="0cea4a765216-removebg-preview.png"/>
          <p:cNvPicPr preferRelativeResize="0"/>
          <p:nvPr/>
        </p:nvPicPr>
        <p:blipFill rotWithShape="1">
          <a:blip r:embed="rId4">
            <a:alphaModFix/>
          </a:blip>
          <a:srcRect b="0" l="8839" r="13491" t="0"/>
          <a:stretch/>
        </p:blipFill>
        <p:spPr>
          <a:xfrm>
            <a:off x="538525" y="1954775"/>
            <a:ext cx="6319500" cy="8136000"/>
          </a:xfrm>
          <a:prstGeom prst="rect">
            <a:avLst/>
          </a:prstGeom>
          <a:noFill/>
          <a:ln>
            <a:noFill/>
          </a:ln>
        </p:spPr>
      </p:pic>
      <p:sp>
        <p:nvSpPr>
          <p:cNvPr id="399" name="Google Shape;399;p58"/>
          <p:cNvSpPr txBox="1"/>
          <p:nvPr/>
        </p:nvSpPr>
        <p:spPr>
          <a:xfrm>
            <a:off x="7269475" y="1954775"/>
            <a:ext cx="9757800" cy="455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3600">
                <a:solidFill>
                  <a:schemeClr val="dk1"/>
                </a:solidFill>
                <a:latin typeface="Average"/>
                <a:ea typeface="Average"/>
                <a:cs typeface="Average"/>
                <a:sym typeface="Average"/>
              </a:rPr>
              <a:t>Mr. Shen </a:t>
            </a:r>
            <a:r>
              <a:rPr lang="en-US" sz="3600">
                <a:solidFill>
                  <a:schemeClr val="dk1"/>
                </a:solidFill>
                <a:latin typeface="Average"/>
                <a:ea typeface="Average"/>
                <a:cs typeface="Average"/>
                <a:sym typeface="Average"/>
              </a:rPr>
              <a:t>will come around with Folders and a yellow label. Write the details below on your label before sticking it on the top left corner of your grey folder! </a:t>
            </a:r>
            <a:r>
              <a:rPr lang="en-US" sz="3600">
                <a:solidFill>
                  <a:srgbClr val="73C6FF"/>
                </a:solidFill>
                <a:latin typeface="Average"/>
                <a:ea typeface="Average"/>
                <a:cs typeface="Average"/>
                <a:sym typeface="Average"/>
              </a:rPr>
              <a:t>This folder will contain all the practise papers and tests you do prior to your final FLE exams after Easter break.</a:t>
            </a:r>
            <a:endParaRPr sz="3600">
              <a:solidFill>
                <a:srgbClr val="73C6FF"/>
              </a:solidFill>
              <a:latin typeface="Average"/>
              <a:ea typeface="Average"/>
              <a:cs typeface="Average"/>
              <a:sym typeface="Average"/>
            </a:endParaRPr>
          </a:p>
          <a:p>
            <a:pPr indent="0" lvl="0" marL="0" rtl="0" algn="l">
              <a:spcBef>
                <a:spcPts val="0"/>
              </a:spcBef>
              <a:spcAft>
                <a:spcPts val="0"/>
              </a:spcAft>
              <a:buNone/>
            </a:pPr>
            <a:r>
              <a:t/>
            </a:r>
            <a:endParaRPr sz="3600">
              <a:solidFill>
                <a:schemeClr val="dk1"/>
              </a:solidFill>
              <a:latin typeface="Average"/>
              <a:ea typeface="Average"/>
              <a:cs typeface="Average"/>
              <a:sym typeface="Average"/>
            </a:endParaRPr>
          </a:p>
          <a:p>
            <a:pPr indent="0" lvl="0" marL="0" rtl="0" algn="l">
              <a:spcBef>
                <a:spcPts val="0"/>
              </a:spcBef>
              <a:spcAft>
                <a:spcPts val="0"/>
              </a:spcAft>
              <a:buNone/>
            </a:pPr>
            <a:r>
              <a:rPr b="1" lang="en-US" sz="3600">
                <a:solidFill>
                  <a:schemeClr val="dk1"/>
                </a:solidFill>
                <a:latin typeface="Bricolage Grotesque"/>
                <a:ea typeface="Bricolage Grotesque"/>
                <a:cs typeface="Bricolage Grotesque"/>
                <a:sym typeface="Bricolage Grotesque"/>
              </a:rPr>
              <a:t>Please write the following in this format:</a:t>
            </a:r>
            <a:endParaRPr b="1" sz="3600">
              <a:solidFill>
                <a:schemeClr val="dk1"/>
              </a:solidFill>
              <a:latin typeface="Bricolage Grotesque"/>
              <a:ea typeface="Bricolage Grotesque"/>
              <a:cs typeface="Bricolage Grotesque"/>
              <a:sym typeface="Bricolage Grotesque"/>
            </a:endParaRPr>
          </a:p>
        </p:txBody>
      </p:sp>
      <p:grpSp>
        <p:nvGrpSpPr>
          <p:cNvPr id="400" name="Google Shape;400;p58"/>
          <p:cNvGrpSpPr/>
          <p:nvPr/>
        </p:nvGrpSpPr>
        <p:grpSpPr>
          <a:xfrm>
            <a:off x="7367670" y="6696903"/>
            <a:ext cx="6601009" cy="2963485"/>
            <a:chOff x="7465425" y="4918200"/>
            <a:chExt cx="7289100" cy="3272400"/>
          </a:xfrm>
        </p:grpSpPr>
        <p:sp>
          <p:nvSpPr>
            <p:cNvPr id="401" name="Google Shape;401;p58"/>
            <p:cNvSpPr/>
            <p:nvPr/>
          </p:nvSpPr>
          <p:spPr>
            <a:xfrm>
              <a:off x="7465425" y="4918200"/>
              <a:ext cx="7289100" cy="3272400"/>
            </a:xfrm>
            <a:prstGeom prst="roundRect">
              <a:avLst>
                <a:gd fmla="val 16667" name="adj"/>
              </a:avLst>
            </a:prstGeom>
            <a:solidFill>
              <a:srgbClr val="FFE599"/>
            </a:solidFill>
            <a:ln cap="flat" cmpd="sng" w="8625">
              <a:solidFill>
                <a:schemeClr val="lt1"/>
              </a:solidFill>
              <a:prstDash val="solid"/>
              <a:round/>
              <a:headEnd len="sm" w="sm" type="none"/>
              <a:tailEnd len="sm" w="sm" type="none"/>
            </a:ln>
          </p:spPr>
          <p:txBody>
            <a:bodyPr anchorCtr="0" anchor="ctr" bIns="82800" lIns="82800" spcFirstLastPara="1" rIns="82800" wrap="square" tIns="82800">
              <a:noAutofit/>
            </a:bodyPr>
            <a:lstStyle/>
            <a:p>
              <a:pPr indent="0" lvl="0" marL="0" rtl="0" algn="ctr">
                <a:spcBef>
                  <a:spcPts val="0"/>
                </a:spcBef>
                <a:spcAft>
                  <a:spcPts val="0"/>
                </a:spcAft>
                <a:buNone/>
              </a:pPr>
              <a:r>
                <a:t/>
              </a:r>
              <a:endParaRPr sz="1268">
                <a:latin typeface="Average"/>
                <a:ea typeface="Average"/>
                <a:cs typeface="Average"/>
                <a:sym typeface="Average"/>
              </a:endParaRPr>
            </a:p>
          </p:txBody>
        </p:sp>
        <p:sp>
          <p:nvSpPr>
            <p:cNvPr id="402" name="Google Shape;402;p58"/>
            <p:cNvSpPr txBox="1"/>
            <p:nvPr/>
          </p:nvSpPr>
          <p:spPr>
            <a:xfrm>
              <a:off x="7916100" y="5192475"/>
              <a:ext cx="6446400" cy="627000"/>
            </a:xfrm>
            <a:prstGeom prst="rect">
              <a:avLst/>
            </a:prstGeom>
            <a:noFill/>
            <a:ln>
              <a:noFill/>
            </a:ln>
          </p:spPr>
          <p:txBody>
            <a:bodyPr anchorCtr="0" anchor="t" bIns="82800" lIns="82800" spcFirstLastPara="1" rIns="82800" wrap="square" tIns="82800">
              <a:noAutofit/>
            </a:bodyPr>
            <a:lstStyle/>
            <a:p>
              <a:pPr indent="0" lvl="0" marL="0" rtl="0" algn="l">
                <a:spcBef>
                  <a:spcPts val="0"/>
                </a:spcBef>
                <a:spcAft>
                  <a:spcPts val="0"/>
                </a:spcAft>
                <a:buNone/>
              </a:pPr>
              <a:r>
                <a:rPr lang="en-US" sz="3260">
                  <a:latin typeface="Bricolage Grotesque SemiBold"/>
                  <a:ea typeface="Bricolage Grotesque SemiBold"/>
                  <a:cs typeface="Bricolage Grotesque SemiBold"/>
                  <a:sym typeface="Bricolage Grotesque SemiBold"/>
                </a:rPr>
                <a:t>10EN208					   2025-27</a:t>
              </a:r>
              <a:endParaRPr sz="3260">
                <a:latin typeface="Bricolage Grotesque SemiBold"/>
                <a:ea typeface="Bricolage Grotesque SemiBold"/>
                <a:cs typeface="Bricolage Grotesque SemiBold"/>
                <a:sym typeface="Bricolage Grotesque SemiBold"/>
              </a:endParaRPr>
            </a:p>
          </p:txBody>
        </p:sp>
        <p:sp>
          <p:nvSpPr>
            <p:cNvPr id="403" name="Google Shape;403;p58"/>
            <p:cNvSpPr txBox="1"/>
            <p:nvPr/>
          </p:nvSpPr>
          <p:spPr>
            <a:xfrm>
              <a:off x="7925400" y="6818800"/>
              <a:ext cx="6319500" cy="1014600"/>
            </a:xfrm>
            <a:prstGeom prst="rect">
              <a:avLst/>
            </a:prstGeom>
            <a:noFill/>
            <a:ln>
              <a:noFill/>
            </a:ln>
          </p:spPr>
          <p:txBody>
            <a:bodyPr anchorCtr="0" anchor="t" bIns="82800" lIns="82800" spcFirstLastPara="1" rIns="82800" wrap="square" tIns="82800">
              <a:noAutofit/>
            </a:bodyPr>
            <a:lstStyle/>
            <a:p>
              <a:pPr indent="0" lvl="0" marL="0" rtl="0" algn="l">
                <a:spcBef>
                  <a:spcPts val="0"/>
                </a:spcBef>
                <a:spcAft>
                  <a:spcPts val="0"/>
                </a:spcAft>
                <a:buNone/>
              </a:pPr>
              <a:r>
                <a:rPr lang="en-US" sz="3260">
                  <a:latin typeface="Bricolage Grotesque SemiBold"/>
                  <a:ea typeface="Bricolage Grotesque SemiBold"/>
                  <a:cs typeface="Bricolage Grotesque SemiBold"/>
                  <a:sym typeface="Bricolage Grotesque SemiBold"/>
                </a:rPr>
                <a:t>[Form] Your name</a:t>
              </a:r>
              <a:endParaRPr sz="3260">
                <a:latin typeface="Bricolage Grotesque SemiBold"/>
                <a:ea typeface="Bricolage Grotesque SemiBold"/>
                <a:cs typeface="Bricolage Grotesque SemiBold"/>
                <a:sym typeface="Bricolage Grotesque SemiBold"/>
              </a:endParaRPr>
            </a:p>
          </p:txBody>
        </p:sp>
      </p:grpSp>
      <p:sp>
        <p:nvSpPr>
          <p:cNvPr id="404" name="Google Shape;404;p58"/>
          <p:cNvSpPr/>
          <p:nvPr/>
        </p:nvSpPr>
        <p:spPr>
          <a:xfrm rot="-161488">
            <a:off x="2306104" y="3466567"/>
            <a:ext cx="1360801" cy="683554"/>
          </a:xfrm>
          <a:prstGeom prst="roundRect">
            <a:avLst>
              <a:gd fmla="val 16667" name="adj"/>
            </a:avLst>
          </a:prstGeom>
          <a:solidFill>
            <a:srgbClr val="FFE599"/>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verage"/>
              <a:ea typeface="Average"/>
              <a:cs typeface="Average"/>
              <a:sym typeface="Average"/>
            </a:endParaRPr>
          </a:p>
        </p:txBody>
      </p:sp>
      <p:sp>
        <p:nvSpPr>
          <p:cNvPr id="405" name="Google Shape;405;p58"/>
          <p:cNvSpPr/>
          <p:nvPr/>
        </p:nvSpPr>
        <p:spPr>
          <a:xfrm rot="-1176327">
            <a:off x="1469567" y="2080556"/>
            <a:ext cx="979910" cy="1332417"/>
          </a:xfrm>
          <a:prstGeom prst="downArrow">
            <a:avLst>
              <a:gd fmla="val 50000" name="adj1"/>
              <a:gd fmla="val 50000" name="adj2"/>
            </a:avLst>
          </a:prstGeom>
          <a:solidFill>
            <a:srgbClr val="FFFF00"/>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verage"/>
              <a:ea typeface="Average"/>
              <a:cs typeface="Average"/>
              <a:sym typeface="Average"/>
            </a:endParaRPr>
          </a:p>
        </p:txBody>
      </p:sp>
      <p:sp>
        <p:nvSpPr>
          <p:cNvPr id="406" name="Google Shape;406;p58"/>
          <p:cNvSpPr txBox="1"/>
          <p:nvPr/>
        </p:nvSpPr>
        <p:spPr>
          <a:xfrm>
            <a:off x="678450" y="1215875"/>
            <a:ext cx="4710000" cy="73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3600">
                <a:solidFill>
                  <a:srgbClr val="FFFF00"/>
                </a:solidFill>
                <a:latin typeface="Bubblegum Sans"/>
                <a:ea typeface="Bubblegum Sans"/>
                <a:cs typeface="Bubblegum Sans"/>
                <a:sym typeface="Bubblegum Sans"/>
              </a:rPr>
              <a:t>Stick on the top left corner</a:t>
            </a:r>
            <a:endParaRPr sz="3600">
              <a:solidFill>
                <a:srgbClr val="FFFF00"/>
              </a:solidFill>
              <a:latin typeface="Bubblegum Sans"/>
              <a:ea typeface="Bubblegum Sans"/>
              <a:cs typeface="Bubblegum Sans"/>
              <a:sym typeface="Bubblegum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sp>
        <p:nvSpPr>
          <p:cNvPr id="411" name="Google Shape;411;p59"/>
          <p:cNvSpPr/>
          <p:nvPr/>
        </p:nvSpPr>
        <p:spPr>
          <a:xfrm>
            <a:off x="0" y="0"/>
            <a:ext cx="2016252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17221" l="0" r="0" t="-17221"/>
            </a:stretch>
          </a:blipFill>
          <a:ln>
            <a:noFill/>
          </a:ln>
        </p:spPr>
      </p:sp>
      <p:grpSp>
        <p:nvGrpSpPr>
          <p:cNvPr id="412" name="Google Shape;412;p59"/>
          <p:cNvGrpSpPr/>
          <p:nvPr/>
        </p:nvGrpSpPr>
        <p:grpSpPr>
          <a:xfrm>
            <a:off x="1447672" y="3292187"/>
            <a:ext cx="4819147" cy="5145436"/>
            <a:chOff x="0" y="-28575"/>
            <a:chExt cx="1269240" cy="1355176"/>
          </a:xfrm>
        </p:grpSpPr>
        <p:sp>
          <p:nvSpPr>
            <p:cNvPr id="413" name="Google Shape;413;p59"/>
            <p:cNvSpPr/>
            <p:nvPr/>
          </p:nvSpPr>
          <p:spPr>
            <a:xfrm>
              <a:off x="0" y="0"/>
              <a:ext cx="1269240" cy="1326601"/>
            </a:xfrm>
            <a:custGeom>
              <a:rect b="b" l="l" r="r" t="t"/>
              <a:pathLst>
                <a:path extrusionOk="0" h="1326601" w="1269240">
                  <a:moveTo>
                    <a:pt x="32130" y="0"/>
                  </a:moveTo>
                  <a:lnTo>
                    <a:pt x="1237111" y="0"/>
                  </a:lnTo>
                  <a:cubicBezTo>
                    <a:pt x="1254855" y="0"/>
                    <a:pt x="1269240" y="14385"/>
                    <a:pt x="1269240" y="32130"/>
                  </a:cubicBezTo>
                  <a:lnTo>
                    <a:pt x="1269240" y="1294472"/>
                  </a:lnTo>
                  <a:cubicBezTo>
                    <a:pt x="1269240" y="1312216"/>
                    <a:pt x="1254855" y="1326601"/>
                    <a:pt x="1237111" y="1326601"/>
                  </a:cubicBezTo>
                  <a:lnTo>
                    <a:pt x="32130" y="1326601"/>
                  </a:lnTo>
                  <a:cubicBezTo>
                    <a:pt x="14385" y="1326601"/>
                    <a:pt x="0" y="1312216"/>
                    <a:pt x="0" y="1294472"/>
                  </a:cubicBezTo>
                  <a:lnTo>
                    <a:pt x="0" y="32130"/>
                  </a:lnTo>
                  <a:cubicBezTo>
                    <a:pt x="0" y="14385"/>
                    <a:pt x="14385" y="0"/>
                    <a:pt x="32130" y="0"/>
                  </a:cubicBezTo>
                  <a:close/>
                </a:path>
              </a:pathLst>
            </a:custGeom>
            <a:solidFill>
              <a:srgbClr val="000000">
                <a:alpha val="0"/>
              </a:srgbClr>
            </a:solidFill>
            <a:ln cap="sq" cmpd="sng" w="76200">
              <a:solidFill>
                <a:srgbClr val="3C90C2"/>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59"/>
            <p:cNvSpPr txBox="1"/>
            <p:nvPr/>
          </p:nvSpPr>
          <p:spPr>
            <a:xfrm>
              <a:off x="0" y="-28575"/>
              <a:ext cx="1269240" cy="1355176"/>
            </a:xfrm>
            <a:prstGeom prst="rect">
              <a:avLst/>
            </a:prstGeom>
            <a:noFill/>
            <a:ln>
              <a:noFill/>
            </a:ln>
          </p:spPr>
          <p:txBody>
            <a:bodyPr anchorCtr="0" anchor="ctr" bIns="50800" lIns="50800" spcFirstLastPara="1" rIns="50800" wrap="square" tIns="50800">
              <a:noAutofit/>
            </a:bodyPr>
            <a:lstStyle/>
            <a:p>
              <a:pPr indent="0" lvl="0" marL="0" marR="0" rtl="0" algn="ctr">
                <a:lnSpc>
                  <a:spcPct val="1130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415" name="Google Shape;415;p59"/>
          <p:cNvGrpSpPr/>
          <p:nvPr/>
        </p:nvGrpSpPr>
        <p:grpSpPr>
          <a:xfrm>
            <a:off x="1375793" y="3292187"/>
            <a:ext cx="4962905" cy="1010378"/>
            <a:chOff x="0" y="-28575"/>
            <a:chExt cx="1307102" cy="266108"/>
          </a:xfrm>
        </p:grpSpPr>
        <p:sp>
          <p:nvSpPr>
            <p:cNvPr id="416" name="Google Shape;416;p59"/>
            <p:cNvSpPr/>
            <p:nvPr/>
          </p:nvSpPr>
          <p:spPr>
            <a:xfrm>
              <a:off x="0" y="0"/>
              <a:ext cx="1307102" cy="237533"/>
            </a:xfrm>
            <a:custGeom>
              <a:rect b="b" l="l" r="r" t="t"/>
              <a:pathLst>
                <a:path extrusionOk="0" h="237533" w="1307102">
                  <a:moveTo>
                    <a:pt x="23399" y="0"/>
                  </a:moveTo>
                  <a:lnTo>
                    <a:pt x="1283703" y="0"/>
                  </a:lnTo>
                  <a:cubicBezTo>
                    <a:pt x="1296626" y="0"/>
                    <a:pt x="1307102" y="10476"/>
                    <a:pt x="1307102" y="23399"/>
                  </a:cubicBezTo>
                  <a:lnTo>
                    <a:pt x="1307102" y="214133"/>
                  </a:lnTo>
                  <a:cubicBezTo>
                    <a:pt x="1307102" y="220339"/>
                    <a:pt x="1304637" y="226291"/>
                    <a:pt x="1300249" y="230679"/>
                  </a:cubicBezTo>
                  <a:cubicBezTo>
                    <a:pt x="1295861" y="235067"/>
                    <a:pt x="1289909" y="237533"/>
                    <a:pt x="1283703" y="237533"/>
                  </a:cubicBezTo>
                  <a:lnTo>
                    <a:pt x="23399" y="237533"/>
                  </a:lnTo>
                  <a:cubicBezTo>
                    <a:pt x="10476" y="237533"/>
                    <a:pt x="0" y="227056"/>
                    <a:pt x="0" y="214133"/>
                  </a:cubicBezTo>
                  <a:lnTo>
                    <a:pt x="0" y="23399"/>
                  </a:lnTo>
                  <a:cubicBezTo>
                    <a:pt x="0" y="10476"/>
                    <a:pt x="10476" y="0"/>
                    <a:pt x="23399" y="0"/>
                  </a:cubicBezTo>
                  <a:close/>
                </a:path>
              </a:pathLst>
            </a:custGeom>
            <a:solidFill>
              <a:srgbClr val="3C90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59"/>
            <p:cNvSpPr txBox="1"/>
            <p:nvPr/>
          </p:nvSpPr>
          <p:spPr>
            <a:xfrm>
              <a:off x="0" y="-28575"/>
              <a:ext cx="1307102" cy="266108"/>
            </a:xfrm>
            <a:prstGeom prst="rect">
              <a:avLst/>
            </a:prstGeom>
            <a:noFill/>
            <a:ln>
              <a:noFill/>
            </a:ln>
          </p:spPr>
          <p:txBody>
            <a:bodyPr anchorCtr="0" anchor="ctr" bIns="50800" lIns="50800" spcFirstLastPara="1" rIns="50800" wrap="square" tIns="50800">
              <a:noAutofit/>
            </a:bodyPr>
            <a:lstStyle/>
            <a:p>
              <a:pPr indent="0" lvl="0" marL="0" marR="0" rtl="0" algn="ctr">
                <a:lnSpc>
                  <a:spcPct val="1130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418" name="Google Shape;418;p59"/>
          <p:cNvSpPr txBox="1"/>
          <p:nvPr/>
        </p:nvSpPr>
        <p:spPr>
          <a:xfrm>
            <a:off x="2197150" y="1754127"/>
            <a:ext cx="13893600" cy="1231500"/>
          </a:xfrm>
          <a:prstGeom prst="rect">
            <a:avLst/>
          </a:prstGeom>
          <a:noFill/>
          <a:ln>
            <a:noFill/>
          </a:ln>
        </p:spPr>
        <p:txBody>
          <a:bodyPr anchorCtr="0" anchor="t" bIns="0" lIns="0" spcFirstLastPara="1" rIns="0" wrap="square" tIns="0">
            <a:spAutoFit/>
          </a:bodyPr>
          <a:lstStyle/>
          <a:p>
            <a:pPr indent="0" lvl="0" marL="0" marR="0" rtl="0" algn="ctr">
              <a:lnSpc>
                <a:spcPct val="113000"/>
              </a:lnSpc>
              <a:spcBef>
                <a:spcPts val="0"/>
              </a:spcBef>
              <a:spcAft>
                <a:spcPts val="0"/>
              </a:spcAft>
              <a:buNone/>
            </a:pPr>
            <a:r>
              <a:rPr b="1" lang="en-US" sz="8000">
                <a:solidFill>
                  <a:srgbClr val="FFFFFF"/>
                </a:solidFill>
              </a:rPr>
              <a:t>Romeo and Juliet</a:t>
            </a:r>
            <a:endParaRPr sz="8000"/>
          </a:p>
        </p:txBody>
      </p:sp>
      <p:grpSp>
        <p:nvGrpSpPr>
          <p:cNvPr id="419" name="Google Shape;419;p59"/>
          <p:cNvGrpSpPr/>
          <p:nvPr/>
        </p:nvGrpSpPr>
        <p:grpSpPr>
          <a:xfrm>
            <a:off x="6734427" y="3292187"/>
            <a:ext cx="4819147" cy="5145436"/>
            <a:chOff x="0" y="-28575"/>
            <a:chExt cx="1269240" cy="1355176"/>
          </a:xfrm>
        </p:grpSpPr>
        <p:sp>
          <p:nvSpPr>
            <p:cNvPr id="420" name="Google Shape;420;p59"/>
            <p:cNvSpPr/>
            <p:nvPr/>
          </p:nvSpPr>
          <p:spPr>
            <a:xfrm>
              <a:off x="0" y="0"/>
              <a:ext cx="1269240" cy="1326601"/>
            </a:xfrm>
            <a:custGeom>
              <a:rect b="b" l="l" r="r" t="t"/>
              <a:pathLst>
                <a:path extrusionOk="0" h="1326601" w="1269240">
                  <a:moveTo>
                    <a:pt x="32130" y="0"/>
                  </a:moveTo>
                  <a:lnTo>
                    <a:pt x="1237111" y="0"/>
                  </a:lnTo>
                  <a:cubicBezTo>
                    <a:pt x="1254855" y="0"/>
                    <a:pt x="1269240" y="14385"/>
                    <a:pt x="1269240" y="32130"/>
                  </a:cubicBezTo>
                  <a:lnTo>
                    <a:pt x="1269240" y="1294472"/>
                  </a:lnTo>
                  <a:cubicBezTo>
                    <a:pt x="1269240" y="1312216"/>
                    <a:pt x="1254855" y="1326601"/>
                    <a:pt x="1237111" y="1326601"/>
                  </a:cubicBezTo>
                  <a:lnTo>
                    <a:pt x="32130" y="1326601"/>
                  </a:lnTo>
                  <a:cubicBezTo>
                    <a:pt x="14385" y="1326601"/>
                    <a:pt x="0" y="1312216"/>
                    <a:pt x="0" y="1294472"/>
                  </a:cubicBezTo>
                  <a:lnTo>
                    <a:pt x="0" y="32130"/>
                  </a:lnTo>
                  <a:cubicBezTo>
                    <a:pt x="0" y="14385"/>
                    <a:pt x="14385" y="0"/>
                    <a:pt x="32130" y="0"/>
                  </a:cubicBezTo>
                  <a:close/>
                </a:path>
              </a:pathLst>
            </a:custGeom>
            <a:solidFill>
              <a:srgbClr val="000000">
                <a:alpha val="0"/>
              </a:srgbClr>
            </a:solidFill>
            <a:ln cap="sq" cmpd="sng" w="76200">
              <a:solidFill>
                <a:srgbClr val="3C90C2"/>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59"/>
            <p:cNvSpPr txBox="1"/>
            <p:nvPr/>
          </p:nvSpPr>
          <p:spPr>
            <a:xfrm>
              <a:off x="0" y="-28575"/>
              <a:ext cx="1269240" cy="1355176"/>
            </a:xfrm>
            <a:prstGeom prst="rect">
              <a:avLst/>
            </a:prstGeom>
            <a:noFill/>
            <a:ln>
              <a:noFill/>
            </a:ln>
          </p:spPr>
          <p:txBody>
            <a:bodyPr anchorCtr="0" anchor="ctr" bIns="50800" lIns="50800" spcFirstLastPara="1" rIns="50800" wrap="square" tIns="50800">
              <a:noAutofit/>
            </a:bodyPr>
            <a:lstStyle/>
            <a:p>
              <a:pPr indent="0" lvl="0" marL="0" marR="0" rtl="0" algn="ctr">
                <a:lnSpc>
                  <a:spcPct val="1130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422" name="Google Shape;422;p59"/>
          <p:cNvGrpSpPr/>
          <p:nvPr/>
        </p:nvGrpSpPr>
        <p:grpSpPr>
          <a:xfrm>
            <a:off x="6662548" y="3292187"/>
            <a:ext cx="4962905" cy="1010378"/>
            <a:chOff x="0" y="-28575"/>
            <a:chExt cx="1307102" cy="266108"/>
          </a:xfrm>
        </p:grpSpPr>
        <p:sp>
          <p:nvSpPr>
            <p:cNvPr id="423" name="Google Shape;423;p59"/>
            <p:cNvSpPr/>
            <p:nvPr/>
          </p:nvSpPr>
          <p:spPr>
            <a:xfrm>
              <a:off x="0" y="0"/>
              <a:ext cx="1307102" cy="237533"/>
            </a:xfrm>
            <a:custGeom>
              <a:rect b="b" l="l" r="r" t="t"/>
              <a:pathLst>
                <a:path extrusionOk="0" h="237533" w="1307102">
                  <a:moveTo>
                    <a:pt x="23399" y="0"/>
                  </a:moveTo>
                  <a:lnTo>
                    <a:pt x="1283703" y="0"/>
                  </a:lnTo>
                  <a:cubicBezTo>
                    <a:pt x="1296626" y="0"/>
                    <a:pt x="1307102" y="10476"/>
                    <a:pt x="1307102" y="23399"/>
                  </a:cubicBezTo>
                  <a:lnTo>
                    <a:pt x="1307102" y="214133"/>
                  </a:lnTo>
                  <a:cubicBezTo>
                    <a:pt x="1307102" y="220339"/>
                    <a:pt x="1304637" y="226291"/>
                    <a:pt x="1300249" y="230679"/>
                  </a:cubicBezTo>
                  <a:cubicBezTo>
                    <a:pt x="1295861" y="235067"/>
                    <a:pt x="1289909" y="237533"/>
                    <a:pt x="1283703" y="237533"/>
                  </a:cubicBezTo>
                  <a:lnTo>
                    <a:pt x="23399" y="237533"/>
                  </a:lnTo>
                  <a:cubicBezTo>
                    <a:pt x="10476" y="237533"/>
                    <a:pt x="0" y="227056"/>
                    <a:pt x="0" y="214133"/>
                  </a:cubicBezTo>
                  <a:lnTo>
                    <a:pt x="0" y="23399"/>
                  </a:lnTo>
                  <a:cubicBezTo>
                    <a:pt x="0" y="10476"/>
                    <a:pt x="10476" y="0"/>
                    <a:pt x="23399" y="0"/>
                  </a:cubicBezTo>
                  <a:close/>
                </a:path>
              </a:pathLst>
            </a:custGeom>
            <a:solidFill>
              <a:srgbClr val="3C90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59"/>
            <p:cNvSpPr txBox="1"/>
            <p:nvPr/>
          </p:nvSpPr>
          <p:spPr>
            <a:xfrm>
              <a:off x="0" y="-28575"/>
              <a:ext cx="1307102" cy="266108"/>
            </a:xfrm>
            <a:prstGeom prst="rect">
              <a:avLst/>
            </a:prstGeom>
            <a:noFill/>
            <a:ln>
              <a:noFill/>
            </a:ln>
          </p:spPr>
          <p:txBody>
            <a:bodyPr anchorCtr="0" anchor="ctr" bIns="50800" lIns="50800" spcFirstLastPara="1" rIns="50800" wrap="square" tIns="50800">
              <a:noAutofit/>
            </a:bodyPr>
            <a:lstStyle/>
            <a:p>
              <a:pPr indent="0" lvl="0" marL="0" marR="0" rtl="0" algn="ctr">
                <a:lnSpc>
                  <a:spcPct val="1130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425" name="Google Shape;425;p59"/>
          <p:cNvGrpSpPr/>
          <p:nvPr/>
        </p:nvGrpSpPr>
        <p:grpSpPr>
          <a:xfrm>
            <a:off x="12021181" y="3292187"/>
            <a:ext cx="4819147" cy="5145436"/>
            <a:chOff x="0" y="-28575"/>
            <a:chExt cx="1269240" cy="1355176"/>
          </a:xfrm>
        </p:grpSpPr>
        <p:sp>
          <p:nvSpPr>
            <p:cNvPr id="426" name="Google Shape;426;p59"/>
            <p:cNvSpPr/>
            <p:nvPr/>
          </p:nvSpPr>
          <p:spPr>
            <a:xfrm>
              <a:off x="0" y="0"/>
              <a:ext cx="1269240" cy="1326601"/>
            </a:xfrm>
            <a:custGeom>
              <a:rect b="b" l="l" r="r" t="t"/>
              <a:pathLst>
                <a:path extrusionOk="0" h="1326601" w="1269240">
                  <a:moveTo>
                    <a:pt x="32130" y="0"/>
                  </a:moveTo>
                  <a:lnTo>
                    <a:pt x="1237111" y="0"/>
                  </a:lnTo>
                  <a:cubicBezTo>
                    <a:pt x="1254855" y="0"/>
                    <a:pt x="1269240" y="14385"/>
                    <a:pt x="1269240" y="32130"/>
                  </a:cubicBezTo>
                  <a:lnTo>
                    <a:pt x="1269240" y="1294472"/>
                  </a:lnTo>
                  <a:cubicBezTo>
                    <a:pt x="1269240" y="1312216"/>
                    <a:pt x="1254855" y="1326601"/>
                    <a:pt x="1237111" y="1326601"/>
                  </a:cubicBezTo>
                  <a:lnTo>
                    <a:pt x="32130" y="1326601"/>
                  </a:lnTo>
                  <a:cubicBezTo>
                    <a:pt x="14385" y="1326601"/>
                    <a:pt x="0" y="1312216"/>
                    <a:pt x="0" y="1294472"/>
                  </a:cubicBezTo>
                  <a:lnTo>
                    <a:pt x="0" y="32130"/>
                  </a:lnTo>
                  <a:cubicBezTo>
                    <a:pt x="0" y="14385"/>
                    <a:pt x="14385" y="0"/>
                    <a:pt x="32130" y="0"/>
                  </a:cubicBezTo>
                  <a:close/>
                </a:path>
              </a:pathLst>
            </a:custGeom>
            <a:solidFill>
              <a:srgbClr val="000000">
                <a:alpha val="0"/>
              </a:srgbClr>
            </a:solidFill>
            <a:ln cap="sq" cmpd="sng" w="76200">
              <a:solidFill>
                <a:srgbClr val="3C90C2"/>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59"/>
            <p:cNvSpPr txBox="1"/>
            <p:nvPr/>
          </p:nvSpPr>
          <p:spPr>
            <a:xfrm>
              <a:off x="0" y="-28575"/>
              <a:ext cx="1269240" cy="1355176"/>
            </a:xfrm>
            <a:prstGeom prst="rect">
              <a:avLst/>
            </a:prstGeom>
            <a:noFill/>
            <a:ln>
              <a:noFill/>
            </a:ln>
          </p:spPr>
          <p:txBody>
            <a:bodyPr anchorCtr="0" anchor="ctr" bIns="50800" lIns="50800" spcFirstLastPara="1" rIns="50800" wrap="square" tIns="50800">
              <a:noAutofit/>
            </a:bodyPr>
            <a:lstStyle/>
            <a:p>
              <a:pPr indent="0" lvl="0" marL="0" marR="0" rtl="0" algn="ctr">
                <a:lnSpc>
                  <a:spcPct val="1130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428" name="Google Shape;428;p59"/>
          <p:cNvGrpSpPr/>
          <p:nvPr/>
        </p:nvGrpSpPr>
        <p:grpSpPr>
          <a:xfrm>
            <a:off x="11949302" y="3292187"/>
            <a:ext cx="4962905" cy="1010378"/>
            <a:chOff x="0" y="-28575"/>
            <a:chExt cx="1307102" cy="266108"/>
          </a:xfrm>
        </p:grpSpPr>
        <p:sp>
          <p:nvSpPr>
            <p:cNvPr id="429" name="Google Shape;429;p59"/>
            <p:cNvSpPr/>
            <p:nvPr/>
          </p:nvSpPr>
          <p:spPr>
            <a:xfrm>
              <a:off x="0" y="0"/>
              <a:ext cx="1307102" cy="237533"/>
            </a:xfrm>
            <a:custGeom>
              <a:rect b="b" l="l" r="r" t="t"/>
              <a:pathLst>
                <a:path extrusionOk="0" h="237533" w="1307102">
                  <a:moveTo>
                    <a:pt x="23399" y="0"/>
                  </a:moveTo>
                  <a:lnTo>
                    <a:pt x="1283703" y="0"/>
                  </a:lnTo>
                  <a:cubicBezTo>
                    <a:pt x="1296626" y="0"/>
                    <a:pt x="1307102" y="10476"/>
                    <a:pt x="1307102" y="23399"/>
                  </a:cubicBezTo>
                  <a:lnTo>
                    <a:pt x="1307102" y="214133"/>
                  </a:lnTo>
                  <a:cubicBezTo>
                    <a:pt x="1307102" y="220339"/>
                    <a:pt x="1304637" y="226291"/>
                    <a:pt x="1300249" y="230679"/>
                  </a:cubicBezTo>
                  <a:cubicBezTo>
                    <a:pt x="1295861" y="235067"/>
                    <a:pt x="1289909" y="237533"/>
                    <a:pt x="1283703" y="237533"/>
                  </a:cubicBezTo>
                  <a:lnTo>
                    <a:pt x="23399" y="237533"/>
                  </a:lnTo>
                  <a:cubicBezTo>
                    <a:pt x="10476" y="237533"/>
                    <a:pt x="0" y="227056"/>
                    <a:pt x="0" y="214133"/>
                  </a:cubicBezTo>
                  <a:lnTo>
                    <a:pt x="0" y="23399"/>
                  </a:lnTo>
                  <a:cubicBezTo>
                    <a:pt x="0" y="10476"/>
                    <a:pt x="10476" y="0"/>
                    <a:pt x="23399" y="0"/>
                  </a:cubicBezTo>
                  <a:close/>
                </a:path>
              </a:pathLst>
            </a:custGeom>
            <a:solidFill>
              <a:srgbClr val="3C90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59"/>
            <p:cNvSpPr txBox="1"/>
            <p:nvPr/>
          </p:nvSpPr>
          <p:spPr>
            <a:xfrm>
              <a:off x="0" y="-28575"/>
              <a:ext cx="1307102" cy="266108"/>
            </a:xfrm>
            <a:prstGeom prst="rect">
              <a:avLst/>
            </a:prstGeom>
            <a:noFill/>
            <a:ln>
              <a:noFill/>
            </a:ln>
          </p:spPr>
          <p:txBody>
            <a:bodyPr anchorCtr="0" anchor="ctr" bIns="50800" lIns="50800" spcFirstLastPara="1" rIns="50800" wrap="square" tIns="50800">
              <a:noAutofit/>
            </a:bodyPr>
            <a:lstStyle/>
            <a:p>
              <a:pPr indent="0" lvl="0" marL="0" marR="0" rtl="0" algn="ctr">
                <a:lnSpc>
                  <a:spcPct val="1130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431" name="Google Shape;431;p59"/>
          <p:cNvSpPr/>
          <p:nvPr/>
        </p:nvSpPr>
        <p:spPr>
          <a:xfrm>
            <a:off x="14481470" y="7628650"/>
            <a:ext cx="3560836" cy="2354603"/>
          </a:xfrm>
          <a:custGeom>
            <a:rect b="b" l="l" r="r" t="t"/>
            <a:pathLst>
              <a:path extrusionOk="0" h="2354603" w="3560836">
                <a:moveTo>
                  <a:pt x="0" y="0"/>
                </a:moveTo>
                <a:lnTo>
                  <a:pt x="3560836" y="0"/>
                </a:lnTo>
                <a:lnTo>
                  <a:pt x="3560836" y="2354603"/>
                </a:lnTo>
                <a:lnTo>
                  <a:pt x="0" y="2354603"/>
                </a:lnTo>
                <a:lnTo>
                  <a:pt x="0" y="0"/>
                </a:lnTo>
                <a:close/>
              </a:path>
            </a:pathLst>
          </a:custGeom>
          <a:blipFill rotWithShape="1">
            <a:blip r:embed="rId4">
              <a:alphaModFix/>
            </a:blip>
            <a:stretch>
              <a:fillRect b="0" l="0" r="0" t="0"/>
            </a:stretch>
          </a:blipFill>
          <a:ln>
            <a:noFill/>
          </a:ln>
        </p:spPr>
      </p:sp>
      <p:sp>
        <p:nvSpPr>
          <p:cNvPr id="432" name="Google Shape;432;p59"/>
          <p:cNvSpPr/>
          <p:nvPr/>
        </p:nvSpPr>
        <p:spPr>
          <a:xfrm rot="613051">
            <a:off x="16776285" y="5035146"/>
            <a:ext cx="1110426" cy="2820129"/>
          </a:xfrm>
          <a:custGeom>
            <a:rect b="b" l="l" r="r" t="t"/>
            <a:pathLst>
              <a:path extrusionOk="0" h="2820129" w="1110426">
                <a:moveTo>
                  <a:pt x="0" y="0"/>
                </a:moveTo>
                <a:lnTo>
                  <a:pt x="1110425" y="0"/>
                </a:lnTo>
                <a:lnTo>
                  <a:pt x="1110425" y="2820129"/>
                </a:lnTo>
                <a:lnTo>
                  <a:pt x="0" y="2820129"/>
                </a:lnTo>
                <a:lnTo>
                  <a:pt x="0" y="0"/>
                </a:lnTo>
                <a:close/>
              </a:path>
            </a:pathLst>
          </a:custGeom>
          <a:blipFill rotWithShape="1">
            <a:blip r:embed="rId5">
              <a:alphaModFix/>
            </a:blip>
            <a:stretch>
              <a:fillRect b="0" l="0" r="0" t="0"/>
            </a:stretch>
          </a:blipFill>
          <a:ln>
            <a:noFill/>
          </a:ln>
        </p:spPr>
      </p:sp>
      <p:sp>
        <p:nvSpPr>
          <p:cNvPr id="433" name="Google Shape;433;p59"/>
          <p:cNvSpPr/>
          <p:nvPr/>
        </p:nvSpPr>
        <p:spPr>
          <a:xfrm rot="-4995288">
            <a:off x="12794547" y="7615718"/>
            <a:ext cx="1216875" cy="3090475"/>
          </a:xfrm>
          <a:custGeom>
            <a:rect b="b" l="l" r="r" t="t"/>
            <a:pathLst>
              <a:path extrusionOk="0" h="3090475" w="1216875">
                <a:moveTo>
                  <a:pt x="0" y="0"/>
                </a:moveTo>
                <a:lnTo>
                  <a:pt x="1216874" y="0"/>
                </a:lnTo>
                <a:lnTo>
                  <a:pt x="1216874" y="3090475"/>
                </a:lnTo>
                <a:lnTo>
                  <a:pt x="0" y="3090475"/>
                </a:lnTo>
                <a:lnTo>
                  <a:pt x="0" y="0"/>
                </a:lnTo>
                <a:close/>
              </a:path>
            </a:pathLst>
          </a:custGeom>
          <a:blipFill rotWithShape="1">
            <a:blip r:embed="rId5">
              <a:alphaModFix/>
            </a:blip>
            <a:stretch>
              <a:fillRect b="0" l="0" r="0" t="0"/>
            </a:stretch>
          </a:blipFill>
          <a:ln>
            <a:noFill/>
          </a:ln>
        </p:spPr>
      </p:sp>
      <p:sp>
        <p:nvSpPr>
          <p:cNvPr id="434" name="Google Shape;434;p59"/>
          <p:cNvSpPr txBox="1"/>
          <p:nvPr/>
        </p:nvSpPr>
        <p:spPr>
          <a:xfrm>
            <a:off x="1626771" y="3529361"/>
            <a:ext cx="4461000" cy="538500"/>
          </a:xfrm>
          <a:prstGeom prst="rect">
            <a:avLst/>
          </a:prstGeom>
          <a:noFill/>
          <a:ln>
            <a:noFill/>
          </a:ln>
        </p:spPr>
        <p:txBody>
          <a:bodyPr anchorCtr="0" anchor="t" bIns="0" lIns="0" spcFirstLastPara="1" rIns="0" wrap="square" tIns="0">
            <a:spAutoFit/>
          </a:bodyPr>
          <a:lstStyle/>
          <a:p>
            <a:pPr indent="0" lvl="0" marL="0" marR="0" rtl="0" algn="ctr">
              <a:lnSpc>
                <a:spcPct val="140011"/>
              </a:lnSpc>
              <a:spcBef>
                <a:spcPts val="0"/>
              </a:spcBef>
              <a:spcAft>
                <a:spcPts val="0"/>
              </a:spcAft>
              <a:buNone/>
            </a:pPr>
            <a:r>
              <a:rPr b="1" lang="en-US" sz="3499">
                <a:solidFill>
                  <a:srgbClr val="FFFDF5"/>
                </a:solidFill>
              </a:rPr>
              <a:t>33% Coursework</a:t>
            </a:r>
            <a:endParaRPr/>
          </a:p>
        </p:txBody>
      </p:sp>
      <p:sp>
        <p:nvSpPr>
          <p:cNvPr id="435" name="Google Shape;435;p59"/>
          <p:cNvSpPr txBox="1"/>
          <p:nvPr/>
        </p:nvSpPr>
        <p:spPr>
          <a:xfrm>
            <a:off x="1775524" y="4531165"/>
            <a:ext cx="4163400" cy="34479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lang="en-US" sz="2800">
                <a:solidFill>
                  <a:schemeClr val="lt1"/>
                </a:solidFill>
              </a:rPr>
              <a:t>We will work towards completing both coursework components for </a:t>
            </a:r>
            <a:r>
              <a:rPr lang="en-US" sz="2800" u="sng">
                <a:solidFill>
                  <a:schemeClr val="lt1"/>
                </a:solidFill>
              </a:rPr>
              <a:t>World Literature (WL)</a:t>
            </a:r>
            <a:endParaRPr sz="2800" u="sng">
              <a:solidFill>
                <a:schemeClr val="lt1"/>
              </a:solidFill>
            </a:endParaRPr>
          </a:p>
          <a:p>
            <a:pPr indent="0" lvl="0" marL="0" marR="0" rtl="0" algn="l">
              <a:lnSpc>
                <a:spcPct val="140000"/>
              </a:lnSpc>
              <a:spcBef>
                <a:spcPts val="0"/>
              </a:spcBef>
              <a:spcAft>
                <a:spcPts val="0"/>
              </a:spcAft>
              <a:buNone/>
            </a:pPr>
            <a:r>
              <a:rPr b="1" lang="en-US" sz="2800">
                <a:solidFill>
                  <a:srgbClr val="FFE599"/>
                </a:solidFill>
              </a:rPr>
              <a:t>Empathic Coursework</a:t>
            </a:r>
            <a:endParaRPr b="1" sz="2800">
              <a:solidFill>
                <a:srgbClr val="FFE599"/>
              </a:solidFill>
            </a:endParaRPr>
          </a:p>
          <a:p>
            <a:pPr indent="0" lvl="0" marL="0" marR="0" rtl="0" algn="l">
              <a:lnSpc>
                <a:spcPct val="140000"/>
              </a:lnSpc>
              <a:spcBef>
                <a:spcPts val="0"/>
              </a:spcBef>
              <a:spcAft>
                <a:spcPts val="0"/>
              </a:spcAft>
              <a:buNone/>
            </a:pPr>
            <a:r>
              <a:rPr b="1" lang="en-US" sz="2800">
                <a:solidFill>
                  <a:srgbClr val="FFFF00"/>
                </a:solidFill>
              </a:rPr>
              <a:t>Critical Essay</a:t>
            </a:r>
            <a:endParaRPr b="1" sz="2800">
              <a:solidFill>
                <a:srgbClr val="FFFF00"/>
              </a:solidFill>
            </a:endParaRPr>
          </a:p>
        </p:txBody>
      </p:sp>
      <p:sp>
        <p:nvSpPr>
          <p:cNvPr id="436" name="Google Shape;436;p59"/>
          <p:cNvSpPr txBox="1"/>
          <p:nvPr/>
        </p:nvSpPr>
        <p:spPr>
          <a:xfrm>
            <a:off x="6913526" y="3529361"/>
            <a:ext cx="4461000" cy="538500"/>
          </a:xfrm>
          <a:prstGeom prst="rect">
            <a:avLst/>
          </a:prstGeom>
          <a:noFill/>
          <a:ln>
            <a:noFill/>
          </a:ln>
        </p:spPr>
        <p:txBody>
          <a:bodyPr anchorCtr="0" anchor="t" bIns="0" lIns="0" spcFirstLastPara="1" rIns="0" wrap="square" tIns="0">
            <a:spAutoFit/>
          </a:bodyPr>
          <a:lstStyle/>
          <a:p>
            <a:pPr indent="0" lvl="0" marL="0" marR="0" rtl="0" algn="ctr">
              <a:lnSpc>
                <a:spcPct val="140011"/>
              </a:lnSpc>
              <a:spcBef>
                <a:spcPts val="0"/>
              </a:spcBef>
              <a:spcAft>
                <a:spcPts val="0"/>
              </a:spcAft>
              <a:buNone/>
            </a:pPr>
            <a:r>
              <a:rPr b="1" lang="en-US" sz="3499">
                <a:solidFill>
                  <a:srgbClr val="FFFDF5"/>
                </a:solidFill>
              </a:rPr>
              <a:t>FLE and WL</a:t>
            </a:r>
            <a:endParaRPr/>
          </a:p>
        </p:txBody>
      </p:sp>
      <p:sp>
        <p:nvSpPr>
          <p:cNvPr id="437" name="Google Shape;437;p59"/>
          <p:cNvSpPr txBox="1"/>
          <p:nvPr/>
        </p:nvSpPr>
        <p:spPr>
          <a:xfrm>
            <a:off x="7062279" y="4531165"/>
            <a:ext cx="4163400" cy="34479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lang="en-US" sz="2800">
                <a:solidFill>
                  <a:srgbClr val="FFFFFF"/>
                </a:solidFill>
              </a:rPr>
              <a:t>We will be studying this Shakespearean play alongside our practise and learning of the IGCSE FLE </a:t>
            </a:r>
            <a:r>
              <a:rPr b="1" i="1" lang="en-US" sz="2800">
                <a:solidFill>
                  <a:srgbClr val="FFFFFF"/>
                </a:solidFill>
              </a:rPr>
              <a:t>Reading Paper 1</a:t>
            </a:r>
            <a:r>
              <a:rPr lang="en-US" sz="2800">
                <a:solidFill>
                  <a:srgbClr val="FFFFFF"/>
                </a:solidFill>
              </a:rPr>
              <a:t> and </a:t>
            </a:r>
            <a:r>
              <a:rPr b="1" i="1" lang="en-US" sz="2800">
                <a:solidFill>
                  <a:srgbClr val="FFFFFF"/>
                </a:solidFill>
              </a:rPr>
              <a:t>Writing Paper 2</a:t>
            </a:r>
            <a:endParaRPr b="1" i="1"/>
          </a:p>
        </p:txBody>
      </p:sp>
      <p:sp>
        <p:nvSpPr>
          <p:cNvPr id="438" name="Google Shape;438;p59"/>
          <p:cNvSpPr txBox="1"/>
          <p:nvPr/>
        </p:nvSpPr>
        <p:spPr>
          <a:xfrm>
            <a:off x="12200281" y="3529361"/>
            <a:ext cx="4461000" cy="538500"/>
          </a:xfrm>
          <a:prstGeom prst="rect">
            <a:avLst/>
          </a:prstGeom>
          <a:noFill/>
          <a:ln>
            <a:noFill/>
          </a:ln>
        </p:spPr>
        <p:txBody>
          <a:bodyPr anchorCtr="0" anchor="t" bIns="0" lIns="0" spcFirstLastPara="1" rIns="0" wrap="square" tIns="0">
            <a:spAutoFit/>
          </a:bodyPr>
          <a:lstStyle/>
          <a:p>
            <a:pPr indent="0" lvl="0" marL="0" marR="0" rtl="0" algn="ctr">
              <a:lnSpc>
                <a:spcPct val="140011"/>
              </a:lnSpc>
              <a:spcBef>
                <a:spcPts val="0"/>
              </a:spcBef>
              <a:spcAft>
                <a:spcPts val="0"/>
              </a:spcAft>
              <a:buNone/>
            </a:pPr>
            <a:r>
              <a:rPr b="1" lang="en-US" sz="3499">
                <a:solidFill>
                  <a:srgbClr val="FFFDF5"/>
                </a:solidFill>
              </a:rPr>
              <a:t>Romeo and Juliet</a:t>
            </a:r>
            <a:endParaRPr/>
          </a:p>
        </p:txBody>
      </p:sp>
      <p:sp>
        <p:nvSpPr>
          <p:cNvPr id="439" name="Google Shape;439;p59"/>
          <p:cNvSpPr/>
          <p:nvPr/>
        </p:nvSpPr>
        <p:spPr>
          <a:xfrm rot="5184396">
            <a:off x="2190368" y="-957168"/>
            <a:ext cx="1340687" cy="3404918"/>
          </a:xfrm>
          <a:custGeom>
            <a:rect b="b" l="l" r="r" t="t"/>
            <a:pathLst>
              <a:path extrusionOk="0" h="3404918" w="1340687">
                <a:moveTo>
                  <a:pt x="0" y="0"/>
                </a:moveTo>
                <a:lnTo>
                  <a:pt x="1340687" y="0"/>
                </a:lnTo>
                <a:lnTo>
                  <a:pt x="1340687" y="3404918"/>
                </a:lnTo>
                <a:lnTo>
                  <a:pt x="0" y="3404918"/>
                </a:lnTo>
                <a:lnTo>
                  <a:pt x="0" y="0"/>
                </a:lnTo>
                <a:close/>
              </a:path>
            </a:pathLst>
          </a:custGeom>
          <a:blipFill rotWithShape="1">
            <a:blip r:embed="rId5">
              <a:alphaModFix/>
            </a:blip>
            <a:stretch>
              <a:fillRect b="0" l="0" r="0" t="0"/>
            </a:stretch>
          </a:blipFill>
          <a:ln>
            <a:noFill/>
          </a:ln>
        </p:spPr>
      </p:sp>
      <p:sp>
        <p:nvSpPr>
          <p:cNvPr id="440" name="Google Shape;440;p59"/>
          <p:cNvSpPr/>
          <p:nvPr/>
        </p:nvSpPr>
        <p:spPr>
          <a:xfrm rot="-10595879">
            <a:off x="-11021" y="1190245"/>
            <a:ext cx="1265717" cy="3214519"/>
          </a:xfrm>
          <a:custGeom>
            <a:rect b="b" l="l" r="r" t="t"/>
            <a:pathLst>
              <a:path extrusionOk="0" h="3214519" w="1265717">
                <a:moveTo>
                  <a:pt x="0" y="0"/>
                </a:moveTo>
                <a:lnTo>
                  <a:pt x="1265717" y="0"/>
                </a:lnTo>
                <a:lnTo>
                  <a:pt x="1265717" y="3214519"/>
                </a:lnTo>
                <a:lnTo>
                  <a:pt x="0" y="3214519"/>
                </a:lnTo>
                <a:lnTo>
                  <a:pt x="0" y="0"/>
                </a:lnTo>
                <a:close/>
              </a:path>
            </a:pathLst>
          </a:custGeom>
          <a:blipFill rotWithShape="1">
            <a:blip r:embed="rId5">
              <a:alphaModFix/>
            </a:blip>
            <a:stretch>
              <a:fillRect b="0" l="0" r="0" t="0"/>
            </a:stretch>
          </a:blipFill>
          <a:ln>
            <a:noFill/>
          </a:ln>
        </p:spPr>
      </p:sp>
      <p:sp>
        <p:nvSpPr>
          <p:cNvPr id="441" name="Google Shape;441;p59"/>
          <p:cNvSpPr/>
          <p:nvPr/>
        </p:nvSpPr>
        <p:spPr>
          <a:xfrm flipH="1" rot="-664384">
            <a:off x="408771" y="78019"/>
            <a:ext cx="1516879" cy="2974272"/>
          </a:xfrm>
          <a:custGeom>
            <a:rect b="b" l="l" r="r" t="t"/>
            <a:pathLst>
              <a:path extrusionOk="0" h="2974272" w="1516879">
                <a:moveTo>
                  <a:pt x="1516878" y="0"/>
                </a:moveTo>
                <a:lnTo>
                  <a:pt x="0" y="0"/>
                </a:lnTo>
                <a:lnTo>
                  <a:pt x="0" y="2974271"/>
                </a:lnTo>
                <a:lnTo>
                  <a:pt x="1516878" y="2974271"/>
                </a:lnTo>
                <a:lnTo>
                  <a:pt x="1516878" y="0"/>
                </a:lnTo>
                <a:close/>
              </a:path>
            </a:pathLst>
          </a:custGeom>
          <a:blipFill rotWithShape="1">
            <a:blip r:embed="rId6">
              <a:alphaModFix/>
            </a:blip>
            <a:stretch>
              <a:fillRect b="0" l="0" r="0" t="0"/>
            </a:stretch>
          </a:blipFill>
          <a:ln>
            <a:noFill/>
          </a:ln>
        </p:spPr>
      </p:sp>
      <p:pic>
        <p:nvPicPr>
          <p:cNvPr id="442" name="Google Shape;442;p59"/>
          <p:cNvPicPr preferRelativeResize="0"/>
          <p:nvPr/>
        </p:nvPicPr>
        <p:blipFill rotWithShape="1">
          <a:blip r:embed="rId7">
            <a:alphaModFix/>
          </a:blip>
          <a:srcRect b="6810" l="0" r="1845" t="1773"/>
          <a:stretch/>
        </p:blipFill>
        <p:spPr>
          <a:xfrm>
            <a:off x="13128850" y="4609125"/>
            <a:ext cx="2644025" cy="33822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sp>
        <p:nvSpPr>
          <p:cNvPr id="447" name="Google Shape;447;p60"/>
          <p:cNvSpPr txBox="1"/>
          <p:nvPr>
            <p:ph type="title"/>
          </p:nvPr>
        </p:nvSpPr>
        <p:spPr>
          <a:xfrm>
            <a:off x="623400" y="890050"/>
            <a:ext cx="17041200" cy="1145400"/>
          </a:xfrm>
          <a:prstGeom prst="rect">
            <a:avLst/>
          </a:prstGeom>
        </p:spPr>
        <p:txBody>
          <a:bodyPr anchorCtr="0" anchor="t" bIns="182850" lIns="182850" spcFirstLastPara="1" rIns="182850" wrap="square" tIns="182850">
            <a:noAutofit/>
          </a:bodyPr>
          <a:lstStyle/>
          <a:p>
            <a:pPr indent="0" lvl="0" marL="0" rtl="0" algn="ctr">
              <a:spcBef>
                <a:spcPts val="0"/>
              </a:spcBef>
              <a:spcAft>
                <a:spcPts val="0"/>
              </a:spcAft>
              <a:buNone/>
            </a:pPr>
            <a:r>
              <a:rPr b="1" lang="en-US"/>
              <a:t>What do you need for next week again?</a:t>
            </a:r>
            <a:endParaRPr b="1"/>
          </a:p>
        </p:txBody>
      </p:sp>
      <p:pic>
        <p:nvPicPr>
          <p:cNvPr id="448" name="Google Shape;448;p60" title="Notebook-No-Background-Clip-Art.png"/>
          <p:cNvPicPr preferRelativeResize="0"/>
          <p:nvPr/>
        </p:nvPicPr>
        <p:blipFill>
          <a:blip r:embed="rId3">
            <a:alphaModFix/>
          </a:blip>
          <a:stretch>
            <a:fillRect/>
          </a:stretch>
        </p:blipFill>
        <p:spPr>
          <a:xfrm>
            <a:off x="1861879" y="2491940"/>
            <a:ext cx="1820196" cy="1970016"/>
          </a:xfrm>
          <a:prstGeom prst="rect">
            <a:avLst/>
          </a:prstGeom>
          <a:noFill/>
          <a:ln>
            <a:noFill/>
          </a:ln>
        </p:spPr>
      </p:pic>
      <p:pic>
        <p:nvPicPr>
          <p:cNvPr id="449" name="Google Shape;449;p60" title="pngimg.com - notebook_PNG100039.png"/>
          <p:cNvPicPr preferRelativeResize="0"/>
          <p:nvPr/>
        </p:nvPicPr>
        <p:blipFill>
          <a:blip r:embed="rId4">
            <a:alphaModFix/>
          </a:blip>
          <a:stretch>
            <a:fillRect/>
          </a:stretch>
        </p:blipFill>
        <p:spPr>
          <a:xfrm>
            <a:off x="2303598" y="2178112"/>
            <a:ext cx="1777568" cy="2283825"/>
          </a:xfrm>
          <a:prstGeom prst="rect">
            <a:avLst/>
          </a:prstGeom>
          <a:noFill/>
          <a:ln>
            <a:noFill/>
          </a:ln>
        </p:spPr>
      </p:pic>
      <p:pic>
        <p:nvPicPr>
          <p:cNvPr id="450" name="Google Shape;450;p60"/>
          <p:cNvPicPr preferRelativeResize="0"/>
          <p:nvPr/>
        </p:nvPicPr>
        <p:blipFill rotWithShape="1">
          <a:blip r:embed="rId5">
            <a:alphaModFix/>
          </a:blip>
          <a:srcRect b="14775" l="3848" r="1607" t="13746"/>
          <a:stretch/>
        </p:blipFill>
        <p:spPr>
          <a:xfrm rot="-194282">
            <a:off x="1912353" y="4849569"/>
            <a:ext cx="2456120" cy="1856732"/>
          </a:xfrm>
          <a:prstGeom prst="rect">
            <a:avLst/>
          </a:prstGeom>
          <a:noFill/>
          <a:ln>
            <a:noFill/>
          </a:ln>
        </p:spPr>
      </p:pic>
      <p:grpSp>
        <p:nvGrpSpPr>
          <p:cNvPr id="451" name="Google Shape;451;p60"/>
          <p:cNvGrpSpPr/>
          <p:nvPr/>
        </p:nvGrpSpPr>
        <p:grpSpPr>
          <a:xfrm>
            <a:off x="2098973" y="7220911"/>
            <a:ext cx="2186864" cy="2283728"/>
            <a:chOff x="1861875" y="7093921"/>
            <a:chExt cx="2784750" cy="2908096"/>
          </a:xfrm>
        </p:grpSpPr>
        <p:pic>
          <p:nvPicPr>
            <p:cNvPr id="452" name="Google Shape;452;p60"/>
            <p:cNvPicPr preferRelativeResize="0"/>
            <p:nvPr/>
          </p:nvPicPr>
          <p:blipFill>
            <a:blip r:embed="rId6">
              <a:alphaModFix/>
            </a:blip>
            <a:stretch>
              <a:fillRect/>
            </a:stretch>
          </p:blipFill>
          <p:spPr>
            <a:xfrm>
              <a:off x="1861875" y="7093921"/>
              <a:ext cx="1741824" cy="2537700"/>
            </a:xfrm>
            <a:prstGeom prst="rect">
              <a:avLst/>
            </a:prstGeom>
            <a:noFill/>
            <a:ln>
              <a:noFill/>
            </a:ln>
          </p:spPr>
        </p:pic>
        <p:pic>
          <p:nvPicPr>
            <p:cNvPr id="453" name="Google Shape;453;p60"/>
            <p:cNvPicPr preferRelativeResize="0"/>
            <p:nvPr/>
          </p:nvPicPr>
          <p:blipFill>
            <a:blip r:embed="rId7">
              <a:alphaModFix/>
            </a:blip>
            <a:stretch>
              <a:fillRect/>
            </a:stretch>
          </p:blipFill>
          <p:spPr>
            <a:xfrm rot="388069">
              <a:off x="2800561" y="7383114"/>
              <a:ext cx="1708966" cy="2530703"/>
            </a:xfrm>
            <a:prstGeom prst="rect">
              <a:avLst/>
            </a:prstGeom>
            <a:noFill/>
            <a:ln>
              <a:noFill/>
            </a:ln>
          </p:spPr>
        </p:pic>
      </p:grpSp>
      <p:sp>
        <p:nvSpPr>
          <p:cNvPr id="454" name="Google Shape;454;p60"/>
          <p:cNvSpPr/>
          <p:nvPr/>
        </p:nvSpPr>
        <p:spPr>
          <a:xfrm>
            <a:off x="4876100" y="2611050"/>
            <a:ext cx="11875800" cy="1478700"/>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3000" u="sng">
                <a:latin typeface="Average"/>
                <a:ea typeface="Average"/>
                <a:cs typeface="Average"/>
                <a:sym typeface="Average"/>
              </a:rPr>
              <a:t>English Pink Book</a:t>
            </a:r>
            <a:r>
              <a:rPr lang="en-US" sz="3000">
                <a:latin typeface="Average"/>
                <a:ea typeface="Average"/>
                <a:cs typeface="Average"/>
                <a:sym typeface="Average"/>
              </a:rPr>
              <a:t> / </a:t>
            </a:r>
            <a:r>
              <a:rPr b="1" lang="en-US" sz="3000" u="sng">
                <a:latin typeface="Average"/>
                <a:ea typeface="Average"/>
                <a:cs typeface="Average"/>
                <a:sym typeface="Average"/>
              </a:rPr>
              <a:t>Personal Notebook</a:t>
            </a:r>
            <a:r>
              <a:rPr lang="en-US" sz="3000">
                <a:latin typeface="Average"/>
                <a:ea typeface="Average"/>
                <a:cs typeface="Average"/>
                <a:sym typeface="Average"/>
              </a:rPr>
              <a:t> (Has to be paper for handwriting tasks and classwork)</a:t>
            </a:r>
            <a:endParaRPr sz="3000">
              <a:latin typeface="Average"/>
              <a:ea typeface="Average"/>
              <a:cs typeface="Average"/>
              <a:sym typeface="Average"/>
            </a:endParaRPr>
          </a:p>
        </p:txBody>
      </p:sp>
      <p:sp>
        <p:nvSpPr>
          <p:cNvPr id="455" name="Google Shape;455;p60"/>
          <p:cNvSpPr/>
          <p:nvPr/>
        </p:nvSpPr>
        <p:spPr>
          <a:xfrm>
            <a:off x="4876100" y="5038575"/>
            <a:ext cx="11875800" cy="1478700"/>
          </a:xfrm>
          <a:prstGeom prst="roundRect">
            <a:avLst>
              <a:gd fmla="val 50000" name="adj"/>
            </a:avLst>
          </a:prstGeom>
          <a:solidFill>
            <a:srgbClr val="FFFF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sz="3000">
                <a:latin typeface="Average"/>
                <a:ea typeface="Average"/>
                <a:cs typeface="Average"/>
                <a:sym typeface="Average"/>
              </a:rPr>
              <a:t>Your own </a:t>
            </a:r>
            <a:r>
              <a:rPr b="1" lang="en-US" sz="3000">
                <a:latin typeface="Average"/>
                <a:ea typeface="Average"/>
                <a:cs typeface="Average"/>
                <a:sym typeface="Average"/>
              </a:rPr>
              <a:t>Plastic Folder</a:t>
            </a:r>
            <a:r>
              <a:rPr lang="en-US" sz="3000">
                <a:latin typeface="Average"/>
                <a:ea typeface="Average"/>
                <a:cs typeface="Average"/>
                <a:sym typeface="Average"/>
              </a:rPr>
              <a:t> (to neatly keep various handouts of Past Papers and revision materials provided by your teacher)</a:t>
            </a:r>
            <a:endParaRPr>
              <a:latin typeface="Average"/>
              <a:ea typeface="Average"/>
              <a:cs typeface="Average"/>
              <a:sym typeface="Average"/>
            </a:endParaRPr>
          </a:p>
        </p:txBody>
      </p:sp>
      <p:sp>
        <p:nvSpPr>
          <p:cNvPr id="456" name="Google Shape;456;p60"/>
          <p:cNvSpPr/>
          <p:nvPr/>
        </p:nvSpPr>
        <p:spPr>
          <a:xfrm>
            <a:off x="4876100" y="7623425"/>
            <a:ext cx="11875800" cy="1478700"/>
          </a:xfrm>
          <a:prstGeom prst="roundRect">
            <a:avLst>
              <a:gd fmla="val 50000" name="adj"/>
            </a:avLst>
          </a:prstGeom>
          <a:solidFill>
            <a:srgbClr val="45818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sz="3000">
                <a:latin typeface="Average"/>
                <a:ea typeface="Average"/>
                <a:cs typeface="Average"/>
                <a:sym typeface="Average"/>
              </a:rPr>
              <a:t>Your own </a:t>
            </a:r>
            <a:r>
              <a:rPr b="1" lang="en-US" sz="3000">
                <a:latin typeface="Average"/>
                <a:ea typeface="Average"/>
                <a:cs typeface="Average"/>
                <a:sym typeface="Average"/>
              </a:rPr>
              <a:t>Personal Reading Book</a:t>
            </a:r>
            <a:r>
              <a:rPr lang="en-US" sz="3000">
                <a:latin typeface="Average"/>
                <a:ea typeface="Average"/>
                <a:cs typeface="Average"/>
                <a:sym typeface="Average"/>
              </a:rPr>
              <a:t>! (this is for 10 minutes of reading time at the start of every lesson)</a:t>
            </a:r>
            <a:endParaRPr>
              <a:latin typeface="Average"/>
              <a:ea typeface="Average"/>
              <a:cs typeface="Average"/>
              <a:sym typeface="Average"/>
            </a:endParaRPr>
          </a:p>
        </p:txBody>
      </p:sp>
      <p:grpSp>
        <p:nvGrpSpPr>
          <p:cNvPr id="457" name="Google Shape;457;p60"/>
          <p:cNvGrpSpPr/>
          <p:nvPr/>
        </p:nvGrpSpPr>
        <p:grpSpPr>
          <a:xfrm>
            <a:off x="1738125" y="2178024"/>
            <a:ext cx="15013775" cy="2283900"/>
            <a:chOff x="1738125" y="2178024"/>
            <a:chExt cx="15013775" cy="2283900"/>
          </a:xfrm>
        </p:grpSpPr>
        <p:sp>
          <p:nvSpPr>
            <p:cNvPr id="458" name="Google Shape;458;p60"/>
            <p:cNvSpPr/>
            <p:nvPr/>
          </p:nvSpPr>
          <p:spPr>
            <a:xfrm>
              <a:off x="4876100" y="2611050"/>
              <a:ext cx="11875800" cy="1478700"/>
            </a:xfrm>
            <a:prstGeom prst="roundRect">
              <a:avLst>
                <a:gd fmla="val 50000" name="adj"/>
              </a:avLst>
            </a:prstGeom>
            <a:solidFill>
              <a:srgbClr val="403B4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3000">
                <a:latin typeface="Average"/>
                <a:ea typeface="Average"/>
                <a:cs typeface="Average"/>
                <a:sym typeface="Average"/>
              </a:endParaRPr>
            </a:p>
          </p:txBody>
        </p:sp>
        <p:sp>
          <p:nvSpPr>
            <p:cNvPr id="459" name="Google Shape;459;p60"/>
            <p:cNvSpPr/>
            <p:nvPr/>
          </p:nvSpPr>
          <p:spPr>
            <a:xfrm>
              <a:off x="1738125" y="2178024"/>
              <a:ext cx="2908500" cy="2283900"/>
            </a:xfrm>
            <a:prstGeom prst="rect">
              <a:avLst/>
            </a:prstGeom>
            <a:solidFill>
              <a:srgbClr val="403B4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verage"/>
                <a:ea typeface="Average"/>
                <a:cs typeface="Average"/>
                <a:sym typeface="Average"/>
              </a:endParaRPr>
            </a:p>
          </p:txBody>
        </p:sp>
      </p:grpSp>
      <p:grpSp>
        <p:nvGrpSpPr>
          <p:cNvPr id="460" name="Google Shape;460;p60"/>
          <p:cNvGrpSpPr/>
          <p:nvPr/>
        </p:nvGrpSpPr>
        <p:grpSpPr>
          <a:xfrm>
            <a:off x="1738138" y="4635986"/>
            <a:ext cx="15013763" cy="2283900"/>
            <a:chOff x="1738138" y="4635986"/>
            <a:chExt cx="15013763" cy="2283900"/>
          </a:xfrm>
        </p:grpSpPr>
        <p:sp>
          <p:nvSpPr>
            <p:cNvPr id="461" name="Google Shape;461;p60"/>
            <p:cNvSpPr/>
            <p:nvPr/>
          </p:nvSpPr>
          <p:spPr>
            <a:xfrm>
              <a:off x="4876100" y="5038575"/>
              <a:ext cx="11875800" cy="1478700"/>
            </a:xfrm>
            <a:prstGeom prst="roundRect">
              <a:avLst>
                <a:gd fmla="val 50000" name="adj"/>
              </a:avLst>
            </a:prstGeom>
            <a:solidFill>
              <a:srgbClr val="403B4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3000">
                <a:latin typeface="Average"/>
                <a:ea typeface="Average"/>
                <a:cs typeface="Average"/>
                <a:sym typeface="Average"/>
              </a:endParaRPr>
            </a:p>
          </p:txBody>
        </p:sp>
        <p:sp>
          <p:nvSpPr>
            <p:cNvPr id="462" name="Google Shape;462;p60"/>
            <p:cNvSpPr/>
            <p:nvPr/>
          </p:nvSpPr>
          <p:spPr>
            <a:xfrm>
              <a:off x="1738138" y="4635986"/>
              <a:ext cx="2908500" cy="2283900"/>
            </a:xfrm>
            <a:prstGeom prst="rect">
              <a:avLst/>
            </a:prstGeom>
            <a:solidFill>
              <a:srgbClr val="403B4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verage"/>
                <a:ea typeface="Average"/>
                <a:cs typeface="Average"/>
                <a:sym typeface="Average"/>
              </a:endParaRPr>
            </a:p>
          </p:txBody>
        </p:sp>
      </p:grpSp>
      <p:grpSp>
        <p:nvGrpSpPr>
          <p:cNvPr id="463" name="Google Shape;463;p60"/>
          <p:cNvGrpSpPr/>
          <p:nvPr/>
        </p:nvGrpSpPr>
        <p:grpSpPr>
          <a:xfrm>
            <a:off x="1738138" y="7220836"/>
            <a:ext cx="15013763" cy="2283900"/>
            <a:chOff x="1738138" y="7220836"/>
            <a:chExt cx="15013763" cy="2283900"/>
          </a:xfrm>
        </p:grpSpPr>
        <p:sp>
          <p:nvSpPr>
            <p:cNvPr id="464" name="Google Shape;464;p60"/>
            <p:cNvSpPr/>
            <p:nvPr/>
          </p:nvSpPr>
          <p:spPr>
            <a:xfrm>
              <a:off x="4876100" y="7623425"/>
              <a:ext cx="11875800" cy="1478700"/>
            </a:xfrm>
            <a:prstGeom prst="roundRect">
              <a:avLst>
                <a:gd fmla="val 50000" name="adj"/>
              </a:avLst>
            </a:prstGeom>
            <a:solidFill>
              <a:srgbClr val="403B4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3000">
                <a:latin typeface="Average"/>
                <a:ea typeface="Average"/>
                <a:cs typeface="Average"/>
                <a:sym typeface="Average"/>
              </a:endParaRPr>
            </a:p>
          </p:txBody>
        </p:sp>
        <p:sp>
          <p:nvSpPr>
            <p:cNvPr id="465" name="Google Shape;465;p60"/>
            <p:cNvSpPr/>
            <p:nvPr/>
          </p:nvSpPr>
          <p:spPr>
            <a:xfrm>
              <a:off x="1738138" y="7220836"/>
              <a:ext cx="2908500" cy="2283900"/>
            </a:xfrm>
            <a:prstGeom prst="rect">
              <a:avLst/>
            </a:prstGeom>
            <a:solidFill>
              <a:srgbClr val="403B4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verage"/>
                <a:ea typeface="Average"/>
                <a:cs typeface="Average"/>
                <a:sym typeface="Average"/>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800"/>
                                        <p:tgtEl>
                                          <p:spTgt spid="457"/>
                                        </p:tgtEl>
                                      </p:cBhvr>
                                    </p:animEffect>
                                    <p:set>
                                      <p:cBhvr>
                                        <p:cTn dur="1" fill="hold">
                                          <p:stCondLst>
                                            <p:cond delay="1800"/>
                                          </p:stCondLst>
                                        </p:cTn>
                                        <p:tgtEl>
                                          <p:spTgt spid="457"/>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500"/>
                                        <p:tgtEl>
                                          <p:spTgt spid="460"/>
                                        </p:tgtEl>
                                      </p:cBhvr>
                                    </p:animEffect>
                                    <p:set>
                                      <p:cBhvr>
                                        <p:cTn dur="1" fill="hold">
                                          <p:stCondLst>
                                            <p:cond delay="1500"/>
                                          </p:stCondLst>
                                        </p:cTn>
                                        <p:tgtEl>
                                          <p:spTgt spid="460"/>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500"/>
                                        <p:tgtEl>
                                          <p:spTgt spid="463"/>
                                        </p:tgtEl>
                                      </p:cBhvr>
                                    </p:animEffect>
                                    <p:set>
                                      <p:cBhvr>
                                        <p:cTn dur="1" fill="hold">
                                          <p:stCondLst>
                                            <p:cond delay="1500"/>
                                          </p:stCondLst>
                                        </p:cTn>
                                        <p:tgtEl>
                                          <p:spTgt spid="463"/>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