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 id="2147483680" r:id="rId5"/>
    <p:sldMasterId id="214748368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y="5143500" cx="9144000"/>
  <p:notesSz cx="6858000" cy="9144000"/>
  <p:embeddedFontLst>
    <p:embeddedFont>
      <p:font typeface="Bubblegum Sans"/>
      <p:regular r:id="rId26"/>
    </p:embeddedFont>
    <p:embeddedFont>
      <p:font typeface="Della Respira"/>
      <p:regular r:id="rId27"/>
    </p:embeddedFont>
    <p:embeddedFont>
      <p:font typeface="Rubik"/>
      <p:regular r:id="rId28"/>
      <p:bold r:id="rId29"/>
      <p:italic r:id="rId30"/>
      <p:boldItalic r:id="rId31"/>
    </p:embeddedFont>
    <p:embeddedFont>
      <p:font typeface="Bricolage Grotesque"/>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font" Target="fonts/BubblegumSans-regular.fntdata"/><Relationship Id="rId25" Type="http://schemas.openxmlformats.org/officeDocument/2006/relationships/slide" Target="slides/slide18.xml"/><Relationship Id="rId28" Type="http://schemas.openxmlformats.org/officeDocument/2006/relationships/font" Target="fonts/Rubik-regular.fntdata"/><Relationship Id="rId27" Type="http://schemas.openxmlformats.org/officeDocument/2006/relationships/font" Target="fonts/DellaRespira-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Rubik-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Rubik-boldItalic.fntdata"/><Relationship Id="rId30" Type="http://schemas.openxmlformats.org/officeDocument/2006/relationships/font" Target="fonts/Rubik-italic.fntdata"/><Relationship Id="rId11" Type="http://schemas.openxmlformats.org/officeDocument/2006/relationships/slide" Target="slides/slide4.xml"/><Relationship Id="rId33" Type="http://schemas.openxmlformats.org/officeDocument/2006/relationships/font" Target="fonts/BricolageGrotesque-bold.fntdata"/><Relationship Id="rId10" Type="http://schemas.openxmlformats.org/officeDocument/2006/relationships/slide" Target="slides/slide3.xml"/><Relationship Id="rId32" Type="http://schemas.openxmlformats.org/officeDocument/2006/relationships/font" Target="fonts/BricolageGrotesque-regular.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bd62350380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3bd62350380_1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2 mins for students to discuss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0e7249aca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0e7249aca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Move to side of the room to show how confident you feel on this aspect of descriptive writing - 3 mins. Talk to 2-3 people around you now about why you’ve stood where you have. What do you think it means/ how do you implement it in your descriptive writing?</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0d8989b0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0d8989b0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 mins to watch</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f71fb26a7e_1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3f71fb26a7e_1_1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0d7f17975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0d7f17975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3 mins to read through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741c9dbea_3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f741c9dbea_3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0d7f17975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0d7f17975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 mins discussion as a class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0d7f17975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0d7f17975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15 minutes to rewrite the descriptions on A3 paper as a group</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0d7f17975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10d7f17975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 mins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0c48a4b40a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0c48a4b40a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3 mins read out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bd6235038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bd623503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0c48a4b40a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0c48a4b40a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2 mins to show and focus more on this next lesson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0c48a4b40a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0c48a4b40a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0c35d202b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0c35d202b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3 mins discussion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0d7f17975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0d7f17975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7 mins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0d7f17975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10d7f17975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5 mins to read and discuss as a class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0d7f179755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0d7f17975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7 mins to attempt individually, then 3 mins to hear some.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5"/>
          <p:cNvSpPr txBox="1"/>
          <p:nvPr>
            <p:ph idx="1" type="subTitle"/>
          </p:nvPr>
        </p:nvSpPr>
        <p:spPr>
          <a:xfrm>
            <a:off x="1143000" y="2701529"/>
            <a:ext cx="6858000" cy="1241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3" name="Google Shape;63;p1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6"/>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623888" y="1282304"/>
            <a:ext cx="7886700" cy="2139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a:off x="623888" y="3442098"/>
            <a:ext cx="7886700" cy="1125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5" name="Google Shape;75;p1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a:off x="6286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8"/>
          <p:cNvSpPr txBox="1"/>
          <p:nvPr>
            <p:ph idx="2" type="body"/>
          </p:nvPr>
        </p:nvSpPr>
        <p:spPr>
          <a:xfrm>
            <a:off x="46291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1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629841"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9"/>
          <p:cNvSpPr txBox="1"/>
          <p:nvPr>
            <p:ph idx="1" type="body"/>
          </p:nvPr>
        </p:nvSpPr>
        <p:spPr>
          <a:xfrm>
            <a:off x="629842" y="1260872"/>
            <a:ext cx="3868200" cy="618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9"/>
          <p:cNvSpPr txBox="1"/>
          <p:nvPr>
            <p:ph idx="2" type="body"/>
          </p:nvPr>
        </p:nvSpPr>
        <p:spPr>
          <a:xfrm>
            <a:off x="629842" y="1878806"/>
            <a:ext cx="3868200" cy="2763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9"/>
          <p:cNvSpPr txBox="1"/>
          <p:nvPr>
            <p:ph idx="3" type="body"/>
          </p:nvPr>
        </p:nvSpPr>
        <p:spPr>
          <a:xfrm>
            <a:off x="4629150" y="1260872"/>
            <a:ext cx="3887400" cy="618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0" name="Google Shape;90;p19"/>
          <p:cNvSpPr txBox="1"/>
          <p:nvPr>
            <p:ph idx="4" type="body"/>
          </p:nvPr>
        </p:nvSpPr>
        <p:spPr>
          <a:xfrm>
            <a:off x="4629150" y="1878806"/>
            <a:ext cx="3887400" cy="2763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1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1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2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1"/>
          <p:cNvSpPr txBox="1"/>
          <p:nvPr>
            <p:ph idx="1" type="body"/>
          </p:nvPr>
        </p:nvSpPr>
        <p:spPr>
          <a:xfrm>
            <a:off x="3887391" y="740570"/>
            <a:ext cx="4629300" cy="36552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2" name="Google Shape;102;p21"/>
          <p:cNvSpPr txBox="1"/>
          <p:nvPr>
            <p:ph idx="2" type="body"/>
          </p:nvPr>
        </p:nvSpPr>
        <p:spPr>
          <a:xfrm>
            <a:off x="629841" y="1543050"/>
            <a:ext cx="2949300" cy="28587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2"/>
          <p:cNvSpPr/>
          <p:nvPr>
            <p:ph idx="2" type="pic"/>
          </p:nvPr>
        </p:nvSpPr>
        <p:spPr>
          <a:xfrm>
            <a:off x="3887391" y="740570"/>
            <a:ext cx="4629300" cy="3655200"/>
          </a:xfrm>
          <a:prstGeom prst="rect">
            <a:avLst/>
          </a:prstGeom>
          <a:noFill/>
          <a:ln>
            <a:noFill/>
          </a:ln>
        </p:spPr>
      </p:sp>
      <p:sp>
        <p:nvSpPr>
          <p:cNvPr id="109" name="Google Shape;109;p22"/>
          <p:cNvSpPr txBox="1"/>
          <p:nvPr>
            <p:ph idx="1" type="body"/>
          </p:nvPr>
        </p:nvSpPr>
        <p:spPr>
          <a:xfrm>
            <a:off x="629841" y="1543050"/>
            <a:ext cx="2949300" cy="28587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1" y="1467544"/>
            <a:ext cx="4359000" cy="19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24"/>
          <p:cNvSpPr txBox="1"/>
          <p:nvPr>
            <p:ph idx="1" type="body"/>
          </p:nvPr>
        </p:nvSpPr>
        <p:spPr>
          <a:xfrm rot="5400000">
            <a:off x="1349475" y="-447057"/>
            <a:ext cx="4359000" cy="580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9" name="Shape 129"/>
        <p:cNvGrpSpPr/>
        <p:nvPr/>
      </p:nvGrpSpPr>
      <p:grpSpPr>
        <a:xfrm>
          <a:off x="0" y="0"/>
          <a:ext cx="0" cy="0"/>
          <a:chOff x="0" y="0"/>
          <a:chExt cx="0" cy="0"/>
        </a:xfrm>
      </p:grpSpPr>
      <p:sp>
        <p:nvSpPr>
          <p:cNvPr id="130" name="Google Shape;130;p27"/>
          <p:cNvSpPr txBox="1"/>
          <p:nvPr>
            <p:ph idx="1" type="subTitle"/>
          </p:nvPr>
        </p:nvSpPr>
        <p:spPr>
          <a:xfrm>
            <a:off x="2971800" y="21336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SzPts val="1600"/>
              <a:buNone/>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131" name="Google Shape;131;p27"/>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chemeClr val="dk1"/>
              </a:buClr>
              <a:buSzPts val="4000"/>
              <a:buFont typeface="Rubik"/>
              <a:buNone/>
              <a:defRPr i="0" sz="4000" u="none" cap="none" strike="noStrike">
                <a:solidFill>
                  <a:schemeClr val="dk1"/>
                </a:solidFill>
                <a:latin typeface="Rubik"/>
                <a:ea typeface="Rubik"/>
                <a:cs typeface="Rubik"/>
                <a:sym typeface="Rubik"/>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2" name="Shape 132"/>
        <p:cNvGrpSpPr/>
        <p:nvPr/>
      </p:nvGrpSpPr>
      <p:grpSpPr>
        <a:xfrm>
          <a:off x="0" y="0"/>
          <a:ext cx="0" cy="0"/>
          <a:chOff x="0" y="0"/>
          <a:chExt cx="0" cy="0"/>
        </a:xfrm>
      </p:grpSpPr>
      <p:sp>
        <p:nvSpPr>
          <p:cNvPr id="133" name="Google Shape;133;p28"/>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34" name="Google Shape;134;p28"/>
          <p:cNvSpPr txBox="1"/>
          <p:nvPr>
            <p:ph idx="1" type="body"/>
          </p:nvPr>
        </p:nvSpPr>
        <p:spPr>
          <a:xfrm>
            <a:off x="2514600" y="2100875"/>
            <a:ext cx="4114800" cy="22632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5" name="Shape 135"/>
        <p:cNvGrpSpPr/>
        <p:nvPr/>
      </p:nvGrpSpPr>
      <p:grpSpPr>
        <a:xfrm>
          <a:off x="0" y="0"/>
          <a:ext cx="0" cy="0"/>
          <a:chOff x="0" y="0"/>
          <a:chExt cx="0" cy="0"/>
        </a:xfrm>
      </p:grpSpPr>
      <p:sp>
        <p:nvSpPr>
          <p:cNvPr id="136" name="Google Shape;136;p29"/>
          <p:cNvSpPr txBox="1"/>
          <p:nvPr>
            <p:ph idx="1" type="body"/>
          </p:nvPr>
        </p:nvSpPr>
        <p:spPr>
          <a:xfrm>
            <a:off x="2575082" y="2946469"/>
            <a:ext cx="3886200" cy="750300"/>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SzPts val="1000"/>
              <a:buNone/>
              <a:defRPr/>
            </a:lvl1pPr>
            <a:lvl2pPr indent="-228600" lvl="1" marL="914400" algn="l">
              <a:spcBef>
                <a:spcPts val="200"/>
              </a:spcBef>
              <a:spcAft>
                <a:spcPts val="0"/>
              </a:spcAft>
              <a:buSzPts val="1000"/>
              <a:buNone/>
              <a:defRPr/>
            </a:lvl2pPr>
            <a:lvl3pPr indent="-228600" lvl="2" marL="1371600" algn="l">
              <a:spcBef>
                <a:spcPts val="200"/>
              </a:spcBef>
              <a:spcAft>
                <a:spcPts val="0"/>
              </a:spcAft>
              <a:buSzPts val="1000"/>
              <a:buNone/>
              <a:defRPr/>
            </a:lvl3pPr>
            <a:lvl4pPr indent="-228600" lvl="3" marL="1828800" algn="l">
              <a:spcBef>
                <a:spcPts val="100"/>
              </a:spcBef>
              <a:spcAft>
                <a:spcPts val="0"/>
              </a:spcAft>
              <a:buSzPts val="1000"/>
              <a:buNone/>
              <a:defRPr/>
            </a:lvl4pPr>
            <a:lvl5pPr indent="-228600" lvl="4" marL="2286000" algn="l">
              <a:spcBef>
                <a:spcPts val="100"/>
              </a:spcBef>
              <a:spcAft>
                <a:spcPts val="0"/>
              </a:spcAft>
              <a:buSzPts val="1000"/>
              <a:buNone/>
              <a:defRPr/>
            </a:lvl5pPr>
            <a:lvl6pPr indent="-228600" lvl="5" marL="2743200" algn="l">
              <a:spcBef>
                <a:spcPts val="100"/>
              </a:spcBef>
              <a:spcAft>
                <a:spcPts val="0"/>
              </a:spcAft>
              <a:buSzPts val="1000"/>
              <a:buNone/>
              <a:defRPr/>
            </a:lvl6pPr>
            <a:lvl7pPr indent="-228600" lvl="6" marL="3200400" algn="l">
              <a:spcBef>
                <a:spcPts val="100"/>
              </a:spcBef>
              <a:spcAft>
                <a:spcPts val="0"/>
              </a:spcAft>
              <a:buSzPts val="1000"/>
              <a:buNone/>
              <a:defRPr/>
            </a:lvl7pPr>
            <a:lvl8pPr indent="-228600" lvl="7" marL="3657600" algn="l">
              <a:spcBef>
                <a:spcPts val="100"/>
              </a:spcBef>
              <a:spcAft>
                <a:spcPts val="0"/>
              </a:spcAft>
              <a:buSzPts val="1000"/>
              <a:buNone/>
              <a:defRPr/>
            </a:lvl8pPr>
            <a:lvl9pPr indent="-228600" lvl="8" marL="4114800" algn="l">
              <a:spcBef>
                <a:spcPts val="100"/>
              </a:spcBef>
              <a:spcAft>
                <a:spcPts val="0"/>
              </a:spcAft>
              <a:buSzPts val="1000"/>
              <a:buNone/>
              <a:defRPr/>
            </a:lvl9pPr>
          </a:lstStyle>
          <a:p/>
        </p:txBody>
      </p:sp>
      <p:sp>
        <p:nvSpPr>
          <p:cNvPr id="137" name="Google Shape;137;p29"/>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rgbClr val="004873"/>
              </a:buClr>
              <a:buSzPts val="4000"/>
              <a:buFont typeface="Rubik"/>
              <a:buNone/>
              <a:defRPr i="0" sz="4000" u="none" cap="none" strike="noStrike">
                <a:solidFill>
                  <a:srgbClr val="004873"/>
                </a:solidFill>
                <a:latin typeface="Rubik"/>
                <a:ea typeface="Rubik"/>
                <a:cs typeface="Rubik"/>
                <a:sym typeface="Rubik"/>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8" name="Shape 138"/>
        <p:cNvGrpSpPr/>
        <p:nvPr/>
      </p:nvGrpSpPr>
      <p:grpSpPr>
        <a:xfrm>
          <a:off x="0" y="0"/>
          <a:ext cx="0" cy="0"/>
          <a:chOff x="0" y="0"/>
          <a:chExt cx="0" cy="0"/>
        </a:xfrm>
      </p:grpSpPr>
      <p:sp>
        <p:nvSpPr>
          <p:cNvPr id="139" name="Google Shape;139;p30"/>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0" name="Google Shape;140;p30"/>
          <p:cNvSpPr txBox="1"/>
          <p:nvPr>
            <p:ph idx="1" type="body"/>
          </p:nvPr>
        </p:nvSpPr>
        <p:spPr>
          <a:xfrm>
            <a:off x="1966538" y="2215988"/>
            <a:ext cx="2557200" cy="2263200"/>
          </a:xfrm>
          <a:prstGeom prst="rect">
            <a:avLst/>
          </a:prstGeom>
          <a:noFill/>
          <a:ln>
            <a:noFill/>
          </a:ln>
        </p:spPr>
        <p:txBody>
          <a:bodyPr anchorCtr="0" anchor="t" bIns="22850" lIns="45725" spcFirstLastPara="1" rIns="45725" wrap="square" tIns="22850">
            <a:normAutofit/>
          </a:bodyPr>
          <a:lstStyle>
            <a:lvl1pPr indent="-292100" lvl="0" marL="457200" algn="l">
              <a:spcBef>
                <a:spcPts val="300"/>
              </a:spcBef>
              <a:spcAft>
                <a:spcPts val="0"/>
              </a:spcAft>
              <a:buClr>
                <a:schemeClr val="dk1"/>
              </a:buClr>
              <a:buSzPts val="1000"/>
              <a:buChar char="•"/>
              <a:defRPr/>
            </a:lvl1pPr>
            <a:lvl2pPr indent="-292100" lvl="1" marL="914400" algn="l">
              <a:spcBef>
                <a:spcPts val="200"/>
              </a:spcBef>
              <a:spcAft>
                <a:spcPts val="0"/>
              </a:spcAft>
              <a:buClr>
                <a:schemeClr val="dk1"/>
              </a:buClr>
              <a:buSzPts val="1000"/>
              <a:buChar char="–"/>
              <a:defRPr/>
            </a:lvl2pPr>
            <a:lvl3pPr indent="-292100" lvl="2" marL="1371600" algn="l">
              <a:spcBef>
                <a:spcPts val="200"/>
              </a:spcBef>
              <a:spcAft>
                <a:spcPts val="0"/>
              </a:spcAft>
              <a:buClr>
                <a:schemeClr val="dk1"/>
              </a:buClr>
              <a:buSzPts val="1000"/>
              <a:buChar char="•"/>
              <a:defRPr/>
            </a:lvl3pPr>
            <a:lvl4pPr indent="-292100" lvl="3" marL="1828800" algn="l">
              <a:spcBef>
                <a:spcPts val="200"/>
              </a:spcBef>
              <a:spcAft>
                <a:spcPts val="0"/>
              </a:spcAft>
              <a:buClr>
                <a:schemeClr val="dk1"/>
              </a:buClr>
              <a:buSzPts val="1000"/>
              <a:buChar char="–"/>
              <a:defRPr/>
            </a:lvl4pPr>
            <a:lvl5pPr indent="-292100" lvl="4" marL="2286000" algn="l">
              <a:spcBef>
                <a:spcPts val="200"/>
              </a:spcBef>
              <a:spcAft>
                <a:spcPts val="0"/>
              </a:spcAft>
              <a:buClr>
                <a:schemeClr val="dk1"/>
              </a:buClr>
              <a:buSzPts val="1000"/>
              <a:buChar char="»"/>
              <a:defRPr/>
            </a:lvl5pPr>
            <a:lvl6pPr indent="-292100" lvl="5" marL="2743200" algn="l">
              <a:spcBef>
                <a:spcPts val="200"/>
              </a:spcBef>
              <a:spcAft>
                <a:spcPts val="0"/>
              </a:spcAft>
              <a:buClr>
                <a:schemeClr val="dk1"/>
              </a:buClr>
              <a:buSzPts val="1000"/>
              <a:buChar char="•"/>
              <a:defRPr/>
            </a:lvl6pPr>
            <a:lvl7pPr indent="-292100" lvl="6" marL="3200400" algn="l">
              <a:spcBef>
                <a:spcPts val="200"/>
              </a:spcBef>
              <a:spcAft>
                <a:spcPts val="0"/>
              </a:spcAft>
              <a:buClr>
                <a:schemeClr val="dk1"/>
              </a:buClr>
              <a:buSzPts val="1000"/>
              <a:buChar char="•"/>
              <a:defRPr/>
            </a:lvl7pPr>
            <a:lvl8pPr indent="-292100" lvl="7" marL="3657600" algn="l">
              <a:spcBef>
                <a:spcPts val="200"/>
              </a:spcBef>
              <a:spcAft>
                <a:spcPts val="0"/>
              </a:spcAft>
              <a:buClr>
                <a:schemeClr val="dk1"/>
              </a:buClr>
              <a:buSzPts val="1000"/>
              <a:buChar char="•"/>
              <a:defRPr/>
            </a:lvl8pPr>
            <a:lvl9pPr indent="-292100" lvl="8" marL="4114800" algn="l">
              <a:spcBef>
                <a:spcPts val="200"/>
              </a:spcBef>
              <a:spcAft>
                <a:spcPts val="0"/>
              </a:spcAft>
              <a:buClr>
                <a:schemeClr val="dk1"/>
              </a:buClr>
              <a:buSzPts val="1000"/>
              <a:buChar char="•"/>
              <a:defRPr/>
            </a:lvl9pPr>
          </a:lstStyle>
          <a:p/>
        </p:txBody>
      </p:sp>
      <p:sp>
        <p:nvSpPr>
          <p:cNvPr id="141" name="Google Shape;141;p30"/>
          <p:cNvSpPr txBox="1"/>
          <p:nvPr>
            <p:ph idx="2" type="body"/>
          </p:nvPr>
        </p:nvSpPr>
        <p:spPr>
          <a:xfrm>
            <a:off x="4620262" y="2215988"/>
            <a:ext cx="2557200" cy="2263200"/>
          </a:xfrm>
          <a:prstGeom prst="rect">
            <a:avLst/>
          </a:prstGeom>
          <a:noFill/>
          <a:ln>
            <a:noFill/>
          </a:ln>
        </p:spPr>
        <p:txBody>
          <a:bodyPr anchorCtr="0" anchor="t" bIns="22850" lIns="45725" spcFirstLastPara="1" rIns="45725" wrap="square" tIns="22850">
            <a:normAutofit/>
          </a:bodyPr>
          <a:lstStyle>
            <a:lvl1pPr indent="-292100" lvl="0" marL="457200" algn="l">
              <a:spcBef>
                <a:spcPts val="300"/>
              </a:spcBef>
              <a:spcAft>
                <a:spcPts val="0"/>
              </a:spcAft>
              <a:buClr>
                <a:schemeClr val="dk1"/>
              </a:buClr>
              <a:buSzPts val="1000"/>
              <a:buChar char="•"/>
              <a:defRPr/>
            </a:lvl1pPr>
            <a:lvl2pPr indent="-292100" lvl="1" marL="914400" algn="l">
              <a:spcBef>
                <a:spcPts val="200"/>
              </a:spcBef>
              <a:spcAft>
                <a:spcPts val="0"/>
              </a:spcAft>
              <a:buClr>
                <a:schemeClr val="dk1"/>
              </a:buClr>
              <a:buSzPts val="1000"/>
              <a:buChar char="–"/>
              <a:defRPr/>
            </a:lvl2pPr>
            <a:lvl3pPr indent="-292100" lvl="2" marL="1371600" algn="l">
              <a:spcBef>
                <a:spcPts val="200"/>
              </a:spcBef>
              <a:spcAft>
                <a:spcPts val="0"/>
              </a:spcAft>
              <a:buClr>
                <a:schemeClr val="dk1"/>
              </a:buClr>
              <a:buSzPts val="1000"/>
              <a:buChar char="•"/>
              <a:defRPr/>
            </a:lvl3pPr>
            <a:lvl4pPr indent="-292100" lvl="3" marL="1828800" algn="l">
              <a:spcBef>
                <a:spcPts val="200"/>
              </a:spcBef>
              <a:spcAft>
                <a:spcPts val="0"/>
              </a:spcAft>
              <a:buClr>
                <a:schemeClr val="dk1"/>
              </a:buClr>
              <a:buSzPts val="1000"/>
              <a:buChar char="–"/>
              <a:defRPr/>
            </a:lvl4pPr>
            <a:lvl5pPr indent="-292100" lvl="4" marL="2286000" algn="l">
              <a:spcBef>
                <a:spcPts val="200"/>
              </a:spcBef>
              <a:spcAft>
                <a:spcPts val="0"/>
              </a:spcAft>
              <a:buClr>
                <a:schemeClr val="dk1"/>
              </a:buClr>
              <a:buSzPts val="1000"/>
              <a:buChar char="»"/>
              <a:defRPr/>
            </a:lvl5pPr>
            <a:lvl6pPr indent="-292100" lvl="5" marL="2743200" algn="l">
              <a:spcBef>
                <a:spcPts val="200"/>
              </a:spcBef>
              <a:spcAft>
                <a:spcPts val="0"/>
              </a:spcAft>
              <a:buClr>
                <a:schemeClr val="dk1"/>
              </a:buClr>
              <a:buSzPts val="1000"/>
              <a:buChar char="•"/>
              <a:defRPr/>
            </a:lvl6pPr>
            <a:lvl7pPr indent="-292100" lvl="6" marL="3200400" algn="l">
              <a:spcBef>
                <a:spcPts val="200"/>
              </a:spcBef>
              <a:spcAft>
                <a:spcPts val="0"/>
              </a:spcAft>
              <a:buClr>
                <a:schemeClr val="dk1"/>
              </a:buClr>
              <a:buSzPts val="1000"/>
              <a:buChar char="•"/>
              <a:defRPr/>
            </a:lvl7pPr>
            <a:lvl8pPr indent="-292100" lvl="7" marL="3657600" algn="l">
              <a:spcBef>
                <a:spcPts val="200"/>
              </a:spcBef>
              <a:spcAft>
                <a:spcPts val="0"/>
              </a:spcAft>
              <a:buClr>
                <a:schemeClr val="dk1"/>
              </a:buClr>
              <a:buSzPts val="1000"/>
              <a:buChar char="•"/>
              <a:defRPr/>
            </a:lvl8pPr>
            <a:lvl9pPr indent="-292100" lvl="8" marL="4114800" algn="l">
              <a:spcBef>
                <a:spcPts val="200"/>
              </a:spcBef>
              <a:spcAft>
                <a:spcPts val="0"/>
              </a:spcAft>
              <a:buClr>
                <a:schemeClr val="dk1"/>
              </a:buClr>
              <a:buSzPts val="10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2" name="Shape 142"/>
        <p:cNvGrpSpPr/>
        <p:nvPr/>
      </p:nvGrpSpPr>
      <p:grpSpPr>
        <a:xfrm>
          <a:off x="0" y="0"/>
          <a:ext cx="0" cy="0"/>
          <a:chOff x="0" y="0"/>
          <a:chExt cx="0" cy="0"/>
        </a:xfrm>
      </p:grpSpPr>
      <p:sp>
        <p:nvSpPr>
          <p:cNvPr id="143" name="Google Shape;143;p31"/>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44" name="Google Shape;144;p31"/>
          <p:cNvSpPr txBox="1"/>
          <p:nvPr>
            <p:ph idx="1" type="body"/>
          </p:nvPr>
        </p:nvSpPr>
        <p:spPr>
          <a:xfrm>
            <a:off x="1759575" y="2233000"/>
            <a:ext cx="2761500" cy="1975800"/>
          </a:xfrm>
          <a:prstGeom prst="rect">
            <a:avLst/>
          </a:prstGeom>
          <a:noFill/>
          <a:ln>
            <a:noFill/>
          </a:ln>
        </p:spPr>
        <p:txBody>
          <a:bodyPr anchorCtr="0" anchor="t" bIns="22850" lIns="45725" spcFirstLastPara="1" rIns="45725" wrap="square" tIns="22850">
            <a:normAutofit/>
          </a:bodyPr>
          <a:lstStyle>
            <a:lvl1pPr indent="-292100" lvl="0" marL="457200" algn="l">
              <a:spcBef>
                <a:spcPts val="200"/>
              </a:spcBef>
              <a:spcAft>
                <a:spcPts val="0"/>
              </a:spcAft>
              <a:buClr>
                <a:schemeClr val="dk1"/>
              </a:buClr>
              <a:buSzPts val="1000"/>
              <a:buChar char="•"/>
              <a:defRPr/>
            </a:lvl1pPr>
            <a:lvl2pPr indent="-292100" lvl="1" marL="914400" algn="l">
              <a:spcBef>
                <a:spcPts val="200"/>
              </a:spcBef>
              <a:spcAft>
                <a:spcPts val="0"/>
              </a:spcAft>
              <a:buClr>
                <a:schemeClr val="dk1"/>
              </a:buClr>
              <a:buSzPts val="1000"/>
              <a:buChar char="–"/>
              <a:defRPr/>
            </a:lvl2pPr>
            <a:lvl3pPr indent="-292100" lvl="2" marL="1371600" algn="l">
              <a:spcBef>
                <a:spcPts val="200"/>
              </a:spcBef>
              <a:spcAft>
                <a:spcPts val="0"/>
              </a:spcAft>
              <a:buClr>
                <a:schemeClr val="dk1"/>
              </a:buClr>
              <a:buSzPts val="1000"/>
              <a:buChar char="•"/>
              <a:defRPr/>
            </a:lvl3pPr>
            <a:lvl4pPr indent="-292100" lvl="3" marL="1828800" algn="l">
              <a:spcBef>
                <a:spcPts val="200"/>
              </a:spcBef>
              <a:spcAft>
                <a:spcPts val="0"/>
              </a:spcAft>
              <a:buClr>
                <a:schemeClr val="dk1"/>
              </a:buClr>
              <a:buSzPts val="1000"/>
              <a:buChar char="–"/>
              <a:defRPr/>
            </a:lvl4pPr>
            <a:lvl5pPr indent="-292100" lvl="4" marL="2286000" algn="l">
              <a:spcBef>
                <a:spcPts val="200"/>
              </a:spcBef>
              <a:spcAft>
                <a:spcPts val="0"/>
              </a:spcAft>
              <a:buClr>
                <a:schemeClr val="dk1"/>
              </a:buClr>
              <a:buSzPts val="1000"/>
              <a:buChar char="»"/>
              <a:defRPr/>
            </a:lvl5pPr>
            <a:lvl6pPr indent="-292100" lvl="5" marL="2743200" algn="l">
              <a:spcBef>
                <a:spcPts val="200"/>
              </a:spcBef>
              <a:spcAft>
                <a:spcPts val="0"/>
              </a:spcAft>
              <a:buClr>
                <a:schemeClr val="dk1"/>
              </a:buClr>
              <a:buSzPts val="1000"/>
              <a:buChar char="•"/>
              <a:defRPr/>
            </a:lvl6pPr>
            <a:lvl7pPr indent="-292100" lvl="6" marL="3200400" algn="l">
              <a:spcBef>
                <a:spcPts val="200"/>
              </a:spcBef>
              <a:spcAft>
                <a:spcPts val="0"/>
              </a:spcAft>
              <a:buClr>
                <a:schemeClr val="dk1"/>
              </a:buClr>
              <a:buSzPts val="1000"/>
              <a:buChar char="•"/>
              <a:defRPr/>
            </a:lvl7pPr>
            <a:lvl8pPr indent="-292100" lvl="7" marL="3657600" algn="l">
              <a:spcBef>
                <a:spcPts val="200"/>
              </a:spcBef>
              <a:spcAft>
                <a:spcPts val="0"/>
              </a:spcAft>
              <a:buClr>
                <a:schemeClr val="dk1"/>
              </a:buClr>
              <a:buSzPts val="1000"/>
              <a:buChar char="•"/>
              <a:defRPr/>
            </a:lvl8pPr>
            <a:lvl9pPr indent="-292100" lvl="8" marL="4114800" algn="l">
              <a:spcBef>
                <a:spcPts val="200"/>
              </a:spcBef>
              <a:spcAft>
                <a:spcPts val="0"/>
              </a:spcAft>
              <a:buClr>
                <a:schemeClr val="dk1"/>
              </a:buClr>
              <a:buSzPts val="1000"/>
              <a:buChar char="•"/>
              <a:defRPr/>
            </a:lvl9pPr>
          </a:lstStyle>
          <a:p/>
        </p:txBody>
      </p:sp>
      <p:sp>
        <p:nvSpPr>
          <p:cNvPr id="145" name="Google Shape;145;p31"/>
          <p:cNvSpPr txBox="1"/>
          <p:nvPr>
            <p:ph idx="2" type="body"/>
          </p:nvPr>
        </p:nvSpPr>
        <p:spPr>
          <a:xfrm>
            <a:off x="4621879" y="2233000"/>
            <a:ext cx="2762700" cy="1975800"/>
          </a:xfrm>
          <a:prstGeom prst="rect">
            <a:avLst/>
          </a:prstGeom>
          <a:noFill/>
          <a:ln>
            <a:noFill/>
          </a:ln>
        </p:spPr>
        <p:txBody>
          <a:bodyPr anchorCtr="0" anchor="t" bIns="22850" lIns="45725" spcFirstLastPara="1" rIns="45725" wrap="square" tIns="22850">
            <a:normAutofit/>
          </a:bodyPr>
          <a:lstStyle>
            <a:lvl1pPr indent="-292100" lvl="0" marL="457200" algn="l">
              <a:spcBef>
                <a:spcPts val="200"/>
              </a:spcBef>
              <a:spcAft>
                <a:spcPts val="0"/>
              </a:spcAft>
              <a:buClr>
                <a:schemeClr val="dk1"/>
              </a:buClr>
              <a:buSzPts val="1000"/>
              <a:buChar char="•"/>
              <a:defRPr/>
            </a:lvl1pPr>
            <a:lvl2pPr indent="-292100" lvl="1" marL="914400" algn="l">
              <a:spcBef>
                <a:spcPts val="200"/>
              </a:spcBef>
              <a:spcAft>
                <a:spcPts val="0"/>
              </a:spcAft>
              <a:buClr>
                <a:schemeClr val="dk1"/>
              </a:buClr>
              <a:buSzPts val="1000"/>
              <a:buChar char="–"/>
              <a:defRPr/>
            </a:lvl2pPr>
            <a:lvl3pPr indent="-292100" lvl="2" marL="1371600" algn="l">
              <a:spcBef>
                <a:spcPts val="200"/>
              </a:spcBef>
              <a:spcAft>
                <a:spcPts val="0"/>
              </a:spcAft>
              <a:buClr>
                <a:schemeClr val="dk1"/>
              </a:buClr>
              <a:buSzPts val="1000"/>
              <a:buChar char="•"/>
              <a:defRPr/>
            </a:lvl3pPr>
            <a:lvl4pPr indent="-292100" lvl="3" marL="1828800" algn="l">
              <a:spcBef>
                <a:spcPts val="200"/>
              </a:spcBef>
              <a:spcAft>
                <a:spcPts val="0"/>
              </a:spcAft>
              <a:buClr>
                <a:schemeClr val="dk1"/>
              </a:buClr>
              <a:buSzPts val="1000"/>
              <a:buChar char="–"/>
              <a:defRPr/>
            </a:lvl4pPr>
            <a:lvl5pPr indent="-292100" lvl="4" marL="2286000" algn="l">
              <a:spcBef>
                <a:spcPts val="200"/>
              </a:spcBef>
              <a:spcAft>
                <a:spcPts val="0"/>
              </a:spcAft>
              <a:buClr>
                <a:schemeClr val="dk1"/>
              </a:buClr>
              <a:buSzPts val="1000"/>
              <a:buChar char="»"/>
              <a:defRPr/>
            </a:lvl5pPr>
            <a:lvl6pPr indent="-292100" lvl="5" marL="2743200" algn="l">
              <a:spcBef>
                <a:spcPts val="200"/>
              </a:spcBef>
              <a:spcAft>
                <a:spcPts val="0"/>
              </a:spcAft>
              <a:buClr>
                <a:schemeClr val="dk1"/>
              </a:buClr>
              <a:buSzPts val="1000"/>
              <a:buChar char="•"/>
              <a:defRPr/>
            </a:lvl6pPr>
            <a:lvl7pPr indent="-292100" lvl="6" marL="3200400" algn="l">
              <a:spcBef>
                <a:spcPts val="200"/>
              </a:spcBef>
              <a:spcAft>
                <a:spcPts val="0"/>
              </a:spcAft>
              <a:buClr>
                <a:schemeClr val="dk1"/>
              </a:buClr>
              <a:buSzPts val="1000"/>
              <a:buChar char="•"/>
              <a:defRPr/>
            </a:lvl7pPr>
            <a:lvl8pPr indent="-292100" lvl="7" marL="3657600" algn="l">
              <a:spcBef>
                <a:spcPts val="200"/>
              </a:spcBef>
              <a:spcAft>
                <a:spcPts val="0"/>
              </a:spcAft>
              <a:buClr>
                <a:schemeClr val="dk1"/>
              </a:buClr>
              <a:buSzPts val="1000"/>
              <a:buChar char="•"/>
              <a:defRPr/>
            </a:lvl8pPr>
            <a:lvl9pPr indent="-292100" lvl="8" marL="4114800" algn="l">
              <a:spcBef>
                <a:spcPts val="200"/>
              </a:spcBef>
              <a:spcAft>
                <a:spcPts val="0"/>
              </a:spcAft>
              <a:buClr>
                <a:schemeClr val="dk1"/>
              </a:buClr>
              <a:buSzPts val="10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6" name="Shape 146"/>
        <p:cNvGrpSpPr/>
        <p:nvPr/>
      </p:nvGrpSpPr>
      <p:grpSpPr>
        <a:xfrm>
          <a:off x="0" y="0"/>
          <a:ext cx="0" cy="0"/>
          <a:chOff x="0" y="0"/>
          <a:chExt cx="0" cy="0"/>
        </a:xfrm>
      </p:grpSpPr>
      <p:sp>
        <p:nvSpPr>
          <p:cNvPr id="147" name="Google Shape;147;p32"/>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8" name="Shape 148"/>
        <p:cNvGrpSpPr/>
        <p:nvPr/>
      </p:nvGrpSpPr>
      <p:grpSpPr>
        <a:xfrm>
          <a:off x="0" y="0"/>
          <a:ext cx="0" cy="0"/>
          <a:chOff x="0" y="0"/>
          <a:chExt cx="0" cy="0"/>
        </a:xfrm>
      </p:grpSpPr>
      <p:sp>
        <p:nvSpPr>
          <p:cNvPr id="149" name="Google Shape;149;p33"/>
          <p:cNvSpPr txBox="1"/>
          <p:nvPr>
            <p:ph idx="1" type="body"/>
          </p:nvPr>
        </p:nvSpPr>
        <p:spPr>
          <a:xfrm>
            <a:off x="4823694" y="2506713"/>
            <a:ext cx="2556000" cy="2007900"/>
          </a:xfrm>
          <a:prstGeom prst="rect">
            <a:avLst/>
          </a:prstGeom>
          <a:noFill/>
          <a:ln>
            <a:noFill/>
          </a:ln>
        </p:spPr>
        <p:txBody>
          <a:bodyPr anchorCtr="0" anchor="t" bIns="22850" lIns="45725" spcFirstLastPara="1" rIns="45725" wrap="square" tIns="22850">
            <a:normAutofit/>
          </a:bodyPr>
          <a:lstStyle>
            <a:lvl1pPr indent="-292100" lvl="0" marL="457200" algn="l">
              <a:spcBef>
                <a:spcPts val="300"/>
              </a:spcBef>
              <a:spcAft>
                <a:spcPts val="0"/>
              </a:spcAft>
              <a:buClr>
                <a:schemeClr val="dk1"/>
              </a:buClr>
              <a:buSzPts val="1000"/>
              <a:buChar char="•"/>
              <a:defRPr/>
            </a:lvl1pPr>
            <a:lvl2pPr indent="-292100" lvl="1" marL="914400" algn="l">
              <a:spcBef>
                <a:spcPts val="300"/>
              </a:spcBef>
              <a:spcAft>
                <a:spcPts val="0"/>
              </a:spcAft>
              <a:buClr>
                <a:schemeClr val="dk1"/>
              </a:buClr>
              <a:buSzPts val="1000"/>
              <a:buChar char="–"/>
              <a:defRPr/>
            </a:lvl2pPr>
            <a:lvl3pPr indent="-292100" lvl="2" marL="1371600" algn="l">
              <a:spcBef>
                <a:spcPts val="200"/>
              </a:spcBef>
              <a:spcAft>
                <a:spcPts val="0"/>
              </a:spcAft>
              <a:buClr>
                <a:schemeClr val="dk1"/>
              </a:buClr>
              <a:buSzPts val="1000"/>
              <a:buChar char="•"/>
              <a:defRPr/>
            </a:lvl3pPr>
            <a:lvl4pPr indent="-292100" lvl="3" marL="1828800" algn="l">
              <a:spcBef>
                <a:spcPts val="200"/>
              </a:spcBef>
              <a:spcAft>
                <a:spcPts val="0"/>
              </a:spcAft>
              <a:buClr>
                <a:schemeClr val="dk1"/>
              </a:buClr>
              <a:buSzPts val="1000"/>
              <a:buChar char="–"/>
              <a:defRPr/>
            </a:lvl4pPr>
            <a:lvl5pPr indent="-292100" lvl="4" marL="2286000" algn="l">
              <a:spcBef>
                <a:spcPts val="200"/>
              </a:spcBef>
              <a:spcAft>
                <a:spcPts val="0"/>
              </a:spcAft>
              <a:buClr>
                <a:schemeClr val="dk1"/>
              </a:buClr>
              <a:buSzPts val="1000"/>
              <a:buChar char="»"/>
              <a:defRPr/>
            </a:lvl5pPr>
            <a:lvl6pPr indent="-292100" lvl="5" marL="2743200" algn="l">
              <a:spcBef>
                <a:spcPts val="200"/>
              </a:spcBef>
              <a:spcAft>
                <a:spcPts val="0"/>
              </a:spcAft>
              <a:buClr>
                <a:schemeClr val="dk1"/>
              </a:buClr>
              <a:buSzPts val="1000"/>
              <a:buChar char="•"/>
              <a:defRPr/>
            </a:lvl6pPr>
            <a:lvl7pPr indent="-292100" lvl="6" marL="3200400" algn="l">
              <a:spcBef>
                <a:spcPts val="200"/>
              </a:spcBef>
              <a:spcAft>
                <a:spcPts val="0"/>
              </a:spcAft>
              <a:buClr>
                <a:schemeClr val="dk1"/>
              </a:buClr>
              <a:buSzPts val="1000"/>
              <a:buChar char="•"/>
              <a:defRPr/>
            </a:lvl7pPr>
            <a:lvl8pPr indent="-292100" lvl="7" marL="3657600" algn="l">
              <a:spcBef>
                <a:spcPts val="200"/>
              </a:spcBef>
              <a:spcAft>
                <a:spcPts val="0"/>
              </a:spcAft>
              <a:buClr>
                <a:schemeClr val="dk1"/>
              </a:buClr>
              <a:buSzPts val="1000"/>
              <a:buChar char="•"/>
              <a:defRPr/>
            </a:lvl8pPr>
            <a:lvl9pPr indent="-292100" lvl="8" marL="4114800" algn="l">
              <a:spcBef>
                <a:spcPts val="200"/>
              </a:spcBef>
              <a:spcAft>
                <a:spcPts val="0"/>
              </a:spcAft>
              <a:buClr>
                <a:schemeClr val="dk1"/>
              </a:buClr>
              <a:buSzPts val="1000"/>
              <a:buChar char="•"/>
              <a:defRPr/>
            </a:lvl9pPr>
          </a:lstStyle>
          <a:p/>
        </p:txBody>
      </p:sp>
      <p:sp>
        <p:nvSpPr>
          <p:cNvPr id="150" name="Google Shape;150;p33"/>
          <p:cNvSpPr txBox="1"/>
          <p:nvPr>
            <p:ph idx="2" type="body"/>
          </p:nvPr>
        </p:nvSpPr>
        <p:spPr>
          <a:xfrm>
            <a:off x="1764456" y="2506713"/>
            <a:ext cx="2953200" cy="18645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1000"/>
              <a:buNone/>
              <a:defRPr/>
            </a:lvl1pPr>
            <a:lvl2pPr indent="-228600" lvl="1" marL="914400" algn="l">
              <a:spcBef>
                <a:spcPts val="100"/>
              </a:spcBef>
              <a:spcAft>
                <a:spcPts val="0"/>
              </a:spcAft>
              <a:buClr>
                <a:schemeClr val="dk1"/>
              </a:buClr>
              <a:buSzPts val="1000"/>
              <a:buNone/>
              <a:defRPr/>
            </a:lvl2pPr>
            <a:lvl3pPr indent="-228600" lvl="2" marL="1371600" algn="l">
              <a:spcBef>
                <a:spcPts val="100"/>
              </a:spcBef>
              <a:spcAft>
                <a:spcPts val="0"/>
              </a:spcAft>
              <a:buClr>
                <a:schemeClr val="dk1"/>
              </a:buClr>
              <a:buSzPts val="1000"/>
              <a:buNone/>
              <a:defRPr/>
            </a:lvl3pPr>
            <a:lvl4pPr indent="-228600" lvl="3" marL="1828800" algn="l">
              <a:spcBef>
                <a:spcPts val="100"/>
              </a:spcBef>
              <a:spcAft>
                <a:spcPts val="0"/>
              </a:spcAft>
              <a:buClr>
                <a:schemeClr val="dk1"/>
              </a:buClr>
              <a:buSzPts val="1000"/>
              <a:buNone/>
              <a:defRPr/>
            </a:lvl4pPr>
            <a:lvl5pPr indent="-228600" lvl="4" marL="2286000" algn="l">
              <a:spcBef>
                <a:spcPts val="100"/>
              </a:spcBef>
              <a:spcAft>
                <a:spcPts val="0"/>
              </a:spcAft>
              <a:buClr>
                <a:schemeClr val="dk1"/>
              </a:buClr>
              <a:buSzPts val="1000"/>
              <a:buNone/>
              <a:defRPr/>
            </a:lvl5pPr>
            <a:lvl6pPr indent="-228600" lvl="5" marL="2743200" algn="l">
              <a:spcBef>
                <a:spcPts val="100"/>
              </a:spcBef>
              <a:spcAft>
                <a:spcPts val="0"/>
              </a:spcAft>
              <a:buClr>
                <a:schemeClr val="dk1"/>
              </a:buClr>
              <a:buSzPts val="1000"/>
              <a:buNone/>
              <a:defRPr/>
            </a:lvl6pPr>
            <a:lvl7pPr indent="-228600" lvl="6" marL="3200400" algn="l">
              <a:spcBef>
                <a:spcPts val="100"/>
              </a:spcBef>
              <a:spcAft>
                <a:spcPts val="0"/>
              </a:spcAft>
              <a:buClr>
                <a:schemeClr val="dk1"/>
              </a:buClr>
              <a:buSzPts val="1000"/>
              <a:buNone/>
              <a:defRPr/>
            </a:lvl7pPr>
            <a:lvl8pPr indent="-228600" lvl="7" marL="3657600" algn="l">
              <a:spcBef>
                <a:spcPts val="100"/>
              </a:spcBef>
              <a:spcAft>
                <a:spcPts val="0"/>
              </a:spcAft>
              <a:buClr>
                <a:schemeClr val="dk1"/>
              </a:buClr>
              <a:buSzPts val="1000"/>
              <a:buNone/>
              <a:defRPr/>
            </a:lvl8pPr>
            <a:lvl9pPr indent="-228600" lvl="8" marL="4114800" algn="l">
              <a:spcBef>
                <a:spcPts val="100"/>
              </a:spcBef>
              <a:spcAft>
                <a:spcPts val="0"/>
              </a:spcAft>
              <a:buClr>
                <a:schemeClr val="dk1"/>
              </a:buClr>
              <a:buSzPts val="1000"/>
              <a:buNone/>
              <a:defRPr/>
            </a:lvl9pPr>
          </a:lstStyle>
          <a:p/>
        </p:txBody>
      </p:sp>
      <p:sp>
        <p:nvSpPr>
          <p:cNvPr id="151" name="Google Shape;151;p33"/>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rgbClr val="004873"/>
              </a:buClr>
              <a:buSzPts val="4000"/>
              <a:buFont typeface="Rubik"/>
              <a:buNone/>
              <a:defRPr i="0" sz="4000" u="none" cap="none" strike="noStrike">
                <a:solidFill>
                  <a:srgbClr val="004873"/>
                </a:solidFill>
                <a:latin typeface="Rubik"/>
                <a:ea typeface="Rubik"/>
                <a:cs typeface="Rubik"/>
                <a:sym typeface="Rubik"/>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2" name="Shape 152"/>
        <p:cNvGrpSpPr/>
        <p:nvPr/>
      </p:nvGrpSpPr>
      <p:grpSpPr>
        <a:xfrm>
          <a:off x="0" y="0"/>
          <a:ext cx="0" cy="0"/>
          <a:chOff x="0" y="0"/>
          <a:chExt cx="0" cy="0"/>
        </a:xfrm>
      </p:grpSpPr>
      <p:sp>
        <p:nvSpPr>
          <p:cNvPr id="153" name="Google Shape;153;p34"/>
          <p:cNvSpPr/>
          <p:nvPr>
            <p:ph idx="2" type="pic"/>
          </p:nvPr>
        </p:nvSpPr>
        <p:spPr>
          <a:xfrm>
            <a:off x="5388344" y="2250000"/>
            <a:ext cx="2743200" cy="2057400"/>
          </a:xfrm>
          <a:prstGeom prst="rect">
            <a:avLst/>
          </a:prstGeom>
          <a:noFill/>
          <a:ln>
            <a:noFill/>
          </a:ln>
        </p:spPr>
      </p:sp>
      <p:sp>
        <p:nvSpPr>
          <p:cNvPr id="154" name="Google Shape;154;p34"/>
          <p:cNvSpPr txBox="1"/>
          <p:nvPr>
            <p:ph idx="1" type="body"/>
          </p:nvPr>
        </p:nvSpPr>
        <p:spPr>
          <a:xfrm>
            <a:off x="1230807" y="2194544"/>
            <a:ext cx="2743200" cy="402600"/>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1000"/>
              <a:buNone/>
              <a:defRPr/>
            </a:lvl1pPr>
            <a:lvl2pPr indent="-228600" lvl="1" marL="914400" algn="l">
              <a:spcBef>
                <a:spcPts val="100"/>
              </a:spcBef>
              <a:spcAft>
                <a:spcPts val="0"/>
              </a:spcAft>
              <a:buClr>
                <a:schemeClr val="dk1"/>
              </a:buClr>
              <a:buSzPts val="1000"/>
              <a:buNone/>
              <a:defRPr/>
            </a:lvl2pPr>
            <a:lvl3pPr indent="-228600" lvl="2" marL="1371600" algn="l">
              <a:spcBef>
                <a:spcPts val="100"/>
              </a:spcBef>
              <a:spcAft>
                <a:spcPts val="0"/>
              </a:spcAft>
              <a:buClr>
                <a:schemeClr val="dk1"/>
              </a:buClr>
              <a:buSzPts val="1000"/>
              <a:buNone/>
              <a:defRPr/>
            </a:lvl3pPr>
            <a:lvl4pPr indent="-228600" lvl="3" marL="1828800" algn="l">
              <a:spcBef>
                <a:spcPts val="100"/>
              </a:spcBef>
              <a:spcAft>
                <a:spcPts val="0"/>
              </a:spcAft>
              <a:buClr>
                <a:schemeClr val="dk1"/>
              </a:buClr>
              <a:buSzPts val="1000"/>
              <a:buNone/>
              <a:defRPr/>
            </a:lvl4pPr>
            <a:lvl5pPr indent="-228600" lvl="4" marL="2286000" algn="l">
              <a:spcBef>
                <a:spcPts val="100"/>
              </a:spcBef>
              <a:spcAft>
                <a:spcPts val="0"/>
              </a:spcAft>
              <a:buClr>
                <a:schemeClr val="dk1"/>
              </a:buClr>
              <a:buSzPts val="1000"/>
              <a:buNone/>
              <a:defRPr/>
            </a:lvl5pPr>
            <a:lvl6pPr indent="-228600" lvl="5" marL="2743200" algn="l">
              <a:spcBef>
                <a:spcPts val="100"/>
              </a:spcBef>
              <a:spcAft>
                <a:spcPts val="0"/>
              </a:spcAft>
              <a:buClr>
                <a:schemeClr val="dk1"/>
              </a:buClr>
              <a:buSzPts val="1000"/>
              <a:buNone/>
              <a:defRPr/>
            </a:lvl6pPr>
            <a:lvl7pPr indent="-228600" lvl="6" marL="3200400" algn="l">
              <a:spcBef>
                <a:spcPts val="100"/>
              </a:spcBef>
              <a:spcAft>
                <a:spcPts val="0"/>
              </a:spcAft>
              <a:buClr>
                <a:schemeClr val="dk1"/>
              </a:buClr>
              <a:buSzPts val="1000"/>
              <a:buNone/>
              <a:defRPr/>
            </a:lvl7pPr>
            <a:lvl8pPr indent="-228600" lvl="7" marL="3657600" algn="l">
              <a:spcBef>
                <a:spcPts val="100"/>
              </a:spcBef>
              <a:spcAft>
                <a:spcPts val="0"/>
              </a:spcAft>
              <a:buClr>
                <a:schemeClr val="dk1"/>
              </a:buClr>
              <a:buSzPts val="1000"/>
              <a:buNone/>
              <a:defRPr/>
            </a:lvl8pPr>
            <a:lvl9pPr indent="-228600" lvl="8" marL="4114800" algn="l">
              <a:spcBef>
                <a:spcPts val="100"/>
              </a:spcBef>
              <a:spcAft>
                <a:spcPts val="0"/>
              </a:spcAft>
              <a:buClr>
                <a:schemeClr val="dk1"/>
              </a:buClr>
              <a:buSzPts val="1000"/>
              <a:buNone/>
              <a:defRPr/>
            </a:lvl9pPr>
          </a:lstStyle>
          <a:p/>
        </p:txBody>
      </p:sp>
      <p:sp>
        <p:nvSpPr>
          <p:cNvPr id="155" name="Google Shape;155;p34"/>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rgbClr val="004873"/>
              </a:buClr>
              <a:buSzPts val="4000"/>
              <a:buFont typeface="Rubik"/>
              <a:buNone/>
              <a:defRPr i="0" sz="4000" u="none" cap="none" strike="noStrike">
                <a:solidFill>
                  <a:srgbClr val="004873"/>
                </a:solidFill>
                <a:latin typeface="Rubik"/>
                <a:ea typeface="Rubik"/>
                <a:cs typeface="Rubik"/>
                <a:sym typeface="Rubik"/>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0" Type="http://schemas.openxmlformats.org/officeDocument/2006/relationships/theme" Target="../theme/theme4.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3F3F3"/>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25" name="Shape 125"/>
        <p:cNvGrpSpPr/>
        <p:nvPr/>
      </p:nvGrpSpPr>
      <p:grpSpPr>
        <a:xfrm>
          <a:off x="0" y="0"/>
          <a:ext cx="0" cy="0"/>
          <a:chOff x="0" y="0"/>
          <a:chExt cx="0" cy="0"/>
        </a:xfrm>
      </p:grpSpPr>
      <p:sp>
        <p:nvSpPr>
          <p:cNvPr id="126" name="Google Shape;126;p25"/>
          <p:cNvSpPr txBox="1"/>
          <p:nvPr>
            <p:ph type="title"/>
          </p:nvPr>
        </p:nvSpPr>
        <p:spPr>
          <a:xfrm>
            <a:off x="739875" y="690300"/>
            <a:ext cx="7664400" cy="571500"/>
          </a:xfrm>
          <a:prstGeom prst="rect">
            <a:avLst/>
          </a:prstGeom>
          <a:noFill/>
          <a:ln>
            <a:noFill/>
          </a:ln>
        </p:spPr>
        <p:txBody>
          <a:bodyPr anchorCtr="0" anchor="ctr" bIns="22850" lIns="45725" spcFirstLastPara="1" rIns="45725" wrap="square" tIns="22850">
            <a:normAutofit/>
          </a:bodyPr>
          <a:lstStyle>
            <a:lvl1pPr lvl="0" marR="0" algn="ctr">
              <a:spcBef>
                <a:spcPts val="0"/>
              </a:spcBef>
              <a:spcAft>
                <a:spcPts val="0"/>
              </a:spcAft>
              <a:buClr>
                <a:srgbClr val="004873"/>
              </a:buClr>
              <a:buSzPts val="4000"/>
              <a:buFont typeface="Rubik"/>
              <a:buNone/>
              <a:defRPr i="0" sz="4000" u="none" cap="none" strike="noStrike">
                <a:solidFill>
                  <a:srgbClr val="004873"/>
                </a:solidFill>
                <a:latin typeface="Rubik"/>
                <a:ea typeface="Rubik"/>
                <a:cs typeface="Rubik"/>
                <a:sym typeface="Rubik"/>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127" name="Google Shape;127;p25"/>
          <p:cNvSpPr txBox="1"/>
          <p:nvPr>
            <p:ph idx="1" type="body"/>
          </p:nvPr>
        </p:nvSpPr>
        <p:spPr>
          <a:xfrm>
            <a:off x="1917063" y="2049375"/>
            <a:ext cx="4114800" cy="2263200"/>
          </a:xfrm>
          <a:prstGeom prst="rect">
            <a:avLst/>
          </a:prstGeom>
          <a:noFill/>
          <a:ln>
            <a:noFill/>
          </a:ln>
        </p:spPr>
        <p:txBody>
          <a:bodyPr anchorCtr="0" anchor="t" bIns="22850" lIns="45725" spcFirstLastPara="1" rIns="45725" wrap="square" tIns="22850">
            <a:normAutofit/>
          </a:bodyPr>
          <a:lstStyle>
            <a:lvl1pPr indent="-292100" lvl="0" marL="457200" marR="0" algn="l">
              <a:spcBef>
                <a:spcPts val="3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1pPr>
            <a:lvl2pPr indent="-292100" lvl="1" marL="914400" marR="0" algn="l">
              <a:spcBef>
                <a:spcPts val="3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2pPr>
            <a:lvl3pPr indent="-292100" lvl="2" marL="13716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3pPr>
            <a:lvl4pPr indent="-292100" lvl="3" marL="18288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4pPr>
            <a:lvl5pPr indent="-292100" lvl="4" marL="22860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5pPr>
            <a:lvl6pPr indent="-292100" lvl="5" marL="27432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6pPr>
            <a:lvl7pPr indent="-292100" lvl="6" marL="32004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7pPr>
            <a:lvl8pPr indent="-292100" lvl="7" marL="36576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8pPr>
            <a:lvl9pPr indent="-292100" lvl="8" marL="4114800" marR="0" algn="l">
              <a:spcBef>
                <a:spcPts val="200"/>
              </a:spcBef>
              <a:spcAft>
                <a:spcPts val="0"/>
              </a:spcAft>
              <a:buClr>
                <a:srgbClr val="103C5D"/>
              </a:buClr>
              <a:buSzPts val="1000"/>
              <a:buFont typeface="Rubik"/>
              <a:buChar char="•"/>
              <a:defRPr i="0" sz="1000" u="none" cap="none" strike="noStrike">
                <a:solidFill>
                  <a:srgbClr val="103C5D"/>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3.png"/><Relationship Id="rId13" Type="http://schemas.openxmlformats.org/officeDocument/2006/relationships/image" Target="../media/image8.gif"/><Relationship Id="rId12" Type="http://schemas.openxmlformats.org/officeDocument/2006/relationships/image" Target="../media/image3.png"/><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5.jpg"/><Relationship Id="rId4" Type="http://schemas.openxmlformats.org/officeDocument/2006/relationships/image" Target="../media/image16.png"/><Relationship Id="rId9" Type="http://schemas.openxmlformats.org/officeDocument/2006/relationships/image" Target="../media/image1.png"/><Relationship Id="rId15" Type="http://schemas.openxmlformats.org/officeDocument/2006/relationships/image" Target="../media/image7.png"/><Relationship Id="rId14" Type="http://schemas.openxmlformats.org/officeDocument/2006/relationships/image" Target="../media/image2.png"/><Relationship Id="rId16" Type="http://schemas.openxmlformats.org/officeDocument/2006/relationships/image" Target="../media/image2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0.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jp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jp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5.jpg"/><Relationship Id="rId4" Type="http://schemas.openxmlformats.org/officeDocument/2006/relationships/hyperlink" Target="http://www.youtube.com/watch?v=RSoRzTtwgP4" TargetMode="External"/><Relationship Id="rId5"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5.jp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5.jp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5"/>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sp>
        <p:nvSpPr>
          <p:cNvPr id="161" name="Google Shape;161;p35"/>
          <p:cNvSpPr/>
          <p:nvPr/>
        </p:nvSpPr>
        <p:spPr>
          <a:xfrm>
            <a:off x="8364425" y="-49937"/>
            <a:ext cx="836400" cy="5243400"/>
          </a:xfrm>
          <a:prstGeom prst="rect">
            <a:avLst/>
          </a:prstGeom>
          <a:solidFill>
            <a:srgbClr val="73C6FF"/>
          </a:solidFill>
          <a:ln>
            <a:noFill/>
          </a:ln>
        </p:spPr>
        <p:txBody>
          <a:bodyPr anchorCtr="0" anchor="ctr" bIns="45725" lIns="45725" spcFirstLastPara="1" rIns="45725" wrap="square" tIns="45725">
            <a:noAutofit/>
          </a:bodyPr>
          <a:lstStyle/>
          <a:p>
            <a:pPr indent="0" lvl="0" marL="0" rtl="0" algn="ctr">
              <a:spcBef>
                <a:spcPts val="0"/>
              </a:spcBef>
              <a:spcAft>
                <a:spcPts val="0"/>
              </a:spcAft>
              <a:buNone/>
            </a:pPr>
            <a:r>
              <a:t/>
            </a:r>
            <a:endParaRPr sz="700">
              <a:latin typeface="Calibri"/>
              <a:ea typeface="Calibri"/>
              <a:cs typeface="Calibri"/>
              <a:sym typeface="Calibri"/>
            </a:endParaRPr>
          </a:p>
        </p:txBody>
      </p:sp>
      <p:sp>
        <p:nvSpPr>
          <p:cNvPr id="162" name="Google Shape;162;p35"/>
          <p:cNvSpPr/>
          <p:nvPr/>
        </p:nvSpPr>
        <p:spPr>
          <a:xfrm rot="-9530324">
            <a:off x="207015" y="1939298"/>
            <a:ext cx="979506" cy="663597"/>
          </a:xfrm>
          <a:custGeom>
            <a:rect b="b" l="l" r="r" t="t"/>
            <a:pathLst>
              <a:path extrusionOk="0" h="1328440" w="1964422">
                <a:moveTo>
                  <a:pt x="0" y="0"/>
                </a:moveTo>
                <a:lnTo>
                  <a:pt x="1964422" y="0"/>
                </a:lnTo>
                <a:lnTo>
                  <a:pt x="1964422" y="1328440"/>
                </a:lnTo>
                <a:lnTo>
                  <a:pt x="0" y="1328440"/>
                </a:lnTo>
                <a:lnTo>
                  <a:pt x="0" y="0"/>
                </a:lnTo>
                <a:close/>
              </a:path>
            </a:pathLst>
          </a:custGeom>
          <a:blipFill rotWithShape="1">
            <a:blip r:embed="rId4">
              <a:alphaModFix/>
            </a:blip>
            <a:stretch>
              <a:fillRect b="0" l="0" r="0" t="0"/>
            </a:stretch>
          </a:blipFill>
          <a:ln>
            <a:noFill/>
          </a:ln>
        </p:spPr>
      </p:sp>
      <p:sp>
        <p:nvSpPr>
          <p:cNvPr id="163" name="Google Shape;163;p35"/>
          <p:cNvSpPr/>
          <p:nvPr/>
        </p:nvSpPr>
        <p:spPr>
          <a:xfrm flipH="1" rot="-241454">
            <a:off x="354539" y="1144565"/>
            <a:ext cx="682457" cy="1338898"/>
          </a:xfrm>
          <a:custGeom>
            <a:rect b="b" l="l" r="r" t="t"/>
            <a:pathLst>
              <a:path extrusionOk="0" h="2671259" w="1368390">
                <a:moveTo>
                  <a:pt x="1368390" y="0"/>
                </a:moveTo>
                <a:lnTo>
                  <a:pt x="0" y="0"/>
                </a:lnTo>
                <a:lnTo>
                  <a:pt x="0" y="2671258"/>
                </a:lnTo>
                <a:lnTo>
                  <a:pt x="1368390" y="2671258"/>
                </a:lnTo>
                <a:lnTo>
                  <a:pt x="1368390" y="0"/>
                </a:lnTo>
                <a:close/>
              </a:path>
            </a:pathLst>
          </a:custGeom>
          <a:blipFill rotWithShape="1">
            <a:blip r:embed="rId5">
              <a:alphaModFix/>
            </a:blip>
            <a:stretch>
              <a:fillRect b="-220" l="0" r="0" t="-220"/>
            </a:stretch>
          </a:blipFill>
          <a:ln>
            <a:noFill/>
          </a:ln>
        </p:spPr>
      </p:sp>
      <p:sp>
        <p:nvSpPr>
          <p:cNvPr id="164" name="Google Shape;164;p35"/>
          <p:cNvSpPr/>
          <p:nvPr/>
        </p:nvSpPr>
        <p:spPr>
          <a:xfrm>
            <a:off x="979896" y="514350"/>
            <a:ext cx="3182003" cy="131257"/>
          </a:xfrm>
          <a:custGeom>
            <a:rect b="b" l="l" r="r" t="t"/>
            <a:pathLst>
              <a:path extrusionOk="0" h="262515" w="6364006">
                <a:moveTo>
                  <a:pt x="0" y="0"/>
                </a:moveTo>
                <a:lnTo>
                  <a:pt x="6364007" y="0"/>
                </a:lnTo>
                <a:lnTo>
                  <a:pt x="6364007" y="262515"/>
                </a:lnTo>
                <a:lnTo>
                  <a:pt x="0" y="262515"/>
                </a:lnTo>
                <a:lnTo>
                  <a:pt x="0" y="0"/>
                </a:lnTo>
                <a:close/>
              </a:path>
            </a:pathLst>
          </a:custGeom>
          <a:blipFill rotWithShape="1">
            <a:blip r:embed="rId6">
              <a:alphaModFix/>
            </a:blip>
            <a:stretch>
              <a:fillRect b="0" l="0" r="0" t="0"/>
            </a:stretch>
          </a:blipFill>
          <a:ln>
            <a:noFill/>
          </a:ln>
        </p:spPr>
      </p:sp>
      <p:sp>
        <p:nvSpPr>
          <p:cNvPr id="165" name="Google Shape;165;p35"/>
          <p:cNvSpPr/>
          <p:nvPr/>
        </p:nvSpPr>
        <p:spPr>
          <a:xfrm>
            <a:off x="979896" y="4563521"/>
            <a:ext cx="3182003" cy="131257"/>
          </a:xfrm>
          <a:custGeom>
            <a:rect b="b" l="l" r="r" t="t"/>
            <a:pathLst>
              <a:path extrusionOk="0" h="262515" w="6364006">
                <a:moveTo>
                  <a:pt x="0" y="0"/>
                </a:moveTo>
                <a:lnTo>
                  <a:pt x="6364007" y="0"/>
                </a:lnTo>
                <a:lnTo>
                  <a:pt x="6364007" y="262516"/>
                </a:lnTo>
                <a:lnTo>
                  <a:pt x="0" y="262516"/>
                </a:lnTo>
                <a:lnTo>
                  <a:pt x="0" y="0"/>
                </a:lnTo>
                <a:close/>
              </a:path>
            </a:pathLst>
          </a:custGeom>
          <a:blipFill rotWithShape="1">
            <a:blip r:embed="rId6">
              <a:alphaModFix/>
            </a:blip>
            <a:stretch>
              <a:fillRect b="0" l="0" r="0" t="0"/>
            </a:stretch>
          </a:blipFill>
          <a:ln>
            <a:noFill/>
          </a:ln>
        </p:spPr>
      </p:sp>
      <p:sp>
        <p:nvSpPr>
          <p:cNvPr id="166" name="Google Shape;166;p35"/>
          <p:cNvSpPr/>
          <p:nvPr/>
        </p:nvSpPr>
        <p:spPr>
          <a:xfrm>
            <a:off x="979896" y="759033"/>
            <a:ext cx="415979" cy="746151"/>
          </a:xfrm>
          <a:custGeom>
            <a:rect b="b" l="l" r="r" t="t"/>
            <a:pathLst>
              <a:path extrusionOk="0" h="1492302" w="831958">
                <a:moveTo>
                  <a:pt x="0" y="0"/>
                </a:moveTo>
                <a:lnTo>
                  <a:pt x="831959" y="0"/>
                </a:lnTo>
                <a:lnTo>
                  <a:pt x="831959" y="1492301"/>
                </a:lnTo>
                <a:lnTo>
                  <a:pt x="0" y="1492301"/>
                </a:lnTo>
                <a:lnTo>
                  <a:pt x="0" y="0"/>
                </a:lnTo>
                <a:close/>
              </a:path>
            </a:pathLst>
          </a:custGeom>
          <a:blipFill rotWithShape="1">
            <a:blip r:embed="rId7">
              <a:alphaModFix/>
            </a:blip>
            <a:stretch>
              <a:fillRect b="0" l="0" r="0" t="0"/>
            </a:stretch>
          </a:blipFill>
          <a:ln>
            <a:noFill/>
          </a:ln>
        </p:spPr>
      </p:sp>
      <p:sp>
        <p:nvSpPr>
          <p:cNvPr id="167" name="Google Shape;167;p35"/>
          <p:cNvSpPr/>
          <p:nvPr/>
        </p:nvSpPr>
        <p:spPr>
          <a:xfrm>
            <a:off x="1395876" y="739321"/>
            <a:ext cx="701721" cy="765862"/>
          </a:xfrm>
          <a:custGeom>
            <a:rect b="b" l="l" r="r" t="t"/>
            <a:pathLst>
              <a:path extrusionOk="0" h="1531724" w="1403442">
                <a:moveTo>
                  <a:pt x="0" y="0"/>
                </a:moveTo>
                <a:lnTo>
                  <a:pt x="1403441" y="0"/>
                </a:lnTo>
                <a:lnTo>
                  <a:pt x="1403441" y="1531724"/>
                </a:lnTo>
                <a:lnTo>
                  <a:pt x="0" y="1531724"/>
                </a:lnTo>
                <a:lnTo>
                  <a:pt x="0" y="0"/>
                </a:lnTo>
                <a:close/>
              </a:path>
            </a:pathLst>
          </a:custGeom>
          <a:blipFill rotWithShape="1">
            <a:blip r:embed="rId8">
              <a:alphaModFix/>
            </a:blip>
            <a:stretch>
              <a:fillRect b="0" l="0" r="0" t="0"/>
            </a:stretch>
          </a:blipFill>
          <a:ln>
            <a:noFill/>
          </a:ln>
        </p:spPr>
      </p:sp>
      <p:sp>
        <p:nvSpPr>
          <p:cNvPr id="168" name="Google Shape;168;p35"/>
          <p:cNvSpPr/>
          <p:nvPr/>
        </p:nvSpPr>
        <p:spPr>
          <a:xfrm>
            <a:off x="2144892" y="739321"/>
            <a:ext cx="663428" cy="765862"/>
          </a:xfrm>
          <a:custGeom>
            <a:rect b="b" l="l" r="r" t="t"/>
            <a:pathLst>
              <a:path extrusionOk="0" h="1531724" w="1326856">
                <a:moveTo>
                  <a:pt x="0" y="0"/>
                </a:moveTo>
                <a:lnTo>
                  <a:pt x="1326855" y="0"/>
                </a:lnTo>
                <a:lnTo>
                  <a:pt x="1326855" y="1531724"/>
                </a:lnTo>
                <a:lnTo>
                  <a:pt x="0" y="1531724"/>
                </a:lnTo>
                <a:lnTo>
                  <a:pt x="0" y="0"/>
                </a:lnTo>
                <a:close/>
              </a:path>
            </a:pathLst>
          </a:custGeom>
          <a:blipFill rotWithShape="1">
            <a:blip r:embed="rId9">
              <a:alphaModFix/>
            </a:blip>
            <a:stretch>
              <a:fillRect b="0" l="0" r="0" t="0"/>
            </a:stretch>
          </a:blipFill>
          <a:ln>
            <a:noFill/>
          </a:ln>
        </p:spPr>
      </p:sp>
      <p:sp>
        <p:nvSpPr>
          <p:cNvPr id="169" name="Google Shape;169;p35"/>
          <p:cNvSpPr/>
          <p:nvPr/>
        </p:nvSpPr>
        <p:spPr>
          <a:xfrm>
            <a:off x="2887306" y="759033"/>
            <a:ext cx="632363" cy="746151"/>
          </a:xfrm>
          <a:custGeom>
            <a:rect b="b" l="l" r="r" t="t"/>
            <a:pathLst>
              <a:path extrusionOk="0" h="1492302" w="1264726">
                <a:moveTo>
                  <a:pt x="0" y="0"/>
                </a:moveTo>
                <a:lnTo>
                  <a:pt x="1264726" y="0"/>
                </a:lnTo>
                <a:lnTo>
                  <a:pt x="1264726" y="1492301"/>
                </a:lnTo>
                <a:lnTo>
                  <a:pt x="0" y="1492301"/>
                </a:lnTo>
                <a:lnTo>
                  <a:pt x="0" y="0"/>
                </a:lnTo>
                <a:close/>
              </a:path>
            </a:pathLst>
          </a:custGeom>
          <a:blipFill rotWithShape="1">
            <a:blip r:embed="rId10">
              <a:alphaModFix/>
            </a:blip>
            <a:stretch>
              <a:fillRect b="0" l="0" r="0" t="0"/>
            </a:stretch>
          </a:blipFill>
          <a:ln>
            <a:noFill/>
          </a:ln>
        </p:spPr>
      </p:sp>
      <p:sp>
        <p:nvSpPr>
          <p:cNvPr id="170" name="Google Shape;170;p35"/>
          <p:cNvSpPr/>
          <p:nvPr/>
        </p:nvSpPr>
        <p:spPr>
          <a:xfrm>
            <a:off x="3596690" y="759033"/>
            <a:ext cx="565209" cy="746151"/>
          </a:xfrm>
          <a:custGeom>
            <a:rect b="b" l="l" r="r" t="t"/>
            <a:pathLst>
              <a:path extrusionOk="0" h="1492302" w="1130418">
                <a:moveTo>
                  <a:pt x="0" y="0"/>
                </a:moveTo>
                <a:lnTo>
                  <a:pt x="1130419" y="0"/>
                </a:lnTo>
                <a:lnTo>
                  <a:pt x="1130419" y="1492301"/>
                </a:lnTo>
                <a:lnTo>
                  <a:pt x="0" y="1492301"/>
                </a:lnTo>
                <a:lnTo>
                  <a:pt x="0" y="0"/>
                </a:lnTo>
                <a:close/>
              </a:path>
            </a:pathLst>
          </a:custGeom>
          <a:blipFill rotWithShape="1">
            <a:blip r:embed="rId11">
              <a:alphaModFix/>
            </a:blip>
            <a:stretch>
              <a:fillRect b="0" l="0" r="0" t="0"/>
            </a:stretch>
          </a:blipFill>
          <a:ln>
            <a:noFill/>
          </a:ln>
        </p:spPr>
      </p:sp>
      <p:sp>
        <p:nvSpPr>
          <p:cNvPr id="171" name="Google Shape;171;p35"/>
          <p:cNvSpPr/>
          <p:nvPr/>
        </p:nvSpPr>
        <p:spPr>
          <a:xfrm rot="-655073">
            <a:off x="233407" y="3793118"/>
            <a:ext cx="966469" cy="906064"/>
          </a:xfrm>
          <a:custGeom>
            <a:rect b="b" l="l" r="r" t="t"/>
            <a:pathLst>
              <a:path extrusionOk="0" h="1806424" w="1926853">
                <a:moveTo>
                  <a:pt x="0" y="0"/>
                </a:moveTo>
                <a:lnTo>
                  <a:pt x="1926853" y="0"/>
                </a:lnTo>
                <a:lnTo>
                  <a:pt x="1926853" y="1806424"/>
                </a:lnTo>
                <a:lnTo>
                  <a:pt x="0" y="1806424"/>
                </a:lnTo>
                <a:lnTo>
                  <a:pt x="0" y="0"/>
                </a:lnTo>
                <a:close/>
              </a:path>
            </a:pathLst>
          </a:custGeom>
          <a:blipFill rotWithShape="1">
            <a:blip r:embed="rId12">
              <a:alphaModFix/>
            </a:blip>
            <a:stretch>
              <a:fillRect b="0" l="0" r="0" t="0"/>
            </a:stretch>
          </a:blipFill>
          <a:ln>
            <a:noFill/>
          </a:ln>
        </p:spPr>
      </p:sp>
      <p:sp>
        <p:nvSpPr>
          <p:cNvPr id="172" name="Google Shape;172;p35"/>
          <p:cNvSpPr txBox="1"/>
          <p:nvPr/>
        </p:nvSpPr>
        <p:spPr>
          <a:xfrm>
            <a:off x="1236000" y="1569200"/>
            <a:ext cx="2925900" cy="1383600"/>
          </a:xfrm>
          <a:prstGeom prst="rect">
            <a:avLst/>
          </a:prstGeom>
          <a:noFill/>
          <a:ln>
            <a:noFill/>
          </a:ln>
        </p:spPr>
        <p:txBody>
          <a:bodyPr anchorCtr="0" anchor="t" bIns="45725" lIns="45725" spcFirstLastPara="1" rIns="45725" wrap="square" tIns="45725">
            <a:noAutofit/>
          </a:bodyPr>
          <a:lstStyle/>
          <a:p>
            <a:pPr indent="0" lvl="0" marL="0" rtl="0" algn="l">
              <a:spcBef>
                <a:spcPts val="0"/>
              </a:spcBef>
              <a:spcAft>
                <a:spcPts val="0"/>
              </a:spcAft>
              <a:buNone/>
            </a:pPr>
            <a:r>
              <a:rPr b="1" lang="en-GB" sz="2200">
                <a:solidFill>
                  <a:srgbClr val="FFFF00"/>
                </a:solidFill>
                <a:latin typeface="Bubblegum Sans"/>
                <a:ea typeface="Bubblegum Sans"/>
                <a:cs typeface="Bubblegum Sans"/>
                <a:sym typeface="Bubblegum Sans"/>
              </a:rPr>
              <a:t>LO: </a:t>
            </a:r>
            <a:r>
              <a:rPr lang="en-GB" sz="2200" u="sng">
                <a:solidFill>
                  <a:srgbClr val="D9D2E9"/>
                </a:solidFill>
                <a:latin typeface="Bubblegum Sans"/>
                <a:ea typeface="Bubblegum Sans"/>
                <a:cs typeface="Bubblegum Sans"/>
                <a:sym typeface="Bubblegum Sans"/>
              </a:rPr>
              <a:t>To Understand FLE Writing Paper 2 - Q2 Descriptive Writing</a:t>
            </a:r>
            <a:endParaRPr sz="2200" u="sng">
              <a:solidFill>
                <a:srgbClr val="D9D2E9"/>
              </a:solidFill>
              <a:latin typeface="Bubblegum Sans"/>
              <a:ea typeface="Bubblegum Sans"/>
              <a:cs typeface="Bubblegum Sans"/>
              <a:sym typeface="Bubblegum Sans"/>
            </a:endParaRPr>
          </a:p>
        </p:txBody>
      </p:sp>
      <p:pic>
        <p:nvPicPr>
          <p:cNvPr id="173" name="Google Shape;173;p35"/>
          <p:cNvPicPr preferRelativeResize="0"/>
          <p:nvPr/>
        </p:nvPicPr>
        <p:blipFill>
          <a:blip r:embed="rId13">
            <a:alphaModFix/>
          </a:blip>
          <a:stretch>
            <a:fillRect/>
          </a:stretch>
        </p:blipFill>
        <p:spPr>
          <a:xfrm>
            <a:off x="1305575" y="2756763"/>
            <a:ext cx="2790987" cy="1496513"/>
          </a:xfrm>
          <a:prstGeom prst="rect">
            <a:avLst/>
          </a:prstGeom>
          <a:noFill/>
          <a:ln>
            <a:noFill/>
          </a:ln>
        </p:spPr>
      </p:pic>
      <p:sp>
        <p:nvSpPr>
          <p:cNvPr id="174" name="Google Shape;174;p35"/>
          <p:cNvSpPr/>
          <p:nvPr/>
        </p:nvSpPr>
        <p:spPr>
          <a:xfrm>
            <a:off x="4358650" y="749250"/>
            <a:ext cx="2166761" cy="2899344"/>
          </a:xfrm>
          <a:custGeom>
            <a:rect b="b" l="l" r="r" t="t"/>
            <a:pathLst>
              <a:path extrusionOk="0" h="6040301" w="4333522">
                <a:moveTo>
                  <a:pt x="0" y="0"/>
                </a:moveTo>
                <a:lnTo>
                  <a:pt x="4333523" y="0"/>
                </a:lnTo>
                <a:lnTo>
                  <a:pt x="4333523" y="6040300"/>
                </a:lnTo>
                <a:lnTo>
                  <a:pt x="0" y="6040300"/>
                </a:lnTo>
                <a:lnTo>
                  <a:pt x="0" y="0"/>
                </a:lnTo>
                <a:close/>
              </a:path>
            </a:pathLst>
          </a:custGeom>
          <a:blipFill rotWithShape="1">
            <a:blip r:embed="rId14">
              <a:alphaModFix/>
            </a:blip>
            <a:stretch>
              <a:fillRect b="0" l="0" r="0" t="0"/>
            </a:stretch>
          </a:blipFill>
          <a:ln cap="sq" cmpd="sng" w="38025">
            <a:solidFill>
              <a:srgbClr val="73C6FF"/>
            </a:solidFill>
            <a:prstDash val="dash"/>
            <a:miter lim="8000"/>
            <a:headEnd len="sm" w="sm" type="none"/>
            <a:tailEnd len="sm" w="sm" type="none"/>
          </a:ln>
        </p:spPr>
      </p:sp>
      <p:sp>
        <p:nvSpPr>
          <p:cNvPr id="175" name="Google Shape;175;p35"/>
          <p:cNvSpPr/>
          <p:nvPr/>
        </p:nvSpPr>
        <p:spPr>
          <a:xfrm>
            <a:off x="6441792" y="514350"/>
            <a:ext cx="2170205" cy="2899344"/>
          </a:xfrm>
          <a:custGeom>
            <a:rect b="b" l="l" r="r" t="t"/>
            <a:pathLst>
              <a:path extrusionOk="0" h="6040301" w="4340411">
                <a:moveTo>
                  <a:pt x="0" y="0"/>
                </a:moveTo>
                <a:lnTo>
                  <a:pt x="4340411" y="0"/>
                </a:lnTo>
                <a:lnTo>
                  <a:pt x="4340411" y="6040301"/>
                </a:lnTo>
                <a:lnTo>
                  <a:pt x="0" y="6040301"/>
                </a:lnTo>
                <a:lnTo>
                  <a:pt x="0" y="0"/>
                </a:lnTo>
                <a:close/>
              </a:path>
            </a:pathLst>
          </a:custGeom>
          <a:blipFill rotWithShape="1">
            <a:blip r:embed="rId15">
              <a:alphaModFix/>
            </a:blip>
            <a:stretch>
              <a:fillRect b="0" l="-2190" r="-2180" t="0"/>
            </a:stretch>
          </a:blipFill>
          <a:ln cap="sq" cmpd="sng" w="38025">
            <a:solidFill>
              <a:srgbClr val="73C6FF"/>
            </a:solidFill>
            <a:prstDash val="dash"/>
            <a:miter lim="8000"/>
            <a:headEnd len="sm" w="sm" type="none"/>
            <a:tailEnd len="sm" w="sm" type="none"/>
          </a:ln>
        </p:spPr>
      </p:sp>
      <p:pic>
        <p:nvPicPr>
          <p:cNvPr id="176" name="Google Shape;176;p35"/>
          <p:cNvPicPr preferRelativeResize="0"/>
          <p:nvPr/>
        </p:nvPicPr>
        <p:blipFill rotWithShape="1">
          <a:blip r:embed="rId16">
            <a:alphaModFix/>
          </a:blip>
          <a:srcRect b="6810" l="0" r="1845" t="1773"/>
          <a:stretch/>
        </p:blipFill>
        <p:spPr>
          <a:xfrm>
            <a:off x="5634058" y="1730801"/>
            <a:ext cx="2162471" cy="2899399"/>
          </a:xfrm>
          <a:prstGeom prst="rect">
            <a:avLst/>
          </a:prstGeom>
          <a:noFill/>
          <a:ln cap="flat" cmpd="sng" w="38025">
            <a:solidFill>
              <a:srgbClr val="73C6FF"/>
            </a:solidFill>
            <a:prstDash val="dash"/>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sp>
        <p:nvSpPr>
          <p:cNvPr id="182" name="Google Shape;182;p36"/>
          <p:cNvSpPr txBox="1"/>
          <p:nvPr>
            <p:ph idx="1" type="subTitle"/>
          </p:nvPr>
        </p:nvSpPr>
        <p:spPr>
          <a:xfrm>
            <a:off x="7285725" y="521963"/>
            <a:ext cx="1633500" cy="40236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SzPts val="605"/>
              <a:buNone/>
            </a:pPr>
            <a:r>
              <a:rPr b="1" i="1" lang="en-GB" sz="1440" u="sng">
                <a:solidFill>
                  <a:srgbClr val="9F7402"/>
                </a:solidFill>
              </a:rPr>
              <a:t>Show - don’t tell</a:t>
            </a:r>
            <a:r>
              <a:rPr b="1" lang="en-GB" sz="1440" u="sng">
                <a:solidFill>
                  <a:srgbClr val="9F7402"/>
                </a:solidFill>
              </a:rPr>
              <a:t> </a:t>
            </a:r>
            <a:r>
              <a:rPr lang="en-GB" sz="1440">
                <a:solidFill>
                  <a:schemeClr val="dk1"/>
                </a:solidFill>
              </a:rPr>
              <a:t>is a common target for students when descriptive writing.</a:t>
            </a:r>
            <a:endParaRPr sz="1440">
              <a:solidFill>
                <a:schemeClr val="dk1"/>
              </a:solidFill>
            </a:endParaRPr>
          </a:p>
          <a:p>
            <a:pPr indent="0" lvl="0" marL="0" rtl="0" algn="ctr">
              <a:spcBef>
                <a:spcPts val="0"/>
              </a:spcBef>
              <a:spcAft>
                <a:spcPts val="0"/>
              </a:spcAft>
              <a:buSzPts val="605"/>
              <a:buNone/>
            </a:pPr>
            <a:r>
              <a:t/>
            </a:r>
            <a:endParaRPr sz="1440">
              <a:solidFill>
                <a:schemeClr val="dk1"/>
              </a:solidFill>
            </a:endParaRPr>
          </a:p>
          <a:p>
            <a:pPr indent="0" lvl="0" marL="0" rtl="0" algn="ctr">
              <a:spcBef>
                <a:spcPts val="0"/>
              </a:spcBef>
              <a:spcAft>
                <a:spcPts val="0"/>
              </a:spcAft>
              <a:buSzPts val="605"/>
              <a:buNone/>
            </a:pPr>
            <a:r>
              <a:rPr b="1" lang="en-GB" sz="1440">
                <a:solidFill>
                  <a:schemeClr val="dk1"/>
                </a:solidFill>
              </a:rPr>
              <a:t>What do you think examiners/ teachers mean by this? </a:t>
            </a:r>
            <a:endParaRPr b="1" sz="1440">
              <a:solidFill>
                <a:schemeClr val="dk1"/>
              </a:solidFill>
            </a:endParaRPr>
          </a:p>
          <a:p>
            <a:pPr indent="0" lvl="0" marL="0" rtl="0" algn="ctr">
              <a:spcBef>
                <a:spcPts val="0"/>
              </a:spcBef>
              <a:spcAft>
                <a:spcPts val="0"/>
              </a:spcAft>
              <a:buSzPts val="605"/>
              <a:buNone/>
            </a:pPr>
            <a:r>
              <a:t/>
            </a:r>
            <a:endParaRPr b="1" sz="1440">
              <a:solidFill>
                <a:schemeClr val="dk1"/>
              </a:solidFill>
            </a:endParaRPr>
          </a:p>
          <a:p>
            <a:pPr indent="0" lvl="0" marL="0" rtl="0" algn="ctr">
              <a:spcBef>
                <a:spcPts val="0"/>
              </a:spcBef>
              <a:spcAft>
                <a:spcPts val="0"/>
              </a:spcAft>
              <a:buSzPts val="605"/>
              <a:buNone/>
            </a:pPr>
            <a:r>
              <a:rPr b="1" lang="en-GB" sz="1440">
                <a:solidFill>
                  <a:schemeClr val="dk1"/>
                </a:solidFill>
              </a:rPr>
              <a:t>Was this one of your targets in year 9 when writing your short story?</a:t>
            </a:r>
            <a:endParaRPr b="1" sz="1440">
              <a:solidFill>
                <a:schemeClr val="dk1"/>
              </a:solidFill>
            </a:endParaRPr>
          </a:p>
        </p:txBody>
      </p:sp>
      <p:pic>
        <p:nvPicPr>
          <p:cNvPr id="183" name="Google Shape;183;p36"/>
          <p:cNvPicPr preferRelativeResize="0"/>
          <p:nvPr/>
        </p:nvPicPr>
        <p:blipFill>
          <a:blip r:embed="rId4">
            <a:alphaModFix/>
          </a:blip>
          <a:stretch>
            <a:fillRect/>
          </a:stretch>
        </p:blipFill>
        <p:spPr>
          <a:xfrm>
            <a:off x="107500" y="76125"/>
            <a:ext cx="7004225" cy="4915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pic>
        <p:nvPicPr>
          <p:cNvPr id="189" name="Google Shape;189;p37"/>
          <p:cNvPicPr preferRelativeResize="0"/>
          <p:nvPr/>
        </p:nvPicPr>
        <p:blipFill>
          <a:blip r:embed="rId4">
            <a:alphaModFix/>
          </a:blip>
          <a:stretch>
            <a:fillRect/>
          </a:stretch>
        </p:blipFill>
        <p:spPr>
          <a:xfrm>
            <a:off x="1026375" y="739450"/>
            <a:ext cx="7004300" cy="4235550"/>
          </a:xfrm>
          <a:prstGeom prst="rect">
            <a:avLst/>
          </a:prstGeom>
          <a:noFill/>
          <a:ln>
            <a:noFill/>
          </a:ln>
        </p:spPr>
      </p:pic>
      <p:sp>
        <p:nvSpPr>
          <p:cNvPr id="190" name="Google Shape;190;p37"/>
          <p:cNvSpPr txBox="1"/>
          <p:nvPr/>
        </p:nvSpPr>
        <p:spPr>
          <a:xfrm>
            <a:off x="8030600" y="0"/>
            <a:ext cx="1113300" cy="615600"/>
          </a:xfrm>
          <a:prstGeom prst="rect">
            <a:avLst/>
          </a:prstGeom>
          <a:solidFill>
            <a:srgbClr val="6AA84F"/>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Super confident!</a:t>
            </a:r>
            <a:endParaRPr>
              <a:solidFill>
                <a:schemeClr val="lt1"/>
              </a:solidFill>
            </a:endParaRPr>
          </a:p>
        </p:txBody>
      </p:sp>
      <p:sp>
        <p:nvSpPr>
          <p:cNvPr id="191" name="Google Shape;191;p37"/>
          <p:cNvSpPr txBox="1"/>
          <p:nvPr/>
        </p:nvSpPr>
        <p:spPr>
          <a:xfrm>
            <a:off x="0" y="0"/>
            <a:ext cx="1026300" cy="615600"/>
          </a:xfrm>
          <a:prstGeom prst="rect">
            <a:avLst/>
          </a:prstGeom>
          <a:solidFill>
            <a:srgbClr val="6AA84F"/>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rPr>
              <a:t>No idea!</a:t>
            </a:r>
            <a:endParaRPr>
              <a:solidFill>
                <a:schemeClr val="lt1"/>
              </a:solidFill>
            </a:endParaRPr>
          </a:p>
          <a:p>
            <a:pPr indent="0" lvl="0" marL="0" rtl="0" algn="ctr">
              <a:spcBef>
                <a:spcPts val="0"/>
              </a:spcBef>
              <a:spcAft>
                <a:spcPts val="0"/>
              </a:spcAft>
              <a:buNone/>
            </a:pPr>
            <a:r>
              <a:rPr lang="en-GB">
                <a:solidFill>
                  <a:schemeClr val="lt1"/>
                </a:solidFill>
              </a:rPr>
              <a:t>Help!</a:t>
            </a:r>
            <a:endParaRPr>
              <a:solidFill>
                <a:schemeClr val="lt1"/>
              </a:solidFill>
            </a:endParaRPr>
          </a:p>
        </p:txBody>
      </p:sp>
      <p:sp>
        <p:nvSpPr>
          <p:cNvPr id="192" name="Google Shape;192;p37"/>
          <p:cNvSpPr/>
          <p:nvPr/>
        </p:nvSpPr>
        <p:spPr>
          <a:xfrm>
            <a:off x="1076550" y="54375"/>
            <a:ext cx="6893700" cy="615600"/>
          </a:xfrm>
          <a:prstGeom prst="leftRightArrow">
            <a:avLst>
              <a:gd fmla="val 50000" name="adj1"/>
              <a:gd fmla="val 50000" name="adj2"/>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pic>
        <p:nvPicPr>
          <p:cNvPr descr="View full lesson: http://ed.ted.com/lessons/how-to-write-fiction-that-comes-alive-nalo-hopkinson&#10;&#10;The point of fiction is to cast a spell, a momentary illusion that you are living in the world of the story. But as a writer, how do you suck your readers into your stories in this way? Nalo Hopkinson shares some tips for how to use language to make your fiction really come alive. &#10;&#10;Lesson by Nalo Hopkinson, animation by Enjoyanimation." id="198" name="Google Shape;198;p38" title="How to write descriptively - Nalo Hopkinson">
            <a:hlinkClick r:id="rId4"/>
          </p:cNvPr>
          <p:cNvPicPr preferRelativeResize="0"/>
          <p:nvPr/>
        </p:nvPicPr>
        <p:blipFill>
          <a:blip r:embed="rId5">
            <a:alphaModFix/>
          </a:blip>
          <a:stretch>
            <a:fillRect/>
          </a:stretch>
        </p:blipFill>
        <p:spPr>
          <a:xfrm>
            <a:off x="739575" y="106450"/>
            <a:ext cx="7799300" cy="4807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9"/>
          <p:cNvPicPr preferRelativeResize="0"/>
          <p:nvPr/>
        </p:nvPicPr>
        <p:blipFill rotWithShape="1">
          <a:blip r:embed="rId3">
            <a:alphaModFix/>
          </a:blip>
          <a:srcRect b="20777" l="29163" r="30518" t="21985"/>
          <a:stretch/>
        </p:blipFill>
        <p:spPr>
          <a:xfrm>
            <a:off x="1629881" y="866260"/>
            <a:ext cx="5555150" cy="332544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04" name="Google Shape;204;p39"/>
          <p:cNvSpPr/>
          <p:nvPr/>
        </p:nvSpPr>
        <p:spPr>
          <a:xfrm>
            <a:off x="144379" y="84221"/>
            <a:ext cx="8871300" cy="4945200"/>
          </a:xfrm>
          <a:prstGeom prst="rect">
            <a:avLst/>
          </a:prstGeom>
          <a:noFill/>
          <a:ln cap="flat" cmpd="sng" w="107950">
            <a:solidFill>
              <a:srgbClr val="D663D2"/>
            </a:solidFill>
            <a:prstDash val="dash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05" name="Google Shape;205;p39"/>
          <p:cNvPicPr preferRelativeResize="0"/>
          <p:nvPr/>
        </p:nvPicPr>
        <p:blipFill rotWithShape="1">
          <a:blip r:embed="rId4">
            <a:alphaModFix/>
          </a:blip>
          <a:srcRect b="33404" l="29602" r="17243" t="50708"/>
          <a:stretch/>
        </p:blipFill>
        <p:spPr>
          <a:xfrm>
            <a:off x="0" y="0"/>
            <a:ext cx="3892437" cy="49053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350"/>
              </a:srgbClr>
            </a:outerShdw>
          </a:effectLst>
        </p:spPr>
      </p:pic>
      <p:sp>
        <p:nvSpPr>
          <p:cNvPr id="206" name="Google Shape;206;p39"/>
          <p:cNvSpPr txBox="1"/>
          <p:nvPr/>
        </p:nvSpPr>
        <p:spPr>
          <a:xfrm rot="156634">
            <a:off x="4338187" y="117954"/>
            <a:ext cx="4584258" cy="523711"/>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chemeClr val="lt1"/>
                </a:solidFill>
                <a:latin typeface="Calibri"/>
                <a:ea typeface="Calibri"/>
                <a:cs typeface="Calibri"/>
                <a:sym typeface="Calibri"/>
              </a:rPr>
              <a:t>5 Minute Writing Challenge</a:t>
            </a:r>
            <a:endParaRPr b="1" i="0" sz="2800" u="none" cap="none" strike="noStrike">
              <a:solidFill>
                <a:schemeClr val="lt1"/>
              </a:solidFill>
              <a:latin typeface="Calibri"/>
              <a:ea typeface="Calibri"/>
              <a:cs typeface="Calibri"/>
              <a:sym typeface="Calibri"/>
            </a:endParaRPr>
          </a:p>
        </p:txBody>
      </p:sp>
      <p:sp>
        <p:nvSpPr>
          <p:cNvPr id="207" name="Google Shape;207;p39"/>
          <p:cNvSpPr txBox="1"/>
          <p:nvPr/>
        </p:nvSpPr>
        <p:spPr>
          <a:xfrm rot="-211327">
            <a:off x="275491" y="1095357"/>
            <a:ext cx="1601725" cy="369725"/>
          </a:xfrm>
          <a:prstGeom prst="rect">
            <a:avLst/>
          </a:prstGeom>
          <a:gradFill>
            <a:gsLst>
              <a:gs pos="0">
                <a:srgbClr val="E7A5E4"/>
              </a:gs>
              <a:gs pos="35000">
                <a:srgbClr val="ECC1EC"/>
              </a:gs>
              <a:gs pos="100000">
                <a:srgbClr val="F8E6F8"/>
              </a:gs>
            </a:gsLst>
            <a:lin ang="16200038" scaled="0"/>
          </a:gradFill>
          <a:ln cap="flat" cmpd="sng" w="9525">
            <a:solidFill>
              <a:srgbClr val="90238D"/>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Glassy </a:t>
            </a:r>
            <a:endParaRPr b="1" i="0" sz="1800" u="none" cap="none" strike="noStrike">
              <a:solidFill>
                <a:schemeClr val="dk1"/>
              </a:solidFill>
              <a:latin typeface="Calibri"/>
              <a:ea typeface="Calibri"/>
              <a:cs typeface="Calibri"/>
              <a:sym typeface="Calibri"/>
            </a:endParaRPr>
          </a:p>
        </p:txBody>
      </p:sp>
      <p:sp>
        <p:nvSpPr>
          <p:cNvPr id="208" name="Google Shape;208;p39"/>
          <p:cNvSpPr txBox="1"/>
          <p:nvPr/>
        </p:nvSpPr>
        <p:spPr>
          <a:xfrm>
            <a:off x="316788" y="1543786"/>
            <a:ext cx="1629000" cy="369300"/>
          </a:xfrm>
          <a:prstGeom prst="rect">
            <a:avLst/>
          </a:prstGeom>
          <a:gradFill>
            <a:gsLst>
              <a:gs pos="0">
                <a:srgbClr val="AB98FF"/>
              </a:gs>
              <a:gs pos="35000">
                <a:srgbClr val="C0B7FF"/>
              </a:gs>
              <a:gs pos="100000">
                <a:srgbClr val="E4E1FF"/>
              </a:gs>
            </a:gsLst>
            <a:lin ang="16200038" scaled="0"/>
          </a:gradFill>
          <a:ln cap="flat" cmpd="sng" w="9525">
            <a:solidFill>
              <a:srgbClr val="7056D6"/>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Iridescent </a:t>
            </a:r>
            <a:endParaRPr b="1" i="0" sz="1800" u="none" cap="none" strike="noStrike">
              <a:solidFill>
                <a:schemeClr val="dk1"/>
              </a:solidFill>
              <a:latin typeface="Calibri"/>
              <a:ea typeface="Calibri"/>
              <a:cs typeface="Calibri"/>
              <a:sym typeface="Calibri"/>
            </a:endParaRPr>
          </a:p>
        </p:txBody>
      </p:sp>
      <p:sp>
        <p:nvSpPr>
          <p:cNvPr id="209" name="Google Shape;209;p39"/>
          <p:cNvSpPr txBox="1"/>
          <p:nvPr/>
        </p:nvSpPr>
        <p:spPr>
          <a:xfrm rot="333476">
            <a:off x="330400" y="2104313"/>
            <a:ext cx="1198736" cy="370496"/>
          </a:xfrm>
          <a:prstGeom prst="rect">
            <a:avLst/>
          </a:prstGeom>
          <a:gradFill>
            <a:gsLst>
              <a:gs pos="0">
                <a:srgbClr val="88D3FF"/>
              </a:gs>
              <a:gs pos="35000">
                <a:srgbClr val="ABDEFF"/>
              </a:gs>
              <a:gs pos="100000">
                <a:srgbClr val="DCF1FF"/>
              </a:gs>
            </a:gsLst>
            <a:lin ang="16200038" scaled="0"/>
          </a:gradFill>
          <a:ln cap="flat" cmpd="sng" w="9525">
            <a:solidFill>
              <a:srgbClr val="3EA1EB"/>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Myriad </a:t>
            </a:r>
            <a:endParaRPr b="1" i="0" sz="1800" u="none" cap="none" strike="noStrike">
              <a:solidFill>
                <a:schemeClr val="dk1"/>
              </a:solidFill>
              <a:latin typeface="Calibri"/>
              <a:ea typeface="Calibri"/>
              <a:cs typeface="Calibri"/>
              <a:sym typeface="Calibri"/>
            </a:endParaRPr>
          </a:p>
        </p:txBody>
      </p:sp>
      <p:sp>
        <p:nvSpPr>
          <p:cNvPr id="210" name="Google Shape;210;p39"/>
          <p:cNvSpPr txBox="1"/>
          <p:nvPr/>
        </p:nvSpPr>
        <p:spPr>
          <a:xfrm>
            <a:off x="351987" y="2698541"/>
            <a:ext cx="1171200" cy="369300"/>
          </a:xfrm>
          <a:prstGeom prst="rect">
            <a:avLst/>
          </a:prstGeom>
          <a:gradFill>
            <a:gsLst>
              <a:gs pos="0">
                <a:srgbClr val="AB98FF"/>
              </a:gs>
              <a:gs pos="35000">
                <a:srgbClr val="C0B7FF"/>
              </a:gs>
              <a:gs pos="100000">
                <a:srgbClr val="E4E1FF"/>
              </a:gs>
            </a:gsLst>
            <a:lin ang="16200038" scaled="0"/>
          </a:gradFill>
          <a:ln cap="flat" cmpd="sng" w="9525">
            <a:solidFill>
              <a:srgbClr val="7056D6"/>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Acrid</a:t>
            </a:r>
            <a:endParaRPr b="1" i="0" sz="1800" u="none" cap="none" strike="noStrike">
              <a:solidFill>
                <a:schemeClr val="dk1"/>
              </a:solidFill>
              <a:latin typeface="Calibri"/>
              <a:ea typeface="Calibri"/>
              <a:cs typeface="Calibri"/>
              <a:sym typeface="Calibri"/>
            </a:endParaRPr>
          </a:p>
        </p:txBody>
      </p:sp>
      <p:sp>
        <p:nvSpPr>
          <p:cNvPr id="211" name="Google Shape;211;p39"/>
          <p:cNvSpPr txBox="1"/>
          <p:nvPr/>
        </p:nvSpPr>
        <p:spPr>
          <a:xfrm>
            <a:off x="351987" y="3793564"/>
            <a:ext cx="1332300" cy="369300"/>
          </a:xfrm>
          <a:prstGeom prst="rect">
            <a:avLst/>
          </a:prstGeom>
          <a:gradFill>
            <a:gsLst>
              <a:gs pos="0">
                <a:srgbClr val="E7A5E4"/>
              </a:gs>
              <a:gs pos="35000">
                <a:srgbClr val="ECC1EC"/>
              </a:gs>
              <a:gs pos="100000">
                <a:srgbClr val="F8E6F8"/>
              </a:gs>
            </a:gsLst>
            <a:lin ang="16200038" scaled="0"/>
          </a:gradFill>
          <a:ln cap="flat" cmpd="sng" w="9525">
            <a:solidFill>
              <a:srgbClr val="90238D"/>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Gloomy </a:t>
            </a:r>
            <a:endParaRPr b="1" i="0" sz="1800" u="none" cap="none" strike="noStrike">
              <a:solidFill>
                <a:schemeClr val="dk1"/>
              </a:solidFill>
              <a:latin typeface="Calibri"/>
              <a:ea typeface="Calibri"/>
              <a:cs typeface="Calibri"/>
              <a:sym typeface="Calibri"/>
            </a:endParaRPr>
          </a:p>
        </p:txBody>
      </p:sp>
      <p:sp>
        <p:nvSpPr>
          <p:cNvPr id="212" name="Google Shape;212;p39"/>
          <p:cNvSpPr txBox="1"/>
          <p:nvPr/>
        </p:nvSpPr>
        <p:spPr>
          <a:xfrm rot="-294062">
            <a:off x="305792" y="622528"/>
            <a:ext cx="1257096" cy="370229"/>
          </a:xfrm>
          <a:prstGeom prst="rect">
            <a:avLst/>
          </a:prstGeom>
          <a:gradFill>
            <a:gsLst>
              <a:gs pos="0">
                <a:srgbClr val="CF99FF"/>
              </a:gs>
              <a:gs pos="35000">
                <a:srgbClr val="DBB8FF"/>
              </a:gs>
              <a:gs pos="100000">
                <a:srgbClr val="F0E2FF"/>
              </a:gs>
            </a:gsLst>
            <a:lin ang="16200038" scaled="0"/>
          </a:gradFill>
          <a:ln cap="flat" cmpd="sng" w="9525">
            <a:solidFill>
              <a:srgbClr val="9750D1"/>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Slick </a:t>
            </a:r>
            <a:endParaRPr b="1" i="0" sz="1800" u="none" cap="none" strike="noStrike">
              <a:solidFill>
                <a:schemeClr val="dk1"/>
              </a:solidFill>
              <a:latin typeface="Calibri"/>
              <a:ea typeface="Calibri"/>
              <a:cs typeface="Calibri"/>
              <a:sym typeface="Calibri"/>
            </a:endParaRPr>
          </a:p>
        </p:txBody>
      </p:sp>
      <p:sp>
        <p:nvSpPr>
          <p:cNvPr id="213" name="Google Shape;213;p39"/>
          <p:cNvSpPr txBox="1"/>
          <p:nvPr/>
        </p:nvSpPr>
        <p:spPr>
          <a:xfrm rot="-365659">
            <a:off x="347951" y="3232491"/>
            <a:ext cx="1181175" cy="370679"/>
          </a:xfrm>
          <a:prstGeom prst="rect">
            <a:avLst/>
          </a:prstGeom>
          <a:gradFill>
            <a:gsLst>
              <a:gs pos="0">
                <a:srgbClr val="BABABA"/>
              </a:gs>
              <a:gs pos="35000">
                <a:srgbClr val="CFCFCF"/>
              </a:gs>
              <a:gs pos="100000">
                <a:srgbClr val="EDEDED"/>
              </a:gs>
            </a:gsLst>
            <a:lin ang="16200038" scaled="0"/>
          </a:gradFill>
          <a:ln cap="flat" cmpd="sng" w="9525">
            <a:solidFill>
              <a:schemeClr val="dk1"/>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Prevailing</a:t>
            </a:r>
            <a:endParaRPr b="1" i="0" sz="1800" u="none" cap="none" strike="noStrike">
              <a:solidFill>
                <a:schemeClr val="dk1"/>
              </a:solidFill>
              <a:latin typeface="Calibri"/>
              <a:ea typeface="Calibri"/>
              <a:cs typeface="Calibri"/>
              <a:sym typeface="Calibri"/>
            </a:endParaRPr>
          </a:p>
        </p:txBody>
      </p:sp>
      <p:sp>
        <p:nvSpPr>
          <p:cNvPr id="214" name="Google Shape;214;p39"/>
          <p:cNvSpPr txBox="1"/>
          <p:nvPr/>
        </p:nvSpPr>
        <p:spPr>
          <a:xfrm>
            <a:off x="7023671" y="2244380"/>
            <a:ext cx="1879500" cy="646500"/>
          </a:xfrm>
          <a:prstGeom prst="rect">
            <a:avLst/>
          </a:prstGeom>
          <a:gradFill>
            <a:gsLst>
              <a:gs pos="0">
                <a:srgbClr val="CF99FF"/>
              </a:gs>
              <a:gs pos="35000">
                <a:srgbClr val="DBB8FF"/>
              </a:gs>
              <a:gs pos="100000">
                <a:srgbClr val="F0E2FF"/>
              </a:gs>
            </a:gsLst>
            <a:lin ang="16200038" scaled="0"/>
          </a:gradFill>
          <a:ln cap="flat" cmpd="sng" w="9525">
            <a:solidFill>
              <a:srgbClr val="9750D1"/>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Include a one line paragraph</a:t>
            </a:r>
            <a:endParaRPr b="1" i="0" sz="1800" u="none" cap="none" strike="noStrike">
              <a:solidFill>
                <a:schemeClr val="dk1"/>
              </a:solidFill>
              <a:latin typeface="Calibri"/>
              <a:ea typeface="Calibri"/>
              <a:cs typeface="Calibri"/>
              <a:sym typeface="Calibri"/>
            </a:endParaRPr>
          </a:p>
        </p:txBody>
      </p:sp>
      <p:sp>
        <p:nvSpPr>
          <p:cNvPr id="215" name="Google Shape;215;p39"/>
          <p:cNvSpPr txBox="1"/>
          <p:nvPr/>
        </p:nvSpPr>
        <p:spPr>
          <a:xfrm rot="-122917">
            <a:off x="6936336" y="722848"/>
            <a:ext cx="1913423" cy="923773"/>
          </a:xfrm>
          <a:prstGeom prst="rect">
            <a:avLst/>
          </a:prstGeom>
          <a:gradFill>
            <a:gsLst>
              <a:gs pos="0">
                <a:srgbClr val="BABABA"/>
              </a:gs>
              <a:gs pos="35000">
                <a:srgbClr val="CFCFCF"/>
              </a:gs>
              <a:gs pos="100000">
                <a:srgbClr val="EDEDED"/>
              </a:gs>
            </a:gsLst>
            <a:lin ang="16200038" scaled="0"/>
          </a:gradFill>
          <a:ln cap="flat" cmpd="sng" w="9525">
            <a:solidFill>
              <a:schemeClr val="dk1"/>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First sentence should begin with a preposition</a:t>
            </a:r>
            <a:endParaRPr b="1" i="0" sz="1800" u="none" cap="none" strike="noStrike">
              <a:solidFill>
                <a:schemeClr val="dk1"/>
              </a:solidFill>
              <a:latin typeface="Calibri"/>
              <a:ea typeface="Calibri"/>
              <a:cs typeface="Calibri"/>
              <a:sym typeface="Calibri"/>
            </a:endParaRPr>
          </a:p>
        </p:txBody>
      </p:sp>
      <p:sp>
        <p:nvSpPr>
          <p:cNvPr id="216" name="Google Shape;216;p39"/>
          <p:cNvSpPr txBox="1"/>
          <p:nvPr/>
        </p:nvSpPr>
        <p:spPr>
          <a:xfrm rot="167576">
            <a:off x="6995466" y="3795180"/>
            <a:ext cx="1877831" cy="924178"/>
          </a:xfrm>
          <a:prstGeom prst="rect">
            <a:avLst/>
          </a:prstGeom>
          <a:gradFill>
            <a:gsLst>
              <a:gs pos="0">
                <a:srgbClr val="E7A5E4"/>
              </a:gs>
              <a:gs pos="35000">
                <a:srgbClr val="ECC1EC"/>
              </a:gs>
              <a:gs pos="100000">
                <a:srgbClr val="F8E6F8"/>
              </a:gs>
            </a:gsLst>
            <a:lin ang="16200038" scaled="0"/>
          </a:gradFill>
          <a:ln cap="flat" cmpd="sng" w="9525">
            <a:solidFill>
              <a:srgbClr val="90238D"/>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Third sentence should begin with an adverb</a:t>
            </a:r>
            <a:endParaRPr b="1" i="0" sz="1800" u="none" cap="none" strike="noStrike">
              <a:solidFill>
                <a:schemeClr val="dk1"/>
              </a:solidFill>
              <a:latin typeface="Calibri"/>
              <a:ea typeface="Calibri"/>
              <a:cs typeface="Calibri"/>
              <a:sym typeface="Calibri"/>
            </a:endParaRPr>
          </a:p>
        </p:txBody>
      </p:sp>
      <p:sp>
        <p:nvSpPr>
          <p:cNvPr id="217" name="Google Shape;217;p39"/>
          <p:cNvSpPr txBox="1"/>
          <p:nvPr/>
        </p:nvSpPr>
        <p:spPr>
          <a:xfrm>
            <a:off x="1443789" y="4544705"/>
            <a:ext cx="2448600" cy="369300"/>
          </a:xfrm>
          <a:prstGeom prst="rect">
            <a:avLst/>
          </a:prstGeom>
          <a:gradFill>
            <a:gsLst>
              <a:gs pos="0">
                <a:srgbClr val="AB98FF"/>
              </a:gs>
              <a:gs pos="35000">
                <a:srgbClr val="C0B7FF"/>
              </a:gs>
              <a:gs pos="100000">
                <a:srgbClr val="E4E1FF"/>
              </a:gs>
            </a:gsLst>
            <a:lin ang="16200038" scaled="0"/>
          </a:gradFill>
          <a:ln cap="flat" cmpd="sng" w="9525">
            <a:solidFill>
              <a:srgbClr val="7056D6"/>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Personify a street light</a:t>
            </a:r>
            <a:endParaRPr b="1" i="0" sz="1800" u="none" cap="none" strike="noStrike">
              <a:solidFill>
                <a:schemeClr val="dk1"/>
              </a:solidFill>
              <a:latin typeface="Calibri"/>
              <a:ea typeface="Calibri"/>
              <a:cs typeface="Calibri"/>
              <a:sym typeface="Calibri"/>
            </a:endParaRPr>
          </a:p>
        </p:txBody>
      </p:sp>
      <p:sp>
        <p:nvSpPr>
          <p:cNvPr id="218" name="Google Shape;218;p39"/>
          <p:cNvSpPr txBox="1"/>
          <p:nvPr/>
        </p:nvSpPr>
        <p:spPr>
          <a:xfrm>
            <a:off x="4159756" y="4544705"/>
            <a:ext cx="3518400" cy="369300"/>
          </a:xfrm>
          <a:prstGeom prst="rect">
            <a:avLst/>
          </a:prstGeom>
          <a:gradFill>
            <a:gsLst>
              <a:gs pos="0">
                <a:srgbClr val="88D3FF"/>
              </a:gs>
              <a:gs pos="35000">
                <a:srgbClr val="ABDEFF"/>
              </a:gs>
              <a:gs pos="100000">
                <a:srgbClr val="DCF1FF"/>
              </a:gs>
            </a:gsLst>
            <a:lin ang="16200038" scaled="0"/>
          </a:gradFill>
          <a:ln cap="flat" cmpd="sng" w="9525">
            <a:solidFill>
              <a:srgbClr val="3EA1EB"/>
            </a:solidFill>
            <a:prstDash val="solid"/>
            <a:round/>
            <a:headEnd len="sm" w="sm" type="none"/>
            <a:tailEnd len="sm" w="sm" type="none"/>
          </a:ln>
          <a:effectLst>
            <a:outerShdw blurRad="40000" rotWithShape="0" dir="5400000" dist="20000">
              <a:srgbClr val="000000">
                <a:alpha val="3725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alibri"/>
                <a:ea typeface="Calibri"/>
                <a:cs typeface="Calibri"/>
                <a:sym typeface="Calibri"/>
              </a:rPr>
              <a:t>Describe a faraway sound</a:t>
            </a:r>
            <a:endParaRPr b="1" i="0" sz="1800" u="none" cap="none" strike="noStrike">
              <a:solidFill>
                <a:schemeClr val="dk1"/>
              </a:solidFill>
              <a:latin typeface="Calibri"/>
              <a:ea typeface="Calibri"/>
              <a:cs typeface="Calibri"/>
              <a:sym typeface="Calibri"/>
            </a:endParaRPr>
          </a:p>
        </p:txBody>
      </p:sp>
      <p:pic>
        <p:nvPicPr>
          <p:cNvPr id="219" name="Google Shape;219;p39"/>
          <p:cNvPicPr preferRelativeResize="0"/>
          <p:nvPr/>
        </p:nvPicPr>
        <p:blipFill rotWithShape="1">
          <a:blip r:embed="rId5">
            <a:alphaModFix/>
          </a:blip>
          <a:srcRect b="21233" l="36644" r="26399" t="24602"/>
          <a:stretch/>
        </p:blipFill>
        <p:spPr>
          <a:xfrm>
            <a:off x="0" y="4412579"/>
            <a:ext cx="1176471" cy="727069"/>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235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0"/>
          <p:cNvSpPr txBox="1"/>
          <p:nvPr>
            <p:ph type="title"/>
          </p:nvPr>
        </p:nvSpPr>
        <p:spPr>
          <a:xfrm>
            <a:off x="0" y="0"/>
            <a:ext cx="9144000" cy="572700"/>
          </a:xfrm>
          <a:prstGeom prst="rect">
            <a:avLst/>
          </a:prstGeom>
          <a:solidFill>
            <a:srgbClr val="9F7402"/>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a:solidFill>
                  <a:schemeClr val="lt1"/>
                </a:solidFill>
                <a:latin typeface="Trebuchet MS"/>
                <a:ea typeface="Trebuchet MS"/>
                <a:cs typeface="Trebuchet MS"/>
                <a:sym typeface="Trebuchet MS"/>
              </a:rPr>
              <a:t>SHOW - DON’T TELL</a:t>
            </a:r>
            <a:endParaRPr b="1">
              <a:solidFill>
                <a:schemeClr val="lt1"/>
              </a:solidFill>
              <a:latin typeface="Trebuchet MS"/>
              <a:ea typeface="Trebuchet MS"/>
              <a:cs typeface="Trebuchet MS"/>
              <a:sym typeface="Trebuchet MS"/>
            </a:endParaRPr>
          </a:p>
        </p:txBody>
      </p:sp>
      <p:sp>
        <p:nvSpPr>
          <p:cNvPr id="225" name="Google Shape;225;p40"/>
          <p:cNvSpPr txBox="1"/>
          <p:nvPr>
            <p:ph idx="1" type="body"/>
          </p:nvPr>
        </p:nvSpPr>
        <p:spPr>
          <a:xfrm>
            <a:off x="4572000" y="725100"/>
            <a:ext cx="4382100" cy="42660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fontScale="92500" lnSpcReduction="10000"/>
          </a:bodyPr>
          <a:lstStyle/>
          <a:p>
            <a:pPr indent="-316706" lvl="0" marL="457200" rtl="0" algn="ctr">
              <a:spcBef>
                <a:spcPts val="0"/>
              </a:spcBef>
              <a:spcAft>
                <a:spcPts val="0"/>
              </a:spcAft>
              <a:buClr>
                <a:schemeClr val="dk1"/>
              </a:buClr>
              <a:buSzPct val="100000"/>
              <a:buFont typeface="Trebuchet MS"/>
              <a:buChar char="-"/>
            </a:pPr>
            <a:r>
              <a:rPr lang="en-GB" sz="1500">
                <a:solidFill>
                  <a:schemeClr val="dk1"/>
                </a:solidFill>
                <a:highlight>
                  <a:srgbClr val="FFFFFF"/>
                </a:highlight>
                <a:latin typeface="Trebuchet MS"/>
                <a:ea typeface="Trebuchet MS"/>
                <a:cs typeface="Trebuchet MS"/>
                <a:sym typeface="Trebuchet MS"/>
              </a:rPr>
              <a:t>Allows the reader to experience expository details of the story through actions, sensory details, words, or the expression of characters’ emotions, as opposed to through the author’s own description of events. </a:t>
            </a:r>
            <a:endParaRPr sz="1500">
              <a:solidFill>
                <a:schemeClr val="dk1"/>
              </a:solidFill>
              <a:highlight>
                <a:srgbClr val="FFFFFF"/>
              </a:highlight>
              <a:latin typeface="Trebuchet MS"/>
              <a:ea typeface="Trebuchet MS"/>
              <a:cs typeface="Trebuchet MS"/>
              <a:sym typeface="Trebuchet MS"/>
            </a:endParaRPr>
          </a:p>
          <a:p>
            <a:pPr indent="0" lvl="0" marL="457200" rtl="0" algn="ctr">
              <a:spcBef>
                <a:spcPts val="1200"/>
              </a:spcBef>
              <a:spcAft>
                <a:spcPts val="0"/>
              </a:spcAft>
              <a:buNone/>
            </a:pPr>
            <a:r>
              <a:t/>
            </a:r>
            <a:endParaRPr sz="1500">
              <a:solidFill>
                <a:schemeClr val="dk1"/>
              </a:solidFill>
              <a:highlight>
                <a:srgbClr val="FFFFFF"/>
              </a:highlight>
              <a:latin typeface="Trebuchet MS"/>
              <a:ea typeface="Trebuchet MS"/>
              <a:cs typeface="Trebuchet MS"/>
              <a:sym typeface="Trebuchet MS"/>
            </a:endParaRPr>
          </a:p>
          <a:p>
            <a:pPr indent="-316706" lvl="0" marL="457200" rtl="0" algn="ctr">
              <a:spcBef>
                <a:spcPts val="1200"/>
              </a:spcBef>
              <a:spcAft>
                <a:spcPts val="0"/>
              </a:spcAft>
              <a:buClr>
                <a:schemeClr val="dk1"/>
              </a:buClr>
              <a:buSzPct val="100000"/>
              <a:buFont typeface="Trebuchet MS"/>
              <a:buChar char="-"/>
            </a:pPr>
            <a:r>
              <a:rPr lang="en-GB" sz="1500">
                <a:solidFill>
                  <a:schemeClr val="dk1"/>
                </a:solidFill>
                <a:highlight>
                  <a:srgbClr val="FFFFFF"/>
                </a:highlight>
                <a:latin typeface="Trebuchet MS"/>
                <a:ea typeface="Trebuchet MS"/>
                <a:cs typeface="Trebuchet MS"/>
                <a:sym typeface="Trebuchet MS"/>
              </a:rPr>
              <a:t>The author attempts to show you what is happening through images and action, rather than simply telling you what is happening in narration.</a:t>
            </a:r>
            <a:endParaRPr sz="1500">
              <a:solidFill>
                <a:schemeClr val="dk1"/>
              </a:solidFill>
              <a:highlight>
                <a:srgbClr val="FFFFFF"/>
              </a:highlight>
              <a:latin typeface="Trebuchet MS"/>
              <a:ea typeface="Trebuchet MS"/>
              <a:cs typeface="Trebuchet MS"/>
              <a:sym typeface="Trebuchet MS"/>
            </a:endParaRPr>
          </a:p>
          <a:p>
            <a:pPr indent="0" lvl="0" marL="457200" rtl="0" algn="ctr">
              <a:spcBef>
                <a:spcPts val="1200"/>
              </a:spcBef>
              <a:spcAft>
                <a:spcPts val="0"/>
              </a:spcAft>
              <a:buNone/>
            </a:pPr>
            <a:r>
              <a:t/>
            </a:r>
            <a:endParaRPr sz="1500">
              <a:solidFill>
                <a:schemeClr val="dk1"/>
              </a:solidFill>
              <a:highlight>
                <a:srgbClr val="FFFFFF"/>
              </a:highlight>
              <a:latin typeface="Trebuchet MS"/>
              <a:ea typeface="Trebuchet MS"/>
              <a:cs typeface="Trebuchet MS"/>
              <a:sym typeface="Trebuchet MS"/>
            </a:endParaRPr>
          </a:p>
          <a:p>
            <a:pPr indent="-316706" lvl="0" marL="457200" rtl="0" algn="ctr">
              <a:spcBef>
                <a:spcPts val="1200"/>
              </a:spcBef>
              <a:spcAft>
                <a:spcPts val="0"/>
              </a:spcAft>
              <a:buClr>
                <a:schemeClr val="dk1"/>
              </a:buClr>
              <a:buSzPct val="100000"/>
              <a:buFont typeface="Trebuchet MS"/>
              <a:buChar char="-"/>
            </a:pPr>
            <a:r>
              <a:rPr lang="en-GB" sz="1500">
                <a:solidFill>
                  <a:schemeClr val="dk1"/>
                </a:solidFill>
                <a:highlight>
                  <a:srgbClr val="FFFFFF"/>
                </a:highlight>
                <a:latin typeface="Trebuchet MS"/>
                <a:ea typeface="Trebuchet MS"/>
                <a:cs typeface="Trebuchet MS"/>
                <a:sym typeface="Trebuchet MS"/>
              </a:rPr>
              <a:t>Describes details of the scene, showing us close ups/ zooming in on specific and interesting details (think back to Zoom method).</a:t>
            </a:r>
            <a:endParaRPr sz="1500">
              <a:solidFill>
                <a:schemeClr val="dk1"/>
              </a:solidFill>
              <a:highlight>
                <a:srgbClr val="FFFFFF"/>
              </a:highlight>
              <a:latin typeface="Trebuchet MS"/>
              <a:ea typeface="Trebuchet MS"/>
              <a:cs typeface="Trebuchet MS"/>
              <a:sym typeface="Trebuchet MS"/>
            </a:endParaRPr>
          </a:p>
        </p:txBody>
      </p:sp>
      <p:pic>
        <p:nvPicPr>
          <p:cNvPr id="226" name="Google Shape;226;p40"/>
          <p:cNvPicPr preferRelativeResize="0"/>
          <p:nvPr/>
        </p:nvPicPr>
        <p:blipFill>
          <a:blip r:embed="rId3">
            <a:alphaModFix/>
          </a:blip>
          <a:stretch>
            <a:fillRect/>
          </a:stretch>
        </p:blipFill>
        <p:spPr>
          <a:xfrm>
            <a:off x="152400" y="725100"/>
            <a:ext cx="4266000" cy="426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0" name="Shape 230"/>
        <p:cNvGrpSpPr/>
        <p:nvPr/>
      </p:nvGrpSpPr>
      <p:grpSpPr>
        <a:xfrm>
          <a:off x="0" y="0"/>
          <a:ext cx="0" cy="0"/>
          <a:chOff x="0" y="0"/>
          <a:chExt cx="0" cy="0"/>
        </a:xfrm>
      </p:grpSpPr>
      <p:pic>
        <p:nvPicPr>
          <p:cNvPr id="231" name="Google Shape;231;p41"/>
          <p:cNvPicPr preferRelativeResize="0"/>
          <p:nvPr/>
        </p:nvPicPr>
        <p:blipFill>
          <a:blip r:embed="rId3">
            <a:alphaModFix/>
          </a:blip>
          <a:stretch>
            <a:fillRect/>
          </a:stretch>
        </p:blipFill>
        <p:spPr>
          <a:xfrm>
            <a:off x="152400" y="152400"/>
            <a:ext cx="6843303" cy="4838699"/>
          </a:xfrm>
          <a:prstGeom prst="rect">
            <a:avLst/>
          </a:prstGeom>
          <a:noFill/>
          <a:ln>
            <a:noFill/>
          </a:ln>
        </p:spPr>
      </p:pic>
      <p:sp>
        <p:nvSpPr>
          <p:cNvPr id="232" name="Google Shape;232;p41"/>
          <p:cNvSpPr/>
          <p:nvPr/>
        </p:nvSpPr>
        <p:spPr>
          <a:xfrm>
            <a:off x="7080625" y="8975"/>
            <a:ext cx="2100600" cy="513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3000">
                <a:solidFill>
                  <a:schemeClr val="lt1"/>
                </a:solidFill>
                <a:latin typeface="Rubik"/>
                <a:ea typeface="Rubik"/>
                <a:cs typeface="Rubik"/>
                <a:sym typeface="Rubik"/>
              </a:rPr>
              <a:t>Start Big!</a:t>
            </a:r>
            <a:endParaRPr sz="3000">
              <a:solidFill>
                <a:schemeClr val="lt1"/>
              </a:solidFill>
              <a:latin typeface="Rubik"/>
              <a:ea typeface="Rubik"/>
              <a:cs typeface="Rubik"/>
              <a:sym typeface="Rubik"/>
            </a:endParaRPr>
          </a:p>
          <a:p>
            <a:pPr indent="0" lvl="0" marL="0" rtl="0" algn="ctr">
              <a:spcBef>
                <a:spcPts val="0"/>
              </a:spcBef>
              <a:spcAft>
                <a:spcPts val="0"/>
              </a:spcAft>
              <a:buNone/>
            </a:pPr>
            <a:r>
              <a:rPr lang="en-GB" sz="3000">
                <a:solidFill>
                  <a:schemeClr val="lt1"/>
                </a:solidFill>
                <a:latin typeface="Rubik"/>
                <a:ea typeface="Rubik"/>
                <a:cs typeface="Rubik"/>
                <a:sym typeface="Rubik"/>
              </a:rPr>
              <a:t>Set the Scene!</a:t>
            </a:r>
            <a:endParaRPr sz="3000">
              <a:solidFill>
                <a:schemeClr val="lt1"/>
              </a:solidFill>
              <a:latin typeface="Rubik"/>
              <a:ea typeface="Rubik"/>
              <a:cs typeface="Rubik"/>
              <a:sym typeface="Rubik"/>
            </a:endParaRPr>
          </a:p>
          <a:p>
            <a:pPr indent="0" lvl="0" marL="0" rtl="0" algn="ctr">
              <a:spcBef>
                <a:spcPts val="0"/>
              </a:spcBef>
              <a:spcAft>
                <a:spcPts val="0"/>
              </a:spcAft>
              <a:buNone/>
            </a:pPr>
            <a:r>
              <a:t/>
            </a:r>
            <a:endParaRPr sz="3000">
              <a:solidFill>
                <a:schemeClr val="lt1"/>
              </a:solidFill>
              <a:latin typeface="Rubik"/>
              <a:ea typeface="Rubik"/>
              <a:cs typeface="Rubik"/>
              <a:sym typeface="Rubik"/>
            </a:endParaRPr>
          </a:p>
          <a:p>
            <a:pPr indent="0" lvl="0" marL="0" rtl="0" algn="ctr">
              <a:spcBef>
                <a:spcPts val="0"/>
              </a:spcBef>
              <a:spcAft>
                <a:spcPts val="0"/>
              </a:spcAft>
              <a:buNone/>
            </a:pPr>
            <a:r>
              <a:rPr lang="en-GB" sz="3000">
                <a:solidFill>
                  <a:schemeClr val="lt1"/>
                </a:solidFill>
                <a:latin typeface="Rubik"/>
                <a:ea typeface="Rubik"/>
                <a:cs typeface="Rubik"/>
                <a:sym typeface="Rubik"/>
              </a:rPr>
              <a:t>Then</a:t>
            </a:r>
            <a:r>
              <a:rPr lang="en-GB">
                <a:solidFill>
                  <a:schemeClr val="lt1"/>
                </a:solidFill>
                <a:latin typeface="Rubik"/>
                <a:ea typeface="Rubik"/>
                <a:cs typeface="Rubik"/>
                <a:sym typeface="Rubik"/>
              </a:rPr>
              <a:t> </a:t>
            </a:r>
            <a:r>
              <a:rPr lang="en-GB" sz="2000">
                <a:solidFill>
                  <a:schemeClr val="lt1"/>
                </a:solidFill>
                <a:latin typeface="Rubik"/>
                <a:ea typeface="Rubik"/>
                <a:cs typeface="Rubik"/>
                <a:sym typeface="Rubik"/>
              </a:rPr>
              <a:t>slowly</a:t>
            </a:r>
            <a:r>
              <a:rPr lang="en-GB">
                <a:solidFill>
                  <a:schemeClr val="lt1"/>
                </a:solidFill>
                <a:latin typeface="Rubik"/>
                <a:ea typeface="Rubik"/>
                <a:cs typeface="Rubik"/>
                <a:sym typeface="Rubik"/>
              </a:rPr>
              <a:t> </a:t>
            </a:r>
            <a:r>
              <a:rPr lang="en-GB" sz="1500">
                <a:solidFill>
                  <a:schemeClr val="lt1"/>
                </a:solidFill>
                <a:latin typeface="Rubik"/>
                <a:ea typeface="Rubik"/>
                <a:cs typeface="Rubik"/>
                <a:sym typeface="Rubik"/>
              </a:rPr>
              <a:t>zoom</a:t>
            </a:r>
            <a:r>
              <a:rPr lang="en-GB">
                <a:solidFill>
                  <a:schemeClr val="lt1"/>
                </a:solidFill>
                <a:latin typeface="Rubik"/>
                <a:ea typeface="Rubik"/>
                <a:cs typeface="Rubik"/>
                <a:sym typeface="Rubik"/>
              </a:rPr>
              <a:t> </a:t>
            </a:r>
            <a:r>
              <a:rPr lang="en-GB" sz="1000">
                <a:solidFill>
                  <a:schemeClr val="lt1"/>
                </a:solidFill>
                <a:latin typeface="Rubik"/>
                <a:ea typeface="Rubik"/>
                <a:cs typeface="Rubik"/>
                <a:sym typeface="Rubik"/>
              </a:rPr>
              <a:t>in</a:t>
            </a:r>
            <a:endParaRPr sz="1000">
              <a:solidFill>
                <a:schemeClr val="lt1"/>
              </a:solidFill>
              <a:latin typeface="Rubik"/>
              <a:ea typeface="Rubik"/>
              <a:cs typeface="Rubik"/>
              <a:sym typeface="Rubi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32B"/>
        </a:solidFill>
      </p:bgPr>
    </p:bg>
    <p:spTree>
      <p:nvGrpSpPr>
        <p:cNvPr id="236" name="Shape 236"/>
        <p:cNvGrpSpPr/>
        <p:nvPr/>
      </p:nvGrpSpPr>
      <p:grpSpPr>
        <a:xfrm>
          <a:off x="0" y="0"/>
          <a:ext cx="0" cy="0"/>
          <a:chOff x="0" y="0"/>
          <a:chExt cx="0" cy="0"/>
        </a:xfrm>
      </p:grpSpPr>
      <p:sp>
        <p:nvSpPr>
          <p:cNvPr id="237" name="Google Shape;237;p42"/>
          <p:cNvSpPr txBox="1"/>
          <p:nvPr>
            <p:ph idx="1" type="body"/>
          </p:nvPr>
        </p:nvSpPr>
        <p:spPr>
          <a:xfrm>
            <a:off x="0" y="0"/>
            <a:ext cx="9144000" cy="750300"/>
          </a:xfrm>
          <a:prstGeom prst="rect">
            <a:avLst/>
          </a:prstGeom>
          <a:solidFill>
            <a:srgbClr val="9F7402"/>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rPr b="1" lang="en-GB" sz="1700">
                <a:solidFill>
                  <a:schemeClr val="lt1"/>
                </a:solidFill>
                <a:latin typeface="Trebuchet MS"/>
                <a:ea typeface="Trebuchet MS"/>
                <a:cs typeface="Trebuchet MS"/>
                <a:sym typeface="Trebuchet MS"/>
              </a:rPr>
              <a:t>What are the successes and weaknesses in this paragraph about the man and the sky? How could we improve it?</a:t>
            </a:r>
            <a:endParaRPr sz="1700">
              <a:solidFill>
                <a:schemeClr val="lt1"/>
              </a:solidFill>
              <a:latin typeface="Trebuchet MS"/>
              <a:ea typeface="Trebuchet MS"/>
              <a:cs typeface="Trebuchet MS"/>
              <a:sym typeface="Trebuchet MS"/>
            </a:endParaRPr>
          </a:p>
        </p:txBody>
      </p:sp>
      <p:sp>
        <p:nvSpPr>
          <p:cNvPr id="238" name="Google Shape;238;p42"/>
          <p:cNvSpPr txBox="1"/>
          <p:nvPr/>
        </p:nvSpPr>
        <p:spPr>
          <a:xfrm>
            <a:off x="5703900" y="1309400"/>
            <a:ext cx="3305700" cy="3480300"/>
          </a:xfrm>
          <a:prstGeom prst="rect">
            <a:avLst/>
          </a:prstGeom>
          <a:solidFill>
            <a:srgbClr val="EFEFEF"/>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900">
                <a:solidFill>
                  <a:schemeClr val="dk1"/>
                </a:solidFill>
                <a:latin typeface="Trebuchet MS"/>
                <a:ea typeface="Trebuchet MS"/>
                <a:cs typeface="Trebuchet MS"/>
                <a:sym typeface="Trebuchet MS"/>
              </a:rPr>
              <a:t>There were different colours all about the sky. It was getting dark on Kowloon Peak. The city lights far away. I was alone. There was no</a:t>
            </a:r>
            <a:r>
              <a:rPr lang="en-GB" sz="1900">
                <a:solidFill>
                  <a:schemeClr val="dk1"/>
                </a:solidFill>
                <a:latin typeface="Trebuchet MS"/>
                <a:ea typeface="Trebuchet MS"/>
                <a:cs typeface="Trebuchet MS"/>
                <a:sym typeface="Trebuchet MS"/>
              </a:rPr>
              <a:t> sound and it was rather chilly</a:t>
            </a:r>
            <a:r>
              <a:rPr lang="en-GB" sz="1900">
                <a:solidFill>
                  <a:schemeClr val="dk1"/>
                </a:solidFill>
                <a:latin typeface="Trebuchet MS"/>
                <a:ea typeface="Trebuchet MS"/>
                <a:cs typeface="Trebuchet MS"/>
                <a:sym typeface="Trebuchet MS"/>
              </a:rPr>
              <a:t>. I was tired. I was feeling calm. I felt like I had escaped my problems under the lovely sky.</a:t>
            </a:r>
            <a:endParaRPr sz="1900">
              <a:solidFill>
                <a:schemeClr val="dk1"/>
              </a:solidFill>
              <a:latin typeface="Trebuchet MS"/>
              <a:ea typeface="Trebuchet MS"/>
              <a:cs typeface="Trebuchet MS"/>
              <a:sym typeface="Trebuchet MS"/>
            </a:endParaRPr>
          </a:p>
        </p:txBody>
      </p:sp>
      <p:sp>
        <p:nvSpPr>
          <p:cNvPr id="239" name="Google Shape;239;p42"/>
          <p:cNvSpPr txBox="1"/>
          <p:nvPr/>
        </p:nvSpPr>
        <p:spPr>
          <a:xfrm>
            <a:off x="152400" y="791375"/>
            <a:ext cx="5551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900" u="sng">
                <a:solidFill>
                  <a:schemeClr val="lt1"/>
                </a:solidFill>
              </a:rPr>
              <a:t>Write a description with the title: The Escape</a:t>
            </a:r>
            <a:endParaRPr b="1" sz="1900" u="sng">
              <a:solidFill>
                <a:schemeClr val="lt1"/>
              </a:solidFill>
            </a:endParaRPr>
          </a:p>
        </p:txBody>
      </p:sp>
      <p:pic>
        <p:nvPicPr>
          <p:cNvPr id="240" name="Google Shape;240;p42"/>
          <p:cNvPicPr preferRelativeResize="0"/>
          <p:nvPr/>
        </p:nvPicPr>
        <p:blipFill>
          <a:blip r:embed="rId3">
            <a:alphaModFix/>
          </a:blip>
          <a:stretch>
            <a:fillRect/>
          </a:stretch>
        </p:blipFill>
        <p:spPr>
          <a:xfrm>
            <a:off x="152400" y="1309450"/>
            <a:ext cx="5436774" cy="348027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32B"/>
        </a:solidFill>
      </p:bgPr>
    </p:bg>
    <p:spTree>
      <p:nvGrpSpPr>
        <p:cNvPr id="244" name="Shape 244"/>
        <p:cNvGrpSpPr/>
        <p:nvPr/>
      </p:nvGrpSpPr>
      <p:grpSpPr>
        <a:xfrm>
          <a:off x="0" y="0"/>
          <a:ext cx="0" cy="0"/>
          <a:chOff x="0" y="0"/>
          <a:chExt cx="0" cy="0"/>
        </a:xfrm>
      </p:grpSpPr>
      <p:sp>
        <p:nvSpPr>
          <p:cNvPr id="245" name="Google Shape;245;p43"/>
          <p:cNvSpPr txBox="1"/>
          <p:nvPr>
            <p:ph idx="1" type="body"/>
          </p:nvPr>
        </p:nvSpPr>
        <p:spPr>
          <a:xfrm>
            <a:off x="0" y="0"/>
            <a:ext cx="9144000" cy="477000"/>
          </a:xfrm>
          <a:prstGeom prst="rect">
            <a:avLst/>
          </a:prstGeom>
          <a:solidFill>
            <a:srgbClr val="9F7402"/>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b="1" lang="en-GB" sz="1600">
                <a:solidFill>
                  <a:schemeClr val="lt1"/>
                </a:solidFill>
                <a:latin typeface="Trebuchet MS"/>
                <a:ea typeface="Trebuchet MS"/>
                <a:cs typeface="Trebuchet MS"/>
                <a:sym typeface="Trebuchet MS"/>
              </a:rPr>
              <a:t>GROUP TASK: Work together to rewrite the paragraph on A3 paper, aiming to SHOW, not tell. </a:t>
            </a:r>
            <a:endParaRPr sz="1600">
              <a:solidFill>
                <a:schemeClr val="lt1"/>
              </a:solidFill>
              <a:latin typeface="Trebuchet MS"/>
              <a:ea typeface="Trebuchet MS"/>
              <a:cs typeface="Trebuchet MS"/>
              <a:sym typeface="Trebuchet MS"/>
            </a:endParaRPr>
          </a:p>
        </p:txBody>
      </p:sp>
      <p:sp>
        <p:nvSpPr>
          <p:cNvPr id="246" name="Google Shape;246;p43"/>
          <p:cNvSpPr txBox="1"/>
          <p:nvPr/>
        </p:nvSpPr>
        <p:spPr>
          <a:xfrm>
            <a:off x="5654600" y="4220100"/>
            <a:ext cx="3403200" cy="923400"/>
          </a:xfrm>
          <a:prstGeom prst="rect">
            <a:avLst/>
          </a:prstGeom>
          <a:solidFill>
            <a:srgbClr val="9F740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u="sng">
                <a:solidFill>
                  <a:schemeClr val="lt1"/>
                </a:solidFill>
                <a:latin typeface="Trebuchet MS"/>
                <a:ea typeface="Trebuchet MS"/>
                <a:cs typeface="Trebuchet MS"/>
                <a:sym typeface="Trebuchet MS"/>
              </a:rPr>
              <a:t>Challenge:</a:t>
            </a:r>
            <a:r>
              <a:rPr b="1" lang="en-GB" sz="1200">
                <a:solidFill>
                  <a:schemeClr val="lt1"/>
                </a:solidFill>
                <a:latin typeface="Trebuchet MS"/>
                <a:ea typeface="Trebuchet MS"/>
                <a:cs typeface="Trebuchet MS"/>
                <a:sym typeface="Trebuchet MS"/>
              </a:rPr>
              <a:t> If you have time, extend into another paragraph, zooming in on the football pitch or the skyscrapers or the rocks of the peak in more detail.</a:t>
            </a:r>
            <a:endParaRPr b="1" sz="1200">
              <a:solidFill>
                <a:schemeClr val="lt1"/>
              </a:solidFill>
              <a:latin typeface="Trebuchet MS"/>
              <a:ea typeface="Trebuchet MS"/>
              <a:cs typeface="Trebuchet MS"/>
              <a:sym typeface="Trebuchet MS"/>
            </a:endParaRPr>
          </a:p>
        </p:txBody>
      </p:sp>
      <p:sp>
        <p:nvSpPr>
          <p:cNvPr id="247" name="Google Shape;247;p43"/>
          <p:cNvSpPr txBox="1"/>
          <p:nvPr/>
        </p:nvSpPr>
        <p:spPr>
          <a:xfrm>
            <a:off x="4862650" y="928525"/>
            <a:ext cx="4120200" cy="3144000"/>
          </a:xfrm>
          <a:prstGeom prst="rect">
            <a:avLst/>
          </a:prstGeom>
          <a:solidFill>
            <a:srgbClr val="CBD5E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500" u="sng">
                <a:solidFill>
                  <a:schemeClr val="dk1"/>
                </a:solidFill>
                <a:latin typeface="Trebuchet MS"/>
                <a:ea typeface="Trebuchet MS"/>
                <a:cs typeface="Trebuchet MS"/>
                <a:sym typeface="Trebuchet MS"/>
              </a:rPr>
              <a:t>Success criteria:</a:t>
            </a:r>
            <a:endParaRPr b="1" sz="1500" u="sng">
              <a:solidFill>
                <a:schemeClr val="dk1"/>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9900FF"/>
              </a:buClr>
              <a:buSzPts val="1400"/>
              <a:buFont typeface="Trebuchet MS"/>
              <a:buChar char="❏"/>
            </a:pPr>
            <a:r>
              <a:rPr b="1" lang="en-GB">
                <a:solidFill>
                  <a:srgbClr val="9900FF"/>
                </a:solidFill>
                <a:latin typeface="Trebuchet MS"/>
                <a:ea typeface="Trebuchet MS"/>
                <a:cs typeface="Trebuchet MS"/>
                <a:sym typeface="Trebuchet MS"/>
              </a:rPr>
              <a:t>Must have some focus on ‘escape’.</a:t>
            </a:r>
            <a:endParaRPr b="1">
              <a:solidFill>
                <a:srgbClr val="99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0000FF"/>
              </a:buClr>
              <a:buSzPts val="1400"/>
              <a:buFont typeface="Trebuchet MS"/>
              <a:buChar char="❏"/>
            </a:pPr>
            <a:r>
              <a:rPr b="1" lang="en-GB">
                <a:solidFill>
                  <a:srgbClr val="0000FF"/>
                </a:solidFill>
                <a:latin typeface="Trebuchet MS"/>
                <a:ea typeface="Trebuchet MS"/>
                <a:cs typeface="Trebuchet MS"/>
                <a:sym typeface="Trebuchet MS"/>
              </a:rPr>
              <a:t>Zoom in on objects/ aspects within the scene - colours? Sounds? Movements?</a:t>
            </a:r>
            <a:endParaRPr b="1">
              <a:solidFill>
                <a:srgbClr val="00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9F7402"/>
              </a:buClr>
              <a:buSzPts val="1400"/>
              <a:buFont typeface="Trebuchet MS"/>
              <a:buChar char="❏"/>
            </a:pPr>
            <a:r>
              <a:rPr b="1" lang="en-GB">
                <a:solidFill>
                  <a:srgbClr val="9F7402"/>
                </a:solidFill>
                <a:latin typeface="Trebuchet MS"/>
                <a:ea typeface="Trebuchet MS"/>
                <a:cs typeface="Trebuchet MS"/>
                <a:sym typeface="Trebuchet MS"/>
              </a:rPr>
              <a:t>Show the man’s feelings - actions? Posture?</a:t>
            </a:r>
            <a:endParaRPr b="1">
              <a:solidFill>
                <a:srgbClr val="9F7402"/>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38761D"/>
              </a:buClr>
              <a:buSzPts val="1400"/>
              <a:buFont typeface="Trebuchet MS"/>
              <a:buChar char="❏"/>
            </a:pPr>
            <a:r>
              <a:rPr b="1" lang="en-GB">
                <a:solidFill>
                  <a:srgbClr val="38761D"/>
                </a:solidFill>
                <a:latin typeface="Trebuchet MS"/>
                <a:ea typeface="Trebuchet MS"/>
                <a:cs typeface="Trebuchet MS"/>
                <a:sym typeface="Trebuchet MS"/>
              </a:rPr>
              <a:t>Add some attention to detail for each object/ aspect of the scene you describe.</a:t>
            </a:r>
            <a:endParaRPr b="1">
              <a:solidFill>
                <a:srgbClr val="38761D"/>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FF0000"/>
              </a:buClr>
              <a:buSzPts val="1400"/>
              <a:buFont typeface="Trebuchet MS"/>
              <a:buChar char="❏"/>
            </a:pPr>
            <a:r>
              <a:rPr b="1" lang="en-GB">
                <a:solidFill>
                  <a:srgbClr val="FF0000"/>
                </a:solidFill>
                <a:latin typeface="Trebuchet MS"/>
                <a:ea typeface="Trebuchet MS"/>
                <a:cs typeface="Trebuchet MS"/>
                <a:sym typeface="Trebuchet MS"/>
              </a:rPr>
              <a:t>Use powerful verbs and adjectives.</a:t>
            </a:r>
            <a:endParaRPr b="1">
              <a:solidFill>
                <a:srgbClr val="FF0000"/>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FF00FF"/>
              </a:buClr>
              <a:buSzPts val="1400"/>
              <a:buFont typeface="Trebuchet MS"/>
              <a:buChar char="❏"/>
            </a:pPr>
            <a:r>
              <a:rPr b="1" lang="en-GB">
                <a:solidFill>
                  <a:srgbClr val="FF00FF"/>
                </a:solidFill>
                <a:latin typeface="Trebuchet MS"/>
                <a:ea typeface="Trebuchet MS"/>
                <a:cs typeface="Trebuchet MS"/>
                <a:sym typeface="Trebuchet MS"/>
              </a:rPr>
              <a:t>Can you include some imagery?</a:t>
            </a:r>
            <a:endParaRPr b="1">
              <a:solidFill>
                <a:srgbClr val="FF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chemeClr val="dk1"/>
              </a:buClr>
              <a:buSzPts val="1400"/>
              <a:buFont typeface="Trebuchet MS"/>
              <a:buChar char="❏"/>
            </a:pPr>
            <a:r>
              <a:rPr b="1" lang="en-GB">
                <a:solidFill>
                  <a:schemeClr val="dk1"/>
                </a:solidFill>
                <a:latin typeface="Trebuchet MS"/>
                <a:ea typeface="Trebuchet MS"/>
                <a:cs typeface="Trebuchet MS"/>
                <a:sym typeface="Trebuchet MS"/>
              </a:rPr>
              <a:t>Vary your sentences.</a:t>
            </a:r>
            <a:endParaRPr b="1">
              <a:solidFill>
                <a:schemeClr val="dk1"/>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C27BA0"/>
              </a:buClr>
              <a:buSzPts val="1400"/>
              <a:buFont typeface="Trebuchet MS"/>
              <a:buChar char="❏"/>
            </a:pPr>
            <a:r>
              <a:rPr b="1" lang="en-GB">
                <a:solidFill>
                  <a:srgbClr val="C27BA0"/>
                </a:solidFill>
                <a:latin typeface="Trebuchet MS"/>
                <a:ea typeface="Trebuchet MS"/>
                <a:cs typeface="Trebuchet MS"/>
                <a:sym typeface="Trebuchet MS"/>
              </a:rPr>
              <a:t>Avoid cliches/ obvious descriptions.</a:t>
            </a:r>
            <a:endParaRPr b="1">
              <a:solidFill>
                <a:srgbClr val="C27BA0"/>
              </a:solidFill>
              <a:latin typeface="Trebuchet MS"/>
              <a:ea typeface="Trebuchet MS"/>
              <a:cs typeface="Trebuchet MS"/>
              <a:sym typeface="Trebuchet MS"/>
            </a:endParaRPr>
          </a:p>
        </p:txBody>
      </p:sp>
      <p:sp>
        <p:nvSpPr>
          <p:cNvPr id="248" name="Google Shape;248;p43"/>
          <p:cNvSpPr txBox="1"/>
          <p:nvPr/>
        </p:nvSpPr>
        <p:spPr>
          <a:xfrm>
            <a:off x="161150" y="477000"/>
            <a:ext cx="5387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600" u="sng">
                <a:solidFill>
                  <a:schemeClr val="lt1"/>
                </a:solidFill>
                <a:latin typeface="Trebuchet MS"/>
                <a:ea typeface="Trebuchet MS"/>
                <a:cs typeface="Trebuchet MS"/>
                <a:sym typeface="Trebuchet MS"/>
              </a:rPr>
              <a:t>Write a description with the title: The Escape</a:t>
            </a:r>
            <a:endParaRPr b="1" sz="1600" u="sng">
              <a:solidFill>
                <a:schemeClr val="lt1"/>
              </a:solidFill>
              <a:latin typeface="Trebuchet MS"/>
              <a:ea typeface="Trebuchet MS"/>
              <a:cs typeface="Trebuchet MS"/>
              <a:sym typeface="Trebuchet MS"/>
            </a:endParaRPr>
          </a:p>
        </p:txBody>
      </p:sp>
      <p:pic>
        <p:nvPicPr>
          <p:cNvPr id="249" name="Google Shape;249;p43"/>
          <p:cNvPicPr preferRelativeResize="0"/>
          <p:nvPr/>
        </p:nvPicPr>
        <p:blipFill>
          <a:blip r:embed="rId3">
            <a:alphaModFix/>
          </a:blip>
          <a:stretch>
            <a:fillRect/>
          </a:stretch>
        </p:blipFill>
        <p:spPr>
          <a:xfrm>
            <a:off x="161150" y="908100"/>
            <a:ext cx="4587750" cy="3184852"/>
          </a:xfrm>
          <a:prstGeom prst="rect">
            <a:avLst/>
          </a:prstGeom>
          <a:noFill/>
          <a:ln>
            <a:noFill/>
          </a:ln>
        </p:spPr>
      </p:pic>
      <p:sp>
        <p:nvSpPr>
          <p:cNvPr id="250" name="Google Shape;250;p43"/>
          <p:cNvSpPr/>
          <p:nvPr/>
        </p:nvSpPr>
        <p:spPr>
          <a:xfrm rot="-299806">
            <a:off x="8350327" y="655127"/>
            <a:ext cx="771084" cy="852368"/>
          </a:xfrm>
          <a:custGeom>
            <a:rect b="b" l="l" r="r" t="t"/>
            <a:pathLst>
              <a:path extrusionOk="0" h="1921081" w="1679025">
                <a:moveTo>
                  <a:pt x="0" y="0"/>
                </a:moveTo>
                <a:lnTo>
                  <a:pt x="1679025" y="0"/>
                </a:lnTo>
                <a:lnTo>
                  <a:pt x="1679025" y="1921082"/>
                </a:lnTo>
                <a:lnTo>
                  <a:pt x="0" y="1921082"/>
                </a:lnTo>
                <a:lnTo>
                  <a:pt x="0" y="0"/>
                </a:lnTo>
                <a:close/>
              </a:path>
            </a:pathLst>
          </a:custGeom>
          <a:blipFill rotWithShape="1">
            <a:blip r:embed="rId4">
              <a:alphaModFix/>
            </a:blip>
            <a:stretch>
              <a:fillRect b="0" l="0" r="0" t="0"/>
            </a:stretch>
          </a:blipFill>
          <a:ln>
            <a:noFill/>
          </a:ln>
          <a:effectLst>
            <a:outerShdw blurRad="48426" rotWithShape="0" algn="bl" dir="8640000" dist="50732">
              <a:srgbClr val="F68C1F">
                <a:alpha val="50000"/>
              </a:srgbClr>
            </a:outerShdw>
          </a:effectLst>
        </p:spPr>
      </p:sp>
      <p:sp>
        <p:nvSpPr>
          <p:cNvPr id="251" name="Google Shape;251;p43"/>
          <p:cNvSpPr/>
          <p:nvPr/>
        </p:nvSpPr>
        <p:spPr>
          <a:xfrm>
            <a:off x="151650" y="4233600"/>
            <a:ext cx="5269800" cy="917100"/>
          </a:xfrm>
          <a:prstGeom prst="rect">
            <a:avLst/>
          </a:prstGeom>
          <a:solidFill>
            <a:srgbClr val="3A50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chemeClr val="lt1"/>
                </a:solidFill>
                <a:latin typeface="Trebuchet MS"/>
                <a:ea typeface="Trebuchet MS"/>
                <a:cs typeface="Trebuchet MS"/>
                <a:sym typeface="Trebuchet MS"/>
              </a:rPr>
              <a:t>Remember to…</a:t>
            </a:r>
            <a:endParaRPr sz="2500">
              <a:solidFill>
                <a:schemeClr val="lt1"/>
              </a:solidFill>
              <a:latin typeface="Trebuchet MS"/>
              <a:ea typeface="Trebuchet MS"/>
              <a:cs typeface="Trebuchet MS"/>
              <a:sym typeface="Trebuchet MS"/>
            </a:endParaRPr>
          </a:p>
          <a:p>
            <a:pPr indent="0" lvl="0" marL="0" rtl="0" algn="ctr">
              <a:spcBef>
                <a:spcPts val="0"/>
              </a:spcBef>
              <a:spcAft>
                <a:spcPts val="0"/>
              </a:spcAft>
              <a:buNone/>
            </a:pPr>
            <a:r>
              <a:rPr lang="en-GB" sz="3000">
                <a:solidFill>
                  <a:schemeClr val="lt1"/>
                </a:solidFill>
                <a:latin typeface="Trebuchet MS"/>
                <a:ea typeface="Trebuchet MS"/>
                <a:cs typeface="Trebuchet MS"/>
                <a:sym typeface="Trebuchet MS"/>
              </a:rPr>
              <a:t> “Show, and not tell!”</a:t>
            </a:r>
            <a:endParaRPr sz="3000">
              <a:solidFill>
                <a:schemeClr val="lt1"/>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32B"/>
        </a:solidFill>
      </p:bgPr>
    </p:bg>
    <p:spTree>
      <p:nvGrpSpPr>
        <p:cNvPr id="255" name="Shape 255"/>
        <p:cNvGrpSpPr/>
        <p:nvPr/>
      </p:nvGrpSpPr>
      <p:grpSpPr>
        <a:xfrm>
          <a:off x="0" y="0"/>
          <a:ext cx="0" cy="0"/>
          <a:chOff x="0" y="0"/>
          <a:chExt cx="0" cy="0"/>
        </a:xfrm>
      </p:grpSpPr>
      <p:sp>
        <p:nvSpPr>
          <p:cNvPr id="256" name="Google Shape;256;p44"/>
          <p:cNvSpPr txBox="1"/>
          <p:nvPr/>
        </p:nvSpPr>
        <p:spPr>
          <a:xfrm>
            <a:off x="161150" y="4208325"/>
            <a:ext cx="8821800" cy="796500"/>
          </a:xfrm>
          <a:prstGeom prst="rect">
            <a:avLst/>
          </a:prstGeom>
          <a:solidFill>
            <a:srgbClr val="9F740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chemeClr val="lt1"/>
              </a:solidFill>
              <a:latin typeface="Trebuchet MS"/>
              <a:ea typeface="Trebuchet MS"/>
              <a:cs typeface="Trebuchet MS"/>
              <a:sym typeface="Trebuchet MS"/>
            </a:endParaRPr>
          </a:p>
        </p:txBody>
      </p:sp>
      <p:sp>
        <p:nvSpPr>
          <p:cNvPr id="257" name="Google Shape;257;p44"/>
          <p:cNvSpPr txBox="1"/>
          <p:nvPr/>
        </p:nvSpPr>
        <p:spPr>
          <a:xfrm>
            <a:off x="4862650" y="928525"/>
            <a:ext cx="4120200" cy="3144000"/>
          </a:xfrm>
          <a:prstGeom prst="rect">
            <a:avLst/>
          </a:prstGeom>
          <a:solidFill>
            <a:srgbClr val="CBD5E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500" u="sng">
                <a:solidFill>
                  <a:schemeClr val="dk1"/>
                </a:solidFill>
                <a:latin typeface="Trebuchet MS"/>
                <a:ea typeface="Trebuchet MS"/>
                <a:cs typeface="Trebuchet MS"/>
                <a:sym typeface="Trebuchet MS"/>
              </a:rPr>
              <a:t>Success criteria:</a:t>
            </a:r>
            <a:endParaRPr b="1" sz="1500" u="sng">
              <a:solidFill>
                <a:schemeClr val="dk1"/>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9900FF"/>
              </a:buClr>
              <a:buSzPts val="1400"/>
              <a:buFont typeface="Trebuchet MS"/>
              <a:buChar char="❏"/>
            </a:pPr>
            <a:r>
              <a:rPr b="1" lang="en-GB">
                <a:solidFill>
                  <a:srgbClr val="9900FF"/>
                </a:solidFill>
                <a:latin typeface="Trebuchet MS"/>
                <a:ea typeface="Trebuchet MS"/>
                <a:cs typeface="Trebuchet MS"/>
                <a:sym typeface="Trebuchet MS"/>
              </a:rPr>
              <a:t>Must have some focus on ‘escape’.</a:t>
            </a:r>
            <a:endParaRPr b="1">
              <a:solidFill>
                <a:srgbClr val="99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0000FF"/>
              </a:buClr>
              <a:buSzPts val="1400"/>
              <a:buFont typeface="Trebuchet MS"/>
              <a:buChar char="❏"/>
            </a:pPr>
            <a:r>
              <a:rPr b="1" lang="en-GB">
                <a:solidFill>
                  <a:srgbClr val="0000FF"/>
                </a:solidFill>
                <a:latin typeface="Trebuchet MS"/>
                <a:ea typeface="Trebuchet MS"/>
                <a:cs typeface="Trebuchet MS"/>
                <a:sym typeface="Trebuchet MS"/>
              </a:rPr>
              <a:t>Zoom in on objects/ aspects within the scene - colours? Sounds? Movements?</a:t>
            </a:r>
            <a:endParaRPr b="1">
              <a:solidFill>
                <a:srgbClr val="00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9F7402"/>
              </a:buClr>
              <a:buSzPts val="1400"/>
              <a:buFont typeface="Trebuchet MS"/>
              <a:buChar char="❏"/>
            </a:pPr>
            <a:r>
              <a:rPr b="1" lang="en-GB">
                <a:solidFill>
                  <a:srgbClr val="9F7402"/>
                </a:solidFill>
                <a:latin typeface="Trebuchet MS"/>
                <a:ea typeface="Trebuchet MS"/>
                <a:cs typeface="Trebuchet MS"/>
                <a:sym typeface="Trebuchet MS"/>
              </a:rPr>
              <a:t>Show the man’s feelings - actions? Posture?</a:t>
            </a:r>
            <a:endParaRPr b="1">
              <a:solidFill>
                <a:srgbClr val="9F7402"/>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38761D"/>
              </a:buClr>
              <a:buSzPts val="1400"/>
              <a:buFont typeface="Trebuchet MS"/>
              <a:buChar char="❏"/>
            </a:pPr>
            <a:r>
              <a:rPr b="1" lang="en-GB">
                <a:solidFill>
                  <a:srgbClr val="38761D"/>
                </a:solidFill>
                <a:latin typeface="Trebuchet MS"/>
                <a:ea typeface="Trebuchet MS"/>
                <a:cs typeface="Trebuchet MS"/>
                <a:sym typeface="Trebuchet MS"/>
              </a:rPr>
              <a:t>Add some attention to detail for each object/ aspect of the scene you describe.</a:t>
            </a:r>
            <a:endParaRPr b="1">
              <a:solidFill>
                <a:srgbClr val="38761D"/>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FF0000"/>
              </a:buClr>
              <a:buSzPts val="1400"/>
              <a:buFont typeface="Trebuchet MS"/>
              <a:buChar char="❏"/>
            </a:pPr>
            <a:r>
              <a:rPr b="1" lang="en-GB">
                <a:solidFill>
                  <a:srgbClr val="FF0000"/>
                </a:solidFill>
                <a:latin typeface="Trebuchet MS"/>
                <a:ea typeface="Trebuchet MS"/>
                <a:cs typeface="Trebuchet MS"/>
                <a:sym typeface="Trebuchet MS"/>
              </a:rPr>
              <a:t>Use powerful verbs and adjectives.</a:t>
            </a:r>
            <a:endParaRPr b="1">
              <a:solidFill>
                <a:srgbClr val="FF0000"/>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FF00FF"/>
              </a:buClr>
              <a:buSzPts val="1400"/>
              <a:buFont typeface="Trebuchet MS"/>
              <a:buChar char="❏"/>
            </a:pPr>
            <a:r>
              <a:rPr b="1" lang="en-GB">
                <a:solidFill>
                  <a:srgbClr val="FF00FF"/>
                </a:solidFill>
                <a:latin typeface="Trebuchet MS"/>
                <a:ea typeface="Trebuchet MS"/>
                <a:cs typeface="Trebuchet MS"/>
                <a:sym typeface="Trebuchet MS"/>
              </a:rPr>
              <a:t>Can you include some imagery?</a:t>
            </a:r>
            <a:endParaRPr b="1">
              <a:solidFill>
                <a:srgbClr val="FF00FF"/>
              </a:solidFill>
              <a:latin typeface="Trebuchet MS"/>
              <a:ea typeface="Trebuchet MS"/>
              <a:cs typeface="Trebuchet MS"/>
              <a:sym typeface="Trebuchet MS"/>
            </a:endParaRPr>
          </a:p>
          <a:p>
            <a:pPr indent="-317500" lvl="0" marL="457200" rtl="0" algn="l">
              <a:lnSpc>
                <a:spcPct val="115000"/>
              </a:lnSpc>
              <a:spcBef>
                <a:spcPts val="0"/>
              </a:spcBef>
              <a:spcAft>
                <a:spcPts val="0"/>
              </a:spcAft>
              <a:buClr>
                <a:schemeClr val="dk1"/>
              </a:buClr>
              <a:buSzPts val="1400"/>
              <a:buFont typeface="Trebuchet MS"/>
              <a:buChar char="❏"/>
            </a:pPr>
            <a:r>
              <a:rPr b="1" lang="en-GB">
                <a:solidFill>
                  <a:schemeClr val="dk1"/>
                </a:solidFill>
                <a:latin typeface="Trebuchet MS"/>
                <a:ea typeface="Trebuchet MS"/>
                <a:cs typeface="Trebuchet MS"/>
                <a:sym typeface="Trebuchet MS"/>
              </a:rPr>
              <a:t>Vary your sentences.</a:t>
            </a:r>
            <a:endParaRPr b="1">
              <a:solidFill>
                <a:schemeClr val="dk1"/>
              </a:solidFill>
              <a:latin typeface="Trebuchet MS"/>
              <a:ea typeface="Trebuchet MS"/>
              <a:cs typeface="Trebuchet MS"/>
              <a:sym typeface="Trebuchet MS"/>
            </a:endParaRPr>
          </a:p>
          <a:p>
            <a:pPr indent="-317500" lvl="0" marL="457200" rtl="0" algn="l">
              <a:lnSpc>
                <a:spcPct val="115000"/>
              </a:lnSpc>
              <a:spcBef>
                <a:spcPts val="0"/>
              </a:spcBef>
              <a:spcAft>
                <a:spcPts val="0"/>
              </a:spcAft>
              <a:buClr>
                <a:srgbClr val="C27BA0"/>
              </a:buClr>
              <a:buSzPts val="1400"/>
              <a:buFont typeface="Trebuchet MS"/>
              <a:buChar char="❏"/>
            </a:pPr>
            <a:r>
              <a:rPr b="1" lang="en-GB">
                <a:solidFill>
                  <a:srgbClr val="C27BA0"/>
                </a:solidFill>
                <a:latin typeface="Trebuchet MS"/>
                <a:ea typeface="Trebuchet MS"/>
                <a:cs typeface="Trebuchet MS"/>
                <a:sym typeface="Trebuchet MS"/>
              </a:rPr>
              <a:t>Avoid cliches/ obvious descriptions.</a:t>
            </a:r>
            <a:endParaRPr b="1">
              <a:solidFill>
                <a:srgbClr val="C27BA0"/>
              </a:solidFill>
              <a:latin typeface="Trebuchet MS"/>
              <a:ea typeface="Trebuchet MS"/>
              <a:cs typeface="Trebuchet MS"/>
              <a:sym typeface="Trebuchet MS"/>
            </a:endParaRPr>
          </a:p>
        </p:txBody>
      </p:sp>
      <p:sp>
        <p:nvSpPr>
          <p:cNvPr id="258" name="Google Shape;258;p44"/>
          <p:cNvSpPr txBox="1"/>
          <p:nvPr/>
        </p:nvSpPr>
        <p:spPr>
          <a:xfrm>
            <a:off x="161150" y="236250"/>
            <a:ext cx="4642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600" u="sng">
                <a:solidFill>
                  <a:schemeClr val="lt1"/>
                </a:solidFill>
                <a:latin typeface="Trebuchet MS"/>
                <a:ea typeface="Trebuchet MS"/>
                <a:cs typeface="Trebuchet MS"/>
                <a:sym typeface="Trebuchet MS"/>
              </a:rPr>
              <a:t>In your </a:t>
            </a:r>
            <a:r>
              <a:rPr b="1" lang="en-GB" sz="1600" u="sng">
                <a:solidFill>
                  <a:schemeClr val="lt1"/>
                </a:solidFill>
                <a:highlight>
                  <a:srgbClr val="FF00FF"/>
                </a:highlight>
                <a:latin typeface="Trebuchet MS"/>
                <a:ea typeface="Trebuchet MS"/>
                <a:cs typeface="Trebuchet MS"/>
                <a:sym typeface="Trebuchet MS"/>
              </a:rPr>
              <a:t>English Pink Book</a:t>
            </a:r>
            <a:r>
              <a:rPr b="1" lang="en-GB" sz="1600" u="sng">
                <a:solidFill>
                  <a:schemeClr val="lt1"/>
                </a:solidFill>
                <a:latin typeface="Trebuchet MS"/>
                <a:ea typeface="Trebuchet MS"/>
                <a:cs typeface="Trebuchet MS"/>
                <a:sym typeface="Trebuchet MS"/>
              </a:rPr>
              <a:t>, w</a:t>
            </a:r>
            <a:r>
              <a:rPr b="1" lang="en-GB" sz="1600" u="sng">
                <a:solidFill>
                  <a:schemeClr val="lt1"/>
                </a:solidFill>
                <a:latin typeface="Trebuchet MS"/>
                <a:ea typeface="Trebuchet MS"/>
                <a:cs typeface="Trebuchet MS"/>
                <a:sym typeface="Trebuchet MS"/>
              </a:rPr>
              <a:t>rite a description with the title: </a:t>
            </a:r>
            <a:r>
              <a:rPr b="1" i="1" lang="en-GB" sz="1600" u="sng">
                <a:solidFill>
                  <a:schemeClr val="lt1"/>
                </a:solidFill>
                <a:latin typeface="Trebuchet MS"/>
                <a:ea typeface="Trebuchet MS"/>
                <a:cs typeface="Trebuchet MS"/>
                <a:sym typeface="Trebuchet MS"/>
              </a:rPr>
              <a:t>The Escape</a:t>
            </a:r>
            <a:endParaRPr b="1" i="1" sz="1600" u="sng">
              <a:solidFill>
                <a:schemeClr val="lt1"/>
              </a:solidFill>
              <a:latin typeface="Trebuchet MS"/>
              <a:ea typeface="Trebuchet MS"/>
              <a:cs typeface="Trebuchet MS"/>
              <a:sym typeface="Trebuchet MS"/>
            </a:endParaRPr>
          </a:p>
        </p:txBody>
      </p:sp>
      <p:pic>
        <p:nvPicPr>
          <p:cNvPr id="259" name="Google Shape;259;p44"/>
          <p:cNvPicPr preferRelativeResize="0"/>
          <p:nvPr/>
        </p:nvPicPr>
        <p:blipFill>
          <a:blip r:embed="rId3">
            <a:alphaModFix/>
          </a:blip>
          <a:stretch>
            <a:fillRect/>
          </a:stretch>
        </p:blipFill>
        <p:spPr>
          <a:xfrm>
            <a:off x="161150" y="908100"/>
            <a:ext cx="4587750" cy="3184852"/>
          </a:xfrm>
          <a:prstGeom prst="rect">
            <a:avLst/>
          </a:prstGeom>
          <a:noFill/>
          <a:ln>
            <a:noFill/>
          </a:ln>
        </p:spPr>
      </p:pic>
      <p:sp>
        <p:nvSpPr>
          <p:cNvPr id="260" name="Google Shape;260;p44"/>
          <p:cNvSpPr/>
          <p:nvPr/>
        </p:nvSpPr>
        <p:spPr>
          <a:xfrm rot="-299806">
            <a:off x="7647302" y="156202"/>
            <a:ext cx="771084" cy="852368"/>
          </a:xfrm>
          <a:custGeom>
            <a:rect b="b" l="l" r="r" t="t"/>
            <a:pathLst>
              <a:path extrusionOk="0" h="1921081" w="1679025">
                <a:moveTo>
                  <a:pt x="0" y="0"/>
                </a:moveTo>
                <a:lnTo>
                  <a:pt x="1679025" y="0"/>
                </a:lnTo>
                <a:lnTo>
                  <a:pt x="1679025" y="1921082"/>
                </a:lnTo>
                <a:lnTo>
                  <a:pt x="0" y="1921082"/>
                </a:lnTo>
                <a:lnTo>
                  <a:pt x="0" y="0"/>
                </a:lnTo>
                <a:close/>
              </a:path>
            </a:pathLst>
          </a:custGeom>
          <a:blipFill rotWithShape="1">
            <a:blip r:embed="rId4">
              <a:alphaModFix/>
            </a:blip>
            <a:stretch>
              <a:fillRect b="0" l="0" r="0" t="0"/>
            </a:stretch>
          </a:blipFill>
          <a:ln>
            <a:noFill/>
          </a:ln>
          <a:effectLst>
            <a:outerShdw blurRad="48426" rotWithShape="0" algn="bl" dir="8640000" dist="50732">
              <a:srgbClr val="F68C1F">
                <a:alpha val="50000"/>
              </a:srgbClr>
            </a:outerShdw>
          </a:effectLst>
        </p:spPr>
      </p:sp>
      <p:sp>
        <p:nvSpPr>
          <p:cNvPr id="261" name="Google Shape;261;p44"/>
          <p:cNvSpPr/>
          <p:nvPr/>
        </p:nvSpPr>
        <p:spPr>
          <a:xfrm>
            <a:off x="4862650" y="236250"/>
            <a:ext cx="2821500" cy="592500"/>
          </a:xfrm>
          <a:prstGeom prst="rect">
            <a:avLst/>
          </a:prstGeom>
          <a:solidFill>
            <a:srgbClr val="34FFA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latin typeface="Bricolage Grotesque"/>
                <a:ea typeface="Bricolage Grotesque"/>
                <a:cs typeface="Bricolage Grotesque"/>
                <a:sym typeface="Bricolage Grotesque"/>
              </a:rPr>
              <a:t>PAIR ACTIVITY!</a:t>
            </a:r>
            <a:r>
              <a:rPr lang="en-GB" sz="1300">
                <a:latin typeface="Bricolage Grotesque"/>
                <a:ea typeface="Bricolage Grotesque"/>
                <a:cs typeface="Bricolage Grotesque"/>
                <a:sym typeface="Bricolage Grotesque"/>
              </a:rPr>
              <a:t> Work with the person sitting next to you!</a:t>
            </a:r>
            <a:endParaRPr sz="1300">
              <a:latin typeface="Bricolage Grotesque"/>
              <a:ea typeface="Bricolage Grotesque"/>
              <a:cs typeface="Bricolage Grotesque"/>
              <a:sym typeface="Bricolage Grotesque"/>
            </a:endParaRPr>
          </a:p>
          <a:p>
            <a:pPr indent="0" lvl="0" marL="0" rtl="0" algn="ctr">
              <a:spcBef>
                <a:spcPts val="0"/>
              </a:spcBef>
              <a:spcAft>
                <a:spcPts val="0"/>
              </a:spcAft>
              <a:buNone/>
            </a:pPr>
            <a:r>
              <a:rPr b="1" lang="en-GB" sz="1300">
                <a:solidFill>
                  <a:srgbClr val="980000"/>
                </a:solidFill>
                <a:latin typeface="Bricolage Grotesque"/>
                <a:ea typeface="Bricolage Grotesque"/>
                <a:cs typeface="Bricolage Grotesque"/>
                <a:sym typeface="Bricolage Grotesque"/>
              </a:rPr>
              <a:t>THINK, PAIR, SHARE</a:t>
            </a:r>
            <a:endParaRPr b="1" sz="1300">
              <a:solidFill>
                <a:srgbClr val="980000"/>
              </a:solidFill>
              <a:latin typeface="Bricolage Grotesque"/>
              <a:ea typeface="Bricolage Grotesque"/>
              <a:cs typeface="Bricolage Grotesque"/>
              <a:sym typeface="Bricolage Grotesque"/>
            </a:endParaRPr>
          </a:p>
        </p:txBody>
      </p:sp>
      <p:sp>
        <p:nvSpPr>
          <p:cNvPr id="262" name="Google Shape;262;p44"/>
          <p:cNvSpPr txBox="1"/>
          <p:nvPr/>
        </p:nvSpPr>
        <p:spPr>
          <a:xfrm>
            <a:off x="211675" y="4274900"/>
            <a:ext cx="8685900" cy="646500"/>
          </a:xfrm>
          <a:prstGeom prst="rect">
            <a:avLst/>
          </a:prstGeom>
          <a:solidFill>
            <a:srgbClr val="9F740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600">
                <a:solidFill>
                  <a:schemeClr val="lt1"/>
                </a:solidFill>
                <a:latin typeface="Trebuchet MS"/>
                <a:ea typeface="Trebuchet MS"/>
                <a:cs typeface="Trebuchet MS"/>
                <a:sym typeface="Trebuchet MS"/>
              </a:rPr>
              <a:t>Switch with another pair. How well they have shown the man’s feelings and the evening sky?</a:t>
            </a:r>
            <a:endParaRPr sz="1600">
              <a:solidFill>
                <a:schemeClr val="lt1"/>
              </a:solidFill>
              <a:latin typeface="Trebuchet MS"/>
              <a:ea typeface="Trebuchet MS"/>
              <a:cs typeface="Trebuchet MS"/>
              <a:sym typeface="Trebuchet MS"/>
            </a:endParaRPr>
          </a:p>
          <a:p>
            <a:pPr indent="0" lvl="0" marL="0" rtl="0" algn="ctr">
              <a:spcBef>
                <a:spcPts val="0"/>
              </a:spcBef>
              <a:spcAft>
                <a:spcPts val="0"/>
              </a:spcAft>
              <a:buNone/>
            </a:pPr>
            <a:r>
              <a:rPr b="1" lang="en-GB" sz="1800">
                <a:solidFill>
                  <a:schemeClr val="lt1"/>
                </a:solidFill>
                <a:latin typeface="Trebuchet MS"/>
                <a:ea typeface="Trebuchet MS"/>
                <a:cs typeface="Trebuchet MS"/>
                <a:sym typeface="Trebuchet MS"/>
              </a:rPr>
              <a:t>Give them a positive comment and a target.</a:t>
            </a:r>
            <a:endParaRPr sz="1800">
              <a:solidFill>
                <a:schemeClr val="dk2"/>
              </a:solidFill>
            </a:endParaRPr>
          </a:p>
        </p:txBody>
      </p:sp>
      <p:sp>
        <p:nvSpPr>
          <p:cNvPr id="263" name="Google Shape;263;p44"/>
          <p:cNvSpPr txBox="1"/>
          <p:nvPr/>
        </p:nvSpPr>
        <p:spPr>
          <a:xfrm>
            <a:off x="161150" y="828750"/>
            <a:ext cx="2715300" cy="126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GB" sz="3000">
                <a:solidFill>
                  <a:srgbClr val="FF0000"/>
                </a:solidFill>
                <a:latin typeface="Della Respira"/>
                <a:ea typeface="Della Respira"/>
                <a:cs typeface="Della Respira"/>
                <a:sym typeface="Della Respira"/>
              </a:rPr>
              <a:t>@&lt;&lt;10:00-@&gt;&gt;</a:t>
            </a:r>
            <a:endParaRPr b="1" i="1" sz="3000">
              <a:solidFill>
                <a:srgbClr val="FF0000"/>
              </a:solidFill>
              <a:latin typeface="Della Respira"/>
              <a:ea typeface="Della Respira"/>
              <a:cs typeface="Della Respira"/>
              <a:sym typeface="Della Respir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000"/>
                                        <p:tgtEl>
                                          <p:spTgt spid="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grpSp>
        <p:nvGrpSpPr>
          <p:cNvPr id="268" name="Google Shape;268;p45"/>
          <p:cNvGrpSpPr/>
          <p:nvPr/>
        </p:nvGrpSpPr>
        <p:grpSpPr>
          <a:xfrm>
            <a:off x="1714500" y="571500"/>
            <a:ext cx="5715000" cy="4000500"/>
            <a:chOff x="1714500" y="571500"/>
            <a:chExt cx="5715000" cy="4000500"/>
          </a:xfrm>
        </p:grpSpPr>
        <p:sp>
          <p:nvSpPr>
            <p:cNvPr id="269" name="Google Shape;269;p45"/>
            <p:cNvSpPr/>
            <p:nvPr/>
          </p:nvSpPr>
          <p:spPr>
            <a:xfrm>
              <a:off x="1714500" y="571500"/>
              <a:ext cx="5715000" cy="4000500"/>
            </a:xfrm>
            <a:prstGeom prst="roundRect">
              <a:avLst>
                <a:gd fmla="val 8951" name="adj"/>
              </a:avLst>
            </a:prstGeom>
            <a:solidFill>
              <a:srgbClr val="1C2541"/>
            </a:solidFill>
            <a:ln cap="flat" cmpd="sng" w="28575">
              <a:solidFill>
                <a:srgbClr val="9F7402"/>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 name="Google Shape;270;p45"/>
            <p:cNvSpPr txBox="1"/>
            <p:nvPr/>
          </p:nvSpPr>
          <p:spPr>
            <a:xfrm>
              <a:off x="1714500" y="1031367"/>
              <a:ext cx="57150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5400">
                  <a:solidFill>
                    <a:srgbClr val="F1C232"/>
                  </a:solidFill>
                  <a:latin typeface="Material Icons"/>
                  <a:ea typeface="Material Icons"/>
                  <a:cs typeface="Material Icons"/>
                  <a:sym typeface="Material Icons"/>
                </a:rPr>
                <a:t>star</a:t>
              </a:r>
              <a:endParaRPr sz="5400">
                <a:solidFill>
                  <a:srgbClr val="F1C232"/>
                </a:solidFill>
                <a:latin typeface="Material Icons"/>
                <a:ea typeface="Material Icons"/>
                <a:cs typeface="Material Icons"/>
                <a:sym typeface="Material Icons"/>
              </a:endParaRPr>
            </a:p>
          </p:txBody>
        </p:sp>
        <p:sp>
          <p:nvSpPr>
            <p:cNvPr id="271" name="Google Shape;271;p45"/>
            <p:cNvSpPr txBox="1"/>
            <p:nvPr/>
          </p:nvSpPr>
          <p:spPr>
            <a:xfrm>
              <a:off x="2000250" y="1809750"/>
              <a:ext cx="51435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400">
                  <a:solidFill>
                    <a:srgbClr val="FFFFFF"/>
                  </a:solidFill>
                  <a:latin typeface="Trebuchet MS"/>
                  <a:ea typeface="Trebuchet MS"/>
                  <a:cs typeface="Trebuchet MS"/>
                  <a:sym typeface="Trebuchet MS"/>
                </a:rPr>
                <a:t>THE STAR SENTENCE</a:t>
              </a:r>
              <a:endParaRPr b="1" sz="2400">
                <a:solidFill>
                  <a:srgbClr val="FFFFFF"/>
                </a:solidFill>
                <a:latin typeface="Trebuchet MS"/>
                <a:ea typeface="Trebuchet MS"/>
                <a:cs typeface="Trebuchet MS"/>
                <a:sym typeface="Trebuchet MS"/>
              </a:endParaRPr>
            </a:p>
          </p:txBody>
        </p:sp>
        <p:sp>
          <p:nvSpPr>
            <p:cNvPr id="272" name="Google Shape;272;p45"/>
            <p:cNvSpPr txBox="1"/>
            <p:nvPr/>
          </p:nvSpPr>
          <p:spPr>
            <a:xfrm>
              <a:off x="2000250" y="2428875"/>
              <a:ext cx="5143500" cy="1047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800">
                  <a:solidFill>
                    <a:srgbClr val="CBD5E1"/>
                  </a:solidFill>
                  <a:latin typeface="Bricolage Grotesque"/>
                  <a:ea typeface="Bricolage Grotesque"/>
                  <a:cs typeface="Bricolage Grotesque"/>
                  <a:sym typeface="Bricolage Grotesque"/>
                </a:rPr>
                <a:t>As a group, decide on your ‘star sentence’ to share with the class.</a:t>
              </a:r>
              <a:endParaRPr sz="1800">
                <a:solidFill>
                  <a:srgbClr val="CBD5E1"/>
                </a:solidFill>
                <a:latin typeface="Bricolage Grotesque"/>
                <a:ea typeface="Bricolage Grotesque"/>
                <a:cs typeface="Bricolage Grotesque"/>
                <a:sym typeface="Bricolage Grotesque"/>
              </a:endParaRPr>
            </a:p>
          </p:txBody>
        </p:sp>
        <p:sp>
          <p:nvSpPr>
            <p:cNvPr id="273" name="Google Shape;273;p45"/>
            <p:cNvSpPr/>
            <p:nvPr/>
          </p:nvSpPr>
          <p:spPr>
            <a:xfrm>
              <a:off x="3619500" y="3667125"/>
              <a:ext cx="1905000" cy="381000"/>
            </a:xfrm>
            <a:prstGeom prst="roundRect">
              <a:avLst>
                <a:gd fmla="val 50000" name="adj"/>
              </a:avLst>
            </a:prstGeom>
            <a:solidFill>
              <a:srgbClr val="3A506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4" name="Google Shape;274;p45"/>
            <p:cNvSpPr txBox="1"/>
            <p:nvPr/>
          </p:nvSpPr>
          <p:spPr>
            <a:xfrm>
              <a:off x="3619500" y="3667125"/>
              <a:ext cx="1905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1C232"/>
                  </a:solidFill>
                  <a:latin typeface="Trebuchet MS"/>
                  <a:ea typeface="Trebuchet MS"/>
                  <a:cs typeface="Trebuchet MS"/>
                  <a:sym typeface="Trebuchet MS"/>
                </a:rPr>
                <a:t>GROUP ACTIVITY</a:t>
              </a:r>
              <a:endParaRPr b="1" sz="1100">
                <a:solidFill>
                  <a:srgbClr val="F1C232"/>
                </a:solidFill>
                <a:latin typeface="Trebuchet MS"/>
                <a:ea typeface="Trebuchet MS"/>
                <a:cs typeface="Trebuchet MS"/>
                <a:sym typeface="Trebuchet M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6"/>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sp>
        <p:nvSpPr>
          <p:cNvPr id="280" name="Google Shape;280;p46"/>
          <p:cNvSpPr/>
          <p:nvPr/>
        </p:nvSpPr>
        <p:spPr>
          <a:xfrm>
            <a:off x="4710825" y="96950"/>
            <a:ext cx="4245000" cy="4918800"/>
          </a:xfrm>
          <a:prstGeom prst="rect">
            <a:avLst/>
          </a:prstGeom>
          <a:solidFill>
            <a:srgbClr val="CCCCCC"/>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sz="1500"/>
              <a:t>Guiding Prompt provided on Question Paper</a:t>
            </a:r>
            <a:endParaRPr b="1" sz="1500"/>
          </a:p>
          <a:p>
            <a:pPr indent="0" lvl="0" marL="0" rtl="0" algn="ctr">
              <a:spcBef>
                <a:spcPts val="0"/>
              </a:spcBef>
              <a:spcAft>
                <a:spcPts val="0"/>
              </a:spcAft>
              <a:buNone/>
            </a:pPr>
            <a:r>
              <a:t/>
            </a:r>
            <a:endParaRPr b="1" sz="1500"/>
          </a:p>
          <a:p>
            <a:pPr indent="0" lvl="0" marL="0" rtl="0" algn="ctr">
              <a:spcBef>
                <a:spcPts val="0"/>
              </a:spcBef>
              <a:spcAft>
                <a:spcPts val="0"/>
              </a:spcAft>
              <a:buNone/>
            </a:pPr>
            <a:r>
              <a:t/>
            </a:r>
            <a:endParaRPr sz="1500"/>
          </a:p>
        </p:txBody>
      </p:sp>
      <p:pic>
        <p:nvPicPr>
          <p:cNvPr id="281" name="Google Shape;281;p46"/>
          <p:cNvPicPr preferRelativeResize="0"/>
          <p:nvPr/>
        </p:nvPicPr>
        <p:blipFill rotWithShape="1">
          <a:blip r:embed="rId4">
            <a:alphaModFix/>
          </a:blip>
          <a:srcRect b="10992" l="0" r="0" t="0"/>
          <a:stretch/>
        </p:blipFill>
        <p:spPr>
          <a:xfrm>
            <a:off x="171575" y="96950"/>
            <a:ext cx="4444583" cy="491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7"/>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pic>
        <p:nvPicPr>
          <p:cNvPr id="287" name="Google Shape;287;p47"/>
          <p:cNvPicPr preferRelativeResize="0"/>
          <p:nvPr/>
        </p:nvPicPr>
        <p:blipFill>
          <a:blip r:embed="rId4">
            <a:alphaModFix/>
          </a:blip>
          <a:stretch>
            <a:fillRect/>
          </a:stretch>
        </p:blipFill>
        <p:spPr>
          <a:xfrm>
            <a:off x="1903150" y="87175"/>
            <a:ext cx="5439124" cy="48387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8"/>
          <p:cNvSpPr/>
          <p:nvPr/>
        </p:nvSpPr>
        <p:spPr>
          <a:xfrm>
            <a:off x="0" y="0"/>
            <a:ext cx="9144000" cy="51435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60" l="0" r="0" t="-9260"/>
            </a:stretch>
          </a:blipFill>
          <a:ln>
            <a:noFill/>
          </a:ln>
        </p:spPr>
      </p:sp>
      <p:pic>
        <p:nvPicPr>
          <p:cNvPr id="293" name="Google Shape;293;p48"/>
          <p:cNvPicPr preferRelativeResize="0"/>
          <p:nvPr/>
        </p:nvPicPr>
        <p:blipFill rotWithShape="1">
          <a:blip r:embed="rId4">
            <a:alphaModFix/>
          </a:blip>
          <a:srcRect b="0" l="4838" r="8761" t="0"/>
          <a:stretch/>
        </p:blipFill>
        <p:spPr>
          <a:xfrm>
            <a:off x="2027450" y="0"/>
            <a:ext cx="4762692"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8D3FF"/>
        </a:solidFill>
      </p:bgPr>
    </p:bg>
    <p:spTree>
      <p:nvGrpSpPr>
        <p:cNvPr id="297" name="Shape 297"/>
        <p:cNvGrpSpPr/>
        <p:nvPr/>
      </p:nvGrpSpPr>
      <p:grpSpPr>
        <a:xfrm>
          <a:off x="0" y="0"/>
          <a:ext cx="0" cy="0"/>
          <a:chOff x="0" y="0"/>
          <a:chExt cx="0" cy="0"/>
        </a:xfrm>
      </p:grpSpPr>
      <p:sp>
        <p:nvSpPr>
          <p:cNvPr id="298" name="Google Shape;298;p49"/>
          <p:cNvSpPr txBox="1"/>
          <p:nvPr>
            <p:ph type="title"/>
          </p:nvPr>
        </p:nvSpPr>
        <p:spPr>
          <a:xfrm>
            <a:off x="311700" y="1560000"/>
            <a:ext cx="8520600" cy="1763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5000">
                <a:latin typeface="Trebuchet MS"/>
                <a:ea typeface="Trebuchet MS"/>
                <a:cs typeface="Trebuchet MS"/>
                <a:sym typeface="Trebuchet MS"/>
              </a:rPr>
              <a:t>Additional Writing Challenges for Revision</a:t>
            </a:r>
            <a:endParaRPr b="1" sz="5000">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02" name="Shape 302"/>
        <p:cNvGrpSpPr/>
        <p:nvPr/>
      </p:nvGrpSpPr>
      <p:grpSpPr>
        <a:xfrm>
          <a:off x="0" y="0"/>
          <a:ext cx="0" cy="0"/>
          <a:chOff x="0" y="0"/>
          <a:chExt cx="0" cy="0"/>
        </a:xfrm>
      </p:grpSpPr>
      <p:sp>
        <p:nvSpPr>
          <p:cNvPr id="303" name="Google Shape;303;p50"/>
          <p:cNvSpPr txBox="1"/>
          <p:nvPr>
            <p:ph idx="1" type="subTitle"/>
          </p:nvPr>
        </p:nvSpPr>
        <p:spPr>
          <a:xfrm>
            <a:off x="6088150" y="0"/>
            <a:ext cx="3056100" cy="4404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GB" sz="1400">
                <a:solidFill>
                  <a:srgbClr val="000000"/>
                </a:solidFill>
              </a:rPr>
              <a:t>Make a list of the different people and objects you can </a:t>
            </a:r>
            <a:r>
              <a:rPr b="1" lang="en-GB" sz="1400" u="sng">
                <a:solidFill>
                  <a:srgbClr val="000000"/>
                </a:solidFill>
              </a:rPr>
              <a:t>see</a:t>
            </a:r>
            <a:r>
              <a:rPr b="1" lang="en-GB" sz="1400">
                <a:solidFill>
                  <a:srgbClr val="000000"/>
                </a:solidFill>
              </a:rPr>
              <a:t>. What might you </a:t>
            </a:r>
            <a:r>
              <a:rPr b="1" lang="en-GB" sz="1400" u="sng">
                <a:solidFill>
                  <a:srgbClr val="000000"/>
                </a:solidFill>
              </a:rPr>
              <a:t>hear</a:t>
            </a:r>
            <a:r>
              <a:rPr b="1" lang="en-GB" sz="1400">
                <a:solidFill>
                  <a:srgbClr val="000000"/>
                </a:solidFill>
              </a:rPr>
              <a:t> too? </a:t>
            </a:r>
            <a:endParaRPr b="1" sz="1400">
              <a:solidFill>
                <a:srgbClr val="000000"/>
              </a:solidFill>
            </a:endParaRPr>
          </a:p>
          <a:p>
            <a:pPr indent="0" lvl="0" marL="0" rtl="0" algn="l">
              <a:lnSpc>
                <a:spcPct val="115000"/>
              </a:lnSpc>
              <a:spcBef>
                <a:spcPts val="0"/>
              </a:spcBef>
              <a:spcAft>
                <a:spcPts val="0"/>
              </a:spcAft>
              <a:buNone/>
            </a:pPr>
            <a:r>
              <a:t/>
            </a:r>
            <a:endParaRPr b="1" sz="1400">
              <a:solidFill>
                <a:srgbClr val="000000"/>
              </a:solidFill>
            </a:endParaRPr>
          </a:p>
          <a:p>
            <a:pPr indent="0" lvl="0" marL="0" rtl="0" algn="l">
              <a:lnSpc>
                <a:spcPct val="115000"/>
              </a:lnSpc>
              <a:spcBef>
                <a:spcPts val="0"/>
              </a:spcBef>
              <a:spcAft>
                <a:spcPts val="0"/>
              </a:spcAft>
              <a:buNone/>
            </a:pPr>
            <a:r>
              <a:rPr b="1" lang="en-GB" sz="1400">
                <a:solidFill>
                  <a:srgbClr val="000000"/>
                </a:solidFill>
              </a:rPr>
              <a:t>Try to add some </a:t>
            </a:r>
            <a:r>
              <a:rPr b="1" lang="en-GB" sz="1400">
                <a:solidFill>
                  <a:srgbClr val="9900FF"/>
                </a:solidFill>
              </a:rPr>
              <a:t>adjectives</a:t>
            </a:r>
            <a:r>
              <a:rPr b="1" lang="en-GB" sz="1400">
                <a:solidFill>
                  <a:srgbClr val="000000"/>
                </a:solidFill>
              </a:rPr>
              <a:t> and/ or </a:t>
            </a:r>
            <a:r>
              <a:rPr b="1" lang="en-GB" sz="1400">
                <a:solidFill>
                  <a:srgbClr val="0000FF"/>
                </a:solidFill>
              </a:rPr>
              <a:t>verbs</a:t>
            </a:r>
            <a:r>
              <a:rPr b="1" lang="en-GB" sz="1400">
                <a:solidFill>
                  <a:srgbClr val="000000"/>
                </a:solidFill>
              </a:rPr>
              <a:t> to describe as you list:</a:t>
            </a:r>
            <a:endParaRPr b="1" sz="1400">
              <a:solidFill>
                <a:srgbClr val="000000"/>
              </a:solidFill>
            </a:endParaRPr>
          </a:p>
          <a:p>
            <a:pPr indent="-317500" lvl="0" marL="457200" rtl="0" algn="l">
              <a:lnSpc>
                <a:spcPct val="115000"/>
              </a:lnSpc>
              <a:spcBef>
                <a:spcPts val="0"/>
              </a:spcBef>
              <a:spcAft>
                <a:spcPts val="0"/>
              </a:spcAft>
              <a:buSzPts val="1400"/>
              <a:buChar char="-"/>
            </a:pPr>
            <a:r>
              <a:rPr lang="en-GB" sz="1400">
                <a:solidFill>
                  <a:srgbClr val="000000"/>
                </a:solidFill>
              </a:rPr>
              <a:t>the </a:t>
            </a:r>
            <a:r>
              <a:rPr lang="en-GB" sz="1400">
                <a:solidFill>
                  <a:srgbClr val="9900FF"/>
                </a:solidFill>
              </a:rPr>
              <a:t>luminscent </a:t>
            </a:r>
            <a:r>
              <a:rPr lang="en-GB" sz="1400">
                <a:solidFill>
                  <a:srgbClr val="000000"/>
                </a:solidFill>
              </a:rPr>
              <a:t>stars</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GB" sz="1400">
                <a:solidFill>
                  <a:srgbClr val="000000"/>
                </a:solidFill>
              </a:rPr>
              <a:t>tents</a:t>
            </a:r>
            <a:r>
              <a:rPr lang="en-GB" sz="1400">
                <a:solidFill>
                  <a:srgbClr val="000000"/>
                </a:solidFill>
              </a:rPr>
              <a:t> </a:t>
            </a:r>
            <a:r>
              <a:rPr lang="en-GB" sz="1400">
                <a:solidFill>
                  <a:srgbClr val="0000FF"/>
                </a:solidFill>
              </a:rPr>
              <a:t>swayed</a:t>
            </a:r>
            <a:endParaRPr sz="1400">
              <a:solidFill>
                <a:srgbClr val="0000FF"/>
              </a:solidFill>
            </a:endParaRPr>
          </a:p>
          <a:p>
            <a:pPr indent="-317500" lvl="0" marL="457200" rtl="0" algn="l">
              <a:lnSpc>
                <a:spcPct val="115000"/>
              </a:lnSpc>
              <a:spcBef>
                <a:spcPts val="0"/>
              </a:spcBef>
              <a:spcAft>
                <a:spcPts val="0"/>
              </a:spcAft>
              <a:buClr>
                <a:srgbClr val="0000FF"/>
              </a:buClr>
              <a:buSzPts val="1400"/>
              <a:buChar char="-"/>
            </a:pPr>
            <a:r>
              <a:rPr lang="en-GB" sz="1400">
                <a:solidFill>
                  <a:schemeClr val="dk1"/>
                </a:solidFill>
              </a:rPr>
              <a:t>stars</a:t>
            </a:r>
            <a:r>
              <a:rPr lang="en-GB" sz="1400">
                <a:solidFill>
                  <a:srgbClr val="0000FF"/>
                </a:solidFill>
              </a:rPr>
              <a:t> sparkled</a:t>
            </a:r>
            <a:endParaRPr sz="1400">
              <a:solidFill>
                <a:srgbClr val="0000FF"/>
              </a:solidFill>
            </a:endParaRPr>
          </a:p>
          <a:p>
            <a:pPr indent="0" lvl="0" marL="0" rtl="0" algn="l">
              <a:lnSpc>
                <a:spcPct val="115000"/>
              </a:lnSpc>
              <a:spcBef>
                <a:spcPts val="0"/>
              </a:spcBef>
              <a:spcAft>
                <a:spcPts val="0"/>
              </a:spcAft>
              <a:buNone/>
            </a:pPr>
            <a:r>
              <a:t/>
            </a:r>
            <a:endParaRPr b="1" sz="1400">
              <a:solidFill>
                <a:srgbClr val="0000FF"/>
              </a:solidFill>
            </a:endParaRPr>
          </a:p>
          <a:p>
            <a:pPr indent="0" lvl="0" marL="0" rtl="0" algn="l">
              <a:lnSpc>
                <a:spcPct val="115000"/>
              </a:lnSpc>
              <a:spcBef>
                <a:spcPts val="0"/>
              </a:spcBef>
              <a:spcAft>
                <a:spcPts val="0"/>
              </a:spcAft>
              <a:buNone/>
            </a:pPr>
            <a:r>
              <a:t/>
            </a:r>
            <a:endParaRPr b="1" sz="1400">
              <a:solidFill>
                <a:srgbClr val="0000FF"/>
              </a:solidFill>
            </a:endParaRPr>
          </a:p>
          <a:p>
            <a:pPr indent="0" lvl="0" marL="0" rtl="0" algn="l">
              <a:lnSpc>
                <a:spcPct val="115000"/>
              </a:lnSpc>
              <a:spcBef>
                <a:spcPts val="0"/>
              </a:spcBef>
              <a:spcAft>
                <a:spcPts val="0"/>
              </a:spcAft>
              <a:buNone/>
            </a:pPr>
            <a:r>
              <a:t/>
            </a:r>
            <a:endParaRPr b="1" sz="1400">
              <a:solidFill>
                <a:srgbClr val="0000FF"/>
              </a:solidFill>
            </a:endParaRPr>
          </a:p>
          <a:p>
            <a:pPr indent="0" lvl="0" marL="0" rtl="0" algn="l">
              <a:lnSpc>
                <a:spcPct val="115000"/>
              </a:lnSpc>
              <a:spcBef>
                <a:spcPts val="0"/>
              </a:spcBef>
              <a:spcAft>
                <a:spcPts val="0"/>
              </a:spcAft>
              <a:buNone/>
            </a:pPr>
            <a:r>
              <a:t/>
            </a:r>
            <a:endParaRPr b="1" sz="1400">
              <a:solidFill>
                <a:srgbClr val="0000FF"/>
              </a:solidFill>
            </a:endParaRPr>
          </a:p>
          <a:p>
            <a:pPr indent="0" lvl="0" marL="0" rtl="0" algn="l">
              <a:lnSpc>
                <a:spcPct val="115000"/>
              </a:lnSpc>
              <a:spcBef>
                <a:spcPts val="0"/>
              </a:spcBef>
              <a:spcAft>
                <a:spcPts val="0"/>
              </a:spcAft>
              <a:buNone/>
            </a:pPr>
            <a:r>
              <a:t/>
            </a:r>
            <a:endParaRPr b="1" sz="1400">
              <a:solidFill>
                <a:srgbClr val="0000FF"/>
              </a:solidFill>
            </a:endParaRPr>
          </a:p>
          <a:p>
            <a:pPr indent="0" lvl="0" marL="0" rtl="0" algn="l">
              <a:lnSpc>
                <a:spcPct val="115000"/>
              </a:lnSpc>
              <a:spcBef>
                <a:spcPts val="0"/>
              </a:spcBef>
              <a:spcAft>
                <a:spcPts val="0"/>
              </a:spcAft>
              <a:buNone/>
            </a:pPr>
            <a:r>
              <a:rPr b="1" lang="en-GB" sz="1400">
                <a:solidFill>
                  <a:srgbClr val="000000"/>
                </a:solidFill>
              </a:rPr>
              <a:t>    </a:t>
            </a:r>
            <a:endParaRPr b="1" sz="1400">
              <a:solidFill>
                <a:srgbClr val="000000"/>
              </a:solidFill>
            </a:endParaRPr>
          </a:p>
          <a:p>
            <a:pPr indent="0" lvl="0" marL="0" rtl="0" algn="ctr">
              <a:spcBef>
                <a:spcPts val="0"/>
              </a:spcBef>
              <a:spcAft>
                <a:spcPts val="0"/>
              </a:spcAft>
              <a:buNone/>
            </a:pPr>
            <a:r>
              <a:t/>
            </a:r>
            <a:endParaRPr>
              <a:latin typeface="Trebuchet MS"/>
              <a:ea typeface="Trebuchet MS"/>
              <a:cs typeface="Trebuchet MS"/>
              <a:sym typeface="Trebuchet MS"/>
            </a:endParaRPr>
          </a:p>
        </p:txBody>
      </p:sp>
      <p:sp>
        <p:nvSpPr>
          <p:cNvPr id="304" name="Google Shape;304;p50"/>
          <p:cNvSpPr txBox="1"/>
          <p:nvPr/>
        </p:nvSpPr>
        <p:spPr>
          <a:xfrm>
            <a:off x="6088150" y="4404600"/>
            <a:ext cx="3056100" cy="738900"/>
          </a:xfrm>
          <a:prstGeom prst="rect">
            <a:avLst/>
          </a:prstGeom>
          <a:solidFill>
            <a:srgbClr val="3EA1EB"/>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u="sng">
                <a:solidFill>
                  <a:schemeClr val="lt1"/>
                </a:solidFill>
                <a:latin typeface="Trebuchet MS"/>
                <a:ea typeface="Trebuchet MS"/>
                <a:cs typeface="Trebuchet MS"/>
                <a:sym typeface="Trebuchet MS"/>
              </a:rPr>
              <a:t>Challenge: </a:t>
            </a:r>
            <a:r>
              <a:rPr b="1" lang="en-GB" sz="1200">
                <a:solidFill>
                  <a:schemeClr val="lt1"/>
                </a:solidFill>
                <a:latin typeface="Trebuchet MS"/>
                <a:ea typeface="Trebuchet MS"/>
                <a:cs typeface="Trebuchet MS"/>
                <a:sym typeface="Trebuchet MS"/>
              </a:rPr>
              <a:t>Can you create some metaphors or use personification to describe the people/ objects? </a:t>
            </a:r>
            <a:endParaRPr b="1" sz="1200">
              <a:solidFill>
                <a:schemeClr val="lt1"/>
              </a:solidFill>
              <a:latin typeface="Trebuchet MS"/>
              <a:ea typeface="Trebuchet MS"/>
              <a:cs typeface="Trebuchet MS"/>
              <a:sym typeface="Trebuchet MS"/>
            </a:endParaRPr>
          </a:p>
        </p:txBody>
      </p:sp>
      <p:pic>
        <p:nvPicPr>
          <p:cNvPr id="305" name="Google Shape;305;p50"/>
          <p:cNvPicPr preferRelativeResize="0"/>
          <p:nvPr/>
        </p:nvPicPr>
        <p:blipFill>
          <a:blip r:embed="rId3">
            <a:alphaModFix/>
          </a:blip>
          <a:stretch>
            <a:fillRect/>
          </a:stretch>
        </p:blipFill>
        <p:spPr>
          <a:xfrm>
            <a:off x="0" y="0"/>
            <a:ext cx="6088150" cy="5143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1"/>
          <p:cNvSpPr txBox="1"/>
          <p:nvPr>
            <p:ph type="title"/>
          </p:nvPr>
        </p:nvSpPr>
        <p:spPr>
          <a:xfrm>
            <a:off x="0" y="0"/>
            <a:ext cx="9144000" cy="402300"/>
          </a:xfrm>
          <a:prstGeom prst="rect">
            <a:avLst/>
          </a:prstGeom>
          <a:solidFill>
            <a:srgbClr val="3EA1EB"/>
          </a:solidFill>
        </p:spPr>
        <p:txBody>
          <a:bodyPr anchorCtr="0" anchor="t" bIns="91425" lIns="91425" spcFirstLastPara="1" rIns="91425" wrap="square" tIns="91425">
            <a:normAutofit fontScale="90000"/>
          </a:bodyPr>
          <a:lstStyle/>
          <a:p>
            <a:pPr indent="0" lvl="0" marL="0" rtl="0" algn="l">
              <a:spcBef>
                <a:spcPts val="0"/>
              </a:spcBef>
              <a:spcAft>
                <a:spcPts val="0"/>
              </a:spcAft>
              <a:buSzPct val="46698"/>
              <a:buNone/>
            </a:pPr>
            <a:r>
              <a:rPr b="1" lang="en-GB" sz="2120">
                <a:solidFill>
                  <a:schemeClr val="lt1"/>
                </a:solidFill>
                <a:latin typeface="Trebuchet MS"/>
                <a:ea typeface="Trebuchet MS"/>
                <a:cs typeface="Trebuchet MS"/>
                <a:sym typeface="Trebuchet MS"/>
              </a:rPr>
              <a:t>Examples of show - don’t tell:</a:t>
            </a:r>
            <a:endParaRPr b="1" sz="2120">
              <a:solidFill>
                <a:schemeClr val="lt1"/>
              </a:solidFill>
              <a:latin typeface="Trebuchet MS"/>
              <a:ea typeface="Trebuchet MS"/>
              <a:cs typeface="Trebuchet MS"/>
              <a:sym typeface="Trebuchet MS"/>
            </a:endParaRPr>
          </a:p>
        </p:txBody>
      </p:sp>
      <p:sp>
        <p:nvSpPr>
          <p:cNvPr id="311" name="Google Shape;311;p51"/>
          <p:cNvSpPr txBox="1"/>
          <p:nvPr/>
        </p:nvSpPr>
        <p:spPr>
          <a:xfrm>
            <a:off x="5001900" y="2887775"/>
            <a:ext cx="41421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u="sng">
                <a:latin typeface="Trebuchet MS"/>
                <a:ea typeface="Trebuchet MS"/>
                <a:cs typeface="Trebuchet MS"/>
                <a:sym typeface="Trebuchet MS"/>
              </a:rPr>
              <a:t>Character:</a:t>
            </a:r>
            <a:endParaRPr b="1" u="sng">
              <a:latin typeface="Trebuchet MS"/>
              <a:ea typeface="Trebuchet MS"/>
              <a:cs typeface="Trebuchet MS"/>
              <a:sym typeface="Trebuchet MS"/>
            </a:endParaRPr>
          </a:p>
          <a:p>
            <a:pPr indent="0" lvl="0" marL="0" rtl="0" algn="l">
              <a:spcBef>
                <a:spcPts val="0"/>
              </a:spcBef>
              <a:spcAft>
                <a:spcPts val="0"/>
              </a:spcAft>
              <a:buNone/>
            </a:pPr>
            <a:r>
              <a:rPr b="1" lang="en-GB">
                <a:solidFill>
                  <a:srgbClr val="FF0000"/>
                </a:solidFill>
                <a:latin typeface="Trebuchet MS"/>
                <a:ea typeface="Trebuchet MS"/>
                <a:cs typeface="Trebuchet MS"/>
                <a:sym typeface="Trebuchet MS"/>
              </a:rPr>
              <a:t>Tell: </a:t>
            </a:r>
            <a:r>
              <a:rPr b="1" i="1" lang="en-GB">
                <a:solidFill>
                  <a:srgbClr val="FF0000"/>
                </a:solidFill>
                <a:latin typeface="Trebuchet MS"/>
                <a:ea typeface="Trebuchet MS"/>
                <a:cs typeface="Trebuchet MS"/>
                <a:sym typeface="Trebuchet MS"/>
              </a:rPr>
              <a:t>She was pensive and stuck in her own emotions.</a:t>
            </a:r>
            <a:endParaRPr b="1" i="1">
              <a:solidFill>
                <a:srgbClr val="FF0000"/>
              </a:solidFill>
              <a:latin typeface="Trebuchet MS"/>
              <a:ea typeface="Trebuchet MS"/>
              <a:cs typeface="Trebuchet MS"/>
              <a:sym typeface="Trebuchet MS"/>
            </a:endParaRPr>
          </a:p>
          <a:p>
            <a:pPr indent="0" lvl="0" marL="0" rtl="0" algn="l">
              <a:spcBef>
                <a:spcPts val="0"/>
              </a:spcBef>
              <a:spcAft>
                <a:spcPts val="0"/>
              </a:spcAft>
              <a:buNone/>
            </a:pPr>
            <a:r>
              <a:rPr b="1" lang="en-GB" u="sng">
                <a:solidFill>
                  <a:srgbClr val="9F7402"/>
                </a:solidFill>
              </a:rPr>
              <a:t>Show:</a:t>
            </a:r>
            <a:r>
              <a:rPr b="1" lang="en-GB">
                <a:solidFill>
                  <a:srgbClr val="9F7402"/>
                </a:solidFill>
              </a:rPr>
              <a:t> </a:t>
            </a:r>
            <a:r>
              <a:rPr b="1" i="1" lang="en-GB">
                <a:solidFill>
                  <a:srgbClr val="9F7402"/>
                </a:solidFill>
              </a:rPr>
              <a:t>She fiddled aimlessly with the leather watch strap, sometimes tracing the wrinkled fabric with the tips of her nails. Her face was tilted upwards, her blue eyes catching the starlight.</a:t>
            </a:r>
            <a:endParaRPr b="1" i="1" sz="1500">
              <a:solidFill>
                <a:srgbClr val="9900FF"/>
              </a:solidFill>
              <a:latin typeface="Trebuchet MS"/>
              <a:ea typeface="Trebuchet MS"/>
              <a:cs typeface="Trebuchet MS"/>
              <a:sym typeface="Trebuchet MS"/>
            </a:endParaRPr>
          </a:p>
        </p:txBody>
      </p:sp>
      <p:sp>
        <p:nvSpPr>
          <p:cNvPr id="312" name="Google Shape;312;p51"/>
          <p:cNvSpPr txBox="1"/>
          <p:nvPr/>
        </p:nvSpPr>
        <p:spPr>
          <a:xfrm>
            <a:off x="5001900" y="1283200"/>
            <a:ext cx="4142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u="sng">
                <a:latin typeface="Trebuchet MS"/>
                <a:ea typeface="Trebuchet MS"/>
                <a:cs typeface="Trebuchet MS"/>
                <a:sym typeface="Trebuchet MS"/>
              </a:rPr>
              <a:t>Object(s)</a:t>
            </a:r>
            <a:r>
              <a:rPr b="1" lang="en-GB" u="sng">
                <a:latin typeface="Trebuchet MS"/>
                <a:ea typeface="Trebuchet MS"/>
                <a:cs typeface="Trebuchet MS"/>
                <a:sym typeface="Trebuchet MS"/>
              </a:rPr>
              <a:t>:</a:t>
            </a:r>
            <a:endParaRPr b="1" u="sng">
              <a:latin typeface="Trebuchet MS"/>
              <a:ea typeface="Trebuchet MS"/>
              <a:cs typeface="Trebuchet MS"/>
              <a:sym typeface="Trebuchet MS"/>
            </a:endParaRPr>
          </a:p>
          <a:p>
            <a:pPr indent="0" lvl="0" marL="0" rtl="0" algn="l">
              <a:spcBef>
                <a:spcPts val="0"/>
              </a:spcBef>
              <a:spcAft>
                <a:spcPts val="0"/>
              </a:spcAft>
              <a:buNone/>
            </a:pPr>
            <a:r>
              <a:rPr b="1" lang="en-GB">
                <a:solidFill>
                  <a:srgbClr val="FF0000"/>
                </a:solidFill>
                <a:latin typeface="Trebuchet MS"/>
                <a:ea typeface="Trebuchet MS"/>
                <a:cs typeface="Trebuchet MS"/>
                <a:sym typeface="Trebuchet MS"/>
              </a:rPr>
              <a:t>Tell: </a:t>
            </a:r>
            <a:r>
              <a:rPr b="1" i="1" lang="en-GB">
                <a:solidFill>
                  <a:srgbClr val="FF0000"/>
                </a:solidFill>
                <a:latin typeface="Trebuchet MS"/>
                <a:ea typeface="Trebuchet MS"/>
                <a:cs typeface="Trebuchet MS"/>
                <a:sym typeface="Trebuchet MS"/>
              </a:rPr>
              <a:t>The shining stars were bright.</a:t>
            </a:r>
            <a:endParaRPr b="1" i="1">
              <a:solidFill>
                <a:srgbClr val="FF0000"/>
              </a:solidFill>
              <a:latin typeface="Trebuchet MS"/>
              <a:ea typeface="Trebuchet MS"/>
              <a:cs typeface="Trebuchet MS"/>
              <a:sym typeface="Trebuchet MS"/>
            </a:endParaRPr>
          </a:p>
          <a:p>
            <a:pPr indent="0" lvl="0" marL="0" rtl="0" algn="l">
              <a:spcBef>
                <a:spcPts val="0"/>
              </a:spcBef>
              <a:spcAft>
                <a:spcPts val="0"/>
              </a:spcAft>
              <a:buClr>
                <a:schemeClr val="dk1"/>
              </a:buClr>
              <a:buSzPts val="1100"/>
              <a:buFont typeface="Arial"/>
              <a:buNone/>
            </a:pPr>
            <a:r>
              <a:rPr b="1" lang="en-GB" u="sng">
                <a:solidFill>
                  <a:srgbClr val="9F7402"/>
                </a:solidFill>
              </a:rPr>
              <a:t>Show:</a:t>
            </a:r>
            <a:r>
              <a:rPr b="1" lang="en-GB">
                <a:solidFill>
                  <a:srgbClr val="9F7402"/>
                </a:solidFill>
              </a:rPr>
              <a:t> </a:t>
            </a:r>
            <a:r>
              <a:rPr b="1" i="1" lang="en-GB">
                <a:solidFill>
                  <a:srgbClr val="9F7402"/>
                </a:solidFill>
              </a:rPr>
              <a:t>Above our hastily pitched tents, the twinkling lights of a plethora of stars clustered together in the cloudless night sky.</a:t>
            </a:r>
            <a:endParaRPr b="1" i="1">
              <a:solidFill>
                <a:srgbClr val="9F7402"/>
              </a:solidFill>
            </a:endParaRPr>
          </a:p>
          <a:p>
            <a:pPr indent="0" lvl="0" marL="0" rtl="0" algn="l">
              <a:spcBef>
                <a:spcPts val="0"/>
              </a:spcBef>
              <a:spcAft>
                <a:spcPts val="0"/>
              </a:spcAft>
              <a:buNone/>
            </a:pPr>
            <a:r>
              <a:t/>
            </a:r>
            <a:endParaRPr b="1" i="1">
              <a:solidFill>
                <a:srgbClr val="9F7402"/>
              </a:solidFill>
              <a:latin typeface="Trebuchet MS"/>
              <a:ea typeface="Trebuchet MS"/>
              <a:cs typeface="Trebuchet MS"/>
              <a:sym typeface="Trebuchet MS"/>
            </a:endParaRPr>
          </a:p>
          <a:p>
            <a:pPr indent="0" lvl="0" marL="0" rtl="0" algn="l">
              <a:spcBef>
                <a:spcPts val="0"/>
              </a:spcBef>
              <a:spcAft>
                <a:spcPts val="0"/>
              </a:spcAft>
              <a:buNone/>
            </a:pPr>
            <a:r>
              <a:t/>
            </a:r>
            <a:endParaRPr b="1" i="1">
              <a:solidFill>
                <a:srgbClr val="9900FF"/>
              </a:solidFill>
              <a:latin typeface="Trebuchet MS"/>
              <a:ea typeface="Trebuchet MS"/>
              <a:cs typeface="Trebuchet MS"/>
              <a:sym typeface="Trebuchet MS"/>
            </a:endParaRPr>
          </a:p>
        </p:txBody>
      </p:sp>
      <p:sp>
        <p:nvSpPr>
          <p:cNvPr id="313" name="Google Shape;313;p51"/>
          <p:cNvSpPr txBox="1"/>
          <p:nvPr/>
        </p:nvSpPr>
        <p:spPr>
          <a:xfrm>
            <a:off x="0" y="534875"/>
            <a:ext cx="9144000" cy="400200"/>
          </a:xfrm>
          <a:prstGeom prst="rect">
            <a:avLst/>
          </a:prstGeom>
          <a:solidFill>
            <a:schemeClr val="lt1"/>
          </a:solidFill>
          <a:ln cap="flat" cmpd="sng" w="9525">
            <a:solidFill>
              <a:srgbClr val="3EA1EB"/>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a:latin typeface="Trebuchet MS"/>
                <a:ea typeface="Trebuchet MS"/>
                <a:cs typeface="Trebuchet MS"/>
                <a:sym typeface="Trebuchet MS"/>
              </a:rPr>
              <a:t>Why are the </a:t>
            </a:r>
            <a:r>
              <a:rPr b="1" lang="en-GB" u="sng">
                <a:solidFill>
                  <a:srgbClr val="9F7402"/>
                </a:solidFill>
                <a:latin typeface="Trebuchet MS"/>
                <a:ea typeface="Trebuchet MS"/>
                <a:cs typeface="Trebuchet MS"/>
                <a:sym typeface="Trebuchet MS"/>
              </a:rPr>
              <a:t>SHOW</a:t>
            </a:r>
            <a:r>
              <a:rPr b="1" lang="en-GB">
                <a:latin typeface="Trebuchet MS"/>
                <a:ea typeface="Trebuchet MS"/>
                <a:cs typeface="Trebuchet MS"/>
                <a:sym typeface="Trebuchet MS"/>
              </a:rPr>
              <a:t> descriptive sentences more effective? How did the author do it?</a:t>
            </a:r>
            <a:endParaRPr b="1">
              <a:latin typeface="Trebuchet MS"/>
              <a:ea typeface="Trebuchet MS"/>
              <a:cs typeface="Trebuchet MS"/>
              <a:sym typeface="Trebuchet MS"/>
            </a:endParaRPr>
          </a:p>
        </p:txBody>
      </p:sp>
      <p:pic>
        <p:nvPicPr>
          <p:cNvPr id="314" name="Google Shape;314;p51"/>
          <p:cNvPicPr preferRelativeResize="0"/>
          <p:nvPr/>
        </p:nvPicPr>
        <p:blipFill>
          <a:blip r:embed="rId3">
            <a:alphaModFix/>
          </a:blip>
          <a:stretch>
            <a:fillRect/>
          </a:stretch>
        </p:blipFill>
        <p:spPr>
          <a:xfrm>
            <a:off x="0" y="1067650"/>
            <a:ext cx="5001900" cy="406058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318" name="Shape 318"/>
        <p:cNvGrpSpPr/>
        <p:nvPr/>
      </p:nvGrpSpPr>
      <p:grpSpPr>
        <a:xfrm>
          <a:off x="0" y="0"/>
          <a:ext cx="0" cy="0"/>
          <a:chOff x="0" y="0"/>
          <a:chExt cx="0" cy="0"/>
        </a:xfrm>
      </p:grpSpPr>
      <p:pic>
        <p:nvPicPr>
          <p:cNvPr id="319" name="Google Shape;319;p52"/>
          <p:cNvPicPr preferRelativeResize="0"/>
          <p:nvPr/>
        </p:nvPicPr>
        <p:blipFill rotWithShape="1">
          <a:blip r:embed="rId3">
            <a:alphaModFix/>
          </a:blip>
          <a:srcRect b="0" l="0" r="6472" t="0"/>
          <a:stretch/>
        </p:blipFill>
        <p:spPr>
          <a:xfrm>
            <a:off x="0" y="0"/>
            <a:ext cx="7001225" cy="5143500"/>
          </a:xfrm>
          <a:prstGeom prst="rect">
            <a:avLst/>
          </a:prstGeom>
          <a:noFill/>
          <a:ln>
            <a:noFill/>
          </a:ln>
        </p:spPr>
      </p:pic>
      <p:sp>
        <p:nvSpPr>
          <p:cNvPr id="320" name="Google Shape;320;p52"/>
          <p:cNvSpPr txBox="1"/>
          <p:nvPr/>
        </p:nvSpPr>
        <p:spPr>
          <a:xfrm rot="-952960">
            <a:off x="243557" y="1704320"/>
            <a:ext cx="1467836" cy="1108088"/>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chemeClr val="lt1"/>
                </a:solidFill>
              </a:rPr>
              <a:t>Appearance of the fireworks</a:t>
            </a:r>
            <a:r>
              <a:rPr b="1" lang="en-GB" sz="1200">
                <a:solidFill>
                  <a:schemeClr val="lt1"/>
                </a:solidFill>
              </a:rPr>
              <a:t>?</a:t>
            </a:r>
            <a:endParaRPr b="1" sz="1200">
              <a:solidFill>
                <a:schemeClr val="lt1"/>
              </a:solidFill>
            </a:endParaRPr>
          </a:p>
          <a:p>
            <a:pPr indent="0" lvl="0" marL="0" rtl="0" algn="ctr">
              <a:spcBef>
                <a:spcPts val="0"/>
              </a:spcBef>
              <a:spcAft>
                <a:spcPts val="0"/>
              </a:spcAft>
              <a:buNone/>
            </a:pPr>
            <a:r>
              <a:rPr b="1" lang="en-GB" sz="1200">
                <a:solidFill>
                  <a:schemeClr val="lt1"/>
                </a:solidFill>
              </a:rPr>
              <a:t>Movement? Colours? Sounds?</a:t>
            </a:r>
            <a:endParaRPr b="1" sz="1200">
              <a:solidFill>
                <a:schemeClr val="lt1"/>
              </a:solidFill>
            </a:endParaRPr>
          </a:p>
        </p:txBody>
      </p:sp>
      <p:sp>
        <p:nvSpPr>
          <p:cNvPr id="321" name="Google Shape;321;p52"/>
          <p:cNvSpPr txBox="1"/>
          <p:nvPr/>
        </p:nvSpPr>
        <p:spPr>
          <a:xfrm rot="406532">
            <a:off x="4689297" y="3181594"/>
            <a:ext cx="1360401" cy="1293013"/>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chemeClr val="lt1"/>
                </a:solidFill>
              </a:rPr>
              <a:t>Appearance of the man?</a:t>
            </a:r>
            <a:endParaRPr b="1" sz="1200">
              <a:solidFill>
                <a:schemeClr val="lt1"/>
              </a:solidFill>
            </a:endParaRPr>
          </a:p>
          <a:p>
            <a:pPr indent="0" lvl="0" marL="0" rtl="0" algn="ctr">
              <a:spcBef>
                <a:spcPts val="0"/>
              </a:spcBef>
              <a:spcAft>
                <a:spcPts val="0"/>
              </a:spcAft>
              <a:buNone/>
            </a:pPr>
            <a:r>
              <a:rPr b="1" lang="en-GB" sz="1200">
                <a:solidFill>
                  <a:schemeClr val="lt1"/>
                </a:solidFill>
              </a:rPr>
              <a:t>Posture? Movements? Actions? Sounds?</a:t>
            </a:r>
            <a:endParaRPr b="1" sz="1200">
              <a:solidFill>
                <a:schemeClr val="lt1"/>
              </a:solidFill>
            </a:endParaRPr>
          </a:p>
        </p:txBody>
      </p:sp>
      <p:sp>
        <p:nvSpPr>
          <p:cNvPr id="322" name="Google Shape;322;p52"/>
          <p:cNvSpPr/>
          <p:nvPr/>
        </p:nvSpPr>
        <p:spPr>
          <a:xfrm>
            <a:off x="7140250" y="126375"/>
            <a:ext cx="1870200" cy="1276500"/>
          </a:xfrm>
          <a:prstGeom prst="rect">
            <a:avLst/>
          </a:prstGeom>
          <a:solidFill>
            <a:srgbClr val="EA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t>CHALLENGE:</a:t>
            </a:r>
            <a:endParaRPr b="1"/>
          </a:p>
          <a:p>
            <a:pPr indent="0" lvl="0" marL="0" rtl="0" algn="ctr">
              <a:spcBef>
                <a:spcPts val="0"/>
              </a:spcBef>
              <a:spcAft>
                <a:spcPts val="0"/>
              </a:spcAft>
              <a:buNone/>
            </a:pPr>
            <a:r>
              <a:rPr lang="en-GB"/>
              <a:t>Describe </a:t>
            </a:r>
            <a:r>
              <a:rPr lang="en-GB"/>
              <a:t>what</a:t>
            </a:r>
            <a:r>
              <a:rPr lang="en-GB"/>
              <a:t> you see and experience as you take part in a festival</a:t>
            </a:r>
            <a:endParaRPr/>
          </a:p>
        </p:txBody>
      </p:sp>
      <p:sp>
        <p:nvSpPr>
          <p:cNvPr id="323" name="Google Shape;323;p52"/>
          <p:cNvSpPr/>
          <p:nvPr/>
        </p:nvSpPr>
        <p:spPr>
          <a:xfrm>
            <a:off x="7152875" y="1579700"/>
            <a:ext cx="1870200" cy="2679300"/>
          </a:xfrm>
          <a:prstGeom prst="rect">
            <a:avLst/>
          </a:prstGeom>
          <a:solidFill>
            <a:schemeClr val="lt2"/>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GB"/>
              <a:t>Structure Outline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GB"/>
              <a:t>Dominant Impression</a:t>
            </a:r>
            <a:endParaRPr/>
          </a:p>
          <a:p>
            <a:pPr indent="0" lvl="0" marL="0" rtl="0" algn="l">
              <a:spcBef>
                <a:spcPts val="0"/>
              </a:spcBef>
              <a:spcAft>
                <a:spcPts val="0"/>
              </a:spcAft>
              <a:buNone/>
            </a:pPr>
            <a:r>
              <a:rPr lang="en-GB"/>
              <a:t>(set the scene)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Paragraph 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Paragraph 2</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Ending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Violet II">
      <a:dk1>
        <a:srgbClr val="000000"/>
      </a:dk1>
      <a:lt1>
        <a:srgbClr val="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Ethical Dilemmas Infographics">
  <a:themeElements>
    <a:clrScheme name="Office">
      <a:dk1>
        <a:srgbClr val="000000"/>
      </a:dk1>
      <a:lt1>
        <a:srgbClr val="FFFFFF"/>
      </a:lt1>
      <a:dk2>
        <a:srgbClr val="103C5D"/>
      </a:dk2>
      <a:lt2>
        <a:srgbClr val="0F3C5D"/>
      </a:lt2>
      <a:accent1>
        <a:srgbClr val="004873"/>
      </a:accent1>
      <a:accent2>
        <a:srgbClr val="E2F0F7"/>
      </a:accent2>
      <a:accent3>
        <a:srgbClr val="87C0D6"/>
      </a:accent3>
      <a:accent4>
        <a:srgbClr val="87C0D5"/>
      </a:accent4>
      <a:accent5>
        <a:srgbClr val="B9BBBB"/>
      </a:accent5>
      <a:accent6>
        <a:srgbClr val="FBAF62"/>
      </a:accent6>
      <a:hlink>
        <a:srgbClr val="FFB167"/>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