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7" r:id="rId4"/>
    <p:sldMasterId id="2147483718" r:id="rId5"/>
    <p:sldMasterId id="2147483719" r:id="rId6"/>
    <p:sldMasterId id="2147483720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</p:sldIdLst>
  <p:sldSz cy="5143500" cx="9144000"/>
  <p:notesSz cx="6858000" cy="9144000"/>
  <p:embeddedFontLst>
    <p:embeddedFont>
      <p:font typeface="Ubuntu"/>
      <p:regular r:id="rId45"/>
      <p:bold r:id="rId46"/>
      <p:italic r:id="rId47"/>
      <p:boldItalic r:id="rId48"/>
    </p:embeddedFont>
    <p:embeddedFont>
      <p:font typeface="Proxima Nova"/>
      <p:regular r:id="rId49"/>
      <p:bold r:id="rId50"/>
      <p:italic r:id="rId51"/>
      <p:boldItalic r:id="rId52"/>
    </p:embeddedFont>
    <p:embeddedFont>
      <p:font typeface="Roboto Medium"/>
      <p:regular r:id="rId53"/>
      <p:bold r:id="rId54"/>
      <p:italic r:id="rId55"/>
      <p:boldItalic r:id="rId56"/>
    </p:embeddedFont>
    <p:embeddedFont>
      <p:font typeface="Permanent Marker"/>
      <p:regular r:id="rId57"/>
    </p:embeddedFont>
    <p:embeddedFont>
      <p:font typeface="Vidaloka"/>
      <p:regular r:id="rId58"/>
    </p:embeddedFont>
    <p:embeddedFont>
      <p:font typeface="Proxima Nova Semibold"/>
      <p:regular r:id="rId59"/>
      <p:bold r:id="rId60"/>
      <p:boldItalic r:id="rId61"/>
    </p:embeddedFont>
    <p:embeddedFont>
      <p:font typeface="Just Another Hand"/>
      <p:regular r:id="rId62"/>
    </p:embeddedFont>
    <p:embeddedFont>
      <p:font typeface="Barlow"/>
      <p:regular r:id="rId63"/>
      <p:bold r:id="rId64"/>
      <p:italic r:id="rId65"/>
      <p:boldItalic r:id="rId66"/>
    </p:embeddedFont>
    <p:embeddedFont>
      <p:font typeface="Alfa Slab One"/>
      <p:regular r:id="rId67"/>
    </p:embeddedFont>
    <p:embeddedFont>
      <p:font typeface="Bebas Neue"/>
      <p:regular r:id="rId68"/>
    </p:embeddedFont>
    <p:embeddedFont>
      <p:font typeface="Bubblegum Sans"/>
      <p:regular r:id="rId69"/>
    </p:embeddedFont>
    <p:embeddedFont>
      <p:font typeface="Chelsea Market"/>
      <p:regular r:id="rId70"/>
    </p:embeddedFont>
    <p:embeddedFont>
      <p:font typeface="Bricolage Grotesque Medium"/>
      <p:regular r:id="rId71"/>
      <p:bold r:id="rId72"/>
    </p:embeddedFont>
    <p:embeddedFont>
      <p:font typeface="Dancing Script"/>
      <p:regular r:id="rId73"/>
      <p:bold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70BC5B-6B0A-4F6B-9256-0E8D3F36968A}">
  <a:tblStyle styleId="{B570BC5B-6B0A-4F6B-9256-0E8D3F3696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font" Target="fonts/Ubuntu-bold.fntdata"/><Relationship Id="rId45" Type="http://schemas.openxmlformats.org/officeDocument/2006/relationships/font" Target="fonts/Ubuntu-regular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font" Target="fonts/Ubuntu-boldItalic.fntdata"/><Relationship Id="rId47" Type="http://schemas.openxmlformats.org/officeDocument/2006/relationships/font" Target="fonts/Ubuntu-italic.fntdata"/><Relationship Id="rId49" Type="http://schemas.openxmlformats.org/officeDocument/2006/relationships/font" Target="fonts/ProximaNova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73" Type="http://schemas.openxmlformats.org/officeDocument/2006/relationships/font" Target="fonts/DancingScript-regular.fntdata"/><Relationship Id="rId72" Type="http://schemas.openxmlformats.org/officeDocument/2006/relationships/font" Target="fonts/BricolageGrotesqueMedium-bold.fntdata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74" Type="http://schemas.openxmlformats.org/officeDocument/2006/relationships/font" Target="fonts/DancingScript-bold.fntdata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71" Type="http://schemas.openxmlformats.org/officeDocument/2006/relationships/font" Target="fonts/BricolageGrotesqueMedium-regular.fntdata"/><Relationship Id="rId70" Type="http://schemas.openxmlformats.org/officeDocument/2006/relationships/font" Target="fonts/ChelseaMarket-regular.fntdata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62" Type="http://schemas.openxmlformats.org/officeDocument/2006/relationships/font" Target="fonts/JustAnotherHand-regular.fntdata"/><Relationship Id="rId61" Type="http://schemas.openxmlformats.org/officeDocument/2006/relationships/font" Target="fonts/ProximaNovaSemibold-boldItalic.fntdata"/><Relationship Id="rId20" Type="http://schemas.openxmlformats.org/officeDocument/2006/relationships/slide" Target="slides/slide12.xml"/><Relationship Id="rId64" Type="http://schemas.openxmlformats.org/officeDocument/2006/relationships/font" Target="fonts/Barlow-bold.fntdata"/><Relationship Id="rId63" Type="http://schemas.openxmlformats.org/officeDocument/2006/relationships/font" Target="fonts/Barlow-regular.fntdata"/><Relationship Id="rId22" Type="http://schemas.openxmlformats.org/officeDocument/2006/relationships/slide" Target="slides/slide14.xml"/><Relationship Id="rId66" Type="http://schemas.openxmlformats.org/officeDocument/2006/relationships/font" Target="fonts/Barlow-boldItalic.fntdata"/><Relationship Id="rId21" Type="http://schemas.openxmlformats.org/officeDocument/2006/relationships/slide" Target="slides/slide13.xml"/><Relationship Id="rId65" Type="http://schemas.openxmlformats.org/officeDocument/2006/relationships/font" Target="fonts/Barlow-italic.fntdata"/><Relationship Id="rId24" Type="http://schemas.openxmlformats.org/officeDocument/2006/relationships/slide" Target="slides/slide16.xml"/><Relationship Id="rId68" Type="http://schemas.openxmlformats.org/officeDocument/2006/relationships/font" Target="fonts/BebasNeue-regular.fntdata"/><Relationship Id="rId23" Type="http://schemas.openxmlformats.org/officeDocument/2006/relationships/slide" Target="slides/slide15.xml"/><Relationship Id="rId67" Type="http://schemas.openxmlformats.org/officeDocument/2006/relationships/font" Target="fonts/AlfaSlabOne-regular.fntdata"/><Relationship Id="rId60" Type="http://schemas.openxmlformats.org/officeDocument/2006/relationships/font" Target="fonts/ProximaNovaSemibold-bold.fntdata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69" Type="http://schemas.openxmlformats.org/officeDocument/2006/relationships/font" Target="fonts/BubblegumSans-regular.fntdata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ProximaNova-italic.fntdata"/><Relationship Id="rId50" Type="http://schemas.openxmlformats.org/officeDocument/2006/relationships/font" Target="fonts/ProximaNova-bold.fntdata"/><Relationship Id="rId53" Type="http://schemas.openxmlformats.org/officeDocument/2006/relationships/font" Target="fonts/RobotoMedium-regular.fntdata"/><Relationship Id="rId52" Type="http://schemas.openxmlformats.org/officeDocument/2006/relationships/font" Target="fonts/ProximaNova-boldItalic.fntdata"/><Relationship Id="rId11" Type="http://schemas.openxmlformats.org/officeDocument/2006/relationships/slide" Target="slides/slide3.xml"/><Relationship Id="rId55" Type="http://schemas.openxmlformats.org/officeDocument/2006/relationships/font" Target="fonts/RobotoMedium-italic.fntdata"/><Relationship Id="rId10" Type="http://schemas.openxmlformats.org/officeDocument/2006/relationships/slide" Target="slides/slide2.xml"/><Relationship Id="rId54" Type="http://schemas.openxmlformats.org/officeDocument/2006/relationships/font" Target="fonts/RobotoMedium-bold.fntdata"/><Relationship Id="rId13" Type="http://schemas.openxmlformats.org/officeDocument/2006/relationships/slide" Target="slides/slide5.xml"/><Relationship Id="rId57" Type="http://schemas.openxmlformats.org/officeDocument/2006/relationships/font" Target="fonts/PermanentMarker-regular.fntdata"/><Relationship Id="rId12" Type="http://schemas.openxmlformats.org/officeDocument/2006/relationships/slide" Target="slides/slide4.xml"/><Relationship Id="rId56" Type="http://schemas.openxmlformats.org/officeDocument/2006/relationships/font" Target="fonts/RobotoMedium-boldItalic.fntdata"/><Relationship Id="rId15" Type="http://schemas.openxmlformats.org/officeDocument/2006/relationships/slide" Target="slides/slide7.xml"/><Relationship Id="rId59" Type="http://schemas.openxmlformats.org/officeDocument/2006/relationships/font" Target="fonts/ProximaNovaSemibold-regular.fntdata"/><Relationship Id="rId14" Type="http://schemas.openxmlformats.org/officeDocument/2006/relationships/slide" Target="slides/slide6.xml"/><Relationship Id="rId58" Type="http://schemas.openxmlformats.org/officeDocument/2006/relationships/font" Target="fonts/Vidaloka-regular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2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g3d5783e4468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4" name="Google Shape;2954;g3d5783e4468_0_2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3" name="Shape 2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4" name="Google Shape;2984;g3d5783e44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5" name="Google Shape;2985;g3d5783e44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g3d591637a22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3" name="Google Shape;3003;g3d591637a22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9" name="Shape 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" name="Google Shape;3010;g409d354473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1" name="Google Shape;3011;g409d354473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0" name="Shape 3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" name="Google Shape;3041;g3de5597b870_0_2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2" name="Google Shape;3042;g3de5597b870_0_2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3" name="Shape 3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4" name="Google Shape;3064;g3de5597b870_0_2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5" name="Google Shape;3065;g3de5597b870_0_2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8" name="Shape 3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Google Shape;3079;g3de5597b870_0_1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0" name="Google Shape;3080;g3de5597b870_0_1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2" name="Shape 3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Google Shape;3103;g10e59bfbf99_0_1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4" name="Google Shape;3104;g10e59bfbf99_0_1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7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g3de5597b870_0_29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9" name="Google Shape;3119;g3de5597b870_0_2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2" name="Shape 3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" name="Google Shape;3133;g3de5597b870_0_2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4" name="Google Shape;3134;g3de5597b870_0_2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7" name="Shape 3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8" name="Google Shape;3148;g3de5597b870_0_2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9" name="Google Shape;3149;g3de5597b870_0_2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2" name="Shape 3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3" name="Google Shape;3163;g3d591637a2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4" name="Google Shape;3164;g3d591637a2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7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g3de5597b870_0_2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9" name="Google Shape;3179;g3de5597b870_0_2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Google Shape;3202;g3de5597b870_0_30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3" name="Google Shape;3203;g3de5597b870_0_3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6" name="Shape 3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7" name="Google Shape;3217;g3de5597b870_0_3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8" name="Google Shape;3218;g3de5597b870_0_3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g3de5597b870_0_3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3" name="Google Shape;3233;g3de5597b870_0_3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6" name="Shape 3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7" name="Google Shape;3247;g3de5597b870_0_30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8" name="Google Shape;3248;g3de5597b870_0_3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g3de5597b870_0_30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3" name="Google Shape;3263;g3de5597b870_0_3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6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g3d591637a2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8" name="Google Shape;3278;g3d591637a2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1" name="Shape 3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2" name="Google Shape;3292;g3de5597b870_0_2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3" name="Google Shape;3293;g3de5597b870_0_2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5" name="Shape 3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Google Shape;3316;g3de5597b870_0_3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7" name="Google Shape;3317;g3de5597b870_0_3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0" name="Shape 3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1" name="Google Shape;3331;g3d591637a2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2" name="Google Shape;3332;g3d591637a2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5" name="Shape 3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6" name="Google Shape;3346;g3d591637a22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7" name="Google Shape;3347;g3d591637a2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0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g3d591637a22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2" name="Google Shape;3362;g3d591637a2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5" name="Shape 3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g3de5597b870_0_3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7" name="Google Shape;3377;g3de5597b870_0_3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0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g3de5597b870_0_2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2" name="Google Shape;3392;g3de5597b870_0_2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4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g3de5597b870_0_3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6" name="Google Shape;3416;g3de5597b870_0_3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9" name="Shape 3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" name="Google Shape;3430;g3de5597b870_0_3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1" name="Google Shape;3431;g3de5597b870_0_3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4" name="Shape 3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5" name="Google Shape;3445;g3d591637a22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6" name="Google Shape;3446;g3d591637a22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9" name="Shape 3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0" name="Google Shape;3460;g3d591637a22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1" name="Google Shape;3461;g3d591637a2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4" name="Shape 3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5" name="Google Shape;3475;g3d591637a2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6" name="Google Shape;3476;g3d591637a2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9" name="Shape 3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0" name="Google Shape;3490;g3de5597b870_0_2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1" name="Google Shape;3491;g3de5597b870_0_2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3" name="Shape 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4" name="Google Shape;3514;g3de5597b870_0_3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5" name="Google Shape;3515;g3de5597b870_0_3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8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9" name="Google Shape;3529;g3d591637a22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0" name="Google Shape;3530;g3d591637a22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3" name="Shape 3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4" name="Google Shape;3544;g3de5597b870_0_3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5" name="Google Shape;3545;g3de5597b870_0_3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9" name="Shape 3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0" name="Google Shape;3560;g3d591637a22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1" name="Google Shape;3561;g3d591637a22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flipH="1">
            <a:off x="6134690" y="311992"/>
            <a:ext cx="1547015" cy="798763"/>
            <a:chOff x="894225" y="2560000"/>
            <a:chExt cx="1669200" cy="861850"/>
          </a:xfrm>
        </p:grpSpPr>
        <p:sp>
          <p:nvSpPr>
            <p:cNvPr id="10" name="Google Shape;10;p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1374368" y="535006"/>
            <a:ext cx="1949459" cy="1006468"/>
            <a:chOff x="894225" y="2560000"/>
            <a:chExt cx="1669200" cy="861850"/>
          </a:xfrm>
        </p:grpSpPr>
        <p:sp>
          <p:nvSpPr>
            <p:cNvPr id="19" name="Google Shape;19;p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28" name="Google Shape;28;p2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34" name="Google Shape;34;p2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" name="Google Shape;54;p2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55" name="Google Shape;55;p2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2"/>
          <p:cNvSpPr txBox="1"/>
          <p:nvPr>
            <p:ph type="ctrTitle"/>
          </p:nvPr>
        </p:nvSpPr>
        <p:spPr>
          <a:xfrm>
            <a:off x="2113850" y="1310850"/>
            <a:ext cx="4911900" cy="20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76" name="Google Shape;76;p2"/>
          <p:cNvSpPr txBox="1"/>
          <p:nvPr>
            <p:ph idx="1" type="subTitle"/>
          </p:nvPr>
        </p:nvSpPr>
        <p:spPr>
          <a:xfrm>
            <a:off x="2390243" y="3439488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"/>
          <p:cNvGrpSpPr/>
          <p:nvPr/>
        </p:nvGrpSpPr>
        <p:grpSpPr>
          <a:xfrm>
            <a:off x="377569" y="702970"/>
            <a:ext cx="1947289" cy="1005348"/>
            <a:chOff x="894225" y="2560000"/>
            <a:chExt cx="1669200" cy="861850"/>
          </a:xfrm>
        </p:grpSpPr>
        <p:sp>
          <p:nvSpPr>
            <p:cNvPr id="79" name="Google Shape;79;p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3"/>
          <p:cNvGrpSpPr/>
          <p:nvPr/>
        </p:nvGrpSpPr>
        <p:grpSpPr>
          <a:xfrm flipH="1">
            <a:off x="4161172" y="608889"/>
            <a:ext cx="2840144" cy="1466265"/>
            <a:chOff x="894225" y="2560000"/>
            <a:chExt cx="1669200" cy="861850"/>
          </a:xfrm>
        </p:grpSpPr>
        <p:sp>
          <p:nvSpPr>
            <p:cNvPr id="88" name="Google Shape;88;p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3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97" name="Google Shape;97;p3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3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07" name="Google Shape;107;p3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3"/>
          <p:cNvSpPr txBox="1"/>
          <p:nvPr>
            <p:ph type="title"/>
          </p:nvPr>
        </p:nvSpPr>
        <p:spPr>
          <a:xfrm>
            <a:off x="1810975" y="2352325"/>
            <a:ext cx="2801100" cy="11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7" name="Google Shape;117;p3"/>
          <p:cNvSpPr txBox="1"/>
          <p:nvPr>
            <p:ph hasCustomPrompt="1" idx="2" type="title"/>
          </p:nvPr>
        </p:nvSpPr>
        <p:spPr>
          <a:xfrm>
            <a:off x="1811050" y="1180475"/>
            <a:ext cx="2801100" cy="105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8" name="Google Shape;118;p3"/>
          <p:cNvSpPr txBox="1"/>
          <p:nvPr>
            <p:ph idx="1" type="subTitle"/>
          </p:nvPr>
        </p:nvSpPr>
        <p:spPr>
          <a:xfrm>
            <a:off x="1811049" y="3603675"/>
            <a:ext cx="28011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9" name="Google Shape;119;p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20" name="Google Shape;120;p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7" name="Google Shape;127;p4"/>
          <p:cNvSpPr txBox="1"/>
          <p:nvPr>
            <p:ph idx="1" type="body"/>
          </p:nvPr>
        </p:nvSpPr>
        <p:spPr>
          <a:xfrm>
            <a:off x="720000" y="1098099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128" name="Google Shape;128;p4"/>
          <p:cNvGrpSpPr/>
          <p:nvPr/>
        </p:nvGrpSpPr>
        <p:grpSpPr>
          <a:xfrm>
            <a:off x="377564" y="550530"/>
            <a:ext cx="1842630" cy="951310"/>
            <a:chOff x="894225" y="2560000"/>
            <a:chExt cx="1669200" cy="861850"/>
          </a:xfrm>
        </p:grpSpPr>
        <p:sp>
          <p:nvSpPr>
            <p:cNvPr id="129" name="Google Shape;129;p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38" name="Google Shape;138;p4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4"/>
          <p:cNvGrpSpPr/>
          <p:nvPr/>
        </p:nvGrpSpPr>
        <p:grpSpPr>
          <a:xfrm flipH="1">
            <a:off x="6929115" y="757155"/>
            <a:ext cx="1547015" cy="798763"/>
            <a:chOff x="894225" y="2560000"/>
            <a:chExt cx="1669200" cy="861850"/>
          </a:xfrm>
        </p:grpSpPr>
        <p:sp>
          <p:nvSpPr>
            <p:cNvPr id="148" name="Google Shape;148;p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57" name="Google Shape;157;p4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4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67" name="Google Shape;167;p4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 flipH="1">
            <a:off x="6389717" y="1257793"/>
            <a:ext cx="1915741" cy="989059"/>
            <a:chOff x="894225" y="2560000"/>
            <a:chExt cx="1669200" cy="861850"/>
          </a:xfrm>
        </p:grpSpPr>
        <p:sp>
          <p:nvSpPr>
            <p:cNvPr id="174" name="Google Shape;174;p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" name="Google Shape;182;p5"/>
          <p:cNvGrpSpPr/>
          <p:nvPr/>
        </p:nvGrpSpPr>
        <p:grpSpPr>
          <a:xfrm>
            <a:off x="780051" y="1257791"/>
            <a:ext cx="1825604" cy="942605"/>
            <a:chOff x="894225" y="2560000"/>
            <a:chExt cx="1669200" cy="861850"/>
          </a:xfrm>
        </p:grpSpPr>
        <p:sp>
          <p:nvSpPr>
            <p:cNvPr id="183" name="Google Shape;183;p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" name="Google Shape;191;p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92" name="Google Shape;192;p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" name="Google Shape;197;p5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98" name="Google Shape;198;p5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5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219" name="Google Shape;219;p5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5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5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" name="Google Shape;239;p5"/>
          <p:cNvSpPr txBox="1"/>
          <p:nvPr>
            <p:ph idx="1" type="subTitle"/>
          </p:nvPr>
        </p:nvSpPr>
        <p:spPr>
          <a:xfrm>
            <a:off x="1478075" y="2524012"/>
            <a:ext cx="2532900" cy="4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240" name="Google Shape;240;p5"/>
          <p:cNvSpPr txBox="1"/>
          <p:nvPr>
            <p:ph idx="2" type="subTitle"/>
          </p:nvPr>
        </p:nvSpPr>
        <p:spPr>
          <a:xfrm>
            <a:off x="5132950" y="2524012"/>
            <a:ext cx="2532900" cy="4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241" name="Google Shape;241;p5"/>
          <p:cNvSpPr txBox="1"/>
          <p:nvPr>
            <p:ph idx="3" type="subTitle"/>
          </p:nvPr>
        </p:nvSpPr>
        <p:spPr>
          <a:xfrm>
            <a:off x="1478125" y="3038237"/>
            <a:ext cx="2532900" cy="9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5"/>
          <p:cNvSpPr txBox="1"/>
          <p:nvPr>
            <p:ph idx="4" type="subTitle"/>
          </p:nvPr>
        </p:nvSpPr>
        <p:spPr>
          <a:xfrm>
            <a:off x="5133025" y="3038237"/>
            <a:ext cx="2532900" cy="9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5"/>
          <p:cNvSpPr txBox="1"/>
          <p:nvPr>
            <p:ph type="title"/>
          </p:nvPr>
        </p:nvSpPr>
        <p:spPr>
          <a:xfrm>
            <a:off x="1778550" y="500669"/>
            <a:ext cx="5586900" cy="9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6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246" name="Google Shape;246;p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6"/>
          <p:cNvGrpSpPr/>
          <p:nvPr/>
        </p:nvGrpSpPr>
        <p:grpSpPr>
          <a:xfrm>
            <a:off x="1034865" y="1012739"/>
            <a:ext cx="1656180" cy="855041"/>
            <a:chOff x="894225" y="2560000"/>
            <a:chExt cx="1669200" cy="861850"/>
          </a:xfrm>
        </p:grpSpPr>
        <p:sp>
          <p:nvSpPr>
            <p:cNvPr id="255" name="Google Shape;255;p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6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264" name="Google Shape;264;p6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265" name="Google Shape;265;p6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" name="Google Shape;270;p6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271" name="Google Shape;271;p6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6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6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6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6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6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6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6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6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6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1" name="Google Shape;291;p6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292" name="Google Shape;292;p6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6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6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6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6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6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6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6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6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6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6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6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6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6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6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6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7"/>
          <p:cNvGrpSpPr/>
          <p:nvPr/>
        </p:nvGrpSpPr>
        <p:grpSpPr>
          <a:xfrm>
            <a:off x="866657" y="1050113"/>
            <a:ext cx="1558365" cy="804537"/>
            <a:chOff x="894225" y="2560000"/>
            <a:chExt cx="1669200" cy="861850"/>
          </a:xfrm>
        </p:grpSpPr>
        <p:sp>
          <p:nvSpPr>
            <p:cNvPr id="314" name="Google Shape;314;p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7"/>
          <p:cNvGrpSpPr/>
          <p:nvPr/>
        </p:nvGrpSpPr>
        <p:grpSpPr>
          <a:xfrm flipH="1">
            <a:off x="6258152" y="904681"/>
            <a:ext cx="2121887" cy="1095411"/>
            <a:chOff x="894225" y="2560000"/>
            <a:chExt cx="1669200" cy="861850"/>
          </a:xfrm>
        </p:grpSpPr>
        <p:sp>
          <p:nvSpPr>
            <p:cNvPr id="323" name="Google Shape;323;p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1" name="Google Shape;331;p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332" name="Google Shape;332;p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7" name="Google Shape;337;p7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338" name="Google Shape;338;p7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7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359" name="Google Shape;359;p7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7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7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7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7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9" name="Google Shape;379;p7"/>
          <p:cNvSpPr txBox="1"/>
          <p:nvPr>
            <p:ph type="title"/>
          </p:nvPr>
        </p:nvSpPr>
        <p:spPr>
          <a:xfrm>
            <a:off x="1781175" y="440001"/>
            <a:ext cx="5581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80" name="Google Shape;380;p7"/>
          <p:cNvSpPr txBox="1"/>
          <p:nvPr>
            <p:ph idx="1" type="body"/>
          </p:nvPr>
        </p:nvSpPr>
        <p:spPr>
          <a:xfrm>
            <a:off x="4163019" y="2068725"/>
            <a:ext cx="3918000" cy="21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8"/>
          <p:cNvGrpSpPr/>
          <p:nvPr/>
        </p:nvGrpSpPr>
        <p:grpSpPr>
          <a:xfrm>
            <a:off x="2203287" y="642553"/>
            <a:ext cx="1864997" cy="962859"/>
            <a:chOff x="894225" y="2560000"/>
            <a:chExt cx="1669200" cy="861850"/>
          </a:xfrm>
        </p:grpSpPr>
        <p:sp>
          <p:nvSpPr>
            <p:cNvPr id="383" name="Google Shape;383;p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8"/>
          <p:cNvGrpSpPr/>
          <p:nvPr/>
        </p:nvGrpSpPr>
        <p:grpSpPr>
          <a:xfrm flipH="1">
            <a:off x="4687475" y="254502"/>
            <a:ext cx="2200006" cy="1135832"/>
            <a:chOff x="894225" y="2560000"/>
            <a:chExt cx="1669200" cy="861850"/>
          </a:xfrm>
        </p:grpSpPr>
        <p:sp>
          <p:nvSpPr>
            <p:cNvPr id="392" name="Google Shape;392;p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0" name="Google Shape;400;p8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401" name="Google Shape;401;p8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0" name="Google Shape;410;p8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411" name="Google Shape;411;p8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0" name="Google Shape;420;p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421" name="Google Shape;421;p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6" name="Google Shape;426;p8"/>
          <p:cNvSpPr txBox="1"/>
          <p:nvPr>
            <p:ph type="title"/>
          </p:nvPr>
        </p:nvSpPr>
        <p:spPr>
          <a:xfrm>
            <a:off x="1992500" y="1723975"/>
            <a:ext cx="3371100" cy="21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9"/>
          <p:cNvGrpSpPr/>
          <p:nvPr/>
        </p:nvGrpSpPr>
        <p:grpSpPr>
          <a:xfrm>
            <a:off x="1699138" y="151734"/>
            <a:ext cx="2121720" cy="1095411"/>
            <a:chOff x="894225" y="2560000"/>
            <a:chExt cx="1669200" cy="861850"/>
          </a:xfrm>
        </p:grpSpPr>
        <p:sp>
          <p:nvSpPr>
            <p:cNvPr id="429" name="Google Shape;429;p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7" name="Google Shape;437;p9"/>
          <p:cNvGrpSpPr/>
          <p:nvPr/>
        </p:nvGrpSpPr>
        <p:grpSpPr>
          <a:xfrm flipH="1">
            <a:off x="5314877" y="286242"/>
            <a:ext cx="2640674" cy="1363188"/>
            <a:chOff x="894225" y="2560000"/>
            <a:chExt cx="1669200" cy="861850"/>
          </a:xfrm>
        </p:grpSpPr>
        <p:sp>
          <p:nvSpPr>
            <p:cNvPr id="438" name="Google Shape;438;p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447" name="Google Shape;447;p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9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453" name="Google Shape;453;p9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9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9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9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9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9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9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9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9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9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9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9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9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9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9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9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9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9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9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3" name="Google Shape;473;p9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474" name="Google Shape;474;p9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9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9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9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9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9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9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9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4" name="Google Shape;494;p9"/>
          <p:cNvSpPr txBox="1"/>
          <p:nvPr>
            <p:ph type="title"/>
          </p:nvPr>
        </p:nvSpPr>
        <p:spPr>
          <a:xfrm>
            <a:off x="1332900" y="1345300"/>
            <a:ext cx="3743700" cy="184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95" name="Google Shape;495;p9"/>
          <p:cNvSpPr txBox="1"/>
          <p:nvPr>
            <p:ph idx="1" type="subTitle"/>
          </p:nvPr>
        </p:nvSpPr>
        <p:spPr>
          <a:xfrm>
            <a:off x="1332900" y="3343700"/>
            <a:ext cx="3743700" cy="90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0"/>
          <p:cNvSpPr txBox="1"/>
          <p:nvPr>
            <p:ph type="title"/>
          </p:nvPr>
        </p:nvSpPr>
        <p:spPr>
          <a:xfrm>
            <a:off x="1744300" y="576975"/>
            <a:ext cx="5655300" cy="105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11"/>
          <p:cNvGrpSpPr/>
          <p:nvPr/>
        </p:nvGrpSpPr>
        <p:grpSpPr>
          <a:xfrm>
            <a:off x="2281512" y="388303"/>
            <a:ext cx="1864997" cy="962859"/>
            <a:chOff x="894225" y="2560000"/>
            <a:chExt cx="1669200" cy="861850"/>
          </a:xfrm>
        </p:grpSpPr>
        <p:sp>
          <p:nvSpPr>
            <p:cNvPr id="500" name="Google Shape;500;p1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11"/>
          <p:cNvGrpSpPr/>
          <p:nvPr/>
        </p:nvGrpSpPr>
        <p:grpSpPr>
          <a:xfrm flipH="1">
            <a:off x="4778950" y="860777"/>
            <a:ext cx="2200006" cy="1135832"/>
            <a:chOff x="894225" y="2560000"/>
            <a:chExt cx="1669200" cy="861850"/>
          </a:xfrm>
        </p:grpSpPr>
        <p:sp>
          <p:nvSpPr>
            <p:cNvPr id="509" name="Google Shape;509;p1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7" name="Google Shape;517;p11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518" name="Google Shape;518;p11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1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1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1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1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1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1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1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1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7" name="Google Shape;527;p11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528" name="Google Shape;528;p11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1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1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1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1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7" name="Google Shape;537;p1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538" name="Google Shape;538;p1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3" name="Google Shape;543;p11"/>
          <p:cNvSpPr txBox="1"/>
          <p:nvPr>
            <p:ph hasCustomPrompt="1" type="title"/>
          </p:nvPr>
        </p:nvSpPr>
        <p:spPr>
          <a:xfrm>
            <a:off x="4103725" y="2132225"/>
            <a:ext cx="3100800" cy="9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44" name="Google Shape;544;p11"/>
          <p:cNvSpPr txBox="1"/>
          <p:nvPr>
            <p:ph idx="1" type="subTitle"/>
          </p:nvPr>
        </p:nvSpPr>
        <p:spPr>
          <a:xfrm>
            <a:off x="4329350" y="3040425"/>
            <a:ext cx="2649600" cy="61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oogle Shape;547;p13"/>
          <p:cNvGrpSpPr/>
          <p:nvPr/>
        </p:nvGrpSpPr>
        <p:grpSpPr>
          <a:xfrm flipH="1">
            <a:off x="6300940" y="204442"/>
            <a:ext cx="1547015" cy="798763"/>
            <a:chOff x="894225" y="2560000"/>
            <a:chExt cx="1669200" cy="861850"/>
          </a:xfrm>
        </p:grpSpPr>
        <p:sp>
          <p:nvSpPr>
            <p:cNvPr id="548" name="Google Shape;548;p1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6" name="Google Shape;556;p13"/>
          <p:cNvGrpSpPr/>
          <p:nvPr/>
        </p:nvGrpSpPr>
        <p:grpSpPr>
          <a:xfrm>
            <a:off x="1115965" y="337285"/>
            <a:ext cx="1547015" cy="798763"/>
            <a:chOff x="894225" y="2560000"/>
            <a:chExt cx="1669200" cy="861850"/>
          </a:xfrm>
        </p:grpSpPr>
        <p:sp>
          <p:nvSpPr>
            <p:cNvPr id="557" name="Google Shape;557;p1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5" name="Google Shape;565;p1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566" name="Google Shape;566;p1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13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572" name="Google Shape;572;p13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3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3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3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3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3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3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3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3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3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3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3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13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3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3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13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593" name="Google Shape;593;p13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3" name="Google Shape;613;p13"/>
          <p:cNvSpPr txBox="1"/>
          <p:nvPr>
            <p:ph type="title"/>
          </p:nvPr>
        </p:nvSpPr>
        <p:spPr>
          <a:xfrm>
            <a:off x="8648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4" name="Google Shape;614;p13"/>
          <p:cNvSpPr txBox="1"/>
          <p:nvPr>
            <p:ph hasCustomPrompt="1" idx="2" type="title"/>
          </p:nvPr>
        </p:nvSpPr>
        <p:spPr>
          <a:xfrm>
            <a:off x="12507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5" name="Google Shape;615;p13"/>
          <p:cNvSpPr txBox="1"/>
          <p:nvPr>
            <p:ph idx="1" type="subTitle"/>
          </p:nvPr>
        </p:nvSpPr>
        <p:spPr>
          <a:xfrm>
            <a:off x="8648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6" name="Google Shape;616;p13"/>
          <p:cNvSpPr txBox="1"/>
          <p:nvPr>
            <p:ph idx="3" type="title"/>
          </p:nvPr>
        </p:nvSpPr>
        <p:spPr>
          <a:xfrm>
            <a:off x="35486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7" name="Google Shape;617;p13"/>
          <p:cNvSpPr txBox="1"/>
          <p:nvPr>
            <p:ph hasCustomPrompt="1" idx="4" type="title"/>
          </p:nvPr>
        </p:nvSpPr>
        <p:spPr>
          <a:xfrm>
            <a:off x="39345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8" name="Google Shape;618;p13"/>
          <p:cNvSpPr txBox="1"/>
          <p:nvPr>
            <p:ph idx="5" type="subTitle"/>
          </p:nvPr>
        </p:nvSpPr>
        <p:spPr>
          <a:xfrm>
            <a:off x="35486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9" name="Google Shape;619;p13"/>
          <p:cNvSpPr txBox="1"/>
          <p:nvPr>
            <p:ph idx="6" type="title"/>
          </p:nvPr>
        </p:nvSpPr>
        <p:spPr>
          <a:xfrm>
            <a:off x="62324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0" name="Google Shape;620;p13"/>
          <p:cNvSpPr txBox="1"/>
          <p:nvPr>
            <p:ph hasCustomPrompt="1" idx="7" type="title"/>
          </p:nvPr>
        </p:nvSpPr>
        <p:spPr>
          <a:xfrm>
            <a:off x="66183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1" name="Google Shape;621;p13"/>
          <p:cNvSpPr txBox="1"/>
          <p:nvPr>
            <p:ph idx="8" type="subTitle"/>
          </p:nvPr>
        </p:nvSpPr>
        <p:spPr>
          <a:xfrm>
            <a:off x="62324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2" name="Google Shape;622;p13"/>
          <p:cNvSpPr txBox="1"/>
          <p:nvPr>
            <p:ph idx="9" type="title"/>
          </p:nvPr>
        </p:nvSpPr>
        <p:spPr>
          <a:xfrm>
            <a:off x="8648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3" name="Google Shape;623;p13"/>
          <p:cNvSpPr txBox="1"/>
          <p:nvPr>
            <p:ph hasCustomPrompt="1" idx="13" type="title"/>
          </p:nvPr>
        </p:nvSpPr>
        <p:spPr>
          <a:xfrm>
            <a:off x="12507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4" name="Google Shape;624;p13"/>
          <p:cNvSpPr txBox="1"/>
          <p:nvPr>
            <p:ph idx="14" type="subTitle"/>
          </p:nvPr>
        </p:nvSpPr>
        <p:spPr>
          <a:xfrm>
            <a:off x="8648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5" name="Google Shape;625;p13"/>
          <p:cNvSpPr txBox="1"/>
          <p:nvPr>
            <p:ph idx="15" type="title"/>
          </p:nvPr>
        </p:nvSpPr>
        <p:spPr>
          <a:xfrm>
            <a:off x="35486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6" name="Google Shape;626;p13"/>
          <p:cNvSpPr txBox="1"/>
          <p:nvPr>
            <p:ph hasCustomPrompt="1" idx="16" type="title"/>
          </p:nvPr>
        </p:nvSpPr>
        <p:spPr>
          <a:xfrm>
            <a:off x="39345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7" name="Google Shape;627;p13"/>
          <p:cNvSpPr txBox="1"/>
          <p:nvPr>
            <p:ph idx="17" type="subTitle"/>
          </p:nvPr>
        </p:nvSpPr>
        <p:spPr>
          <a:xfrm>
            <a:off x="35486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p13"/>
          <p:cNvSpPr txBox="1"/>
          <p:nvPr>
            <p:ph idx="18" type="title"/>
          </p:nvPr>
        </p:nvSpPr>
        <p:spPr>
          <a:xfrm>
            <a:off x="62324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29" name="Google Shape;629;p13"/>
          <p:cNvSpPr txBox="1"/>
          <p:nvPr>
            <p:ph hasCustomPrompt="1" idx="19" type="title"/>
          </p:nvPr>
        </p:nvSpPr>
        <p:spPr>
          <a:xfrm>
            <a:off x="66183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0" name="Google Shape;630;p13"/>
          <p:cNvSpPr txBox="1"/>
          <p:nvPr>
            <p:ph idx="20" type="subTitle"/>
          </p:nvPr>
        </p:nvSpPr>
        <p:spPr>
          <a:xfrm>
            <a:off x="62324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1" name="Google Shape;631;p13"/>
          <p:cNvSpPr txBox="1"/>
          <p:nvPr>
            <p:ph idx="21" type="title"/>
          </p:nvPr>
        </p:nvSpPr>
        <p:spPr>
          <a:xfrm>
            <a:off x="1916600" y="445025"/>
            <a:ext cx="5310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14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634" name="Google Shape;634;p1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2" name="Google Shape;642;p14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643" name="Google Shape;643;p14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644" name="Google Shape;644;p14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4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4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4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4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9" name="Google Shape;649;p14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650" name="Google Shape;650;p14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4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4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4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4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4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4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4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4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4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4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4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4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4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4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4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4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4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4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4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0" name="Google Shape;670;p14"/>
          <p:cNvGrpSpPr/>
          <p:nvPr/>
        </p:nvGrpSpPr>
        <p:grpSpPr>
          <a:xfrm>
            <a:off x="377569" y="702970"/>
            <a:ext cx="1947289" cy="1005348"/>
            <a:chOff x="894225" y="2560000"/>
            <a:chExt cx="1669200" cy="861850"/>
          </a:xfrm>
        </p:grpSpPr>
        <p:sp>
          <p:nvSpPr>
            <p:cNvPr id="671" name="Google Shape;671;p1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14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680" name="Google Shape;680;p14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4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4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4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4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4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4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4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4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5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691" name="Google Shape;691;p1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692" name="Google Shape;692;p1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7" name="Google Shape;697;p15"/>
          <p:cNvGrpSpPr/>
          <p:nvPr/>
        </p:nvGrpSpPr>
        <p:grpSpPr>
          <a:xfrm>
            <a:off x="377564" y="550530"/>
            <a:ext cx="1842630" cy="951310"/>
            <a:chOff x="894225" y="2560000"/>
            <a:chExt cx="1669200" cy="861850"/>
          </a:xfrm>
        </p:grpSpPr>
        <p:sp>
          <p:nvSpPr>
            <p:cNvPr id="698" name="Google Shape;698;p1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15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707" name="Google Shape;707;p15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5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5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5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5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5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5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5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5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6" name="Google Shape;716;p15"/>
          <p:cNvGrpSpPr/>
          <p:nvPr/>
        </p:nvGrpSpPr>
        <p:grpSpPr>
          <a:xfrm flipH="1">
            <a:off x="6929115" y="757155"/>
            <a:ext cx="1547015" cy="798763"/>
            <a:chOff x="894225" y="2560000"/>
            <a:chExt cx="1669200" cy="861850"/>
          </a:xfrm>
        </p:grpSpPr>
        <p:sp>
          <p:nvSpPr>
            <p:cNvPr id="717" name="Google Shape;717;p1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5" name="Google Shape;725;p15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726" name="Google Shape;726;p15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5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5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5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5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2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16"/>
          <p:cNvGrpSpPr/>
          <p:nvPr/>
        </p:nvGrpSpPr>
        <p:grpSpPr>
          <a:xfrm>
            <a:off x="845056" y="1269136"/>
            <a:ext cx="1947289" cy="1005348"/>
            <a:chOff x="894225" y="2560000"/>
            <a:chExt cx="1669200" cy="861850"/>
          </a:xfrm>
        </p:grpSpPr>
        <p:sp>
          <p:nvSpPr>
            <p:cNvPr id="737" name="Google Shape;737;p1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5" name="Google Shape;745;p16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746" name="Google Shape;746;p16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747" name="Google Shape;747;p16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6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6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6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6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16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753" name="Google Shape;753;p16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6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6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6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6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6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6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6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6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6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6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6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6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6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6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6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6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6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6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6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16"/>
          <p:cNvGrpSpPr/>
          <p:nvPr/>
        </p:nvGrpSpPr>
        <p:grpSpPr>
          <a:xfrm flipH="1">
            <a:off x="6576852" y="912262"/>
            <a:ext cx="1960142" cy="1011984"/>
            <a:chOff x="894225" y="2560000"/>
            <a:chExt cx="1669200" cy="861850"/>
          </a:xfrm>
        </p:grpSpPr>
        <p:sp>
          <p:nvSpPr>
            <p:cNvPr id="774" name="Google Shape;774;p1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1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2" name="Google Shape;782;p16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783" name="Google Shape;783;p16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16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6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6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3" name="Google Shape;793;p17"/>
          <p:cNvGrpSpPr/>
          <p:nvPr/>
        </p:nvGrpSpPr>
        <p:grpSpPr>
          <a:xfrm>
            <a:off x="2187999" y="622978"/>
            <a:ext cx="1864997" cy="962859"/>
            <a:chOff x="894225" y="2560000"/>
            <a:chExt cx="1669200" cy="861850"/>
          </a:xfrm>
        </p:grpSpPr>
        <p:sp>
          <p:nvSpPr>
            <p:cNvPr id="794" name="Google Shape;794;p1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2" name="Google Shape;802;p17"/>
          <p:cNvGrpSpPr/>
          <p:nvPr/>
        </p:nvGrpSpPr>
        <p:grpSpPr>
          <a:xfrm flipH="1">
            <a:off x="6034929" y="254587"/>
            <a:ext cx="2300325" cy="1187629"/>
            <a:chOff x="894225" y="2560000"/>
            <a:chExt cx="1669200" cy="861850"/>
          </a:xfrm>
        </p:grpSpPr>
        <p:sp>
          <p:nvSpPr>
            <p:cNvPr id="803" name="Google Shape;803;p1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1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1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1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1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1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1" name="Google Shape;811;p17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812" name="Google Shape;812;p17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7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7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7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7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7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17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17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17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1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822" name="Google Shape;822;p1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1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7" name="Google Shape;827;p17"/>
          <p:cNvSpPr txBox="1"/>
          <p:nvPr>
            <p:ph type="title"/>
          </p:nvPr>
        </p:nvSpPr>
        <p:spPr>
          <a:xfrm>
            <a:off x="3541625" y="29522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28" name="Google Shape;828;p17"/>
          <p:cNvSpPr txBox="1"/>
          <p:nvPr>
            <p:ph idx="1" type="subTitle"/>
          </p:nvPr>
        </p:nvSpPr>
        <p:spPr>
          <a:xfrm>
            <a:off x="3443075" y="1378050"/>
            <a:ext cx="4761000" cy="16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829" name="Google Shape;829;p17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830" name="Google Shape;830;p17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17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17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17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17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17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8"/>
          <p:cNvSpPr txBox="1"/>
          <p:nvPr>
            <p:ph idx="1" type="subTitle"/>
          </p:nvPr>
        </p:nvSpPr>
        <p:spPr>
          <a:xfrm>
            <a:off x="2478675" y="3020750"/>
            <a:ext cx="4187100" cy="8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1" name="Google Shape;841;p18"/>
          <p:cNvSpPr txBox="1"/>
          <p:nvPr>
            <p:ph type="title"/>
          </p:nvPr>
        </p:nvSpPr>
        <p:spPr>
          <a:xfrm>
            <a:off x="2478675" y="1557300"/>
            <a:ext cx="4187100" cy="14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32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842" name="Google Shape;842;p18"/>
          <p:cNvGrpSpPr/>
          <p:nvPr/>
        </p:nvGrpSpPr>
        <p:grpSpPr>
          <a:xfrm>
            <a:off x="2027237" y="535003"/>
            <a:ext cx="1864997" cy="962859"/>
            <a:chOff x="894225" y="2560000"/>
            <a:chExt cx="1669200" cy="861850"/>
          </a:xfrm>
        </p:grpSpPr>
        <p:sp>
          <p:nvSpPr>
            <p:cNvPr id="843" name="Google Shape;843;p1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18"/>
          <p:cNvGrpSpPr/>
          <p:nvPr/>
        </p:nvGrpSpPr>
        <p:grpSpPr>
          <a:xfrm flipH="1">
            <a:off x="4742600" y="183477"/>
            <a:ext cx="2200006" cy="1135832"/>
            <a:chOff x="894225" y="2560000"/>
            <a:chExt cx="1669200" cy="861850"/>
          </a:xfrm>
        </p:grpSpPr>
        <p:sp>
          <p:nvSpPr>
            <p:cNvPr id="852" name="Google Shape;852;p1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1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1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1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1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0" name="Google Shape;860;p18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861" name="Google Shape;861;p18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18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8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18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18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18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18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8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8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0" name="Google Shape;870;p18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871" name="Google Shape;871;p18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8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8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8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18"/>
          <p:cNvGrpSpPr/>
          <p:nvPr/>
        </p:nvGrpSpPr>
        <p:grpSpPr>
          <a:xfrm>
            <a:off x="884000" y="2851332"/>
            <a:ext cx="1143224" cy="1868801"/>
            <a:chOff x="884000" y="2851332"/>
            <a:chExt cx="1143224" cy="1868801"/>
          </a:xfrm>
        </p:grpSpPr>
        <p:sp>
          <p:nvSpPr>
            <p:cNvPr id="881" name="Google Shape;881;p18"/>
            <p:cNvSpPr/>
            <p:nvPr/>
          </p:nvSpPr>
          <p:spPr>
            <a:xfrm>
              <a:off x="1042064" y="2855195"/>
              <a:ext cx="664434" cy="240580"/>
            </a:xfrm>
            <a:custGeom>
              <a:rect b="b" l="l" r="r" t="t"/>
              <a:pathLst>
                <a:path extrusionOk="0" h="4671" w="12901">
                  <a:moveTo>
                    <a:pt x="12901" y="0"/>
                  </a:moveTo>
                  <a:lnTo>
                    <a:pt x="1" y="2536"/>
                  </a:lnTo>
                  <a:lnTo>
                    <a:pt x="891" y="4671"/>
                  </a:lnTo>
                  <a:lnTo>
                    <a:pt x="12545" y="2625"/>
                  </a:lnTo>
                  <a:lnTo>
                    <a:pt x="12901" y="0"/>
                  </a:ln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8"/>
            <p:cNvSpPr/>
            <p:nvPr/>
          </p:nvSpPr>
          <p:spPr>
            <a:xfrm>
              <a:off x="1965369" y="4449710"/>
              <a:ext cx="61855" cy="222244"/>
            </a:xfrm>
            <a:custGeom>
              <a:rect b="b" l="l" r="r" t="t"/>
              <a:pathLst>
                <a:path extrusionOk="0" h="4315" w="1201">
                  <a:moveTo>
                    <a:pt x="1201" y="0"/>
                  </a:moveTo>
                  <a:lnTo>
                    <a:pt x="1201" y="0"/>
                  </a:lnTo>
                  <a:cubicBezTo>
                    <a:pt x="1201" y="1"/>
                    <a:pt x="178" y="3248"/>
                    <a:pt x="0" y="4137"/>
                  </a:cubicBezTo>
                  <a:lnTo>
                    <a:pt x="489" y="4315"/>
                  </a:lnTo>
                  <a:cubicBezTo>
                    <a:pt x="1156" y="3114"/>
                    <a:pt x="1201" y="1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18"/>
            <p:cNvSpPr/>
            <p:nvPr/>
          </p:nvSpPr>
          <p:spPr>
            <a:xfrm>
              <a:off x="1947034" y="4419941"/>
              <a:ext cx="55005" cy="242898"/>
            </a:xfrm>
            <a:custGeom>
              <a:rect b="b" l="l" r="r" t="t"/>
              <a:pathLst>
                <a:path extrusionOk="0" h="4716" w="1068">
                  <a:moveTo>
                    <a:pt x="756" y="0"/>
                  </a:moveTo>
                  <a:lnTo>
                    <a:pt x="756" y="0"/>
                  </a:lnTo>
                  <a:cubicBezTo>
                    <a:pt x="756" y="1"/>
                    <a:pt x="89" y="3603"/>
                    <a:pt x="0" y="4537"/>
                  </a:cubicBezTo>
                  <a:lnTo>
                    <a:pt x="489" y="4715"/>
                  </a:lnTo>
                  <a:cubicBezTo>
                    <a:pt x="1068" y="3381"/>
                    <a:pt x="756" y="1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18"/>
            <p:cNvSpPr/>
            <p:nvPr/>
          </p:nvSpPr>
          <p:spPr>
            <a:xfrm>
              <a:off x="1905780" y="4399288"/>
              <a:ext cx="71073" cy="261233"/>
            </a:xfrm>
            <a:custGeom>
              <a:rect b="b" l="l" r="r" t="t"/>
              <a:pathLst>
                <a:path extrusionOk="0" h="5072" w="1380">
                  <a:moveTo>
                    <a:pt x="801" y="1"/>
                  </a:moveTo>
                  <a:lnTo>
                    <a:pt x="801" y="1"/>
                  </a:lnTo>
                  <a:cubicBezTo>
                    <a:pt x="801" y="1"/>
                    <a:pt x="89" y="3515"/>
                    <a:pt x="0" y="4805"/>
                  </a:cubicBezTo>
                  <a:lnTo>
                    <a:pt x="712" y="5072"/>
                  </a:lnTo>
                  <a:cubicBezTo>
                    <a:pt x="1379" y="3204"/>
                    <a:pt x="801" y="1"/>
                    <a:pt x="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1885178" y="4374102"/>
              <a:ext cx="50421" cy="284153"/>
            </a:xfrm>
            <a:custGeom>
              <a:rect b="b" l="l" r="r" t="t"/>
              <a:pathLst>
                <a:path extrusionOk="0" h="5517" w="979">
                  <a:moveTo>
                    <a:pt x="534" y="0"/>
                  </a:moveTo>
                  <a:lnTo>
                    <a:pt x="534" y="0"/>
                  </a:lnTo>
                  <a:cubicBezTo>
                    <a:pt x="534" y="1"/>
                    <a:pt x="0" y="4182"/>
                    <a:pt x="0" y="5294"/>
                  </a:cubicBezTo>
                  <a:lnTo>
                    <a:pt x="489" y="5516"/>
                  </a:lnTo>
                  <a:cubicBezTo>
                    <a:pt x="979" y="3959"/>
                    <a:pt x="534" y="1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1859941" y="4337432"/>
              <a:ext cx="50472" cy="309339"/>
            </a:xfrm>
            <a:custGeom>
              <a:rect b="b" l="l" r="r" t="t"/>
              <a:pathLst>
                <a:path extrusionOk="0" h="6006" w="980">
                  <a:moveTo>
                    <a:pt x="179" y="1"/>
                  </a:moveTo>
                  <a:cubicBezTo>
                    <a:pt x="179" y="1"/>
                    <a:pt x="1" y="4582"/>
                    <a:pt x="90" y="5828"/>
                  </a:cubicBezTo>
                  <a:lnTo>
                    <a:pt x="624" y="6006"/>
                  </a:lnTo>
                  <a:cubicBezTo>
                    <a:pt x="979" y="427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1816421" y="4309928"/>
              <a:ext cx="64224" cy="334576"/>
            </a:xfrm>
            <a:custGeom>
              <a:rect b="b" l="l" r="r" t="t"/>
              <a:pathLst>
                <a:path extrusionOk="0" h="6496" w="1247">
                  <a:moveTo>
                    <a:pt x="179" y="1"/>
                  </a:moveTo>
                  <a:cubicBezTo>
                    <a:pt x="179" y="1"/>
                    <a:pt x="1" y="4494"/>
                    <a:pt x="90" y="6184"/>
                  </a:cubicBezTo>
                  <a:lnTo>
                    <a:pt x="890" y="6495"/>
                  </a:lnTo>
                  <a:cubicBezTo>
                    <a:pt x="1246" y="4093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18"/>
            <p:cNvSpPr/>
            <p:nvPr/>
          </p:nvSpPr>
          <p:spPr>
            <a:xfrm>
              <a:off x="1594183" y="3976697"/>
              <a:ext cx="247470" cy="642576"/>
            </a:xfrm>
            <a:custGeom>
              <a:rect b="b" l="l" r="r" t="t"/>
              <a:pathLst>
                <a:path extrusionOk="0" h="12476" w="4805">
                  <a:moveTo>
                    <a:pt x="1211" y="1"/>
                  </a:moveTo>
                  <a:cubicBezTo>
                    <a:pt x="1134" y="1"/>
                    <a:pt x="1057" y="22"/>
                    <a:pt x="980" y="66"/>
                  </a:cubicBezTo>
                  <a:cubicBezTo>
                    <a:pt x="1" y="599"/>
                    <a:pt x="1113" y="12209"/>
                    <a:pt x="1069" y="12431"/>
                  </a:cubicBezTo>
                  <a:lnTo>
                    <a:pt x="4805" y="12476"/>
                  </a:lnTo>
                  <a:cubicBezTo>
                    <a:pt x="4805" y="12476"/>
                    <a:pt x="3081" y="1"/>
                    <a:pt x="1211" y="1"/>
                  </a:cubicBezTo>
                  <a:close/>
                </a:path>
              </a:pathLst>
            </a:custGeom>
            <a:solidFill>
              <a:srgbClr val="9E355A">
                <a:alpha val="3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18"/>
            <p:cNvSpPr/>
            <p:nvPr/>
          </p:nvSpPr>
          <p:spPr>
            <a:xfrm>
              <a:off x="1594183" y="3976594"/>
              <a:ext cx="247470" cy="642679"/>
            </a:xfrm>
            <a:custGeom>
              <a:rect b="b" l="l" r="r" t="t"/>
              <a:pathLst>
                <a:path extrusionOk="0" h="12478" w="4805">
                  <a:moveTo>
                    <a:pt x="1202" y="1"/>
                  </a:moveTo>
                  <a:cubicBezTo>
                    <a:pt x="1124" y="1"/>
                    <a:pt x="1046" y="23"/>
                    <a:pt x="980" y="68"/>
                  </a:cubicBezTo>
                  <a:cubicBezTo>
                    <a:pt x="1" y="557"/>
                    <a:pt x="1113" y="12211"/>
                    <a:pt x="1069" y="12433"/>
                  </a:cubicBezTo>
                  <a:lnTo>
                    <a:pt x="4805" y="12478"/>
                  </a:lnTo>
                  <a:cubicBezTo>
                    <a:pt x="4805" y="12478"/>
                    <a:pt x="4761" y="12256"/>
                    <a:pt x="4672" y="11811"/>
                  </a:cubicBezTo>
                  <a:cubicBezTo>
                    <a:pt x="4651" y="11814"/>
                    <a:pt x="4630" y="11815"/>
                    <a:pt x="4610" y="11815"/>
                  </a:cubicBezTo>
                  <a:cubicBezTo>
                    <a:pt x="3639" y="11815"/>
                    <a:pt x="2389" y="8790"/>
                    <a:pt x="1736" y="4827"/>
                  </a:cubicBezTo>
                  <a:cubicBezTo>
                    <a:pt x="1469" y="3270"/>
                    <a:pt x="1380" y="1669"/>
                    <a:pt x="1424" y="68"/>
                  </a:cubicBezTo>
                  <a:cubicBezTo>
                    <a:pt x="1358" y="23"/>
                    <a:pt x="1280" y="1"/>
                    <a:pt x="1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18"/>
            <p:cNvSpPr/>
            <p:nvPr/>
          </p:nvSpPr>
          <p:spPr>
            <a:xfrm>
              <a:off x="1106238" y="2942237"/>
              <a:ext cx="552158" cy="1686222"/>
            </a:xfrm>
            <a:custGeom>
              <a:rect b="b" l="l" r="r" t="t"/>
              <a:pathLst>
                <a:path extrusionOk="0" h="32739" w="10721">
                  <a:moveTo>
                    <a:pt x="10587" y="1"/>
                  </a:moveTo>
                  <a:lnTo>
                    <a:pt x="623" y="2047"/>
                  </a:lnTo>
                  <a:lnTo>
                    <a:pt x="0" y="32739"/>
                  </a:lnTo>
                  <a:lnTo>
                    <a:pt x="10720" y="32739"/>
                  </a:lnTo>
                  <a:lnTo>
                    <a:pt x="105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18"/>
            <p:cNvSpPr/>
            <p:nvPr/>
          </p:nvSpPr>
          <p:spPr>
            <a:xfrm>
              <a:off x="1154342" y="3203363"/>
              <a:ext cx="116447" cy="1516771"/>
            </a:xfrm>
            <a:custGeom>
              <a:rect b="b" l="l" r="r" t="t"/>
              <a:pathLst>
                <a:path extrusionOk="0" h="29449" w="2261">
                  <a:moveTo>
                    <a:pt x="1344" y="1"/>
                  </a:moveTo>
                  <a:cubicBezTo>
                    <a:pt x="1341" y="1"/>
                    <a:pt x="1338" y="1"/>
                    <a:pt x="1335" y="1"/>
                  </a:cubicBezTo>
                  <a:cubicBezTo>
                    <a:pt x="757" y="90"/>
                    <a:pt x="445" y="8230"/>
                    <a:pt x="1" y="29448"/>
                  </a:cubicBezTo>
                  <a:lnTo>
                    <a:pt x="890" y="29226"/>
                  </a:lnTo>
                  <a:cubicBezTo>
                    <a:pt x="934" y="27231"/>
                    <a:pt x="2260" y="1"/>
                    <a:pt x="13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1271204" y="3185027"/>
              <a:ext cx="105117" cy="1507603"/>
            </a:xfrm>
            <a:custGeom>
              <a:rect b="b" l="l" r="r" t="t"/>
              <a:pathLst>
                <a:path extrusionOk="0" h="29271" w="2041">
                  <a:moveTo>
                    <a:pt x="1077" y="1"/>
                  </a:moveTo>
                  <a:cubicBezTo>
                    <a:pt x="1074" y="1"/>
                    <a:pt x="1071" y="1"/>
                    <a:pt x="1068" y="2"/>
                  </a:cubicBezTo>
                  <a:cubicBezTo>
                    <a:pt x="534" y="91"/>
                    <a:pt x="267" y="8987"/>
                    <a:pt x="0" y="29270"/>
                  </a:cubicBezTo>
                  <a:lnTo>
                    <a:pt x="1112" y="29003"/>
                  </a:lnTo>
                  <a:cubicBezTo>
                    <a:pt x="1201" y="26964"/>
                    <a:pt x="2041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1399499" y="3166692"/>
              <a:ext cx="80035" cy="1496169"/>
            </a:xfrm>
            <a:custGeom>
              <a:rect b="b" l="l" r="r" t="t"/>
              <a:pathLst>
                <a:path extrusionOk="0" h="29049" w="1554">
                  <a:moveTo>
                    <a:pt x="632" y="1"/>
                  </a:moveTo>
                  <a:cubicBezTo>
                    <a:pt x="629" y="1"/>
                    <a:pt x="626" y="1"/>
                    <a:pt x="623" y="2"/>
                  </a:cubicBezTo>
                  <a:cubicBezTo>
                    <a:pt x="45" y="91"/>
                    <a:pt x="133" y="9031"/>
                    <a:pt x="0" y="29048"/>
                  </a:cubicBezTo>
                  <a:lnTo>
                    <a:pt x="1068" y="28826"/>
                  </a:lnTo>
                  <a:cubicBezTo>
                    <a:pt x="1112" y="26786"/>
                    <a:pt x="1554" y="1"/>
                    <a:pt x="6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1507142" y="3148356"/>
              <a:ext cx="77923" cy="1484683"/>
            </a:xfrm>
            <a:custGeom>
              <a:rect b="b" l="l" r="r" t="t"/>
              <a:pathLst>
                <a:path extrusionOk="0" h="28826" w="1513">
                  <a:moveTo>
                    <a:pt x="544" y="1"/>
                  </a:moveTo>
                  <a:cubicBezTo>
                    <a:pt x="541" y="1"/>
                    <a:pt x="538" y="1"/>
                    <a:pt x="534" y="2"/>
                  </a:cubicBezTo>
                  <a:cubicBezTo>
                    <a:pt x="1" y="91"/>
                    <a:pt x="312" y="9076"/>
                    <a:pt x="401" y="28826"/>
                  </a:cubicBezTo>
                  <a:lnTo>
                    <a:pt x="1380" y="28603"/>
                  </a:lnTo>
                  <a:cubicBezTo>
                    <a:pt x="1424" y="26564"/>
                    <a:pt x="1512" y="1"/>
                    <a:pt x="5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18"/>
            <p:cNvSpPr/>
            <p:nvPr/>
          </p:nvSpPr>
          <p:spPr>
            <a:xfrm>
              <a:off x="1124573" y="2942237"/>
              <a:ext cx="529240" cy="756093"/>
            </a:xfrm>
            <a:custGeom>
              <a:rect b="b" l="l" r="r" t="t"/>
              <a:pathLst>
                <a:path extrusionOk="0" h="14680" w="10276">
                  <a:moveTo>
                    <a:pt x="10231" y="1"/>
                  </a:moveTo>
                  <a:lnTo>
                    <a:pt x="223" y="2047"/>
                  </a:lnTo>
                  <a:lnTo>
                    <a:pt x="0" y="14679"/>
                  </a:lnTo>
                  <a:cubicBezTo>
                    <a:pt x="1468" y="9964"/>
                    <a:pt x="3737" y="6895"/>
                    <a:pt x="6183" y="6895"/>
                  </a:cubicBezTo>
                  <a:cubicBezTo>
                    <a:pt x="7740" y="6895"/>
                    <a:pt x="9163" y="8096"/>
                    <a:pt x="10276" y="10231"/>
                  </a:cubicBezTo>
                  <a:lnTo>
                    <a:pt x="10231" y="1"/>
                  </a:lnTo>
                  <a:close/>
                </a:path>
              </a:pathLst>
            </a:custGeom>
            <a:solidFill>
              <a:srgbClr val="38232D">
                <a:alpha val="67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18"/>
            <p:cNvSpPr/>
            <p:nvPr/>
          </p:nvSpPr>
          <p:spPr>
            <a:xfrm>
              <a:off x="884000" y="2983749"/>
              <a:ext cx="320809" cy="401997"/>
            </a:xfrm>
            <a:custGeom>
              <a:rect b="b" l="l" r="r" t="t"/>
              <a:pathLst>
                <a:path extrusionOk="0" h="7805" w="6229">
                  <a:moveTo>
                    <a:pt x="3502" y="1"/>
                  </a:moveTo>
                  <a:cubicBezTo>
                    <a:pt x="2237" y="1"/>
                    <a:pt x="962" y="1289"/>
                    <a:pt x="534" y="3153"/>
                  </a:cubicBezTo>
                  <a:cubicBezTo>
                    <a:pt x="1" y="5244"/>
                    <a:pt x="801" y="7290"/>
                    <a:pt x="2225" y="7735"/>
                  </a:cubicBezTo>
                  <a:cubicBezTo>
                    <a:pt x="2391" y="7782"/>
                    <a:pt x="2559" y="7804"/>
                    <a:pt x="2728" y="7804"/>
                  </a:cubicBezTo>
                  <a:cubicBezTo>
                    <a:pt x="4006" y="7804"/>
                    <a:pt x="5307" y="6513"/>
                    <a:pt x="5739" y="4666"/>
                  </a:cubicBezTo>
                  <a:cubicBezTo>
                    <a:pt x="6228" y="2531"/>
                    <a:pt x="5472" y="484"/>
                    <a:pt x="4049" y="84"/>
                  </a:cubicBezTo>
                  <a:cubicBezTo>
                    <a:pt x="3868" y="28"/>
                    <a:pt x="3685" y="1"/>
                    <a:pt x="3502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1552980" y="2851332"/>
              <a:ext cx="316174" cy="401842"/>
            </a:xfrm>
            <a:custGeom>
              <a:rect b="b" l="l" r="r" t="t"/>
              <a:pathLst>
                <a:path extrusionOk="0" h="7802" w="6139">
                  <a:moveTo>
                    <a:pt x="3486" y="0"/>
                  </a:moveTo>
                  <a:cubicBezTo>
                    <a:pt x="2125" y="0"/>
                    <a:pt x="770" y="1440"/>
                    <a:pt x="401" y="3411"/>
                  </a:cubicBezTo>
                  <a:cubicBezTo>
                    <a:pt x="0" y="5546"/>
                    <a:pt x="890" y="7504"/>
                    <a:pt x="2358" y="7771"/>
                  </a:cubicBezTo>
                  <a:cubicBezTo>
                    <a:pt x="2471" y="7791"/>
                    <a:pt x="2584" y="7801"/>
                    <a:pt x="2697" y="7801"/>
                  </a:cubicBezTo>
                  <a:cubicBezTo>
                    <a:pt x="4052" y="7801"/>
                    <a:pt x="5369" y="6361"/>
                    <a:pt x="5738" y="4390"/>
                  </a:cubicBezTo>
                  <a:cubicBezTo>
                    <a:pt x="6139" y="2255"/>
                    <a:pt x="5294" y="298"/>
                    <a:pt x="3826" y="31"/>
                  </a:cubicBezTo>
                  <a:cubicBezTo>
                    <a:pt x="3713" y="10"/>
                    <a:pt x="3599" y="0"/>
                    <a:pt x="3486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1601084" y="2914064"/>
              <a:ext cx="222285" cy="276427"/>
            </a:xfrm>
            <a:custGeom>
              <a:rect b="b" l="l" r="r" t="t"/>
              <a:pathLst>
                <a:path extrusionOk="0" h="5367" w="4316">
                  <a:moveTo>
                    <a:pt x="2416" y="0"/>
                  </a:moveTo>
                  <a:cubicBezTo>
                    <a:pt x="1522" y="0"/>
                    <a:pt x="667" y="905"/>
                    <a:pt x="356" y="2149"/>
                  </a:cubicBezTo>
                  <a:cubicBezTo>
                    <a:pt x="0" y="3617"/>
                    <a:pt x="534" y="5040"/>
                    <a:pt x="1513" y="5307"/>
                  </a:cubicBezTo>
                  <a:cubicBezTo>
                    <a:pt x="1646" y="5347"/>
                    <a:pt x="1779" y="5367"/>
                    <a:pt x="1912" y="5367"/>
                  </a:cubicBezTo>
                  <a:cubicBezTo>
                    <a:pt x="2801" y="5367"/>
                    <a:pt x="3650" y="4494"/>
                    <a:pt x="3959" y="3216"/>
                  </a:cubicBezTo>
                  <a:cubicBezTo>
                    <a:pt x="4315" y="1749"/>
                    <a:pt x="3781" y="370"/>
                    <a:pt x="2803" y="58"/>
                  </a:cubicBezTo>
                  <a:cubicBezTo>
                    <a:pt x="2674" y="19"/>
                    <a:pt x="2544" y="0"/>
                    <a:pt x="2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936688" y="3049108"/>
              <a:ext cx="222285" cy="276479"/>
            </a:xfrm>
            <a:custGeom>
              <a:rect b="b" l="l" r="r" t="t"/>
              <a:pathLst>
                <a:path extrusionOk="0" h="5368" w="4316">
                  <a:moveTo>
                    <a:pt x="2375" y="1"/>
                  </a:moveTo>
                  <a:cubicBezTo>
                    <a:pt x="1515" y="1"/>
                    <a:pt x="666" y="874"/>
                    <a:pt x="357" y="2151"/>
                  </a:cubicBezTo>
                  <a:cubicBezTo>
                    <a:pt x="1" y="3619"/>
                    <a:pt x="535" y="4998"/>
                    <a:pt x="1513" y="5309"/>
                  </a:cubicBezTo>
                  <a:cubicBezTo>
                    <a:pt x="1642" y="5349"/>
                    <a:pt x="1771" y="5367"/>
                    <a:pt x="1900" y="5367"/>
                  </a:cubicBezTo>
                  <a:cubicBezTo>
                    <a:pt x="2794" y="5367"/>
                    <a:pt x="3649" y="4463"/>
                    <a:pt x="3960" y="3219"/>
                  </a:cubicBezTo>
                  <a:cubicBezTo>
                    <a:pt x="4315" y="1751"/>
                    <a:pt x="3782" y="328"/>
                    <a:pt x="2759" y="61"/>
                  </a:cubicBezTo>
                  <a:cubicBezTo>
                    <a:pt x="2632" y="20"/>
                    <a:pt x="2503" y="1"/>
                    <a:pt x="2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8"/>
            <p:cNvSpPr/>
            <p:nvPr/>
          </p:nvSpPr>
          <p:spPr>
            <a:xfrm>
              <a:off x="1653773" y="2979320"/>
              <a:ext cx="116911" cy="145141"/>
            </a:xfrm>
            <a:custGeom>
              <a:rect b="b" l="l" r="r" t="t"/>
              <a:pathLst>
                <a:path extrusionOk="0" h="2818" w="2270">
                  <a:moveTo>
                    <a:pt x="1245" y="0"/>
                  </a:moveTo>
                  <a:cubicBezTo>
                    <a:pt x="782" y="0"/>
                    <a:pt x="332" y="459"/>
                    <a:pt x="178" y="1149"/>
                  </a:cubicBezTo>
                  <a:cubicBezTo>
                    <a:pt x="1" y="1905"/>
                    <a:pt x="267" y="2661"/>
                    <a:pt x="801" y="2795"/>
                  </a:cubicBezTo>
                  <a:cubicBezTo>
                    <a:pt x="864" y="2810"/>
                    <a:pt x="928" y="2818"/>
                    <a:pt x="991" y="2818"/>
                  </a:cubicBezTo>
                  <a:cubicBezTo>
                    <a:pt x="1466" y="2818"/>
                    <a:pt x="1934" y="2389"/>
                    <a:pt x="2091" y="1683"/>
                  </a:cubicBezTo>
                  <a:cubicBezTo>
                    <a:pt x="2269" y="926"/>
                    <a:pt x="2002" y="170"/>
                    <a:pt x="1468" y="37"/>
                  </a:cubicBezTo>
                  <a:cubicBezTo>
                    <a:pt x="1394" y="12"/>
                    <a:pt x="1320" y="0"/>
                    <a:pt x="12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8"/>
            <p:cNvSpPr/>
            <p:nvPr/>
          </p:nvSpPr>
          <p:spPr>
            <a:xfrm>
              <a:off x="993960" y="3119050"/>
              <a:ext cx="107743" cy="136025"/>
            </a:xfrm>
            <a:custGeom>
              <a:rect b="b" l="l" r="r" t="t"/>
              <a:pathLst>
                <a:path extrusionOk="0" h="2641" w="2092">
                  <a:moveTo>
                    <a:pt x="1173" y="0"/>
                  </a:moveTo>
                  <a:cubicBezTo>
                    <a:pt x="748" y="0"/>
                    <a:pt x="332" y="448"/>
                    <a:pt x="179" y="1060"/>
                  </a:cubicBezTo>
                  <a:cubicBezTo>
                    <a:pt x="1" y="1772"/>
                    <a:pt x="268" y="2484"/>
                    <a:pt x="757" y="2617"/>
                  </a:cubicBezTo>
                  <a:cubicBezTo>
                    <a:pt x="810" y="2633"/>
                    <a:pt x="864" y="2641"/>
                    <a:pt x="919" y="2641"/>
                  </a:cubicBezTo>
                  <a:cubicBezTo>
                    <a:pt x="1324" y="2641"/>
                    <a:pt x="1757" y="2221"/>
                    <a:pt x="1914" y="1594"/>
                  </a:cubicBezTo>
                  <a:cubicBezTo>
                    <a:pt x="2091" y="882"/>
                    <a:pt x="1825" y="171"/>
                    <a:pt x="1380" y="37"/>
                  </a:cubicBezTo>
                  <a:cubicBezTo>
                    <a:pt x="1311" y="12"/>
                    <a:pt x="1242" y="0"/>
                    <a:pt x="11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8"/>
            <p:cNvSpPr/>
            <p:nvPr/>
          </p:nvSpPr>
          <p:spPr>
            <a:xfrm>
              <a:off x="1502558" y="3008265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80" y="0"/>
                  </a:moveTo>
                  <a:cubicBezTo>
                    <a:pt x="357" y="0"/>
                    <a:pt x="335" y="3"/>
                    <a:pt x="312" y="8"/>
                  </a:cubicBezTo>
                  <a:cubicBezTo>
                    <a:pt x="90" y="97"/>
                    <a:pt x="1" y="320"/>
                    <a:pt x="1" y="542"/>
                  </a:cubicBezTo>
                  <a:cubicBezTo>
                    <a:pt x="1" y="782"/>
                    <a:pt x="180" y="949"/>
                    <a:pt x="345" y="949"/>
                  </a:cubicBezTo>
                  <a:cubicBezTo>
                    <a:pt x="364" y="949"/>
                    <a:pt x="383" y="947"/>
                    <a:pt x="401" y="943"/>
                  </a:cubicBezTo>
                  <a:cubicBezTo>
                    <a:pt x="579" y="809"/>
                    <a:pt x="712" y="587"/>
                    <a:pt x="668" y="364"/>
                  </a:cubicBezTo>
                  <a:cubicBezTo>
                    <a:pt x="668" y="131"/>
                    <a:pt x="532" y="0"/>
                    <a:pt x="380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8"/>
            <p:cNvSpPr/>
            <p:nvPr/>
          </p:nvSpPr>
          <p:spPr>
            <a:xfrm>
              <a:off x="1445286" y="3019699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79" y="0"/>
                  </a:moveTo>
                  <a:cubicBezTo>
                    <a:pt x="357" y="0"/>
                    <a:pt x="335" y="3"/>
                    <a:pt x="312" y="9"/>
                  </a:cubicBezTo>
                  <a:cubicBezTo>
                    <a:pt x="90" y="98"/>
                    <a:pt x="1" y="320"/>
                    <a:pt x="45" y="543"/>
                  </a:cubicBezTo>
                  <a:cubicBezTo>
                    <a:pt x="45" y="782"/>
                    <a:pt x="188" y="950"/>
                    <a:pt x="346" y="950"/>
                  </a:cubicBezTo>
                  <a:cubicBezTo>
                    <a:pt x="364" y="950"/>
                    <a:pt x="383" y="948"/>
                    <a:pt x="401" y="943"/>
                  </a:cubicBezTo>
                  <a:cubicBezTo>
                    <a:pt x="579" y="810"/>
                    <a:pt x="712" y="587"/>
                    <a:pt x="668" y="365"/>
                  </a:cubicBezTo>
                  <a:cubicBezTo>
                    <a:pt x="668" y="132"/>
                    <a:pt x="532" y="0"/>
                    <a:pt x="379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8"/>
            <p:cNvSpPr/>
            <p:nvPr/>
          </p:nvSpPr>
          <p:spPr>
            <a:xfrm>
              <a:off x="1390332" y="3030412"/>
              <a:ext cx="36670" cy="48260"/>
            </a:xfrm>
            <a:custGeom>
              <a:rect b="b" l="l" r="r" t="t"/>
              <a:pathLst>
                <a:path extrusionOk="0" h="937" w="712">
                  <a:moveTo>
                    <a:pt x="405" y="0"/>
                  </a:moveTo>
                  <a:cubicBezTo>
                    <a:pt x="375" y="0"/>
                    <a:pt x="343" y="8"/>
                    <a:pt x="311" y="23"/>
                  </a:cubicBezTo>
                  <a:cubicBezTo>
                    <a:pt x="134" y="112"/>
                    <a:pt x="0" y="335"/>
                    <a:pt x="45" y="557"/>
                  </a:cubicBezTo>
                  <a:cubicBezTo>
                    <a:pt x="45" y="777"/>
                    <a:pt x="165" y="936"/>
                    <a:pt x="307" y="936"/>
                  </a:cubicBezTo>
                  <a:cubicBezTo>
                    <a:pt x="337" y="936"/>
                    <a:pt x="369" y="929"/>
                    <a:pt x="400" y="913"/>
                  </a:cubicBezTo>
                  <a:cubicBezTo>
                    <a:pt x="578" y="824"/>
                    <a:pt x="712" y="602"/>
                    <a:pt x="667" y="379"/>
                  </a:cubicBezTo>
                  <a:cubicBezTo>
                    <a:pt x="667" y="160"/>
                    <a:pt x="547" y="0"/>
                    <a:pt x="405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8"/>
            <p:cNvSpPr/>
            <p:nvPr/>
          </p:nvSpPr>
          <p:spPr>
            <a:xfrm>
              <a:off x="1335326" y="3040404"/>
              <a:ext cx="36721" cy="49702"/>
            </a:xfrm>
            <a:custGeom>
              <a:rect b="b" l="l" r="r" t="t"/>
              <a:pathLst>
                <a:path extrusionOk="0" h="965" w="713">
                  <a:moveTo>
                    <a:pt x="367" y="0"/>
                  </a:moveTo>
                  <a:cubicBezTo>
                    <a:pt x="349" y="0"/>
                    <a:pt x="330" y="3"/>
                    <a:pt x="312" y="7"/>
                  </a:cubicBezTo>
                  <a:cubicBezTo>
                    <a:pt x="134" y="141"/>
                    <a:pt x="1" y="363"/>
                    <a:pt x="45" y="585"/>
                  </a:cubicBezTo>
                  <a:cubicBezTo>
                    <a:pt x="45" y="805"/>
                    <a:pt x="166" y="964"/>
                    <a:pt x="307" y="964"/>
                  </a:cubicBezTo>
                  <a:cubicBezTo>
                    <a:pt x="338" y="964"/>
                    <a:pt x="369" y="957"/>
                    <a:pt x="401" y="941"/>
                  </a:cubicBezTo>
                  <a:cubicBezTo>
                    <a:pt x="579" y="852"/>
                    <a:pt x="712" y="630"/>
                    <a:pt x="668" y="408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8"/>
            <p:cNvSpPr/>
            <p:nvPr/>
          </p:nvSpPr>
          <p:spPr>
            <a:xfrm>
              <a:off x="1280320" y="3051838"/>
              <a:ext cx="36721" cy="48981"/>
            </a:xfrm>
            <a:custGeom>
              <a:rect b="b" l="l" r="r" t="t"/>
              <a:pathLst>
                <a:path extrusionOk="0" h="951" w="713">
                  <a:moveTo>
                    <a:pt x="367" y="1"/>
                  </a:moveTo>
                  <a:cubicBezTo>
                    <a:pt x="349" y="1"/>
                    <a:pt x="331" y="3"/>
                    <a:pt x="312" y="8"/>
                  </a:cubicBezTo>
                  <a:cubicBezTo>
                    <a:pt x="90" y="141"/>
                    <a:pt x="1" y="363"/>
                    <a:pt x="45" y="586"/>
                  </a:cubicBezTo>
                  <a:cubicBezTo>
                    <a:pt x="45" y="819"/>
                    <a:pt x="181" y="950"/>
                    <a:pt x="334" y="950"/>
                  </a:cubicBezTo>
                  <a:cubicBezTo>
                    <a:pt x="356" y="950"/>
                    <a:pt x="379" y="947"/>
                    <a:pt x="401" y="942"/>
                  </a:cubicBezTo>
                  <a:cubicBezTo>
                    <a:pt x="579" y="853"/>
                    <a:pt x="713" y="630"/>
                    <a:pt x="668" y="408"/>
                  </a:cubicBezTo>
                  <a:cubicBezTo>
                    <a:pt x="668" y="169"/>
                    <a:pt x="525" y="1"/>
                    <a:pt x="367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8"/>
            <p:cNvSpPr/>
            <p:nvPr/>
          </p:nvSpPr>
          <p:spPr>
            <a:xfrm>
              <a:off x="1225366" y="3063323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67" y="0"/>
                  </a:moveTo>
                  <a:cubicBezTo>
                    <a:pt x="349" y="0"/>
                    <a:pt x="330" y="2"/>
                    <a:pt x="312" y="7"/>
                  </a:cubicBezTo>
                  <a:cubicBezTo>
                    <a:pt x="89" y="140"/>
                    <a:pt x="0" y="363"/>
                    <a:pt x="45" y="585"/>
                  </a:cubicBezTo>
                  <a:cubicBezTo>
                    <a:pt x="45" y="818"/>
                    <a:pt x="181" y="950"/>
                    <a:pt x="333" y="950"/>
                  </a:cubicBezTo>
                  <a:cubicBezTo>
                    <a:pt x="356" y="950"/>
                    <a:pt x="378" y="947"/>
                    <a:pt x="401" y="941"/>
                  </a:cubicBezTo>
                  <a:cubicBezTo>
                    <a:pt x="579" y="808"/>
                    <a:pt x="712" y="630"/>
                    <a:pt x="668" y="407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8" name="Google Shape;908;p18"/>
          <p:cNvGrpSpPr/>
          <p:nvPr/>
        </p:nvGrpSpPr>
        <p:grpSpPr>
          <a:xfrm flipH="1">
            <a:off x="7117225" y="2851332"/>
            <a:ext cx="1143224" cy="1868801"/>
            <a:chOff x="884000" y="2851332"/>
            <a:chExt cx="1143224" cy="1868801"/>
          </a:xfrm>
        </p:grpSpPr>
        <p:sp>
          <p:nvSpPr>
            <p:cNvPr id="909" name="Google Shape;909;p18"/>
            <p:cNvSpPr/>
            <p:nvPr/>
          </p:nvSpPr>
          <p:spPr>
            <a:xfrm>
              <a:off x="1042064" y="2855195"/>
              <a:ext cx="664434" cy="240580"/>
            </a:xfrm>
            <a:custGeom>
              <a:rect b="b" l="l" r="r" t="t"/>
              <a:pathLst>
                <a:path extrusionOk="0" h="4671" w="12901">
                  <a:moveTo>
                    <a:pt x="12901" y="0"/>
                  </a:moveTo>
                  <a:lnTo>
                    <a:pt x="1" y="2536"/>
                  </a:lnTo>
                  <a:lnTo>
                    <a:pt x="891" y="4671"/>
                  </a:lnTo>
                  <a:lnTo>
                    <a:pt x="12545" y="2625"/>
                  </a:lnTo>
                  <a:lnTo>
                    <a:pt x="12901" y="0"/>
                  </a:ln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8"/>
            <p:cNvSpPr/>
            <p:nvPr/>
          </p:nvSpPr>
          <p:spPr>
            <a:xfrm>
              <a:off x="1965369" y="4449710"/>
              <a:ext cx="61855" cy="222244"/>
            </a:xfrm>
            <a:custGeom>
              <a:rect b="b" l="l" r="r" t="t"/>
              <a:pathLst>
                <a:path extrusionOk="0" h="4315" w="1201">
                  <a:moveTo>
                    <a:pt x="1201" y="0"/>
                  </a:moveTo>
                  <a:lnTo>
                    <a:pt x="1201" y="0"/>
                  </a:lnTo>
                  <a:cubicBezTo>
                    <a:pt x="1201" y="1"/>
                    <a:pt x="178" y="3248"/>
                    <a:pt x="0" y="4137"/>
                  </a:cubicBezTo>
                  <a:lnTo>
                    <a:pt x="489" y="4315"/>
                  </a:lnTo>
                  <a:cubicBezTo>
                    <a:pt x="1156" y="3114"/>
                    <a:pt x="1201" y="1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8"/>
            <p:cNvSpPr/>
            <p:nvPr/>
          </p:nvSpPr>
          <p:spPr>
            <a:xfrm>
              <a:off x="1947034" y="4419941"/>
              <a:ext cx="55005" cy="242898"/>
            </a:xfrm>
            <a:custGeom>
              <a:rect b="b" l="l" r="r" t="t"/>
              <a:pathLst>
                <a:path extrusionOk="0" h="4716" w="1068">
                  <a:moveTo>
                    <a:pt x="756" y="0"/>
                  </a:moveTo>
                  <a:lnTo>
                    <a:pt x="756" y="0"/>
                  </a:lnTo>
                  <a:cubicBezTo>
                    <a:pt x="756" y="1"/>
                    <a:pt x="89" y="3603"/>
                    <a:pt x="0" y="4537"/>
                  </a:cubicBezTo>
                  <a:lnTo>
                    <a:pt x="489" y="4715"/>
                  </a:lnTo>
                  <a:cubicBezTo>
                    <a:pt x="1068" y="3381"/>
                    <a:pt x="756" y="1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8"/>
            <p:cNvSpPr/>
            <p:nvPr/>
          </p:nvSpPr>
          <p:spPr>
            <a:xfrm>
              <a:off x="1905780" y="4399288"/>
              <a:ext cx="71073" cy="261233"/>
            </a:xfrm>
            <a:custGeom>
              <a:rect b="b" l="l" r="r" t="t"/>
              <a:pathLst>
                <a:path extrusionOk="0" h="5072" w="1380">
                  <a:moveTo>
                    <a:pt x="801" y="1"/>
                  </a:moveTo>
                  <a:lnTo>
                    <a:pt x="801" y="1"/>
                  </a:lnTo>
                  <a:cubicBezTo>
                    <a:pt x="801" y="1"/>
                    <a:pt x="89" y="3515"/>
                    <a:pt x="0" y="4805"/>
                  </a:cubicBezTo>
                  <a:lnTo>
                    <a:pt x="712" y="5072"/>
                  </a:lnTo>
                  <a:cubicBezTo>
                    <a:pt x="1379" y="3204"/>
                    <a:pt x="801" y="1"/>
                    <a:pt x="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8"/>
            <p:cNvSpPr/>
            <p:nvPr/>
          </p:nvSpPr>
          <p:spPr>
            <a:xfrm>
              <a:off x="1885178" y="4374102"/>
              <a:ext cx="50421" cy="284153"/>
            </a:xfrm>
            <a:custGeom>
              <a:rect b="b" l="l" r="r" t="t"/>
              <a:pathLst>
                <a:path extrusionOk="0" h="5517" w="979">
                  <a:moveTo>
                    <a:pt x="534" y="0"/>
                  </a:moveTo>
                  <a:lnTo>
                    <a:pt x="534" y="0"/>
                  </a:lnTo>
                  <a:cubicBezTo>
                    <a:pt x="534" y="1"/>
                    <a:pt x="0" y="4182"/>
                    <a:pt x="0" y="5294"/>
                  </a:cubicBezTo>
                  <a:lnTo>
                    <a:pt x="489" y="5516"/>
                  </a:lnTo>
                  <a:cubicBezTo>
                    <a:pt x="979" y="3959"/>
                    <a:pt x="534" y="1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8"/>
            <p:cNvSpPr/>
            <p:nvPr/>
          </p:nvSpPr>
          <p:spPr>
            <a:xfrm>
              <a:off x="1859941" y="4337432"/>
              <a:ext cx="50472" cy="309339"/>
            </a:xfrm>
            <a:custGeom>
              <a:rect b="b" l="l" r="r" t="t"/>
              <a:pathLst>
                <a:path extrusionOk="0" h="6006" w="980">
                  <a:moveTo>
                    <a:pt x="179" y="1"/>
                  </a:moveTo>
                  <a:cubicBezTo>
                    <a:pt x="179" y="1"/>
                    <a:pt x="1" y="4582"/>
                    <a:pt x="90" y="5828"/>
                  </a:cubicBezTo>
                  <a:lnTo>
                    <a:pt x="624" y="6006"/>
                  </a:lnTo>
                  <a:cubicBezTo>
                    <a:pt x="979" y="427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18"/>
            <p:cNvSpPr/>
            <p:nvPr/>
          </p:nvSpPr>
          <p:spPr>
            <a:xfrm>
              <a:off x="1816421" y="4309928"/>
              <a:ext cx="64224" cy="334576"/>
            </a:xfrm>
            <a:custGeom>
              <a:rect b="b" l="l" r="r" t="t"/>
              <a:pathLst>
                <a:path extrusionOk="0" h="6496" w="1247">
                  <a:moveTo>
                    <a:pt x="179" y="1"/>
                  </a:moveTo>
                  <a:cubicBezTo>
                    <a:pt x="179" y="1"/>
                    <a:pt x="1" y="4494"/>
                    <a:pt x="90" y="6184"/>
                  </a:cubicBezTo>
                  <a:lnTo>
                    <a:pt x="890" y="6495"/>
                  </a:lnTo>
                  <a:cubicBezTo>
                    <a:pt x="1246" y="4093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8"/>
            <p:cNvSpPr/>
            <p:nvPr/>
          </p:nvSpPr>
          <p:spPr>
            <a:xfrm>
              <a:off x="1594183" y="3976697"/>
              <a:ext cx="247470" cy="642576"/>
            </a:xfrm>
            <a:custGeom>
              <a:rect b="b" l="l" r="r" t="t"/>
              <a:pathLst>
                <a:path extrusionOk="0" h="12476" w="4805">
                  <a:moveTo>
                    <a:pt x="1211" y="1"/>
                  </a:moveTo>
                  <a:cubicBezTo>
                    <a:pt x="1134" y="1"/>
                    <a:pt x="1057" y="22"/>
                    <a:pt x="980" y="66"/>
                  </a:cubicBezTo>
                  <a:cubicBezTo>
                    <a:pt x="1" y="599"/>
                    <a:pt x="1113" y="12209"/>
                    <a:pt x="1069" y="12431"/>
                  </a:cubicBezTo>
                  <a:lnTo>
                    <a:pt x="4805" y="12476"/>
                  </a:lnTo>
                  <a:cubicBezTo>
                    <a:pt x="4805" y="12476"/>
                    <a:pt x="3081" y="1"/>
                    <a:pt x="1211" y="1"/>
                  </a:cubicBezTo>
                  <a:close/>
                </a:path>
              </a:pathLst>
            </a:custGeom>
            <a:solidFill>
              <a:srgbClr val="9E355A">
                <a:alpha val="3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8"/>
            <p:cNvSpPr/>
            <p:nvPr/>
          </p:nvSpPr>
          <p:spPr>
            <a:xfrm>
              <a:off x="1594183" y="3976594"/>
              <a:ext cx="247470" cy="642679"/>
            </a:xfrm>
            <a:custGeom>
              <a:rect b="b" l="l" r="r" t="t"/>
              <a:pathLst>
                <a:path extrusionOk="0" h="12478" w="4805">
                  <a:moveTo>
                    <a:pt x="1202" y="1"/>
                  </a:moveTo>
                  <a:cubicBezTo>
                    <a:pt x="1124" y="1"/>
                    <a:pt x="1046" y="23"/>
                    <a:pt x="980" y="68"/>
                  </a:cubicBezTo>
                  <a:cubicBezTo>
                    <a:pt x="1" y="557"/>
                    <a:pt x="1113" y="12211"/>
                    <a:pt x="1069" y="12433"/>
                  </a:cubicBezTo>
                  <a:lnTo>
                    <a:pt x="4805" y="12478"/>
                  </a:lnTo>
                  <a:cubicBezTo>
                    <a:pt x="4805" y="12478"/>
                    <a:pt x="4761" y="12256"/>
                    <a:pt x="4672" y="11811"/>
                  </a:cubicBezTo>
                  <a:cubicBezTo>
                    <a:pt x="4651" y="11814"/>
                    <a:pt x="4630" y="11815"/>
                    <a:pt x="4610" y="11815"/>
                  </a:cubicBezTo>
                  <a:cubicBezTo>
                    <a:pt x="3639" y="11815"/>
                    <a:pt x="2389" y="8790"/>
                    <a:pt x="1736" y="4827"/>
                  </a:cubicBezTo>
                  <a:cubicBezTo>
                    <a:pt x="1469" y="3270"/>
                    <a:pt x="1380" y="1669"/>
                    <a:pt x="1424" y="68"/>
                  </a:cubicBezTo>
                  <a:cubicBezTo>
                    <a:pt x="1358" y="23"/>
                    <a:pt x="1280" y="1"/>
                    <a:pt x="1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8"/>
            <p:cNvSpPr/>
            <p:nvPr/>
          </p:nvSpPr>
          <p:spPr>
            <a:xfrm>
              <a:off x="1106238" y="2942237"/>
              <a:ext cx="552158" cy="1686222"/>
            </a:xfrm>
            <a:custGeom>
              <a:rect b="b" l="l" r="r" t="t"/>
              <a:pathLst>
                <a:path extrusionOk="0" h="32739" w="10721">
                  <a:moveTo>
                    <a:pt x="10587" y="1"/>
                  </a:moveTo>
                  <a:lnTo>
                    <a:pt x="623" y="2047"/>
                  </a:lnTo>
                  <a:lnTo>
                    <a:pt x="0" y="32739"/>
                  </a:lnTo>
                  <a:lnTo>
                    <a:pt x="10720" y="32739"/>
                  </a:lnTo>
                  <a:lnTo>
                    <a:pt x="105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8"/>
            <p:cNvSpPr/>
            <p:nvPr/>
          </p:nvSpPr>
          <p:spPr>
            <a:xfrm>
              <a:off x="1154342" y="3203363"/>
              <a:ext cx="116447" cy="1516771"/>
            </a:xfrm>
            <a:custGeom>
              <a:rect b="b" l="l" r="r" t="t"/>
              <a:pathLst>
                <a:path extrusionOk="0" h="29449" w="2261">
                  <a:moveTo>
                    <a:pt x="1344" y="1"/>
                  </a:moveTo>
                  <a:cubicBezTo>
                    <a:pt x="1341" y="1"/>
                    <a:pt x="1338" y="1"/>
                    <a:pt x="1335" y="1"/>
                  </a:cubicBezTo>
                  <a:cubicBezTo>
                    <a:pt x="757" y="90"/>
                    <a:pt x="445" y="8230"/>
                    <a:pt x="1" y="29448"/>
                  </a:cubicBezTo>
                  <a:lnTo>
                    <a:pt x="890" y="29226"/>
                  </a:lnTo>
                  <a:cubicBezTo>
                    <a:pt x="934" y="27231"/>
                    <a:pt x="2260" y="1"/>
                    <a:pt x="13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8"/>
            <p:cNvSpPr/>
            <p:nvPr/>
          </p:nvSpPr>
          <p:spPr>
            <a:xfrm>
              <a:off x="1271204" y="3185027"/>
              <a:ext cx="105117" cy="1507603"/>
            </a:xfrm>
            <a:custGeom>
              <a:rect b="b" l="l" r="r" t="t"/>
              <a:pathLst>
                <a:path extrusionOk="0" h="29271" w="2041">
                  <a:moveTo>
                    <a:pt x="1077" y="1"/>
                  </a:moveTo>
                  <a:cubicBezTo>
                    <a:pt x="1074" y="1"/>
                    <a:pt x="1071" y="1"/>
                    <a:pt x="1068" y="2"/>
                  </a:cubicBezTo>
                  <a:cubicBezTo>
                    <a:pt x="534" y="91"/>
                    <a:pt x="267" y="8987"/>
                    <a:pt x="0" y="29270"/>
                  </a:cubicBezTo>
                  <a:lnTo>
                    <a:pt x="1112" y="29003"/>
                  </a:lnTo>
                  <a:cubicBezTo>
                    <a:pt x="1201" y="26964"/>
                    <a:pt x="2041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8"/>
            <p:cNvSpPr/>
            <p:nvPr/>
          </p:nvSpPr>
          <p:spPr>
            <a:xfrm>
              <a:off x="1399499" y="3166692"/>
              <a:ext cx="80035" cy="1496169"/>
            </a:xfrm>
            <a:custGeom>
              <a:rect b="b" l="l" r="r" t="t"/>
              <a:pathLst>
                <a:path extrusionOk="0" h="29049" w="1554">
                  <a:moveTo>
                    <a:pt x="632" y="1"/>
                  </a:moveTo>
                  <a:cubicBezTo>
                    <a:pt x="629" y="1"/>
                    <a:pt x="626" y="1"/>
                    <a:pt x="623" y="2"/>
                  </a:cubicBezTo>
                  <a:cubicBezTo>
                    <a:pt x="45" y="91"/>
                    <a:pt x="133" y="9031"/>
                    <a:pt x="0" y="29048"/>
                  </a:cubicBezTo>
                  <a:lnTo>
                    <a:pt x="1068" y="28826"/>
                  </a:lnTo>
                  <a:cubicBezTo>
                    <a:pt x="1112" y="26786"/>
                    <a:pt x="1554" y="1"/>
                    <a:pt x="6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8"/>
            <p:cNvSpPr/>
            <p:nvPr/>
          </p:nvSpPr>
          <p:spPr>
            <a:xfrm>
              <a:off x="1507142" y="3148356"/>
              <a:ext cx="77923" cy="1484683"/>
            </a:xfrm>
            <a:custGeom>
              <a:rect b="b" l="l" r="r" t="t"/>
              <a:pathLst>
                <a:path extrusionOk="0" h="28826" w="1513">
                  <a:moveTo>
                    <a:pt x="544" y="1"/>
                  </a:moveTo>
                  <a:cubicBezTo>
                    <a:pt x="541" y="1"/>
                    <a:pt x="538" y="1"/>
                    <a:pt x="534" y="2"/>
                  </a:cubicBezTo>
                  <a:cubicBezTo>
                    <a:pt x="1" y="91"/>
                    <a:pt x="312" y="9076"/>
                    <a:pt x="401" y="28826"/>
                  </a:cubicBezTo>
                  <a:lnTo>
                    <a:pt x="1380" y="28603"/>
                  </a:lnTo>
                  <a:cubicBezTo>
                    <a:pt x="1424" y="26564"/>
                    <a:pt x="1512" y="1"/>
                    <a:pt x="5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8"/>
            <p:cNvSpPr/>
            <p:nvPr/>
          </p:nvSpPr>
          <p:spPr>
            <a:xfrm>
              <a:off x="1124573" y="2942237"/>
              <a:ext cx="529240" cy="756093"/>
            </a:xfrm>
            <a:custGeom>
              <a:rect b="b" l="l" r="r" t="t"/>
              <a:pathLst>
                <a:path extrusionOk="0" h="14680" w="10276">
                  <a:moveTo>
                    <a:pt x="10231" y="1"/>
                  </a:moveTo>
                  <a:lnTo>
                    <a:pt x="223" y="2047"/>
                  </a:lnTo>
                  <a:lnTo>
                    <a:pt x="0" y="14679"/>
                  </a:lnTo>
                  <a:cubicBezTo>
                    <a:pt x="1468" y="9964"/>
                    <a:pt x="3737" y="6895"/>
                    <a:pt x="6183" y="6895"/>
                  </a:cubicBezTo>
                  <a:cubicBezTo>
                    <a:pt x="7740" y="6895"/>
                    <a:pt x="9163" y="8096"/>
                    <a:pt x="10276" y="10231"/>
                  </a:cubicBezTo>
                  <a:lnTo>
                    <a:pt x="10231" y="1"/>
                  </a:lnTo>
                  <a:close/>
                </a:path>
              </a:pathLst>
            </a:custGeom>
            <a:solidFill>
              <a:srgbClr val="38232D">
                <a:alpha val="67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8"/>
            <p:cNvSpPr/>
            <p:nvPr/>
          </p:nvSpPr>
          <p:spPr>
            <a:xfrm>
              <a:off x="884000" y="2983749"/>
              <a:ext cx="320809" cy="401997"/>
            </a:xfrm>
            <a:custGeom>
              <a:rect b="b" l="l" r="r" t="t"/>
              <a:pathLst>
                <a:path extrusionOk="0" h="7805" w="6229">
                  <a:moveTo>
                    <a:pt x="3502" y="1"/>
                  </a:moveTo>
                  <a:cubicBezTo>
                    <a:pt x="2237" y="1"/>
                    <a:pt x="962" y="1289"/>
                    <a:pt x="534" y="3153"/>
                  </a:cubicBezTo>
                  <a:cubicBezTo>
                    <a:pt x="1" y="5244"/>
                    <a:pt x="801" y="7290"/>
                    <a:pt x="2225" y="7735"/>
                  </a:cubicBezTo>
                  <a:cubicBezTo>
                    <a:pt x="2391" y="7782"/>
                    <a:pt x="2559" y="7804"/>
                    <a:pt x="2728" y="7804"/>
                  </a:cubicBezTo>
                  <a:cubicBezTo>
                    <a:pt x="4006" y="7804"/>
                    <a:pt x="5307" y="6513"/>
                    <a:pt x="5739" y="4666"/>
                  </a:cubicBezTo>
                  <a:cubicBezTo>
                    <a:pt x="6228" y="2531"/>
                    <a:pt x="5472" y="484"/>
                    <a:pt x="4049" y="84"/>
                  </a:cubicBezTo>
                  <a:cubicBezTo>
                    <a:pt x="3868" y="28"/>
                    <a:pt x="3685" y="1"/>
                    <a:pt x="3502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8"/>
            <p:cNvSpPr/>
            <p:nvPr/>
          </p:nvSpPr>
          <p:spPr>
            <a:xfrm>
              <a:off x="1552980" y="2851332"/>
              <a:ext cx="316174" cy="401842"/>
            </a:xfrm>
            <a:custGeom>
              <a:rect b="b" l="l" r="r" t="t"/>
              <a:pathLst>
                <a:path extrusionOk="0" h="7802" w="6139">
                  <a:moveTo>
                    <a:pt x="3486" y="0"/>
                  </a:moveTo>
                  <a:cubicBezTo>
                    <a:pt x="2125" y="0"/>
                    <a:pt x="770" y="1440"/>
                    <a:pt x="401" y="3411"/>
                  </a:cubicBezTo>
                  <a:cubicBezTo>
                    <a:pt x="0" y="5546"/>
                    <a:pt x="890" y="7504"/>
                    <a:pt x="2358" y="7771"/>
                  </a:cubicBezTo>
                  <a:cubicBezTo>
                    <a:pt x="2471" y="7791"/>
                    <a:pt x="2584" y="7801"/>
                    <a:pt x="2697" y="7801"/>
                  </a:cubicBezTo>
                  <a:cubicBezTo>
                    <a:pt x="4052" y="7801"/>
                    <a:pt x="5369" y="6361"/>
                    <a:pt x="5738" y="4390"/>
                  </a:cubicBezTo>
                  <a:cubicBezTo>
                    <a:pt x="6139" y="2255"/>
                    <a:pt x="5294" y="298"/>
                    <a:pt x="3826" y="31"/>
                  </a:cubicBezTo>
                  <a:cubicBezTo>
                    <a:pt x="3713" y="10"/>
                    <a:pt x="3599" y="0"/>
                    <a:pt x="3486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8"/>
            <p:cNvSpPr/>
            <p:nvPr/>
          </p:nvSpPr>
          <p:spPr>
            <a:xfrm>
              <a:off x="1601084" y="2914064"/>
              <a:ext cx="222285" cy="276427"/>
            </a:xfrm>
            <a:custGeom>
              <a:rect b="b" l="l" r="r" t="t"/>
              <a:pathLst>
                <a:path extrusionOk="0" h="5367" w="4316">
                  <a:moveTo>
                    <a:pt x="2416" y="0"/>
                  </a:moveTo>
                  <a:cubicBezTo>
                    <a:pt x="1522" y="0"/>
                    <a:pt x="667" y="905"/>
                    <a:pt x="356" y="2149"/>
                  </a:cubicBezTo>
                  <a:cubicBezTo>
                    <a:pt x="0" y="3617"/>
                    <a:pt x="534" y="5040"/>
                    <a:pt x="1513" y="5307"/>
                  </a:cubicBezTo>
                  <a:cubicBezTo>
                    <a:pt x="1646" y="5347"/>
                    <a:pt x="1779" y="5367"/>
                    <a:pt x="1912" y="5367"/>
                  </a:cubicBezTo>
                  <a:cubicBezTo>
                    <a:pt x="2801" y="5367"/>
                    <a:pt x="3650" y="4494"/>
                    <a:pt x="3959" y="3216"/>
                  </a:cubicBezTo>
                  <a:cubicBezTo>
                    <a:pt x="4315" y="1749"/>
                    <a:pt x="3781" y="370"/>
                    <a:pt x="2803" y="58"/>
                  </a:cubicBezTo>
                  <a:cubicBezTo>
                    <a:pt x="2674" y="19"/>
                    <a:pt x="2544" y="0"/>
                    <a:pt x="2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8"/>
            <p:cNvSpPr/>
            <p:nvPr/>
          </p:nvSpPr>
          <p:spPr>
            <a:xfrm>
              <a:off x="936688" y="3049108"/>
              <a:ext cx="222285" cy="276479"/>
            </a:xfrm>
            <a:custGeom>
              <a:rect b="b" l="l" r="r" t="t"/>
              <a:pathLst>
                <a:path extrusionOk="0" h="5368" w="4316">
                  <a:moveTo>
                    <a:pt x="2375" y="1"/>
                  </a:moveTo>
                  <a:cubicBezTo>
                    <a:pt x="1515" y="1"/>
                    <a:pt x="666" y="874"/>
                    <a:pt x="357" y="2151"/>
                  </a:cubicBezTo>
                  <a:cubicBezTo>
                    <a:pt x="1" y="3619"/>
                    <a:pt x="535" y="4998"/>
                    <a:pt x="1513" y="5309"/>
                  </a:cubicBezTo>
                  <a:cubicBezTo>
                    <a:pt x="1642" y="5349"/>
                    <a:pt x="1771" y="5367"/>
                    <a:pt x="1900" y="5367"/>
                  </a:cubicBezTo>
                  <a:cubicBezTo>
                    <a:pt x="2794" y="5367"/>
                    <a:pt x="3649" y="4463"/>
                    <a:pt x="3960" y="3219"/>
                  </a:cubicBezTo>
                  <a:cubicBezTo>
                    <a:pt x="4315" y="1751"/>
                    <a:pt x="3782" y="328"/>
                    <a:pt x="2759" y="61"/>
                  </a:cubicBezTo>
                  <a:cubicBezTo>
                    <a:pt x="2632" y="20"/>
                    <a:pt x="2503" y="1"/>
                    <a:pt x="2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18"/>
            <p:cNvSpPr/>
            <p:nvPr/>
          </p:nvSpPr>
          <p:spPr>
            <a:xfrm>
              <a:off x="1653773" y="2979320"/>
              <a:ext cx="116911" cy="145141"/>
            </a:xfrm>
            <a:custGeom>
              <a:rect b="b" l="l" r="r" t="t"/>
              <a:pathLst>
                <a:path extrusionOk="0" h="2818" w="2270">
                  <a:moveTo>
                    <a:pt x="1245" y="0"/>
                  </a:moveTo>
                  <a:cubicBezTo>
                    <a:pt x="782" y="0"/>
                    <a:pt x="332" y="459"/>
                    <a:pt x="178" y="1149"/>
                  </a:cubicBezTo>
                  <a:cubicBezTo>
                    <a:pt x="1" y="1905"/>
                    <a:pt x="267" y="2661"/>
                    <a:pt x="801" y="2795"/>
                  </a:cubicBezTo>
                  <a:cubicBezTo>
                    <a:pt x="864" y="2810"/>
                    <a:pt x="928" y="2818"/>
                    <a:pt x="991" y="2818"/>
                  </a:cubicBezTo>
                  <a:cubicBezTo>
                    <a:pt x="1466" y="2818"/>
                    <a:pt x="1934" y="2389"/>
                    <a:pt x="2091" y="1683"/>
                  </a:cubicBezTo>
                  <a:cubicBezTo>
                    <a:pt x="2269" y="926"/>
                    <a:pt x="2002" y="170"/>
                    <a:pt x="1468" y="37"/>
                  </a:cubicBezTo>
                  <a:cubicBezTo>
                    <a:pt x="1394" y="12"/>
                    <a:pt x="1320" y="0"/>
                    <a:pt x="12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8"/>
            <p:cNvSpPr/>
            <p:nvPr/>
          </p:nvSpPr>
          <p:spPr>
            <a:xfrm>
              <a:off x="993960" y="3119050"/>
              <a:ext cx="107743" cy="136025"/>
            </a:xfrm>
            <a:custGeom>
              <a:rect b="b" l="l" r="r" t="t"/>
              <a:pathLst>
                <a:path extrusionOk="0" h="2641" w="2092">
                  <a:moveTo>
                    <a:pt x="1173" y="0"/>
                  </a:moveTo>
                  <a:cubicBezTo>
                    <a:pt x="748" y="0"/>
                    <a:pt x="332" y="448"/>
                    <a:pt x="179" y="1060"/>
                  </a:cubicBezTo>
                  <a:cubicBezTo>
                    <a:pt x="1" y="1772"/>
                    <a:pt x="268" y="2484"/>
                    <a:pt x="757" y="2617"/>
                  </a:cubicBezTo>
                  <a:cubicBezTo>
                    <a:pt x="810" y="2633"/>
                    <a:pt x="864" y="2641"/>
                    <a:pt x="919" y="2641"/>
                  </a:cubicBezTo>
                  <a:cubicBezTo>
                    <a:pt x="1324" y="2641"/>
                    <a:pt x="1757" y="2221"/>
                    <a:pt x="1914" y="1594"/>
                  </a:cubicBezTo>
                  <a:cubicBezTo>
                    <a:pt x="2091" y="882"/>
                    <a:pt x="1825" y="171"/>
                    <a:pt x="1380" y="37"/>
                  </a:cubicBezTo>
                  <a:cubicBezTo>
                    <a:pt x="1311" y="12"/>
                    <a:pt x="1242" y="0"/>
                    <a:pt x="11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8"/>
            <p:cNvSpPr/>
            <p:nvPr/>
          </p:nvSpPr>
          <p:spPr>
            <a:xfrm>
              <a:off x="1502558" y="3008265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80" y="0"/>
                  </a:moveTo>
                  <a:cubicBezTo>
                    <a:pt x="357" y="0"/>
                    <a:pt x="335" y="3"/>
                    <a:pt x="312" y="8"/>
                  </a:cubicBezTo>
                  <a:cubicBezTo>
                    <a:pt x="90" y="97"/>
                    <a:pt x="1" y="320"/>
                    <a:pt x="1" y="542"/>
                  </a:cubicBezTo>
                  <a:cubicBezTo>
                    <a:pt x="1" y="782"/>
                    <a:pt x="180" y="949"/>
                    <a:pt x="345" y="949"/>
                  </a:cubicBezTo>
                  <a:cubicBezTo>
                    <a:pt x="364" y="949"/>
                    <a:pt x="383" y="947"/>
                    <a:pt x="401" y="943"/>
                  </a:cubicBezTo>
                  <a:cubicBezTo>
                    <a:pt x="579" y="809"/>
                    <a:pt x="712" y="587"/>
                    <a:pt x="668" y="364"/>
                  </a:cubicBezTo>
                  <a:cubicBezTo>
                    <a:pt x="668" y="131"/>
                    <a:pt x="532" y="0"/>
                    <a:pt x="380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8"/>
            <p:cNvSpPr/>
            <p:nvPr/>
          </p:nvSpPr>
          <p:spPr>
            <a:xfrm>
              <a:off x="1445286" y="3019699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79" y="0"/>
                  </a:moveTo>
                  <a:cubicBezTo>
                    <a:pt x="357" y="0"/>
                    <a:pt x="335" y="3"/>
                    <a:pt x="312" y="9"/>
                  </a:cubicBezTo>
                  <a:cubicBezTo>
                    <a:pt x="90" y="98"/>
                    <a:pt x="1" y="320"/>
                    <a:pt x="45" y="543"/>
                  </a:cubicBezTo>
                  <a:cubicBezTo>
                    <a:pt x="45" y="782"/>
                    <a:pt x="188" y="950"/>
                    <a:pt x="346" y="950"/>
                  </a:cubicBezTo>
                  <a:cubicBezTo>
                    <a:pt x="364" y="950"/>
                    <a:pt x="383" y="948"/>
                    <a:pt x="401" y="943"/>
                  </a:cubicBezTo>
                  <a:cubicBezTo>
                    <a:pt x="579" y="810"/>
                    <a:pt x="712" y="587"/>
                    <a:pt x="668" y="365"/>
                  </a:cubicBezTo>
                  <a:cubicBezTo>
                    <a:pt x="668" y="132"/>
                    <a:pt x="532" y="0"/>
                    <a:pt x="379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8"/>
            <p:cNvSpPr/>
            <p:nvPr/>
          </p:nvSpPr>
          <p:spPr>
            <a:xfrm>
              <a:off x="1390332" y="3030412"/>
              <a:ext cx="36670" cy="48260"/>
            </a:xfrm>
            <a:custGeom>
              <a:rect b="b" l="l" r="r" t="t"/>
              <a:pathLst>
                <a:path extrusionOk="0" h="937" w="712">
                  <a:moveTo>
                    <a:pt x="405" y="0"/>
                  </a:moveTo>
                  <a:cubicBezTo>
                    <a:pt x="375" y="0"/>
                    <a:pt x="343" y="8"/>
                    <a:pt x="311" y="23"/>
                  </a:cubicBezTo>
                  <a:cubicBezTo>
                    <a:pt x="134" y="112"/>
                    <a:pt x="0" y="335"/>
                    <a:pt x="45" y="557"/>
                  </a:cubicBezTo>
                  <a:cubicBezTo>
                    <a:pt x="45" y="777"/>
                    <a:pt x="165" y="936"/>
                    <a:pt x="307" y="936"/>
                  </a:cubicBezTo>
                  <a:cubicBezTo>
                    <a:pt x="337" y="936"/>
                    <a:pt x="369" y="929"/>
                    <a:pt x="400" y="913"/>
                  </a:cubicBezTo>
                  <a:cubicBezTo>
                    <a:pt x="578" y="824"/>
                    <a:pt x="712" y="602"/>
                    <a:pt x="667" y="379"/>
                  </a:cubicBezTo>
                  <a:cubicBezTo>
                    <a:pt x="667" y="160"/>
                    <a:pt x="547" y="0"/>
                    <a:pt x="405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8"/>
            <p:cNvSpPr/>
            <p:nvPr/>
          </p:nvSpPr>
          <p:spPr>
            <a:xfrm>
              <a:off x="1335326" y="3040404"/>
              <a:ext cx="36721" cy="49702"/>
            </a:xfrm>
            <a:custGeom>
              <a:rect b="b" l="l" r="r" t="t"/>
              <a:pathLst>
                <a:path extrusionOk="0" h="965" w="713">
                  <a:moveTo>
                    <a:pt x="367" y="0"/>
                  </a:moveTo>
                  <a:cubicBezTo>
                    <a:pt x="349" y="0"/>
                    <a:pt x="330" y="3"/>
                    <a:pt x="312" y="7"/>
                  </a:cubicBezTo>
                  <a:cubicBezTo>
                    <a:pt x="134" y="141"/>
                    <a:pt x="1" y="363"/>
                    <a:pt x="45" y="585"/>
                  </a:cubicBezTo>
                  <a:cubicBezTo>
                    <a:pt x="45" y="805"/>
                    <a:pt x="166" y="964"/>
                    <a:pt x="307" y="964"/>
                  </a:cubicBezTo>
                  <a:cubicBezTo>
                    <a:pt x="338" y="964"/>
                    <a:pt x="369" y="957"/>
                    <a:pt x="401" y="941"/>
                  </a:cubicBezTo>
                  <a:cubicBezTo>
                    <a:pt x="579" y="852"/>
                    <a:pt x="712" y="630"/>
                    <a:pt x="668" y="408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8"/>
            <p:cNvSpPr/>
            <p:nvPr/>
          </p:nvSpPr>
          <p:spPr>
            <a:xfrm>
              <a:off x="1280320" y="3051838"/>
              <a:ext cx="36721" cy="48981"/>
            </a:xfrm>
            <a:custGeom>
              <a:rect b="b" l="l" r="r" t="t"/>
              <a:pathLst>
                <a:path extrusionOk="0" h="951" w="713">
                  <a:moveTo>
                    <a:pt x="367" y="1"/>
                  </a:moveTo>
                  <a:cubicBezTo>
                    <a:pt x="349" y="1"/>
                    <a:pt x="331" y="3"/>
                    <a:pt x="312" y="8"/>
                  </a:cubicBezTo>
                  <a:cubicBezTo>
                    <a:pt x="90" y="141"/>
                    <a:pt x="1" y="363"/>
                    <a:pt x="45" y="586"/>
                  </a:cubicBezTo>
                  <a:cubicBezTo>
                    <a:pt x="45" y="819"/>
                    <a:pt x="181" y="950"/>
                    <a:pt x="334" y="950"/>
                  </a:cubicBezTo>
                  <a:cubicBezTo>
                    <a:pt x="356" y="950"/>
                    <a:pt x="379" y="947"/>
                    <a:pt x="401" y="942"/>
                  </a:cubicBezTo>
                  <a:cubicBezTo>
                    <a:pt x="579" y="853"/>
                    <a:pt x="713" y="630"/>
                    <a:pt x="668" y="408"/>
                  </a:cubicBezTo>
                  <a:cubicBezTo>
                    <a:pt x="668" y="169"/>
                    <a:pt x="525" y="1"/>
                    <a:pt x="367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8"/>
            <p:cNvSpPr/>
            <p:nvPr/>
          </p:nvSpPr>
          <p:spPr>
            <a:xfrm>
              <a:off x="1225366" y="3063323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67" y="0"/>
                  </a:moveTo>
                  <a:cubicBezTo>
                    <a:pt x="349" y="0"/>
                    <a:pt x="330" y="2"/>
                    <a:pt x="312" y="7"/>
                  </a:cubicBezTo>
                  <a:cubicBezTo>
                    <a:pt x="89" y="140"/>
                    <a:pt x="0" y="363"/>
                    <a:pt x="45" y="585"/>
                  </a:cubicBezTo>
                  <a:cubicBezTo>
                    <a:pt x="45" y="818"/>
                    <a:pt x="181" y="950"/>
                    <a:pt x="333" y="950"/>
                  </a:cubicBezTo>
                  <a:cubicBezTo>
                    <a:pt x="356" y="950"/>
                    <a:pt x="378" y="947"/>
                    <a:pt x="401" y="941"/>
                  </a:cubicBezTo>
                  <a:cubicBezTo>
                    <a:pt x="579" y="808"/>
                    <a:pt x="712" y="630"/>
                    <a:pt x="668" y="407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6" name="Google Shape;936;p1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937" name="Google Shape;937;p1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1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19"/>
          <p:cNvGrpSpPr/>
          <p:nvPr/>
        </p:nvGrpSpPr>
        <p:grpSpPr>
          <a:xfrm flipH="1">
            <a:off x="6054926" y="839468"/>
            <a:ext cx="1898715" cy="980354"/>
            <a:chOff x="894225" y="2560000"/>
            <a:chExt cx="1669200" cy="861850"/>
          </a:xfrm>
        </p:grpSpPr>
        <p:sp>
          <p:nvSpPr>
            <p:cNvPr id="944" name="Google Shape;944;p1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19"/>
          <p:cNvGrpSpPr/>
          <p:nvPr/>
        </p:nvGrpSpPr>
        <p:grpSpPr>
          <a:xfrm>
            <a:off x="1104964" y="1017809"/>
            <a:ext cx="1722781" cy="889602"/>
            <a:chOff x="894225" y="2560000"/>
            <a:chExt cx="1669200" cy="861850"/>
          </a:xfrm>
        </p:grpSpPr>
        <p:sp>
          <p:nvSpPr>
            <p:cNvPr id="953" name="Google Shape;953;p1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1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1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1" name="Google Shape;961;p1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962" name="Google Shape;962;p1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7" name="Google Shape;967;p19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968" name="Google Shape;968;p19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19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9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9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9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9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9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19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9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9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9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9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19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19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9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9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9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9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9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9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8" name="Google Shape;988;p19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989" name="Google Shape;989;p19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9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9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9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19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9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9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9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9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9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9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19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19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9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9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9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9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9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9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9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9" name="Google Shape;1009;p19"/>
          <p:cNvSpPr txBox="1"/>
          <p:nvPr>
            <p:ph idx="1" type="subTitle"/>
          </p:nvPr>
        </p:nvSpPr>
        <p:spPr>
          <a:xfrm>
            <a:off x="744200" y="2283600"/>
            <a:ext cx="2268600" cy="5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10" name="Google Shape;1010;p19"/>
          <p:cNvSpPr txBox="1"/>
          <p:nvPr>
            <p:ph idx="2" type="subTitle"/>
          </p:nvPr>
        </p:nvSpPr>
        <p:spPr>
          <a:xfrm>
            <a:off x="6131200" y="2283600"/>
            <a:ext cx="2268600" cy="5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11" name="Google Shape;1011;p19"/>
          <p:cNvSpPr txBox="1"/>
          <p:nvPr>
            <p:ph idx="3" type="subTitle"/>
          </p:nvPr>
        </p:nvSpPr>
        <p:spPr>
          <a:xfrm>
            <a:off x="929150" y="2798100"/>
            <a:ext cx="1898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2" name="Google Shape;1012;p19"/>
          <p:cNvSpPr txBox="1"/>
          <p:nvPr>
            <p:ph idx="4" type="subTitle"/>
          </p:nvPr>
        </p:nvSpPr>
        <p:spPr>
          <a:xfrm>
            <a:off x="6316150" y="2798100"/>
            <a:ext cx="1898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3" name="Google Shape;1013;p19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5" name="Google Shape;1015;p20"/>
          <p:cNvGrpSpPr/>
          <p:nvPr/>
        </p:nvGrpSpPr>
        <p:grpSpPr>
          <a:xfrm flipH="1">
            <a:off x="6557540" y="1118367"/>
            <a:ext cx="1547015" cy="798763"/>
            <a:chOff x="894225" y="2560000"/>
            <a:chExt cx="1669200" cy="861850"/>
          </a:xfrm>
        </p:grpSpPr>
        <p:sp>
          <p:nvSpPr>
            <p:cNvPr id="1016" name="Google Shape;1016;p2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Google Shape;1024;p20"/>
          <p:cNvGrpSpPr/>
          <p:nvPr/>
        </p:nvGrpSpPr>
        <p:grpSpPr>
          <a:xfrm>
            <a:off x="719990" y="1255248"/>
            <a:ext cx="1547015" cy="798763"/>
            <a:chOff x="894225" y="2560000"/>
            <a:chExt cx="1669200" cy="861850"/>
          </a:xfrm>
        </p:grpSpPr>
        <p:sp>
          <p:nvSpPr>
            <p:cNvPr id="1025" name="Google Shape;1025;p2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3" name="Google Shape;1033;p20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034" name="Google Shape;1034;p20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20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9" name="Google Shape;1039;p20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040" name="Google Shape;1040;p20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20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0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0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0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0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0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0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20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20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20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20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20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20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20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20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20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20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20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0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0" name="Google Shape;1060;p20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061" name="Google Shape;1061;p20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20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0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0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20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20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20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20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20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20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20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20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20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20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20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20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20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20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0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0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1" name="Google Shape;1081;p20"/>
          <p:cNvSpPr txBox="1"/>
          <p:nvPr>
            <p:ph type="title"/>
          </p:nvPr>
        </p:nvSpPr>
        <p:spPr>
          <a:xfrm>
            <a:off x="7200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82" name="Google Shape;1082;p20"/>
          <p:cNvSpPr txBox="1"/>
          <p:nvPr>
            <p:ph idx="1" type="subTitle"/>
          </p:nvPr>
        </p:nvSpPr>
        <p:spPr>
          <a:xfrm>
            <a:off x="7200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3" name="Google Shape;1083;p20"/>
          <p:cNvSpPr txBox="1"/>
          <p:nvPr>
            <p:ph idx="2" type="title"/>
          </p:nvPr>
        </p:nvSpPr>
        <p:spPr>
          <a:xfrm>
            <a:off x="34038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84" name="Google Shape;1084;p20"/>
          <p:cNvSpPr txBox="1"/>
          <p:nvPr>
            <p:ph idx="3" type="subTitle"/>
          </p:nvPr>
        </p:nvSpPr>
        <p:spPr>
          <a:xfrm>
            <a:off x="34038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5" name="Google Shape;1085;p20"/>
          <p:cNvSpPr txBox="1"/>
          <p:nvPr>
            <p:ph idx="4" type="title"/>
          </p:nvPr>
        </p:nvSpPr>
        <p:spPr>
          <a:xfrm>
            <a:off x="60876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86" name="Google Shape;1086;p20"/>
          <p:cNvSpPr txBox="1"/>
          <p:nvPr>
            <p:ph idx="5" type="subTitle"/>
          </p:nvPr>
        </p:nvSpPr>
        <p:spPr>
          <a:xfrm>
            <a:off x="60876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7" name="Google Shape;1087;p20"/>
          <p:cNvSpPr txBox="1"/>
          <p:nvPr>
            <p:ph idx="6" type="title"/>
          </p:nvPr>
        </p:nvSpPr>
        <p:spPr>
          <a:xfrm>
            <a:off x="1818800" y="552869"/>
            <a:ext cx="5506500" cy="88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21"/>
          <p:cNvGrpSpPr/>
          <p:nvPr/>
        </p:nvGrpSpPr>
        <p:grpSpPr>
          <a:xfrm>
            <a:off x="636916" y="1116103"/>
            <a:ext cx="1851977" cy="956136"/>
            <a:chOff x="894225" y="2560000"/>
            <a:chExt cx="1669200" cy="861850"/>
          </a:xfrm>
        </p:grpSpPr>
        <p:sp>
          <p:nvSpPr>
            <p:cNvPr id="1090" name="Google Shape;1090;p2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8" name="Google Shape;1098;p21"/>
          <p:cNvGrpSpPr/>
          <p:nvPr/>
        </p:nvGrpSpPr>
        <p:grpSpPr>
          <a:xfrm flipH="1">
            <a:off x="6566565" y="1076854"/>
            <a:ext cx="1960142" cy="1011984"/>
            <a:chOff x="894225" y="2560000"/>
            <a:chExt cx="1669200" cy="861850"/>
          </a:xfrm>
        </p:grpSpPr>
        <p:sp>
          <p:nvSpPr>
            <p:cNvPr id="1099" name="Google Shape;1099;p2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2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2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2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2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2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7" name="Google Shape;1107;p2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108" name="Google Shape;1108;p2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2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2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3" name="Google Shape;1113;p21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114" name="Google Shape;1114;p21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21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21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1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1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1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1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1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21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21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1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1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1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21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21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21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21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1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1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21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4" name="Google Shape;1134;p21"/>
          <p:cNvSpPr txBox="1"/>
          <p:nvPr>
            <p:ph type="title"/>
          </p:nvPr>
        </p:nvSpPr>
        <p:spPr>
          <a:xfrm>
            <a:off x="2403438" y="1919852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35" name="Google Shape;1135;p21"/>
          <p:cNvSpPr txBox="1"/>
          <p:nvPr>
            <p:ph idx="1" type="subTitle"/>
          </p:nvPr>
        </p:nvSpPr>
        <p:spPr>
          <a:xfrm>
            <a:off x="2403400" y="2373534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6" name="Google Shape;1136;p21"/>
          <p:cNvSpPr txBox="1"/>
          <p:nvPr>
            <p:ph idx="2" type="title"/>
          </p:nvPr>
        </p:nvSpPr>
        <p:spPr>
          <a:xfrm>
            <a:off x="5428114" y="1919852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37" name="Google Shape;1137;p21"/>
          <p:cNvSpPr txBox="1"/>
          <p:nvPr>
            <p:ph idx="3" type="subTitle"/>
          </p:nvPr>
        </p:nvSpPr>
        <p:spPr>
          <a:xfrm>
            <a:off x="5428114" y="2373534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8" name="Google Shape;1138;p21"/>
          <p:cNvSpPr txBox="1"/>
          <p:nvPr>
            <p:ph idx="4" type="title"/>
          </p:nvPr>
        </p:nvSpPr>
        <p:spPr>
          <a:xfrm>
            <a:off x="2403438" y="3206577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39" name="Google Shape;1139;p21"/>
          <p:cNvSpPr txBox="1"/>
          <p:nvPr>
            <p:ph idx="5" type="subTitle"/>
          </p:nvPr>
        </p:nvSpPr>
        <p:spPr>
          <a:xfrm>
            <a:off x="2403400" y="3660259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0" name="Google Shape;1140;p21"/>
          <p:cNvSpPr txBox="1"/>
          <p:nvPr>
            <p:ph idx="6" type="title"/>
          </p:nvPr>
        </p:nvSpPr>
        <p:spPr>
          <a:xfrm>
            <a:off x="5428114" y="3206577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41" name="Google Shape;1141;p21"/>
          <p:cNvSpPr txBox="1"/>
          <p:nvPr>
            <p:ph idx="7" type="subTitle"/>
          </p:nvPr>
        </p:nvSpPr>
        <p:spPr>
          <a:xfrm>
            <a:off x="5428114" y="3660259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2" name="Google Shape;1142;p21"/>
          <p:cNvSpPr txBox="1"/>
          <p:nvPr>
            <p:ph idx="8" type="title"/>
          </p:nvPr>
        </p:nvSpPr>
        <p:spPr>
          <a:xfrm>
            <a:off x="1613450" y="520719"/>
            <a:ext cx="5917200" cy="9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143" name="Google Shape;1143;p21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144" name="Google Shape;1144;p21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21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21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21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21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21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21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21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21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4" name="Google Shape;1154;p22"/>
          <p:cNvGrpSpPr/>
          <p:nvPr/>
        </p:nvGrpSpPr>
        <p:grpSpPr>
          <a:xfrm flipH="1">
            <a:off x="6730115" y="1105392"/>
            <a:ext cx="1547015" cy="798763"/>
            <a:chOff x="894225" y="2560000"/>
            <a:chExt cx="1669200" cy="861850"/>
          </a:xfrm>
        </p:grpSpPr>
        <p:sp>
          <p:nvSpPr>
            <p:cNvPr id="1155" name="Google Shape;1155;p2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2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2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2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2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2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2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2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3" name="Google Shape;1163;p22"/>
          <p:cNvGrpSpPr/>
          <p:nvPr/>
        </p:nvGrpSpPr>
        <p:grpSpPr>
          <a:xfrm>
            <a:off x="810915" y="1053973"/>
            <a:ext cx="1547015" cy="798763"/>
            <a:chOff x="894225" y="2560000"/>
            <a:chExt cx="1669200" cy="861850"/>
          </a:xfrm>
        </p:grpSpPr>
        <p:sp>
          <p:nvSpPr>
            <p:cNvPr id="1164" name="Google Shape;1164;p2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2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2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2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2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2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2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2" name="Google Shape;1172;p22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173" name="Google Shape;1173;p22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2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22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22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2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8" name="Google Shape;1178;p22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179" name="Google Shape;1179;p22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2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2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2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2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22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2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2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2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2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2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2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2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22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22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22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22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22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2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2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9" name="Google Shape;1199;p22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200" name="Google Shape;1200;p22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2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22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22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22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2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2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2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22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22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2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2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2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2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22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22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2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2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2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22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0" name="Google Shape;1220;p22"/>
          <p:cNvSpPr txBox="1"/>
          <p:nvPr>
            <p:ph type="title"/>
          </p:nvPr>
        </p:nvSpPr>
        <p:spPr>
          <a:xfrm>
            <a:off x="1007675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1" name="Google Shape;1221;p22"/>
          <p:cNvSpPr txBox="1"/>
          <p:nvPr>
            <p:ph idx="1" type="subTitle"/>
          </p:nvPr>
        </p:nvSpPr>
        <p:spPr>
          <a:xfrm>
            <a:off x="1007675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2" name="Google Shape;1222;p22"/>
          <p:cNvSpPr txBox="1"/>
          <p:nvPr>
            <p:ph idx="2" type="title"/>
          </p:nvPr>
        </p:nvSpPr>
        <p:spPr>
          <a:xfrm>
            <a:off x="3706824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3" name="Google Shape;1223;p22"/>
          <p:cNvSpPr txBox="1"/>
          <p:nvPr>
            <p:ph idx="3" type="subTitle"/>
          </p:nvPr>
        </p:nvSpPr>
        <p:spPr>
          <a:xfrm>
            <a:off x="3706823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4" name="Google Shape;1224;p22"/>
          <p:cNvSpPr txBox="1"/>
          <p:nvPr>
            <p:ph idx="4" type="title"/>
          </p:nvPr>
        </p:nvSpPr>
        <p:spPr>
          <a:xfrm>
            <a:off x="1007675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5" name="Google Shape;1225;p22"/>
          <p:cNvSpPr txBox="1"/>
          <p:nvPr>
            <p:ph idx="5" type="subTitle"/>
          </p:nvPr>
        </p:nvSpPr>
        <p:spPr>
          <a:xfrm>
            <a:off x="1007675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6" name="Google Shape;1226;p22"/>
          <p:cNvSpPr txBox="1"/>
          <p:nvPr>
            <p:ph idx="6" type="title"/>
          </p:nvPr>
        </p:nvSpPr>
        <p:spPr>
          <a:xfrm>
            <a:off x="3706824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7" name="Google Shape;1227;p22"/>
          <p:cNvSpPr txBox="1"/>
          <p:nvPr>
            <p:ph idx="7" type="subTitle"/>
          </p:nvPr>
        </p:nvSpPr>
        <p:spPr>
          <a:xfrm>
            <a:off x="3706823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8" name="Google Shape;1228;p22"/>
          <p:cNvSpPr txBox="1"/>
          <p:nvPr>
            <p:ph idx="8" type="title"/>
          </p:nvPr>
        </p:nvSpPr>
        <p:spPr>
          <a:xfrm>
            <a:off x="6406100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9" name="Google Shape;1229;p22"/>
          <p:cNvSpPr txBox="1"/>
          <p:nvPr>
            <p:ph idx="9" type="subTitle"/>
          </p:nvPr>
        </p:nvSpPr>
        <p:spPr>
          <a:xfrm>
            <a:off x="6406099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0" name="Google Shape;1230;p22"/>
          <p:cNvSpPr txBox="1"/>
          <p:nvPr>
            <p:ph idx="13" type="title"/>
          </p:nvPr>
        </p:nvSpPr>
        <p:spPr>
          <a:xfrm>
            <a:off x="6406100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31" name="Google Shape;1231;p22"/>
          <p:cNvSpPr txBox="1"/>
          <p:nvPr>
            <p:ph idx="14" type="subTitle"/>
          </p:nvPr>
        </p:nvSpPr>
        <p:spPr>
          <a:xfrm>
            <a:off x="6406099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" name="Google Shape;1232;p22"/>
          <p:cNvSpPr txBox="1"/>
          <p:nvPr>
            <p:ph idx="15" type="title"/>
          </p:nvPr>
        </p:nvSpPr>
        <p:spPr>
          <a:xfrm>
            <a:off x="1672125" y="532904"/>
            <a:ext cx="5799900" cy="92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23"/>
          <p:cNvSpPr txBox="1"/>
          <p:nvPr>
            <p:ph hasCustomPrompt="1" type="title"/>
          </p:nvPr>
        </p:nvSpPr>
        <p:spPr>
          <a:xfrm>
            <a:off x="2660850" y="551300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5" name="Google Shape;1235;p23"/>
          <p:cNvSpPr txBox="1"/>
          <p:nvPr>
            <p:ph idx="1" type="subTitle"/>
          </p:nvPr>
        </p:nvSpPr>
        <p:spPr>
          <a:xfrm>
            <a:off x="2660850" y="1135050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" name="Google Shape;1236;p23"/>
          <p:cNvSpPr txBox="1"/>
          <p:nvPr>
            <p:ph hasCustomPrompt="1" idx="2" type="title"/>
          </p:nvPr>
        </p:nvSpPr>
        <p:spPr>
          <a:xfrm>
            <a:off x="2660850" y="1931248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7" name="Google Shape;1237;p23"/>
          <p:cNvSpPr txBox="1"/>
          <p:nvPr>
            <p:ph idx="3" type="subTitle"/>
          </p:nvPr>
        </p:nvSpPr>
        <p:spPr>
          <a:xfrm>
            <a:off x="2660850" y="2514993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8" name="Google Shape;1238;p23"/>
          <p:cNvSpPr txBox="1"/>
          <p:nvPr>
            <p:ph hasCustomPrompt="1" idx="4" type="title"/>
          </p:nvPr>
        </p:nvSpPr>
        <p:spPr>
          <a:xfrm>
            <a:off x="2660850" y="3315386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239" name="Google Shape;1239;p23"/>
          <p:cNvSpPr txBox="1"/>
          <p:nvPr>
            <p:ph idx="5" type="subTitle"/>
          </p:nvPr>
        </p:nvSpPr>
        <p:spPr>
          <a:xfrm>
            <a:off x="2660850" y="3899135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240" name="Google Shape;1240;p23"/>
          <p:cNvGrpSpPr/>
          <p:nvPr/>
        </p:nvGrpSpPr>
        <p:grpSpPr>
          <a:xfrm flipH="1">
            <a:off x="6330742" y="1336511"/>
            <a:ext cx="1855316" cy="1023102"/>
            <a:chOff x="894225" y="2560000"/>
            <a:chExt cx="1669200" cy="861850"/>
          </a:xfrm>
        </p:grpSpPr>
        <p:sp>
          <p:nvSpPr>
            <p:cNvPr id="1241" name="Google Shape;1241;p2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2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2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2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2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2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2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9" name="Google Shape;1249;p2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250" name="Google Shape;1250;p2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2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2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2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2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5" name="Google Shape;1255;p23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256" name="Google Shape;1256;p23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23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23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23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23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3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3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3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23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23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23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23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23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3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3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3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23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23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23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23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6" name="Google Shape;1276;p23"/>
          <p:cNvGrpSpPr/>
          <p:nvPr/>
        </p:nvGrpSpPr>
        <p:grpSpPr>
          <a:xfrm>
            <a:off x="715121" y="932937"/>
            <a:ext cx="2300325" cy="1187629"/>
            <a:chOff x="894225" y="2560000"/>
            <a:chExt cx="1669200" cy="861850"/>
          </a:xfrm>
        </p:grpSpPr>
        <p:sp>
          <p:nvSpPr>
            <p:cNvPr id="1277" name="Google Shape;1277;p2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2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2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2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2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2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2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2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5" name="Google Shape;1285;p23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286" name="Google Shape;1286;p23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23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23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23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23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23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23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23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23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6" name="Google Shape;1296;p24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297" name="Google Shape;1297;p24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24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24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24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24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2" name="Google Shape;1302;p24"/>
          <p:cNvSpPr txBox="1"/>
          <p:nvPr>
            <p:ph type="title"/>
          </p:nvPr>
        </p:nvSpPr>
        <p:spPr>
          <a:xfrm>
            <a:off x="7200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3" name="Google Shape;1303;p24"/>
          <p:cNvSpPr txBox="1"/>
          <p:nvPr>
            <p:ph idx="1" type="subTitle"/>
          </p:nvPr>
        </p:nvSpPr>
        <p:spPr>
          <a:xfrm>
            <a:off x="10057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4" name="Google Shape;1304;p24"/>
          <p:cNvSpPr txBox="1"/>
          <p:nvPr>
            <p:ph idx="2" type="title"/>
          </p:nvPr>
        </p:nvSpPr>
        <p:spPr>
          <a:xfrm>
            <a:off x="34038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5" name="Google Shape;1305;p24"/>
          <p:cNvSpPr txBox="1"/>
          <p:nvPr>
            <p:ph idx="3" type="subTitle"/>
          </p:nvPr>
        </p:nvSpPr>
        <p:spPr>
          <a:xfrm>
            <a:off x="36895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6" name="Google Shape;1306;p24"/>
          <p:cNvSpPr txBox="1"/>
          <p:nvPr>
            <p:ph idx="4" type="title"/>
          </p:nvPr>
        </p:nvSpPr>
        <p:spPr>
          <a:xfrm>
            <a:off x="60876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7" name="Google Shape;1307;p24"/>
          <p:cNvSpPr txBox="1"/>
          <p:nvPr>
            <p:ph idx="5" type="subTitle"/>
          </p:nvPr>
        </p:nvSpPr>
        <p:spPr>
          <a:xfrm>
            <a:off x="63733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8" name="Google Shape;1308;p24"/>
          <p:cNvSpPr txBox="1"/>
          <p:nvPr>
            <p:ph hasCustomPrompt="1" idx="6" type="title"/>
          </p:nvPr>
        </p:nvSpPr>
        <p:spPr>
          <a:xfrm>
            <a:off x="35020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09" name="Google Shape;1309;p24"/>
          <p:cNvSpPr txBox="1"/>
          <p:nvPr>
            <p:ph hasCustomPrompt="1" idx="7" type="title"/>
          </p:nvPr>
        </p:nvSpPr>
        <p:spPr>
          <a:xfrm>
            <a:off x="8182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10" name="Google Shape;1310;p24"/>
          <p:cNvSpPr txBox="1"/>
          <p:nvPr>
            <p:ph hasCustomPrompt="1" idx="8" type="title"/>
          </p:nvPr>
        </p:nvSpPr>
        <p:spPr>
          <a:xfrm>
            <a:off x="61858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11" name="Google Shape;1311;p24"/>
          <p:cNvSpPr txBox="1"/>
          <p:nvPr>
            <p:ph idx="9"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312" name="Google Shape;1312;p24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1313" name="Google Shape;1313;p2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2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2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2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2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2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2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2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1" name="Google Shape;1321;p24"/>
          <p:cNvGrpSpPr/>
          <p:nvPr/>
        </p:nvGrpSpPr>
        <p:grpSpPr>
          <a:xfrm>
            <a:off x="1034865" y="1012739"/>
            <a:ext cx="1656180" cy="855041"/>
            <a:chOff x="894225" y="2560000"/>
            <a:chExt cx="1669200" cy="861850"/>
          </a:xfrm>
        </p:grpSpPr>
        <p:sp>
          <p:nvSpPr>
            <p:cNvPr id="1322" name="Google Shape;1322;p2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2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2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2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2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2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2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2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0" name="Google Shape;1330;p24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331" name="Google Shape;1331;p24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24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24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24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24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24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24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24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24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24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24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24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24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24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24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24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24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24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24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24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1" name="Google Shape;1351;p24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352" name="Google Shape;1352;p24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24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24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24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24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24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24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24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24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24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24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24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24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24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24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24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24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24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24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24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25"/>
          <p:cNvSpPr txBox="1"/>
          <p:nvPr>
            <p:ph idx="1" type="subTitle"/>
          </p:nvPr>
        </p:nvSpPr>
        <p:spPr>
          <a:xfrm>
            <a:off x="1142403" y="2351138"/>
            <a:ext cx="3101700" cy="11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4" name="Google Shape;1374;p25"/>
          <p:cNvSpPr txBox="1"/>
          <p:nvPr>
            <p:ph type="title"/>
          </p:nvPr>
        </p:nvSpPr>
        <p:spPr>
          <a:xfrm>
            <a:off x="1142404" y="1664063"/>
            <a:ext cx="36042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375" name="Google Shape;1375;p2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376" name="Google Shape;1376;p2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2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2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2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2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1" name="Google Shape;1381;p25"/>
          <p:cNvGrpSpPr/>
          <p:nvPr/>
        </p:nvGrpSpPr>
        <p:grpSpPr>
          <a:xfrm flipH="1">
            <a:off x="6566565" y="543454"/>
            <a:ext cx="1960142" cy="1011984"/>
            <a:chOff x="894225" y="2560000"/>
            <a:chExt cx="1669200" cy="861850"/>
          </a:xfrm>
        </p:grpSpPr>
        <p:sp>
          <p:nvSpPr>
            <p:cNvPr id="1382" name="Google Shape;1382;p2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2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2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2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2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2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2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2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0" name="Google Shape;1390;p25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391" name="Google Shape;1391;p25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25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25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25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25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25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25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25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25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0" name="Google Shape;1400;p25"/>
          <p:cNvGrpSpPr/>
          <p:nvPr/>
        </p:nvGrpSpPr>
        <p:grpSpPr>
          <a:xfrm>
            <a:off x="865534" y="907858"/>
            <a:ext cx="1960142" cy="1011984"/>
            <a:chOff x="894225" y="2560000"/>
            <a:chExt cx="1669200" cy="861850"/>
          </a:xfrm>
        </p:grpSpPr>
        <p:sp>
          <p:nvSpPr>
            <p:cNvPr id="1401" name="Google Shape;1401;p2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2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2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2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2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2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2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2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9" name="Google Shape;1409;p25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410" name="Google Shape;1410;p25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25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25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25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25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25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25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25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25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25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25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25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25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25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25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25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25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25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25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25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26"/>
          <p:cNvSpPr txBox="1"/>
          <p:nvPr>
            <p:ph idx="1" type="subTitle"/>
          </p:nvPr>
        </p:nvSpPr>
        <p:spPr>
          <a:xfrm>
            <a:off x="4814112" y="2471413"/>
            <a:ext cx="2862900" cy="10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2" name="Google Shape;1432;p26"/>
          <p:cNvSpPr txBox="1"/>
          <p:nvPr>
            <p:ph type="title"/>
          </p:nvPr>
        </p:nvSpPr>
        <p:spPr>
          <a:xfrm>
            <a:off x="4814114" y="1771788"/>
            <a:ext cx="28629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433" name="Google Shape;1433;p26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434" name="Google Shape;1434;p26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26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26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26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26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9" name="Google Shape;1439;p26"/>
          <p:cNvGrpSpPr/>
          <p:nvPr/>
        </p:nvGrpSpPr>
        <p:grpSpPr>
          <a:xfrm>
            <a:off x="1034021" y="442437"/>
            <a:ext cx="2300325" cy="1187629"/>
            <a:chOff x="894225" y="2560000"/>
            <a:chExt cx="1669200" cy="861850"/>
          </a:xfrm>
        </p:grpSpPr>
        <p:sp>
          <p:nvSpPr>
            <p:cNvPr id="1440" name="Google Shape;1440;p2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2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2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2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2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2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2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2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8" name="Google Shape;1448;p26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449" name="Google Shape;1449;p26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26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26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26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26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26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26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26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26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8" name="Google Shape;1458;p26"/>
          <p:cNvGrpSpPr/>
          <p:nvPr/>
        </p:nvGrpSpPr>
        <p:grpSpPr>
          <a:xfrm flipH="1">
            <a:off x="5983019" y="995946"/>
            <a:ext cx="1991856" cy="1098428"/>
            <a:chOff x="894225" y="2560000"/>
            <a:chExt cx="1669200" cy="861850"/>
          </a:xfrm>
        </p:grpSpPr>
        <p:sp>
          <p:nvSpPr>
            <p:cNvPr id="1459" name="Google Shape;1459;p2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2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2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2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2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2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2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2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7" name="Google Shape;1467;p26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468" name="Google Shape;1468;p26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26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26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26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26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26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26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26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26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26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26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26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26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26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26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26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26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26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26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26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9" name="Google Shape;1489;p27"/>
          <p:cNvGrpSpPr/>
          <p:nvPr/>
        </p:nvGrpSpPr>
        <p:grpSpPr>
          <a:xfrm>
            <a:off x="1284931" y="772609"/>
            <a:ext cx="1908563" cy="985353"/>
            <a:chOff x="894225" y="2560000"/>
            <a:chExt cx="1669200" cy="861850"/>
          </a:xfrm>
        </p:grpSpPr>
        <p:sp>
          <p:nvSpPr>
            <p:cNvPr id="1490" name="Google Shape;1490;p2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8" name="Google Shape;1498;p27"/>
          <p:cNvGrpSpPr/>
          <p:nvPr/>
        </p:nvGrpSpPr>
        <p:grpSpPr>
          <a:xfrm flipH="1">
            <a:off x="6534622" y="345824"/>
            <a:ext cx="1701416" cy="878398"/>
            <a:chOff x="894225" y="2560000"/>
            <a:chExt cx="1669200" cy="861850"/>
          </a:xfrm>
        </p:grpSpPr>
        <p:sp>
          <p:nvSpPr>
            <p:cNvPr id="1499" name="Google Shape;1499;p2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7" name="Google Shape;1507;p27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508" name="Google Shape;1508;p27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27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27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27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27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27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27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27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27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27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27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27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27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27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27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27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27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27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27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27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8" name="Google Shape;1528;p27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529" name="Google Shape;1529;p27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27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27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27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27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27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27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27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27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8" name="Google Shape;1538;p27"/>
          <p:cNvSpPr txBox="1"/>
          <p:nvPr>
            <p:ph idx="1" type="subTitle"/>
          </p:nvPr>
        </p:nvSpPr>
        <p:spPr>
          <a:xfrm>
            <a:off x="1807383" y="2517575"/>
            <a:ext cx="2997000" cy="10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9" name="Google Shape;1539;p27"/>
          <p:cNvSpPr txBox="1"/>
          <p:nvPr>
            <p:ph type="title"/>
          </p:nvPr>
        </p:nvSpPr>
        <p:spPr>
          <a:xfrm>
            <a:off x="1807381" y="1815275"/>
            <a:ext cx="29970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540" name="Google Shape;1540;p2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541" name="Google Shape;1541;p2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2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2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2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2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_1_1_1"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28"/>
          <p:cNvSpPr txBox="1"/>
          <p:nvPr>
            <p:ph idx="1" type="subTitle"/>
          </p:nvPr>
        </p:nvSpPr>
        <p:spPr>
          <a:xfrm>
            <a:off x="938900" y="1653900"/>
            <a:ext cx="7270500" cy="28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548" name="Google Shape;1548;p2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549" name="Google Shape;1549;p2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2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2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2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2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4" name="Google Shape;1554;p28"/>
          <p:cNvSpPr txBox="1"/>
          <p:nvPr>
            <p:ph type="title"/>
          </p:nvPr>
        </p:nvSpPr>
        <p:spPr>
          <a:xfrm>
            <a:off x="1916600" y="445025"/>
            <a:ext cx="5310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555" name="Google Shape;1555;p28"/>
          <p:cNvGrpSpPr/>
          <p:nvPr/>
        </p:nvGrpSpPr>
        <p:grpSpPr>
          <a:xfrm>
            <a:off x="858917" y="534991"/>
            <a:ext cx="1924755" cy="993713"/>
            <a:chOff x="894225" y="2560000"/>
            <a:chExt cx="1669200" cy="861850"/>
          </a:xfrm>
        </p:grpSpPr>
        <p:sp>
          <p:nvSpPr>
            <p:cNvPr id="1556" name="Google Shape;1556;p2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2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2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2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2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2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2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2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4" name="Google Shape;1564;p28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565" name="Google Shape;1565;p28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28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28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28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28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28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28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28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28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4" name="Google Shape;1574;p28"/>
          <p:cNvGrpSpPr/>
          <p:nvPr/>
        </p:nvGrpSpPr>
        <p:grpSpPr>
          <a:xfrm flipH="1">
            <a:off x="6275469" y="876201"/>
            <a:ext cx="1699413" cy="937176"/>
            <a:chOff x="894225" y="2560000"/>
            <a:chExt cx="1669200" cy="861850"/>
          </a:xfrm>
        </p:grpSpPr>
        <p:sp>
          <p:nvSpPr>
            <p:cNvPr id="1575" name="Google Shape;1575;p2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2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2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2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2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2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2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2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3" name="Google Shape;1583;p28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584" name="Google Shape;1584;p28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28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28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28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28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28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28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28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28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28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28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28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28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28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28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28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28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28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28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28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5" name="Google Shape;1605;p29"/>
          <p:cNvGrpSpPr/>
          <p:nvPr/>
        </p:nvGrpSpPr>
        <p:grpSpPr>
          <a:xfrm flipH="1">
            <a:off x="4646754" y="535012"/>
            <a:ext cx="2300325" cy="1187629"/>
            <a:chOff x="894225" y="2560000"/>
            <a:chExt cx="1669200" cy="861850"/>
          </a:xfrm>
        </p:grpSpPr>
        <p:sp>
          <p:nvSpPr>
            <p:cNvPr id="1606" name="Google Shape;1606;p2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2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2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2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2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2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2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2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4" name="Google Shape;1614;p29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1615" name="Google Shape;1615;p29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29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29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29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29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29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29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29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29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4" name="Google Shape;1624;p29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625" name="Google Shape;1625;p29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29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29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29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29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29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29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29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29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34" name="Google Shape;1634;p29"/>
          <p:cNvSpPr txBox="1"/>
          <p:nvPr>
            <p:ph type="ctrTitle"/>
          </p:nvPr>
        </p:nvSpPr>
        <p:spPr>
          <a:xfrm>
            <a:off x="1052525" y="669825"/>
            <a:ext cx="31686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35" name="Google Shape;1635;p29"/>
          <p:cNvSpPr txBox="1"/>
          <p:nvPr>
            <p:ph idx="1" type="subTitle"/>
          </p:nvPr>
        </p:nvSpPr>
        <p:spPr>
          <a:xfrm>
            <a:off x="1052575" y="1667625"/>
            <a:ext cx="3168600" cy="13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636" name="Google Shape;1636;p2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637" name="Google Shape;1637;p2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2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2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2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2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2" name="Google Shape;1642;p29"/>
          <p:cNvSpPr txBox="1"/>
          <p:nvPr/>
        </p:nvSpPr>
        <p:spPr>
          <a:xfrm>
            <a:off x="1052575" y="3593390"/>
            <a:ext cx="3840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CREDITS: This presentation template was created by </a:t>
            </a:r>
            <a:r>
              <a:rPr b="1" lang="en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including icons by </a:t>
            </a:r>
            <a:r>
              <a:rPr b="1" lang="en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infographics &amp; images by </a:t>
            </a:r>
            <a:r>
              <a:rPr b="1" lang="en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100">
              <a:solidFill>
                <a:schemeClr val="accent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4" name="Google Shape;1644;p30"/>
          <p:cNvGrpSpPr/>
          <p:nvPr/>
        </p:nvGrpSpPr>
        <p:grpSpPr>
          <a:xfrm flipH="1">
            <a:off x="5171094" y="982094"/>
            <a:ext cx="2230218" cy="1151432"/>
            <a:chOff x="894225" y="2560000"/>
            <a:chExt cx="1669200" cy="861850"/>
          </a:xfrm>
        </p:grpSpPr>
        <p:sp>
          <p:nvSpPr>
            <p:cNvPr id="1645" name="Google Shape;1645;p3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3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3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3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3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3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3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3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3" name="Google Shape;1653;p30"/>
          <p:cNvGrpSpPr/>
          <p:nvPr/>
        </p:nvGrpSpPr>
        <p:grpSpPr>
          <a:xfrm>
            <a:off x="2046894" y="772544"/>
            <a:ext cx="2230218" cy="1151432"/>
            <a:chOff x="894225" y="2560000"/>
            <a:chExt cx="1669200" cy="861850"/>
          </a:xfrm>
        </p:grpSpPr>
        <p:sp>
          <p:nvSpPr>
            <p:cNvPr id="1654" name="Google Shape;1654;p3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3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3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3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3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3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3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3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2" name="Google Shape;1662;p30"/>
          <p:cNvGrpSpPr/>
          <p:nvPr/>
        </p:nvGrpSpPr>
        <p:grpSpPr>
          <a:xfrm>
            <a:off x="-176884" y="-563123"/>
            <a:ext cx="4632438" cy="5895419"/>
            <a:chOff x="-1319884" y="-563123"/>
            <a:chExt cx="4632438" cy="5895419"/>
          </a:xfrm>
        </p:grpSpPr>
        <p:sp>
          <p:nvSpPr>
            <p:cNvPr id="1663" name="Google Shape;1663;p30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30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30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30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30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30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30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30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30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30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30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30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30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30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30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30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30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30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30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30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3" name="Google Shape;1683;p30"/>
          <p:cNvGrpSpPr/>
          <p:nvPr/>
        </p:nvGrpSpPr>
        <p:grpSpPr>
          <a:xfrm flipH="1">
            <a:off x="4690678" y="-563123"/>
            <a:ext cx="4632438" cy="5895419"/>
            <a:chOff x="-1186534" y="-563123"/>
            <a:chExt cx="4632438" cy="5895419"/>
          </a:xfrm>
        </p:grpSpPr>
        <p:sp>
          <p:nvSpPr>
            <p:cNvPr id="1684" name="Google Shape;1684;p30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30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30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30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30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30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30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30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30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30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30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30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30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30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30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30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30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30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30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30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4" name="Google Shape;1704;p30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705" name="Google Shape;1705;p30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30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30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30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30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1" name="Google Shape;1711;p31"/>
          <p:cNvGrpSpPr/>
          <p:nvPr/>
        </p:nvGrpSpPr>
        <p:grpSpPr>
          <a:xfrm flipH="1">
            <a:off x="3852633" y="683001"/>
            <a:ext cx="2616471" cy="1350864"/>
            <a:chOff x="894225" y="2560000"/>
            <a:chExt cx="1669200" cy="861850"/>
          </a:xfrm>
        </p:grpSpPr>
        <p:sp>
          <p:nvSpPr>
            <p:cNvPr id="1712" name="Google Shape;1712;p3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3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3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3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3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3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3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3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0" name="Google Shape;1720;p31"/>
          <p:cNvGrpSpPr/>
          <p:nvPr/>
        </p:nvGrpSpPr>
        <p:grpSpPr>
          <a:xfrm>
            <a:off x="5951911" y="-541355"/>
            <a:ext cx="3230406" cy="5895250"/>
            <a:chOff x="6475872" y="-541387"/>
            <a:chExt cx="2840167" cy="5183093"/>
          </a:xfrm>
        </p:grpSpPr>
        <p:sp>
          <p:nvSpPr>
            <p:cNvPr id="1721" name="Google Shape;1721;p31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31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31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31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31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31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31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31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31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0" name="Google Shape;1730;p3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731" name="Google Shape;1731;p3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3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3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3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3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"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34"/>
          <p:cNvSpPr txBox="1"/>
          <p:nvPr>
            <p:ph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3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50" name="Google Shape;1750;p3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51" name="Google Shape;1751;p3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p37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54" name="Google Shape;1754;p37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55" name="Google Shape;1755;p3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56" name="Google Shape;1756;p3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57" name="Google Shape;1757;p3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p3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0" name="Google Shape;1760;p38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761" name="Google Shape;1761;p3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2" name="Google Shape;1762;p3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3" name="Google Shape;1763;p3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p39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6" name="Google Shape;1766;p39"/>
          <p:cNvSpPr txBox="1"/>
          <p:nvPr>
            <p:ph idx="1" type="body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67" name="Google Shape;1767;p3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8" name="Google Shape;1768;p3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69" name="Google Shape;1769;p3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p4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72" name="Google Shape;1772;p40"/>
          <p:cNvSpPr txBox="1"/>
          <p:nvPr>
            <p:ph idx="1" type="body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1773" name="Google Shape;1773;p40"/>
          <p:cNvSpPr txBox="1"/>
          <p:nvPr>
            <p:ph idx="2" type="body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1774" name="Google Shape;1774;p4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75" name="Google Shape;1775;p4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76" name="Google Shape;1776;p4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41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79" name="Google Shape;1779;p41"/>
          <p:cNvSpPr txBox="1"/>
          <p:nvPr>
            <p:ph idx="1" type="body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1780" name="Google Shape;1780;p41"/>
          <p:cNvSpPr txBox="1"/>
          <p:nvPr>
            <p:ph idx="2" type="body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781" name="Google Shape;1781;p41"/>
          <p:cNvSpPr txBox="1"/>
          <p:nvPr>
            <p:ph idx="3" type="body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1782" name="Google Shape;1782;p41"/>
          <p:cNvSpPr txBox="1"/>
          <p:nvPr>
            <p:ph idx="4" type="body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1783" name="Google Shape;1783;p4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4" name="Google Shape;1784;p4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5" name="Google Shape;1785;p4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42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8" name="Google Shape;1788;p4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9" name="Google Shape;1789;p4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90" name="Google Shape;1790;p4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43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93" name="Google Shape;1793;p43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794" name="Google Shape;1794;p43"/>
          <p:cNvSpPr txBox="1"/>
          <p:nvPr>
            <p:ph idx="2" type="body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795" name="Google Shape;1795;p4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96" name="Google Shape;1796;p4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97" name="Google Shape;1797;p4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44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00" name="Google Shape;1800;p44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801" name="Google Shape;1801;p44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802" name="Google Shape;1802;p4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03" name="Google Shape;1803;p4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04" name="Google Shape;1804;p4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45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07" name="Google Shape;1807;p45"/>
          <p:cNvSpPr txBox="1"/>
          <p:nvPr>
            <p:ph idx="1" type="body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808" name="Google Shape;1808;p4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09" name="Google Shape;1809;p4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10" name="Google Shape;1810;p4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46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13" name="Google Shape;1813;p46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814" name="Google Shape;1814;p4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15" name="Google Shape;1815;p4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16" name="Google Shape;1816;p4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48"/>
          <p:cNvSpPr/>
          <p:nvPr/>
        </p:nvSpPr>
        <p:spPr>
          <a:xfrm>
            <a:off x="-204600" y="0"/>
            <a:ext cx="9348559" cy="4802508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48"/>
          <p:cNvSpPr txBox="1"/>
          <p:nvPr>
            <p:ph type="ctrTitle"/>
          </p:nvPr>
        </p:nvSpPr>
        <p:spPr>
          <a:xfrm>
            <a:off x="1961593" y="539500"/>
            <a:ext cx="5220900" cy="120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23" name="Google Shape;1823;p48"/>
          <p:cNvSpPr txBox="1"/>
          <p:nvPr>
            <p:ph idx="1" type="subTitle"/>
          </p:nvPr>
        </p:nvSpPr>
        <p:spPr>
          <a:xfrm>
            <a:off x="1961525" y="1746400"/>
            <a:ext cx="5220900" cy="4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824" name="Google Shape;1824;p48"/>
          <p:cNvGrpSpPr/>
          <p:nvPr/>
        </p:nvGrpSpPr>
        <p:grpSpPr>
          <a:xfrm>
            <a:off x="524807" y="4353613"/>
            <a:ext cx="235120" cy="260745"/>
            <a:chOff x="3435832" y="2826538"/>
            <a:chExt cx="235120" cy="260745"/>
          </a:xfrm>
        </p:grpSpPr>
        <p:sp>
          <p:nvSpPr>
            <p:cNvPr id="1825" name="Google Shape;1825;p48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48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48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48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29" name="Google Shape;1829;p48"/>
          <p:cNvSpPr/>
          <p:nvPr/>
        </p:nvSpPr>
        <p:spPr>
          <a:xfrm>
            <a:off x="8306924" y="337862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48"/>
          <p:cNvSpPr/>
          <p:nvPr/>
        </p:nvSpPr>
        <p:spPr>
          <a:xfrm>
            <a:off x="246361" y="32723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48"/>
          <p:cNvSpPr/>
          <p:nvPr/>
        </p:nvSpPr>
        <p:spPr>
          <a:xfrm>
            <a:off x="246361" y="18161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32" name="Google Shape;1832;p48"/>
          <p:cNvGrpSpPr/>
          <p:nvPr/>
        </p:nvGrpSpPr>
        <p:grpSpPr>
          <a:xfrm>
            <a:off x="333344" y="1285563"/>
            <a:ext cx="235120" cy="260745"/>
            <a:chOff x="3435832" y="2826538"/>
            <a:chExt cx="235120" cy="260745"/>
          </a:xfrm>
        </p:grpSpPr>
        <p:sp>
          <p:nvSpPr>
            <p:cNvPr id="1833" name="Google Shape;1833;p48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48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48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48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37" name="Google Shape;1837;p48"/>
          <p:cNvGrpSpPr/>
          <p:nvPr/>
        </p:nvGrpSpPr>
        <p:grpSpPr>
          <a:xfrm>
            <a:off x="107750" y="185046"/>
            <a:ext cx="686300" cy="480006"/>
            <a:chOff x="445162" y="252583"/>
            <a:chExt cx="686300" cy="480006"/>
          </a:xfrm>
        </p:grpSpPr>
        <p:grpSp>
          <p:nvGrpSpPr>
            <p:cNvPr id="1838" name="Google Shape;1838;p48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1839" name="Google Shape;1839;p48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48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1" name="Google Shape;1841;p48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1842" name="Google Shape;1842;p48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48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44" name="Google Shape;1844;p48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45" name="Google Shape;1845;p48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1846" name="Google Shape;1846;p48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48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48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48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50" name="Google Shape;1850;p48"/>
          <p:cNvGrpSpPr/>
          <p:nvPr/>
        </p:nvGrpSpPr>
        <p:grpSpPr>
          <a:xfrm rot="1757539">
            <a:off x="8009312" y="230683"/>
            <a:ext cx="723555" cy="452889"/>
            <a:chOff x="4424715" y="3893690"/>
            <a:chExt cx="519458" cy="325140"/>
          </a:xfrm>
        </p:grpSpPr>
        <p:sp>
          <p:nvSpPr>
            <p:cNvPr id="1851" name="Google Shape;1851;p48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48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48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48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49"/>
          <p:cNvSpPr/>
          <p:nvPr/>
        </p:nvSpPr>
        <p:spPr>
          <a:xfrm flipH="1" rot="10800000">
            <a:off x="-204600" y="25"/>
            <a:ext cx="9348559" cy="5150525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49"/>
          <p:cNvSpPr txBox="1"/>
          <p:nvPr>
            <p:ph type="title"/>
          </p:nvPr>
        </p:nvSpPr>
        <p:spPr>
          <a:xfrm>
            <a:off x="2180175" y="2470250"/>
            <a:ext cx="4783500" cy="106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58" name="Google Shape;1858;p49"/>
          <p:cNvSpPr txBox="1"/>
          <p:nvPr>
            <p:ph idx="1" type="subTitle"/>
          </p:nvPr>
        </p:nvSpPr>
        <p:spPr>
          <a:xfrm>
            <a:off x="2180175" y="3448456"/>
            <a:ext cx="4783500" cy="4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59" name="Google Shape;1859;p49"/>
          <p:cNvSpPr txBox="1"/>
          <p:nvPr>
            <p:ph hasCustomPrompt="1" idx="2" type="title"/>
          </p:nvPr>
        </p:nvSpPr>
        <p:spPr>
          <a:xfrm>
            <a:off x="3773375" y="1250447"/>
            <a:ext cx="1597200" cy="106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60" name="Google Shape;1860;p49"/>
          <p:cNvSpPr/>
          <p:nvPr/>
        </p:nvSpPr>
        <p:spPr>
          <a:xfrm>
            <a:off x="8421570" y="260352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49"/>
          <p:cNvSpPr/>
          <p:nvPr/>
        </p:nvSpPr>
        <p:spPr>
          <a:xfrm>
            <a:off x="1896099" y="47886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2" name="Google Shape;1862;p49"/>
          <p:cNvGrpSpPr/>
          <p:nvPr/>
        </p:nvGrpSpPr>
        <p:grpSpPr>
          <a:xfrm>
            <a:off x="235244" y="3242463"/>
            <a:ext cx="235120" cy="260745"/>
            <a:chOff x="3435832" y="2826538"/>
            <a:chExt cx="235120" cy="260745"/>
          </a:xfrm>
        </p:grpSpPr>
        <p:sp>
          <p:nvSpPr>
            <p:cNvPr id="1863" name="Google Shape;1863;p4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4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4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4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7" name="Google Shape;1867;p49"/>
          <p:cNvGrpSpPr/>
          <p:nvPr/>
        </p:nvGrpSpPr>
        <p:grpSpPr>
          <a:xfrm rot="1757539">
            <a:off x="351449" y="4187708"/>
            <a:ext cx="723555" cy="452889"/>
            <a:chOff x="4424715" y="3893690"/>
            <a:chExt cx="519458" cy="325140"/>
          </a:xfrm>
        </p:grpSpPr>
        <p:sp>
          <p:nvSpPr>
            <p:cNvPr id="1868" name="Google Shape;1868;p49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49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49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49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2" name="Google Shape;1872;p49"/>
          <p:cNvGrpSpPr/>
          <p:nvPr/>
        </p:nvGrpSpPr>
        <p:grpSpPr>
          <a:xfrm>
            <a:off x="8694382" y="1586538"/>
            <a:ext cx="235120" cy="260745"/>
            <a:chOff x="3435832" y="2826538"/>
            <a:chExt cx="235120" cy="260745"/>
          </a:xfrm>
        </p:grpSpPr>
        <p:sp>
          <p:nvSpPr>
            <p:cNvPr id="1873" name="Google Shape;1873;p4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4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4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4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7" name="Google Shape;1877;p49"/>
          <p:cNvGrpSpPr/>
          <p:nvPr/>
        </p:nvGrpSpPr>
        <p:grpSpPr>
          <a:xfrm>
            <a:off x="7006257" y="4660438"/>
            <a:ext cx="235120" cy="260745"/>
            <a:chOff x="3435832" y="2826538"/>
            <a:chExt cx="235120" cy="260745"/>
          </a:xfrm>
        </p:grpSpPr>
        <p:sp>
          <p:nvSpPr>
            <p:cNvPr id="1878" name="Google Shape;1878;p4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4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4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4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2" name="Google Shape;1882;p49"/>
          <p:cNvSpPr/>
          <p:nvPr/>
        </p:nvSpPr>
        <p:spPr>
          <a:xfrm>
            <a:off x="5323208" y="4705750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49"/>
          <p:cNvSpPr/>
          <p:nvPr/>
        </p:nvSpPr>
        <p:spPr>
          <a:xfrm>
            <a:off x="3085013" y="16693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84" name="Google Shape;1884;p49"/>
          <p:cNvGrpSpPr/>
          <p:nvPr/>
        </p:nvGrpSpPr>
        <p:grpSpPr>
          <a:xfrm>
            <a:off x="8137275" y="105796"/>
            <a:ext cx="686300" cy="480006"/>
            <a:chOff x="445162" y="252583"/>
            <a:chExt cx="686300" cy="480006"/>
          </a:xfrm>
        </p:grpSpPr>
        <p:grpSp>
          <p:nvGrpSpPr>
            <p:cNvPr id="1885" name="Google Shape;1885;p49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1886" name="Google Shape;1886;p4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7" name="Google Shape;1887;p4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88" name="Google Shape;1888;p49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1889" name="Google Shape;1889;p4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0" name="Google Shape;1890;p4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91" name="Google Shape;1891;p49"/>
          <p:cNvGrpSpPr/>
          <p:nvPr/>
        </p:nvGrpSpPr>
        <p:grpSpPr>
          <a:xfrm>
            <a:off x="5845032" y="166913"/>
            <a:ext cx="235120" cy="260745"/>
            <a:chOff x="3435832" y="2826538"/>
            <a:chExt cx="235120" cy="260745"/>
          </a:xfrm>
        </p:grpSpPr>
        <p:sp>
          <p:nvSpPr>
            <p:cNvPr id="1892" name="Google Shape;1892;p4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4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4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4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6" name="Google Shape;1896;p49"/>
          <p:cNvGrpSpPr/>
          <p:nvPr/>
        </p:nvGrpSpPr>
        <p:grpSpPr>
          <a:xfrm rot="1627903">
            <a:off x="3758653" y="244276"/>
            <a:ext cx="1922672" cy="590446"/>
            <a:chOff x="5052449" y="4052807"/>
            <a:chExt cx="1341304" cy="411910"/>
          </a:xfrm>
        </p:grpSpPr>
        <p:sp>
          <p:nvSpPr>
            <p:cNvPr id="1897" name="Google Shape;1897;p49"/>
            <p:cNvSpPr/>
            <p:nvPr/>
          </p:nvSpPr>
          <p:spPr>
            <a:xfrm>
              <a:off x="5052449" y="4094712"/>
              <a:ext cx="846107" cy="234191"/>
            </a:xfrm>
            <a:custGeom>
              <a:rect b="b" l="l" r="r" t="t"/>
              <a:pathLst>
                <a:path extrusionOk="0" fill="none" h="8070" w="29156">
                  <a:moveTo>
                    <a:pt x="0" y="8069"/>
                  </a:moveTo>
                  <a:cubicBezTo>
                    <a:pt x="6959" y="2396"/>
                    <a:pt x="14192" y="2476"/>
                    <a:pt x="15076" y="5128"/>
                  </a:cubicBezTo>
                  <a:cubicBezTo>
                    <a:pt x="15960" y="7764"/>
                    <a:pt x="10688" y="5369"/>
                    <a:pt x="16555" y="2926"/>
                  </a:cubicBezTo>
                  <a:cubicBezTo>
                    <a:pt x="23578" y="1"/>
                    <a:pt x="29155" y="1962"/>
                    <a:pt x="29155" y="1962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49"/>
            <p:cNvSpPr/>
            <p:nvPr/>
          </p:nvSpPr>
          <p:spPr>
            <a:xfrm>
              <a:off x="5890807" y="4052807"/>
              <a:ext cx="502946" cy="408224"/>
            </a:xfrm>
            <a:custGeom>
              <a:rect b="b" l="l" r="r" t="t"/>
              <a:pathLst>
                <a:path extrusionOk="0" h="14067" w="17331">
                  <a:moveTo>
                    <a:pt x="8609" y="0"/>
                  </a:moveTo>
                  <a:cubicBezTo>
                    <a:pt x="4505" y="0"/>
                    <a:pt x="404" y="941"/>
                    <a:pt x="250" y="3422"/>
                  </a:cubicBezTo>
                  <a:cubicBezTo>
                    <a:pt x="0" y="7687"/>
                    <a:pt x="10800" y="14066"/>
                    <a:pt x="14012" y="14066"/>
                  </a:cubicBezTo>
                  <a:cubicBezTo>
                    <a:pt x="14516" y="14066"/>
                    <a:pt x="14833" y="13910"/>
                    <a:pt x="14892" y="13563"/>
                  </a:cubicBezTo>
                  <a:cubicBezTo>
                    <a:pt x="15342" y="11008"/>
                    <a:pt x="7065" y="7183"/>
                    <a:pt x="7065" y="7183"/>
                  </a:cubicBezTo>
                  <a:lnTo>
                    <a:pt x="7065" y="7183"/>
                  </a:lnTo>
                  <a:cubicBezTo>
                    <a:pt x="7065" y="7183"/>
                    <a:pt x="12120" y="8663"/>
                    <a:pt x="14747" y="8663"/>
                  </a:cubicBezTo>
                  <a:cubicBezTo>
                    <a:pt x="15700" y="8663"/>
                    <a:pt x="16333" y="8468"/>
                    <a:pt x="16290" y="7938"/>
                  </a:cubicBezTo>
                  <a:cubicBezTo>
                    <a:pt x="16146" y="5929"/>
                    <a:pt x="7660" y="4225"/>
                    <a:pt x="7659" y="4225"/>
                  </a:cubicBezTo>
                  <a:lnTo>
                    <a:pt x="7659" y="4225"/>
                  </a:lnTo>
                  <a:cubicBezTo>
                    <a:pt x="7660" y="4225"/>
                    <a:pt x="8409" y="4262"/>
                    <a:pt x="9483" y="4262"/>
                  </a:cubicBezTo>
                  <a:cubicBezTo>
                    <a:pt x="12295" y="4262"/>
                    <a:pt x="17330" y="4010"/>
                    <a:pt x="16981" y="2184"/>
                  </a:cubicBezTo>
                  <a:cubicBezTo>
                    <a:pt x="16734" y="921"/>
                    <a:pt x="12670" y="0"/>
                    <a:pt x="86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49"/>
            <p:cNvSpPr/>
            <p:nvPr/>
          </p:nvSpPr>
          <p:spPr>
            <a:xfrm>
              <a:off x="5898062" y="4152084"/>
              <a:ext cx="419339" cy="308802"/>
            </a:xfrm>
            <a:custGeom>
              <a:rect b="b" l="l" r="r" t="t"/>
              <a:pathLst>
                <a:path extrusionOk="0" fill="none" h="10641" w="14450">
                  <a:moveTo>
                    <a:pt x="14449" y="9146"/>
                  </a:moveTo>
                  <a:cubicBezTo>
                    <a:pt x="9065" y="7844"/>
                    <a:pt x="0" y="1"/>
                    <a:pt x="0" y="1"/>
                  </a:cubicBezTo>
                  <a:cubicBezTo>
                    <a:pt x="2893" y="5240"/>
                    <a:pt x="11620" y="9965"/>
                    <a:pt x="13774" y="10641"/>
                  </a:cubicBezTo>
                </a:path>
              </a:pathLst>
            </a:custGeom>
            <a:noFill/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49"/>
            <p:cNvSpPr/>
            <p:nvPr/>
          </p:nvSpPr>
          <p:spPr>
            <a:xfrm>
              <a:off x="5898527" y="4152084"/>
              <a:ext cx="444035" cy="150208"/>
            </a:xfrm>
            <a:custGeom>
              <a:rect b="b" l="l" r="r" t="t"/>
              <a:pathLst>
                <a:path extrusionOk="0" fill="none" h="5176" w="15301">
                  <a:moveTo>
                    <a:pt x="6799" y="3762"/>
                  </a:moveTo>
                  <a:cubicBezTo>
                    <a:pt x="4179" y="2749"/>
                    <a:pt x="0" y="1"/>
                    <a:pt x="0" y="1"/>
                  </a:cubicBezTo>
                  <a:cubicBezTo>
                    <a:pt x="0" y="1"/>
                    <a:pt x="11042" y="4629"/>
                    <a:pt x="15301" y="5176"/>
                  </a:cubicBezTo>
                </a:path>
              </a:pathLst>
            </a:custGeom>
            <a:noFill/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49"/>
            <p:cNvSpPr/>
            <p:nvPr/>
          </p:nvSpPr>
          <p:spPr>
            <a:xfrm>
              <a:off x="5898527" y="4151620"/>
              <a:ext cx="448707" cy="105894"/>
            </a:xfrm>
            <a:custGeom>
              <a:rect b="b" l="l" r="r" t="t"/>
              <a:pathLst>
                <a:path extrusionOk="0" fill="none" h="3649" w="15462">
                  <a:moveTo>
                    <a:pt x="15462" y="3649"/>
                  </a:moveTo>
                  <a:cubicBezTo>
                    <a:pt x="10094" y="1463"/>
                    <a:pt x="0" y="1"/>
                    <a:pt x="0" y="1"/>
                  </a:cubicBezTo>
                  <a:cubicBezTo>
                    <a:pt x="0" y="1"/>
                    <a:pt x="2716" y="81"/>
                    <a:pt x="7393" y="820"/>
                  </a:cubicBezTo>
                </a:path>
              </a:pathLst>
            </a:custGeom>
            <a:noFill/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49"/>
            <p:cNvSpPr/>
            <p:nvPr/>
          </p:nvSpPr>
          <p:spPr>
            <a:xfrm>
              <a:off x="5898527" y="4064879"/>
              <a:ext cx="473897" cy="87234"/>
            </a:xfrm>
            <a:custGeom>
              <a:rect b="b" l="l" r="r" t="t"/>
              <a:pathLst>
                <a:path extrusionOk="0" fill="none" h="3006" w="16330">
                  <a:moveTo>
                    <a:pt x="16330" y="2684"/>
                  </a:moveTo>
                  <a:cubicBezTo>
                    <a:pt x="9820" y="1575"/>
                    <a:pt x="0" y="3006"/>
                    <a:pt x="0" y="3006"/>
                  </a:cubicBezTo>
                  <a:cubicBezTo>
                    <a:pt x="0" y="3006"/>
                    <a:pt x="2556" y="0"/>
                    <a:pt x="14594" y="370"/>
                  </a:cubicBezTo>
                </a:path>
              </a:pathLst>
            </a:custGeom>
            <a:noFill/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49"/>
            <p:cNvSpPr/>
            <p:nvPr/>
          </p:nvSpPr>
          <p:spPr>
            <a:xfrm>
              <a:off x="5052449" y="4380791"/>
              <a:ext cx="489974" cy="83926"/>
            </a:xfrm>
            <a:custGeom>
              <a:rect b="b" l="l" r="r" t="t"/>
              <a:pathLst>
                <a:path extrusionOk="0" h="2892" w="16884">
                  <a:moveTo>
                    <a:pt x="8188" y="0"/>
                  </a:moveTo>
                  <a:cubicBezTo>
                    <a:pt x="5176" y="0"/>
                    <a:pt x="1945" y="374"/>
                    <a:pt x="0" y="1200"/>
                  </a:cubicBezTo>
                  <a:cubicBezTo>
                    <a:pt x="378" y="1172"/>
                    <a:pt x="758" y="1159"/>
                    <a:pt x="1139" y="1159"/>
                  </a:cubicBezTo>
                  <a:cubicBezTo>
                    <a:pt x="5556" y="1159"/>
                    <a:pt x="10174" y="2892"/>
                    <a:pt x="13038" y="2892"/>
                  </a:cubicBezTo>
                  <a:cubicBezTo>
                    <a:pt x="13889" y="2892"/>
                    <a:pt x="14586" y="2739"/>
                    <a:pt x="15076" y="2342"/>
                  </a:cubicBezTo>
                  <a:cubicBezTo>
                    <a:pt x="16883" y="874"/>
                    <a:pt x="12792" y="0"/>
                    <a:pt x="8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49"/>
            <p:cNvSpPr/>
            <p:nvPr/>
          </p:nvSpPr>
          <p:spPr>
            <a:xfrm>
              <a:off x="5553363" y="4337522"/>
              <a:ext cx="193592" cy="90920"/>
            </a:xfrm>
            <a:custGeom>
              <a:rect b="b" l="l" r="r" t="t"/>
              <a:pathLst>
                <a:path extrusionOk="0" h="3133" w="6671">
                  <a:moveTo>
                    <a:pt x="1939" y="0"/>
                  </a:moveTo>
                  <a:cubicBezTo>
                    <a:pt x="1005" y="0"/>
                    <a:pt x="317" y="252"/>
                    <a:pt x="194" y="715"/>
                  </a:cubicBezTo>
                  <a:cubicBezTo>
                    <a:pt x="1" y="1454"/>
                    <a:pt x="1254" y="2418"/>
                    <a:pt x="2990" y="2884"/>
                  </a:cubicBezTo>
                  <a:cubicBezTo>
                    <a:pt x="3613" y="3052"/>
                    <a:pt x="4214" y="3132"/>
                    <a:pt x="4736" y="3132"/>
                  </a:cubicBezTo>
                  <a:cubicBezTo>
                    <a:pt x="5669" y="3132"/>
                    <a:pt x="6354" y="2876"/>
                    <a:pt x="6478" y="2402"/>
                  </a:cubicBezTo>
                  <a:cubicBezTo>
                    <a:pt x="6671" y="1679"/>
                    <a:pt x="5433" y="699"/>
                    <a:pt x="3697" y="249"/>
                  </a:cubicBezTo>
                  <a:cubicBezTo>
                    <a:pt x="3071" y="80"/>
                    <a:pt x="2466" y="0"/>
                    <a:pt x="19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49"/>
            <p:cNvSpPr/>
            <p:nvPr/>
          </p:nvSpPr>
          <p:spPr>
            <a:xfrm>
              <a:off x="5418101" y="4405922"/>
              <a:ext cx="69996" cy="32473"/>
            </a:xfrm>
            <a:custGeom>
              <a:rect b="b" l="l" r="r" t="t"/>
              <a:pathLst>
                <a:path extrusionOk="0" h="1119" w="2412">
                  <a:moveTo>
                    <a:pt x="595" y="0"/>
                  </a:moveTo>
                  <a:cubicBezTo>
                    <a:pt x="318" y="0"/>
                    <a:pt x="117" y="70"/>
                    <a:pt x="81" y="206"/>
                  </a:cubicBezTo>
                  <a:cubicBezTo>
                    <a:pt x="1" y="447"/>
                    <a:pt x="451" y="801"/>
                    <a:pt x="1078" y="993"/>
                  </a:cubicBezTo>
                  <a:cubicBezTo>
                    <a:pt x="1343" y="1077"/>
                    <a:pt x="1603" y="1119"/>
                    <a:pt x="1817" y="1119"/>
                  </a:cubicBezTo>
                  <a:cubicBezTo>
                    <a:pt x="2095" y="1119"/>
                    <a:pt x="2295" y="1049"/>
                    <a:pt x="2331" y="913"/>
                  </a:cubicBezTo>
                  <a:cubicBezTo>
                    <a:pt x="2412" y="672"/>
                    <a:pt x="1962" y="318"/>
                    <a:pt x="1335" y="126"/>
                  </a:cubicBezTo>
                  <a:cubicBezTo>
                    <a:pt x="1069" y="42"/>
                    <a:pt x="809" y="0"/>
                    <a:pt x="595" y="0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49"/>
            <p:cNvSpPr/>
            <p:nvPr/>
          </p:nvSpPr>
          <p:spPr>
            <a:xfrm>
              <a:off x="5653192" y="4357372"/>
              <a:ext cx="68574" cy="37842"/>
            </a:xfrm>
            <a:custGeom>
              <a:rect b="b" l="l" r="r" t="t"/>
              <a:pathLst>
                <a:path extrusionOk="0" h="1304" w="2363">
                  <a:moveTo>
                    <a:pt x="464" y="1"/>
                  </a:moveTo>
                  <a:cubicBezTo>
                    <a:pt x="284" y="1"/>
                    <a:pt x="154" y="47"/>
                    <a:pt x="113" y="143"/>
                  </a:cubicBezTo>
                  <a:cubicBezTo>
                    <a:pt x="0" y="368"/>
                    <a:pt x="386" y="786"/>
                    <a:pt x="981" y="1059"/>
                  </a:cubicBezTo>
                  <a:cubicBezTo>
                    <a:pt x="1315" y="1222"/>
                    <a:pt x="1639" y="1303"/>
                    <a:pt x="1879" y="1303"/>
                  </a:cubicBezTo>
                  <a:cubicBezTo>
                    <a:pt x="2066" y="1303"/>
                    <a:pt x="2201" y="1254"/>
                    <a:pt x="2250" y="1156"/>
                  </a:cubicBezTo>
                  <a:cubicBezTo>
                    <a:pt x="2363" y="931"/>
                    <a:pt x="1961" y="513"/>
                    <a:pt x="1366" y="240"/>
                  </a:cubicBezTo>
                  <a:cubicBezTo>
                    <a:pt x="1035" y="83"/>
                    <a:pt x="704" y="1"/>
                    <a:pt x="4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07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p50"/>
          <p:cNvSpPr/>
          <p:nvPr/>
        </p:nvSpPr>
        <p:spPr>
          <a:xfrm>
            <a:off x="-204550" y="5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9" name="Google Shape;1909;p50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10" name="Google Shape;1910;p50"/>
          <p:cNvSpPr txBox="1"/>
          <p:nvPr>
            <p:ph idx="1" type="body"/>
          </p:nvPr>
        </p:nvSpPr>
        <p:spPr>
          <a:xfrm>
            <a:off x="722375" y="1187600"/>
            <a:ext cx="769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11" name="Google Shape;1911;p50"/>
          <p:cNvSpPr/>
          <p:nvPr/>
        </p:nvSpPr>
        <p:spPr>
          <a:xfrm>
            <a:off x="2189395" y="191639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2" name="Google Shape;1912;p50"/>
          <p:cNvSpPr/>
          <p:nvPr/>
        </p:nvSpPr>
        <p:spPr>
          <a:xfrm>
            <a:off x="57749" y="35891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13" name="Google Shape;1913;p50"/>
          <p:cNvGrpSpPr/>
          <p:nvPr/>
        </p:nvGrpSpPr>
        <p:grpSpPr>
          <a:xfrm>
            <a:off x="286919" y="1045563"/>
            <a:ext cx="235120" cy="260745"/>
            <a:chOff x="3435832" y="2826538"/>
            <a:chExt cx="235120" cy="260745"/>
          </a:xfrm>
        </p:grpSpPr>
        <p:sp>
          <p:nvSpPr>
            <p:cNvPr id="1914" name="Google Shape;1914;p50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50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50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50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8" name="Google Shape;1918;p50"/>
          <p:cNvGrpSpPr/>
          <p:nvPr/>
        </p:nvGrpSpPr>
        <p:grpSpPr>
          <a:xfrm rot="1757539">
            <a:off x="42712" y="4542558"/>
            <a:ext cx="723555" cy="452889"/>
            <a:chOff x="4424715" y="3893690"/>
            <a:chExt cx="519458" cy="325140"/>
          </a:xfrm>
        </p:grpSpPr>
        <p:sp>
          <p:nvSpPr>
            <p:cNvPr id="1919" name="Google Shape;1919;p50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50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50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50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3" name="Google Shape;1923;p50"/>
          <p:cNvGrpSpPr/>
          <p:nvPr/>
        </p:nvGrpSpPr>
        <p:grpSpPr>
          <a:xfrm>
            <a:off x="8694382" y="1586538"/>
            <a:ext cx="235120" cy="260745"/>
            <a:chOff x="3435832" y="2826538"/>
            <a:chExt cx="235120" cy="260745"/>
          </a:xfrm>
        </p:grpSpPr>
        <p:sp>
          <p:nvSpPr>
            <p:cNvPr id="1924" name="Google Shape;1924;p50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50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50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50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8" name="Google Shape;1928;p50"/>
          <p:cNvGrpSpPr/>
          <p:nvPr/>
        </p:nvGrpSpPr>
        <p:grpSpPr>
          <a:xfrm>
            <a:off x="2579832" y="4784288"/>
            <a:ext cx="235120" cy="260745"/>
            <a:chOff x="3435832" y="2826538"/>
            <a:chExt cx="235120" cy="260745"/>
          </a:xfrm>
        </p:grpSpPr>
        <p:sp>
          <p:nvSpPr>
            <p:cNvPr id="1929" name="Google Shape;1929;p50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50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50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50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3" name="Google Shape;1933;p50"/>
          <p:cNvSpPr/>
          <p:nvPr/>
        </p:nvSpPr>
        <p:spPr>
          <a:xfrm>
            <a:off x="6587908" y="4738350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50"/>
          <p:cNvSpPr/>
          <p:nvPr/>
        </p:nvSpPr>
        <p:spPr>
          <a:xfrm>
            <a:off x="8590363" y="34068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5" name="Google Shape;1935;p50"/>
          <p:cNvGrpSpPr/>
          <p:nvPr/>
        </p:nvGrpSpPr>
        <p:grpSpPr>
          <a:xfrm>
            <a:off x="8332850" y="223146"/>
            <a:ext cx="686300" cy="480006"/>
            <a:chOff x="445162" y="252583"/>
            <a:chExt cx="686300" cy="480006"/>
          </a:xfrm>
        </p:grpSpPr>
        <p:grpSp>
          <p:nvGrpSpPr>
            <p:cNvPr id="1936" name="Google Shape;1936;p50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1937" name="Google Shape;1937;p50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50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9" name="Google Shape;1939;p50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1940" name="Google Shape;1940;p50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50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42" name="Google Shape;1942;p50"/>
          <p:cNvGrpSpPr/>
          <p:nvPr/>
        </p:nvGrpSpPr>
        <p:grpSpPr>
          <a:xfrm>
            <a:off x="5088082" y="142188"/>
            <a:ext cx="235120" cy="260745"/>
            <a:chOff x="3435832" y="2826538"/>
            <a:chExt cx="235120" cy="260745"/>
          </a:xfrm>
        </p:grpSpPr>
        <p:sp>
          <p:nvSpPr>
            <p:cNvPr id="1943" name="Google Shape;1943;p50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50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50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50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47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p51"/>
          <p:cNvSpPr/>
          <p:nvPr/>
        </p:nvSpPr>
        <p:spPr>
          <a:xfrm>
            <a:off x="-204600" y="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51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50" name="Google Shape;1950;p51"/>
          <p:cNvSpPr txBox="1"/>
          <p:nvPr>
            <p:ph idx="1" type="body"/>
          </p:nvPr>
        </p:nvSpPr>
        <p:spPr>
          <a:xfrm>
            <a:off x="876600" y="2573576"/>
            <a:ext cx="26667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51" name="Google Shape;1951;p51"/>
          <p:cNvSpPr txBox="1"/>
          <p:nvPr>
            <p:ph idx="2" type="body"/>
          </p:nvPr>
        </p:nvSpPr>
        <p:spPr>
          <a:xfrm>
            <a:off x="5600876" y="2573576"/>
            <a:ext cx="2666700" cy="9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52" name="Google Shape;1952;p51"/>
          <p:cNvSpPr txBox="1"/>
          <p:nvPr>
            <p:ph idx="3" type="title"/>
          </p:nvPr>
        </p:nvSpPr>
        <p:spPr>
          <a:xfrm>
            <a:off x="876600" y="2181025"/>
            <a:ext cx="2666700" cy="4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953" name="Google Shape;1953;p51"/>
          <p:cNvSpPr txBox="1"/>
          <p:nvPr>
            <p:ph idx="4" type="title"/>
          </p:nvPr>
        </p:nvSpPr>
        <p:spPr>
          <a:xfrm>
            <a:off x="5600875" y="2181025"/>
            <a:ext cx="2666700" cy="4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954" name="Google Shape;1954;p51"/>
          <p:cNvSpPr/>
          <p:nvPr/>
        </p:nvSpPr>
        <p:spPr>
          <a:xfrm>
            <a:off x="8421570" y="260352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5" name="Google Shape;1955;p51"/>
          <p:cNvSpPr/>
          <p:nvPr/>
        </p:nvSpPr>
        <p:spPr>
          <a:xfrm>
            <a:off x="1214499" y="4754229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51"/>
          <p:cNvSpPr/>
          <p:nvPr/>
        </p:nvSpPr>
        <p:spPr>
          <a:xfrm>
            <a:off x="3085013" y="16693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51"/>
          <p:cNvSpPr/>
          <p:nvPr/>
        </p:nvSpPr>
        <p:spPr>
          <a:xfrm>
            <a:off x="6604333" y="217125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8" name="Google Shape;1958;p51"/>
          <p:cNvGrpSpPr/>
          <p:nvPr/>
        </p:nvGrpSpPr>
        <p:grpSpPr>
          <a:xfrm>
            <a:off x="222619" y="3911438"/>
            <a:ext cx="235120" cy="260745"/>
            <a:chOff x="3435832" y="2826538"/>
            <a:chExt cx="235120" cy="260745"/>
          </a:xfrm>
        </p:grpSpPr>
        <p:sp>
          <p:nvSpPr>
            <p:cNvPr id="1959" name="Google Shape;1959;p5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5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5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5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3" name="Google Shape;1963;p51"/>
          <p:cNvGrpSpPr/>
          <p:nvPr/>
        </p:nvGrpSpPr>
        <p:grpSpPr>
          <a:xfrm rot="1757539">
            <a:off x="8091362" y="4320233"/>
            <a:ext cx="723555" cy="452889"/>
            <a:chOff x="4424715" y="3893690"/>
            <a:chExt cx="519458" cy="325140"/>
          </a:xfrm>
        </p:grpSpPr>
        <p:sp>
          <p:nvSpPr>
            <p:cNvPr id="1964" name="Google Shape;1964;p51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51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51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51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8" name="Google Shape;1968;p51"/>
          <p:cNvGrpSpPr/>
          <p:nvPr/>
        </p:nvGrpSpPr>
        <p:grpSpPr>
          <a:xfrm>
            <a:off x="196100" y="217121"/>
            <a:ext cx="686300" cy="480006"/>
            <a:chOff x="445162" y="252583"/>
            <a:chExt cx="686300" cy="480006"/>
          </a:xfrm>
        </p:grpSpPr>
        <p:grpSp>
          <p:nvGrpSpPr>
            <p:cNvPr id="1969" name="Google Shape;1969;p51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1970" name="Google Shape;1970;p51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51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2" name="Google Shape;1972;p51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1973" name="Google Shape;1973;p51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51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75" name="Google Shape;1975;p51"/>
          <p:cNvGrpSpPr/>
          <p:nvPr/>
        </p:nvGrpSpPr>
        <p:grpSpPr>
          <a:xfrm>
            <a:off x="5845032" y="166913"/>
            <a:ext cx="235120" cy="260745"/>
            <a:chOff x="3435832" y="2826538"/>
            <a:chExt cx="235120" cy="260745"/>
          </a:xfrm>
        </p:grpSpPr>
        <p:sp>
          <p:nvSpPr>
            <p:cNvPr id="1976" name="Google Shape;1976;p5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5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5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5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0" name="Google Shape;1980;p51"/>
          <p:cNvGrpSpPr/>
          <p:nvPr/>
        </p:nvGrpSpPr>
        <p:grpSpPr>
          <a:xfrm>
            <a:off x="8767057" y="1731688"/>
            <a:ext cx="235120" cy="260745"/>
            <a:chOff x="3435832" y="2826538"/>
            <a:chExt cx="235120" cy="260745"/>
          </a:xfrm>
        </p:grpSpPr>
        <p:sp>
          <p:nvSpPr>
            <p:cNvPr id="1981" name="Google Shape;1981;p5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5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5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5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5" name="Google Shape;1985;p51"/>
          <p:cNvGrpSpPr/>
          <p:nvPr/>
        </p:nvGrpSpPr>
        <p:grpSpPr>
          <a:xfrm>
            <a:off x="7006257" y="4660438"/>
            <a:ext cx="235120" cy="260745"/>
            <a:chOff x="3435832" y="2826538"/>
            <a:chExt cx="235120" cy="260745"/>
          </a:xfrm>
        </p:grpSpPr>
        <p:sp>
          <p:nvSpPr>
            <p:cNvPr id="1986" name="Google Shape;1986;p5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5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5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5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52"/>
          <p:cNvSpPr/>
          <p:nvPr/>
        </p:nvSpPr>
        <p:spPr>
          <a:xfrm flipH="1" rot="10800000">
            <a:off x="-204600" y="25"/>
            <a:ext cx="9348559" cy="5150525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2" name="Google Shape;1992;p52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993" name="Google Shape;1993;p52"/>
          <p:cNvGrpSpPr/>
          <p:nvPr/>
        </p:nvGrpSpPr>
        <p:grpSpPr>
          <a:xfrm rot="1757539">
            <a:off x="8355912" y="4461383"/>
            <a:ext cx="723555" cy="452889"/>
            <a:chOff x="4424715" y="3893690"/>
            <a:chExt cx="519458" cy="325140"/>
          </a:xfrm>
        </p:grpSpPr>
        <p:sp>
          <p:nvSpPr>
            <p:cNvPr id="1994" name="Google Shape;1994;p52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52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52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52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8" name="Google Shape;1998;p52"/>
          <p:cNvGrpSpPr/>
          <p:nvPr/>
        </p:nvGrpSpPr>
        <p:grpSpPr>
          <a:xfrm>
            <a:off x="205262" y="4412996"/>
            <a:ext cx="686300" cy="480006"/>
            <a:chOff x="445162" y="252583"/>
            <a:chExt cx="686300" cy="480006"/>
          </a:xfrm>
        </p:grpSpPr>
        <p:grpSp>
          <p:nvGrpSpPr>
            <p:cNvPr id="1999" name="Google Shape;1999;p52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000" name="Google Shape;2000;p5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1" name="Google Shape;2001;p5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02" name="Google Shape;2002;p52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003" name="Google Shape;2003;p5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5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05" name="Google Shape;2005;p52"/>
          <p:cNvGrpSpPr/>
          <p:nvPr/>
        </p:nvGrpSpPr>
        <p:grpSpPr>
          <a:xfrm>
            <a:off x="205257" y="2254863"/>
            <a:ext cx="235120" cy="260745"/>
            <a:chOff x="3435832" y="2826538"/>
            <a:chExt cx="235120" cy="260745"/>
          </a:xfrm>
        </p:grpSpPr>
        <p:sp>
          <p:nvSpPr>
            <p:cNvPr id="2006" name="Google Shape;2006;p5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5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5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5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0" name="Google Shape;2010;p52"/>
          <p:cNvGrpSpPr/>
          <p:nvPr/>
        </p:nvGrpSpPr>
        <p:grpSpPr>
          <a:xfrm>
            <a:off x="4413565" y="4696900"/>
            <a:ext cx="235120" cy="260745"/>
            <a:chOff x="5244590" y="2613850"/>
            <a:chExt cx="235120" cy="260745"/>
          </a:xfrm>
        </p:grpSpPr>
        <p:sp>
          <p:nvSpPr>
            <p:cNvPr id="2011" name="Google Shape;2011;p52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52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52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52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5" name="Google Shape;2015;p52"/>
          <p:cNvGrpSpPr/>
          <p:nvPr/>
        </p:nvGrpSpPr>
        <p:grpSpPr>
          <a:xfrm>
            <a:off x="8691548" y="2695125"/>
            <a:ext cx="235091" cy="260745"/>
            <a:chOff x="6220823" y="3735125"/>
            <a:chExt cx="235091" cy="260745"/>
          </a:xfrm>
        </p:grpSpPr>
        <p:sp>
          <p:nvSpPr>
            <p:cNvPr id="2016" name="Google Shape;2016;p52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52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52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52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0" name="Google Shape;2020;p52"/>
          <p:cNvSpPr/>
          <p:nvPr/>
        </p:nvSpPr>
        <p:spPr>
          <a:xfrm>
            <a:off x="3039583" y="200500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52"/>
          <p:cNvSpPr/>
          <p:nvPr/>
        </p:nvSpPr>
        <p:spPr>
          <a:xfrm>
            <a:off x="205261" y="32723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52"/>
          <p:cNvSpPr/>
          <p:nvPr/>
        </p:nvSpPr>
        <p:spPr>
          <a:xfrm>
            <a:off x="-91989" y="11930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3" name="Google Shape;2023;p52"/>
          <p:cNvGrpSpPr/>
          <p:nvPr/>
        </p:nvGrpSpPr>
        <p:grpSpPr>
          <a:xfrm>
            <a:off x="7552182" y="155188"/>
            <a:ext cx="235120" cy="260745"/>
            <a:chOff x="3435832" y="2826538"/>
            <a:chExt cx="235120" cy="260745"/>
          </a:xfrm>
        </p:grpSpPr>
        <p:sp>
          <p:nvSpPr>
            <p:cNvPr id="2024" name="Google Shape;2024;p5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5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5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7" name="Google Shape;2027;p5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8" name="Google Shape;2028;p52"/>
          <p:cNvSpPr/>
          <p:nvPr/>
        </p:nvSpPr>
        <p:spPr>
          <a:xfrm>
            <a:off x="8513045" y="178282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52"/>
          <p:cNvSpPr/>
          <p:nvPr/>
        </p:nvSpPr>
        <p:spPr>
          <a:xfrm>
            <a:off x="8566786" y="36568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52"/>
          <p:cNvSpPr/>
          <p:nvPr/>
        </p:nvSpPr>
        <p:spPr>
          <a:xfrm>
            <a:off x="5937699" y="13670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52"/>
          <p:cNvSpPr/>
          <p:nvPr/>
        </p:nvSpPr>
        <p:spPr>
          <a:xfrm>
            <a:off x="8327700" y="10671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2" name="Google Shape;2032;p52"/>
          <p:cNvGrpSpPr/>
          <p:nvPr/>
        </p:nvGrpSpPr>
        <p:grpSpPr>
          <a:xfrm rot="3600047">
            <a:off x="7945869" y="232175"/>
            <a:ext cx="1242640" cy="614652"/>
            <a:chOff x="2544424" y="4110034"/>
            <a:chExt cx="773441" cy="382571"/>
          </a:xfrm>
        </p:grpSpPr>
        <p:sp>
          <p:nvSpPr>
            <p:cNvPr id="2033" name="Google Shape;2033;p52"/>
            <p:cNvSpPr/>
            <p:nvPr/>
          </p:nvSpPr>
          <p:spPr>
            <a:xfrm>
              <a:off x="2544424" y="4219323"/>
              <a:ext cx="544415" cy="273223"/>
            </a:xfrm>
            <a:custGeom>
              <a:rect b="b" l="l" r="r" t="t"/>
              <a:pathLst>
                <a:path extrusionOk="0" h="9415" w="18760">
                  <a:moveTo>
                    <a:pt x="13332" y="1"/>
                  </a:moveTo>
                  <a:cubicBezTo>
                    <a:pt x="7357" y="1"/>
                    <a:pt x="1" y="2741"/>
                    <a:pt x="2897" y="7697"/>
                  </a:cubicBezTo>
                  <a:cubicBezTo>
                    <a:pt x="3612" y="8922"/>
                    <a:pt x="4656" y="9414"/>
                    <a:pt x="5872" y="9414"/>
                  </a:cubicBezTo>
                  <a:cubicBezTo>
                    <a:pt x="10863" y="9414"/>
                    <a:pt x="18760" y="1123"/>
                    <a:pt x="18760" y="1123"/>
                  </a:cubicBezTo>
                  <a:cubicBezTo>
                    <a:pt x="17513" y="366"/>
                    <a:pt x="15514" y="1"/>
                    <a:pt x="133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52"/>
            <p:cNvSpPr/>
            <p:nvPr/>
          </p:nvSpPr>
          <p:spPr>
            <a:xfrm>
              <a:off x="2964518" y="4110034"/>
              <a:ext cx="257727" cy="127891"/>
            </a:xfrm>
            <a:custGeom>
              <a:rect b="b" l="l" r="r" t="t"/>
              <a:pathLst>
                <a:path extrusionOk="0" h="4407" w="8881">
                  <a:moveTo>
                    <a:pt x="2170" y="0"/>
                  </a:moveTo>
                  <a:cubicBezTo>
                    <a:pt x="1" y="0"/>
                    <a:pt x="201" y="2080"/>
                    <a:pt x="3030" y="3137"/>
                  </a:cubicBezTo>
                  <a:cubicBezTo>
                    <a:pt x="6341" y="4375"/>
                    <a:pt x="8881" y="4407"/>
                    <a:pt x="8881" y="4407"/>
                  </a:cubicBezTo>
                  <a:cubicBezTo>
                    <a:pt x="8881" y="4407"/>
                    <a:pt x="6936" y="1160"/>
                    <a:pt x="3480" y="196"/>
                  </a:cubicBezTo>
                  <a:cubicBezTo>
                    <a:pt x="2976" y="61"/>
                    <a:pt x="2539" y="0"/>
                    <a:pt x="2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5" name="Google Shape;2035;p52"/>
            <p:cNvSpPr/>
            <p:nvPr/>
          </p:nvSpPr>
          <p:spPr>
            <a:xfrm>
              <a:off x="3028652" y="4237896"/>
              <a:ext cx="193592" cy="134392"/>
            </a:xfrm>
            <a:custGeom>
              <a:rect b="b" l="l" r="r" t="t"/>
              <a:pathLst>
                <a:path extrusionOk="0" h="4631" w="6671">
                  <a:moveTo>
                    <a:pt x="6671" y="1"/>
                  </a:moveTo>
                  <a:cubicBezTo>
                    <a:pt x="3520" y="580"/>
                    <a:pt x="1" y="4180"/>
                    <a:pt x="1608" y="4598"/>
                  </a:cubicBezTo>
                  <a:cubicBezTo>
                    <a:pt x="1696" y="4620"/>
                    <a:pt x="1788" y="4630"/>
                    <a:pt x="1885" y="4630"/>
                  </a:cubicBezTo>
                  <a:cubicBezTo>
                    <a:pt x="3622" y="4630"/>
                    <a:pt x="6625" y="1219"/>
                    <a:pt x="6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52"/>
            <p:cNvSpPr/>
            <p:nvPr/>
          </p:nvSpPr>
          <p:spPr>
            <a:xfrm>
              <a:off x="2628466" y="4221587"/>
              <a:ext cx="689399" cy="221103"/>
            </a:xfrm>
            <a:custGeom>
              <a:rect b="b" l="l" r="r" t="t"/>
              <a:pathLst>
                <a:path extrusionOk="0" fill="none" h="7619" w="23756">
                  <a:moveTo>
                    <a:pt x="23755" y="627"/>
                  </a:moveTo>
                  <a:cubicBezTo>
                    <a:pt x="17198" y="0"/>
                    <a:pt x="5015" y="2636"/>
                    <a:pt x="1" y="761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52"/>
            <p:cNvSpPr/>
            <p:nvPr/>
          </p:nvSpPr>
          <p:spPr>
            <a:xfrm>
              <a:off x="2613086" y="4376902"/>
              <a:ext cx="102644" cy="98436"/>
            </a:xfrm>
            <a:custGeom>
              <a:rect b="b" l="l" r="r" t="t"/>
              <a:pathLst>
                <a:path extrusionOk="0" fill="none" h="3392" w="3537">
                  <a:moveTo>
                    <a:pt x="0" y="1061"/>
                  </a:moveTo>
                  <a:cubicBezTo>
                    <a:pt x="1013" y="354"/>
                    <a:pt x="3536" y="1"/>
                    <a:pt x="3536" y="1"/>
                  </a:cubicBezTo>
                  <a:cubicBezTo>
                    <a:pt x="3536" y="1"/>
                    <a:pt x="2379" y="2508"/>
                    <a:pt x="1527" y="3392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52"/>
            <p:cNvSpPr/>
            <p:nvPr/>
          </p:nvSpPr>
          <p:spPr>
            <a:xfrm>
              <a:off x="2619151" y="4316744"/>
              <a:ext cx="161874" cy="175861"/>
            </a:xfrm>
            <a:custGeom>
              <a:rect b="b" l="l" r="r" t="t"/>
              <a:pathLst>
                <a:path extrusionOk="0" fill="none" h="6060" w="5578">
                  <a:moveTo>
                    <a:pt x="0" y="772"/>
                  </a:moveTo>
                  <a:cubicBezTo>
                    <a:pt x="3022" y="0"/>
                    <a:pt x="5577" y="900"/>
                    <a:pt x="5577" y="900"/>
                  </a:cubicBezTo>
                  <a:cubicBezTo>
                    <a:pt x="5577" y="900"/>
                    <a:pt x="4597" y="4356"/>
                    <a:pt x="3343" y="6059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52"/>
            <p:cNvSpPr/>
            <p:nvPr/>
          </p:nvSpPr>
          <p:spPr>
            <a:xfrm>
              <a:off x="2694690" y="4270573"/>
              <a:ext cx="153951" cy="209437"/>
            </a:xfrm>
            <a:custGeom>
              <a:rect b="b" l="l" r="r" t="t"/>
              <a:pathLst>
                <a:path extrusionOk="0" fill="none" h="7217" w="5305">
                  <a:moveTo>
                    <a:pt x="1" y="0"/>
                  </a:moveTo>
                  <a:cubicBezTo>
                    <a:pt x="2347" y="16"/>
                    <a:pt x="5305" y="1511"/>
                    <a:pt x="5305" y="1511"/>
                  </a:cubicBezTo>
                  <a:cubicBezTo>
                    <a:pt x="5305" y="1511"/>
                    <a:pt x="4357" y="5240"/>
                    <a:pt x="2894" y="7216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52"/>
            <p:cNvSpPr/>
            <p:nvPr/>
          </p:nvSpPr>
          <p:spPr>
            <a:xfrm>
              <a:off x="2785174" y="4237432"/>
              <a:ext cx="139035" cy="209466"/>
            </a:xfrm>
            <a:custGeom>
              <a:rect b="b" l="l" r="r" t="t"/>
              <a:pathLst>
                <a:path extrusionOk="0" fill="none" h="7218" w="4791">
                  <a:moveTo>
                    <a:pt x="1" y="1"/>
                  </a:moveTo>
                  <a:cubicBezTo>
                    <a:pt x="2267" y="226"/>
                    <a:pt x="4790" y="1785"/>
                    <a:pt x="4790" y="1785"/>
                  </a:cubicBezTo>
                  <a:cubicBezTo>
                    <a:pt x="4790" y="1785"/>
                    <a:pt x="3569" y="5433"/>
                    <a:pt x="2187" y="721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52"/>
            <p:cNvSpPr/>
            <p:nvPr/>
          </p:nvSpPr>
          <p:spPr>
            <a:xfrm>
              <a:off x="2877545" y="4222051"/>
              <a:ext cx="115238" cy="167010"/>
            </a:xfrm>
            <a:custGeom>
              <a:rect b="b" l="l" r="r" t="t"/>
              <a:pathLst>
                <a:path extrusionOk="0" fill="none" h="5755" w="3971">
                  <a:moveTo>
                    <a:pt x="0" y="1"/>
                  </a:moveTo>
                  <a:cubicBezTo>
                    <a:pt x="1897" y="193"/>
                    <a:pt x="3970" y="1688"/>
                    <a:pt x="3970" y="1688"/>
                  </a:cubicBezTo>
                  <a:cubicBezTo>
                    <a:pt x="3970" y="1688"/>
                    <a:pt x="3440" y="3681"/>
                    <a:pt x="1977" y="5754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52"/>
            <p:cNvSpPr/>
            <p:nvPr/>
          </p:nvSpPr>
          <p:spPr>
            <a:xfrm>
              <a:off x="2980624" y="4221587"/>
              <a:ext cx="71389" cy="109638"/>
            </a:xfrm>
            <a:custGeom>
              <a:rect b="b" l="l" r="r" t="t"/>
              <a:pathLst>
                <a:path extrusionOk="0" fill="none" h="3778" w="2460">
                  <a:moveTo>
                    <a:pt x="0" y="0"/>
                  </a:moveTo>
                  <a:cubicBezTo>
                    <a:pt x="1157" y="563"/>
                    <a:pt x="2459" y="1270"/>
                    <a:pt x="2459" y="1270"/>
                  </a:cubicBezTo>
                  <a:cubicBezTo>
                    <a:pt x="2459" y="1270"/>
                    <a:pt x="2025" y="2218"/>
                    <a:pt x="852" y="377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52"/>
            <p:cNvSpPr/>
            <p:nvPr/>
          </p:nvSpPr>
          <p:spPr>
            <a:xfrm>
              <a:off x="2989939" y="4115722"/>
              <a:ext cx="232305" cy="122203"/>
            </a:xfrm>
            <a:custGeom>
              <a:rect b="b" l="l" r="r" t="t"/>
              <a:pathLst>
                <a:path extrusionOk="0" fill="none" h="4211" w="8005">
                  <a:moveTo>
                    <a:pt x="322" y="0"/>
                  </a:moveTo>
                  <a:cubicBezTo>
                    <a:pt x="2604" y="0"/>
                    <a:pt x="8005" y="4211"/>
                    <a:pt x="8005" y="4211"/>
                  </a:cubicBezTo>
                  <a:cubicBezTo>
                    <a:pt x="8005" y="4211"/>
                    <a:pt x="4212" y="2234"/>
                    <a:pt x="1" y="1382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52"/>
            <p:cNvSpPr/>
            <p:nvPr/>
          </p:nvSpPr>
          <p:spPr>
            <a:xfrm>
              <a:off x="3063650" y="4237896"/>
              <a:ext cx="158594" cy="132970"/>
            </a:xfrm>
            <a:custGeom>
              <a:rect b="b" l="l" r="r" t="t"/>
              <a:pathLst>
                <a:path extrusionOk="0" fill="none" h="4582" w="5465">
                  <a:moveTo>
                    <a:pt x="1029" y="4582"/>
                  </a:moveTo>
                  <a:cubicBezTo>
                    <a:pt x="3006" y="3231"/>
                    <a:pt x="5465" y="1"/>
                    <a:pt x="5465" y="1"/>
                  </a:cubicBezTo>
                  <a:cubicBezTo>
                    <a:pt x="5465" y="1"/>
                    <a:pt x="1447" y="3408"/>
                    <a:pt x="0" y="406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5" name="Google Shape;2045;p52"/>
          <p:cNvGrpSpPr/>
          <p:nvPr/>
        </p:nvGrpSpPr>
        <p:grpSpPr>
          <a:xfrm rot="3278890">
            <a:off x="620744" y="-228181"/>
            <a:ext cx="851006" cy="1747438"/>
            <a:chOff x="4545815" y="3515240"/>
            <a:chExt cx="508456" cy="1044053"/>
          </a:xfrm>
        </p:grpSpPr>
        <p:sp>
          <p:nvSpPr>
            <p:cNvPr id="2046" name="Google Shape;2046;p52"/>
            <p:cNvSpPr/>
            <p:nvPr/>
          </p:nvSpPr>
          <p:spPr>
            <a:xfrm>
              <a:off x="5018808" y="3655524"/>
              <a:ext cx="35462" cy="33315"/>
            </a:xfrm>
            <a:custGeom>
              <a:rect b="b" l="l" r="r" t="t"/>
              <a:pathLst>
                <a:path extrusionOk="0" h="1148" w="1222">
                  <a:moveTo>
                    <a:pt x="605" y="0"/>
                  </a:moveTo>
                  <a:cubicBezTo>
                    <a:pt x="586" y="0"/>
                    <a:pt x="566" y="1"/>
                    <a:pt x="547" y="3"/>
                  </a:cubicBezTo>
                  <a:cubicBezTo>
                    <a:pt x="225" y="52"/>
                    <a:pt x="0" y="325"/>
                    <a:pt x="48" y="646"/>
                  </a:cubicBezTo>
                  <a:cubicBezTo>
                    <a:pt x="79" y="932"/>
                    <a:pt x="334" y="1148"/>
                    <a:pt x="617" y="1148"/>
                  </a:cubicBezTo>
                  <a:cubicBezTo>
                    <a:pt x="636" y="1148"/>
                    <a:pt x="656" y="1147"/>
                    <a:pt x="675" y="1145"/>
                  </a:cubicBezTo>
                  <a:cubicBezTo>
                    <a:pt x="997" y="1112"/>
                    <a:pt x="1222" y="823"/>
                    <a:pt x="1174" y="502"/>
                  </a:cubicBezTo>
                  <a:cubicBezTo>
                    <a:pt x="1143" y="216"/>
                    <a:pt x="888" y="0"/>
                    <a:pt x="6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52"/>
            <p:cNvSpPr/>
            <p:nvPr/>
          </p:nvSpPr>
          <p:spPr>
            <a:xfrm>
              <a:off x="4786942" y="3548555"/>
              <a:ext cx="58330" cy="157666"/>
            </a:xfrm>
            <a:custGeom>
              <a:rect b="b" l="l" r="r" t="t"/>
              <a:pathLst>
                <a:path extrusionOk="0" fill="none" h="5433" w="2010">
                  <a:moveTo>
                    <a:pt x="2010" y="0"/>
                  </a:moveTo>
                  <a:cubicBezTo>
                    <a:pt x="1897" y="2090"/>
                    <a:pt x="1" y="5433"/>
                    <a:pt x="1" y="5433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52"/>
            <p:cNvSpPr/>
            <p:nvPr/>
          </p:nvSpPr>
          <p:spPr>
            <a:xfrm>
              <a:off x="4850844" y="3654420"/>
              <a:ext cx="168403" cy="117560"/>
            </a:xfrm>
            <a:custGeom>
              <a:rect b="b" l="l" r="r" t="t"/>
              <a:pathLst>
                <a:path extrusionOk="0" fill="none" h="4051" w="5803">
                  <a:moveTo>
                    <a:pt x="5803" y="483"/>
                  </a:moveTo>
                  <a:cubicBezTo>
                    <a:pt x="4035" y="1"/>
                    <a:pt x="1" y="4051"/>
                    <a:pt x="1" y="4051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52"/>
            <p:cNvSpPr/>
            <p:nvPr/>
          </p:nvSpPr>
          <p:spPr>
            <a:xfrm>
              <a:off x="4828934" y="3515240"/>
              <a:ext cx="34998" cy="32967"/>
            </a:xfrm>
            <a:custGeom>
              <a:rect b="b" l="l" r="r" t="t"/>
              <a:pathLst>
                <a:path extrusionOk="0" h="1136" w="1206">
                  <a:moveTo>
                    <a:pt x="613" y="1"/>
                  </a:moveTo>
                  <a:cubicBezTo>
                    <a:pt x="586" y="1"/>
                    <a:pt x="558" y="3"/>
                    <a:pt x="531" y="7"/>
                  </a:cubicBezTo>
                  <a:cubicBezTo>
                    <a:pt x="209" y="39"/>
                    <a:pt x="0" y="328"/>
                    <a:pt x="32" y="634"/>
                  </a:cubicBezTo>
                  <a:cubicBezTo>
                    <a:pt x="62" y="933"/>
                    <a:pt x="316" y="1135"/>
                    <a:pt x="597" y="1135"/>
                  </a:cubicBezTo>
                  <a:cubicBezTo>
                    <a:pt x="618" y="1135"/>
                    <a:pt x="639" y="1134"/>
                    <a:pt x="659" y="1132"/>
                  </a:cubicBezTo>
                  <a:cubicBezTo>
                    <a:pt x="981" y="1100"/>
                    <a:pt x="1206" y="811"/>
                    <a:pt x="1157" y="505"/>
                  </a:cubicBezTo>
                  <a:cubicBezTo>
                    <a:pt x="1128" y="213"/>
                    <a:pt x="887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52"/>
            <p:cNvSpPr/>
            <p:nvPr/>
          </p:nvSpPr>
          <p:spPr>
            <a:xfrm>
              <a:off x="4669904" y="3529373"/>
              <a:ext cx="360719" cy="336313"/>
            </a:xfrm>
            <a:custGeom>
              <a:rect b="b" l="l" r="r" t="t"/>
              <a:pathLst>
                <a:path extrusionOk="0" h="11589" w="12430">
                  <a:moveTo>
                    <a:pt x="3058" y="1"/>
                  </a:moveTo>
                  <a:cubicBezTo>
                    <a:pt x="1124" y="1"/>
                    <a:pt x="0" y="8538"/>
                    <a:pt x="2250" y="10947"/>
                  </a:cubicBezTo>
                  <a:cubicBezTo>
                    <a:pt x="2674" y="11398"/>
                    <a:pt x="3296" y="11588"/>
                    <a:pt x="4024" y="11588"/>
                  </a:cubicBezTo>
                  <a:cubicBezTo>
                    <a:pt x="7213" y="11588"/>
                    <a:pt x="12430" y="7950"/>
                    <a:pt x="11893" y="6720"/>
                  </a:cubicBezTo>
                  <a:cubicBezTo>
                    <a:pt x="11765" y="6424"/>
                    <a:pt x="11473" y="6304"/>
                    <a:pt x="11086" y="6304"/>
                  </a:cubicBezTo>
                  <a:cubicBezTo>
                    <a:pt x="9481" y="6304"/>
                    <a:pt x="6236" y="8360"/>
                    <a:pt x="6236" y="8360"/>
                  </a:cubicBezTo>
                  <a:cubicBezTo>
                    <a:pt x="6236" y="8360"/>
                    <a:pt x="9884" y="4101"/>
                    <a:pt x="8647" y="2686"/>
                  </a:cubicBezTo>
                  <a:cubicBezTo>
                    <a:pt x="8489" y="2502"/>
                    <a:pt x="8296" y="2422"/>
                    <a:pt x="8078" y="2422"/>
                  </a:cubicBezTo>
                  <a:cubicBezTo>
                    <a:pt x="6608" y="2422"/>
                    <a:pt x="4034" y="6094"/>
                    <a:pt x="4034" y="6094"/>
                  </a:cubicBezTo>
                  <a:cubicBezTo>
                    <a:pt x="4034" y="6094"/>
                    <a:pt x="5062" y="131"/>
                    <a:pt x="3102" y="2"/>
                  </a:cubicBezTo>
                  <a:cubicBezTo>
                    <a:pt x="3087" y="1"/>
                    <a:pt x="3073" y="1"/>
                    <a:pt x="30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52"/>
            <p:cNvSpPr/>
            <p:nvPr/>
          </p:nvSpPr>
          <p:spPr>
            <a:xfrm>
              <a:off x="4701594" y="3529431"/>
              <a:ext cx="313474" cy="330248"/>
            </a:xfrm>
            <a:custGeom>
              <a:rect b="b" l="l" r="r" t="t"/>
              <a:pathLst>
                <a:path extrusionOk="0" fill="none" h="11380" w="10802">
                  <a:moveTo>
                    <a:pt x="10801" y="6718"/>
                  </a:moveTo>
                  <a:cubicBezTo>
                    <a:pt x="8374" y="9338"/>
                    <a:pt x="4035" y="11106"/>
                    <a:pt x="1801" y="11379"/>
                  </a:cubicBezTo>
                  <a:cubicBezTo>
                    <a:pt x="1126" y="10399"/>
                    <a:pt x="1" y="4500"/>
                    <a:pt x="2010" y="0"/>
                  </a:cubicBezTo>
                </a:path>
              </a:pathLst>
            </a:custGeom>
            <a:noFill/>
            <a:ln cap="rnd" cmpd="sng" w="2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52"/>
            <p:cNvSpPr/>
            <p:nvPr/>
          </p:nvSpPr>
          <p:spPr>
            <a:xfrm>
              <a:off x="4753366" y="3606856"/>
              <a:ext cx="167939" cy="252822"/>
            </a:xfrm>
            <a:custGeom>
              <a:rect b="b" l="l" r="r" t="t"/>
              <a:pathLst>
                <a:path extrusionOk="0" fill="none" h="8712" w="5787">
                  <a:moveTo>
                    <a:pt x="5787" y="16"/>
                  </a:moveTo>
                  <a:cubicBezTo>
                    <a:pt x="4003" y="3649"/>
                    <a:pt x="1" y="8711"/>
                    <a:pt x="1" y="8711"/>
                  </a:cubicBezTo>
                  <a:cubicBezTo>
                    <a:pt x="1" y="8711"/>
                    <a:pt x="1463" y="4115"/>
                    <a:pt x="4437" y="0"/>
                  </a:cubicBezTo>
                </a:path>
              </a:pathLst>
            </a:custGeom>
            <a:noFill/>
            <a:ln cap="rnd" cmpd="sng" w="2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52"/>
            <p:cNvSpPr/>
            <p:nvPr/>
          </p:nvSpPr>
          <p:spPr>
            <a:xfrm>
              <a:off x="4738914" y="3550412"/>
              <a:ext cx="240228" cy="309266"/>
            </a:xfrm>
            <a:custGeom>
              <a:rect b="b" l="l" r="r" t="t"/>
              <a:pathLst>
                <a:path extrusionOk="0" fill="none" h="10657" w="8278">
                  <a:moveTo>
                    <a:pt x="1591" y="0"/>
                  </a:moveTo>
                  <a:cubicBezTo>
                    <a:pt x="0" y="3504"/>
                    <a:pt x="515" y="10656"/>
                    <a:pt x="515" y="10656"/>
                  </a:cubicBezTo>
                  <a:cubicBezTo>
                    <a:pt x="515" y="10656"/>
                    <a:pt x="6510" y="7378"/>
                    <a:pt x="8278" y="5626"/>
                  </a:cubicBezTo>
                </a:path>
              </a:pathLst>
            </a:custGeom>
            <a:noFill/>
            <a:ln cap="rnd" cmpd="sng" w="2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52"/>
            <p:cNvSpPr/>
            <p:nvPr/>
          </p:nvSpPr>
          <p:spPr>
            <a:xfrm>
              <a:off x="4545815" y="3859650"/>
              <a:ext cx="208044" cy="699643"/>
            </a:xfrm>
            <a:custGeom>
              <a:rect b="b" l="l" r="r" t="t"/>
              <a:pathLst>
                <a:path extrusionOk="0" fill="none" h="24109" w="7169">
                  <a:moveTo>
                    <a:pt x="7169" y="0"/>
                  </a:moveTo>
                  <a:cubicBezTo>
                    <a:pt x="3408" y="6269"/>
                    <a:pt x="2009" y="12617"/>
                    <a:pt x="4147" y="12665"/>
                  </a:cubicBezTo>
                  <a:cubicBezTo>
                    <a:pt x="6269" y="12697"/>
                    <a:pt x="4035" y="6590"/>
                    <a:pt x="2009" y="12617"/>
                  </a:cubicBezTo>
                  <a:cubicBezTo>
                    <a:pt x="0" y="18660"/>
                    <a:pt x="1752" y="24109"/>
                    <a:pt x="1752" y="2410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53"/>
          <p:cNvSpPr/>
          <p:nvPr/>
        </p:nvSpPr>
        <p:spPr>
          <a:xfrm flipH="1">
            <a:off x="-817945" y="-11"/>
            <a:ext cx="10589940" cy="5852211"/>
          </a:xfrm>
          <a:custGeom>
            <a:rect b="b" l="l" r="r" t="t"/>
            <a:pathLst>
              <a:path extrusionOk="0" h="69692" w="126112">
                <a:moveTo>
                  <a:pt x="2727" y="1"/>
                </a:moveTo>
                <a:lnTo>
                  <a:pt x="2802" y="11800"/>
                </a:lnTo>
                <a:cubicBezTo>
                  <a:pt x="9425" y="16324"/>
                  <a:pt x="0" y="43969"/>
                  <a:pt x="8256" y="50780"/>
                </a:cubicBezTo>
                <a:cubicBezTo>
                  <a:pt x="10339" y="52499"/>
                  <a:pt x="12708" y="53099"/>
                  <a:pt x="15222" y="53099"/>
                </a:cubicBezTo>
                <a:cubicBezTo>
                  <a:pt x="20998" y="53099"/>
                  <a:pt x="27546" y="49938"/>
                  <a:pt x="33187" y="49938"/>
                </a:cubicBezTo>
                <a:cubicBezTo>
                  <a:pt x="35355" y="49938"/>
                  <a:pt x="37389" y="50405"/>
                  <a:pt x="39193" y="51697"/>
                </a:cubicBezTo>
                <a:cubicBezTo>
                  <a:pt x="47738" y="57804"/>
                  <a:pt x="48065" y="69692"/>
                  <a:pt x="48065" y="69692"/>
                </a:cubicBezTo>
                <a:lnTo>
                  <a:pt x="79329" y="69692"/>
                </a:lnTo>
                <a:cubicBezTo>
                  <a:pt x="79329" y="69692"/>
                  <a:pt x="79668" y="61272"/>
                  <a:pt x="89042" y="61260"/>
                </a:cubicBezTo>
                <a:cubicBezTo>
                  <a:pt x="98429" y="61260"/>
                  <a:pt x="113860" y="55429"/>
                  <a:pt x="113860" y="44472"/>
                </a:cubicBezTo>
                <a:cubicBezTo>
                  <a:pt x="113860" y="36455"/>
                  <a:pt x="103179" y="14778"/>
                  <a:pt x="126112" y="11172"/>
                </a:cubicBezTo>
                <a:lnTo>
                  <a:pt x="126036" y="1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7" name="Google Shape;2057;p53"/>
          <p:cNvSpPr txBox="1"/>
          <p:nvPr>
            <p:ph type="title"/>
          </p:nvPr>
        </p:nvSpPr>
        <p:spPr>
          <a:xfrm>
            <a:off x="722375" y="539500"/>
            <a:ext cx="76992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58" name="Google Shape;2058;p53"/>
          <p:cNvSpPr txBox="1"/>
          <p:nvPr>
            <p:ph idx="1" type="body"/>
          </p:nvPr>
        </p:nvSpPr>
        <p:spPr>
          <a:xfrm>
            <a:off x="722375" y="1553425"/>
            <a:ext cx="3588900" cy="26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2059" name="Google Shape;2059;p53"/>
          <p:cNvGrpSpPr/>
          <p:nvPr/>
        </p:nvGrpSpPr>
        <p:grpSpPr>
          <a:xfrm>
            <a:off x="8643290" y="63150"/>
            <a:ext cx="235120" cy="260745"/>
            <a:chOff x="5244590" y="2613850"/>
            <a:chExt cx="235120" cy="260745"/>
          </a:xfrm>
        </p:grpSpPr>
        <p:sp>
          <p:nvSpPr>
            <p:cNvPr id="2060" name="Google Shape;2060;p53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53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53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53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4" name="Google Shape;2064;p53"/>
          <p:cNvGrpSpPr/>
          <p:nvPr/>
        </p:nvGrpSpPr>
        <p:grpSpPr>
          <a:xfrm flipH="1">
            <a:off x="7804473" y="4748425"/>
            <a:ext cx="235091" cy="260745"/>
            <a:chOff x="6220823" y="3735125"/>
            <a:chExt cx="235091" cy="260745"/>
          </a:xfrm>
        </p:grpSpPr>
        <p:sp>
          <p:nvSpPr>
            <p:cNvPr id="2065" name="Google Shape;2065;p53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53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53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53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9" name="Google Shape;2069;p53"/>
          <p:cNvSpPr/>
          <p:nvPr/>
        </p:nvSpPr>
        <p:spPr>
          <a:xfrm>
            <a:off x="3075308" y="225837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0" name="Google Shape;2070;p53"/>
          <p:cNvSpPr/>
          <p:nvPr/>
        </p:nvSpPr>
        <p:spPr>
          <a:xfrm>
            <a:off x="6653613" y="22583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71" name="Google Shape;2071;p53"/>
          <p:cNvGrpSpPr/>
          <p:nvPr/>
        </p:nvGrpSpPr>
        <p:grpSpPr>
          <a:xfrm flipH="1">
            <a:off x="1687298" y="225825"/>
            <a:ext cx="235091" cy="260745"/>
            <a:chOff x="6220823" y="3735125"/>
            <a:chExt cx="235091" cy="260745"/>
          </a:xfrm>
        </p:grpSpPr>
        <p:sp>
          <p:nvSpPr>
            <p:cNvPr id="2072" name="Google Shape;2072;p53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53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53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53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6" name="Google Shape;2076;p53"/>
          <p:cNvGrpSpPr/>
          <p:nvPr/>
        </p:nvGrpSpPr>
        <p:grpSpPr>
          <a:xfrm>
            <a:off x="231419" y="4522938"/>
            <a:ext cx="235120" cy="260745"/>
            <a:chOff x="3435832" y="2826538"/>
            <a:chExt cx="235120" cy="260745"/>
          </a:xfrm>
        </p:grpSpPr>
        <p:sp>
          <p:nvSpPr>
            <p:cNvPr id="2077" name="Google Shape;2077;p53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53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53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53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1" name="Google Shape;2081;p53"/>
          <p:cNvGrpSpPr/>
          <p:nvPr/>
        </p:nvGrpSpPr>
        <p:grpSpPr>
          <a:xfrm flipH="1" rot="4092235">
            <a:off x="90517" y="299491"/>
            <a:ext cx="686292" cy="480000"/>
            <a:chOff x="445162" y="252583"/>
            <a:chExt cx="686300" cy="480006"/>
          </a:xfrm>
        </p:grpSpPr>
        <p:grpSp>
          <p:nvGrpSpPr>
            <p:cNvPr id="2082" name="Google Shape;2082;p53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083" name="Google Shape;2083;p53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4" name="Google Shape;2084;p53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5" name="Google Shape;2085;p53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086" name="Google Shape;2086;p53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53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88" name="Google Shape;2088;p53"/>
          <p:cNvSpPr/>
          <p:nvPr/>
        </p:nvSpPr>
        <p:spPr>
          <a:xfrm>
            <a:off x="8617074" y="442432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9" name="Google Shape;2089;p53"/>
          <p:cNvSpPr/>
          <p:nvPr/>
        </p:nvSpPr>
        <p:spPr>
          <a:xfrm>
            <a:off x="98748" y="2312197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0" name="Google Shape;2090;p53"/>
          <p:cNvGrpSpPr/>
          <p:nvPr/>
        </p:nvGrpSpPr>
        <p:grpSpPr>
          <a:xfrm>
            <a:off x="8501228" y="2137500"/>
            <a:ext cx="235120" cy="260745"/>
            <a:chOff x="5244590" y="2613850"/>
            <a:chExt cx="235120" cy="260745"/>
          </a:xfrm>
        </p:grpSpPr>
        <p:sp>
          <p:nvSpPr>
            <p:cNvPr id="2091" name="Google Shape;2091;p53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53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53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53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5" name="Google Shape;2095;p53"/>
          <p:cNvGrpSpPr/>
          <p:nvPr/>
        </p:nvGrpSpPr>
        <p:grpSpPr>
          <a:xfrm>
            <a:off x="2529740" y="4748425"/>
            <a:ext cx="235120" cy="260745"/>
            <a:chOff x="5244590" y="2613850"/>
            <a:chExt cx="235120" cy="260745"/>
          </a:xfrm>
        </p:grpSpPr>
        <p:sp>
          <p:nvSpPr>
            <p:cNvPr id="2096" name="Google Shape;2096;p53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53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53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53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0" name="Google Shape;2100;p53"/>
          <p:cNvSpPr/>
          <p:nvPr/>
        </p:nvSpPr>
        <p:spPr>
          <a:xfrm>
            <a:off x="1403461" y="46784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0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54"/>
          <p:cNvSpPr/>
          <p:nvPr/>
        </p:nvSpPr>
        <p:spPr>
          <a:xfrm flipH="1" rot="10800000">
            <a:off x="-204600" y="25"/>
            <a:ext cx="9348559" cy="5150525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3" name="Google Shape;2103;p54"/>
          <p:cNvSpPr txBox="1"/>
          <p:nvPr>
            <p:ph type="title"/>
          </p:nvPr>
        </p:nvSpPr>
        <p:spPr>
          <a:xfrm>
            <a:off x="2377038" y="1227675"/>
            <a:ext cx="4389900" cy="268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104" name="Google Shape;2104;p54"/>
          <p:cNvSpPr/>
          <p:nvPr/>
        </p:nvSpPr>
        <p:spPr>
          <a:xfrm>
            <a:off x="8600611" y="10851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5" name="Google Shape;2105;p54"/>
          <p:cNvSpPr/>
          <p:nvPr/>
        </p:nvSpPr>
        <p:spPr>
          <a:xfrm>
            <a:off x="246361" y="18161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06" name="Google Shape;2106;p54"/>
          <p:cNvGrpSpPr/>
          <p:nvPr/>
        </p:nvGrpSpPr>
        <p:grpSpPr>
          <a:xfrm>
            <a:off x="1666844" y="409125"/>
            <a:ext cx="235120" cy="260745"/>
            <a:chOff x="3435832" y="2826538"/>
            <a:chExt cx="235120" cy="260745"/>
          </a:xfrm>
        </p:grpSpPr>
        <p:sp>
          <p:nvSpPr>
            <p:cNvPr id="2107" name="Google Shape;2107;p54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54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54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54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1" name="Google Shape;2111;p54"/>
          <p:cNvGrpSpPr/>
          <p:nvPr/>
        </p:nvGrpSpPr>
        <p:grpSpPr>
          <a:xfrm flipH="1">
            <a:off x="8111099" y="185046"/>
            <a:ext cx="686300" cy="480006"/>
            <a:chOff x="445162" y="252583"/>
            <a:chExt cx="686300" cy="480006"/>
          </a:xfrm>
        </p:grpSpPr>
        <p:grpSp>
          <p:nvGrpSpPr>
            <p:cNvPr id="2112" name="Google Shape;2112;p54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113" name="Google Shape;2113;p54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4" name="Google Shape;2114;p54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5" name="Google Shape;2115;p54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116" name="Google Shape;2116;p54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7" name="Google Shape;2117;p54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118" name="Google Shape;2118;p54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19" name="Google Shape;2119;p54"/>
          <p:cNvGrpSpPr/>
          <p:nvPr/>
        </p:nvGrpSpPr>
        <p:grpSpPr>
          <a:xfrm>
            <a:off x="6078723" y="158250"/>
            <a:ext cx="235091" cy="260745"/>
            <a:chOff x="6220823" y="3735125"/>
            <a:chExt cx="235091" cy="260745"/>
          </a:xfrm>
        </p:grpSpPr>
        <p:sp>
          <p:nvSpPr>
            <p:cNvPr id="2120" name="Google Shape;2120;p54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54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54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54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4" name="Google Shape;2124;p54"/>
          <p:cNvGrpSpPr/>
          <p:nvPr/>
        </p:nvGrpSpPr>
        <p:grpSpPr>
          <a:xfrm flipH="1" rot="-1757539">
            <a:off x="172283" y="230683"/>
            <a:ext cx="723555" cy="452889"/>
            <a:chOff x="4424715" y="3893690"/>
            <a:chExt cx="519458" cy="325140"/>
          </a:xfrm>
        </p:grpSpPr>
        <p:sp>
          <p:nvSpPr>
            <p:cNvPr id="2125" name="Google Shape;2125;p54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54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54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54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9" name="Google Shape;2129;p54"/>
          <p:cNvGrpSpPr/>
          <p:nvPr/>
        </p:nvGrpSpPr>
        <p:grpSpPr>
          <a:xfrm>
            <a:off x="6627857" y="4481800"/>
            <a:ext cx="235120" cy="260745"/>
            <a:chOff x="3435832" y="2826538"/>
            <a:chExt cx="235120" cy="260745"/>
          </a:xfrm>
        </p:grpSpPr>
        <p:sp>
          <p:nvSpPr>
            <p:cNvPr id="2130" name="Google Shape;2130;p54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54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54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54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54"/>
          <p:cNvSpPr/>
          <p:nvPr/>
        </p:nvSpPr>
        <p:spPr>
          <a:xfrm>
            <a:off x="4955524" y="45392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54"/>
          <p:cNvGrpSpPr/>
          <p:nvPr/>
        </p:nvGrpSpPr>
        <p:grpSpPr>
          <a:xfrm>
            <a:off x="2318123" y="4685075"/>
            <a:ext cx="235091" cy="260745"/>
            <a:chOff x="6220823" y="3735125"/>
            <a:chExt cx="235091" cy="260745"/>
          </a:xfrm>
        </p:grpSpPr>
        <p:sp>
          <p:nvSpPr>
            <p:cNvPr id="2136" name="Google Shape;2136;p54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54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54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54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p55"/>
          <p:cNvSpPr/>
          <p:nvPr/>
        </p:nvSpPr>
        <p:spPr>
          <a:xfrm>
            <a:off x="-45125" y="0"/>
            <a:ext cx="8530418" cy="5143637"/>
          </a:xfrm>
          <a:custGeom>
            <a:rect b="b" l="l" r="r" t="t"/>
            <a:pathLst>
              <a:path extrusionOk="0" h="176318" w="292413">
                <a:moveTo>
                  <a:pt x="2484" y="0"/>
                </a:moveTo>
                <a:lnTo>
                  <a:pt x="0" y="89737"/>
                </a:lnTo>
                <a:cubicBezTo>
                  <a:pt x="0" y="89737"/>
                  <a:pt x="4643" y="88805"/>
                  <a:pt x="11119" y="88805"/>
                </a:cubicBezTo>
                <a:cubicBezTo>
                  <a:pt x="23458" y="88805"/>
                  <a:pt x="42454" y="92186"/>
                  <a:pt x="48682" y="111827"/>
                </a:cubicBezTo>
                <a:cubicBezTo>
                  <a:pt x="58179" y="141779"/>
                  <a:pt x="87955" y="139762"/>
                  <a:pt x="108321" y="144438"/>
                </a:cubicBezTo>
                <a:cubicBezTo>
                  <a:pt x="128688" y="149142"/>
                  <a:pt x="141662" y="176317"/>
                  <a:pt x="141662" y="176317"/>
                </a:cubicBezTo>
                <a:lnTo>
                  <a:pt x="201740" y="176317"/>
                </a:lnTo>
                <a:cubicBezTo>
                  <a:pt x="264068" y="173278"/>
                  <a:pt x="292412" y="101775"/>
                  <a:pt x="284026" y="80211"/>
                </a:cubicBezTo>
                <a:cubicBezTo>
                  <a:pt x="275610" y="58675"/>
                  <a:pt x="262461" y="69253"/>
                  <a:pt x="254133" y="48273"/>
                </a:cubicBezTo>
                <a:cubicBezTo>
                  <a:pt x="245776" y="27292"/>
                  <a:pt x="278883" y="22266"/>
                  <a:pt x="267312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55"/>
          <p:cNvSpPr txBox="1"/>
          <p:nvPr>
            <p:ph type="title"/>
          </p:nvPr>
        </p:nvSpPr>
        <p:spPr>
          <a:xfrm>
            <a:off x="2314325" y="1363963"/>
            <a:ext cx="4515600" cy="109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143" name="Google Shape;2143;p55"/>
          <p:cNvSpPr txBox="1"/>
          <p:nvPr>
            <p:ph idx="1" type="subTitle"/>
          </p:nvPr>
        </p:nvSpPr>
        <p:spPr>
          <a:xfrm>
            <a:off x="2314325" y="2420232"/>
            <a:ext cx="4515600" cy="15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144" name="Google Shape;2144;p55"/>
          <p:cNvGrpSpPr/>
          <p:nvPr/>
        </p:nvGrpSpPr>
        <p:grpSpPr>
          <a:xfrm flipH="1" rot="-3473532">
            <a:off x="7448171" y="-131122"/>
            <a:ext cx="943088" cy="1535368"/>
            <a:chOff x="6580875" y="1266425"/>
            <a:chExt cx="476125" cy="775175"/>
          </a:xfrm>
        </p:grpSpPr>
        <p:sp>
          <p:nvSpPr>
            <p:cNvPr id="2145" name="Google Shape;2145;p55"/>
            <p:cNvSpPr/>
            <p:nvPr/>
          </p:nvSpPr>
          <p:spPr>
            <a:xfrm>
              <a:off x="6739150" y="1266425"/>
              <a:ext cx="98575" cy="233750"/>
            </a:xfrm>
            <a:custGeom>
              <a:rect b="b" l="l" r="r" t="t"/>
              <a:pathLst>
                <a:path extrusionOk="0" h="9350" w="3943">
                  <a:moveTo>
                    <a:pt x="2196" y="0"/>
                  </a:moveTo>
                  <a:cubicBezTo>
                    <a:pt x="2196" y="1"/>
                    <a:pt x="0" y="3224"/>
                    <a:pt x="0" y="5946"/>
                  </a:cubicBezTo>
                  <a:cubicBezTo>
                    <a:pt x="0" y="8668"/>
                    <a:pt x="1349" y="9349"/>
                    <a:pt x="1349" y="9349"/>
                  </a:cubicBezTo>
                  <a:cubicBezTo>
                    <a:pt x="3943" y="7757"/>
                    <a:pt x="2196" y="1"/>
                    <a:pt x="21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55"/>
            <p:cNvSpPr/>
            <p:nvPr/>
          </p:nvSpPr>
          <p:spPr>
            <a:xfrm>
              <a:off x="6808500" y="1383275"/>
              <a:ext cx="116875" cy="228300"/>
            </a:xfrm>
            <a:custGeom>
              <a:rect b="b" l="l" r="r" t="t"/>
              <a:pathLst>
                <a:path extrusionOk="0" h="9132" w="4675">
                  <a:moveTo>
                    <a:pt x="4379" y="1"/>
                  </a:moveTo>
                  <a:lnTo>
                    <a:pt x="4379" y="1"/>
                  </a:lnTo>
                  <a:cubicBezTo>
                    <a:pt x="1913" y="1876"/>
                    <a:pt x="167" y="4572"/>
                    <a:pt x="0" y="9131"/>
                  </a:cubicBezTo>
                  <a:cubicBezTo>
                    <a:pt x="4674" y="8322"/>
                    <a:pt x="4379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55"/>
            <p:cNvSpPr/>
            <p:nvPr/>
          </p:nvSpPr>
          <p:spPr>
            <a:xfrm>
              <a:off x="6590175" y="1486325"/>
              <a:ext cx="169225" cy="136800"/>
            </a:xfrm>
            <a:custGeom>
              <a:rect b="b" l="l" r="r" t="t"/>
              <a:pathLst>
                <a:path extrusionOk="0" h="5472" w="6769">
                  <a:moveTo>
                    <a:pt x="1" y="1"/>
                  </a:moveTo>
                  <a:cubicBezTo>
                    <a:pt x="913" y="3057"/>
                    <a:pt x="2556" y="5446"/>
                    <a:pt x="6768" y="5471"/>
                  </a:cubicBezTo>
                  <a:cubicBezTo>
                    <a:pt x="6768" y="5471"/>
                    <a:pt x="6101" y="100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55"/>
            <p:cNvSpPr/>
            <p:nvPr/>
          </p:nvSpPr>
          <p:spPr>
            <a:xfrm>
              <a:off x="6839300" y="1520675"/>
              <a:ext cx="145150" cy="199775"/>
            </a:xfrm>
            <a:custGeom>
              <a:rect b="b" l="l" r="r" t="t"/>
              <a:pathLst>
                <a:path extrusionOk="0" h="7991" w="5806">
                  <a:moveTo>
                    <a:pt x="5805" y="1"/>
                  </a:moveTo>
                  <a:lnTo>
                    <a:pt x="5805" y="1"/>
                  </a:lnTo>
                  <a:cubicBezTo>
                    <a:pt x="2929" y="1735"/>
                    <a:pt x="463" y="3866"/>
                    <a:pt x="1" y="7963"/>
                  </a:cubicBezTo>
                  <a:cubicBezTo>
                    <a:pt x="139" y="7982"/>
                    <a:pt x="275" y="7991"/>
                    <a:pt x="408" y="7991"/>
                  </a:cubicBezTo>
                  <a:cubicBezTo>
                    <a:pt x="4339" y="7991"/>
                    <a:pt x="5805" y="1"/>
                    <a:pt x="5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55"/>
            <p:cNvSpPr/>
            <p:nvPr/>
          </p:nvSpPr>
          <p:spPr>
            <a:xfrm>
              <a:off x="6580875" y="1678950"/>
              <a:ext cx="213200" cy="81450"/>
            </a:xfrm>
            <a:custGeom>
              <a:rect b="b" l="l" r="r" t="t"/>
              <a:pathLst>
                <a:path extrusionOk="0" h="3258" w="8528">
                  <a:moveTo>
                    <a:pt x="2153" y="0"/>
                  </a:moveTo>
                  <a:cubicBezTo>
                    <a:pt x="1416" y="0"/>
                    <a:pt x="685" y="70"/>
                    <a:pt x="0" y="206"/>
                  </a:cubicBezTo>
                  <a:cubicBezTo>
                    <a:pt x="1676" y="2661"/>
                    <a:pt x="3881" y="3257"/>
                    <a:pt x="5629" y="3257"/>
                  </a:cubicBezTo>
                  <a:cubicBezTo>
                    <a:pt x="7283" y="3257"/>
                    <a:pt x="8527" y="2723"/>
                    <a:pt x="8527" y="2723"/>
                  </a:cubicBezTo>
                  <a:cubicBezTo>
                    <a:pt x="7427" y="863"/>
                    <a:pt x="4747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55"/>
            <p:cNvSpPr/>
            <p:nvPr/>
          </p:nvSpPr>
          <p:spPr>
            <a:xfrm>
              <a:off x="6886175" y="1662275"/>
              <a:ext cx="143525" cy="188725"/>
            </a:xfrm>
            <a:custGeom>
              <a:rect b="b" l="l" r="r" t="t"/>
              <a:pathLst>
                <a:path extrusionOk="0" h="7549" w="5741">
                  <a:moveTo>
                    <a:pt x="5741" y="0"/>
                  </a:moveTo>
                  <a:cubicBezTo>
                    <a:pt x="232" y="1785"/>
                    <a:pt x="1" y="7512"/>
                    <a:pt x="1" y="7512"/>
                  </a:cubicBezTo>
                  <a:cubicBezTo>
                    <a:pt x="140" y="7537"/>
                    <a:pt x="281" y="7548"/>
                    <a:pt x="423" y="7548"/>
                  </a:cubicBezTo>
                  <a:cubicBezTo>
                    <a:pt x="2694" y="7548"/>
                    <a:pt x="5270" y="4508"/>
                    <a:pt x="57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55"/>
            <p:cNvSpPr/>
            <p:nvPr/>
          </p:nvSpPr>
          <p:spPr>
            <a:xfrm>
              <a:off x="6627100" y="1840125"/>
              <a:ext cx="212225" cy="80850"/>
            </a:xfrm>
            <a:custGeom>
              <a:rect b="b" l="l" r="r" t="t"/>
              <a:pathLst>
                <a:path extrusionOk="0" h="3234" w="8489">
                  <a:moveTo>
                    <a:pt x="4594" y="0"/>
                  </a:moveTo>
                  <a:cubicBezTo>
                    <a:pt x="3241" y="0"/>
                    <a:pt x="1668" y="287"/>
                    <a:pt x="1" y="809"/>
                  </a:cubicBezTo>
                  <a:cubicBezTo>
                    <a:pt x="1949" y="2575"/>
                    <a:pt x="3842" y="3234"/>
                    <a:pt x="5356" y="3234"/>
                  </a:cubicBezTo>
                  <a:cubicBezTo>
                    <a:pt x="6935" y="3234"/>
                    <a:pt x="8102" y="2517"/>
                    <a:pt x="8489" y="1593"/>
                  </a:cubicBezTo>
                  <a:cubicBezTo>
                    <a:pt x="7760" y="493"/>
                    <a:pt x="6367" y="0"/>
                    <a:pt x="45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55"/>
            <p:cNvSpPr/>
            <p:nvPr/>
          </p:nvSpPr>
          <p:spPr>
            <a:xfrm>
              <a:off x="6719250" y="1960100"/>
              <a:ext cx="160850" cy="81500"/>
            </a:xfrm>
            <a:custGeom>
              <a:rect b="b" l="l" r="r" t="t"/>
              <a:pathLst>
                <a:path extrusionOk="0" h="3260" w="6434">
                  <a:moveTo>
                    <a:pt x="4606" y="0"/>
                  </a:moveTo>
                  <a:cubicBezTo>
                    <a:pt x="3131" y="0"/>
                    <a:pt x="1591" y="946"/>
                    <a:pt x="0" y="2636"/>
                  </a:cubicBezTo>
                  <a:cubicBezTo>
                    <a:pt x="1134" y="3079"/>
                    <a:pt x="2097" y="3259"/>
                    <a:pt x="2905" y="3259"/>
                  </a:cubicBezTo>
                  <a:cubicBezTo>
                    <a:pt x="5383" y="3259"/>
                    <a:pt x="6405" y="1563"/>
                    <a:pt x="6434" y="518"/>
                  </a:cubicBezTo>
                  <a:cubicBezTo>
                    <a:pt x="5837" y="168"/>
                    <a:pt x="5227" y="0"/>
                    <a:pt x="46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55"/>
            <p:cNvSpPr/>
            <p:nvPr/>
          </p:nvSpPr>
          <p:spPr>
            <a:xfrm>
              <a:off x="6933050" y="1850075"/>
              <a:ext cx="123950" cy="103300"/>
            </a:xfrm>
            <a:custGeom>
              <a:rect b="b" l="l" r="r" t="t"/>
              <a:pathLst>
                <a:path extrusionOk="0" h="4132" w="4958">
                  <a:moveTo>
                    <a:pt x="4957" y="0"/>
                  </a:moveTo>
                  <a:lnTo>
                    <a:pt x="4957" y="0"/>
                  </a:lnTo>
                  <a:cubicBezTo>
                    <a:pt x="2376" y="398"/>
                    <a:pt x="155" y="1169"/>
                    <a:pt x="1" y="4033"/>
                  </a:cubicBezTo>
                  <a:cubicBezTo>
                    <a:pt x="285" y="4100"/>
                    <a:pt x="555" y="4131"/>
                    <a:pt x="812" y="4131"/>
                  </a:cubicBezTo>
                  <a:cubicBezTo>
                    <a:pt x="3772" y="4131"/>
                    <a:pt x="4957" y="0"/>
                    <a:pt x="49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55"/>
            <p:cNvSpPr/>
            <p:nvPr/>
          </p:nvSpPr>
          <p:spPr>
            <a:xfrm>
              <a:off x="6739150" y="1266425"/>
              <a:ext cx="234700" cy="773400"/>
            </a:xfrm>
            <a:custGeom>
              <a:rect b="b" l="l" r="r" t="t"/>
              <a:pathLst>
                <a:path extrusionOk="0" fill="none" h="30936" w="9388">
                  <a:moveTo>
                    <a:pt x="9387" y="30936"/>
                  </a:moveTo>
                  <a:cubicBezTo>
                    <a:pt x="1618" y="23372"/>
                    <a:pt x="0" y="9028"/>
                    <a:pt x="2196" y="0"/>
                  </a:cubicBez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55"/>
            <p:cNvSpPr/>
            <p:nvPr/>
          </p:nvSpPr>
          <p:spPr>
            <a:xfrm>
              <a:off x="6590175" y="1383275"/>
              <a:ext cx="327800" cy="258150"/>
            </a:xfrm>
            <a:custGeom>
              <a:rect b="b" l="l" r="r" t="t"/>
              <a:pathLst>
                <a:path extrusionOk="0" fill="none" h="10326" w="13112">
                  <a:moveTo>
                    <a:pt x="1" y="4123"/>
                  </a:moveTo>
                  <a:cubicBezTo>
                    <a:pt x="3429" y="7706"/>
                    <a:pt x="6768" y="9593"/>
                    <a:pt x="6768" y="9593"/>
                  </a:cubicBezTo>
                  <a:lnTo>
                    <a:pt x="7873" y="10325"/>
                  </a:lnTo>
                  <a:lnTo>
                    <a:pt x="8733" y="9131"/>
                  </a:lnTo>
                  <a:cubicBezTo>
                    <a:pt x="8733" y="9131"/>
                    <a:pt x="13009" y="2453"/>
                    <a:pt x="13112" y="1"/>
                  </a:cubicBez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55"/>
            <p:cNvSpPr/>
            <p:nvPr/>
          </p:nvSpPr>
          <p:spPr>
            <a:xfrm>
              <a:off x="6580875" y="1520675"/>
              <a:ext cx="403575" cy="230225"/>
            </a:xfrm>
            <a:custGeom>
              <a:rect b="b" l="l" r="r" t="t"/>
              <a:pathLst>
                <a:path extrusionOk="0" fill="none" h="9209" w="16143">
                  <a:moveTo>
                    <a:pt x="0" y="6537"/>
                  </a:moveTo>
                  <a:cubicBezTo>
                    <a:pt x="2941" y="8874"/>
                    <a:pt x="8527" y="9054"/>
                    <a:pt x="8527" y="9054"/>
                  </a:cubicBezTo>
                  <a:lnTo>
                    <a:pt x="9195" y="9208"/>
                  </a:lnTo>
                  <a:lnTo>
                    <a:pt x="10338" y="7963"/>
                  </a:lnTo>
                  <a:cubicBezTo>
                    <a:pt x="10338" y="7963"/>
                    <a:pt x="15551" y="1259"/>
                    <a:pt x="16142" y="1"/>
                  </a:cubicBez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55"/>
            <p:cNvSpPr/>
            <p:nvPr/>
          </p:nvSpPr>
          <p:spPr>
            <a:xfrm>
              <a:off x="6627100" y="1662275"/>
              <a:ext cx="402600" cy="226350"/>
            </a:xfrm>
            <a:custGeom>
              <a:rect b="b" l="l" r="r" t="t"/>
              <a:pathLst>
                <a:path extrusionOk="0" fill="none" h="9054" w="16104">
                  <a:moveTo>
                    <a:pt x="1" y="7923"/>
                  </a:moveTo>
                  <a:cubicBezTo>
                    <a:pt x="3172" y="9053"/>
                    <a:pt x="8489" y="8707"/>
                    <a:pt x="8489" y="8707"/>
                  </a:cubicBezTo>
                  <a:lnTo>
                    <a:pt x="9298" y="8642"/>
                  </a:lnTo>
                  <a:lnTo>
                    <a:pt x="10364" y="7512"/>
                  </a:lnTo>
                  <a:cubicBezTo>
                    <a:pt x="10364" y="7512"/>
                    <a:pt x="15115" y="1952"/>
                    <a:pt x="16104" y="0"/>
                  </a:cubicBez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55"/>
            <p:cNvSpPr/>
            <p:nvPr/>
          </p:nvSpPr>
          <p:spPr>
            <a:xfrm>
              <a:off x="6719250" y="1850075"/>
              <a:ext cx="337750" cy="176900"/>
            </a:xfrm>
            <a:custGeom>
              <a:rect b="b" l="l" r="r" t="t"/>
              <a:pathLst>
                <a:path extrusionOk="0" fill="none" h="7076" w="13510">
                  <a:moveTo>
                    <a:pt x="0" y="7037"/>
                  </a:moveTo>
                  <a:cubicBezTo>
                    <a:pt x="2517" y="7076"/>
                    <a:pt x="6434" y="4919"/>
                    <a:pt x="6434" y="4919"/>
                  </a:cubicBezTo>
                  <a:lnTo>
                    <a:pt x="7512" y="4405"/>
                  </a:lnTo>
                  <a:lnTo>
                    <a:pt x="8553" y="4033"/>
                  </a:lnTo>
                  <a:cubicBezTo>
                    <a:pt x="8553" y="4033"/>
                    <a:pt x="12392" y="1541"/>
                    <a:pt x="13509" y="0"/>
                  </a:cubicBezTo>
                </a:path>
              </a:pathLst>
            </a:custGeom>
            <a:noFill/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9" name="Google Shape;2159;p55"/>
          <p:cNvGrpSpPr/>
          <p:nvPr/>
        </p:nvGrpSpPr>
        <p:grpSpPr>
          <a:xfrm rot="-8431485">
            <a:off x="2035922" y="-525071"/>
            <a:ext cx="902231" cy="1852623"/>
            <a:chOff x="4545815" y="3515240"/>
            <a:chExt cx="508456" cy="1044053"/>
          </a:xfrm>
        </p:grpSpPr>
        <p:sp>
          <p:nvSpPr>
            <p:cNvPr id="2160" name="Google Shape;2160;p55"/>
            <p:cNvSpPr/>
            <p:nvPr/>
          </p:nvSpPr>
          <p:spPr>
            <a:xfrm>
              <a:off x="5018808" y="3655524"/>
              <a:ext cx="35462" cy="33315"/>
            </a:xfrm>
            <a:custGeom>
              <a:rect b="b" l="l" r="r" t="t"/>
              <a:pathLst>
                <a:path extrusionOk="0" h="1148" w="1222">
                  <a:moveTo>
                    <a:pt x="605" y="0"/>
                  </a:moveTo>
                  <a:cubicBezTo>
                    <a:pt x="586" y="0"/>
                    <a:pt x="566" y="1"/>
                    <a:pt x="547" y="3"/>
                  </a:cubicBezTo>
                  <a:cubicBezTo>
                    <a:pt x="225" y="52"/>
                    <a:pt x="0" y="325"/>
                    <a:pt x="48" y="646"/>
                  </a:cubicBezTo>
                  <a:cubicBezTo>
                    <a:pt x="79" y="932"/>
                    <a:pt x="334" y="1148"/>
                    <a:pt x="617" y="1148"/>
                  </a:cubicBezTo>
                  <a:cubicBezTo>
                    <a:pt x="636" y="1148"/>
                    <a:pt x="656" y="1147"/>
                    <a:pt x="675" y="1145"/>
                  </a:cubicBezTo>
                  <a:cubicBezTo>
                    <a:pt x="997" y="1112"/>
                    <a:pt x="1222" y="823"/>
                    <a:pt x="1174" y="502"/>
                  </a:cubicBezTo>
                  <a:cubicBezTo>
                    <a:pt x="1143" y="216"/>
                    <a:pt x="888" y="0"/>
                    <a:pt x="6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55"/>
            <p:cNvSpPr/>
            <p:nvPr/>
          </p:nvSpPr>
          <p:spPr>
            <a:xfrm>
              <a:off x="4786942" y="3548555"/>
              <a:ext cx="58330" cy="157666"/>
            </a:xfrm>
            <a:custGeom>
              <a:rect b="b" l="l" r="r" t="t"/>
              <a:pathLst>
                <a:path extrusionOk="0" fill="none" h="5433" w="2010">
                  <a:moveTo>
                    <a:pt x="2010" y="0"/>
                  </a:moveTo>
                  <a:cubicBezTo>
                    <a:pt x="1897" y="2090"/>
                    <a:pt x="1" y="5433"/>
                    <a:pt x="1" y="5433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55"/>
            <p:cNvSpPr/>
            <p:nvPr/>
          </p:nvSpPr>
          <p:spPr>
            <a:xfrm>
              <a:off x="4850844" y="3654420"/>
              <a:ext cx="168403" cy="117560"/>
            </a:xfrm>
            <a:custGeom>
              <a:rect b="b" l="l" r="r" t="t"/>
              <a:pathLst>
                <a:path extrusionOk="0" fill="none" h="4051" w="5803">
                  <a:moveTo>
                    <a:pt x="5803" y="483"/>
                  </a:moveTo>
                  <a:cubicBezTo>
                    <a:pt x="4035" y="1"/>
                    <a:pt x="1" y="4051"/>
                    <a:pt x="1" y="4051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55"/>
            <p:cNvSpPr/>
            <p:nvPr/>
          </p:nvSpPr>
          <p:spPr>
            <a:xfrm>
              <a:off x="4828934" y="3515240"/>
              <a:ext cx="34998" cy="32967"/>
            </a:xfrm>
            <a:custGeom>
              <a:rect b="b" l="l" r="r" t="t"/>
              <a:pathLst>
                <a:path extrusionOk="0" h="1136" w="1206">
                  <a:moveTo>
                    <a:pt x="613" y="1"/>
                  </a:moveTo>
                  <a:cubicBezTo>
                    <a:pt x="586" y="1"/>
                    <a:pt x="558" y="3"/>
                    <a:pt x="531" y="7"/>
                  </a:cubicBezTo>
                  <a:cubicBezTo>
                    <a:pt x="209" y="39"/>
                    <a:pt x="0" y="328"/>
                    <a:pt x="32" y="634"/>
                  </a:cubicBezTo>
                  <a:cubicBezTo>
                    <a:pt x="62" y="933"/>
                    <a:pt x="316" y="1135"/>
                    <a:pt x="597" y="1135"/>
                  </a:cubicBezTo>
                  <a:cubicBezTo>
                    <a:pt x="618" y="1135"/>
                    <a:pt x="639" y="1134"/>
                    <a:pt x="659" y="1132"/>
                  </a:cubicBezTo>
                  <a:cubicBezTo>
                    <a:pt x="981" y="1100"/>
                    <a:pt x="1206" y="811"/>
                    <a:pt x="1157" y="505"/>
                  </a:cubicBezTo>
                  <a:cubicBezTo>
                    <a:pt x="1128" y="213"/>
                    <a:pt x="887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55"/>
            <p:cNvSpPr/>
            <p:nvPr/>
          </p:nvSpPr>
          <p:spPr>
            <a:xfrm>
              <a:off x="4669904" y="3529373"/>
              <a:ext cx="360719" cy="336313"/>
            </a:xfrm>
            <a:custGeom>
              <a:rect b="b" l="l" r="r" t="t"/>
              <a:pathLst>
                <a:path extrusionOk="0" h="11589" w="12430">
                  <a:moveTo>
                    <a:pt x="3058" y="1"/>
                  </a:moveTo>
                  <a:cubicBezTo>
                    <a:pt x="1124" y="1"/>
                    <a:pt x="0" y="8538"/>
                    <a:pt x="2250" y="10947"/>
                  </a:cubicBezTo>
                  <a:cubicBezTo>
                    <a:pt x="2674" y="11398"/>
                    <a:pt x="3296" y="11588"/>
                    <a:pt x="4024" y="11588"/>
                  </a:cubicBezTo>
                  <a:cubicBezTo>
                    <a:pt x="7213" y="11588"/>
                    <a:pt x="12430" y="7950"/>
                    <a:pt x="11893" y="6720"/>
                  </a:cubicBezTo>
                  <a:cubicBezTo>
                    <a:pt x="11765" y="6424"/>
                    <a:pt x="11473" y="6304"/>
                    <a:pt x="11086" y="6304"/>
                  </a:cubicBezTo>
                  <a:cubicBezTo>
                    <a:pt x="9481" y="6304"/>
                    <a:pt x="6236" y="8360"/>
                    <a:pt x="6236" y="8360"/>
                  </a:cubicBezTo>
                  <a:cubicBezTo>
                    <a:pt x="6236" y="8360"/>
                    <a:pt x="9884" y="4101"/>
                    <a:pt x="8647" y="2686"/>
                  </a:cubicBezTo>
                  <a:cubicBezTo>
                    <a:pt x="8489" y="2502"/>
                    <a:pt x="8296" y="2422"/>
                    <a:pt x="8078" y="2422"/>
                  </a:cubicBezTo>
                  <a:cubicBezTo>
                    <a:pt x="6608" y="2422"/>
                    <a:pt x="4034" y="6094"/>
                    <a:pt x="4034" y="6094"/>
                  </a:cubicBezTo>
                  <a:cubicBezTo>
                    <a:pt x="4034" y="6094"/>
                    <a:pt x="5062" y="131"/>
                    <a:pt x="3102" y="2"/>
                  </a:cubicBezTo>
                  <a:cubicBezTo>
                    <a:pt x="3087" y="1"/>
                    <a:pt x="3073" y="1"/>
                    <a:pt x="30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55"/>
            <p:cNvSpPr/>
            <p:nvPr/>
          </p:nvSpPr>
          <p:spPr>
            <a:xfrm>
              <a:off x="4701594" y="3529431"/>
              <a:ext cx="313474" cy="330248"/>
            </a:xfrm>
            <a:custGeom>
              <a:rect b="b" l="l" r="r" t="t"/>
              <a:pathLst>
                <a:path extrusionOk="0" fill="none" h="11380" w="10802">
                  <a:moveTo>
                    <a:pt x="10801" y="6718"/>
                  </a:moveTo>
                  <a:cubicBezTo>
                    <a:pt x="8374" y="9338"/>
                    <a:pt x="4035" y="11106"/>
                    <a:pt x="1801" y="11379"/>
                  </a:cubicBezTo>
                  <a:cubicBezTo>
                    <a:pt x="1126" y="10399"/>
                    <a:pt x="1" y="4500"/>
                    <a:pt x="2010" y="0"/>
                  </a:cubicBezTo>
                </a:path>
              </a:pathLst>
            </a:custGeom>
            <a:noFill/>
            <a:ln cap="rnd" cmpd="sng" w="2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55"/>
            <p:cNvSpPr/>
            <p:nvPr/>
          </p:nvSpPr>
          <p:spPr>
            <a:xfrm>
              <a:off x="4753366" y="3606856"/>
              <a:ext cx="167939" cy="252822"/>
            </a:xfrm>
            <a:custGeom>
              <a:rect b="b" l="l" r="r" t="t"/>
              <a:pathLst>
                <a:path extrusionOk="0" fill="none" h="8712" w="5787">
                  <a:moveTo>
                    <a:pt x="5787" y="16"/>
                  </a:moveTo>
                  <a:cubicBezTo>
                    <a:pt x="4003" y="3649"/>
                    <a:pt x="1" y="8711"/>
                    <a:pt x="1" y="8711"/>
                  </a:cubicBezTo>
                  <a:cubicBezTo>
                    <a:pt x="1" y="8711"/>
                    <a:pt x="1463" y="4115"/>
                    <a:pt x="4437" y="0"/>
                  </a:cubicBezTo>
                </a:path>
              </a:pathLst>
            </a:custGeom>
            <a:noFill/>
            <a:ln cap="rnd" cmpd="sng" w="24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55"/>
            <p:cNvSpPr/>
            <p:nvPr/>
          </p:nvSpPr>
          <p:spPr>
            <a:xfrm>
              <a:off x="4738914" y="3550412"/>
              <a:ext cx="240228" cy="309266"/>
            </a:xfrm>
            <a:custGeom>
              <a:rect b="b" l="l" r="r" t="t"/>
              <a:pathLst>
                <a:path extrusionOk="0" fill="none" h="10657" w="8278">
                  <a:moveTo>
                    <a:pt x="1591" y="0"/>
                  </a:moveTo>
                  <a:cubicBezTo>
                    <a:pt x="0" y="3504"/>
                    <a:pt x="515" y="10656"/>
                    <a:pt x="515" y="10656"/>
                  </a:cubicBezTo>
                  <a:cubicBezTo>
                    <a:pt x="515" y="10656"/>
                    <a:pt x="6510" y="7378"/>
                    <a:pt x="8278" y="5626"/>
                  </a:cubicBezTo>
                </a:path>
              </a:pathLst>
            </a:custGeom>
            <a:noFill/>
            <a:ln cap="rnd" cmpd="sng" w="24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55"/>
            <p:cNvSpPr/>
            <p:nvPr/>
          </p:nvSpPr>
          <p:spPr>
            <a:xfrm>
              <a:off x="4545815" y="3859650"/>
              <a:ext cx="208044" cy="699643"/>
            </a:xfrm>
            <a:custGeom>
              <a:rect b="b" l="l" r="r" t="t"/>
              <a:pathLst>
                <a:path extrusionOk="0" fill="none" h="24109" w="7169">
                  <a:moveTo>
                    <a:pt x="7169" y="0"/>
                  </a:moveTo>
                  <a:cubicBezTo>
                    <a:pt x="3408" y="6269"/>
                    <a:pt x="2009" y="12617"/>
                    <a:pt x="4147" y="12665"/>
                  </a:cubicBezTo>
                  <a:cubicBezTo>
                    <a:pt x="6269" y="12697"/>
                    <a:pt x="4035" y="6590"/>
                    <a:pt x="2009" y="12617"/>
                  </a:cubicBezTo>
                  <a:cubicBezTo>
                    <a:pt x="0" y="18660"/>
                    <a:pt x="1752" y="24109"/>
                    <a:pt x="1752" y="2410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9" name="Google Shape;2169;p55"/>
          <p:cNvGrpSpPr/>
          <p:nvPr/>
        </p:nvGrpSpPr>
        <p:grpSpPr>
          <a:xfrm>
            <a:off x="2342407" y="4473625"/>
            <a:ext cx="235120" cy="260745"/>
            <a:chOff x="3435832" y="2826538"/>
            <a:chExt cx="235120" cy="260745"/>
          </a:xfrm>
        </p:grpSpPr>
        <p:sp>
          <p:nvSpPr>
            <p:cNvPr id="2170" name="Google Shape;2170;p5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5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5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5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4" name="Google Shape;2174;p55"/>
          <p:cNvSpPr/>
          <p:nvPr/>
        </p:nvSpPr>
        <p:spPr>
          <a:xfrm>
            <a:off x="8596074" y="3434598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5" name="Google Shape;2175;p55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6" name="Google Shape;2176;p55"/>
          <p:cNvSpPr/>
          <p:nvPr/>
        </p:nvSpPr>
        <p:spPr>
          <a:xfrm>
            <a:off x="8573813" y="1444019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55"/>
          <p:cNvSpPr/>
          <p:nvPr/>
        </p:nvSpPr>
        <p:spPr>
          <a:xfrm>
            <a:off x="139086" y="3434592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8" name="Google Shape;2178;p55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179" name="Google Shape;2179;p55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55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55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55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3" name="Google Shape;2183;p55"/>
          <p:cNvGrpSpPr/>
          <p:nvPr/>
        </p:nvGrpSpPr>
        <p:grpSpPr>
          <a:xfrm>
            <a:off x="1185319" y="270863"/>
            <a:ext cx="235120" cy="260745"/>
            <a:chOff x="3435832" y="2826538"/>
            <a:chExt cx="235120" cy="260745"/>
          </a:xfrm>
        </p:grpSpPr>
        <p:sp>
          <p:nvSpPr>
            <p:cNvPr id="2184" name="Google Shape;2184;p5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5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5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5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55"/>
          <p:cNvGrpSpPr/>
          <p:nvPr/>
        </p:nvGrpSpPr>
        <p:grpSpPr>
          <a:xfrm>
            <a:off x="322325" y="741171"/>
            <a:ext cx="686300" cy="480006"/>
            <a:chOff x="445162" y="252583"/>
            <a:chExt cx="686300" cy="480006"/>
          </a:xfrm>
        </p:grpSpPr>
        <p:grpSp>
          <p:nvGrpSpPr>
            <p:cNvPr id="2189" name="Google Shape;2189;p55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190" name="Google Shape;2190;p55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1" name="Google Shape;2191;p55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2" name="Google Shape;2192;p55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193" name="Google Shape;2193;p55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4" name="Google Shape;2194;p55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95" name="Google Shape;2195;p55"/>
          <p:cNvGrpSpPr/>
          <p:nvPr/>
        </p:nvGrpSpPr>
        <p:grpSpPr>
          <a:xfrm rot="1757539">
            <a:off x="6506462" y="4516408"/>
            <a:ext cx="723555" cy="452889"/>
            <a:chOff x="4424715" y="3893690"/>
            <a:chExt cx="519458" cy="325140"/>
          </a:xfrm>
        </p:grpSpPr>
        <p:sp>
          <p:nvSpPr>
            <p:cNvPr id="2196" name="Google Shape;2196;p55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55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55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55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"/>
          <p:cNvSpPr txBox="1"/>
          <p:nvPr>
            <p:ph type="title"/>
          </p:nvPr>
        </p:nvSpPr>
        <p:spPr>
          <a:xfrm>
            <a:off x="5308300" y="568000"/>
            <a:ext cx="3122400" cy="104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02" name="Google Shape;2202;p56"/>
          <p:cNvSpPr/>
          <p:nvPr/>
        </p:nvSpPr>
        <p:spPr>
          <a:xfrm>
            <a:off x="5211100" y="469900"/>
            <a:ext cx="3316800" cy="1245600"/>
          </a:xfrm>
          <a:prstGeom prst="roundRect">
            <a:avLst>
              <a:gd fmla="val 13112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203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7"/>
          <p:cNvSpPr/>
          <p:nvPr/>
        </p:nvSpPr>
        <p:spPr>
          <a:xfrm flipH="1">
            <a:off x="0" y="0"/>
            <a:ext cx="9348559" cy="4802508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5" name="Google Shape;2205;p57"/>
          <p:cNvSpPr txBox="1"/>
          <p:nvPr>
            <p:ph hasCustomPrompt="1" type="title"/>
          </p:nvPr>
        </p:nvSpPr>
        <p:spPr>
          <a:xfrm>
            <a:off x="1753775" y="1000550"/>
            <a:ext cx="5636400" cy="160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06" name="Google Shape;2206;p57"/>
          <p:cNvSpPr txBox="1"/>
          <p:nvPr>
            <p:ph idx="1" type="body"/>
          </p:nvPr>
        </p:nvSpPr>
        <p:spPr>
          <a:xfrm>
            <a:off x="1753775" y="2606150"/>
            <a:ext cx="5636400" cy="5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2207" name="Google Shape;2207;p57"/>
          <p:cNvGrpSpPr/>
          <p:nvPr/>
        </p:nvGrpSpPr>
        <p:grpSpPr>
          <a:xfrm>
            <a:off x="524807" y="4353613"/>
            <a:ext cx="235120" cy="260745"/>
            <a:chOff x="3435832" y="2826538"/>
            <a:chExt cx="235120" cy="260745"/>
          </a:xfrm>
        </p:grpSpPr>
        <p:sp>
          <p:nvSpPr>
            <p:cNvPr id="2208" name="Google Shape;2208;p57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57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57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57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2" name="Google Shape;2212;p57"/>
          <p:cNvSpPr/>
          <p:nvPr/>
        </p:nvSpPr>
        <p:spPr>
          <a:xfrm>
            <a:off x="8306924" y="337862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3" name="Google Shape;2213;p57"/>
          <p:cNvSpPr/>
          <p:nvPr/>
        </p:nvSpPr>
        <p:spPr>
          <a:xfrm>
            <a:off x="246361" y="32723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4" name="Google Shape;2214;p57"/>
          <p:cNvSpPr/>
          <p:nvPr/>
        </p:nvSpPr>
        <p:spPr>
          <a:xfrm>
            <a:off x="246361" y="18161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5" name="Google Shape;2215;p57"/>
          <p:cNvGrpSpPr/>
          <p:nvPr/>
        </p:nvGrpSpPr>
        <p:grpSpPr>
          <a:xfrm>
            <a:off x="333344" y="1285563"/>
            <a:ext cx="235120" cy="260745"/>
            <a:chOff x="3435832" y="2826538"/>
            <a:chExt cx="235120" cy="260745"/>
          </a:xfrm>
        </p:grpSpPr>
        <p:sp>
          <p:nvSpPr>
            <p:cNvPr id="2216" name="Google Shape;2216;p57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57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57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57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0" name="Google Shape;2220;p57"/>
          <p:cNvGrpSpPr/>
          <p:nvPr/>
        </p:nvGrpSpPr>
        <p:grpSpPr>
          <a:xfrm>
            <a:off x="107750" y="185046"/>
            <a:ext cx="686300" cy="480006"/>
            <a:chOff x="445162" y="252583"/>
            <a:chExt cx="686300" cy="480006"/>
          </a:xfrm>
        </p:grpSpPr>
        <p:grpSp>
          <p:nvGrpSpPr>
            <p:cNvPr id="2221" name="Google Shape;2221;p57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222" name="Google Shape;2222;p57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3" name="Google Shape;2223;p57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24" name="Google Shape;2224;p57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225" name="Google Shape;2225;p57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6" name="Google Shape;2226;p57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27" name="Google Shape;2227;p57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57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229" name="Google Shape;2229;p57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57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57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57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3" name="Google Shape;2233;p57"/>
          <p:cNvGrpSpPr/>
          <p:nvPr/>
        </p:nvGrpSpPr>
        <p:grpSpPr>
          <a:xfrm rot="1757539">
            <a:off x="8009312" y="230683"/>
            <a:ext cx="723555" cy="452889"/>
            <a:chOff x="4424715" y="3893690"/>
            <a:chExt cx="519458" cy="325140"/>
          </a:xfrm>
        </p:grpSpPr>
        <p:sp>
          <p:nvSpPr>
            <p:cNvPr id="2234" name="Google Shape;2234;p57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57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57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57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38" name="Google Shape;2238;p57"/>
          <p:cNvGrpSpPr/>
          <p:nvPr/>
        </p:nvGrpSpPr>
        <p:grpSpPr>
          <a:xfrm>
            <a:off x="8534498" y="4508375"/>
            <a:ext cx="235091" cy="260745"/>
            <a:chOff x="6220823" y="3735125"/>
            <a:chExt cx="235091" cy="260745"/>
          </a:xfrm>
        </p:grpSpPr>
        <p:sp>
          <p:nvSpPr>
            <p:cNvPr id="2239" name="Google Shape;2239;p57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57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57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57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p59"/>
          <p:cNvSpPr/>
          <p:nvPr/>
        </p:nvSpPr>
        <p:spPr>
          <a:xfrm>
            <a:off x="-204550" y="5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6" name="Google Shape;2246;p59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47" name="Google Shape;2247;p59"/>
          <p:cNvSpPr txBox="1"/>
          <p:nvPr>
            <p:ph idx="2" type="title"/>
          </p:nvPr>
        </p:nvSpPr>
        <p:spPr>
          <a:xfrm>
            <a:off x="1752226" y="1685675"/>
            <a:ext cx="245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248" name="Google Shape;2248;p59"/>
          <p:cNvSpPr txBox="1"/>
          <p:nvPr>
            <p:ph idx="1" type="subTitle"/>
          </p:nvPr>
        </p:nvSpPr>
        <p:spPr>
          <a:xfrm>
            <a:off x="1752225" y="2127626"/>
            <a:ext cx="245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9" name="Google Shape;2249;p59"/>
          <p:cNvSpPr txBox="1"/>
          <p:nvPr>
            <p:ph hasCustomPrompt="1" idx="3" type="title"/>
          </p:nvPr>
        </p:nvSpPr>
        <p:spPr>
          <a:xfrm>
            <a:off x="2476665" y="1264600"/>
            <a:ext cx="10053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250" name="Google Shape;2250;p59"/>
          <p:cNvSpPr txBox="1"/>
          <p:nvPr>
            <p:ph idx="4" type="title"/>
          </p:nvPr>
        </p:nvSpPr>
        <p:spPr>
          <a:xfrm>
            <a:off x="4937753" y="1685675"/>
            <a:ext cx="245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251" name="Google Shape;2251;p59"/>
          <p:cNvSpPr txBox="1"/>
          <p:nvPr>
            <p:ph idx="5" type="subTitle"/>
          </p:nvPr>
        </p:nvSpPr>
        <p:spPr>
          <a:xfrm>
            <a:off x="4937749" y="2127626"/>
            <a:ext cx="245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2" name="Google Shape;2252;p59"/>
          <p:cNvSpPr txBox="1"/>
          <p:nvPr>
            <p:ph hasCustomPrompt="1" idx="6" type="title"/>
          </p:nvPr>
        </p:nvSpPr>
        <p:spPr>
          <a:xfrm>
            <a:off x="5662226" y="1264600"/>
            <a:ext cx="10053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253" name="Google Shape;2253;p59"/>
          <p:cNvSpPr txBox="1"/>
          <p:nvPr>
            <p:ph idx="7" type="title"/>
          </p:nvPr>
        </p:nvSpPr>
        <p:spPr>
          <a:xfrm>
            <a:off x="1752248" y="3406650"/>
            <a:ext cx="245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254" name="Google Shape;2254;p59"/>
          <p:cNvSpPr txBox="1"/>
          <p:nvPr>
            <p:ph idx="8" type="subTitle"/>
          </p:nvPr>
        </p:nvSpPr>
        <p:spPr>
          <a:xfrm>
            <a:off x="1752250" y="3848601"/>
            <a:ext cx="245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5" name="Google Shape;2255;p59"/>
          <p:cNvSpPr txBox="1"/>
          <p:nvPr>
            <p:ph hasCustomPrompt="1" idx="9" type="title"/>
          </p:nvPr>
        </p:nvSpPr>
        <p:spPr>
          <a:xfrm>
            <a:off x="2476676" y="2985575"/>
            <a:ext cx="10053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256" name="Google Shape;2256;p59"/>
          <p:cNvSpPr txBox="1"/>
          <p:nvPr>
            <p:ph idx="13" type="title"/>
          </p:nvPr>
        </p:nvSpPr>
        <p:spPr>
          <a:xfrm>
            <a:off x="4937775" y="3406650"/>
            <a:ext cx="24540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257" name="Google Shape;2257;p59"/>
          <p:cNvSpPr txBox="1"/>
          <p:nvPr>
            <p:ph idx="14" type="subTitle"/>
          </p:nvPr>
        </p:nvSpPr>
        <p:spPr>
          <a:xfrm>
            <a:off x="4937774" y="3848601"/>
            <a:ext cx="245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8" name="Google Shape;2258;p59"/>
          <p:cNvSpPr txBox="1"/>
          <p:nvPr>
            <p:ph hasCustomPrompt="1" idx="15" type="title"/>
          </p:nvPr>
        </p:nvSpPr>
        <p:spPr>
          <a:xfrm>
            <a:off x="5662237" y="2985575"/>
            <a:ext cx="10053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2259" name="Google Shape;2259;p59"/>
          <p:cNvGrpSpPr/>
          <p:nvPr/>
        </p:nvGrpSpPr>
        <p:grpSpPr>
          <a:xfrm>
            <a:off x="5239065" y="4769575"/>
            <a:ext cx="235120" cy="260745"/>
            <a:chOff x="5244590" y="2613850"/>
            <a:chExt cx="235120" cy="260745"/>
          </a:xfrm>
        </p:grpSpPr>
        <p:sp>
          <p:nvSpPr>
            <p:cNvPr id="2260" name="Google Shape;2260;p59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59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59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59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4" name="Google Shape;2264;p59"/>
          <p:cNvSpPr/>
          <p:nvPr/>
        </p:nvSpPr>
        <p:spPr>
          <a:xfrm>
            <a:off x="6389345" y="4663801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5" name="Google Shape;2265;p59"/>
          <p:cNvSpPr/>
          <p:nvPr/>
        </p:nvSpPr>
        <p:spPr>
          <a:xfrm>
            <a:off x="2344974" y="18598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6" name="Google Shape;2266;p59"/>
          <p:cNvSpPr/>
          <p:nvPr/>
        </p:nvSpPr>
        <p:spPr>
          <a:xfrm>
            <a:off x="6830088" y="19068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59"/>
          <p:cNvSpPr/>
          <p:nvPr/>
        </p:nvSpPr>
        <p:spPr>
          <a:xfrm>
            <a:off x="55058" y="4055562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8" name="Google Shape;2268;p59"/>
          <p:cNvSpPr/>
          <p:nvPr/>
        </p:nvSpPr>
        <p:spPr>
          <a:xfrm>
            <a:off x="3210588" y="482688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69" name="Google Shape;2269;p59"/>
          <p:cNvGrpSpPr/>
          <p:nvPr/>
        </p:nvGrpSpPr>
        <p:grpSpPr>
          <a:xfrm>
            <a:off x="567157" y="146575"/>
            <a:ext cx="235120" cy="260745"/>
            <a:chOff x="3435832" y="2826538"/>
            <a:chExt cx="235120" cy="260745"/>
          </a:xfrm>
        </p:grpSpPr>
        <p:sp>
          <p:nvSpPr>
            <p:cNvPr id="2270" name="Google Shape;2270;p5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5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5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5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4" name="Google Shape;2274;p59"/>
          <p:cNvGrpSpPr/>
          <p:nvPr/>
        </p:nvGrpSpPr>
        <p:grpSpPr>
          <a:xfrm flipH="1" rot="-1757539">
            <a:off x="119574" y="4475233"/>
            <a:ext cx="723555" cy="452889"/>
            <a:chOff x="4424715" y="3893690"/>
            <a:chExt cx="519458" cy="325140"/>
          </a:xfrm>
        </p:grpSpPr>
        <p:sp>
          <p:nvSpPr>
            <p:cNvPr id="2275" name="Google Shape;2275;p59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59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59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59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79" name="Google Shape;2279;p59"/>
          <p:cNvGrpSpPr/>
          <p:nvPr/>
        </p:nvGrpSpPr>
        <p:grpSpPr>
          <a:xfrm flipH="1">
            <a:off x="8301412" y="233996"/>
            <a:ext cx="686300" cy="480006"/>
            <a:chOff x="445162" y="252583"/>
            <a:chExt cx="686300" cy="480006"/>
          </a:xfrm>
        </p:grpSpPr>
        <p:grpSp>
          <p:nvGrpSpPr>
            <p:cNvPr id="2280" name="Google Shape;2280;p59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281" name="Google Shape;2281;p5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5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3" name="Google Shape;2283;p59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284" name="Google Shape;2284;p5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5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86" name="Google Shape;2286;p59"/>
          <p:cNvGrpSpPr/>
          <p:nvPr/>
        </p:nvGrpSpPr>
        <p:grpSpPr>
          <a:xfrm>
            <a:off x="4632315" y="146575"/>
            <a:ext cx="235120" cy="260745"/>
            <a:chOff x="5244590" y="2613850"/>
            <a:chExt cx="235120" cy="260745"/>
          </a:xfrm>
        </p:grpSpPr>
        <p:sp>
          <p:nvSpPr>
            <p:cNvPr id="2287" name="Google Shape;2287;p59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59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59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59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1" name="Google Shape;2291;p59"/>
          <p:cNvGrpSpPr/>
          <p:nvPr/>
        </p:nvGrpSpPr>
        <p:grpSpPr>
          <a:xfrm>
            <a:off x="8604623" y="1653350"/>
            <a:ext cx="235091" cy="260745"/>
            <a:chOff x="6220823" y="3735125"/>
            <a:chExt cx="235091" cy="260745"/>
          </a:xfrm>
        </p:grpSpPr>
        <p:sp>
          <p:nvSpPr>
            <p:cNvPr id="2292" name="Google Shape;2292;p59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3" name="Google Shape;2293;p59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59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5" name="Google Shape;2295;p59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6">
    <p:spTree>
      <p:nvGrpSpPr>
        <p:cNvPr id="2296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0"/>
          <p:cNvSpPr/>
          <p:nvPr/>
        </p:nvSpPr>
        <p:spPr>
          <a:xfrm flipH="1">
            <a:off x="-255" y="-7"/>
            <a:ext cx="9243906" cy="5573853"/>
          </a:xfrm>
          <a:custGeom>
            <a:rect b="b" l="l" r="r" t="t"/>
            <a:pathLst>
              <a:path extrusionOk="0" h="176318" w="292413">
                <a:moveTo>
                  <a:pt x="2484" y="0"/>
                </a:moveTo>
                <a:lnTo>
                  <a:pt x="0" y="89737"/>
                </a:lnTo>
                <a:cubicBezTo>
                  <a:pt x="0" y="89737"/>
                  <a:pt x="4643" y="88805"/>
                  <a:pt x="11119" y="88805"/>
                </a:cubicBezTo>
                <a:cubicBezTo>
                  <a:pt x="23458" y="88805"/>
                  <a:pt x="42454" y="92186"/>
                  <a:pt x="48682" y="111827"/>
                </a:cubicBezTo>
                <a:cubicBezTo>
                  <a:pt x="58179" y="141779"/>
                  <a:pt x="87955" y="139762"/>
                  <a:pt x="108321" y="144438"/>
                </a:cubicBezTo>
                <a:cubicBezTo>
                  <a:pt x="128688" y="149142"/>
                  <a:pt x="141662" y="176317"/>
                  <a:pt x="141662" y="176317"/>
                </a:cubicBezTo>
                <a:lnTo>
                  <a:pt x="201740" y="176317"/>
                </a:lnTo>
                <a:cubicBezTo>
                  <a:pt x="264068" y="173278"/>
                  <a:pt x="292412" y="101775"/>
                  <a:pt x="284026" y="80211"/>
                </a:cubicBezTo>
                <a:cubicBezTo>
                  <a:pt x="275610" y="58675"/>
                  <a:pt x="262461" y="69253"/>
                  <a:pt x="254133" y="48273"/>
                </a:cubicBezTo>
                <a:cubicBezTo>
                  <a:pt x="245776" y="27292"/>
                  <a:pt x="278883" y="22266"/>
                  <a:pt x="267312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8" name="Google Shape;2298;p60"/>
          <p:cNvSpPr txBox="1"/>
          <p:nvPr>
            <p:ph type="title"/>
          </p:nvPr>
        </p:nvSpPr>
        <p:spPr>
          <a:xfrm>
            <a:off x="722375" y="1408050"/>
            <a:ext cx="3478200" cy="23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299" name="Google Shape;2299;p60"/>
          <p:cNvGrpSpPr/>
          <p:nvPr/>
        </p:nvGrpSpPr>
        <p:grpSpPr>
          <a:xfrm>
            <a:off x="1619590" y="137625"/>
            <a:ext cx="235120" cy="260745"/>
            <a:chOff x="5244590" y="2613850"/>
            <a:chExt cx="235120" cy="260745"/>
          </a:xfrm>
        </p:grpSpPr>
        <p:sp>
          <p:nvSpPr>
            <p:cNvPr id="2300" name="Google Shape;2300;p60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60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2" name="Google Shape;2302;p60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3" name="Google Shape;2303;p60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4" name="Google Shape;2304;p60"/>
          <p:cNvGrpSpPr/>
          <p:nvPr/>
        </p:nvGrpSpPr>
        <p:grpSpPr>
          <a:xfrm>
            <a:off x="8582023" y="3344350"/>
            <a:ext cx="235091" cy="260745"/>
            <a:chOff x="6220823" y="3735125"/>
            <a:chExt cx="235091" cy="260745"/>
          </a:xfrm>
        </p:grpSpPr>
        <p:sp>
          <p:nvSpPr>
            <p:cNvPr id="2305" name="Google Shape;2305;p60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6" name="Google Shape;2306;p60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7" name="Google Shape;2307;p60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8" name="Google Shape;2308;p60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9" name="Google Shape;2309;p60"/>
          <p:cNvSpPr/>
          <p:nvPr/>
        </p:nvSpPr>
        <p:spPr>
          <a:xfrm>
            <a:off x="8400920" y="2105101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0" name="Google Shape;2310;p60"/>
          <p:cNvSpPr/>
          <p:nvPr/>
        </p:nvSpPr>
        <p:spPr>
          <a:xfrm>
            <a:off x="534833" y="717225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60"/>
          <p:cNvSpPr/>
          <p:nvPr/>
        </p:nvSpPr>
        <p:spPr>
          <a:xfrm>
            <a:off x="8309195" y="244851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2" name="Google Shape;2312;p60"/>
          <p:cNvGrpSpPr/>
          <p:nvPr/>
        </p:nvGrpSpPr>
        <p:grpSpPr>
          <a:xfrm>
            <a:off x="333344" y="1285563"/>
            <a:ext cx="235120" cy="260745"/>
            <a:chOff x="3435832" y="2826538"/>
            <a:chExt cx="235120" cy="260745"/>
          </a:xfrm>
        </p:grpSpPr>
        <p:sp>
          <p:nvSpPr>
            <p:cNvPr id="2313" name="Google Shape;2313;p60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4" name="Google Shape;2314;p60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5" name="Google Shape;2315;p60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6" name="Google Shape;2316;p60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17" name="Google Shape;2317;p60"/>
          <p:cNvGrpSpPr/>
          <p:nvPr/>
        </p:nvGrpSpPr>
        <p:grpSpPr>
          <a:xfrm>
            <a:off x="26925" y="2612171"/>
            <a:ext cx="686300" cy="480006"/>
            <a:chOff x="445162" y="252583"/>
            <a:chExt cx="686300" cy="480006"/>
          </a:xfrm>
        </p:grpSpPr>
        <p:grpSp>
          <p:nvGrpSpPr>
            <p:cNvPr id="2318" name="Google Shape;2318;p60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319" name="Google Shape;2319;p60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0" name="Google Shape;2320;p60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21" name="Google Shape;2321;p60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322" name="Google Shape;2322;p60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3" name="Google Shape;2323;p60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24" name="Google Shape;2324;p60"/>
          <p:cNvGrpSpPr/>
          <p:nvPr/>
        </p:nvGrpSpPr>
        <p:grpSpPr>
          <a:xfrm rot="6052265">
            <a:off x="8069000" y="4519061"/>
            <a:ext cx="723551" cy="452887"/>
            <a:chOff x="4424715" y="3893690"/>
            <a:chExt cx="519458" cy="325140"/>
          </a:xfrm>
        </p:grpSpPr>
        <p:sp>
          <p:nvSpPr>
            <p:cNvPr id="2325" name="Google Shape;2325;p60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6" name="Google Shape;2326;p60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7" name="Google Shape;2327;p60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8" name="Google Shape;2328;p60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9" name="Google Shape;2329;p60"/>
          <p:cNvGrpSpPr/>
          <p:nvPr/>
        </p:nvGrpSpPr>
        <p:grpSpPr>
          <a:xfrm>
            <a:off x="6846348" y="98800"/>
            <a:ext cx="235091" cy="260745"/>
            <a:chOff x="6220823" y="3735125"/>
            <a:chExt cx="235091" cy="260745"/>
          </a:xfrm>
        </p:grpSpPr>
        <p:sp>
          <p:nvSpPr>
            <p:cNvPr id="2330" name="Google Shape;2330;p60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1" name="Google Shape;2331;p60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2" name="Google Shape;2332;p60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3" name="Google Shape;2333;p60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34" name="Google Shape;2334;p60"/>
          <p:cNvSpPr/>
          <p:nvPr/>
        </p:nvSpPr>
        <p:spPr>
          <a:xfrm>
            <a:off x="317813" y="44376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35" name="Google Shape;2335;p60"/>
          <p:cNvGrpSpPr/>
          <p:nvPr/>
        </p:nvGrpSpPr>
        <p:grpSpPr>
          <a:xfrm>
            <a:off x="1591365" y="4745125"/>
            <a:ext cx="235120" cy="260745"/>
            <a:chOff x="5244590" y="2613850"/>
            <a:chExt cx="235120" cy="260745"/>
          </a:xfrm>
        </p:grpSpPr>
        <p:sp>
          <p:nvSpPr>
            <p:cNvPr id="2336" name="Google Shape;2336;p60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7" name="Google Shape;2337;p60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8" name="Google Shape;2338;p60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9" name="Google Shape;2339;p60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6_1"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p61"/>
          <p:cNvSpPr/>
          <p:nvPr/>
        </p:nvSpPr>
        <p:spPr>
          <a:xfrm>
            <a:off x="-108675" y="0"/>
            <a:ext cx="9143755" cy="5513464"/>
          </a:xfrm>
          <a:custGeom>
            <a:rect b="b" l="l" r="r" t="t"/>
            <a:pathLst>
              <a:path extrusionOk="0" h="176318" w="292413">
                <a:moveTo>
                  <a:pt x="2484" y="0"/>
                </a:moveTo>
                <a:lnTo>
                  <a:pt x="0" y="89737"/>
                </a:lnTo>
                <a:cubicBezTo>
                  <a:pt x="0" y="89737"/>
                  <a:pt x="4643" y="88805"/>
                  <a:pt x="11119" y="88805"/>
                </a:cubicBezTo>
                <a:cubicBezTo>
                  <a:pt x="23458" y="88805"/>
                  <a:pt x="42454" y="92186"/>
                  <a:pt x="48682" y="111827"/>
                </a:cubicBezTo>
                <a:cubicBezTo>
                  <a:pt x="58179" y="141779"/>
                  <a:pt x="87955" y="139762"/>
                  <a:pt x="108321" y="144438"/>
                </a:cubicBezTo>
                <a:cubicBezTo>
                  <a:pt x="128688" y="149142"/>
                  <a:pt x="141662" y="176317"/>
                  <a:pt x="141662" y="176317"/>
                </a:cubicBezTo>
                <a:lnTo>
                  <a:pt x="201740" y="176317"/>
                </a:lnTo>
                <a:cubicBezTo>
                  <a:pt x="264068" y="173278"/>
                  <a:pt x="292412" y="101775"/>
                  <a:pt x="284026" y="80211"/>
                </a:cubicBezTo>
                <a:cubicBezTo>
                  <a:pt x="275610" y="58675"/>
                  <a:pt x="262461" y="69253"/>
                  <a:pt x="254133" y="48273"/>
                </a:cubicBezTo>
                <a:cubicBezTo>
                  <a:pt x="245776" y="27292"/>
                  <a:pt x="278883" y="22266"/>
                  <a:pt x="267312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2" name="Google Shape;2342;p61"/>
          <p:cNvSpPr txBox="1"/>
          <p:nvPr>
            <p:ph type="title"/>
          </p:nvPr>
        </p:nvSpPr>
        <p:spPr>
          <a:xfrm>
            <a:off x="4910675" y="1412700"/>
            <a:ext cx="3510900" cy="23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2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343" name="Google Shape;2343;p61"/>
          <p:cNvGrpSpPr/>
          <p:nvPr/>
        </p:nvGrpSpPr>
        <p:grpSpPr>
          <a:xfrm>
            <a:off x="2133069" y="4713525"/>
            <a:ext cx="235120" cy="260745"/>
            <a:chOff x="3435832" y="2826538"/>
            <a:chExt cx="235120" cy="260745"/>
          </a:xfrm>
        </p:grpSpPr>
        <p:sp>
          <p:nvSpPr>
            <p:cNvPr id="2344" name="Google Shape;2344;p6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5" name="Google Shape;2345;p6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6" name="Google Shape;2346;p6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7" name="Google Shape;2347;p6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8" name="Google Shape;2348;p61"/>
          <p:cNvSpPr/>
          <p:nvPr/>
        </p:nvSpPr>
        <p:spPr>
          <a:xfrm>
            <a:off x="7946149" y="411192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9" name="Google Shape;2349;p61"/>
          <p:cNvSpPr/>
          <p:nvPr/>
        </p:nvSpPr>
        <p:spPr>
          <a:xfrm>
            <a:off x="4089174" y="158229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0" name="Google Shape;2350;p61"/>
          <p:cNvSpPr/>
          <p:nvPr/>
        </p:nvSpPr>
        <p:spPr>
          <a:xfrm>
            <a:off x="8573813" y="1444019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51" name="Google Shape;2351;p61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352" name="Google Shape;2352;p61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3" name="Google Shape;2353;p61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61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61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6" name="Google Shape;2356;p61"/>
          <p:cNvGrpSpPr/>
          <p:nvPr/>
        </p:nvGrpSpPr>
        <p:grpSpPr>
          <a:xfrm>
            <a:off x="268119" y="539488"/>
            <a:ext cx="235120" cy="260745"/>
            <a:chOff x="3435832" y="2826538"/>
            <a:chExt cx="235120" cy="260745"/>
          </a:xfrm>
        </p:grpSpPr>
        <p:sp>
          <p:nvSpPr>
            <p:cNvPr id="2357" name="Google Shape;2357;p6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6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6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6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1" name="Google Shape;2361;p61"/>
          <p:cNvGrpSpPr/>
          <p:nvPr/>
        </p:nvGrpSpPr>
        <p:grpSpPr>
          <a:xfrm rot="1757539">
            <a:off x="6457087" y="313058"/>
            <a:ext cx="723555" cy="452889"/>
            <a:chOff x="4424715" y="3893690"/>
            <a:chExt cx="519458" cy="325140"/>
          </a:xfrm>
        </p:grpSpPr>
        <p:sp>
          <p:nvSpPr>
            <p:cNvPr id="2362" name="Google Shape;2362;p61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61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61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61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66" name="Google Shape;2366;p61"/>
          <p:cNvGrpSpPr/>
          <p:nvPr/>
        </p:nvGrpSpPr>
        <p:grpSpPr>
          <a:xfrm rot="2540443">
            <a:off x="7424864" y="365231"/>
            <a:ext cx="1231809" cy="609270"/>
            <a:chOff x="2544424" y="4110034"/>
            <a:chExt cx="773441" cy="382571"/>
          </a:xfrm>
        </p:grpSpPr>
        <p:sp>
          <p:nvSpPr>
            <p:cNvPr id="2367" name="Google Shape;2367;p61"/>
            <p:cNvSpPr/>
            <p:nvPr/>
          </p:nvSpPr>
          <p:spPr>
            <a:xfrm>
              <a:off x="2544424" y="4219323"/>
              <a:ext cx="544415" cy="273223"/>
            </a:xfrm>
            <a:custGeom>
              <a:rect b="b" l="l" r="r" t="t"/>
              <a:pathLst>
                <a:path extrusionOk="0" h="9415" w="18760">
                  <a:moveTo>
                    <a:pt x="13332" y="1"/>
                  </a:moveTo>
                  <a:cubicBezTo>
                    <a:pt x="7357" y="1"/>
                    <a:pt x="1" y="2741"/>
                    <a:pt x="2897" y="7697"/>
                  </a:cubicBezTo>
                  <a:cubicBezTo>
                    <a:pt x="3612" y="8922"/>
                    <a:pt x="4656" y="9414"/>
                    <a:pt x="5872" y="9414"/>
                  </a:cubicBezTo>
                  <a:cubicBezTo>
                    <a:pt x="10863" y="9414"/>
                    <a:pt x="18760" y="1123"/>
                    <a:pt x="18760" y="1123"/>
                  </a:cubicBezTo>
                  <a:cubicBezTo>
                    <a:pt x="17513" y="366"/>
                    <a:pt x="15514" y="1"/>
                    <a:pt x="13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61"/>
            <p:cNvSpPr/>
            <p:nvPr/>
          </p:nvSpPr>
          <p:spPr>
            <a:xfrm>
              <a:off x="2964518" y="4110034"/>
              <a:ext cx="257727" cy="127891"/>
            </a:xfrm>
            <a:custGeom>
              <a:rect b="b" l="l" r="r" t="t"/>
              <a:pathLst>
                <a:path extrusionOk="0" h="4407" w="8881">
                  <a:moveTo>
                    <a:pt x="2170" y="0"/>
                  </a:moveTo>
                  <a:cubicBezTo>
                    <a:pt x="1" y="0"/>
                    <a:pt x="201" y="2080"/>
                    <a:pt x="3030" y="3137"/>
                  </a:cubicBezTo>
                  <a:cubicBezTo>
                    <a:pt x="6341" y="4375"/>
                    <a:pt x="8881" y="4407"/>
                    <a:pt x="8881" y="4407"/>
                  </a:cubicBezTo>
                  <a:cubicBezTo>
                    <a:pt x="8881" y="4407"/>
                    <a:pt x="6936" y="1160"/>
                    <a:pt x="3480" y="196"/>
                  </a:cubicBezTo>
                  <a:cubicBezTo>
                    <a:pt x="2976" y="61"/>
                    <a:pt x="2539" y="0"/>
                    <a:pt x="21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61"/>
            <p:cNvSpPr/>
            <p:nvPr/>
          </p:nvSpPr>
          <p:spPr>
            <a:xfrm>
              <a:off x="3028652" y="4237896"/>
              <a:ext cx="193592" cy="134392"/>
            </a:xfrm>
            <a:custGeom>
              <a:rect b="b" l="l" r="r" t="t"/>
              <a:pathLst>
                <a:path extrusionOk="0" h="4631" w="6671">
                  <a:moveTo>
                    <a:pt x="6671" y="1"/>
                  </a:moveTo>
                  <a:cubicBezTo>
                    <a:pt x="3520" y="580"/>
                    <a:pt x="1" y="4180"/>
                    <a:pt x="1608" y="4598"/>
                  </a:cubicBezTo>
                  <a:cubicBezTo>
                    <a:pt x="1696" y="4620"/>
                    <a:pt x="1788" y="4630"/>
                    <a:pt x="1885" y="4630"/>
                  </a:cubicBezTo>
                  <a:cubicBezTo>
                    <a:pt x="3622" y="4630"/>
                    <a:pt x="6625" y="1219"/>
                    <a:pt x="6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61"/>
            <p:cNvSpPr/>
            <p:nvPr/>
          </p:nvSpPr>
          <p:spPr>
            <a:xfrm>
              <a:off x="2628466" y="4221587"/>
              <a:ext cx="689399" cy="221103"/>
            </a:xfrm>
            <a:custGeom>
              <a:rect b="b" l="l" r="r" t="t"/>
              <a:pathLst>
                <a:path extrusionOk="0" fill="none" h="7619" w="23756">
                  <a:moveTo>
                    <a:pt x="23755" y="627"/>
                  </a:moveTo>
                  <a:cubicBezTo>
                    <a:pt x="17198" y="0"/>
                    <a:pt x="5015" y="2636"/>
                    <a:pt x="1" y="761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61"/>
            <p:cNvSpPr/>
            <p:nvPr/>
          </p:nvSpPr>
          <p:spPr>
            <a:xfrm>
              <a:off x="2613086" y="4376902"/>
              <a:ext cx="102644" cy="98436"/>
            </a:xfrm>
            <a:custGeom>
              <a:rect b="b" l="l" r="r" t="t"/>
              <a:pathLst>
                <a:path extrusionOk="0" fill="none" h="3392" w="3537">
                  <a:moveTo>
                    <a:pt x="0" y="1061"/>
                  </a:moveTo>
                  <a:cubicBezTo>
                    <a:pt x="1013" y="354"/>
                    <a:pt x="3536" y="1"/>
                    <a:pt x="3536" y="1"/>
                  </a:cubicBezTo>
                  <a:cubicBezTo>
                    <a:pt x="3536" y="1"/>
                    <a:pt x="2379" y="2508"/>
                    <a:pt x="1527" y="3392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61"/>
            <p:cNvSpPr/>
            <p:nvPr/>
          </p:nvSpPr>
          <p:spPr>
            <a:xfrm>
              <a:off x="2619151" y="4316744"/>
              <a:ext cx="161874" cy="175861"/>
            </a:xfrm>
            <a:custGeom>
              <a:rect b="b" l="l" r="r" t="t"/>
              <a:pathLst>
                <a:path extrusionOk="0" fill="none" h="6060" w="5578">
                  <a:moveTo>
                    <a:pt x="0" y="772"/>
                  </a:moveTo>
                  <a:cubicBezTo>
                    <a:pt x="3022" y="0"/>
                    <a:pt x="5577" y="900"/>
                    <a:pt x="5577" y="900"/>
                  </a:cubicBezTo>
                  <a:cubicBezTo>
                    <a:pt x="5577" y="900"/>
                    <a:pt x="4597" y="4356"/>
                    <a:pt x="3343" y="6059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61"/>
            <p:cNvSpPr/>
            <p:nvPr/>
          </p:nvSpPr>
          <p:spPr>
            <a:xfrm>
              <a:off x="2694690" y="4270573"/>
              <a:ext cx="153951" cy="209437"/>
            </a:xfrm>
            <a:custGeom>
              <a:rect b="b" l="l" r="r" t="t"/>
              <a:pathLst>
                <a:path extrusionOk="0" fill="none" h="7217" w="5305">
                  <a:moveTo>
                    <a:pt x="1" y="0"/>
                  </a:moveTo>
                  <a:cubicBezTo>
                    <a:pt x="2347" y="16"/>
                    <a:pt x="5305" y="1511"/>
                    <a:pt x="5305" y="1511"/>
                  </a:cubicBezTo>
                  <a:cubicBezTo>
                    <a:pt x="5305" y="1511"/>
                    <a:pt x="4357" y="5240"/>
                    <a:pt x="2894" y="7216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61"/>
            <p:cNvSpPr/>
            <p:nvPr/>
          </p:nvSpPr>
          <p:spPr>
            <a:xfrm>
              <a:off x="2785174" y="4237432"/>
              <a:ext cx="139035" cy="209466"/>
            </a:xfrm>
            <a:custGeom>
              <a:rect b="b" l="l" r="r" t="t"/>
              <a:pathLst>
                <a:path extrusionOk="0" fill="none" h="7218" w="4791">
                  <a:moveTo>
                    <a:pt x="1" y="1"/>
                  </a:moveTo>
                  <a:cubicBezTo>
                    <a:pt x="2267" y="226"/>
                    <a:pt x="4790" y="1785"/>
                    <a:pt x="4790" y="1785"/>
                  </a:cubicBezTo>
                  <a:cubicBezTo>
                    <a:pt x="4790" y="1785"/>
                    <a:pt x="3569" y="5433"/>
                    <a:pt x="2187" y="721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61"/>
            <p:cNvSpPr/>
            <p:nvPr/>
          </p:nvSpPr>
          <p:spPr>
            <a:xfrm>
              <a:off x="2877545" y="4222051"/>
              <a:ext cx="115238" cy="167010"/>
            </a:xfrm>
            <a:custGeom>
              <a:rect b="b" l="l" r="r" t="t"/>
              <a:pathLst>
                <a:path extrusionOk="0" fill="none" h="5755" w="3971">
                  <a:moveTo>
                    <a:pt x="0" y="1"/>
                  </a:moveTo>
                  <a:cubicBezTo>
                    <a:pt x="1897" y="193"/>
                    <a:pt x="3970" y="1688"/>
                    <a:pt x="3970" y="1688"/>
                  </a:cubicBezTo>
                  <a:cubicBezTo>
                    <a:pt x="3970" y="1688"/>
                    <a:pt x="3440" y="3681"/>
                    <a:pt x="1977" y="5754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61"/>
            <p:cNvSpPr/>
            <p:nvPr/>
          </p:nvSpPr>
          <p:spPr>
            <a:xfrm>
              <a:off x="2980624" y="4221587"/>
              <a:ext cx="71389" cy="109638"/>
            </a:xfrm>
            <a:custGeom>
              <a:rect b="b" l="l" r="r" t="t"/>
              <a:pathLst>
                <a:path extrusionOk="0" fill="none" h="3778" w="2460">
                  <a:moveTo>
                    <a:pt x="0" y="0"/>
                  </a:moveTo>
                  <a:cubicBezTo>
                    <a:pt x="1157" y="563"/>
                    <a:pt x="2459" y="1270"/>
                    <a:pt x="2459" y="1270"/>
                  </a:cubicBezTo>
                  <a:cubicBezTo>
                    <a:pt x="2459" y="1270"/>
                    <a:pt x="2025" y="2218"/>
                    <a:pt x="852" y="377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61"/>
            <p:cNvSpPr/>
            <p:nvPr/>
          </p:nvSpPr>
          <p:spPr>
            <a:xfrm>
              <a:off x="2989939" y="4115722"/>
              <a:ext cx="232305" cy="122203"/>
            </a:xfrm>
            <a:custGeom>
              <a:rect b="b" l="l" r="r" t="t"/>
              <a:pathLst>
                <a:path extrusionOk="0" fill="none" h="4211" w="8005">
                  <a:moveTo>
                    <a:pt x="322" y="0"/>
                  </a:moveTo>
                  <a:cubicBezTo>
                    <a:pt x="2604" y="0"/>
                    <a:pt x="8005" y="4211"/>
                    <a:pt x="8005" y="4211"/>
                  </a:cubicBezTo>
                  <a:cubicBezTo>
                    <a:pt x="8005" y="4211"/>
                    <a:pt x="4212" y="2234"/>
                    <a:pt x="1" y="1382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61"/>
            <p:cNvSpPr/>
            <p:nvPr/>
          </p:nvSpPr>
          <p:spPr>
            <a:xfrm>
              <a:off x="3063650" y="4237896"/>
              <a:ext cx="158594" cy="132970"/>
            </a:xfrm>
            <a:custGeom>
              <a:rect b="b" l="l" r="r" t="t"/>
              <a:pathLst>
                <a:path extrusionOk="0" fill="none" h="4582" w="5465">
                  <a:moveTo>
                    <a:pt x="1029" y="4582"/>
                  </a:moveTo>
                  <a:cubicBezTo>
                    <a:pt x="3006" y="3231"/>
                    <a:pt x="5465" y="1"/>
                    <a:pt x="5465" y="1"/>
                  </a:cubicBezTo>
                  <a:cubicBezTo>
                    <a:pt x="5465" y="1"/>
                    <a:pt x="1447" y="3408"/>
                    <a:pt x="0" y="406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9" name="Google Shape;2379;p61"/>
          <p:cNvGrpSpPr/>
          <p:nvPr/>
        </p:nvGrpSpPr>
        <p:grpSpPr>
          <a:xfrm>
            <a:off x="8701198" y="2895787"/>
            <a:ext cx="235091" cy="260745"/>
            <a:chOff x="6220823" y="3735125"/>
            <a:chExt cx="235091" cy="260745"/>
          </a:xfrm>
        </p:grpSpPr>
        <p:sp>
          <p:nvSpPr>
            <p:cNvPr id="2380" name="Google Shape;2380;p61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61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61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61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4" name="Google Shape;2384;p61"/>
          <p:cNvSpPr/>
          <p:nvPr/>
        </p:nvSpPr>
        <p:spPr>
          <a:xfrm>
            <a:off x="460936" y="4267142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"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p62"/>
          <p:cNvSpPr/>
          <p:nvPr/>
        </p:nvSpPr>
        <p:spPr>
          <a:xfrm>
            <a:off x="-372775" y="-529175"/>
            <a:ext cx="9334717" cy="5326912"/>
          </a:xfrm>
          <a:custGeom>
            <a:rect b="b" l="l" r="r" t="t"/>
            <a:pathLst>
              <a:path extrusionOk="0" h="75019" w="131461">
                <a:moveTo>
                  <a:pt x="5362" y="0"/>
                </a:moveTo>
                <a:lnTo>
                  <a:pt x="5048" y="12038"/>
                </a:lnTo>
                <a:cubicBezTo>
                  <a:pt x="5048" y="12038"/>
                  <a:pt x="1" y="56506"/>
                  <a:pt x="24475" y="56506"/>
                </a:cubicBezTo>
                <a:cubicBezTo>
                  <a:pt x="24788" y="56506"/>
                  <a:pt x="25106" y="56499"/>
                  <a:pt x="25430" y="56484"/>
                </a:cubicBezTo>
                <a:cubicBezTo>
                  <a:pt x="37427" y="55937"/>
                  <a:pt x="39186" y="41954"/>
                  <a:pt x="50975" y="41954"/>
                </a:cubicBezTo>
                <a:cubicBezTo>
                  <a:pt x="52448" y="41954"/>
                  <a:pt x="54077" y="42172"/>
                  <a:pt x="55902" y="42661"/>
                </a:cubicBezTo>
                <a:cubicBezTo>
                  <a:pt x="62474" y="44433"/>
                  <a:pt x="70629" y="56409"/>
                  <a:pt x="75832" y="65167"/>
                </a:cubicBezTo>
                <a:cubicBezTo>
                  <a:pt x="79312" y="71010"/>
                  <a:pt x="85570" y="74642"/>
                  <a:pt x="92368" y="74780"/>
                </a:cubicBezTo>
                <a:lnTo>
                  <a:pt x="103967" y="75019"/>
                </a:lnTo>
                <a:cubicBezTo>
                  <a:pt x="130782" y="73712"/>
                  <a:pt x="131461" y="45652"/>
                  <a:pt x="124864" y="37635"/>
                </a:cubicBezTo>
                <a:cubicBezTo>
                  <a:pt x="118267" y="29631"/>
                  <a:pt x="101579" y="25421"/>
                  <a:pt x="102873" y="20520"/>
                </a:cubicBezTo>
                <a:cubicBezTo>
                  <a:pt x="104293" y="15117"/>
                  <a:pt x="124210" y="9575"/>
                  <a:pt x="119247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7" name="Google Shape;2387;p62"/>
          <p:cNvSpPr txBox="1"/>
          <p:nvPr>
            <p:ph type="title"/>
          </p:nvPr>
        </p:nvSpPr>
        <p:spPr>
          <a:xfrm>
            <a:off x="4891675" y="1492725"/>
            <a:ext cx="31548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8" name="Google Shape;2388;p62"/>
          <p:cNvSpPr txBox="1"/>
          <p:nvPr>
            <p:ph idx="1" type="subTitle"/>
          </p:nvPr>
        </p:nvSpPr>
        <p:spPr>
          <a:xfrm>
            <a:off x="4891675" y="1996275"/>
            <a:ext cx="3154800" cy="16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389" name="Google Shape;2389;p62"/>
          <p:cNvGrpSpPr/>
          <p:nvPr/>
        </p:nvGrpSpPr>
        <p:grpSpPr>
          <a:xfrm>
            <a:off x="2558882" y="158238"/>
            <a:ext cx="235120" cy="260745"/>
            <a:chOff x="3435832" y="2826538"/>
            <a:chExt cx="235120" cy="260745"/>
          </a:xfrm>
        </p:grpSpPr>
        <p:sp>
          <p:nvSpPr>
            <p:cNvPr id="2390" name="Google Shape;2390;p6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6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6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6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4" name="Google Shape;2394;p62"/>
          <p:cNvSpPr/>
          <p:nvPr/>
        </p:nvSpPr>
        <p:spPr>
          <a:xfrm>
            <a:off x="449286" y="36674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5" name="Google Shape;2395;p62"/>
          <p:cNvSpPr/>
          <p:nvPr/>
        </p:nvSpPr>
        <p:spPr>
          <a:xfrm>
            <a:off x="403586" y="181692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96" name="Google Shape;2396;p62"/>
          <p:cNvGrpSpPr/>
          <p:nvPr/>
        </p:nvGrpSpPr>
        <p:grpSpPr>
          <a:xfrm>
            <a:off x="319244" y="1172413"/>
            <a:ext cx="235120" cy="260745"/>
            <a:chOff x="3435832" y="2826538"/>
            <a:chExt cx="235120" cy="260745"/>
          </a:xfrm>
        </p:grpSpPr>
        <p:sp>
          <p:nvSpPr>
            <p:cNvPr id="2397" name="Google Shape;2397;p6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6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6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6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1" name="Google Shape;2401;p62"/>
          <p:cNvGrpSpPr/>
          <p:nvPr/>
        </p:nvGrpSpPr>
        <p:grpSpPr>
          <a:xfrm>
            <a:off x="5126400" y="4442596"/>
            <a:ext cx="686300" cy="480006"/>
            <a:chOff x="445162" y="252583"/>
            <a:chExt cx="686300" cy="480006"/>
          </a:xfrm>
        </p:grpSpPr>
        <p:grpSp>
          <p:nvGrpSpPr>
            <p:cNvPr id="2402" name="Google Shape;2402;p62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403" name="Google Shape;2403;p6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6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05" name="Google Shape;2405;p62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406" name="Google Shape;2406;p6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6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08" name="Google Shape;2408;p62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409" name="Google Shape;2409;p62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62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62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62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3" name="Google Shape;2413;p62"/>
          <p:cNvGrpSpPr/>
          <p:nvPr/>
        </p:nvGrpSpPr>
        <p:grpSpPr>
          <a:xfrm rot="1757539">
            <a:off x="8304087" y="313058"/>
            <a:ext cx="723555" cy="452889"/>
            <a:chOff x="4424715" y="3893690"/>
            <a:chExt cx="519458" cy="325140"/>
          </a:xfrm>
        </p:grpSpPr>
        <p:sp>
          <p:nvSpPr>
            <p:cNvPr id="2414" name="Google Shape;2414;p62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62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62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62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8" name="Google Shape;2418;p62"/>
          <p:cNvSpPr/>
          <p:nvPr/>
        </p:nvSpPr>
        <p:spPr>
          <a:xfrm>
            <a:off x="6904370" y="463432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9" name="Google Shape;2419;p62"/>
          <p:cNvSpPr/>
          <p:nvPr/>
        </p:nvSpPr>
        <p:spPr>
          <a:xfrm>
            <a:off x="7170363" y="1533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0" name="Google Shape;2420;p62"/>
          <p:cNvSpPr/>
          <p:nvPr/>
        </p:nvSpPr>
        <p:spPr>
          <a:xfrm>
            <a:off x="8530061" y="29856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21" name="Google Shape;2421;p62"/>
          <p:cNvGrpSpPr/>
          <p:nvPr/>
        </p:nvGrpSpPr>
        <p:grpSpPr>
          <a:xfrm>
            <a:off x="8654823" y="1563800"/>
            <a:ext cx="235091" cy="260745"/>
            <a:chOff x="6220823" y="3735125"/>
            <a:chExt cx="235091" cy="260745"/>
          </a:xfrm>
        </p:grpSpPr>
        <p:sp>
          <p:nvSpPr>
            <p:cNvPr id="2422" name="Google Shape;2422;p62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62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62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62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_1">
    <p:spTree>
      <p:nvGrpSpPr>
        <p:cNvPr id="2426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63"/>
          <p:cNvSpPr/>
          <p:nvPr/>
        </p:nvSpPr>
        <p:spPr>
          <a:xfrm>
            <a:off x="-141125" y="0"/>
            <a:ext cx="8367784" cy="5290357"/>
          </a:xfrm>
          <a:custGeom>
            <a:rect b="b" l="l" r="r" t="t"/>
            <a:pathLst>
              <a:path extrusionOk="0" h="77486" w="122560">
                <a:moveTo>
                  <a:pt x="1092" y="0"/>
                </a:moveTo>
                <a:lnTo>
                  <a:pt x="0" y="39436"/>
                </a:lnTo>
                <a:cubicBezTo>
                  <a:pt x="0" y="39436"/>
                  <a:pt x="2040" y="39027"/>
                  <a:pt x="4887" y="39027"/>
                </a:cubicBezTo>
                <a:cubicBezTo>
                  <a:pt x="10309" y="39027"/>
                  <a:pt x="18657" y="40513"/>
                  <a:pt x="21394" y="49144"/>
                </a:cubicBezTo>
                <a:cubicBezTo>
                  <a:pt x="25568" y="62307"/>
                  <a:pt x="38653" y="61421"/>
                  <a:pt x="47604" y="63476"/>
                </a:cubicBezTo>
                <a:cubicBezTo>
                  <a:pt x="56554" y="65543"/>
                  <a:pt x="62256" y="77486"/>
                  <a:pt x="62256" y="77486"/>
                </a:cubicBezTo>
                <a:lnTo>
                  <a:pt x="88658" y="77486"/>
                </a:lnTo>
                <a:cubicBezTo>
                  <a:pt x="116267" y="76137"/>
                  <a:pt x="121096" y="58223"/>
                  <a:pt x="114765" y="32207"/>
                </a:cubicBezTo>
                <a:cubicBezTo>
                  <a:pt x="114765" y="32207"/>
                  <a:pt x="110232" y="26736"/>
                  <a:pt x="111683" y="21214"/>
                </a:cubicBezTo>
                <a:cubicBezTo>
                  <a:pt x="113121" y="15692"/>
                  <a:pt x="122560" y="9785"/>
                  <a:pt x="117474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8" name="Google Shape;2428;p63"/>
          <p:cNvSpPr txBox="1"/>
          <p:nvPr>
            <p:ph type="title"/>
          </p:nvPr>
        </p:nvSpPr>
        <p:spPr>
          <a:xfrm>
            <a:off x="1135053" y="1775675"/>
            <a:ext cx="276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9" name="Google Shape;2429;p63"/>
          <p:cNvSpPr txBox="1"/>
          <p:nvPr>
            <p:ph idx="1" type="subTitle"/>
          </p:nvPr>
        </p:nvSpPr>
        <p:spPr>
          <a:xfrm>
            <a:off x="1135053" y="2374826"/>
            <a:ext cx="2761500" cy="9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0" name="Google Shape;2430;p63"/>
          <p:cNvSpPr/>
          <p:nvPr/>
        </p:nvSpPr>
        <p:spPr>
          <a:xfrm>
            <a:off x="8342199" y="26870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1" name="Google Shape;2431;p63"/>
          <p:cNvSpPr/>
          <p:nvPr/>
        </p:nvSpPr>
        <p:spPr>
          <a:xfrm>
            <a:off x="3047411" y="4924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2" name="Google Shape;2432;p63"/>
          <p:cNvSpPr/>
          <p:nvPr/>
        </p:nvSpPr>
        <p:spPr>
          <a:xfrm>
            <a:off x="200673" y="2528797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3" name="Google Shape;2433;p63"/>
          <p:cNvGrpSpPr/>
          <p:nvPr/>
        </p:nvGrpSpPr>
        <p:grpSpPr>
          <a:xfrm>
            <a:off x="234569" y="1518388"/>
            <a:ext cx="235120" cy="260745"/>
            <a:chOff x="3435832" y="2826538"/>
            <a:chExt cx="235120" cy="260745"/>
          </a:xfrm>
        </p:grpSpPr>
        <p:sp>
          <p:nvSpPr>
            <p:cNvPr id="2434" name="Google Shape;2434;p63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63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63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63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38" name="Google Shape;2438;p63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439" name="Google Shape;2439;p63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63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63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63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3" name="Google Shape;2443;p63"/>
          <p:cNvGrpSpPr/>
          <p:nvPr/>
        </p:nvGrpSpPr>
        <p:grpSpPr>
          <a:xfrm rot="1757539">
            <a:off x="3846687" y="195408"/>
            <a:ext cx="723555" cy="452889"/>
            <a:chOff x="4424715" y="3893690"/>
            <a:chExt cx="519458" cy="325140"/>
          </a:xfrm>
        </p:grpSpPr>
        <p:sp>
          <p:nvSpPr>
            <p:cNvPr id="2444" name="Google Shape;2444;p63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63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63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63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48" name="Google Shape;2448;p63"/>
          <p:cNvGrpSpPr/>
          <p:nvPr/>
        </p:nvGrpSpPr>
        <p:grpSpPr>
          <a:xfrm>
            <a:off x="8730432" y="1736025"/>
            <a:ext cx="235120" cy="260745"/>
            <a:chOff x="3435832" y="2826538"/>
            <a:chExt cx="235120" cy="260745"/>
          </a:xfrm>
        </p:grpSpPr>
        <p:sp>
          <p:nvSpPr>
            <p:cNvPr id="2449" name="Google Shape;2449;p63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63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63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63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53" name="Google Shape;2453;p63"/>
          <p:cNvSpPr/>
          <p:nvPr/>
        </p:nvSpPr>
        <p:spPr>
          <a:xfrm>
            <a:off x="4973561" y="4456047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4" name="Google Shape;2454;p63"/>
          <p:cNvSpPr/>
          <p:nvPr/>
        </p:nvSpPr>
        <p:spPr>
          <a:xfrm>
            <a:off x="8273124" y="2186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55" name="Google Shape;2455;p63"/>
          <p:cNvGrpSpPr/>
          <p:nvPr/>
        </p:nvGrpSpPr>
        <p:grpSpPr>
          <a:xfrm>
            <a:off x="433082" y="4388925"/>
            <a:ext cx="235120" cy="260745"/>
            <a:chOff x="3435832" y="2826538"/>
            <a:chExt cx="235120" cy="260745"/>
          </a:xfrm>
        </p:grpSpPr>
        <p:sp>
          <p:nvSpPr>
            <p:cNvPr id="2456" name="Google Shape;2456;p63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63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63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63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_1"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64"/>
          <p:cNvSpPr/>
          <p:nvPr/>
        </p:nvSpPr>
        <p:spPr>
          <a:xfrm>
            <a:off x="-84239" y="0"/>
            <a:ext cx="8530418" cy="5143637"/>
          </a:xfrm>
          <a:custGeom>
            <a:rect b="b" l="l" r="r" t="t"/>
            <a:pathLst>
              <a:path extrusionOk="0" h="176318" w="292413">
                <a:moveTo>
                  <a:pt x="2484" y="0"/>
                </a:moveTo>
                <a:lnTo>
                  <a:pt x="0" y="89737"/>
                </a:lnTo>
                <a:cubicBezTo>
                  <a:pt x="0" y="89737"/>
                  <a:pt x="4643" y="88805"/>
                  <a:pt x="11119" y="88805"/>
                </a:cubicBezTo>
                <a:cubicBezTo>
                  <a:pt x="23458" y="88805"/>
                  <a:pt x="42454" y="92186"/>
                  <a:pt x="48682" y="111827"/>
                </a:cubicBezTo>
                <a:cubicBezTo>
                  <a:pt x="58179" y="141779"/>
                  <a:pt x="87955" y="139762"/>
                  <a:pt x="108321" y="144438"/>
                </a:cubicBezTo>
                <a:cubicBezTo>
                  <a:pt x="128688" y="149142"/>
                  <a:pt x="141662" y="176317"/>
                  <a:pt x="141662" y="176317"/>
                </a:cubicBezTo>
                <a:lnTo>
                  <a:pt x="201740" y="176317"/>
                </a:lnTo>
                <a:cubicBezTo>
                  <a:pt x="264068" y="173278"/>
                  <a:pt x="292412" y="101775"/>
                  <a:pt x="284026" y="80211"/>
                </a:cubicBezTo>
                <a:cubicBezTo>
                  <a:pt x="275610" y="58675"/>
                  <a:pt x="262461" y="69253"/>
                  <a:pt x="254133" y="48273"/>
                </a:cubicBezTo>
                <a:cubicBezTo>
                  <a:pt x="245776" y="27292"/>
                  <a:pt x="278883" y="22266"/>
                  <a:pt x="267312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2" name="Google Shape;2462;p64"/>
          <p:cNvSpPr txBox="1"/>
          <p:nvPr>
            <p:ph type="title"/>
          </p:nvPr>
        </p:nvSpPr>
        <p:spPr>
          <a:xfrm>
            <a:off x="1114363" y="1574163"/>
            <a:ext cx="3352200" cy="10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3" name="Google Shape;2463;p64"/>
          <p:cNvSpPr txBox="1"/>
          <p:nvPr>
            <p:ph idx="1" type="subTitle"/>
          </p:nvPr>
        </p:nvSpPr>
        <p:spPr>
          <a:xfrm>
            <a:off x="1114375" y="2562538"/>
            <a:ext cx="3352200" cy="10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464" name="Google Shape;2464;p64"/>
          <p:cNvGrpSpPr/>
          <p:nvPr/>
        </p:nvGrpSpPr>
        <p:grpSpPr>
          <a:xfrm>
            <a:off x="6465582" y="4593150"/>
            <a:ext cx="235120" cy="260745"/>
            <a:chOff x="3435832" y="2826538"/>
            <a:chExt cx="235120" cy="260745"/>
          </a:xfrm>
        </p:grpSpPr>
        <p:sp>
          <p:nvSpPr>
            <p:cNvPr id="2465" name="Google Shape;2465;p64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64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64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64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9" name="Google Shape;2469;p64"/>
          <p:cNvSpPr/>
          <p:nvPr/>
        </p:nvSpPr>
        <p:spPr>
          <a:xfrm>
            <a:off x="4955524" y="45392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0" name="Google Shape;2470;p64"/>
          <p:cNvSpPr/>
          <p:nvPr/>
        </p:nvSpPr>
        <p:spPr>
          <a:xfrm>
            <a:off x="8600611" y="10851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1" name="Google Shape;2471;p64"/>
          <p:cNvGrpSpPr/>
          <p:nvPr/>
        </p:nvGrpSpPr>
        <p:grpSpPr>
          <a:xfrm>
            <a:off x="1666844" y="409125"/>
            <a:ext cx="235120" cy="260745"/>
            <a:chOff x="3435832" y="2826538"/>
            <a:chExt cx="235120" cy="260745"/>
          </a:xfrm>
        </p:grpSpPr>
        <p:sp>
          <p:nvSpPr>
            <p:cNvPr id="2472" name="Google Shape;2472;p64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64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64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64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76" name="Google Shape;2476;p64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7" name="Google Shape;2477;p64"/>
          <p:cNvGrpSpPr/>
          <p:nvPr/>
        </p:nvGrpSpPr>
        <p:grpSpPr>
          <a:xfrm>
            <a:off x="6071673" y="409125"/>
            <a:ext cx="235091" cy="260745"/>
            <a:chOff x="6220823" y="3735125"/>
            <a:chExt cx="235091" cy="260745"/>
          </a:xfrm>
        </p:grpSpPr>
        <p:sp>
          <p:nvSpPr>
            <p:cNvPr id="2478" name="Google Shape;2478;p64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64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64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64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2" name="Google Shape;2482;p64"/>
          <p:cNvGrpSpPr/>
          <p:nvPr/>
        </p:nvGrpSpPr>
        <p:grpSpPr>
          <a:xfrm rot="1757539">
            <a:off x="7854358" y="367708"/>
            <a:ext cx="723555" cy="452889"/>
            <a:chOff x="4424715" y="3893690"/>
            <a:chExt cx="519458" cy="325140"/>
          </a:xfrm>
        </p:grpSpPr>
        <p:sp>
          <p:nvSpPr>
            <p:cNvPr id="2483" name="Google Shape;2483;p64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64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64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64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7" name="Google Shape;2487;p64"/>
          <p:cNvGrpSpPr/>
          <p:nvPr/>
        </p:nvGrpSpPr>
        <p:grpSpPr>
          <a:xfrm>
            <a:off x="8687598" y="3070875"/>
            <a:ext cx="235091" cy="260745"/>
            <a:chOff x="6220823" y="3735125"/>
            <a:chExt cx="235091" cy="260745"/>
          </a:xfrm>
        </p:grpSpPr>
        <p:sp>
          <p:nvSpPr>
            <p:cNvPr id="2488" name="Google Shape;2488;p64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64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64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64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92" name="Google Shape;2492;p64"/>
          <p:cNvGrpSpPr/>
          <p:nvPr/>
        </p:nvGrpSpPr>
        <p:grpSpPr>
          <a:xfrm>
            <a:off x="526374" y="4298446"/>
            <a:ext cx="686300" cy="480006"/>
            <a:chOff x="445162" y="252583"/>
            <a:chExt cx="686300" cy="480006"/>
          </a:xfrm>
        </p:grpSpPr>
        <p:grpSp>
          <p:nvGrpSpPr>
            <p:cNvPr id="2493" name="Google Shape;2493;p64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494" name="Google Shape;2494;p64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5" name="Google Shape;2495;p64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6" name="Google Shape;2496;p64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497" name="Google Shape;2497;p64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8" name="Google Shape;2498;p64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99" name="Google Shape;2499;p64"/>
          <p:cNvSpPr/>
          <p:nvPr>
            <p:ph idx="2" type="pic"/>
          </p:nvPr>
        </p:nvSpPr>
        <p:spPr>
          <a:xfrm>
            <a:off x="4964538" y="1039188"/>
            <a:ext cx="3065100" cy="30651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p65"/>
          <p:cNvSpPr/>
          <p:nvPr/>
        </p:nvSpPr>
        <p:spPr>
          <a:xfrm flipH="1" rot="10800000">
            <a:off x="-204600" y="25"/>
            <a:ext cx="9348559" cy="5150525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2" name="Google Shape;2502;p65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03" name="Google Shape;2503;p65"/>
          <p:cNvSpPr txBox="1"/>
          <p:nvPr>
            <p:ph idx="2" type="title"/>
          </p:nvPr>
        </p:nvSpPr>
        <p:spPr>
          <a:xfrm>
            <a:off x="882850" y="2478475"/>
            <a:ext cx="2171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04" name="Google Shape;2504;p65"/>
          <p:cNvSpPr txBox="1"/>
          <p:nvPr>
            <p:ph idx="1" type="subTitle"/>
          </p:nvPr>
        </p:nvSpPr>
        <p:spPr>
          <a:xfrm>
            <a:off x="882850" y="2798878"/>
            <a:ext cx="2171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5" name="Google Shape;2505;p65"/>
          <p:cNvSpPr txBox="1"/>
          <p:nvPr>
            <p:ph idx="3" type="title"/>
          </p:nvPr>
        </p:nvSpPr>
        <p:spPr>
          <a:xfrm>
            <a:off x="3486197" y="2478475"/>
            <a:ext cx="2171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06" name="Google Shape;2506;p65"/>
          <p:cNvSpPr txBox="1"/>
          <p:nvPr>
            <p:ph idx="4" type="subTitle"/>
          </p:nvPr>
        </p:nvSpPr>
        <p:spPr>
          <a:xfrm>
            <a:off x="3486188" y="2798879"/>
            <a:ext cx="2171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7" name="Google Shape;2507;p65"/>
          <p:cNvSpPr txBox="1"/>
          <p:nvPr>
            <p:ph idx="5" type="title"/>
          </p:nvPr>
        </p:nvSpPr>
        <p:spPr>
          <a:xfrm>
            <a:off x="6089543" y="2478475"/>
            <a:ext cx="2171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08" name="Google Shape;2508;p65"/>
          <p:cNvSpPr txBox="1"/>
          <p:nvPr>
            <p:ph idx="6" type="subTitle"/>
          </p:nvPr>
        </p:nvSpPr>
        <p:spPr>
          <a:xfrm>
            <a:off x="6089525" y="2798878"/>
            <a:ext cx="2171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09" name="Google Shape;2509;p65"/>
          <p:cNvGrpSpPr/>
          <p:nvPr/>
        </p:nvGrpSpPr>
        <p:grpSpPr>
          <a:xfrm rot="8100000">
            <a:off x="-101758" y="694985"/>
            <a:ext cx="1648264" cy="815288"/>
            <a:chOff x="2544424" y="4110034"/>
            <a:chExt cx="773441" cy="382571"/>
          </a:xfrm>
        </p:grpSpPr>
        <p:sp>
          <p:nvSpPr>
            <p:cNvPr id="2510" name="Google Shape;2510;p65"/>
            <p:cNvSpPr/>
            <p:nvPr/>
          </p:nvSpPr>
          <p:spPr>
            <a:xfrm>
              <a:off x="2544424" y="4219323"/>
              <a:ext cx="544415" cy="273223"/>
            </a:xfrm>
            <a:custGeom>
              <a:rect b="b" l="l" r="r" t="t"/>
              <a:pathLst>
                <a:path extrusionOk="0" h="9415" w="18760">
                  <a:moveTo>
                    <a:pt x="13332" y="1"/>
                  </a:moveTo>
                  <a:cubicBezTo>
                    <a:pt x="7357" y="1"/>
                    <a:pt x="1" y="2741"/>
                    <a:pt x="2897" y="7697"/>
                  </a:cubicBezTo>
                  <a:cubicBezTo>
                    <a:pt x="3612" y="8922"/>
                    <a:pt x="4656" y="9414"/>
                    <a:pt x="5872" y="9414"/>
                  </a:cubicBezTo>
                  <a:cubicBezTo>
                    <a:pt x="10863" y="9414"/>
                    <a:pt x="18760" y="1123"/>
                    <a:pt x="18760" y="1123"/>
                  </a:cubicBezTo>
                  <a:cubicBezTo>
                    <a:pt x="17513" y="366"/>
                    <a:pt x="15514" y="1"/>
                    <a:pt x="13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65"/>
            <p:cNvSpPr/>
            <p:nvPr/>
          </p:nvSpPr>
          <p:spPr>
            <a:xfrm>
              <a:off x="2964518" y="4110034"/>
              <a:ext cx="257727" cy="127891"/>
            </a:xfrm>
            <a:custGeom>
              <a:rect b="b" l="l" r="r" t="t"/>
              <a:pathLst>
                <a:path extrusionOk="0" h="4407" w="8881">
                  <a:moveTo>
                    <a:pt x="2170" y="0"/>
                  </a:moveTo>
                  <a:cubicBezTo>
                    <a:pt x="1" y="0"/>
                    <a:pt x="201" y="2080"/>
                    <a:pt x="3030" y="3137"/>
                  </a:cubicBezTo>
                  <a:cubicBezTo>
                    <a:pt x="6341" y="4375"/>
                    <a:pt x="8881" y="4407"/>
                    <a:pt x="8881" y="4407"/>
                  </a:cubicBezTo>
                  <a:cubicBezTo>
                    <a:pt x="8881" y="4407"/>
                    <a:pt x="6936" y="1160"/>
                    <a:pt x="3480" y="196"/>
                  </a:cubicBezTo>
                  <a:cubicBezTo>
                    <a:pt x="2976" y="61"/>
                    <a:pt x="2539" y="0"/>
                    <a:pt x="21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65"/>
            <p:cNvSpPr/>
            <p:nvPr/>
          </p:nvSpPr>
          <p:spPr>
            <a:xfrm>
              <a:off x="3028652" y="4237896"/>
              <a:ext cx="193592" cy="134392"/>
            </a:xfrm>
            <a:custGeom>
              <a:rect b="b" l="l" r="r" t="t"/>
              <a:pathLst>
                <a:path extrusionOk="0" h="4631" w="6671">
                  <a:moveTo>
                    <a:pt x="6671" y="1"/>
                  </a:moveTo>
                  <a:cubicBezTo>
                    <a:pt x="3520" y="580"/>
                    <a:pt x="1" y="4180"/>
                    <a:pt x="1608" y="4598"/>
                  </a:cubicBezTo>
                  <a:cubicBezTo>
                    <a:pt x="1696" y="4620"/>
                    <a:pt x="1788" y="4630"/>
                    <a:pt x="1885" y="4630"/>
                  </a:cubicBezTo>
                  <a:cubicBezTo>
                    <a:pt x="3622" y="4630"/>
                    <a:pt x="6625" y="1219"/>
                    <a:pt x="66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65"/>
            <p:cNvSpPr/>
            <p:nvPr/>
          </p:nvSpPr>
          <p:spPr>
            <a:xfrm>
              <a:off x="2628466" y="4221587"/>
              <a:ext cx="689399" cy="221103"/>
            </a:xfrm>
            <a:custGeom>
              <a:rect b="b" l="l" r="r" t="t"/>
              <a:pathLst>
                <a:path extrusionOk="0" fill="none" h="7619" w="23756">
                  <a:moveTo>
                    <a:pt x="23755" y="627"/>
                  </a:moveTo>
                  <a:cubicBezTo>
                    <a:pt x="17198" y="0"/>
                    <a:pt x="5015" y="2636"/>
                    <a:pt x="1" y="761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4" name="Google Shape;2514;p65"/>
            <p:cNvSpPr/>
            <p:nvPr/>
          </p:nvSpPr>
          <p:spPr>
            <a:xfrm>
              <a:off x="2613086" y="4376902"/>
              <a:ext cx="102644" cy="98436"/>
            </a:xfrm>
            <a:custGeom>
              <a:rect b="b" l="l" r="r" t="t"/>
              <a:pathLst>
                <a:path extrusionOk="0" fill="none" h="3392" w="3537">
                  <a:moveTo>
                    <a:pt x="0" y="1061"/>
                  </a:moveTo>
                  <a:cubicBezTo>
                    <a:pt x="1013" y="354"/>
                    <a:pt x="3536" y="1"/>
                    <a:pt x="3536" y="1"/>
                  </a:cubicBezTo>
                  <a:cubicBezTo>
                    <a:pt x="3536" y="1"/>
                    <a:pt x="2379" y="2508"/>
                    <a:pt x="1527" y="3392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5" name="Google Shape;2515;p65"/>
            <p:cNvSpPr/>
            <p:nvPr/>
          </p:nvSpPr>
          <p:spPr>
            <a:xfrm>
              <a:off x="2619151" y="4316744"/>
              <a:ext cx="161874" cy="175861"/>
            </a:xfrm>
            <a:custGeom>
              <a:rect b="b" l="l" r="r" t="t"/>
              <a:pathLst>
                <a:path extrusionOk="0" fill="none" h="6060" w="5578">
                  <a:moveTo>
                    <a:pt x="0" y="772"/>
                  </a:moveTo>
                  <a:cubicBezTo>
                    <a:pt x="3022" y="0"/>
                    <a:pt x="5577" y="900"/>
                    <a:pt x="5577" y="900"/>
                  </a:cubicBezTo>
                  <a:cubicBezTo>
                    <a:pt x="5577" y="900"/>
                    <a:pt x="4597" y="4356"/>
                    <a:pt x="3343" y="6059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65"/>
            <p:cNvSpPr/>
            <p:nvPr/>
          </p:nvSpPr>
          <p:spPr>
            <a:xfrm>
              <a:off x="2694690" y="4270573"/>
              <a:ext cx="153951" cy="209437"/>
            </a:xfrm>
            <a:custGeom>
              <a:rect b="b" l="l" r="r" t="t"/>
              <a:pathLst>
                <a:path extrusionOk="0" fill="none" h="7217" w="5305">
                  <a:moveTo>
                    <a:pt x="1" y="0"/>
                  </a:moveTo>
                  <a:cubicBezTo>
                    <a:pt x="2347" y="16"/>
                    <a:pt x="5305" y="1511"/>
                    <a:pt x="5305" y="1511"/>
                  </a:cubicBezTo>
                  <a:cubicBezTo>
                    <a:pt x="5305" y="1511"/>
                    <a:pt x="4357" y="5240"/>
                    <a:pt x="2894" y="7216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65"/>
            <p:cNvSpPr/>
            <p:nvPr/>
          </p:nvSpPr>
          <p:spPr>
            <a:xfrm>
              <a:off x="2785174" y="4237432"/>
              <a:ext cx="139035" cy="209466"/>
            </a:xfrm>
            <a:custGeom>
              <a:rect b="b" l="l" r="r" t="t"/>
              <a:pathLst>
                <a:path extrusionOk="0" fill="none" h="7218" w="4791">
                  <a:moveTo>
                    <a:pt x="1" y="1"/>
                  </a:moveTo>
                  <a:cubicBezTo>
                    <a:pt x="2267" y="226"/>
                    <a:pt x="4790" y="1785"/>
                    <a:pt x="4790" y="1785"/>
                  </a:cubicBezTo>
                  <a:cubicBezTo>
                    <a:pt x="4790" y="1785"/>
                    <a:pt x="3569" y="5433"/>
                    <a:pt x="2187" y="721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65"/>
            <p:cNvSpPr/>
            <p:nvPr/>
          </p:nvSpPr>
          <p:spPr>
            <a:xfrm>
              <a:off x="2877545" y="4222051"/>
              <a:ext cx="115238" cy="167010"/>
            </a:xfrm>
            <a:custGeom>
              <a:rect b="b" l="l" r="r" t="t"/>
              <a:pathLst>
                <a:path extrusionOk="0" fill="none" h="5755" w="3971">
                  <a:moveTo>
                    <a:pt x="0" y="1"/>
                  </a:moveTo>
                  <a:cubicBezTo>
                    <a:pt x="1897" y="193"/>
                    <a:pt x="3970" y="1688"/>
                    <a:pt x="3970" y="1688"/>
                  </a:cubicBezTo>
                  <a:cubicBezTo>
                    <a:pt x="3970" y="1688"/>
                    <a:pt x="3440" y="3681"/>
                    <a:pt x="1977" y="5754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65"/>
            <p:cNvSpPr/>
            <p:nvPr/>
          </p:nvSpPr>
          <p:spPr>
            <a:xfrm>
              <a:off x="2980624" y="4221587"/>
              <a:ext cx="71389" cy="109638"/>
            </a:xfrm>
            <a:custGeom>
              <a:rect b="b" l="l" r="r" t="t"/>
              <a:pathLst>
                <a:path extrusionOk="0" fill="none" h="3778" w="2460">
                  <a:moveTo>
                    <a:pt x="0" y="0"/>
                  </a:moveTo>
                  <a:cubicBezTo>
                    <a:pt x="1157" y="563"/>
                    <a:pt x="2459" y="1270"/>
                    <a:pt x="2459" y="1270"/>
                  </a:cubicBezTo>
                  <a:cubicBezTo>
                    <a:pt x="2459" y="1270"/>
                    <a:pt x="2025" y="2218"/>
                    <a:pt x="852" y="377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65"/>
            <p:cNvSpPr/>
            <p:nvPr/>
          </p:nvSpPr>
          <p:spPr>
            <a:xfrm>
              <a:off x="2989939" y="4115722"/>
              <a:ext cx="232305" cy="122203"/>
            </a:xfrm>
            <a:custGeom>
              <a:rect b="b" l="l" r="r" t="t"/>
              <a:pathLst>
                <a:path extrusionOk="0" fill="none" h="4211" w="8005">
                  <a:moveTo>
                    <a:pt x="322" y="0"/>
                  </a:moveTo>
                  <a:cubicBezTo>
                    <a:pt x="2604" y="0"/>
                    <a:pt x="8005" y="4211"/>
                    <a:pt x="8005" y="4211"/>
                  </a:cubicBezTo>
                  <a:cubicBezTo>
                    <a:pt x="8005" y="4211"/>
                    <a:pt x="4212" y="2234"/>
                    <a:pt x="1" y="1382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65"/>
            <p:cNvSpPr/>
            <p:nvPr/>
          </p:nvSpPr>
          <p:spPr>
            <a:xfrm>
              <a:off x="3063650" y="4237896"/>
              <a:ext cx="158594" cy="132970"/>
            </a:xfrm>
            <a:custGeom>
              <a:rect b="b" l="l" r="r" t="t"/>
              <a:pathLst>
                <a:path extrusionOk="0" fill="none" h="4582" w="5465">
                  <a:moveTo>
                    <a:pt x="1029" y="4582"/>
                  </a:moveTo>
                  <a:cubicBezTo>
                    <a:pt x="3006" y="3231"/>
                    <a:pt x="5465" y="1"/>
                    <a:pt x="5465" y="1"/>
                  </a:cubicBezTo>
                  <a:cubicBezTo>
                    <a:pt x="5465" y="1"/>
                    <a:pt x="1447" y="3408"/>
                    <a:pt x="0" y="4067"/>
                  </a:cubicBezTo>
                </a:path>
              </a:pathLst>
            </a:custGeom>
            <a:noFill/>
            <a:ln cap="rnd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2" name="Google Shape;2522;p65"/>
          <p:cNvGrpSpPr/>
          <p:nvPr/>
        </p:nvGrpSpPr>
        <p:grpSpPr>
          <a:xfrm>
            <a:off x="524807" y="4353613"/>
            <a:ext cx="235120" cy="260745"/>
            <a:chOff x="3435832" y="2826538"/>
            <a:chExt cx="235120" cy="260745"/>
          </a:xfrm>
        </p:grpSpPr>
        <p:sp>
          <p:nvSpPr>
            <p:cNvPr id="2523" name="Google Shape;2523;p6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6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6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6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7" name="Google Shape;2527;p65"/>
          <p:cNvSpPr/>
          <p:nvPr/>
        </p:nvSpPr>
        <p:spPr>
          <a:xfrm>
            <a:off x="6345374" y="147179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8" name="Google Shape;2528;p65"/>
          <p:cNvSpPr/>
          <p:nvPr/>
        </p:nvSpPr>
        <p:spPr>
          <a:xfrm>
            <a:off x="2665013" y="47099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9" name="Google Shape;2529;p65"/>
          <p:cNvSpPr/>
          <p:nvPr/>
        </p:nvSpPr>
        <p:spPr>
          <a:xfrm>
            <a:off x="2937633" y="165675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0" name="Google Shape;2530;p65"/>
          <p:cNvGrpSpPr/>
          <p:nvPr/>
        </p:nvGrpSpPr>
        <p:grpSpPr>
          <a:xfrm>
            <a:off x="1695169" y="196338"/>
            <a:ext cx="235120" cy="260745"/>
            <a:chOff x="3435832" y="2826538"/>
            <a:chExt cx="235120" cy="260745"/>
          </a:xfrm>
        </p:grpSpPr>
        <p:sp>
          <p:nvSpPr>
            <p:cNvPr id="2531" name="Google Shape;2531;p6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6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6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6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5" name="Google Shape;2535;p65"/>
          <p:cNvGrpSpPr/>
          <p:nvPr/>
        </p:nvGrpSpPr>
        <p:grpSpPr>
          <a:xfrm flipH="1">
            <a:off x="953562" y="4467721"/>
            <a:ext cx="686300" cy="480006"/>
            <a:chOff x="445162" y="252583"/>
            <a:chExt cx="686300" cy="480006"/>
          </a:xfrm>
        </p:grpSpPr>
        <p:grpSp>
          <p:nvGrpSpPr>
            <p:cNvPr id="2536" name="Google Shape;2536;p65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537" name="Google Shape;2537;p65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8" name="Google Shape;2538;p65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9" name="Google Shape;2539;p65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540" name="Google Shape;2540;p65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1" name="Google Shape;2541;p65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42" name="Google Shape;2542;p65"/>
          <p:cNvGrpSpPr/>
          <p:nvPr/>
        </p:nvGrpSpPr>
        <p:grpSpPr>
          <a:xfrm>
            <a:off x="5542082" y="4714838"/>
            <a:ext cx="235120" cy="260745"/>
            <a:chOff x="3435832" y="2826538"/>
            <a:chExt cx="235120" cy="260745"/>
          </a:xfrm>
        </p:grpSpPr>
        <p:sp>
          <p:nvSpPr>
            <p:cNvPr id="2543" name="Google Shape;2543;p6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6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6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6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7" name="Google Shape;2547;p65"/>
          <p:cNvSpPr/>
          <p:nvPr/>
        </p:nvSpPr>
        <p:spPr>
          <a:xfrm>
            <a:off x="8532345" y="258757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48" name="Google Shape;2548;p65"/>
          <p:cNvGrpSpPr/>
          <p:nvPr/>
        </p:nvGrpSpPr>
        <p:grpSpPr>
          <a:xfrm rot="1757539">
            <a:off x="8175362" y="230683"/>
            <a:ext cx="723555" cy="452889"/>
            <a:chOff x="4424715" y="3893690"/>
            <a:chExt cx="519458" cy="325140"/>
          </a:xfrm>
        </p:grpSpPr>
        <p:sp>
          <p:nvSpPr>
            <p:cNvPr id="2549" name="Google Shape;2549;p65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65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1" name="Google Shape;2551;p65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65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3" name="Google Shape;2553;p65"/>
          <p:cNvGrpSpPr/>
          <p:nvPr/>
        </p:nvGrpSpPr>
        <p:grpSpPr>
          <a:xfrm>
            <a:off x="8571382" y="1463138"/>
            <a:ext cx="235120" cy="260745"/>
            <a:chOff x="3435832" y="2826538"/>
            <a:chExt cx="235120" cy="260745"/>
          </a:xfrm>
        </p:grpSpPr>
        <p:sp>
          <p:nvSpPr>
            <p:cNvPr id="2554" name="Google Shape;2554;p65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65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65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65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8" name="Google Shape;2558;p65"/>
          <p:cNvGrpSpPr/>
          <p:nvPr/>
        </p:nvGrpSpPr>
        <p:grpSpPr>
          <a:xfrm rot="-955860">
            <a:off x="7084826" y="4431569"/>
            <a:ext cx="2343610" cy="444255"/>
            <a:chOff x="175375" y="2179750"/>
            <a:chExt cx="7147475" cy="1354875"/>
          </a:xfrm>
        </p:grpSpPr>
        <p:sp>
          <p:nvSpPr>
            <p:cNvPr id="2559" name="Google Shape;2559;p65"/>
            <p:cNvSpPr/>
            <p:nvPr/>
          </p:nvSpPr>
          <p:spPr>
            <a:xfrm>
              <a:off x="5142050" y="2179750"/>
              <a:ext cx="1963100" cy="1244175"/>
            </a:xfrm>
            <a:custGeom>
              <a:rect b="b" l="l" r="r" t="t"/>
              <a:pathLst>
                <a:path extrusionOk="0" h="49767" w="78524">
                  <a:moveTo>
                    <a:pt x="16729" y="1"/>
                  </a:moveTo>
                  <a:cubicBezTo>
                    <a:pt x="16511" y="1"/>
                    <a:pt x="16298" y="9"/>
                    <a:pt x="16089" y="26"/>
                  </a:cubicBezTo>
                  <a:cubicBezTo>
                    <a:pt x="1" y="1207"/>
                    <a:pt x="40295" y="37663"/>
                    <a:pt x="40295" y="37663"/>
                  </a:cubicBezTo>
                  <a:cubicBezTo>
                    <a:pt x="52546" y="39582"/>
                    <a:pt x="65387" y="43715"/>
                    <a:pt x="78523" y="49766"/>
                  </a:cubicBezTo>
                  <a:cubicBezTo>
                    <a:pt x="78523" y="49766"/>
                    <a:pt x="33504" y="1"/>
                    <a:pt x="167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65"/>
            <p:cNvSpPr/>
            <p:nvPr/>
          </p:nvSpPr>
          <p:spPr>
            <a:xfrm>
              <a:off x="3935450" y="2320825"/>
              <a:ext cx="1841300" cy="745175"/>
            </a:xfrm>
            <a:custGeom>
              <a:rect b="b" l="l" r="r" t="t"/>
              <a:pathLst>
                <a:path extrusionOk="0" h="29807" w="73652">
                  <a:moveTo>
                    <a:pt x="16634" y="1"/>
                  </a:moveTo>
                  <a:cubicBezTo>
                    <a:pt x="15733" y="1"/>
                    <a:pt x="14908" y="93"/>
                    <a:pt x="14170" y="287"/>
                  </a:cubicBezTo>
                  <a:cubicBezTo>
                    <a:pt x="0" y="3977"/>
                    <a:pt x="43837" y="28478"/>
                    <a:pt x="43837" y="28478"/>
                  </a:cubicBezTo>
                  <a:cubicBezTo>
                    <a:pt x="46199" y="28367"/>
                    <a:pt x="48588" y="28312"/>
                    <a:pt x="51007" y="28312"/>
                  </a:cubicBezTo>
                  <a:cubicBezTo>
                    <a:pt x="58265" y="28312"/>
                    <a:pt x="65792" y="28810"/>
                    <a:pt x="73652" y="29806"/>
                  </a:cubicBezTo>
                  <a:cubicBezTo>
                    <a:pt x="73652" y="29806"/>
                    <a:pt x="32851" y="1"/>
                    <a:pt x="166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65"/>
            <p:cNvSpPr/>
            <p:nvPr/>
          </p:nvSpPr>
          <p:spPr>
            <a:xfrm>
              <a:off x="3005575" y="2346100"/>
              <a:ext cx="1446500" cy="767850"/>
            </a:xfrm>
            <a:custGeom>
              <a:rect b="b" l="l" r="r" t="t"/>
              <a:pathLst>
                <a:path extrusionOk="0" h="30714" w="57860">
                  <a:moveTo>
                    <a:pt x="14095" y="0"/>
                  </a:moveTo>
                  <a:cubicBezTo>
                    <a:pt x="13921" y="0"/>
                    <a:pt x="13749" y="5"/>
                    <a:pt x="13580" y="14"/>
                  </a:cubicBezTo>
                  <a:cubicBezTo>
                    <a:pt x="1" y="752"/>
                    <a:pt x="35719" y="30714"/>
                    <a:pt x="35719" y="30714"/>
                  </a:cubicBezTo>
                  <a:cubicBezTo>
                    <a:pt x="42214" y="29681"/>
                    <a:pt x="49741" y="29090"/>
                    <a:pt x="57859" y="28500"/>
                  </a:cubicBezTo>
                  <a:cubicBezTo>
                    <a:pt x="57859" y="28500"/>
                    <a:pt x="27919" y="0"/>
                    <a:pt x="140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65"/>
            <p:cNvSpPr/>
            <p:nvPr/>
          </p:nvSpPr>
          <p:spPr>
            <a:xfrm>
              <a:off x="2245450" y="2405475"/>
              <a:ext cx="1239850" cy="830250"/>
            </a:xfrm>
            <a:custGeom>
              <a:rect b="b" l="l" r="r" t="t"/>
              <a:pathLst>
                <a:path extrusionOk="0" h="33210" w="49594">
                  <a:moveTo>
                    <a:pt x="13432" y="0"/>
                  </a:moveTo>
                  <a:cubicBezTo>
                    <a:pt x="0" y="0"/>
                    <a:pt x="31586" y="33210"/>
                    <a:pt x="31586" y="33210"/>
                  </a:cubicBezTo>
                  <a:lnTo>
                    <a:pt x="49593" y="30553"/>
                  </a:lnTo>
                  <a:cubicBezTo>
                    <a:pt x="49593" y="30553"/>
                    <a:pt x="27011" y="0"/>
                    <a:pt x="13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65"/>
            <p:cNvSpPr/>
            <p:nvPr/>
          </p:nvSpPr>
          <p:spPr>
            <a:xfrm>
              <a:off x="1806350" y="2540225"/>
              <a:ext cx="852400" cy="791450"/>
            </a:xfrm>
            <a:custGeom>
              <a:rect b="b" l="l" r="r" t="t"/>
              <a:pathLst>
                <a:path extrusionOk="0" h="31658" w="34096">
                  <a:moveTo>
                    <a:pt x="8797" y="0"/>
                  </a:moveTo>
                  <a:cubicBezTo>
                    <a:pt x="8564" y="0"/>
                    <a:pt x="8338" y="24"/>
                    <a:pt x="8118" y="71"/>
                  </a:cubicBezTo>
                  <a:cubicBezTo>
                    <a:pt x="0" y="1843"/>
                    <a:pt x="15646" y="31657"/>
                    <a:pt x="15646" y="31657"/>
                  </a:cubicBezTo>
                  <a:cubicBezTo>
                    <a:pt x="21402" y="31510"/>
                    <a:pt x="27601" y="30919"/>
                    <a:pt x="34095" y="30181"/>
                  </a:cubicBezTo>
                  <a:cubicBezTo>
                    <a:pt x="34095" y="30181"/>
                    <a:pt x="17188" y="0"/>
                    <a:pt x="87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65"/>
            <p:cNvSpPr/>
            <p:nvPr/>
          </p:nvSpPr>
          <p:spPr>
            <a:xfrm>
              <a:off x="1300825" y="2593650"/>
              <a:ext cx="553500" cy="738725"/>
            </a:xfrm>
            <a:custGeom>
              <a:rect b="b" l="l" r="r" t="t"/>
              <a:pathLst>
                <a:path extrusionOk="0" h="29549" w="22140">
                  <a:moveTo>
                    <a:pt x="7823" y="1"/>
                  </a:moveTo>
                  <a:cubicBezTo>
                    <a:pt x="0" y="1"/>
                    <a:pt x="5609" y="28487"/>
                    <a:pt x="5609" y="28487"/>
                  </a:cubicBezTo>
                  <a:cubicBezTo>
                    <a:pt x="10493" y="29130"/>
                    <a:pt x="15266" y="29548"/>
                    <a:pt x="20023" y="29548"/>
                  </a:cubicBezTo>
                  <a:cubicBezTo>
                    <a:pt x="20729" y="29548"/>
                    <a:pt x="21435" y="29539"/>
                    <a:pt x="22140" y="29520"/>
                  </a:cubicBezTo>
                  <a:cubicBezTo>
                    <a:pt x="22140" y="29520"/>
                    <a:pt x="15498" y="1"/>
                    <a:pt x="78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65"/>
            <p:cNvSpPr/>
            <p:nvPr/>
          </p:nvSpPr>
          <p:spPr>
            <a:xfrm>
              <a:off x="773675" y="2634175"/>
              <a:ext cx="427550" cy="638450"/>
            </a:xfrm>
            <a:custGeom>
              <a:rect b="b" l="l" r="r" t="t"/>
              <a:pathLst>
                <a:path extrusionOk="0" h="25538" w="17102">
                  <a:moveTo>
                    <a:pt x="7072" y="1"/>
                  </a:moveTo>
                  <a:cubicBezTo>
                    <a:pt x="1" y="1"/>
                    <a:pt x="1603" y="22291"/>
                    <a:pt x="1603" y="22291"/>
                  </a:cubicBezTo>
                  <a:cubicBezTo>
                    <a:pt x="7064" y="23619"/>
                    <a:pt x="12230" y="24800"/>
                    <a:pt x="17101" y="25538"/>
                  </a:cubicBezTo>
                  <a:cubicBezTo>
                    <a:pt x="17101" y="25538"/>
                    <a:pt x="14592" y="151"/>
                    <a:pt x="7212" y="3"/>
                  </a:cubicBezTo>
                  <a:cubicBezTo>
                    <a:pt x="7165" y="1"/>
                    <a:pt x="7118" y="1"/>
                    <a:pt x="70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65"/>
            <p:cNvSpPr/>
            <p:nvPr/>
          </p:nvSpPr>
          <p:spPr>
            <a:xfrm>
              <a:off x="175375" y="2591625"/>
              <a:ext cx="439150" cy="544475"/>
            </a:xfrm>
            <a:custGeom>
              <a:rect b="b" l="l" r="r" t="t"/>
              <a:pathLst>
                <a:path extrusionOk="0" h="21779" w="17566">
                  <a:moveTo>
                    <a:pt x="9476" y="1"/>
                  </a:moveTo>
                  <a:cubicBezTo>
                    <a:pt x="9228" y="1"/>
                    <a:pt x="8972" y="27"/>
                    <a:pt x="8709" y="82"/>
                  </a:cubicBezTo>
                  <a:cubicBezTo>
                    <a:pt x="886" y="1705"/>
                    <a:pt x="1" y="15727"/>
                    <a:pt x="8709" y="18827"/>
                  </a:cubicBezTo>
                  <a:lnTo>
                    <a:pt x="17565" y="21779"/>
                  </a:lnTo>
                  <a:cubicBezTo>
                    <a:pt x="17565" y="21779"/>
                    <a:pt x="16600" y="1"/>
                    <a:pt x="94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65"/>
            <p:cNvSpPr/>
            <p:nvPr/>
          </p:nvSpPr>
          <p:spPr>
            <a:xfrm>
              <a:off x="322975" y="2770775"/>
              <a:ext cx="6999875" cy="763850"/>
            </a:xfrm>
            <a:custGeom>
              <a:rect b="b" l="l" r="r" t="t"/>
              <a:pathLst>
                <a:path extrusionOk="0" fill="none" h="30554" w="279995">
                  <a:moveTo>
                    <a:pt x="279994" y="30553"/>
                  </a:moveTo>
                  <a:cubicBezTo>
                    <a:pt x="225088" y="0"/>
                    <a:pt x="157045" y="11070"/>
                    <a:pt x="99039" y="20074"/>
                  </a:cubicBezTo>
                  <a:cubicBezTo>
                    <a:pt x="41033" y="29077"/>
                    <a:pt x="1" y="10480"/>
                    <a:pt x="1" y="10480"/>
                  </a:cubicBezTo>
                </a:path>
              </a:pathLst>
            </a:custGeom>
            <a:solidFill>
              <a:schemeClr val="accent1"/>
            </a:solidFill>
            <a:ln cap="rnd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65"/>
            <p:cNvSpPr/>
            <p:nvPr/>
          </p:nvSpPr>
          <p:spPr>
            <a:xfrm>
              <a:off x="374650" y="2593650"/>
              <a:ext cx="95950" cy="494475"/>
            </a:xfrm>
            <a:custGeom>
              <a:rect b="b" l="l" r="r" t="t"/>
              <a:pathLst>
                <a:path extrusionOk="0" fill="none" h="19779" w="3838">
                  <a:moveTo>
                    <a:pt x="738" y="1"/>
                  </a:moveTo>
                  <a:cubicBezTo>
                    <a:pt x="0" y="7233"/>
                    <a:pt x="3838" y="19779"/>
                    <a:pt x="3838" y="19779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65"/>
            <p:cNvSpPr/>
            <p:nvPr/>
          </p:nvSpPr>
          <p:spPr>
            <a:xfrm>
              <a:off x="917075" y="2634250"/>
              <a:ext cx="88575" cy="601475"/>
            </a:xfrm>
            <a:custGeom>
              <a:rect b="b" l="l" r="r" t="t"/>
              <a:pathLst>
                <a:path extrusionOk="0" fill="none" h="24059" w="3543">
                  <a:moveTo>
                    <a:pt x="1476" y="0"/>
                  </a:moveTo>
                  <a:cubicBezTo>
                    <a:pt x="0" y="10185"/>
                    <a:pt x="3542" y="24059"/>
                    <a:pt x="3542" y="24059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65"/>
            <p:cNvSpPr/>
            <p:nvPr/>
          </p:nvSpPr>
          <p:spPr>
            <a:xfrm>
              <a:off x="1496375" y="2593650"/>
              <a:ext cx="155025" cy="715875"/>
            </a:xfrm>
            <a:custGeom>
              <a:rect b="b" l="l" r="r" t="t"/>
              <a:pathLst>
                <a:path extrusionOk="0" fill="none" h="28635" w="6201">
                  <a:moveTo>
                    <a:pt x="1" y="1"/>
                  </a:moveTo>
                  <a:cubicBezTo>
                    <a:pt x="1" y="9152"/>
                    <a:pt x="6200" y="28635"/>
                    <a:pt x="6200" y="28635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65"/>
            <p:cNvSpPr/>
            <p:nvPr/>
          </p:nvSpPr>
          <p:spPr>
            <a:xfrm>
              <a:off x="2009300" y="2542000"/>
              <a:ext cx="416975" cy="774900"/>
            </a:xfrm>
            <a:custGeom>
              <a:rect b="b" l="l" r="r" t="t"/>
              <a:pathLst>
                <a:path extrusionOk="0" fill="none" h="30996" w="16679">
                  <a:moveTo>
                    <a:pt x="0" y="0"/>
                  </a:moveTo>
                  <a:cubicBezTo>
                    <a:pt x="3395" y="11661"/>
                    <a:pt x="16679" y="30996"/>
                    <a:pt x="16679" y="30996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65"/>
            <p:cNvSpPr/>
            <p:nvPr/>
          </p:nvSpPr>
          <p:spPr>
            <a:xfrm>
              <a:off x="2533275" y="2412850"/>
              <a:ext cx="741700" cy="785975"/>
            </a:xfrm>
            <a:custGeom>
              <a:rect b="b" l="l" r="r" t="t"/>
              <a:pathLst>
                <a:path extrusionOk="0" fill="none" h="31439" w="29668">
                  <a:moveTo>
                    <a:pt x="0" y="1"/>
                  </a:moveTo>
                  <a:cubicBezTo>
                    <a:pt x="15055" y="14760"/>
                    <a:pt x="29667" y="31439"/>
                    <a:pt x="29667" y="31439"/>
                  </a:cubicBezTo>
                </a:path>
              </a:pathLst>
            </a:custGeom>
            <a:solidFill>
              <a:schemeClr val="dk1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65"/>
            <p:cNvSpPr/>
            <p:nvPr/>
          </p:nvSpPr>
          <p:spPr>
            <a:xfrm>
              <a:off x="3278625" y="2372275"/>
              <a:ext cx="885625" cy="708475"/>
            </a:xfrm>
            <a:custGeom>
              <a:rect b="b" l="l" r="r" t="t"/>
              <a:pathLst>
                <a:path extrusionOk="0" fill="none" h="28339" w="35425">
                  <a:moveTo>
                    <a:pt x="35424" y="28339"/>
                  </a:moveTo>
                  <a:cubicBezTo>
                    <a:pt x="35424" y="28339"/>
                    <a:pt x="14318" y="6937"/>
                    <a:pt x="1" y="0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65"/>
            <p:cNvSpPr/>
            <p:nvPr/>
          </p:nvSpPr>
          <p:spPr>
            <a:xfrm>
              <a:off x="4245400" y="2346425"/>
              <a:ext cx="1051675" cy="682675"/>
            </a:xfrm>
            <a:custGeom>
              <a:rect b="b" l="l" r="r" t="t"/>
              <a:pathLst>
                <a:path extrusionOk="0" fill="none" h="27307" w="42067">
                  <a:moveTo>
                    <a:pt x="42066" y="27306"/>
                  </a:moveTo>
                  <a:cubicBezTo>
                    <a:pt x="22583" y="11661"/>
                    <a:pt x="1" y="1"/>
                    <a:pt x="1" y="1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65"/>
            <p:cNvSpPr/>
            <p:nvPr/>
          </p:nvSpPr>
          <p:spPr>
            <a:xfrm>
              <a:off x="5544275" y="2180375"/>
              <a:ext cx="1077475" cy="1055350"/>
            </a:xfrm>
            <a:custGeom>
              <a:rect b="b" l="l" r="r" t="t"/>
              <a:pathLst>
                <a:path extrusionOk="0" fill="none" h="42214" w="43099">
                  <a:moveTo>
                    <a:pt x="0" y="1"/>
                  </a:moveTo>
                  <a:cubicBezTo>
                    <a:pt x="26863" y="20517"/>
                    <a:pt x="43099" y="42214"/>
                    <a:pt x="43099" y="42214"/>
                  </a:cubicBezTo>
                </a:path>
              </a:pathLst>
            </a:custGeom>
            <a:solidFill>
              <a:schemeClr val="accent3"/>
            </a:solidFill>
            <a:ln cap="rnd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_1">
    <p:spTree>
      <p:nvGrpSpPr>
        <p:cNvPr id="2576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Google Shape;2577;p66"/>
          <p:cNvSpPr/>
          <p:nvPr/>
        </p:nvSpPr>
        <p:spPr>
          <a:xfrm flipH="1" rot="10800000">
            <a:off x="-459837" y="-840950"/>
            <a:ext cx="10486973" cy="5984453"/>
          </a:xfrm>
          <a:custGeom>
            <a:rect b="b" l="l" r="r" t="t"/>
            <a:pathLst>
              <a:path extrusionOk="0" h="75019" w="131461">
                <a:moveTo>
                  <a:pt x="5362" y="0"/>
                </a:moveTo>
                <a:lnTo>
                  <a:pt x="5048" y="12038"/>
                </a:lnTo>
                <a:cubicBezTo>
                  <a:pt x="5048" y="12038"/>
                  <a:pt x="1" y="56506"/>
                  <a:pt x="24475" y="56506"/>
                </a:cubicBezTo>
                <a:cubicBezTo>
                  <a:pt x="24788" y="56506"/>
                  <a:pt x="25106" y="56499"/>
                  <a:pt x="25430" y="56484"/>
                </a:cubicBezTo>
                <a:cubicBezTo>
                  <a:pt x="37427" y="55937"/>
                  <a:pt x="39186" y="41954"/>
                  <a:pt x="50975" y="41954"/>
                </a:cubicBezTo>
                <a:cubicBezTo>
                  <a:pt x="52448" y="41954"/>
                  <a:pt x="54077" y="42172"/>
                  <a:pt x="55902" y="42661"/>
                </a:cubicBezTo>
                <a:cubicBezTo>
                  <a:pt x="62474" y="44433"/>
                  <a:pt x="70629" y="56409"/>
                  <a:pt x="75832" y="65167"/>
                </a:cubicBezTo>
                <a:cubicBezTo>
                  <a:pt x="79312" y="71010"/>
                  <a:pt x="85570" y="74642"/>
                  <a:pt x="92368" y="74780"/>
                </a:cubicBezTo>
                <a:lnTo>
                  <a:pt x="103967" y="75019"/>
                </a:lnTo>
                <a:cubicBezTo>
                  <a:pt x="130782" y="73712"/>
                  <a:pt x="131461" y="45652"/>
                  <a:pt x="124864" y="37635"/>
                </a:cubicBezTo>
                <a:cubicBezTo>
                  <a:pt x="118267" y="29631"/>
                  <a:pt x="101579" y="25421"/>
                  <a:pt x="102873" y="20520"/>
                </a:cubicBezTo>
                <a:cubicBezTo>
                  <a:pt x="104293" y="15117"/>
                  <a:pt x="124210" y="9575"/>
                  <a:pt x="119247" y="0"/>
                </a:cubicBez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8" name="Google Shape;2578;p66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79" name="Google Shape;2579;p66"/>
          <p:cNvSpPr txBox="1"/>
          <p:nvPr>
            <p:ph idx="2" type="title"/>
          </p:nvPr>
        </p:nvSpPr>
        <p:spPr>
          <a:xfrm>
            <a:off x="1604888" y="1858922"/>
            <a:ext cx="2492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80" name="Google Shape;2580;p66"/>
          <p:cNvSpPr txBox="1"/>
          <p:nvPr>
            <p:ph idx="1" type="subTitle"/>
          </p:nvPr>
        </p:nvSpPr>
        <p:spPr>
          <a:xfrm>
            <a:off x="1604888" y="2206667"/>
            <a:ext cx="24927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1" name="Google Shape;2581;p66"/>
          <p:cNvSpPr txBox="1"/>
          <p:nvPr>
            <p:ph idx="3" type="title"/>
          </p:nvPr>
        </p:nvSpPr>
        <p:spPr>
          <a:xfrm>
            <a:off x="5046412" y="1858922"/>
            <a:ext cx="2492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82" name="Google Shape;2582;p66"/>
          <p:cNvSpPr txBox="1"/>
          <p:nvPr>
            <p:ph idx="4" type="subTitle"/>
          </p:nvPr>
        </p:nvSpPr>
        <p:spPr>
          <a:xfrm>
            <a:off x="5046404" y="2206667"/>
            <a:ext cx="24927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3" name="Google Shape;2583;p66"/>
          <p:cNvSpPr txBox="1"/>
          <p:nvPr>
            <p:ph idx="5" type="title"/>
          </p:nvPr>
        </p:nvSpPr>
        <p:spPr>
          <a:xfrm>
            <a:off x="1604888" y="3581625"/>
            <a:ext cx="2492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84" name="Google Shape;2584;p66"/>
          <p:cNvSpPr txBox="1"/>
          <p:nvPr>
            <p:ph idx="6" type="subTitle"/>
          </p:nvPr>
        </p:nvSpPr>
        <p:spPr>
          <a:xfrm>
            <a:off x="1604888" y="3929370"/>
            <a:ext cx="24927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5" name="Google Shape;2585;p66"/>
          <p:cNvSpPr txBox="1"/>
          <p:nvPr>
            <p:ph idx="7" type="title"/>
          </p:nvPr>
        </p:nvSpPr>
        <p:spPr>
          <a:xfrm>
            <a:off x="5046412" y="3581625"/>
            <a:ext cx="24927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586" name="Google Shape;2586;p66"/>
          <p:cNvSpPr txBox="1"/>
          <p:nvPr>
            <p:ph idx="8" type="subTitle"/>
          </p:nvPr>
        </p:nvSpPr>
        <p:spPr>
          <a:xfrm>
            <a:off x="5046404" y="3929370"/>
            <a:ext cx="24927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87" name="Google Shape;2587;p66"/>
          <p:cNvGrpSpPr/>
          <p:nvPr/>
        </p:nvGrpSpPr>
        <p:grpSpPr>
          <a:xfrm>
            <a:off x="2558882" y="158238"/>
            <a:ext cx="235120" cy="260745"/>
            <a:chOff x="3435832" y="2826538"/>
            <a:chExt cx="235120" cy="260745"/>
          </a:xfrm>
        </p:grpSpPr>
        <p:sp>
          <p:nvSpPr>
            <p:cNvPr id="2588" name="Google Shape;2588;p66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66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66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66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92" name="Google Shape;2592;p66"/>
          <p:cNvSpPr/>
          <p:nvPr/>
        </p:nvSpPr>
        <p:spPr>
          <a:xfrm>
            <a:off x="296099" y="37759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3" name="Google Shape;2593;p66"/>
          <p:cNvSpPr/>
          <p:nvPr/>
        </p:nvSpPr>
        <p:spPr>
          <a:xfrm>
            <a:off x="666911" y="1971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4" name="Google Shape;2594;p66"/>
          <p:cNvGrpSpPr/>
          <p:nvPr/>
        </p:nvGrpSpPr>
        <p:grpSpPr>
          <a:xfrm>
            <a:off x="383069" y="1744338"/>
            <a:ext cx="235120" cy="260745"/>
            <a:chOff x="3435832" y="2826538"/>
            <a:chExt cx="235120" cy="260745"/>
          </a:xfrm>
        </p:grpSpPr>
        <p:sp>
          <p:nvSpPr>
            <p:cNvPr id="2595" name="Google Shape;2595;p66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66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66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66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99" name="Google Shape;2599;p66"/>
          <p:cNvGrpSpPr/>
          <p:nvPr/>
        </p:nvGrpSpPr>
        <p:grpSpPr>
          <a:xfrm>
            <a:off x="157487" y="4608571"/>
            <a:ext cx="686300" cy="480006"/>
            <a:chOff x="445162" y="252583"/>
            <a:chExt cx="686300" cy="480006"/>
          </a:xfrm>
        </p:grpSpPr>
        <p:grpSp>
          <p:nvGrpSpPr>
            <p:cNvPr id="2600" name="Google Shape;2600;p66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601" name="Google Shape;2601;p66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2" name="Google Shape;2602;p66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03" name="Google Shape;2603;p66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604" name="Google Shape;2604;p66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5" name="Google Shape;2605;p66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06" name="Google Shape;2606;p66"/>
          <p:cNvGrpSpPr/>
          <p:nvPr/>
        </p:nvGrpSpPr>
        <p:grpSpPr>
          <a:xfrm>
            <a:off x="6022273" y="158237"/>
            <a:ext cx="235091" cy="260745"/>
            <a:chOff x="6220823" y="3735125"/>
            <a:chExt cx="235091" cy="260745"/>
          </a:xfrm>
        </p:grpSpPr>
        <p:sp>
          <p:nvSpPr>
            <p:cNvPr id="2607" name="Google Shape;2607;p66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66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66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66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1" name="Google Shape;2611;p66"/>
          <p:cNvGrpSpPr/>
          <p:nvPr/>
        </p:nvGrpSpPr>
        <p:grpSpPr>
          <a:xfrm rot="1757539">
            <a:off x="8226612" y="3361058"/>
            <a:ext cx="723555" cy="452889"/>
            <a:chOff x="4424715" y="3893690"/>
            <a:chExt cx="519458" cy="325140"/>
          </a:xfrm>
        </p:grpSpPr>
        <p:sp>
          <p:nvSpPr>
            <p:cNvPr id="2612" name="Google Shape;2612;p66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66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66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66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16" name="Google Shape;2616;p66"/>
          <p:cNvSpPr/>
          <p:nvPr/>
        </p:nvSpPr>
        <p:spPr>
          <a:xfrm>
            <a:off x="7223520" y="466867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7" name="Google Shape;2617;p66"/>
          <p:cNvSpPr/>
          <p:nvPr/>
        </p:nvSpPr>
        <p:spPr>
          <a:xfrm>
            <a:off x="7170363" y="1533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8" name="Google Shape;2618;p66"/>
          <p:cNvSpPr/>
          <p:nvPr/>
        </p:nvSpPr>
        <p:spPr>
          <a:xfrm>
            <a:off x="8601861" y="539498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19" name="Google Shape;2619;p66"/>
          <p:cNvGrpSpPr/>
          <p:nvPr/>
        </p:nvGrpSpPr>
        <p:grpSpPr>
          <a:xfrm>
            <a:off x="8654823" y="1563800"/>
            <a:ext cx="235091" cy="260745"/>
            <a:chOff x="6220823" y="3735125"/>
            <a:chExt cx="235091" cy="260745"/>
          </a:xfrm>
        </p:grpSpPr>
        <p:sp>
          <p:nvSpPr>
            <p:cNvPr id="2620" name="Google Shape;2620;p66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66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66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66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_1_1">
    <p:spTree>
      <p:nvGrpSpPr>
        <p:cNvPr id="2624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67"/>
          <p:cNvSpPr/>
          <p:nvPr/>
        </p:nvSpPr>
        <p:spPr>
          <a:xfrm flipH="1" rot="10800000">
            <a:off x="-620850" y="-455550"/>
            <a:ext cx="10131838" cy="5599055"/>
          </a:xfrm>
          <a:custGeom>
            <a:rect b="b" l="l" r="r" t="t"/>
            <a:pathLst>
              <a:path extrusionOk="0" h="69692" w="126112">
                <a:moveTo>
                  <a:pt x="2727" y="1"/>
                </a:moveTo>
                <a:lnTo>
                  <a:pt x="2802" y="11800"/>
                </a:lnTo>
                <a:cubicBezTo>
                  <a:pt x="9425" y="16324"/>
                  <a:pt x="0" y="43969"/>
                  <a:pt x="8256" y="50780"/>
                </a:cubicBezTo>
                <a:cubicBezTo>
                  <a:pt x="10339" y="52499"/>
                  <a:pt x="12708" y="53099"/>
                  <a:pt x="15222" y="53099"/>
                </a:cubicBezTo>
                <a:cubicBezTo>
                  <a:pt x="20998" y="53099"/>
                  <a:pt x="27546" y="49938"/>
                  <a:pt x="33187" y="49938"/>
                </a:cubicBezTo>
                <a:cubicBezTo>
                  <a:pt x="35355" y="49938"/>
                  <a:pt x="37389" y="50405"/>
                  <a:pt x="39193" y="51697"/>
                </a:cubicBezTo>
                <a:cubicBezTo>
                  <a:pt x="47738" y="57804"/>
                  <a:pt x="48065" y="69692"/>
                  <a:pt x="48065" y="69692"/>
                </a:cubicBezTo>
                <a:lnTo>
                  <a:pt x="79329" y="69692"/>
                </a:lnTo>
                <a:cubicBezTo>
                  <a:pt x="79329" y="69692"/>
                  <a:pt x="79668" y="61272"/>
                  <a:pt x="89042" y="61260"/>
                </a:cubicBezTo>
                <a:cubicBezTo>
                  <a:pt x="98429" y="61260"/>
                  <a:pt x="113860" y="55429"/>
                  <a:pt x="113860" y="44472"/>
                </a:cubicBezTo>
                <a:cubicBezTo>
                  <a:pt x="113860" y="36455"/>
                  <a:pt x="103179" y="14778"/>
                  <a:pt x="126112" y="11172"/>
                </a:cubicBezTo>
                <a:lnTo>
                  <a:pt x="126036" y="1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6" name="Google Shape;2626;p67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27" name="Google Shape;2627;p67"/>
          <p:cNvSpPr txBox="1"/>
          <p:nvPr>
            <p:ph idx="2" type="title"/>
          </p:nvPr>
        </p:nvSpPr>
        <p:spPr>
          <a:xfrm>
            <a:off x="908225" y="1871275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28" name="Google Shape;2628;p67"/>
          <p:cNvSpPr txBox="1"/>
          <p:nvPr>
            <p:ph idx="1" type="subTitle"/>
          </p:nvPr>
        </p:nvSpPr>
        <p:spPr>
          <a:xfrm>
            <a:off x="908225" y="2219020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9" name="Google Shape;2629;p67"/>
          <p:cNvSpPr txBox="1"/>
          <p:nvPr>
            <p:ph idx="3" type="title"/>
          </p:nvPr>
        </p:nvSpPr>
        <p:spPr>
          <a:xfrm>
            <a:off x="3511532" y="1871275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30" name="Google Shape;2630;p67"/>
          <p:cNvSpPr txBox="1"/>
          <p:nvPr>
            <p:ph idx="4" type="subTitle"/>
          </p:nvPr>
        </p:nvSpPr>
        <p:spPr>
          <a:xfrm>
            <a:off x="3511525" y="2219020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1" name="Google Shape;2631;p67"/>
          <p:cNvSpPr txBox="1"/>
          <p:nvPr>
            <p:ph idx="5" type="title"/>
          </p:nvPr>
        </p:nvSpPr>
        <p:spPr>
          <a:xfrm>
            <a:off x="6114838" y="1871275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32" name="Google Shape;2632;p67"/>
          <p:cNvSpPr txBox="1"/>
          <p:nvPr>
            <p:ph idx="6" type="subTitle"/>
          </p:nvPr>
        </p:nvSpPr>
        <p:spPr>
          <a:xfrm>
            <a:off x="6114825" y="2219020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3" name="Google Shape;2633;p67"/>
          <p:cNvSpPr txBox="1"/>
          <p:nvPr>
            <p:ph idx="7" type="title"/>
          </p:nvPr>
        </p:nvSpPr>
        <p:spPr>
          <a:xfrm>
            <a:off x="908225" y="3581628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34" name="Google Shape;2634;p67"/>
          <p:cNvSpPr txBox="1"/>
          <p:nvPr>
            <p:ph idx="8" type="subTitle"/>
          </p:nvPr>
        </p:nvSpPr>
        <p:spPr>
          <a:xfrm>
            <a:off x="908225" y="3929374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5" name="Google Shape;2635;p67"/>
          <p:cNvSpPr txBox="1"/>
          <p:nvPr>
            <p:ph idx="9" type="title"/>
          </p:nvPr>
        </p:nvSpPr>
        <p:spPr>
          <a:xfrm>
            <a:off x="3511532" y="3581629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36" name="Google Shape;2636;p67"/>
          <p:cNvSpPr txBox="1"/>
          <p:nvPr>
            <p:ph idx="13" type="subTitle"/>
          </p:nvPr>
        </p:nvSpPr>
        <p:spPr>
          <a:xfrm>
            <a:off x="3511525" y="3929375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7" name="Google Shape;2637;p67"/>
          <p:cNvSpPr txBox="1"/>
          <p:nvPr>
            <p:ph idx="14" type="title"/>
          </p:nvPr>
        </p:nvSpPr>
        <p:spPr>
          <a:xfrm>
            <a:off x="6114838" y="3581628"/>
            <a:ext cx="21210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638" name="Google Shape;2638;p67"/>
          <p:cNvSpPr txBox="1"/>
          <p:nvPr>
            <p:ph idx="15" type="subTitle"/>
          </p:nvPr>
        </p:nvSpPr>
        <p:spPr>
          <a:xfrm>
            <a:off x="6114825" y="3929374"/>
            <a:ext cx="21210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639" name="Google Shape;2639;p67"/>
          <p:cNvGrpSpPr/>
          <p:nvPr/>
        </p:nvGrpSpPr>
        <p:grpSpPr>
          <a:xfrm>
            <a:off x="2558882" y="158238"/>
            <a:ext cx="235120" cy="260745"/>
            <a:chOff x="3435832" y="2826538"/>
            <a:chExt cx="235120" cy="260745"/>
          </a:xfrm>
        </p:grpSpPr>
        <p:sp>
          <p:nvSpPr>
            <p:cNvPr id="2640" name="Google Shape;2640;p67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1" name="Google Shape;2641;p67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2" name="Google Shape;2642;p67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3" name="Google Shape;2643;p67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44" name="Google Shape;2644;p67"/>
          <p:cNvSpPr/>
          <p:nvPr/>
        </p:nvSpPr>
        <p:spPr>
          <a:xfrm>
            <a:off x="270111" y="3678792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5" name="Google Shape;2645;p67"/>
          <p:cNvSpPr/>
          <p:nvPr/>
        </p:nvSpPr>
        <p:spPr>
          <a:xfrm>
            <a:off x="172186" y="3869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46" name="Google Shape;2646;p67"/>
          <p:cNvGrpSpPr/>
          <p:nvPr/>
        </p:nvGrpSpPr>
        <p:grpSpPr>
          <a:xfrm>
            <a:off x="214144" y="2568738"/>
            <a:ext cx="235120" cy="260745"/>
            <a:chOff x="3435832" y="2826538"/>
            <a:chExt cx="235120" cy="260745"/>
          </a:xfrm>
        </p:grpSpPr>
        <p:sp>
          <p:nvSpPr>
            <p:cNvPr id="2647" name="Google Shape;2647;p67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67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67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67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51" name="Google Shape;2651;p67"/>
          <p:cNvGrpSpPr/>
          <p:nvPr/>
        </p:nvGrpSpPr>
        <p:grpSpPr>
          <a:xfrm>
            <a:off x="131500" y="4499971"/>
            <a:ext cx="686300" cy="480006"/>
            <a:chOff x="445162" y="252583"/>
            <a:chExt cx="686300" cy="480006"/>
          </a:xfrm>
        </p:grpSpPr>
        <p:grpSp>
          <p:nvGrpSpPr>
            <p:cNvPr id="2652" name="Google Shape;2652;p67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653" name="Google Shape;2653;p67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4" name="Google Shape;2654;p67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55" name="Google Shape;2655;p67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656" name="Google Shape;2656;p67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7" name="Google Shape;2657;p67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58" name="Google Shape;2658;p67"/>
          <p:cNvGrpSpPr/>
          <p:nvPr/>
        </p:nvGrpSpPr>
        <p:grpSpPr>
          <a:xfrm>
            <a:off x="3149823" y="4762162"/>
            <a:ext cx="235091" cy="260745"/>
            <a:chOff x="6220823" y="3735125"/>
            <a:chExt cx="235091" cy="260745"/>
          </a:xfrm>
        </p:grpSpPr>
        <p:sp>
          <p:nvSpPr>
            <p:cNvPr id="2659" name="Google Shape;2659;p67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67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67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67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63" name="Google Shape;2663;p67"/>
          <p:cNvGrpSpPr/>
          <p:nvPr/>
        </p:nvGrpSpPr>
        <p:grpSpPr>
          <a:xfrm rot="1757539">
            <a:off x="8304087" y="313058"/>
            <a:ext cx="723555" cy="452889"/>
            <a:chOff x="4424715" y="3893690"/>
            <a:chExt cx="519458" cy="325140"/>
          </a:xfrm>
        </p:grpSpPr>
        <p:sp>
          <p:nvSpPr>
            <p:cNvPr id="2664" name="Google Shape;2664;p67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5" name="Google Shape;2665;p67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67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7" name="Google Shape;2667;p67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68" name="Google Shape;2668;p67"/>
          <p:cNvSpPr/>
          <p:nvPr/>
        </p:nvSpPr>
        <p:spPr>
          <a:xfrm>
            <a:off x="6297970" y="4715926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9" name="Google Shape;2669;p67"/>
          <p:cNvSpPr/>
          <p:nvPr/>
        </p:nvSpPr>
        <p:spPr>
          <a:xfrm>
            <a:off x="7138438" y="11645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0" name="Google Shape;2670;p67"/>
          <p:cNvSpPr/>
          <p:nvPr/>
        </p:nvSpPr>
        <p:spPr>
          <a:xfrm>
            <a:off x="8530061" y="298567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71" name="Google Shape;2671;p67"/>
          <p:cNvGrpSpPr/>
          <p:nvPr/>
        </p:nvGrpSpPr>
        <p:grpSpPr>
          <a:xfrm>
            <a:off x="8654823" y="1563800"/>
            <a:ext cx="235091" cy="260745"/>
            <a:chOff x="6220823" y="3735125"/>
            <a:chExt cx="235091" cy="260745"/>
          </a:xfrm>
        </p:grpSpPr>
        <p:sp>
          <p:nvSpPr>
            <p:cNvPr id="2672" name="Google Shape;2672;p67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3" name="Google Shape;2673;p67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67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67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5">
    <p:spTree>
      <p:nvGrpSpPr>
        <p:cNvPr id="2676" name="Shape 2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7" name="Google Shape;2677;p68"/>
          <p:cNvSpPr/>
          <p:nvPr/>
        </p:nvSpPr>
        <p:spPr>
          <a:xfrm>
            <a:off x="-204600" y="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8" name="Google Shape;2678;p68"/>
          <p:cNvSpPr txBox="1"/>
          <p:nvPr>
            <p:ph idx="1" type="subTitle"/>
          </p:nvPr>
        </p:nvSpPr>
        <p:spPr>
          <a:xfrm>
            <a:off x="2637550" y="1256350"/>
            <a:ext cx="3868800" cy="3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9" name="Google Shape;2679;p68"/>
          <p:cNvSpPr txBox="1"/>
          <p:nvPr>
            <p:ph hasCustomPrompt="1" type="title"/>
          </p:nvPr>
        </p:nvSpPr>
        <p:spPr>
          <a:xfrm>
            <a:off x="2637756" y="727450"/>
            <a:ext cx="38688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80" name="Google Shape;2680;p68"/>
          <p:cNvSpPr txBox="1"/>
          <p:nvPr>
            <p:ph idx="2" type="subTitle"/>
          </p:nvPr>
        </p:nvSpPr>
        <p:spPr>
          <a:xfrm>
            <a:off x="2637550" y="2656350"/>
            <a:ext cx="3868800" cy="3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1" name="Google Shape;2681;p68"/>
          <p:cNvSpPr txBox="1"/>
          <p:nvPr>
            <p:ph hasCustomPrompt="1" idx="3" type="title"/>
          </p:nvPr>
        </p:nvSpPr>
        <p:spPr>
          <a:xfrm>
            <a:off x="2637756" y="2127450"/>
            <a:ext cx="38688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82" name="Google Shape;2682;p68"/>
          <p:cNvSpPr txBox="1"/>
          <p:nvPr>
            <p:ph idx="4" type="subTitle"/>
          </p:nvPr>
        </p:nvSpPr>
        <p:spPr>
          <a:xfrm>
            <a:off x="2637550" y="4056350"/>
            <a:ext cx="3868800" cy="3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3" name="Google Shape;2683;p68"/>
          <p:cNvSpPr txBox="1"/>
          <p:nvPr>
            <p:ph hasCustomPrompt="1" idx="5" type="title"/>
          </p:nvPr>
        </p:nvSpPr>
        <p:spPr>
          <a:xfrm>
            <a:off x="2637756" y="3527450"/>
            <a:ext cx="3868800" cy="52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2684" name="Google Shape;2684;p68"/>
          <p:cNvGrpSpPr/>
          <p:nvPr/>
        </p:nvGrpSpPr>
        <p:grpSpPr>
          <a:xfrm>
            <a:off x="1619590" y="137625"/>
            <a:ext cx="235120" cy="260745"/>
            <a:chOff x="5244590" y="2613850"/>
            <a:chExt cx="235120" cy="260745"/>
          </a:xfrm>
        </p:grpSpPr>
        <p:sp>
          <p:nvSpPr>
            <p:cNvPr id="2685" name="Google Shape;2685;p68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68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68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68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89" name="Google Shape;2689;p68"/>
          <p:cNvGrpSpPr/>
          <p:nvPr/>
        </p:nvGrpSpPr>
        <p:grpSpPr>
          <a:xfrm>
            <a:off x="8673748" y="3994375"/>
            <a:ext cx="235091" cy="260745"/>
            <a:chOff x="6220823" y="3735125"/>
            <a:chExt cx="235091" cy="260745"/>
          </a:xfrm>
        </p:grpSpPr>
        <p:sp>
          <p:nvSpPr>
            <p:cNvPr id="2690" name="Google Shape;2690;p68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68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68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68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94" name="Google Shape;2694;p68"/>
          <p:cNvSpPr/>
          <p:nvPr/>
        </p:nvSpPr>
        <p:spPr>
          <a:xfrm>
            <a:off x="8560945" y="886251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5" name="Google Shape;2695;p68"/>
          <p:cNvSpPr/>
          <p:nvPr/>
        </p:nvSpPr>
        <p:spPr>
          <a:xfrm>
            <a:off x="147413" y="361723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6" name="Google Shape;2696;p68"/>
          <p:cNvSpPr/>
          <p:nvPr/>
        </p:nvSpPr>
        <p:spPr>
          <a:xfrm>
            <a:off x="4045649" y="83748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97" name="Google Shape;2697;p68"/>
          <p:cNvGrpSpPr/>
          <p:nvPr/>
        </p:nvGrpSpPr>
        <p:grpSpPr>
          <a:xfrm>
            <a:off x="333344" y="1285563"/>
            <a:ext cx="235120" cy="260745"/>
            <a:chOff x="3435832" y="2826538"/>
            <a:chExt cx="235120" cy="260745"/>
          </a:xfrm>
        </p:grpSpPr>
        <p:sp>
          <p:nvSpPr>
            <p:cNvPr id="2698" name="Google Shape;2698;p68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68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68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1" name="Google Shape;2701;p68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2" name="Google Shape;2702;p68"/>
          <p:cNvGrpSpPr/>
          <p:nvPr/>
        </p:nvGrpSpPr>
        <p:grpSpPr>
          <a:xfrm flipH="1" rot="-6052265">
            <a:off x="351450" y="270336"/>
            <a:ext cx="723551" cy="452887"/>
            <a:chOff x="4424715" y="3893690"/>
            <a:chExt cx="519458" cy="325140"/>
          </a:xfrm>
        </p:grpSpPr>
        <p:sp>
          <p:nvSpPr>
            <p:cNvPr id="2703" name="Google Shape;2703;p68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4" name="Google Shape;2704;p68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5" name="Google Shape;2705;p68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6" name="Google Shape;2706;p68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7" name="Google Shape;2707;p68"/>
          <p:cNvGrpSpPr/>
          <p:nvPr/>
        </p:nvGrpSpPr>
        <p:grpSpPr>
          <a:xfrm>
            <a:off x="6846348" y="98800"/>
            <a:ext cx="235091" cy="260745"/>
            <a:chOff x="6220823" y="3735125"/>
            <a:chExt cx="235091" cy="260745"/>
          </a:xfrm>
        </p:grpSpPr>
        <p:sp>
          <p:nvSpPr>
            <p:cNvPr id="2708" name="Google Shape;2708;p68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68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68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1" name="Google Shape;2711;p68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2" name="Google Shape;2712;p68"/>
          <p:cNvGrpSpPr/>
          <p:nvPr/>
        </p:nvGrpSpPr>
        <p:grpSpPr>
          <a:xfrm>
            <a:off x="3484665" y="4770375"/>
            <a:ext cx="235120" cy="260745"/>
            <a:chOff x="5244590" y="2613850"/>
            <a:chExt cx="235120" cy="260745"/>
          </a:xfrm>
        </p:grpSpPr>
        <p:sp>
          <p:nvSpPr>
            <p:cNvPr id="2713" name="Google Shape;2713;p68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4" name="Google Shape;2714;p68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5" name="Google Shape;2715;p68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6" name="Google Shape;2716;p68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dk2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2">
    <p:spTree>
      <p:nvGrpSpPr>
        <p:cNvPr id="2717" name="Shape 2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8" name="Google Shape;2718;p69"/>
          <p:cNvSpPr/>
          <p:nvPr/>
        </p:nvSpPr>
        <p:spPr>
          <a:xfrm>
            <a:off x="-204600" y="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9" name="Google Shape;2719;p69"/>
          <p:cNvSpPr txBox="1"/>
          <p:nvPr>
            <p:ph type="ctrTitle"/>
          </p:nvPr>
        </p:nvSpPr>
        <p:spPr>
          <a:xfrm>
            <a:off x="3047775" y="683963"/>
            <a:ext cx="3048300" cy="107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20" name="Google Shape;2720;p69"/>
          <p:cNvSpPr txBox="1"/>
          <p:nvPr>
            <p:ph idx="1" type="subTitle"/>
          </p:nvPr>
        </p:nvSpPr>
        <p:spPr>
          <a:xfrm>
            <a:off x="3047775" y="1798838"/>
            <a:ext cx="3048300" cy="10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1" name="Google Shape;2721;p69"/>
          <p:cNvSpPr txBox="1"/>
          <p:nvPr>
            <p:ph idx="2" type="subTitle"/>
          </p:nvPr>
        </p:nvSpPr>
        <p:spPr>
          <a:xfrm>
            <a:off x="3047775" y="4139425"/>
            <a:ext cx="3048300" cy="3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grpSp>
        <p:nvGrpSpPr>
          <p:cNvPr id="2722" name="Google Shape;2722;p69"/>
          <p:cNvGrpSpPr/>
          <p:nvPr/>
        </p:nvGrpSpPr>
        <p:grpSpPr>
          <a:xfrm flipH="1">
            <a:off x="3496017" y="4769575"/>
            <a:ext cx="235120" cy="260745"/>
            <a:chOff x="5244590" y="2613850"/>
            <a:chExt cx="235120" cy="260745"/>
          </a:xfrm>
        </p:grpSpPr>
        <p:sp>
          <p:nvSpPr>
            <p:cNvPr id="2723" name="Google Shape;2723;p69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4" name="Google Shape;2724;p69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5" name="Google Shape;2725;p69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69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7" name="Google Shape;2727;p69"/>
          <p:cNvSpPr/>
          <p:nvPr/>
        </p:nvSpPr>
        <p:spPr>
          <a:xfrm flipH="1">
            <a:off x="6140594" y="18598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8" name="Google Shape;2728;p69"/>
          <p:cNvSpPr/>
          <p:nvPr/>
        </p:nvSpPr>
        <p:spPr>
          <a:xfrm flipH="1">
            <a:off x="2495736" y="23400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9" name="Google Shape;2729;p69"/>
          <p:cNvSpPr/>
          <p:nvPr/>
        </p:nvSpPr>
        <p:spPr>
          <a:xfrm flipH="1">
            <a:off x="5395761" y="4826881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0" name="Google Shape;2730;p69"/>
          <p:cNvGrpSpPr/>
          <p:nvPr/>
        </p:nvGrpSpPr>
        <p:grpSpPr>
          <a:xfrm flipH="1">
            <a:off x="8167926" y="146575"/>
            <a:ext cx="235120" cy="260745"/>
            <a:chOff x="3435832" y="2826538"/>
            <a:chExt cx="235120" cy="260745"/>
          </a:xfrm>
        </p:grpSpPr>
        <p:sp>
          <p:nvSpPr>
            <p:cNvPr id="2731" name="Google Shape;2731;p69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2" name="Google Shape;2732;p69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3" name="Google Shape;2733;p69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4" name="Google Shape;2734;p69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35" name="Google Shape;2735;p69"/>
          <p:cNvGrpSpPr/>
          <p:nvPr/>
        </p:nvGrpSpPr>
        <p:grpSpPr>
          <a:xfrm>
            <a:off x="74215" y="1087721"/>
            <a:ext cx="686300" cy="480006"/>
            <a:chOff x="445162" y="252583"/>
            <a:chExt cx="686300" cy="480006"/>
          </a:xfrm>
        </p:grpSpPr>
        <p:grpSp>
          <p:nvGrpSpPr>
            <p:cNvPr id="2736" name="Google Shape;2736;p69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737" name="Google Shape;2737;p6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6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39" name="Google Shape;2739;p69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740" name="Google Shape;2740;p69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1" name="Google Shape;2741;p69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42" name="Google Shape;2742;p69"/>
          <p:cNvGrpSpPr/>
          <p:nvPr/>
        </p:nvGrpSpPr>
        <p:grpSpPr>
          <a:xfrm flipH="1">
            <a:off x="4102767" y="146575"/>
            <a:ext cx="235120" cy="260745"/>
            <a:chOff x="5244590" y="2613850"/>
            <a:chExt cx="235120" cy="260745"/>
          </a:xfrm>
        </p:grpSpPr>
        <p:sp>
          <p:nvSpPr>
            <p:cNvPr id="2743" name="Google Shape;2743;p69"/>
            <p:cNvSpPr/>
            <p:nvPr/>
          </p:nvSpPr>
          <p:spPr>
            <a:xfrm>
              <a:off x="5297784" y="2613850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4" name="Google Shape;2744;p69"/>
            <p:cNvSpPr/>
            <p:nvPr/>
          </p:nvSpPr>
          <p:spPr>
            <a:xfrm>
              <a:off x="5244590" y="2684746"/>
              <a:ext cx="106387" cy="29"/>
            </a:xfrm>
            <a:custGeom>
              <a:rect b="b" l="l" r="r" t="t"/>
              <a:pathLst>
                <a:path extrusionOk="0" fill="none" h="1" w="3666">
                  <a:moveTo>
                    <a:pt x="1" y="0"/>
                  </a:moveTo>
                  <a:lnTo>
                    <a:pt x="3665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5" name="Google Shape;2745;p69"/>
            <p:cNvSpPr/>
            <p:nvPr/>
          </p:nvSpPr>
          <p:spPr>
            <a:xfrm>
              <a:off x="5439111" y="2767308"/>
              <a:ext cx="29" cy="107287"/>
            </a:xfrm>
            <a:custGeom>
              <a:rect b="b" l="l" r="r" t="t"/>
              <a:pathLst>
                <a:path extrusionOk="0" fill="none" h="3697" w="1">
                  <a:moveTo>
                    <a:pt x="0" y="3697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6" name="Google Shape;2746;p69"/>
            <p:cNvSpPr/>
            <p:nvPr/>
          </p:nvSpPr>
          <p:spPr>
            <a:xfrm>
              <a:off x="5398048" y="2820937"/>
              <a:ext cx="81662" cy="29"/>
            </a:xfrm>
            <a:custGeom>
              <a:rect b="b" l="l" r="r" t="t"/>
              <a:pathLst>
                <a:path extrusionOk="0" fill="none" h="1" w="2814">
                  <a:moveTo>
                    <a:pt x="1" y="0"/>
                  </a:moveTo>
                  <a:lnTo>
                    <a:pt x="2813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47" name="Google Shape;2747;p69"/>
          <p:cNvSpPr/>
          <p:nvPr/>
        </p:nvSpPr>
        <p:spPr>
          <a:xfrm flipH="1">
            <a:off x="8496657" y="1661837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48" name="Google Shape;2748;p69"/>
          <p:cNvGrpSpPr/>
          <p:nvPr/>
        </p:nvGrpSpPr>
        <p:grpSpPr>
          <a:xfrm rot="1757539">
            <a:off x="7273323" y="4496458"/>
            <a:ext cx="723555" cy="452889"/>
            <a:chOff x="4424715" y="3893690"/>
            <a:chExt cx="519458" cy="325140"/>
          </a:xfrm>
        </p:grpSpPr>
        <p:sp>
          <p:nvSpPr>
            <p:cNvPr id="2749" name="Google Shape;2749;p69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0" name="Google Shape;2750;p69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1" name="Google Shape;2751;p69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2" name="Google Shape;2752;p69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53" name="Google Shape;2753;p69"/>
          <p:cNvSpPr txBox="1"/>
          <p:nvPr/>
        </p:nvSpPr>
        <p:spPr>
          <a:xfrm>
            <a:off x="3047925" y="3452306"/>
            <a:ext cx="30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CREDITS: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and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2754" name="Shape 27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7_1">
    <p:spTree>
      <p:nvGrpSpPr>
        <p:cNvPr id="2755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Google Shape;2756;p71"/>
          <p:cNvSpPr/>
          <p:nvPr/>
        </p:nvSpPr>
        <p:spPr>
          <a:xfrm>
            <a:off x="-204600" y="0"/>
            <a:ext cx="9348559" cy="5143396"/>
          </a:xfrm>
          <a:custGeom>
            <a:rect b="b" l="l" r="r" t="t"/>
            <a:pathLst>
              <a:path extrusionOk="0" h="89121" w="161189">
                <a:moveTo>
                  <a:pt x="3488" y="0"/>
                </a:moveTo>
                <a:lnTo>
                  <a:pt x="3488" y="36179"/>
                </a:lnTo>
                <a:cubicBezTo>
                  <a:pt x="11958" y="41981"/>
                  <a:pt x="0" y="56237"/>
                  <a:pt x="10560" y="64948"/>
                </a:cubicBezTo>
                <a:cubicBezTo>
                  <a:pt x="21698" y="74142"/>
                  <a:pt x="39201" y="67777"/>
                  <a:pt x="50130" y="75588"/>
                </a:cubicBezTo>
                <a:cubicBezTo>
                  <a:pt x="61059" y="83415"/>
                  <a:pt x="61477" y="89121"/>
                  <a:pt x="61477" y="89121"/>
                </a:cubicBezTo>
                <a:lnTo>
                  <a:pt x="101464" y="89121"/>
                </a:lnTo>
                <a:cubicBezTo>
                  <a:pt x="101464" y="89121"/>
                  <a:pt x="101898" y="78369"/>
                  <a:pt x="113888" y="78352"/>
                </a:cubicBezTo>
                <a:cubicBezTo>
                  <a:pt x="125894" y="78352"/>
                  <a:pt x="133512" y="77083"/>
                  <a:pt x="139716" y="64514"/>
                </a:cubicBezTo>
                <a:cubicBezTo>
                  <a:pt x="144233" y="55385"/>
                  <a:pt x="156255" y="62441"/>
                  <a:pt x="161189" y="50049"/>
                </a:cubicBezTo>
                <a:lnTo>
                  <a:pt x="161189" y="0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57" name="Google Shape;2757;p71"/>
          <p:cNvGrpSpPr/>
          <p:nvPr/>
        </p:nvGrpSpPr>
        <p:grpSpPr>
          <a:xfrm>
            <a:off x="165757" y="4206988"/>
            <a:ext cx="235120" cy="260745"/>
            <a:chOff x="3435832" y="2826538"/>
            <a:chExt cx="235120" cy="260745"/>
          </a:xfrm>
        </p:grpSpPr>
        <p:sp>
          <p:nvSpPr>
            <p:cNvPr id="2758" name="Google Shape;2758;p7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7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7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7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62" name="Google Shape;2762;p71"/>
          <p:cNvSpPr/>
          <p:nvPr/>
        </p:nvSpPr>
        <p:spPr>
          <a:xfrm>
            <a:off x="8276299" y="2231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3" name="Google Shape;2763;p71"/>
          <p:cNvSpPr/>
          <p:nvPr/>
        </p:nvSpPr>
        <p:spPr>
          <a:xfrm>
            <a:off x="231413" y="3018406"/>
            <a:ext cx="363853" cy="270524"/>
          </a:xfrm>
          <a:custGeom>
            <a:rect b="b" l="l" r="r" t="t"/>
            <a:pathLst>
              <a:path extrusionOk="0" h="9322" w="12538">
                <a:moveTo>
                  <a:pt x="12537" y="0"/>
                </a:moveTo>
                <a:lnTo>
                  <a:pt x="12537" y="0"/>
                </a:lnTo>
                <a:cubicBezTo>
                  <a:pt x="12537" y="0"/>
                  <a:pt x="10994" y="1286"/>
                  <a:pt x="8969" y="2266"/>
                </a:cubicBezTo>
                <a:cubicBezTo>
                  <a:pt x="6944" y="3247"/>
                  <a:pt x="6397" y="6011"/>
                  <a:pt x="6397" y="6011"/>
                </a:cubicBezTo>
                <a:cubicBezTo>
                  <a:pt x="6397" y="6011"/>
                  <a:pt x="4901" y="3687"/>
                  <a:pt x="3135" y="3687"/>
                </a:cubicBezTo>
                <a:cubicBezTo>
                  <a:pt x="2872" y="3687"/>
                  <a:pt x="2602" y="3738"/>
                  <a:pt x="2331" y="3857"/>
                </a:cubicBezTo>
                <a:cubicBezTo>
                  <a:pt x="242" y="4790"/>
                  <a:pt x="1" y="8293"/>
                  <a:pt x="1" y="8293"/>
                </a:cubicBezTo>
                <a:cubicBezTo>
                  <a:pt x="1" y="8293"/>
                  <a:pt x="644" y="6445"/>
                  <a:pt x="1833" y="5529"/>
                </a:cubicBezTo>
                <a:cubicBezTo>
                  <a:pt x="2184" y="5254"/>
                  <a:pt x="2540" y="5137"/>
                  <a:pt x="2894" y="5137"/>
                </a:cubicBezTo>
                <a:cubicBezTo>
                  <a:pt x="5004" y="5137"/>
                  <a:pt x="7008" y="9322"/>
                  <a:pt x="7008" y="9322"/>
                </a:cubicBezTo>
                <a:cubicBezTo>
                  <a:pt x="7008" y="9322"/>
                  <a:pt x="7651" y="4002"/>
                  <a:pt x="9660" y="2893"/>
                </a:cubicBezTo>
                <a:cubicBezTo>
                  <a:pt x="11669" y="1768"/>
                  <a:pt x="12537" y="0"/>
                  <a:pt x="125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4" name="Google Shape;2764;p71"/>
          <p:cNvSpPr/>
          <p:nvPr/>
        </p:nvSpPr>
        <p:spPr>
          <a:xfrm>
            <a:off x="2937633" y="165675"/>
            <a:ext cx="554137" cy="170115"/>
          </a:xfrm>
          <a:custGeom>
            <a:rect b="b" l="l" r="r" t="t"/>
            <a:pathLst>
              <a:path extrusionOk="0" h="5862" w="19095">
                <a:moveTo>
                  <a:pt x="17440" y="0"/>
                </a:moveTo>
                <a:cubicBezTo>
                  <a:pt x="16234" y="0"/>
                  <a:pt x="14542" y="135"/>
                  <a:pt x="12955" y="735"/>
                </a:cubicBezTo>
                <a:cubicBezTo>
                  <a:pt x="10062" y="1812"/>
                  <a:pt x="9082" y="3290"/>
                  <a:pt x="9082" y="3290"/>
                </a:cubicBezTo>
                <a:cubicBezTo>
                  <a:pt x="9082" y="3290"/>
                  <a:pt x="8179" y="1915"/>
                  <a:pt x="6089" y="1915"/>
                </a:cubicBezTo>
                <a:cubicBezTo>
                  <a:pt x="5931" y="1915"/>
                  <a:pt x="5766" y="1923"/>
                  <a:pt x="5594" y="1940"/>
                </a:cubicBezTo>
                <a:cubicBezTo>
                  <a:pt x="3135" y="2181"/>
                  <a:pt x="1" y="3724"/>
                  <a:pt x="1" y="3724"/>
                </a:cubicBezTo>
                <a:lnTo>
                  <a:pt x="2090" y="3419"/>
                </a:lnTo>
                <a:cubicBezTo>
                  <a:pt x="3364" y="3154"/>
                  <a:pt x="4350" y="3040"/>
                  <a:pt x="5133" y="3040"/>
                </a:cubicBezTo>
                <a:cubicBezTo>
                  <a:pt x="7105" y="3040"/>
                  <a:pt x="7787" y="3766"/>
                  <a:pt x="8535" y="4640"/>
                </a:cubicBezTo>
                <a:lnTo>
                  <a:pt x="9580" y="5862"/>
                </a:lnTo>
                <a:cubicBezTo>
                  <a:pt x="9580" y="5862"/>
                  <a:pt x="9451" y="3467"/>
                  <a:pt x="12280" y="2069"/>
                </a:cubicBezTo>
                <a:cubicBezTo>
                  <a:pt x="15109" y="654"/>
                  <a:pt x="19095" y="92"/>
                  <a:pt x="19095" y="92"/>
                </a:cubicBezTo>
                <a:cubicBezTo>
                  <a:pt x="19095" y="92"/>
                  <a:pt x="18433" y="0"/>
                  <a:pt x="174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65" name="Google Shape;2765;p71"/>
          <p:cNvGrpSpPr/>
          <p:nvPr/>
        </p:nvGrpSpPr>
        <p:grpSpPr>
          <a:xfrm>
            <a:off x="1695169" y="196338"/>
            <a:ext cx="235120" cy="260745"/>
            <a:chOff x="3435832" y="2826538"/>
            <a:chExt cx="235120" cy="260745"/>
          </a:xfrm>
        </p:grpSpPr>
        <p:sp>
          <p:nvSpPr>
            <p:cNvPr id="2766" name="Google Shape;2766;p7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7" name="Google Shape;2767;p7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8" name="Google Shape;2768;p7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9" name="Google Shape;2769;p7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70" name="Google Shape;2770;p71"/>
          <p:cNvGrpSpPr/>
          <p:nvPr/>
        </p:nvGrpSpPr>
        <p:grpSpPr>
          <a:xfrm>
            <a:off x="953562" y="4467721"/>
            <a:ext cx="686300" cy="480006"/>
            <a:chOff x="445162" y="252583"/>
            <a:chExt cx="686300" cy="480006"/>
          </a:xfrm>
        </p:grpSpPr>
        <p:grpSp>
          <p:nvGrpSpPr>
            <p:cNvPr id="2771" name="Google Shape;2771;p71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772" name="Google Shape;2772;p71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3" name="Google Shape;2773;p71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74" name="Google Shape;2774;p71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775" name="Google Shape;2775;p71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6" name="Google Shape;2776;p71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77" name="Google Shape;2777;p71"/>
          <p:cNvGrpSpPr/>
          <p:nvPr/>
        </p:nvGrpSpPr>
        <p:grpSpPr>
          <a:xfrm>
            <a:off x="6707032" y="4802613"/>
            <a:ext cx="235120" cy="260745"/>
            <a:chOff x="3435832" y="2826538"/>
            <a:chExt cx="235120" cy="260745"/>
          </a:xfrm>
        </p:grpSpPr>
        <p:sp>
          <p:nvSpPr>
            <p:cNvPr id="2778" name="Google Shape;2778;p7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9" name="Google Shape;2779;p7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0" name="Google Shape;2780;p7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1" name="Google Shape;2781;p7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2" name="Google Shape;2782;p71"/>
          <p:cNvSpPr/>
          <p:nvPr/>
        </p:nvSpPr>
        <p:spPr>
          <a:xfrm>
            <a:off x="8532345" y="1981151"/>
            <a:ext cx="507937" cy="211295"/>
          </a:xfrm>
          <a:custGeom>
            <a:rect b="b" l="l" r="r" t="t"/>
            <a:pathLst>
              <a:path extrusionOk="0" h="7281" w="17503">
                <a:moveTo>
                  <a:pt x="17503" y="0"/>
                </a:moveTo>
                <a:cubicBezTo>
                  <a:pt x="17502" y="1"/>
                  <a:pt x="15156" y="1929"/>
                  <a:pt x="11942" y="2395"/>
                </a:cubicBezTo>
                <a:cubicBezTo>
                  <a:pt x="8711" y="2861"/>
                  <a:pt x="8068" y="4741"/>
                  <a:pt x="8068" y="4741"/>
                </a:cubicBezTo>
                <a:cubicBezTo>
                  <a:pt x="8068" y="4741"/>
                  <a:pt x="6846" y="2598"/>
                  <a:pt x="4849" y="2598"/>
                </a:cubicBezTo>
                <a:cubicBezTo>
                  <a:pt x="4736" y="2598"/>
                  <a:pt x="4619" y="2605"/>
                  <a:pt x="4500" y="2620"/>
                </a:cubicBezTo>
                <a:cubicBezTo>
                  <a:pt x="2315" y="2909"/>
                  <a:pt x="0" y="5706"/>
                  <a:pt x="16" y="5706"/>
                </a:cubicBezTo>
                <a:cubicBezTo>
                  <a:pt x="1847" y="4565"/>
                  <a:pt x="3061" y="3659"/>
                  <a:pt x="4094" y="3659"/>
                </a:cubicBezTo>
                <a:cubicBezTo>
                  <a:pt x="4385" y="3659"/>
                  <a:pt x="4662" y="3731"/>
                  <a:pt x="4934" y="3890"/>
                </a:cubicBezTo>
                <a:cubicBezTo>
                  <a:pt x="6188" y="4613"/>
                  <a:pt x="8245" y="7281"/>
                  <a:pt x="8245" y="7281"/>
                </a:cubicBezTo>
                <a:cubicBezTo>
                  <a:pt x="8245" y="7281"/>
                  <a:pt x="8438" y="4211"/>
                  <a:pt x="12215" y="3022"/>
                </a:cubicBezTo>
                <a:cubicBezTo>
                  <a:pt x="15992" y="1849"/>
                  <a:pt x="17502" y="0"/>
                  <a:pt x="175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83" name="Google Shape;2783;p71"/>
          <p:cNvGrpSpPr/>
          <p:nvPr/>
        </p:nvGrpSpPr>
        <p:grpSpPr>
          <a:xfrm rot="1757539">
            <a:off x="8287062" y="3548683"/>
            <a:ext cx="723555" cy="452889"/>
            <a:chOff x="4424715" y="3893690"/>
            <a:chExt cx="519458" cy="325140"/>
          </a:xfrm>
        </p:grpSpPr>
        <p:sp>
          <p:nvSpPr>
            <p:cNvPr id="2784" name="Google Shape;2784;p71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5" name="Google Shape;2785;p71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71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7" name="Google Shape;2787;p71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8" name="Google Shape;2788;p71"/>
          <p:cNvGrpSpPr/>
          <p:nvPr/>
        </p:nvGrpSpPr>
        <p:grpSpPr>
          <a:xfrm>
            <a:off x="8571382" y="856713"/>
            <a:ext cx="235120" cy="260745"/>
            <a:chOff x="3435832" y="2826538"/>
            <a:chExt cx="235120" cy="260745"/>
          </a:xfrm>
        </p:grpSpPr>
        <p:sp>
          <p:nvSpPr>
            <p:cNvPr id="2789" name="Google Shape;2789;p7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7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7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7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93" name="Google Shape;2793;p71"/>
          <p:cNvGrpSpPr/>
          <p:nvPr/>
        </p:nvGrpSpPr>
        <p:grpSpPr>
          <a:xfrm>
            <a:off x="5228157" y="120363"/>
            <a:ext cx="235120" cy="260745"/>
            <a:chOff x="3435832" y="2826538"/>
            <a:chExt cx="235120" cy="260745"/>
          </a:xfrm>
        </p:grpSpPr>
        <p:sp>
          <p:nvSpPr>
            <p:cNvPr id="2794" name="Google Shape;2794;p71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71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71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71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98" name="Google Shape;2798;p71"/>
          <p:cNvGrpSpPr/>
          <p:nvPr/>
        </p:nvGrpSpPr>
        <p:grpSpPr>
          <a:xfrm flipH="1" rot="8100000">
            <a:off x="292051" y="648090"/>
            <a:ext cx="943083" cy="1535316"/>
            <a:chOff x="6580875" y="1266425"/>
            <a:chExt cx="476125" cy="775175"/>
          </a:xfrm>
        </p:grpSpPr>
        <p:sp>
          <p:nvSpPr>
            <p:cNvPr id="2799" name="Google Shape;2799;p71"/>
            <p:cNvSpPr/>
            <p:nvPr/>
          </p:nvSpPr>
          <p:spPr>
            <a:xfrm>
              <a:off x="6739150" y="1266425"/>
              <a:ext cx="98575" cy="233750"/>
            </a:xfrm>
            <a:custGeom>
              <a:rect b="b" l="l" r="r" t="t"/>
              <a:pathLst>
                <a:path extrusionOk="0" h="9350" w="3943">
                  <a:moveTo>
                    <a:pt x="2196" y="0"/>
                  </a:moveTo>
                  <a:cubicBezTo>
                    <a:pt x="2196" y="1"/>
                    <a:pt x="0" y="3224"/>
                    <a:pt x="0" y="5946"/>
                  </a:cubicBezTo>
                  <a:cubicBezTo>
                    <a:pt x="0" y="8668"/>
                    <a:pt x="1349" y="9349"/>
                    <a:pt x="1349" y="9349"/>
                  </a:cubicBezTo>
                  <a:cubicBezTo>
                    <a:pt x="3943" y="7757"/>
                    <a:pt x="2196" y="1"/>
                    <a:pt x="2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71"/>
            <p:cNvSpPr/>
            <p:nvPr/>
          </p:nvSpPr>
          <p:spPr>
            <a:xfrm>
              <a:off x="6808500" y="1383275"/>
              <a:ext cx="116875" cy="228300"/>
            </a:xfrm>
            <a:custGeom>
              <a:rect b="b" l="l" r="r" t="t"/>
              <a:pathLst>
                <a:path extrusionOk="0" h="9132" w="4675">
                  <a:moveTo>
                    <a:pt x="4379" y="1"/>
                  </a:moveTo>
                  <a:lnTo>
                    <a:pt x="4379" y="1"/>
                  </a:lnTo>
                  <a:cubicBezTo>
                    <a:pt x="1913" y="1876"/>
                    <a:pt x="167" y="4572"/>
                    <a:pt x="0" y="9131"/>
                  </a:cubicBezTo>
                  <a:cubicBezTo>
                    <a:pt x="4674" y="8322"/>
                    <a:pt x="4379" y="1"/>
                    <a:pt x="43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71"/>
            <p:cNvSpPr/>
            <p:nvPr/>
          </p:nvSpPr>
          <p:spPr>
            <a:xfrm>
              <a:off x="6590175" y="1486325"/>
              <a:ext cx="169225" cy="136800"/>
            </a:xfrm>
            <a:custGeom>
              <a:rect b="b" l="l" r="r" t="t"/>
              <a:pathLst>
                <a:path extrusionOk="0" h="5472" w="6769">
                  <a:moveTo>
                    <a:pt x="1" y="1"/>
                  </a:moveTo>
                  <a:cubicBezTo>
                    <a:pt x="913" y="3057"/>
                    <a:pt x="2556" y="5446"/>
                    <a:pt x="6768" y="5471"/>
                  </a:cubicBezTo>
                  <a:cubicBezTo>
                    <a:pt x="6768" y="5471"/>
                    <a:pt x="6101" y="1003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71"/>
            <p:cNvSpPr/>
            <p:nvPr/>
          </p:nvSpPr>
          <p:spPr>
            <a:xfrm>
              <a:off x="6839300" y="1520675"/>
              <a:ext cx="145150" cy="199775"/>
            </a:xfrm>
            <a:custGeom>
              <a:rect b="b" l="l" r="r" t="t"/>
              <a:pathLst>
                <a:path extrusionOk="0" h="7991" w="5806">
                  <a:moveTo>
                    <a:pt x="5805" y="1"/>
                  </a:moveTo>
                  <a:lnTo>
                    <a:pt x="5805" y="1"/>
                  </a:lnTo>
                  <a:cubicBezTo>
                    <a:pt x="2929" y="1735"/>
                    <a:pt x="463" y="3866"/>
                    <a:pt x="1" y="7963"/>
                  </a:cubicBezTo>
                  <a:cubicBezTo>
                    <a:pt x="139" y="7982"/>
                    <a:pt x="275" y="7991"/>
                    <a:pt x="408" y="7991"/>
                  </a:cubicBezTo>
                  <a:cubicBezTo>
                    <a:pt x="4339" y="7991"/>
                    <a:pt x="5805" y="1"/>
                    <a:pt x="58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71"/>
            <p:cNvSpPr/>
            <p:nvPr/>
          </p:nvSpPr>
          <p:spPr>
            <a:xfrm>
              <a:off x="6580875" y="1678950"/>
              <a:ext cx="213200" cy="81450"/>
            </a:xfrm>
            <a:custGeom>
              <a:rect b="b" l="l" r="r" t="t"/>
              <a:pathLst>
                <a:path extrusionOk="0" h="3258" w="8528">
                  <a:moveTo>
                    <a:pt x="2153" y="0"/>
                  </a:moveTo>
                  <a:cubicBezTo>
                    <a:pt x="1416" y="0"/>
                    <a:pt x="685" y="70"/>
                    <a:pt x="0" y="206"/>
                  </a:cubicBezTo>
                  <a:cubicBezTo>
                    <a:pt x="1676" y="2661"/>
                    <a:pt x="3881" y="3257"/>
                    <a:pt x="5629" y="3257"/>
                  </a:cubicBezTo>
                  <a:cubicBezTo>
                    <a:pt x="7283" y="3257"/>
                    <a:pt x="8527" y="2723"/>
                    <a:pt x="8527" y="2723"/>
                  </a:cubicBezTo>
                  <a:cubicBezTo>
                    <a:pt x="7427" y="863"/>
                    <a:pt x="4747" y="0"/>
                    <a:pt x="21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71"/>
            <p:cNvSpPr/>
            <p:nvPr/>
          </p:nvSpPr>
          <p:spPr>
            <a:xfrm>
              <a:off x="6886175" y="1662275"/>
              <a:ext cx="143525" cy="188725"/>
            </a:xfrm>
            <a:custGeom>
              <a:rect b="b" l="l" r="r" t="t"/>
              <a:pathLst>
                <a:path extrusionOk="0" h="7549" w="5741">
                  <a:moveTo>
                    <a:pt x="5741" y="0"/>
                  </a:moveTo>
                  <a:cubicBezTo>
                    <a:pt x="232" y="1785"/>
                    <a:pt x="1" y="7512"/>
                    <a:pt x="1" y="7512"/>
                  </a:cubicBezTo>
                  <a:cubicBezTo>
                    <a:pt x="140" y="7537"/>
                    <a:pt x="281" y="7548"/>
                    <a:pt x="423" y="7548"/>
                  </a:cubicBezTo>
                  <a:cubicBezTo>
                    <a:pt x="2694" y="7548"/>
                    <a:pt x="5270" y="4508"/>
                    <a:pt x="57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71"/>
            <p:cNvSpPr/>
            <p:nvPr/>
          </p:nvSpPr>
          <p:spPr>
            <a:xfrm>
              <a:off x="6627100" y="1840125"/>
              <a:ext cx="212225" cy="80850"/>
            </a:xfrm>
            <a:custGeom>
              <a:rect b="b" l="l" r="r" t="t"/>
              <a:pathLst>
                <a:path extrusionOk="0" h="3234" w="8489">
                  <a:moveTo>
                    <a:pt x="4594" y="0"/>
                  </a:moveTo>
                  <a:cubicBezTo>
                    <a:pt x="3241" y="0"/>
                    <a:pt x="1668" y="287"/>
                    <a:pt x="1" y="809"/>
                  </a:cubicBezTo>
                  <a:cubicBezTo>
                    <a:pt x="1949" y="2575"/>
                    <a:pt x="3842" y="3234"/>
                    <a:pt x="5356" y="3234"/>
                  </a:cubicBezTo>
                  <a:cubicBezTo>
                    <a:pt x="6935" y="3234"/>
                    <a:pt x="8102" y="2517"/>
                    <a:pt x="8489" y="1593"/>
                  </a:cubicBezTo>
                  <a:cubicBezTo>
                    <a:pt x="7760" y="493"/>
                    <a:pt x="6367" y="0"/>
                    <a:pt x="45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71"/>
            <p:cNvSpPr/>
            <p:nvPr/>
          </p:nvSpPr>
          <p:spPr>
            <a:xfrm>
              <a:off x="6719250" y="1960100"/>
              <a:ext cx="160850" cy="81500"/>
            </a:xfrm>
            <a:custGeom>
              <a:rect b="b" l="l" r="r" t="t"/>
              <a:pathLst>
                <a:path extrusionOk="0" h="3260" w="6434">
                  <a:moveTo>
                    <a:pt x="4606" y="0"/>
                  </a:moveTo>
                  <a:cubicBezTo>
                    <a:pt x="3131" y="0"/>
                    <a:pt x="1591" y="946"/>
                    <a:pt x="0" y="2636"/>
                  </a:cubicBezTo>
                  <a:cubicBezTo>
                    <a:pt x="1134" y="3079"/>
                    <a:pt x="2097" y="3259"/>
                    <a:pt x="2905" y="3259"/>
                  </a:cubicBezTo>
                  <a:cubicBezTo>
                    <a:pt x="5383" y="3259"/>
                    <a:pt x="6405" y="1563"/>
                    <a:pt x="6434" y="518"/>
                  </a:cubicBezTo>
                  <a:cubicBezTo>
                    <a:pt x="5837" y="168"/>
                    <a:pt x="5227" y="0"/>
                    <a:pt x="4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71"/>
            <p:cNvSpPr/>
            <p:nvPr/>
          </p:nvSpPr>
          <p:spPr>
            <a:xfrm>
              <a:off x="6933050" y="1850075"/>
              <a:ext cx="123950" cy="103300"/>
            </a:xfrm>
            <a:custGeom>
              <a:rect b="b" l="l" r="r" t="t"/>
              <a:pathLst>
                <a:path extrusionOk="0" h="4132" w="4958">
                  <a:moveTo>
                    <a:pt x="4957" y="0"/>
                  </a:moveTo>
                  <a:lnTo>
                    <a:pt x="4957" y="0"/>
                  </a:lnTo>
                  <a:cubicBezTo>
                    <a:pt x="2376" y="398"/>
                    <a:pt x="155" y="1169"/>
                    <a:pt x="1" y="4033"/>
                  </a:cubicBezTo>
                  <a:cubicBezTo>
                    <a:pt x="285" y="4100"/>
                    <a:pt x="555" y="4131"/>
                    <a:pt x="812" y="4131"/>
                  </a:cubicBezTo>
                  <a:cubicBezTo>
                    <a:pt x="3772" y="4131"/>
                    <a:pt x="4957" y="0"/>
                    <a:pt x="4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71"/>
            <p:cNvSpPr/>
            <p:nvPr/>
          </p:nvSpPr>
          <p:spPr>
            <a:xfrm>
              <a:off x="6739150" y="1266425"/>
              <a:ext cx="234700" cy="773400"/>
            </a:xfrm>
            <a:custGeom>
              <a:rect b="b" l="l" r="r" t="t"/>
              <a:pathLst>
                <a:path extrusionOk="0" fill="none" h="30936" w="9388">
                  <a:moveTo>
                    <a:pt x="9387" y="30936"/>
                  </a:moveTo>
                  <a:cubicBezTo>
                    <a:pt x="1618" y="23372"/>
                    <a:pt x="0" y="9028"/>
                    <a:pt x="2196" y="0"/>
                  </a:cubicBez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71"/>
            <p:cNvSpPr/>
            <p:nvPr/>
          </p:nvSpPr>
          <p:spPr>
            <a:xfrm>
              <a:off x="6590175" y="1383275"/>
              <a:ext cx="327800" cy="258150"/>
            </a:xfrm>
            <a:custGeom>
              <a:rect b="b" l="l" r="r" t="t"/>
              <a:pathLst>
                <a:path extrusionOk="0" fill="none" h="10326" w="13112">
                  <a:moveTo>
                    <a:pt x="1" y="4123"/>
                  </a:moveTo>
                  <a:cubicBezTo>
                    <a:pt x="3429" y="7706"/>
                    <a:pt x="6768" y="9593"/>
                    <a:pt x="6768" y="9593"/>
                  </a:cubicBezTo>
                  <a:lnTo>
                    <a:pt x="7873" y="10325"/>
                  </a:lnTo>
                  <a:lnTo>
                    <a:pt x="8733" y="9131"/>
                  </a:lnTo>
                  <a:cubicBezTo>
                    <a:pt x="8733" y="9131"/>
                    <a:pt x="13009" y="2453"/>
                    <a:pt x="13112" y="1"/>
                  </a:cubicBez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71"/>
            <p:cNvSpPr/>
            <p:nvPr/>
          </p:nvSpPr>
          <p:spPr>
            <a:xfrm>
              <a:off x="6580875" y="1520675"/>
              <a:ext cx="403575" cy="230225"/>
            </a:xfrm>
            <a:custGeom>
              <a:rect b="b" l="l" r="r" t="t"/>
              <a:pathLst>
                <a:path extrusionOk="0" fill="none" h="9209" w="16143">
                  <a:moveTo>
                    <a:pt x="0" y="6537"/>
                  </a:moveTo>
                  <a:cubicBezTo>
                    <a:pt x="2941" y="8874"/>
                    <a:pt x="8527" y="9054"/>
                    <a:pt x="8527" y="9054"/>
                  </a:cubicBezTo>
                  <a:lnTo>
                    <a:pt x="9195" y="9208"/>
                  </a:lnTo>
                  <a:lnTo>
                    <a:pt x="10338" y="7963"/>
                  </a:lnTo>
                  <a:cubicBezTo>
                    <a:pt x="10338" y="7963"/>
                    <a:pt x="15551" y="1259"/>
                    <a:pt x="16142" y="1"/>
                  </a:cubicBez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71"/>
            <p:cNvSpPr/>
            <p:nvPr/>
          </p:nvSpPr>
          <p:spPr>
            <a:xfrm>
              <a:off x="6627100" y="1662275"/>
              <a:ext cx="402600" cy="226350"/>
            </a:xfrm>
            <a:custGeom>
              <a:rect b="b" l="l" r="r" t="t"/>
              <a:pathLst>
                <a:path extrusionOk="0" fill="none" h="9054" w="16104">
                  <a:moveTo>
                    <a:pt x="1" y="7923"/>
                  </a:moveTo>
                  <a:cubicBezTo>
                    <a:pt x="3172" y="9053"/>
                    <a:pt x="8489" y="8707"/>
                    <a:pt x="8489" y="8707"/>
                  </a:cubicBezTo>
                  <a:lnTo>
                    <a:pt x="9298" y="8642"/>
                  </a:lnTo>
                  <a:lnTo>
                    <a:pt x="10364" y="7512"/>
                  </a:lnTo>
                  <a:cubicBezTo>
                    <a:pt x="10364" y="7512"/>
                    <a:pt x="15115" y="1952"/>
                    <a:pt x="16104" y="0"/>
                  </a:cubicBez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71"/>
            <p:cNvSpPr/>
            <p:nvPr/>
          </p:nvSpPr>
          <p:spPr>
            <a:xfrm>
              <a:off x="6719250" y="1850075"/>
              <a:ext cx="337750" cy="176900"/>
            </a:xfrm>
            <a:custGeom>
              <a:rect b="b" l="l" r="r" t="t"/>
              <a:pathLst>
                <a:path extrusionOk="0" fill="none" h="7076" w="13510">
                  <a:moveTo>
                    <a:pt x="0" y="7037"/>
                  </a:moveTo>
                  <a:cubicBezTo>
                    <a:pt x="2517" y="7076"/>
                    <a:pt x="6434" y="4919"/>
                    <a:pt x="6434" y="4919"/>
                  </a:cubicBezTo>
                  <a:lnTo>
                    <a:pt x="7512" y="4405"/>
                  </a:lnTo>
                  <a:lnTo>
                    <a:pt x="8553" y="4033"/>
                  </a:lnTo>
                  <a:cubicBezTo>
                    <a:pt x="8553" y="4033"/>
                    <a:pt x="12392" y="1541"/>
                    <a:pt x="13509" y="0"/>
                  </a:cubicBezTo>
                </a:path>
              </a:pathLst>
            </a:custGeom>
            <a:noFill/>
            <a:ln cap="rnd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3" name="Google Shape;2813;p71"/>
          <p:cNvGrpSpPr/>
          <p:nvPr/>
        </p:nvGrpSpPr>
        <p:grpSpPr>
          <a:xfrm rot="-3780624">
            <a:off x="7521188" y="60781"/>
            <a:ext cx="902233" cy="1852627"/>
            <a:chOff x="4545815" y="3515240"/>
            <a:chExt cx="508456" cy="1044053"/>
          </a:xfrm>
        </p:grpSpPr>
        <p:sp>
          <p:nvSpPr>
            <p:cNvPr id="2814" name="Google Shape;2814;p71"/>
            <p:cNvSpPr/>
            <p:nvPr/>
          </p:nvSpPr>
          <p:spPr>
            <a:xfrm>
              <a:off x="5018808" y="3655524"/>
              <a:ext cx="35462" cy="33315"/>
            </a:xfrm>
            <a:custGeom>
              <a:rect b="b" l="l" r="r" t="t"/>
              <a:pathLst>
                <a:path extrusionOk="0" h="1148" w="1222">
                  <a:moveTo>
                    <a:pt x="605" y="0"/>
                  </a:moveTo>
                  <a:cubicBezTo>
                    <a:pt x="586" y="0"/>
                    <a:pt x="566" y="1"/>
                    <a:pt x="547" y="3"/>
                  </a:cubicBezTo>
                  <a:cubicBezTo>
                    <a:pt x="225" y="52"/>
                    <a:pt x="0" y="325"/>
                    <a:pt x="48" y="646"/>
                  </a:cubicBezTo>
                  <a:cubicBezTo>
                    <a:pt x="79" y="932"/>
                    <a:pt x="334" y="1148"/>
                    <a:pt x="617" y="1148"/>
                  </a:cubicBezTo>
                  <a:cubicBezTo>
                    <a:pt x="636" y="1148"/>
                    <a:pt x="656" y="1147"/>
                    <a:pt x="675" y="1145"/>
                  </a:cubicBezTo>
                  <a:cubicBezTo>
                    <a:pt x="997" y="1112"/>
                    <a:pt x="1222" y="823"/>
                    <a:pt x="1174" y="502"/>
                  </a:cubicBezTo>
                  <a:cubicBezTo>
                    <a:pt x="1143" y="216"/>
                    <a:pt x="888" y="0"/>
                    <a:pt x="6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71"/>
            <p:cNvSpPr/>
            <p:nvPr/>
          </p:nvSpPr>
          <p:spPr>
            <a:xfrm>
              <a:off x="4786942" y="3548555"/>
              <a:ext cx="58330" cy="157666"/>
            </a:xfrm>
            <a:custGeom>
              <a:rect b="b" l="l" r="r" t="t"/>
              <a:pathLst>
                <a:path extrusionOk="0" fill="none" h="5433" w="2010">
                  <a:moveTo>
                    <a:pt x="2010" y="0"/>
                  </a:moveTo>
                  <a:cubicBezTo>
                    <a:pt x="1897" y="2090"/>
                    <a:pt x="1" y="5433"/>
                    <a:pt x="1" y="5433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71"/>
            <p:cNvSpPr/>
            <p:nvPr/>
          </p:nvSpPr>
          <p:spPr>
            <a:xfrm>
              <a:off x="4850844" y="3654420"/>
              <a:ext cx="168403" cy="117560"/>
            </a:xfrm>
            <a:custGeom>
              <a:rect b="b" l="l" r="r" t="t"/>
              <a:pathLst>
                <a:path extrusionOk="0" fill="none" h="4051" w="5803">
                  <a:moveTo>
                    <a:pt x="5803" y="483"/>
                  </a:moveTo>
                  <a:cubicBezTo>
                    <a:pt x="4035" y="1"/>
                    <a:pt x="1" y="4051"/>
                    <a:pt x="1" y="4051"/>
                  </a:cubicBezTo>
                </a:path>
              </a:pathLst>
            </a:custGeom>
            <a:noFill/>
            <a:ln cap="rnd" cmpd="sng" w="2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71"/>
            <p:cNvSpPr/>
            <p:nvPr/>
          </p:nvSpPr>
          <p:spPr>
            <a:xfrm>
              <a:off x="4828934" y="3515240"/>
              <a:ext cx="34998" cy="32967"/>
            </a:xfrm>
            <a:custGeom>
              <a:rect b="b" l="l" r="r" t="t"/>
              <a:pathLst>
                <a:path extrusionOk="0" h="1136" w="1206">
                  <a:moveTo>
                    <a:pt x="613" y="1"/>
                  </a:moveTo>
                  <a:cubicBezTo>
                    <a:pt x="586" y="1"/>
                    <a:pt x="558" y="3"/>
                    <a:pt x="531" y="7"/>
                  </a:cubicBezTo>
                  <a:cubicBezTo>
                    <a:pt x="209" y="39"/>
                    <a:pt x="0" y="328"/>
                    <a:pt x="32" y="634"/>
                  </a:cubicBezTo>
                  <a:cubicBezTo>
                    <a:pt x="62" y="933"/>
                    <a:pt x="316" y="1135"/>
                    <a:pt x="597" y="1135"/>
                  </a:cubicBezTo>
                  <a:cubicBezTo>
                    <a:pt x="618" y="1135"/>
                    <a:pt x="639" y="1134"/>
                    <a:pt x="659" y="1132"/>
                  </a:cubicBezTo>
                  <a:cubicBezTo>
                    <a:pt x="981" y="1100"/>
                    <a:pt x="1206" y="811"/>
                    <a:pt x="1157" y="505"/>
                  </a:cubicBezTo>
                  <a:cubicBezTo>
                    <a:pt x="1128" y="213"/>
                    <a:pt x="887" y="1"/>
                    <a:pt x="6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71"/>
            <p:cNvSpPr/>
            <p:nvPr/>
          </p:nvSpPr>
          <p:spPr>
            <a:xfrm>
              <a:off x="4669904" y="3529373"/>
              <a:ext cx="360719" cy="336313"/>
            </a:xfrm>
            <a:custGeom>
              <a:rect b="b" l="l" r="r" t="t"/>
              <a:pathLst>
                <a:path extrusionOk="0" h="11589" w="12430">
                  <a:moveTo>
                    <a:pt x="3058" y="1"/>
                  </a:moveTo>
                  <a:cubicBezTo>
                    <a:pt x="1124" y="1"/>
                    <a:pt x="0" y="8538"/>
                    <a:pt x="2250" y="10947"/>
                  </a:cubicBezTo>
                  <a:cubicBezTo>
                    <a:pt x="2674" y="11398"/>
                    <a:pt x="3296" y="11588"/>
                    <a:pt x="4024" y="11588"/>
                  </a:cubicBezTo>
                  <a:cubicBezTo>
                    <a:pt x="7213" y="11588"/>
                    <a:pt x="12430" y="7950"/>
                    <a:pt x="11893" y="6720"/>
                  </a:cubicBezTo>
                  <a:cubicBezTo>
                    <a:pt x="11765" y="6424"/>
                    <a:pt x="11473" y="6304"/>
                    <a:pt x="11086" y="6304"/>
                  </a:cubicBezTo>
                  <a:cubicBezTo>
                    <a:pt x="9481" y="6304"/>
                    <a:pt x="6236" y="8360"/>
                    <a:pt x="6236" y="8360"/>
                  </a:cubicBezTo>
                  <a:cubicBezTo>
                    <a:pt x="6236" y="8360"/>
                    <a:pt x="9884" y="4101"/>
                    <a:pt x="8647" y="2686"/>
                  </a:cubicBezTo>
                  <a:cubicBezTo>
                    <a:pt x="8489" y="2502"/>
                    <a:pt x="8296" y="2422"/>
                    <a:pt x="8078" y="2422"/>
                  </a:cubicBezTo>
                  <a:cubicBezTo>
                    <a:pt x="6608" y="2422"/>
                    <a:pt x="4034" y="6094"/>
                    <a:pt x="4034" y="6094"/>
                  </a:cubicBezTo>
                  <a:cubicBezTo>
                    <a:pt x="4034" y="6094"/>
                    <a:pt x="5062" y="131"/>
                    <a:pt x="3102" y="2"/>
                  </a:cubicBezTo>
                  <a:cubicBezTo>
                    <a:pt x="3087" y="1"/>
                    <a:pt x="3073" y="1"/>
                    <a:pt x="30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71"/>
            <p:cNvSpPr/>
            <p:nvPr/>
          </p:nvSpPr>
          <p:spPr>
            <a:xfrm>
              <a:off x="4701594" y="3529431"/>
              <a:ext cx="313474" cy="330248"/>
            </a:xfrm>
            <a:custGeom>
              <a:rect b="b" l="l" r="r" t="t"/>
              <a:pathLst>
                <a:path extrusionOk="0" fill="none" h="11380" w="10802">
                  <a:moveTo>
                    <a:pt x="10801" y="6718"/>
                  </a:moveTo>
                  <a:cubicBezTo>
                    <a:pt x="8374" y="9338"/>
                    <a:pt x="4035" y="11106"/>
                    <a:pt x="1801" y="11379"/>
                  </a:cubicBezTo>
                  <a:cubicBezTo>
                    <a:pt x="1126" y="10399"/>
                    <a:pt x="1" y="4500"/>
                    <a:pt x="2010" y="0"/>
                  </a:cubicBezTo>
                </a:path>
              </a:pathLst>
            </a:custGeom>
            <a:noFill/>
            <a:ln cap="rnd" cmpd="sng" w="2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71"/>
            <p:cNvSpPr/>
            <p:nvPr/>
          </p:nvSpPr>
          <p:spPr>
            <a:xfrm>
              <a:off x="4753366" y="3606856"/>
              <a:ext cx="167939" cy="252822"/>
            </a:xfrm>
            <a:custGeom>
              <a:rect b="b" l="l" r="r" t="t"/>
              <a:pathLst>
                <a:path extrusionOk="0" fill="none" h="8712" w="5787">
                  <a:moveTo>
                    <a:pt x="5787" y="16"/>
                  </a:moveTo>
                  <a:cubicBezTo>
                    <a:pt x="4003" y="3649"/>
                    <a:pt x="1" y="8711"/>
                    <a:pt x="1" y="8711"/>
                  </a:cubicBezTo>
                  <a:cubicBezTo>
                    <a:pt x="1" y="8711"/>
                    <a:pt x="1463" y="4115"/>
                    <a:pt x="4437" y="0"/>
                  </a:cubicBezTo>
                </a:path>
              </a:pathLst>
            </a:custGeom>
            <a:noFill/>
            <a:ln cap="rnd" cmpd="sng" w="24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71"/>
            <p:cNvSpPr/>
            <p:nvPr/>
          </p:nvSpPr>
          <p:spPr>
            <a:xfrm>
              <a:off x="4738914" y="3550412"/>
              <a:ext cx="240228" cy="309266"/>
            </a:xfrm>
            <a:custGeom>
              <a:rect b="b" l="l" r="r" t="t"/>
              <a:pathLst>
                <a:path extrusionOk="0" fill="none" h="10657" w="8278">
                  <a:moveTo>
                    <a:pt x="1591" y="0"/>
                  </a:moveTo>
                  <a:cubicBezTo>
                    <a:pt x="0" y="3504"/>
                    <a:pt x="515" y="10656"/>
                    <a:pt x="515" y="10656"/>
                  </a:cubicBezTo>
                  <a:cubicBezTo>
                    <a:pt x="515" y="10656"/>
                    <a:pt x="6510" y="7378"/>
                    <a:pt x="8278" y="5626"/>
                  </a:cubicBezTo>
                </a:path>
              </a:pathLst>
            </a:custGeom>
            <a:noFill/>
            <a:ln cap="rnd" cmpd="sng" w="24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71"/>
            <p:cNvSpPr/>
            <p:nvPr/>
          </p:nvSpPr>
          <p:spPr>
            <a:xfrm>
              <a:off x="4545815" y="3859650"/>
              <a:ext cx="208044" cy="699643"/>
            </a:xfrm>
            <a:custGeom>
              <a:rect b="b" l="l" r="r" t="t"/>
              <a:pathLst>
                <a:path extrusionOk="0" fill="none" h="24109" w="7169">
                  <a:moveTo>
                    <a:pt x="7169" y="0"/>
                  </a:moveTo>
                  <a:cubicBezTo>
                    <a:pt x="3408" y="6269"/>
                    <a:pt x="2009" y="12617"/>
                    <a:pt x="4147" y="12665"/>
                  </a:cubicBezTo>
                  <a:cubicBezTo>
                    <a:pt x="6269" y="12697"/>
                    <a:pt x="4035" y="6590"/>
                    <a:pt x="2009" y="12617"/>
                  </a:cubicBezTo>
                  <a:cubicBezTo>
                    <a:pt x="0" y="18660"/>
                    <a:pt x="1752" y="24109"/>
                    <a:pt x="1752" y="2410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7_1_1">
    <p:spTree>
      <p:nvGrpSpPr>
        <p:cNvPr id="2823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4" name="Google Shape;2824;p72"/>
          <p:cNvSpPr/>
          <p:nvPr/>
        </p:nvSpPr>
        <p:spPr>
          <a:xfrm rot="10800000">
            <a:off x="-817945" y="-11"/>
            <a:ext cx="10589940" cy="5852211"/>
          </a:xfrm>
          <a:custGeom>
            <a:rect b="b" l="l" r="r" t="t"/>
            <a:pathLst>
              <a:path extrusionOk="0" h="69692" w="126112">
                <a:moveTo>
                  <a:pt x="2727" y="1"/>
                </a:moveTo>
                <a:lnTo>
                  <a:pt x="2802" y="11800"/>
                </a:lnTo>
                <a:cubicBezTo>
                  <a:pt x="9425" y="16324"/>
                  <a:pt x="0" y="43969"/>
                  <a:pt x="8256" y="50780"/>
                </a:cubicBezTo>
                <a:cubicBezTo>
                  <a:pt x="10339" y="52499"/>
                  <a:pt x="12708" y="53099"/>
                  <a:pt x="15222" y="53099"/>
                </a:cubicBezTo>
                <a:cubicBezTo>
                  <a:pt x="20998" y="53099"/>
                  <a:pt x="27546" y="49938"/>
                  <a:pt x="33187" y="49938"/>
                </a:cubicBezTo>
                <a:cubicBezTo>
                  <a:pt x="35355" y="49938"/>
                  <a:pt x="37389" y="50405"/>
                  <a:pt x="39193" y="51697"/>
                </a:cubicBezTo>
                <a:cubicBezTo>
                  <a:pt x="47738" y="57804"/>
                  <a:pt x="48065" y="69692"/>
                  <a:pt x="48065" y="69692"/>
                </a:cubicBezTo>
                <a:lnTo>
                  <a:pt x="79329" y="69692"/>
                </a:lnTo>
                <a:cubicBezTo>
                  <a:pt x="79329" y="69692"/>
                  <a:pt x="79668" y="61272"/>
                  <a:pt x="89042" y="61260"/>
                </a:cubicBezTo>
                <a:cubicBezTo>
                  <a:pt x="98429" y="61260"/>
                  <a:pt x="113860" y="55429"/>
                  <a:pt x="113860" y="44472"/>
                </a:cubicBezTo>
                <a:cubicBezTo>
                  <a:pt x="113860" y="36455"/>
                  <a:pt x="103179" y="14778"/>
                  <a:pt x="126112" y="11172"/>
                </a:cubicBezTo>
                <a:lnTo>
                  <a:pt x="126036" y="1"/>
                </a:lnTo>
                <a:close/>
              </a:path>
            </a:pathLst>
          </a:custGeom>
          <a:solidFill>
            <a:srgbClr val="A36483">
              <a:alpha val="34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5" name="Google Shape;2825;p72"/>
          <p:cNvGrpSpPr/>
          <p:nvPr/>
        </p:nvGrpSpPr>
        <p:grpSpPr>
          <a:xfrm rot="-1882116">
            <a:off x="6920010" y="1133164"/>
            <a:ext cx="2755830" cy="2441977"/>
            <a:chOff x="4604206" y="2744469"/>
            <a:chExt cx="1995444" cy="1768189"/>
          </a:xfrm>
        </p:grpSpPr>
        <p:sp>
          <p:nvSpPr>
            <p:cNvPr id="2826" name="Google Shape;2826;p72"/>
            <p:cNvSpPr/>
            <p:nvPr/>
          </p:nvSpPr>
          <p:spPr>
            <a:xfrm>
              <a:off x="4889182" y="2744469"/>
              <a:ext cx="1710468" cy="1430512"/>
            </a:xfrm>
            <a:custGeom>
              <a:rect b="b" l="l" r="r" t="t"/>
              <a:pathLst>
                <a:path extrusionOk="0" h="49294" w="58941">
                  <a:moveTo>
                    <a:pt x="57687" y="0"/>
                  </a:moveTo>
                  <a:cubicBezTo>
                    <a:pt x="57521" y="0"/>
                    <a:pt x="57250" y="148"/>
                    <a:pt x="56848" y="482"/>
                  </a:cubicBezTo>
                  <a:cubicBezTo>
                    <a:pt x="53409" y="3343"/>
                    <a:pt x="43042" y="12198"/>
                    <a:pt x="32467" y="20652"/>
                  </a:cubicBezTo>
                  <a:cubicBezTo>
                    <a:pt x="21875" y="29123"/>
                    <a:pt x="13935" y="35214"/>
                    <a:pt x="10480" y="38830"/>
                  </a:cubicBezTo>
                  <a:cubicBezTo>
                    <a:pt x="7024" y="42463"/>
                    <a:pt x="2412" y="45741"/>
                    <a:pt x="1544" y="47123"/>
                  </a:cubicBezTo>
                  <a:cubicBezTo>
                    <a:pt x="676" y="48490"/>
                    <a:pt x="1" y="49293"/>
                    <a:pt x="1" y="49293"/>
                  </a:cubicBezTo>
                  <a:cubicBezTo>
                    <a:pt x="6398" y="45645"/>
                    <a:pt x="13743" y="44488"/>
                    <a:pt x="18516" y="44295"/>
                  </a:cubicBezTo>
                  <a:cubicBezTo>
                    <a:pt x="23273" y="44086"/>
                    <a:pt x="25668" y="42704"/>
                    <a:pt x="23707" y="41787"/>
                  </a:cubicBezTo>
                  <a:cubicBezTo>
                    <a:pt x="21988" y="40984"/>
                    <a:pt x="20207" y="40935"/>
                    <a:pt x="19794" y="40935"/>
                  </a:cubicBezTo>
                  <a:cubicBezTo>
                    <a:pt x="19736" y="40935"/>
                    <a:pt x="19705" y="40936"/>
                    <a:pt x="19705" y="40936"/>
                  </a:cubicBezTo>
                  <a:cubicBezTo>
                    <a:pt x="19705" y="40936"/>
                    <a:pt x="33576" y="36805"/>
                    <a:pt x="35360" y="35310"/>
                  </a:cubicBezTo>
                  <a:cubicBezTo>
                    <a:pt x="35855" y="34895"/>
                    <a:pt x="35611" y="34746"/>
                    <a:pt x="35000" y="34746"/>
                  </a:cubicBezTo>
                  <a:cubicBezTo>
                    <a:pt x="33409" y="34746"/>
                    <a:pt x="29333" y="35760"/>
                    <a:pt x="29333" y="35760"/>
                  </a:cubicBezTo>
                  <a:cubicBezTo>
                    <a:pt x="29333" y="35760"/>
                    <a:pt x="37787" y="32241"/>
                    <a:pt x="42946" y="28078"/>
                  </a:cubicBezTo>
                  <a:cubicBezTo>
                    <a:pt x="44930" y="26471"/>
                    <a:pt x="45222" y="25976"/>
                    <a:pt x="44829" y="25976"/>
                  </a:cubicBezTo>
                  <a:cubicBezTo>
                    <a:pt x="44201" y="25976"/>
                    <a:pt x="41821" y="27242"/>
                    <a:pt x="41821" y="27242"/>
                  </a:cubicBezTo>
                  <a:cubicBezTo>
                    <a:pt x="41821" y="27242"/>
                    <a:pt x="48941" y="19817"/>
                    <a:pt x="51255" y="16281"/>
                  </a:cubicBezTo>
                  <a:cubicBezTo>
                    <a:pt x="52009" y="15125"/>
                    <a:pt x="52079" y="14735"/>
                    <a:pt x="51831" y="14735"/>
                  </a:cubicBezTo>
                  <a:cubicBezTo>
                    <a:pt x="51318" y="14735"/>
                    <a:pt x="49439" y="16409"/>
                    <a:pt x="49439" y="16409"/>
                  </a:cubicBezTo>
                  <a:cubicBezTo>
                    <a:pt x="49439" y="16409"/>
                    <a:pt x="54373" y="11298"/>
                    <a:pt x="55964" y="8309"/>
                  </a:cubicBezTo>
                  <a:cubicBezTo>
                    <a:pt x="56485" y="7335"/>
                    <a:pt x="56479" y="7006"/>
                    <a:pt x="56234" y="7006"/>
                  </a:cubicBezTo>
                  <a:cubicBezTo>
                    <a:pt x="55721" y="7006"/>
                    <a:pt x="54164" y="8438"/>
                    <a:pt x="54164" y="8438"/>
                  </a:cubicBezTo>
                  <a:cubicBezTo>
                    <a:pt x="54164" y="8438"/>
                    <a:pt x="58941" y="0"/>
                    <a:pt x="576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72"/>
            <p:cNvSpPr/>
            <p:nvPr/>
          </p:nvSpPr>
          <p:spPr>
            <a:xfrm>
              <a:off x="5368215" y="3826538"/>
              <a:ext cx="4672" cy="29"/>
            </a:xfrm>
            <a:custGeom>
              <a:rect b="b" l="l" r="r" t="t"/>
              <a:pathLst>
                <a:path extrusionOk="0" h="1" w="161">
                  <a:moveTo>
                    <a:pt x="161" y="0"/>
                  </a:moveTo>
                  <a:cubicBezTo>
                    <a:pt x="64" y="0"/>
                    <a:pt x="0" y="0"/>
                    <a:pt x="0" y="0"/>
                  </a:cubicBezTo>
                  <a:cubicBezTo>
                    <a:pt x="0" y="0"/>
                    <a:pt x="64" y="0"/>
                    <a:pt x="1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72"/>
            <p:cNvSpPr/>
            <p:nvPr/>
          </p:nvSpPr>
          <p:spPr>
            <a:xfrm>
              <a:off x="4907842" y="3752769"/>
              <a:ext cx="1021997" cy="407731"/>
            </a:xfrm>
            <a:custGeom>
              <a:rect b="b" l="l" r="r" t="t"/>
              <a:pathLst>
                <a:path extrusionOk="0" h="14050" w="35217">
                  <a:moveTo>
                    <a:pt x="34364" y="1"/>
                  </a:moveTo>
                  <a:cubicBezTo>
                    <a:pt x="32774" y="1"/>
                    <a:pt x="28690" y="1015"/>
                    <a:pt x="28690" y="1015"/>
                  </a:cubicBezTo>
                  <a:cubicBezTo>
                    <a:pt x="22274" y="2417"/>
                    <a:pt x="17886" y="2545"/>
                    <a:pt x="16410" y="2545"/>
                  </a:cubicBezTo>
                  <a:cubicBezTo>
                    <a:pt x="16245" y="2545"/>
                    <a:pt x="16116" y="2544"/>
                    <a:pt x="16025" y="2542"/>
                  </a:cubicBezTo>
                  <a:lnTo>
                    <a:pt x="16025" y="2542"/>
                  </a:lnTo>
                  <a:cubicBezTo>
                    <a:pt x="16973" y="2574"/>
                    <a:pt x="21779" y="2832"/>
                    <a:pt x="20493" y="4423"/>
                  </a:cubicBezTo>
                  <a:cubicBezTo>
                    <a:pt x="19062" y="6191"/>
                    <a:pt x="8551" y="6882"/>
                    <a:pt x="8551" y="6882"/>
                  </a:cubicBezTo>
                  <a:cubicBezTo>
                    <a:pt x="8551" y="6882"/>
                    <a:pt x="6928" y="8762"/>
                    <a:pt x="2669" y="10562"/>
                  </a:cubicBezTo>
                  <a:cubicBezTo>
                    <a:pt x="1801" y="11318"/>
                    <a:pt x="1174" y="11945"/>
                    <a:pt x="901" y="12362"/>
                  </a:cubicBezTo>
                  <a:cubicBezTo>
                    <a:pt x="563" y="12909"/>
                    <a:pt x="242" y="13359"/>
                    <a:pt x="1" y="13712"/>
                  </a:cubicBezTo>
                  <a:cubicBezTo>
                    <a:pt x="65" y="13825"/>
                    <a:pt x="161" y="13937"/>
                    <a:pt x="258" y="14050"/>
                  </a:cubicBezTo>
                  <a:cubicBezTo>
                    <a:pt x="6430" y="10787"/>
                    <a:pt x="13325" y="9727"/>
                    <a:pt x="17873" y="9550"/>
                  </a:cubicBezTo>
                  <a:cubicBezTo>
                    <a:pt x="22630" y="9341"/>
                    <a:pt x="25025" y="7959"/>
                    <a:pt x="23064" y="7042"/>
                  </a:cubicBezTo>
                  <a:cubicBezTo>
                    <a:pt x="21345" y="6239"/>
                    <a:pt x="19564" y="6190"/>
                    <a:pt x="19151" y="6190"/>
                  </a:cubicBezTo>
                  <a:cubicBezTo>
                    <a:pt x="19093" y="6190"/>
                    <a:pt x="19062" y="6191"/>
                    <a:pt x="19062" y="6191"/>
                  </a:cubicBezTo>
                  <a:cubicBezTo>
                    <a:pt x="19062" y="6191"/>
                    <a:pt x="32933" y="2060"/>
                    <a:pt x="34717" y="565"/>
                  </a:cubicBezTo>
                  <a:cubicBezTo>
                    <a:pt x="35217" y="150"/>
                    <a:pt x="34974" y="1"/>
                    <a:pt x="343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72"/>
            <p:cNvSpPr/>
            <p:nvPr/>
          </p:nvSpPr>
          <p:spPr>
            <a:xfrm>
              <a:off x="6001606" y="3636602"/>
              <a:ext cx="132476" cy="75307"/>
            </a:xfrm>
            <a:custGeom>
              <a:rect b="b" l="l" r="r" t="t"/>
              <a:pathLst>
                <a:path extrusionOk="0" h="2595" w="4565">
                  <a:moveTo>
                    <a:pt x="3519" y="1"/>
                  </a:moveTo>
                  <a:cubicBezTo>
                    <a:pt x="3060" y="1"/>
                    <a:pt x="2467" y="142"/>
                    <a:pt x="1865" y="422"/>
                  </a:cubicBezTo>
                  <a:cubicBezTo>
                    <a:pt x="739" y="952"/>
                    <a:pt x="0" y="1772"/>
                    <a:pt x="225" y="2254"/>
                  </a:cubicBezTo>
                  <a:cubicBezTo>
                    <a:pt x="331" y="2482"/>
                    <a:pt x="631" y="2595"/>
                    <a:pt x="1038" y="2595"/>
                  </a:cubicBezTo>
                  <a:cubicBezTo>
                    <a:pt x="1493" y="2595"/>
                    <a:pt x="2082" y="2454"/>
                    <a:pt x="2684" y="2174"/>
                  </a:cubicBezTo>
                  <a:cubicBezTo>
                    <a:pt x="3825" y="1643"/>
                    <a:pt x="4565" y="824"/>
                    <a:pt x="4340" y="341"/>
                  </a:cubicBezTo>
                  <a:cubicBezTo>
                    <a:pt x="4233" y="114"/>
                    <a:pt x="3930" y="1"/>
                    <a:pt x="3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0" name="Google Shape;2830;p72"/>
            <p:cNvSpPr/>
            <p:nvPr/>
          </p:nvSpPr>
          <p:spPr>
            <a:xfrm>
              <a:off x="6236204" y="3371533"/>
              <a:ext cx="114774" cy="101193"/>
            </a:xfrm>
            <a:custGeom>
              <a:rect b="b" l="l" r="r" t="t"/>
              <a:pathLst>
                <a:path extrusionOk="0" h="3487" w="3955">
                  <a:moveTo>
                    <a:pt x="3187" y="0"/>
                  </a:moveTo>
                  <a:cubicBezTo>
                    <a:pt x="2698" y="0"/>
                    <a:pt x="1964" y="392"/>
                    <a:pt x="1302" y="1053"/>
                  </a:cubicBezTo>
                  <a:cubicBezTo>
                    <a:pt x="418" y="1954"/>
                    <a:pt x="0" y="2966"/>
                    <a:pt x="370" y="3352"/>
                  </a:cubicBezTo>
                  <a:cubicBezTo>
                    <a:pt x="465" y="3443"/>
                    <a:pt x="599" y="3486"/>
                    <a:pt x="760" y="3486"/>
                  </a:cubicBezTo>
                  <a:cubicBezTo>
                    <a:pt x="1250" y="3486"/>
                    <a:pt x="1991" y="3085"/>
                    <a:pt x="2668" y="2420"/>
                  </a:cubicBezTo>
                  <a:cubicBezTo>
                    <a:pt x="3552" y="1536"/>
                    <a:pt x="3954" y="507"/>
                    <a:pt x="3585" y="137"/>
                  </a:cubicBezTo>
                  <a:cubicBezTo>
                    <a:pt x="3488" y="44"/>
                    <a:pt x="3351" y="0"/>
                    <a:pt x="31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1" name="Google Shape;2831;p72"/>
            <p:cNvSpPr/>
            <p:nvPr/>
          </p:nvSpPr>
          <p:spPr>
            <a:xfrm>
              <a:off x="5624259" y="3364772"/>
              <a:ext cx="480919" cy="418875"/>
            </a:xfrm>
            <a:custGeom>
              <a:rect b="b" l="l" r="r" t="t"/>
              <a:pathLst>
                <a:path extrusionOk="0" fill="none" h="14434" w="16572">
                  <a:moveTo>
                    <a:pt x="1" y="14434"/>
                  </a:moveTo>
                  <a:cubicBezTo>
                    <a:pt x="13244" y="7426"/>
                    <a:pt x="14321" y="6542"/>
                    <a:pt x="14916" y="5369"/>
                  </a:cubicBezTo>
                  <a:cubicBezTo>
                    <a:pt x="15510" y="4180"/>
                    <a:pt x="4372" y="8873"/>
                    <a:pt x="4372" y="8873"/>
                  </a:cubicBezTo>
                  <a:cubicBezTo>
                    <a:pt x="4372" y="8873"/>
                    <a:pt x="13662" y="3858"/>
                    <a:pt x="16571" y="1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72"/>
            <p:cNvSpPr/>
            <p:nvPr/>
          </p:nvSpPr>
          <p:spPr>
            <a:xfrm>
              <a:off x="5960543" y="3129245"/>
              <a:ext cx="343307" cy="266346"/>
            </a:xfrm>
            <a:custGeom>
              <a:rect b="b" l="l" r="r" t="t"/>
              <a:pathLst>
                <a:path extrusionOk="0" fill="none" h="9178" w="11830">
                  <a:moveTo>
                    <a:pt x="11830" y="0"/>
                  </a:moveTo>
                  <a:cubicBezTo>
                    <a:pt x="11814" y="1302"/>
                    <a:pt x="1" y="9177"/>
                    <a:pt x="1" y="9177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72"/>
            <p:cNvSpPr/>
            <p:nvPr/>
          </p:nvSpPr>
          <p:spPr>
            <a:xfrm>
              <a:off x="5155992" y="3932403"/>
              <a:ext cx="305058" cy="40135"/>
            </a:xfrm>
            <a:custGeom>
              <a:rect b="b" l="l" r="r" t="t"/>
              <a:pathLst>
                <a:path extrusionOk="0" fill="none" h="1383" w="10512">
                  <a:moveTo>
                    <a:pt x="10511" y="1"/>
                  </a:moveTo>
                  <a:cubicBezTo>
                    <a:pt x="4227" y="242"/>
                    <a:pt x="0" y="1383"/>
                    <a:pt x="0" y="1383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72"/>
            <p:cNvSpPr/>
            <p:nvPr/>
          </p:nvSpPr>
          <p:spPr>
            <a:xfrm>
              <a:off x="5286118" y="3800884"/>
              <a:ext cx="407209" cy="91906"/>
            </a:xfrm>
            <a:custGeom>
              <a:rect b="b" l="l" r="r" t="t"/>
              <a:pathLst>
                <a:path extrusionOk="0" fill="none" h="3167" w="14032">
                  <a:moveTo>
                    <a:pt x="14031" y="0"/>
                  </a:moveTo>
                  <a:cubicBezTo>
                    <a:pt x="6349" y="2765"/>
                    <a:pt x="0" y="3167"/>
                    <a:pt x="0" y="3167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72"/>
            <p:cNvSpPr/>
            <p:nvPr/>
          </p:nvSpPr>
          <p:spPr>
            <a:xfrm>
              <a:off x="5428838" y="3656277"/>
              <a:ext cx="253751" cy="111524"/>
            </a:xfrm>
            <a:custGeom>
              <a:rect b="b" l="l" r="r" t="t"/>
              <a:pathLst>
                <a:path extrusionOk="0" fill="none" h="3843" w="8744">
                  <a:moveTo>
                    <a:pt x="0" y="3842"/>
                  </a:moveTo>
                  <a:cubicBezTo>
                    <a:pt x="5417" y="2219"/>
                    <a:pt x="8744" y="1"/>
                    <a:pt x="8744" y="1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72"/>
            <p:cNvSpPr/>
            <p:nvPr/>
          </p:nvSpPr>
          <p:spPr>
            <a:xfrm>
              <a:off x="6128452" y="2936146"/>
              <a:ext cx="306480" cy="278012"/>
            </a:xfrm>
            <a:custGeom>
              <a:rect b="b" l="l" r="r" t="t"/>
              <a:pathLst>
                <a:path extrusionOk="0" fill="none" h="9580" w="10561">
                  <a:moveTo>
                    <a:pt x="1" y="9579"/>
                  </a:moveTo>
                  <a:cubicBezTo>
                    <a:pt x="5112" y="6317"/>
                    <a:pt x="10560" y="0"/>
                    <a:pt x="10560" y="0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7" name="Google Shape;2837;p72"/>
            <p:cNvSpPr/>
            <p:nvPr/>
          </p:nvSpPr>
          <p:spPr>
            <a:xfrm>
              <a:off x="6163450" y="3220658"/>
              <a:ext cx="160481" cy="123161"/>
            </a:xfrm>
            <a:custGeom>
              <a:rect b="b" l="l" r="r" t="t"/>
              <a:pathLst>
                <a:path extrusionOk="0" fill="none" h="4244" w="5530">
                  <a:moveTo>
                    <a:pt x="0" y="4243"/>
                  </a:moveTo>
                  <a:cubicBezTo>
                    <a:pt x="2829" y="2427"/>
                    <a:pt x="5529" y="0"/>
                    <a:pt x="5529" y="0"/>
                  </a:cubicBezTo>
                </a:path>
              </a:pathLst>
            </a:custGeom>
            <a:solidFill>
              <a:schemeClr val="lt2"/>
            </a:solidFill>
            <a:ln cap="rnd" cmpd="sng" w="2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8" name="Google Shape;2838;p72"/>
            <p:cNvSpPr/>
            <p:nvPr/>
          </p:nvSpPr>
          <p:spPr>
            <a:xfrm>
              <a:off x="4604206" y="2758428"/>
              <a:ext cx="1934734" cy="1754230"/>
            </a:xfrm>
            <a:custGeom>
              <a:rect b="b" l="l" r="r" t="t"/>
              <a:pathLst>
                <a:path extrusionOk="0" h="60449" w="66669">
                  <a:moveTo>
                    <a:pt x="66668" y="1"/>
                  </a:moveTo>
                  <a:cubicBezTo>
                    <a:pt x="44826" y="18339"/>
                    <a:pt x="28272" y="29976"/>
                    <a:pt x="16298" y="41098"/>
                  </a:cubicBezTo>
                  <a:cubicBezTo>
                    <a:pt x="4324" y="52220"/>
                    <a:pt x="1" y="60449"/>
                    <a:pt x="1" y="60449"/>
                  </a:cubicBezTo>
                  <a:lnTo>
                    <a:pt x="9612" y="53296"/>
                  </a:lnTo>
                  <a:cubicBezTo>
                    <a:pt x="9612" y="53296"/>
                    <a:pt x="9548" y="49359"/>
                    <a:pt x="12425" y="46112"/>
                  </a:cubicBezTo>
                  <a:cubicBezTo>
                    <a:pt x="15285" y="42882"/>
                    <a:pt x="38783" y="23161"/>
                    <a:pt x="47414" y="16796"/>
                  </a:cubicBezTo>
                  <a:cubicBezTo>
                    <a:pt x="56044" y="10432"/>
                    <a:pt x="66667" y="2"/>
                    <a:pt x="666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9" name="Google Shape;2839;p72"/>
          <p:cNvGrpSpPr/>
          <p:nvPr/>
        </p:nvGrpSpPr>
        <p:grpSpPr>
          <a:xfrm rot="-1011319">
            <a:off x="115974" y="370349"/>
            <a:ext cx="2083274" cy="1030459"/>
            <a:chOff x="2544424" y="4110034"/>
            <a:chExt cx="773441" cy="382571"/>
          </a:xfrm>
        </p:grpSpPr>
        <p:sp>
          <p:nvSpPr>
            <p:cNvPr id="2840" name="Google Shape;2840;p72"/>
            <p:cNvSpPr/>
            <p:nvPr/>
          </p:nvSpPr>
          <p:spPr>
            <a:xfrm>
              <a:off x="2544424" y="4219323"/>
              <a:ext cx="544415" cy="273223"/>
            </a:xfrm>
            <a:custGeom>
              <a:rect b="b" l="l" r="r" t="t"/>
              <a:pathLst>
                <a:path extrusionOk="0" h="9415" w="18760">
                  <a:moveTo>
                    <a:pt x="13332" y="1"/>
                  </a:moveTo>
                  <a:cubicBezTo>
                    <a:pt x="7357" y="1"/>
                    <a:pt x="1" y="2741"/>
                    <a:pt x="2897" y="7697"/>
                  </a:cubicBezTo>
                  <a:cubicBezTo>
                    <a:pt x="3612" y="8922"/>
                    <a:pt x="4656" y="9414"/>
                    <a:pt x="5872" y="9414"/>
                  </a:cubicBezTo>
                  <a:cubicBezTo>
                    <a:pt x="10863" y="9414"/>
                    <a:pt x="18760" y="1123"/>
                    <a:pt x="18760" y="1123"/>
                  </a:cubicBezTo>
                  <a:cubicBezTo>
                    <a:pt x="17513" y="366"/>
                    <a:pt x="15514" y="1"/>
                    <a:pt x="133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72"/>
            <p:cNvSpPr/>
            <p:nvPr/>
          </p:nvSpPr>
          <p:spPr>
            <a:xfrm>
              <a:off x="2964518" y="4110034"/>
              <a:ext cx="257727" cy="127891"/>
            </a:xfrm>
            <a:custGeom>
              <a:rect b="b" l="l" r="r" t="t"/>
              <a:pathLst>
                <a:path extrusionOk="0" h="4407" w="8881">
                  <a:moveTo>
                    <a:pt x="2170" y="0"/>
                  </a:moveTo>
                  <a:cubicBezTo>
                    <a:pt x="1" y="0"/>
                    <a:pt x="201" y="2080"/>
                    <a:pt x="3030" y="3137"/>
                  </a:cubicBezTo>
                  <a:cubicBezTo>
                    <a:pt x="6341" y="4375"/>
                    <a:pt x="8881" y="4407"/>
                    <a:pt x="8881" y="4407"/>
                  </a:cubicBezTo>
                  <a:cubicBezTo>
                    <a:pt x="8881" y="4407"/>
                    <a:pt x="6936" y="1160"/>
                    <a:pt x="3480" y="196"/>
                  </a:cubicBezTo>
                  <a:cubicBezTo>
                    <a:pt x="2976" y="61"/>
                    <a:pt x="2539" y="0"/>
                    <a:pt x="21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72"/>
            <p:cNvSpPr/>
            <p:nvPr/>
          </p:nvSpPr>
          <p:spPr>
            <a:xfrm>
              <a:off x="3028652" y="4237896"/>
              <a:ext cx="193592" cy="134392"/>
            </a:xfrm>
            <a:custGeom>
              <a:rect b="b" l="l" r="r" t="t"/>
              <a:pathLst>
                <a:path extrusionOk="0" h="4631" w="6671">
                  <a:moveTo>
                    <a:pt x="6671" y="1"/>
                  </a:moveTo>
                  <a:cubicBezTo>
                    <a:pt x="3520" y="580"/>
                    <a:pt x="1" y="4180"/>
                    <a:pt x="1608" y="4598"/>
                  </a:cubicBezTo>
                  <a:cubicBezTo>
                    <a:pt x="1696" y="4620"/>
                    <a:pt x="1788" y="4630"/>
                    <a:pt x="1885" y="4630"/>
                  </a:cubicBezTo>
                  <a:cubicBezTo>
                    <a:pt x="3622" y="4630"/>
                    <a:pt x="6625" y="1219"/>
                    <a:pt x="6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72"/>
            <p:cNvSpPr/>
            <p:nvPr/>
          </p:nvSpPr>
          <p:spPr>
            <a:xfrm>
              <a:off x="2628466" y="4221587"/>
              <a:ext cx="689399" cy="221103"/>
            </a:xfrm>
            <a:custGeom>
              <a:rect b="b" l="l" r="r" t="t"/>
              <a:pathLst>
                <a:path extrusionOk="0" fill="none" h="7619" w="23756">
                  <a:moveTo>
                    <a:pt x="23755" y="627"/>
                  </a:moveTo>
                  <a:cubicBezTo>
                    <a:pt x="17198" y="0"/>
                    <a:pt x="5015" y="2636"/>
                    <a:pt x="1" y="7619"/>
                  </a:cubicBezTo>
                </a:path>
              </a:pathLst>
            </a:custGeom>
            <a:noFill/>
            <a:ln cap="rnd" cmpd="sng" w="52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72"/>
            <p:cNvSpPr/>
            <p:nvPr/>
          </p:nvSpPr>
          <p:spPr>
            <a:xfrm>
              <a:off x="2613086" y="4376902"/>
              <a:ext cx="102644" cy="98436"/>
            </a:xfrm>
            <a:custGeom>
              <a:rect b="b" l="l" r="r" t="t"/>
              <a:pathLst>
                <a:path extrusionOk="0" fill="none" h="3392" w="3537">
                  <a:moveTo>
                    <a:pt x="0" y="1061"/>
                  </a:moveTo>
                  <a:cubicBezTo>
                    <a:pt x="1013" y="354"/>
                    <a:pt x="3536" y="1"/>
                    <a:pt x="3536" y="1"/>
                  </a:cubicBezTo>
                  <a:cubicBezTo>
                    <a:pt x="3536" y="1"/>
                    <a:pt x="2379" y="2508"/>
                    <a:pt x="1527" y="3392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72"/>
            <p:cNvSpPr/>
            <p:nvPr/>
          </p:nvSpPr>
          <p:spPr>
            <a:xfrm>
              <a:off x="2619151" y="4316744"/>
              <a:ext cx="161874" cy="175861"/>
            </a:xfrm>
            <a:custGeom>
              <a:rect b="b" l="l" r="r" t="t"/>
              <a:pathLst>
                <a:path extrusionOk="0" fill="none" h="6060" w="5578">
                  <a:moveTo>
                    <a:pt x="0" y="772"/>
                  </a:moveTo>
                  <a:cubicBezTo>
                    <a:pt x="3022" y="0"/>
                    <a:pt x="5577" y="900"/>
                    <a:pt x="5577" y="900"/>
                  </a:cubicBezTo>
                  <a:cubicBezTo>
                    <a:pt x="5577" y="900"/>
                    <a:pt x="4597" y="4356"/>
                    <a:pt x="3343" y="6059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72"/>
            <p:cNvSpPr/>
            <p:nvPr/>
          </p:nvSpPr>
          <p:spPr>
            <a:xfrm>
              <a:off x="2694690" y="4270573"/>
              <a:ext cx="153951" cy="209437"/>
            </a:xfrm>
            <a:custGeom>
              <a:rect b="b" l="l" r="r" t="t"/>
              <a:pathLst>
                <a:path extrusionOk="0" fill="none" h="7217" w="5305">
                  <a:moveTo>
                    <a:pt x="1" y="0"/>
                  </a:moveTo>
                  <a:cubicBezTo>
                    <a:pt x="2347" y="16"/>
                    <a:pt x="5305" y="1511"/>
                    <a:pt x="5305" y="1511"/>
                  </a:cubicBezTo>
                  <a:cubicBezTo>
                    <a:pt x="5305" y="1511"/>
                    <a:pt x="4357" y="5240"/>
                    <a:pt x="2894" y="7216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72"/>
            <p:cNvSpPr/>
            <p:nvPr/>
          </p:nvSpPr>
          <p:spPr>
            <a:xfrm>
              <a:off x="2785174" y="4237432"/>
              <a:ext cx="139035" cy="209466"/>
            </a:xfrm>
            <a:custGeom>
              <a:rect b="b" l="l" r="r" t="t"/>
              <a:pathLst>
                <a:path extrusionOk="0" fill="none" h="7218" w="4791">
                  <a:moveTo>
                    <a:pt x="1" y="1"/>
                  </a:moveTo>
                  <a:cubicBezTo>
                    <a:pt x="2267" y="226"/>
                    <a:pt x="4790" y="1785"/>
                    <a:pt x="4790" y="1785"/>
                  </a:cubicBezTo>
                  <a:cubicBezTo>
                    <a:pt x="4790" y="1785"/>
                    <a:pt x="3569" y="5433"/>
                    <a:pt x="2187" y="721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72"/>
            <p:cNvSpPr/>
            <p:nvPr/>
          </p:nvSpPr>
          <p:spPr>
            <a:xfrm>
              <a:off x="2877545" y="4222051"/>
              <a:ext cx="115238" cy="167010"/>
            </a:xfrm>
            <a:custGeom>
              <a:rect b="b" l="l" r="r" t="t"/>
              <a:pathLst>
                <a:path extrusionOk="0" fill="none" h="5755" w="3971">
                  <a:moveTo>
                    <a:pt x="0" y="1"/>
                  </a:moveTo>
                  <a:cubicBezTo>
                    <a:pt x="1897" y="193"/>
                    <a:pt x="3970" y="1688"/>
                    <a:pt x="3970" y="1688"/>
                  </a:cubicBezTo>
                  <a:cubicBezTo>
                    <a:pt x="3970" y="1688"/>
                    <a:pt x="3440" y="3681"/>
                    <a:pt x="1977" y="5754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72"/>
            <p:cNvSpPr/>
            <p:nvPr/>
          </p:nvSpPr>
          <p:spPr>
            <a:xfrm>
              <a:off x="2980624" y="4221587"/>
              <a:ext cx="71389" cy="109638"/>
            </a:xfrm>
            <a:custGeom>
              <a:rect b="b" l="l" r="r" t="t"/>
              <a:pathLst>
                <a:path extrusionOk="0" fill="none" h="3778" w="2460">
                  <a:moveTo>
                    <a:pt x="0" y="0"/>
                  </a:moveTo>
                  <a:cubicBezTo>
                    <a:pt x="1157" y="563"/>
                    <a:pt x="2459" y="1270"/>
                    <a:pt x="2459" y="1270"/>
                  </a:cubicBezTo>
                  <a:cubicBezTo>
                    <a:pt x="2459" y="1270"/>
                    <a:pt x="2025" y="2218"/>
                    <a:pt x="852" y="377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72"/>
            <p:cNvSpPr/>
            <p:nvPr/>
          </p:nvSpPr>
          <p:spPr>
            <a:xfrm>
              <a:off x="2989939" y="4115722"/>
              <a:ext cx="232305" cy="122203"/>
            </a:xfrm>
            <a:custGeom>
              <a:rect b="b" l="l" r="r" t="t"/>
              <a:pathLst>
                <a:path extrusionOk="0" fill="none" h="4211" w="8005">
                  <a:moveTo>
                    <a:pt x="322" y="0"/>
                  </a:moveTo>
                  <a:cubicBezTo>
                    <a:pt x="2604" y="0"/>
                    <a:pt x="8005" y="4211"/>
                    <a:pt x="8005" y="4211"/>
                  </a:cubicBezTo>
                  <a:cubicBezTo>
                    <a:pt x="8005" y="4211"/>
                    <a:pt x="4212" y="2234"/>
                    <a:pt x="1" y="1382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72"/>
            <p:cNvSpPr/>
            <p:nvPr/>
          </p:nvSpPr>
          <p:spPr>
            <a:xfrm>
              <a:off x="3063650" y="4237896"/>
              <a:ext cx="158594" cy="132970"/>
            </a:xfrm>
            <a:custGeom>
              <a:rect b="b" l="l" r="r" t="t"/>
              <a:pathLst>
                <a:path extrusionOk="0" fill="none" h="4582" w="5465">
                  <a:moveTo>
                    <a:pt x="1029" y="4582"/>
                  </a:moveTo>
                  <a:cubicBezTo>
                    <a:pt x="3006" y="3231"/>
                    <a:pt x="5465" y="1"/>
                    <a:pt x="5465" y="1"/>
                  </a:cubicBezTo>
                  <a:cubicBezTo>
                    <a:pt x="5465" y="1"/>
                    <a:pt x="1447" y="3408"/>
                    <a:pt x="0" y="4067"/>
                  </a:cubicBezTo>
                </a:path>
              </a:pathLst>
            </a:custGeom>
            <a:noFill/>
            <a:ln cap="rnd" cmpd="sng" w="2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52" name="Google Shape;2852;p72"/>
          <p:cNvGrpSpPr/>
          <p:nvPr/>
        </p:nvGrpSpPr>
        <p:grpSpPr>
          <a:xfrm>
            <a:off x="478107" y="4731713"/>
            <a:ext cx="235120" cy="260745"/>
            <a:chOff x="3435832" y="2826538"/>
            <a:chExt cx="235120" cy="260745"/>
          </a:xfrm>
        </p:grpSpPr>
        <p:sp>
          <p:nvSpPr>
            <p:cNvPr id="2853" name="Google Shape;2853;p7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7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7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7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57" name="Google Shape;2857;p72"/>
          <p:cNvSpPr/>
          <p:nvPr/>
        </p:nvSpPr>
        <p:spPr>
          <a:xfrm>
            <a:off x="8306924" y="3378623"/>
            <a:ext cx="484634" cy="368496"/>
          </a:xfrm>
          <a:custGeom>
            <a:rect b="b" l="l" r="r" t="t"/>
            <a:pathLst>
              <a:path extrusionOk="0" h="12698" w="16700">
                <a:moveTo>
                  <a:pt x="1174" y="1"/>
                </a:moveTo>
                <a:cubicBezTo>
                  <a:pt x="1174" y="1"/>
                  <a:pt x="1174" y="1"/>
                  <a:pt x="1174" y="1"/>
                </a:cubicBezTo>
                <a:lnTo>
                  <a:pt x="1174" y="1"/>
                </a:lnTo>
                <a:cubicBezTo>
                  <a:pt x="1174" y="1"/>
                  <a:pt x="1174" y="1"/>
                  <a:pt x="1174" y="1"/>
                </a:cubicBezTo>
                <a:cubicBezTo>
                  <a:pt x="1174" y="1"/>
                  <a:pt x="1174" y="1"/>
                  <a:pt x="1174" y="1"/>
                </a:cubicBezTo>
                <a:close/>
                <a:moveTo>
                  <a:pt x="1174" y="1"/>
                </a:moveTo>
                <a:lnTo>
                  <a:pt x="1174" y="1"/>
                </a:lnTo>
                <a:cubicBezTo>
                  <a:pt x="0" y="3858"/>
                  <a:pt x="2636" y="7298"/>
                  <a:pt x="3633" y="9114"/>
                </a:cubicBezTo>
                <a:cubicBezTo>
                  <a:pt x="4613" y="10930"/>
                  <a:pt x="4549" y="12698"/>
                  <a:pt x="4549" y="12698"/>
                </a:cubicBezTo>
                <a:cubicBezTo>
                  <a:pt x="4549" y="12698"/>
                  <a:pt x="6767" y="11139"/>
                  <a:pt x="8599" y="9114"/>
                </a:cubicBezTo>
                <a:cubicBezTo>
                  <a:pt x="10962" y="6510"/>
                  <a:pt x="12906" y="5465"/>
                  <a:pt x="16699" y="5064"/>
                </a:cubicBezTo>
                <a:cubicBezTo>
                  <a:pt x="16699" y="5064"/>
                  <a:pt x="15776" y="4646"/>
                  <a:pt x="14329" y="4646"/>
                </a:cubicBezTo>
                <a:cubicBezTo>
                  <a:pt x="13316" y="4646"/>
                  <a:pt x="12046" y="4851"/>
                  <a:pt x="10656" y="5546"/>
                </a:cubicBezTo>
                <a:cubicBezTo>
                  <a:pt x="7152" y="7298"/>
                  <a:pt x="5465" y="10126"/>
                  <a:pt x="5465" y="10126"/>
                </a:cubicBezTo>
                <a:cubicBezTo>
                  <a:pt x="5465" y="10126"/>
                  <a:pt x="5224" y="6864"/>
                  <a:pt x="3070" y="4774"/>
                </a:cubicBezTo>
                <a:cubicBezTo>
                  <a:pt x="935" y="2718"/>
                  <a:pt x="1169" y="31"/>
                  <a:pt x="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8" name="Google Shape;2858;p72"/>
          <p:cNvSpPr/>
          <p:nvPr/>
        </p:nvSpPr>
        <p:spPr>
          <a:xfrm>
            <a:off x="246361" y="3272355"/>
            <a:ext cx="409095" cy="256566"/>
          </a:xfrm>
          <a:custGeom>
            <a:rect b="b" l="l" r="r" t="t"/>
            <a:pathLst>
              <a:path extrusionOk="0" h="8841" w="14097">
                <a:moveTo>
                  <a:pt x="14096" y="1"/>
                </a:moveTo>
                <a:cubicBezTo>
                  <a:pt x="14095" y="1"/>
                  <a:pt x="10496" y="113"/>
                  <a:pt x="9403" y="2733"/>
                </a:cubicBezTo>
                <a:cubicBezTo>
                  <a:pt x="8294" y="5337"/>
                  <a:pt x="8390" y="6076"/>
                  <a:pt x="8390" y="6076"/>
                </a:cubicBezTo>
                <a:cubicBezTo>
                  <a:pt x="8390" y="6076"/>
                  <a:pt x="6001" y="4060"/>
                  <a:pt x="3821" y="4060"/>
                </a:cubicBezTo>
                <a:cubicBezTo>
                  <a:pt x="3325" y="4060"/>
                  <a:pt x="2839" y="4164"/>
                  <a:pt x="2395" y="4421"/>
                </a:cubicBezTo>
                <a:cubicBezTo>
                  <a:pt x="1" y="5803"/>
                  <a:pt x="644" y="7635"/>
                  <a:pt x="644" y="7635"/>
                </a:cubicBezTo>
                <a:lnTo>
                  <a:pt x="644" y="7651"/>
                </a:lnTo>
                <a:cubicBezTo>
                  <a:pt x="1042" y="5879"/>
                  <a:pt x="1904" y="5284"/>
                  <a:pt x="2901" y="5284"/>
                </a:cubicBezTo>
                <a:cubicBezTo>
                  <a:pt x="4238" y="5284"/>
                  <a:pt x="5817" y="6352"/>
                  <a:pt x="6847" y="7089"/>
                </a:cubicBezTo>
                <a:cubicBezTo>
                  <a:pt x="8664" y="8374"/>
                  <a:pt x="10592" y="8840"/>
                  <a:pt x="10592" y="8840"/>
                </a:cubicBezTo>
                <a:cubicBezTo>
                  <a:pt x="10592" y="8840"/>
                  <a:pt x="9033" y="6172"/>
                  <a:pt x="10592" y="3135"/>
                </a:cubicBezTo>
                <a:cubicBezTo>
                  <a:pt x="12167" y="81"/>
                  <a:pt x="14096" y="1"/>
                  <a:pt x="1409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9" name="Google Shape;2859;p72"/>
          <p:cNvSpPr/>
          <p:nvPr/>
        </p:nvSpPr>
        <p:spPr>
          <a:xfrm>
            <a:off x="246361" y="1816172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60" name="Google Shape;2860;p72"/>
          <p:cNvGrpSpPr/>
          <p:nvPr/>
        </p:nvGrpSpPr>
        <p:grpSpPr>
          <a:xfrm>
            <a:off x="3392944" y="185038"/>
            <a:ext cx="235120" cy="260745"/>
            <a:chOff x="3435832" y="2826538"/>
            <a:chExt cx="235120" cy="260745"/>
          </a:xfrm>
        </p:grpSpPr>
        <p:sp>
          <p:nvSpPr>
            <p:cNvPr id="2861" name="Google Shape;2861;p72"/>
            <p:cNvSpPr/>
            <p:nvPr/>
          </p:nvSpPr>
          <p:spPr>
            <a:xfrm>
              <a:off x="3617729" y="2826538"/>
              <a:ext cx="29" cy="141356"/>
            </a:xfrm>
            <a:custGeom>
              <a:rect b="b" l="l" r="r" t="t"/>
              <a:pathLst>
                <a:path extrusionOk="0" fill="none" h="4871" w="1">
                  <a:moveTo>
                    <a:pt x="1" y="487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72"/>
            <p:cNvSpPr/>
            <p:nvPr/>
          </p:nvSpPr>
          <p:spPr>
            <a:xfrm>
              <a:off x="3564100" y="2896969"/>
              <a:ext cx="106852" cy="29"/>
            </a:xfrm>
            <a:custGeom>
              <a:rect b="b" l="l" r="r" t="t"/>
              <a:pathLst>
                <a:path extrusionOk="0" fill="none" h="1" w="3682">
                  <a:moveTo>
                    <a:pt x="368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72"/>
            <p:cNvSpPr/>
            <p:nvPr/>
          </p:nvSpPr>
          <p:spPr>
            <a:xfrm>
              <a:off x="3476431" y="2979531"/>
              <a:ext cx="29" cy="107751"/>
            </a:xfrm>
            <a:custGeom>
              <a:rect b="b" l="l" r="r" t="t"/>
              <a:pathLst>
                <a:path extrusionOk="0" fill="none" h="3713" w="1">
                  <a:moveTo>
                    <a:pt x="0" y="3713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72"/>
            <p:cNvSpPr/>
            <p:nvPr/>
          </p:nvSpPr>
          <p:spPr>
            <a:xfrm>
              <a:off x="3435832" y="3033624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2797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 cap="rnd" cmpd="sng" w="52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5" name="Google Shape;2865;p72"/>
          <p:cNvGrpSpPr/>
          <p:nvPr/>
        </p:nvGrpSpPr>
        <p:grpSpPr>
          <a:xfrm>
            <a:off x="107750" y="185046"/>
            <a:ext cx="686300" cy="480006"/>
            <a:chOff x="445162" y="252583"/>
            <a:chExt cx="686300" cy="480006"/>
          </a:xfrm>
        </p:grpSpPr>
        <p:grpSp>
          <p:nvGrpSpPr>
            <p:cNvPr id="2866" name="Google Shape;2866;p72"/>
            <p:cNvGrpSpPr/>
            <p:nvPr/>
          </p:nvGrpSpPr>
          <p:grpSpPr>
            <a:xfrm rot="1198428">
              <a:off x="454235" y="576296"/>
              <a:ext cx="306690" cy="107134"/>
              <a:chOff x="3474428" y="4144771"/>
              <a:chExt cx="277663" cy="97014"/>
            </a:xfrm>
          </p:grpSpPr>
          <p:sp>
            <p:nvSpPr>
              <p:cNvPr id="2867" name="Google Shape;2867;p7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8" name="Google Shape;2868;p7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69" name="Google Shape;2869;p72"/>
            <p:cNvGrpSpPr/>
            <p:nvPr/>
          </p:nvGrpSpPr>
          <p:grpSpPr>
            <a:xfrm rot="2700000">
              <a:off x="712536" y="382239"/>
              <a:ext cx="428762" cy="149779"/>
              <a:chOff x="3474428" y="4144771"/>
              <a:chExt cx="277663" cy="97014"/>
            </a:xfrm>
          </p:grpSpPr>
          <p:sp>
            <p:nvSpPr>
              <p:cNvPr id="2870" name="Google Shape;2870;p72"/>
              <p:cNvSpPr/>
              <p:nvPr/>
            </p:nvSpPr>
            <p:spPr>
              <a:xfrm>
                <a:off x="3474428" y="4144771"/>
                <a:ext cx="277663" cy="97014"/>
              </a:xfrm>
              <a:custGeom>
                <a:rect b="b" l="l" r="r" t="t"/>
                <a:pathLst>
                  <a:path extrusionOk="0" h="3343" w="9568">
                    <a:moveTo>
                      <a:pt x="2429" y="1"/>
                    </a:moveTo>
                    <a:cubicBezTo>
                      <a:pt x="1244" y="1"/>
                      <a:pt x="455" y="513"/>
                      <a:pt x="246" y="1651"/>
                    </a:cubicBezTo>
                    <a:cubicBezTo>
                      <a:pt x="1" y="2992"/>
                      <a:pt x="2109" y="3343"/>
                      <a:pt x="4382" y="3343"/>
                    </a:cubicBezTo>
                    <a:cubicBezTo>
                      <a:pt x="6876" y="3343"/>
                      <a:pt x="9568" y="2921"/>
                      <a:pt x="9568" y="2921"/>
                    </a:cubicBezTo>
                    <a:cubicBezTo>
                      <a:pt x="6727" y="1090"/>
                      <a:pt x="4157" y="1"/>
                      <a:pt x="24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1" name="Google Shape;2871;p72"/>
              <p:cNvSpPr/>
              <p:nvPr/>
            </p:nvSpPr>
            <p:spPr>
              <a:xfrm>
                <a:off x="3507656" y="4153477"/>
                <a:ext cx="76990" cy="26147"/>
              </a:xfrm>
              <a:custGeom>
                <a:rect b="b" l="l" r="r" t="t"/>
                <a:pathLst>
                  <a:path extrusionOk="0" h="901" w="2653">
                    <a:moveTo>
                      <a:pt x="1319" y="1"/>
                    </a:moveTo>
                    <a:cubicBezTo>
                      <a:pt x="596" y="1"/>
                      <a:pt x="1" y="194"/>
                      <a:pt x="1" y="451"/>
                    </a:cubicBezTo>
                    <a:cubicBezTo>
                      <a:pt x="1" y="692"/>
                      <a:pt x="596" y="901"/>
                      <a:pt x="1319" y="901"/>
                    </a:cubicBezTo>
                    <a:cubicBezTo>
                      <a:pt x="2058" y="901"/>
                      <a:pt x="2653" y="692"/>
                      <a:pt x="2653" y="451"/>
                    </a:cubicBezTo>
                    <a:cubicBezTo>
                      <a:pt x="2653" y="194"/>
                      <a:pt x="2058" y="1"/>
                      <a:pt x="1319" y="1"/>
                    </a:cubicBezTo>
                    <a:close/>
                  </a:path>
                </a:pathLst>
              </a:custGeom>
              <a:solidFill>
                <a:srgbClr val="A36483">
                  <a:alpha val="34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872" name="Google Shape;2872;p72"/>
          <p:cNvSpPr/>
          <p:nvPr/>
        </p:nvSpPr>
        <p:spPr>
          <a:xfrm>
            <a:off x="4717124" y="18505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73" name="Google Shape;2873;p72"/>
          <p:cNvGrpSpPr/>
          <p:nvPr/>
        </p:nvGrpSpPr>
        <p:grpSpPr>
          <a:xfrm>
            <a:off x="6934923" y="90462"/>
            <a:ext cx="235091" cy="260745"/>
            <a:chOff x="6220823" y="3735125"/>
            <a:chExt cx="235091" cy="260745"/>
          </a:xfrm>
        </p:grpSpPr>
        <p:sp>
          <p:nvSpPr>
            <p:cNvPr id="2874" name="Google Shape;2874;p72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72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72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72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8" name="Google Shape;2878;p72"/>
          <p:cNvGrpSpPr/>
          <p:nvPr/>
        </p:nvGrpSpPr>
        <p:grpSpPr>
          <a:xfrm rot="1757539">
            <a:off x="7266162" y="742433"/>
            <a:ext cx="723555" cy="452889"/>
            <a:chOff x="4424715" y="3893690"/>
            <a:chExt cx="519458" cy="325140"/>
          </a:xfrm>
        </p:grpSpPr>
        <p:sp>
          <p:nvSpPr>
            <p:cNvPr id="2879" name="Google Shape;2879;p72"/>
            <p:cNvSpPr/>
            <p:nvPr/>
          </p:nvSpPr>
          <p:spPr>
            <a:xfrm>
              <a:off x="4761288" y="4028662"/>
              <a:ext cx="182884" cy="190168"/>
            </a:xfrm>
            <a:custGeom>
              <a:rect b="b" l="l" r="r" t="t"/>
              <a:pathLst>
                <a:path extrusionOk="0" h="6553" w="6302">
                  <a:moveTo>
                    <a:pt x="3453" y="0"/>
                  </a:moveTo>
                  <a:cubicBezTo>
                    <a:pt x="1900" y="0"/>
                    <a:pt x="652" y="2697"/>
                    <a:pt x="1" y="6552"/>
                  </a:cubicBezTo>
                  <a:cubicBezTo>
                    <a:pt x="1" y="6552"/>
                    <a:pt x="6301" y="1505"/>
                    <a:pt x="4340" y="284"/>
                  </a:cubicBezTo>
                  <a:cubicBezTo>
                    <a:pt x="4035" y="91"/>
                    <a:pt x="3739" y="0"/>
                    <a:pt x="34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72"/>
            <p:cNvSpPr/>
            <p:nvPr/>
          </p:nvSpPr>
          <p:spPr>
            <a:xfrm>
              <a:off x="4424715" y="3893690"/>
              <a:ext cx="164514" cy="271482"/>
            </a:xfrm>
            <a:custGeom>
              <a:rect b="b" l="l" r="r" t="t"/>
              <a:pathLst>
                <a:path extrusionOk="0" h="9355" w="5669">
                  <a:moveTo>
                    <a:pt x="2832" y="1"/>
                  </a:moveTo>
                  <a:cubicBezTo>
                    <a:pt x="0" y="1"/>
                    <a:pt x="3225" y="9355"/>
                    <a:pt x="3225" y="9355"/>
                  </a:cubicBezTo>
                  <a:cubicBezTo>
                    <a:pt x="5411" y="4131"/>
                    <a:pt x="5668" y="17"/>
                    <a:pt x="2839" y="1"/>
                  </a:cubicBezTo>
                  <a:cubicBezTo>
                    <a:pt x="2837" y="1"/>
                    <a:pt x="2835" y="1"/>
                    <a:pt x="28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72"/>
            <p:cNvSpPr/>
            <p:nvPr/>
          </p:nvSpPr>
          <p:spPr>
            <a:xfrm>
              <a:off x="4484235" y="3903615"/>
              <a:ext cx="39206" cy="44546"/>
            </a:xfrm>
            <a:custGeom>
              <a:rect b="b" l="l" r="r" t="t"/>
              <a:pathLst>
                <a:path extrusionOk="0" h="1535" w="1351">
                  <a:moveTo>
                    <a:pt x="816" y="1"/>
                  </a:moveTo>
                  <a:cubicBezTo>
                    <a:pt x="559" y="1"/>
                    <a:pt x="280" y="226"/>
                    <a:pt x="146" y="575"/>
                  </a:cubicBezTo>
                  <a:cubicBezTo>
                    <a:pt x="1" y="977"/>
                    <a:pt x="97" y="1394"/>
                    <a:pt x="387" y="1507"/>
                  </a:cubicBezTo>
                  <a:cubicBezTo>
                    <a:pt x="435" y="1526"/>
                    <a:pt x="485" y="1535"/>
                    <a:pt x="537" y="1535"/>
                  </a:cubicBezTo>
                  <a:cubicBezTo>
                    <a:pt x="793" y="1535"/>
                    <a:pt x="1072" y="1311"/>
                    <a:pt x="1206" y="977"/>
                  </a:cubicBezTo>
                  <a:cubicBezTo>
                    <a:pt x="1351" y="575"/>
                    <a:pt x="1255" y="141"/>
                    <a:pt x="965" y="28"/>
                  </a:cubicBezTo>
                  <a:cubicBezTo>
                    <a:pt x="917" y="10"/>
                    <a:pt x="867" y="1"/>
                    <a:pt x="816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72"/>
            <p:cNvSpPr/>
            <p:nvPr/>
          </p:nvSpPr>
          <p:spPr>
            <a:xfrm>
              <a:off x="4824262" y="4036439"/>
              <a:ext cx="45271" cy="39728"/>
            </a:xfrm>
            <a:custGeom>
              <a:rect b="b" l="l" r="r" t="t"/>
              <a:pathLst>
                <a:path extrusionOk="0" h="1369" w="1560">
                  <a:moveTo>
                    <a:pt x="1164" y="1"/>
                  </a:moveTo>
                  <a:cubicBezTo>
                    <a:pt x="959" y="1"/>
                    <a:pt x="685" y="135"/>
                    <a:pt x="451" y="369"/>
                  </a:cubicBezTo>
                  <a:cubicBezTo>
                    <a:pt x="113" y="691"/>
                    <a:pt x="1" y="1109"/>
                    <a:pt x="177" y="1286"/>
                  </a:cubicBezTo>
                  <a:cubicBezTo>
                    <a:pt x="233" y="1342"/>
                    <a:pt x="314" y="1369"/>
                    <a:pt x="407" y="1369"/>
                  </a:cubicBezTo>
                  <a:cubicBezTo>
                    <a:pt x="609" y="1369"/>
                    <a:pt x="874" y="1243"/>
                    <a:pt x="1093" y="1012"/>
                  </a:cubicBezTo>
                  <a:cubicBezTo>
                    <a:pt x="1431" y="675"/>
                    <a:pt x="1560" y="257"/>
                    <a:pt x="1383" y="80"/>
                  </a:cubicBezTo>
                  <a:cubicBezTo>
                    <a:pt x="1329" y="26"/>
                    <a:pt x="1253" y="1"/>
                    <a:pt x="1164" y="1"/>
                  </a:cubicBezTo>
                  <a:close/>
                </a:path>
              </a:pathLst>
            </a:custGeom>
            <a:solidFill>
              <a:srgbClr val="A36483">
                <a:alpha val="345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83" name="Google Shape;2883;p72"/>
          <p:cNvSpPr/>
          <p:nvPr/>
        </p:nvSpPr>
        <p:spPr>
          <a:xfrm>
            <a:off x="3302499" y="4689704"/>
            <a:ext cx="495836" cy="207116"/>
          </a:xfrm>
          <a:custGeom>
            <a:rect b="b" l="l" r="r" t="t"/>
            <a:pathLst>
              <a:path extrusionOk="0" h="7137" w="17086">
                <a:moveTo>
                  <a:pt x="54" y="5687"/>
                </a:moveTo>
                <a:cubicBezTo>
                  <a:pt x="36" y="5699"/>
                  <a:pt x="18" y="5710"/>
                  <a:pt x="1" y="5722"/>
                </a:cubicBezTo>
                <a:lnTo>
                  <a:pt x="17" y="5722"/>
                </a:lnTo>
                <a:cubicBezTo>
                  <a:pt x="17" y="5722"/>
                  <a:pt x="29" y="5710"/>
                  <a:pt x="54" y="5687"/>
                </a:cubicBezTo>
                <a:close/>
                <a:moveTo>
                  <a:pt x="17085" y="1"/>
                </a:moveTo>
                <a:lnTo>
                  <a:pt x="17085" y="1"/>
                </a:lnTo>
                <a:cubicBezTo>
                  <a:pt x="17085" y="1"/>
                  <a:pt x="15381" y="965"/>
                  <a:pt x="13035" y="2154"/>
                </a:cubicBezTo>
                <a:cubicBezTo>
                  <a:pt x="10689" y="3360"/>
                  <a:pt x="10142" y="5144"/>
                  <a:pt x="10142" y="5144"/>
                </a:cubicBezTo>
                <a:cubicBezTo>
                  <a:pt x="10142" y="5144"/>
                  <a:pt x="7524" y="3080"/>
                  <a:pt x="5233" y="3080"/>
                </a:cubicBezTo>
                <a:cubicBezTo>
                  <a:pt x="5056" y="3080"/>
                  <a:pt x="4881" y="3092"/>
                  <a:pt x="4710" y="3119"/>
                </a:cubicBezTo>
                <a:cubicBezTo>
                  <a:pt x="2493" y="3461"/>
                  <a:pt x="359" y="5400"/>
                  <a:pt x="54" y="5687"/>
                </a:cubicBezTo>
                <a:lnTo>
                  <a:pt x="54" y="5687"/>
                </a:lnTo>
                <a:cubicBezTo>
                  <a:pt x="1705" y="4594"/>
                  <a:pt x="2980" y="4155"/>
                  <a:pt x="4094" y="4155"/>
                </a:cubicBezTo>
                <a:cubicBezTo>
                  <a:pt x="5168" y="4155"/>
                  <a:pt x="6091" y="4564"/>
                  <a:pt x="7056" y="5192"/>
                </a:cubicBezTo>
                <a:cubicBezTo>
                  <a:pt x="9033" y="6478"/>
                  <a:pt x="10785" y="7137"/>
                  <a:pt x="10785" y="7137"/>
                </a:cubicBezTo>
                <a:cubicBezTo>
                  <a:pt x="10785" y="7137"/>
                  <a:pt x="11621" y="3810"/>
                  <a:pt x="13276" y="2845"/>
                </a:cubicBezTo>
                <a:cubicBezTo>
                  <a:pt x="14931" y="1881"/>
                  <a:pt x="17085" y="1"/>
                  <a:pt x="17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4" name="Google Shape;2884;p72"/>
          <p:cNvSpPr/>
          <p:nvPr/>
        </p:nvSpPr>
        <p:spPr>
          <a:xfrm>
            <a:off x="6309036" y="4709560"/>
            <a:ext cx="500479" cy="305058"/>
          </a:xfrm>
          <a:custGeom>
            <a:rect b="b" l="l" r="r" t="t"/>
            <a:pathLst>
              <a:path extrusionOk="0" h="10512" w="17246">
                <a:moveTo>
                  <a:pt x="17246" y="0"/>
                </a:moveTo>
                <a:cubicBezTo>
                  <a:pt x="17245" y="0"/>
                  <a:pt x="13501" y="2025"/>
                  <a:pt x="11170" y="2893"/>
                </a:cubicBezTo>
                <a:cubicBezTo>
                  <a:pt x="8840" y="3745"/>
                  <a:pt x="9081" y="6204"/>
                  <a:pt x="9081" y="6204"/>
                </a:cubicBezTo>
                <a:cubicBezTo>
                  <a:pt x="9081" y="6204"/>
                  <a:pt x="8326" y="5476"/>
                  <a:pt x="7073" y="5476"/>
                </a:cubicBezTo>
                <a:cubicBezTo>
                  <a:pt x="6400" y="5476"/>
                  <a:pt x="5582" y="5686"/>
                  <a:pt x="4661" y="6332"/>
                </a:cubicBezTo>
                <a:cubicBezTo>
                  <a:pt x="2025" y="8165"/>
                  <a:pt x="0" y="10511"/>
                  <a:pt x="0" y="10511"/>
                </a:cubicBezTo>
                <a:lnTo>
                  <a:pt x="2765" y="8567"/>
                </a:lnTo>
                <a:lnTo>
                  <a:pt x="2765" y="8550"/>
                </a:lnTo>
                <a:cubicBezTo>
                  <a:pt x="4071" y="7546"/>
                  <a:pt x="5521" y="7225"/>
                  <a:pt x="6842" y="7225"/>
                </a:cubicBezTo>
                <a:cubicBezTo>
                  <a:pt x="9178" y="7225"/>
                  <a:pt x="11106" y="8229"/>
                  <a:pt x="11106" y="8229"/>
                </a:cubicBezTo>
                <a:cubicBezTo>
                  <a:pt x="11106" y="8229"/>
                  <a:pt x="9885" y="4050"/>
                  <a:pt x="12954" y="2829"/>
                </a:cubicBezTo>
                <a:cubicBezTo>
                  <a:pt x="16024" y="1591"/>
                  <a:pt x="17246" y="0"/>
                  <a:pt x="172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85" name="Google Shape;2885;p72"/>
          <p:cNvGrpSpPr/>
          <p:nvPr/>
        </p:nvGrpSpPr>
        <p:grpSpPr>
          <a:xfrm>
            <a:off x="7860623" y="4662900"/>
            <a:ext cx="235091" cy="260745"/>
            <a:chOff x="6220823" y="3735125"/>
            <a:chExt cx="235091" cy="260745"/>
          </a:xfrm>
        </p:grpSpPr>
        <p:sp>
          <p:nvSpPr>
            <p:cNvPr id="2886" name="Google Shape;2886;p72"/>
            <p:cNvSpPr/>
            <p:nvPr/>
          </p:nvSpPr>
          <p:spPr>
            <a:xfrm>
              <a:off x="6274452" y="3735125"/>
              <a:ext cx="29" cy="141327"/>
            </a:xfrm>
            <a:custGeom>
              <a:rect b="b" l="l" r="r" t="t"/>
              <a:pathLst>
                <a:path extrusionOk="0" fill="none" h="4870" w="1">
                  <a:moveTo>
                    <a:pt x="0" y="4870"/>
                  </a:moveTo>
                  <a:lnTo>
                    <a:pt x="0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72"/>
            <p:cNvSpPr/>
            <p:nvPr/>
          </p:nvSpPr>
          <p:spPr>
            <a:xfrm>
              <a:off x="6220823" y="3806021"/>
              <a:ext cx="106823" cy="29"/>
            </a:xfrm>
            <a:custGeom>
              <a:rect b="b" l="l" r="r" t="t"/>
              <a:pathLst>
                <a:path extrusionOk="0" fill="none" h="1" w="3681">
                  <a:moveTo>
                    <a:pt x="0" y="0"/>
                  </a:moveTo>
                  <a:lnTo>
                    <a:pt x="3681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72"/>
            <p:cNvSpPr/>
            <p:nvPr/>
          </p:nvSpPr>
          <p:spPr>
            <a:xfrm>
              <a:off x="6415315" y="3888554"/>
              <a:ext cx="29" cy="107316"/>
            </a:xfrm>
            <a:custGeom>
              <a:rect b="b" l="l" r="r" t="t"/>
              <a:pathLst>
                <a:path extrusionOk="0" fill="none" h="3698" w="1">
                  <a:moveTo>
                    <a:pt x="0" y="3697"/>
                  </a:moveTo>
                  <a:lnTo>
                    <a:pt x="0" y="1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72"/>
            <p:cNvSpPr/>
            <p:nvPr/>
          </p:nvSpPr>
          <p:spPr>
            <a:xfrm>
              <a:off x="6374716" y="3942212"/>
              <a:ext cx="81198" cy="29"/>
            </a:xfrm>
            <a:custGeom>
              <a:rect b="b" l="l" r="r" t="t"/>
              <a:pathLst>
                <a:path extrusionOk="0" fill="none" h="1" w="2798">
                  <a:moveTo>
                    <a:pt x="1" y="0"/>
                  </a:moveTo>
                  <a:lnTo>
                    <a:pt x="2798" y="0"/>
                  </a:lnTo>
                </a:path>
              </a:pathLst>
            </a:custGeom>
            <a:noFill/>
            <a:ln cap="rnd" cmpd="sng" w="52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CUSTOM_8">
    <p:spTree>
      <p:nvGrpSpPr>
        <p:cNvPr id="2890" name="Shape 2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1" name="Google Shape;2891;p73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892" name="Google Shape;2892;p73"/>
          <p:cNvGrpSpPr/>
          <p:nvPr/>
        </p:nvGrpSpPr>
        <p:grpSpPr>
          <a:xfrm>
            <a:off x="-747181" y="-182475"/>
            <a:ext cx="10030030" cy="5517313"/>
            <a:chOff x="-747181" y="-182475"/>
            <a:chExt cx="10030030" cy="5517313"/>
          </a:xfrm>
        </p:grpSpPr>
        <p:grpSp>
          <p:nvGrpSpPr>
            <p:cNvPr id="2893" name="Google Shape;2893;p73"/>
            <p:cNvGrpSpPr/>
            <p:nvPr/>
          </p:nvGrpSpPr>
          <p:grpSpPr>
            <a:xfrm>
              <a:off x="-516900" y="662823"/>
              <a:ext cx="1125360" cy="1125463"/>
              <a:chOff x="-4894375" y="-2722382"/>
              <a:chExt cx="1459043" cy="1458987"/>
            </a:xfrm>
          </p:grpSpPr>
          <p:sp>
            <p:nvSpPr>
              <p:cNvPr id="2894" name="Google Shape;2894;p73"/>
              <p:cNvSpPr/>
              <p:nvPr/>
            </p:nvSpPr>
            <p:spPr>
              <a:xfrm>
                <a:off x="-4877421" y="-2705421"/>
                <a:ext cx="1427386" cy="1427386"/>
              </a:xfrm>
              <a:custGeom>
                <a:rect b="b" l="l" r="r" t="t"/>
                <a:pathLst>
                  <a:path extrusionOk="0" h="1427386" w="1427386">
                    <a:moveTo>
                      <a:pt x="1192211" y="414815"/>
                    </a:moveTo>
                    <a:cubicBezTo>
                      <a:pt x="1134056" y="321879"/>
                      <a:pt x="1115979" y="216851"/>
                      <a:pt x="1134056" y="124413"/>
                    </a:cubicBezTo>
                    <a:cubicBezTo>
                      <a:pt x="1052589" y="171660"/>
                      <a:pt x="947373" y="188864"/>
                      <a:pt x="840600" y="164243"/>
                    </a:cubicBezTo>
                    <a:cubicBezTo>
                      <a:pt x="733764" y="139622"/>
                      <a:pt x="646749" y="78163"/>
                      <a:pt x="594142" y="0"/>
                    </a:cubicBezTo>
                    <a:cubicBezTo>
                      <a:pt x="569957" y="91066"/>
                      <a:pt x="507751" y="177582"/>
                      <a:pt x="414815" y="235675"/>
                    </a:cubicBezTo>
                    <a:cubicBezTo>
                      <a:pt x="321879" y="293830"/>
                      <a:pt x="216851" y="311906"/>
                      <a:pt x="124413" y="293830"/>
                    </a:cubicBezTo>
                    <a:cubicBezTo>
                      <a:pt x="171660" y="375297"/>
                      <a:pt x="188864" y="480512"/>
                      <a:pt x="164243" y="587285"/>
                    </a:cubicBezTo>
                    <a:cubicBezTo>
                      <a:pt x="139622" y="694121"/>
                      <a:pt x="78163" y="781136"/>
                      <a:pt x="0" y="833743"/>
                    </a:cubicBezTo>
                    <a:cubicBezTo>
                      <a:pt x="91066" y="857928"/>
                      <a:pt x="177582" y="920135"/>
                      <a:pt x="235675" y="1013071"/>
                    </a:cubicBezTo>
                    <a:cubicBezTo>
                      <a:pt x="293830" y="1106007"/>
                      <a:pt x="311906" y="1211035"/>
                      <a:pt x="293830" y="1303472"/>
                    </a:cubicBezTo>
                    <a:cubicBezTo>
                      <a:pt x="375297" y="1256225"/>
                      <a:pt x="480512" y="1239021"/>
                      <a:pt x="587285" y="1263642"/>
                    </a:cubicBezTo>
                    <a:cubicBezTo>
                      <a:pt x="694121" y="1288263"/>
                      <a:pt x="781136" y="1349722"/>
                      <a:pt x="833743" y="1427885"/>
                    </a:cubicBezTo>
                    <a:cubicBezTo>
                      <a:pt x="857928" y="1336819"/>
                      <a:pt x="920134" y="1250303"/>
                      <a:pt x="1013070" y="1192211"/>
                    </a:cubicBezTo>
                    <a:cubicBezTo>
                      <a:pt x="1106006" y="1134056"/>
                      <a:pt x="1211035" y="1115980"/>
                      <a:pt x="1303472" y="1134056"/>
                    </a:cubicBezTo>
                    <a:cubicBezTo>
                      <a:pt x="1256225" y="1052589"/>
                      <a:pt x="1239021" y="947373"/>
                      <a:pt x="1263642" y="840600"/>
                    </a:cubicBezTo>
                    <a:cubicBezTo>
                      <a:pt x="1288263" y="733764"/>
                      <a:pt x="1349722" y="646750"/>
                      <a:pt x="1427885" y="594142"/>
                    </a:cubicBezTo>
                    <a:cubicBezTo>
                      <a:pt x="1336819" y="569957"/>
                      <a:pt x="1250303" y="507751"/>
                      <a:pt x="1192211" y="41481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5" name="Google Shape;2895;p73"/>
              <p:cNvSpPr/>
              <p:nvPr/>
            </p:nvSpPr>
            <p:spPr>
              <a:xfrm>
                <a:off x="-4583529" y="-1991416"/>
                <a:ext cx="536049" cy="710576"/>
              </a:xfrm>
              <a:custGeom>
                <a:rect b="b" l="l" r="r" t="t"/>
                <a:pathLst>
                  <a:path extrusionOk="0" h="710576" w="536049">
                    <a:moveTo>
                      <a:pt x="0" y="589530"/>
                    </a:moveTo>
                    <a:cubicBezTo>
                      <a:pt x="81467" y="542282"/>
                      <a:pt x="186682" y="525079"/>
                      <a:pt x="293456" y="549700"/>
                    </a:cubicBezTo>
                    <a:cubicBezTo>
                      <a:pt x="400292" y="574321"/>
                      <a:pt x="487306" y="635779"/>
                      <a:pt x="539914" y="713943"/>
                    </a:cubicBezTo>
                    <a:lnTo>
                      <a:pt x="420051" y="0"/>
                    </a:lnTo>
                    <a:lnTo>
                      <a:pt x="0" y="58959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6" name="Google Shape;2896;p73"/>
              <p:cNvSpPr/>
              <p:nvPr/>
            </p:nvSpPr>
            <p:spPr>
              <a:xfrm>
                <a:off x="-4877483" y="-2411529"/>
                <a:ext cx="710576" cy="536049"/>
              </a:xfrm>
              <a:custGeom>
                <a:rect b="b" l="l" r="r" t="t"/>
                <a:pathLst>
                  <a:path extrusionOk="0" h="536049" w="710576">
                    <a:moveTo>
                      <a:pt x="714005" y="420113"/>
                    </a:moveTo>
                    <a:lnTo>
                      <a:pt x="124413" y="0"/>
                    </a:lnTo>
                    <a:cubicBezTo>
                      <a:pt x="171660" y="81467"/>
                      <a:pt x="188864" y="186682"/>
                      <a:pt x="164243" y="293456"/>
                    </a:cubicBezTo>
                    <a:cubicBezTo>
                      <a:pt x="139622" y="400292"/>
                      <a:pt x="78163" y="487306"/>
                      <a:pt x="0" y="539914"/>
                    </a:cubicBezTo>
                    <a:lnTo>
                      <a:pt x="713943" y="42005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7" name="Google Shape;2897;p73"/>
              <p:cNvSpPr/>
              <p:nvPr/>
            </p:nvSpPr>
            <p:spPr>
              <a:xfrm>
                <a:off x="-4283279" y="-2705421"/>
                <a:ext cx="536049" cy="710576"/>
              </a:xfrm>
              <a:custGeom>
                <a:rect b="b" l="l" r="r" t="t"/>
                <a:pathLst>
                  <a:path extrusionOk="0" h="710576" w="536049">
                    <a:moveTo>
                      <a:pt x="539914" y="124413"/>
                    </a:moveTo>
                    <a:cubicBezTo>
                      <a:pt x="458447" y="171660"/>
                      <a:pt x="353231" y="188864"/>
                      <a:pt x="246458" y="164243"/>
                    </a:cubicBezTo>
                    <a:cubicBezTo>
                      <a:pt x="139622" y="139622"/>
                      <a:pt x="52608" y="78163"/>
                      <a:pt x="0" y="0"/>
                    </a:cubicBezTo>
                    <a:lnTo>
                      <a:pt x="119863" y="713943"/>
                    </a:lnTo>
                    <a:lnTo>
                      <a:pt x="539914" y="12435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8" name="Google Shape;2898;p73"/>
              <p:cNvSpPr/>
              <p:nvPr/>
            </p:nvSpPr>
            <p:spPr>
              <a:xfrm>
                <a:off x="-4163478" y="-2111279"/>
                <a:ext cx="710576" cy="536049"/>
              </a:xfrm>
              <a:custGeom>
                <a:rect b="b" l="l" r="r" t="t"/>
                <a:pathLst>
                  <a:path extrusionOk="0" h="536049" w="710576">
                    <a:moveTo>
                      <a:pt x="713943" y="0"/>
                    </a:moveTo>
                    <a:lnTo>
                      <a:pt x="0" y="119863"/>
                    </a:lnTo>
                    <a:lnTo>
                      <a:pt x="589592" y="539914"/>
                    </a:lnTo>
                    <a:cubicBezTo>
                      <a:pt x="542345" y="458447"/>
                      <a:pt x="525141" y="353231"/>
                      <a:pt x="549762" y="246458"/>
                    </a:cubicBezTo>
                    <a:cubicBezTo>
                      <a:pt x="574383" y="139622"/>
                      <a:pt x="635842" y="52608"/>
                      <a:pt x="7140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9" name="Google Shape;2899;p73"/>
              <p:cNvSpPr/>
              <p:nvPr/>
            </p:nvSpPr>
            <p:spPr>
              <a:xfrm>
                <a:off x="-4602228" y="-2170369"/>
                <a:ext cx="1146895" cy="891337"/>
              </a:xfrm>
              <a:custGeom>
                <a:rect b="b" l="l" r="r" t="t"/>
                <a:pathLst>
                  <a:path extrusionOk="0" h="891337" w="1146895">
                    <a:moveTo>
                      <a:pt x="1152693" y="59090"/>
                    </a:moveTo>
                    <a:cubicBezTo>
                      <a:pt x="1109684" y="47683"/>
                      <a:pt x="1067735" y="27613"/>
                      <a:pt x="1029214" y="0"/>
                    </a:cubicBezTo>
                    <a:cubicBezTo>
                      <a:pt x="902869" y="420425"/>
                      <a:pt x="499772" y="682216"/>
                      <a:pt x="102348" y="590651"/>
                    </a:cubicBezTo>
                    <a:cubicBezTo>
                      <a:pt x="67006" y="582486"/>
                      <a:pt x="32911" y="571765"/>
                      <a:pt x="0" y="558800"/>
                    </a:cubicBezTo>
                    <a:cubicBezTo>
                      <a:pt x="25805" y="629110"/>
                      <a:pt x="31664" y="702037"/>
                      <a:pt x="18637" y="768483"/>
                    </a:cubicBezTo>
                    <a:cubicBezTo>
                      <a:pt x="100104" y="721235"/>
                      <a:pt x="205319" y="704032"/>
                      <a:pt x="312093" y="728653"/>
                    </a:cubicBezTo>
                    <a:cubicBezTo>
                      <a:pt x="418929" y="753274"/>
                      <a:pt x="505943" y="814732"/>
                      <a:pt x="558551" y="892896"/>
                    </a:cubicBezTo>
                    <a:cubicBezTo>
                      <a:pt x="582735" y="801830"/>
                      <a:pt x="644942" y="715314"/>
                      <a:pt x="737878" y="657221"/>
                    </a:cubicBezTo>
                    <a:cubicBezTo>
                      <a:pt x="830814" y="599128"/>
                      <a:pt x="935842" y="580990"/>
                      <a:pt x="1028279" y="599066"/>
                    </a:cubicBezTo>
                    <a:cubicBezTo>
                      <a:pt x="981032" y="517599"/>
                      <a:pt x="963829" y="412384"/>
                      <a:pt x="988450" y="305610"/>
                    </a:cubicBezTo>
                    <a:cubicBezTo>
                      <a:pt x="1013070" y="198775"/>
                      <a:pt x="1074529" y="111760"/>
                      <a:pt x="1152693" y="59152"/>
                    </a:cubicBezTo>
                    <a:close/>
                  </a:path>
                </a:pathLst>
              </a:custGeom>
              <a:solidFill>
                <a:srgbClr val="6D9AE8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0" name="Google Shape;2900;p73"/>
              <p:cNvSpPr/>
              <p:nvPr/>
            </p:nvSpPr>
            <p:spPr>
              <a:xfrm>
                <a:off x="-4753070" y="-2705421"/>
                <a:ext cx="741742" cy="511116"/>
              </a:xfrm>
              <a:custGeom>
                <a:rect b="b" l="l" r="r" t="t"/>
                <a:pathLst>
                  <a:path extrusionOk="0" h="511116" w="741742">
                    <a:moveTo>
                      <a:pt x="742740" y="169416"/>
                    </a:moveTo>
                    <a:cubicBezTo>
                      <a:pt x="733889" y="167921"/>
                      <a:pt x="725100" y="166300"/>
                      <a:pt x="716187" y="164243"/>
                    </a:cubicBezTo>
                    <a:cubicBezTo>
                      <a:pt x="609351" y="139622"/>
                      <a:pt x="522336" y="78163"/>
                      <a:pt x="469729" y="0"/>
                    </a:cubicBezTo>
                    <a:cubicBezTo>
                      <a:pt x="445544" y="91066"/>
                      <a:pt x="383337" y="177582"/>
                      <a:pt x="290402" y="235675"/>
                    </a:cubicBezTo>
                    <a:cubicBezTo>
                      <a:pt x="197466" y="293830"/>
                      <a:pt x="92437" y="311906"/>
                      <a:pt x="0" y="293830"/>
                    </a:cubicBezTo>
                    <a:cubicBezTo>
                      <a:pt x="28049" y="342199"/>
                      <a:pt x="45377" y="398920"/>
                      <a:pt x="49803" y="459319"/>
                    </a:cubicBezTo>
                    <a:cubicBezTo>
                      <a:pt x="87014" y="479390"/>
                      <a:pt x="127467" y="494973"/>
                      <a:pt x="170663" y="504883"/>
                    </a:cubicBezTo>
                    <a:cubicBezTo>
                      <a:pt x="421547" y="562665"/>
                      <a:pt x="671744" y="413568"/>
                      <a:pt x="742677" y="169354"/>
                    </a:cubicBezTo>
                    <a:close/>
                  </a:path>
                </a:pathLst>
              </a:custGeom>
              <a:solidFill>
                <a:srgbClr val="FEFFFF">
                  <a:alpha val="98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901" name="Google Shape;2901;p73"/>
              <p:cNvGrpSpPr/>
              <p:nvPr/>
            </p:nvGrpSpPr>
            <p:grpSpPr>
              <a:xfrm>
                <a:off x="-4894375" y="-2722382"/>
                <a:ext cx="1459043" cy="1458987"/>
                <a:chOff x="-4894375" y="-2722382"/>
                <a:chExt cx="1459043" cy="1458987"/>
              </a:xfrm>
            </p:grpSpPr>
            <p:sp>
              <p:nvSpPr>
                <p:cNvPr id="2902" name="Google Shape;2902;p73"/>
                <p:cNvSpPr/>
                <p:nvPr/>
              </p:nvSpPr>
              <p:spPr>
                <a:xfrm>
                  <a:off x="-4207201" y="-2035169"/>
                  <a:ext cx="87263" cy="87263"/>
                </a:xfrm>
                <a:custGeom>
                  <a:rect b="b" l="l" r="r" t="t"/>
                  <a:pathLst>
                    <a:path extrusionOk="0" h="87263" w="87263">
                      <a:moveTo>
                        <a:pt x="82577" y="38835"/>
                      </a:moveTo>
                      <a:cubicBezTo>
                        <a:pt x="85286" y="60284"/>
                        <a:pt x="70096" y="79867"/>
                        <a:pt x="48647" y="82577"/>
                      </a:cubicBezTo>
                      <a:cubicBezTo>
                        <a:pt x="27199" y="85286"/>
                        <a:pt x="7616" y="70096"/>
                        <a:pt x="4906" y="48647"/>
                      </a:cubicBezTo>
                      <a:cubicBezTo>
                        <a:pt x="2197" y="27199"/>
                        <a:pt x="17387" y="7616"/>
                        <a:pt x="38835" y="4906"/>
                      </a:cubicBezTo>
                      <a:cubicBezTo>
                        <a:pt x="60284" y="2196"/>
                        <a:pt x="79867" y="17387"/>
                        <a:pt x="82577" y="3883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3" name="Google Shape;2903;p73"/>
                <p:cNvSpPr/>
                <p:nvPr/>
              </p:nvSpPr>
              <p:spPr>
                <a:xfrm>
                  <a:off x="-4300303" y="-2722382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3542" y="20826"/>
                      </a:moveTo>
                      <a:cubicBezTo>
                        <a:pt x="31422" y="29989"/>
                        <a:pt x="22322" y="35661"/>
                        <a:pt x="13159" y="33542"/>
                      </a:cubicBezTo>
                      <a:cubicBezTo>
                        <a:pt x="3997" y="31422"/>
                        <a:pt x="-1675" y="22322"/>
                        <a:pt x="444" y="13159"/>
                      </a:cubicBezTo>
                      <a:cubicBezTo>
                        <a:pt x="2563" y="3997"/>
                        <a:pt x="11663" y="-1675"/>
                        <a:pt x="20826" y="444"/>
                      </a:cubicBezTo>
                      <a:cubicBezTo>
                        <a:pt x="29989" y="2563"/>
                        <a:pt x="35661" y="11663"/>
                        <a:pt x="33542" y="208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4" name="Google Shape;2904;p73"/>
                <p:cNvSpPr/>
                <p:nvPr/>
              </p:nvSpPr>
              <p:spPr>
                <a:xfrm>
                  <a:off x="-3760389" y="-2598031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3542" y="20826"/>
                      </a:moveTo>
                      <a:cubicBezTo>
                        <a:pt x="31422" y="29989"/>
                        <a:pt x="22322" y="35661"/>
                        <a:pt x="13159" y="33542"/>
                      </a:cubicBezTo>
                      <a:cubicBezTo>
                        <a:pt x="3997" y="31422"/>
                        <a:pt x="-1675" y="22322"/>
                        <a:pt x="444" y="13159"/>
                      </a:cubicBezTo>
                      <a:cubicBezTo>
                        <a:pt x="2563" y="3997"/>
                        <a:pt x="11663" y="-1676"/>
                        <a:pt x="20826" y="444"/>
                      </a:cubicBezTo>
                      <a:cubicBezTo>
                        <a:pt x="29989" y="2563"/>
                        <a:pt x="35661" y="11663"/>
                        <a:pt x="33542" y="208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5" name="Google Shape;2905;p73"/>
                <p:cNvSpPr/>
                <p:nvPr/>
              </p:nvSpPr>
              <p:spPr>
                <a:xfrm>
                  <a:off x="-3466497" y="-2128303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3542" y="20826"/>
                      </a:moveTo>
                      <a:cubicBezTo>
                        <a:pt x="31422" y="29989"/>
                        <a:pt x="22322" y="35661"/>
                        <a:pt x="13159" y="33542"/>
                      </a:cubicBezTo>
                      <a:cubicBezTo>
                        <a:pt x="3997" y="31422"/>
                        <a:pt x="-1675" y="22322"/>
                        <a:pt x="444" y="13159"/>
                      </a:cubicBezTo>
                      <a:cubicBezTo>
                        <a:pt x="2563" y="3997"/>
                        <a:pt x="11663" y="-1675"/>
                        <a:pt x="20826" y="444"/>
                      </a:cubicBezTo>
                      <a:cubicBezTo>
                        <a:pt x="29989" y="2563"/>
                        <a:pt x="35661" y="11663"/>
                        <a:pt x="33542" y="208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6" name="Google Shape;2906;p73"/>
                <p:cNvSpPr/>
                <p:nvPr/>
              </p:nvSpPr>
              <p:spPr>
                <a:xfrm>
                  <a:off x="-3590903" y="-1588382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4033" y="17016"/>
                      </a:moveTo>
                      <a:cubicBezTo>
                        <a:pt x="34033" y="26414"/>
                        <a:pt x="26414" y="34033"/>
                        <a:pt x="17016" y="34033"/>
                      </a:cubicBezTo>
                      <a:cubicBezTo>
                        <a:pt x="7619" y="34033"/>
                        <a:pt x="0" y="26414"/>
                        <a:pt x="0" y="17016"/>
                      </a:cubicBezTo>
                      <a:cubicBezTo>
                        <a:pt x="0" y="7618"/>
                        <a:pt x="7619" y="0"/>
                        <a:pt x="17016" y="0"/>
                      </a:cubicBezTo>
                      <a:cubicBezTo>
                        <a:pt x="26414" y="0"/>
                        <a:pt x="34033" y="7618"/>
                        <a:pt x="34033" y="170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7" name="Google Shape;2907;p73"/>
                <p:cNvSpPr/>
                <p:nvPr/>
              </p:nvSpPr>
              <p:spPr>
                <a:xfrm>
                  <a:off x="-4060577" y="-1294560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3542" y="20826"/>
                      </a:moveTo>
                      <a:cubicBezTo>
                        <a:pt x="31422" y="29989"/>
                        <a:pt x="22322" y="35661"/>
                        <a:pt x="13159" y="33542"/>
                      </a:cubicBezTo>
                      <a:cubicBezTo>
                        <a:pt x="3997" y="31422"/>
                        <a:pt x="-1675" y="22322"/>
                        <a:pt x="444" y="13159"/>
                      </a:cubicBezTo>
                      <a:cubicBezTo>
                        <a:pt x="2563" y="3997"/>
                        <a:pt x="11663" y="-1675"/>
                        <a:pt x="20826" y="444"/>
                      </a:cubicBezTo>
                      <a:cubicBezTo>
                        <a:pt x="29989" y="2563"/>
                        <a:pt x="35661" y="11664"/>
                        <a:pt x="33542" y="208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8" name="Google Shape;2908;p73"/>
                <p:cNvSpPr/>
                <p:nvPr/>
              </p:nvSpPr>
              <p:spPr>
                <a:xfrm>
                  <a:off x="-4600553" y="-1418910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3542" y="20826"/>
                      </a:moveTo>
                      <a:cubicBezTo>
                        <a:pt x="31422" y="29989"/>
                        <a:pt x="22322" y="35661"/>
                        <a:pt x="13159" y="33542"/>
                      </a:cubicBezTo>
                      <a:cubicBezTo>
                        <a:pt x="3997" y="31422"/>
                        <a:pt x="-1675" y="22322"/>
                        <a:pt x="444" y="13159"/>
                      </a:cubicBezTo>
                      <a:cubicBezTo>
                        <a:pt x="2563" y="3997"/>
                        <a:pt x="11663" y="-1675"/>
                        <a:pt x="20826" y="444"/>
                      </a:cubicBezTo>
                      <a:cubicBezTo>
                        <a:pt x="29989" y="2563"/>
                        <a:pt x="35661" y="11663"/>
                        <a:pt x="33542" y="208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9" name="Google Shape;2909;p73"/>
                <p:cNvSpPr/>
                <p:nvPr/>
              </p:nvSpPr>
              <p:spPr>
                <a:xfrm>
                  <a:off x="-4894375" y="-1888632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4033" y="17016"/>
                      </a:moveTo>
                      <a:cubicBezTo>
                        <a:pt x="34033" y="26414"/>
                        <a:pt x="26414" y="34033"/>
                        <a:pt x="17016" y="34033"/>
                      </a:cubicBezTo>
                      <a:cubicBezTo>
                        <a:pt x="7619" y="34033"/>
                        <a:pt x="0" y="26414"/>
                        <a:pt x="0" y="17016"/>
                      </a:cubicBezTo>
                      <a:cubicBezTo>
                        <a:pt x="0" y="7618"/>
                        <a:pt x="7619" y="0"/>
                        <a:pt x="17016" y="0"/>
                      </a:cubicBezTo>
                      <a:cubicBezTo>
                        <a:pt x="26414" y="0"/>
                        <a:pt x="34033" y="7618"/>
                        <a:pt x="34033" y="170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0" name="Google Shape;2910;p73"/>
                <p:cNvSpPr/>
                <p:nvPr/>
              </p:nvSpPr>
              <p:spPr>
                <a:xfrm>
                  <a:off x="-4770024" y="-2428545"/>
                  <a:ext cx="31165" cy="31165"/>
                </a:xfrm>
                <a:custGeom>
                  <a:rect b="b" l="l" r="r" t="t"/>
                  <a:pathLst>
                    <a:path extrusionOk="0" h="31165" w="31165">
                      <a:moveTo>
                        <a:pt x="34033" y="17016"/>
                      </a:moveTo>
                      <a:cubicBezTo>
                        <a:pt x="34033" y="26414"/>
                        <a:pt x="26414" y="34033"/>
                        <a:pt x="17016" y="34033"/>
                      </a:cubicBezTo>
                      <a:cubicBezTo>
                        <a:pt x="7619" y="34033"/>
                        <a:pt x="0" y="26414"/>
                        <a:pt x="0" y="17016"/>
                      </a:cubicBezTo>
                      <a:cubicBezTo>
                        <a:pt x="0" y="7618"/>
                        <a:pt x="7619" y="0"/>
                        <a:pt x="17016" y="0"/>
                      </a:cubicBezTo>
                      <a:cubicBezTo>
                        <a:pt x="26414" y="0"/>
                        <a:pt x="34033" y="7618"/>
                        <a:pt x="34033" y="170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911" name="Google Shape;2911;p73"/>
            <p:cNvGrpSpPr/>
            <p:nvPr/>
          </p:nvGrpSpPr>
          <p:grpSpPr>
            <a:xfrm>
              <a:off x="8430717" y="69553"/>
              <a:ext cx="852132" cy="892623"/>
              <a:chOff x="-1081053" y="-1911570"/>
              <a:chExt cx="984896" cy="1031695"/>
            </a:xfrm>
          </p:grpSpPr>
          <p:sp>
            <p:nvSpPr>
              <p:cNvPr id="2912" name="Google Shape;2912;p73"/>
              <p:cNvSpPr/>
              <p:nvPr/>
            </p:nvSpPr>
            <p:spPr>
              <a:xfrm>
                <a:off x="-716184" y="-1911570"/>
                <a:ext cx="286723" cy="666944"/>
              </a:xfrm>
              <a:custGeom>
                <a:rect b="b" l="l" r="r" t="t"/>
                <a:pathLst>
                  <a:path extrusionOk="0" h="666944" w="286723">
                    <a:moveTo>
                      <a:pt x="166113" y="0"/>
                    </a:moveTo>
                    <a:lnTo>
                      <a:pt x="292770" y="15271"/>
                    </a:lnTo>
                    <a:lnTo>
                      <a:pt x="172284" y="235051"/>
                    </a:lnTo>
                    <a:lnTo>
                      <a:pt x="292645" y="249575"/>
                    </a:lnTo>
                    <a:lnTo>
                      <a:pt x="42074" y="668441"/>
                    </a:lnTo>
                    <a:lnTo>
                      <a:pt x="134199" y="344505"/>
                    </a:lnTo>
                    <a:lnTo>
                      <a:pt x="0" y="328299"/>
                    </a:lnTo>
                    <a:lnTo>
                      <a:pt x="1661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3" name="Google Shape;2913;p73"/>
              <p:cNvSpPr/>
              <p:nvPr/>
            </p:nvSpPr>
            <p:spPr>
              <a:xfrm>
                <a:off x="-1081053" y="-1515654"/>
                <a:ext cx="984834" cy="635779"/>
              </a:xfrm>
              <a:custGeom>
                <a:rect b="b" l="l" r="r" t="t"/>
                <a:pathLst>
                  <a:path extrusionOk="0" h="635779" w="984834">
                    <a:moveTo>
                      <a:pt x="983943" y="373565"/>
                    </a:moveTo>
                    <a:cubicBezTo>
                      <a:pt x="965867" y="277325"/>
                      <a:pt x="873180" y="213934"/>
                      <a:pt x="776941" y="232010"/>
                    </a:cubicBezTo>
                    <a:cubicBezTo>
                      <a:pt x="769835" y="233319"/>
                      <a:pt x="762916" y="235127"/>
                      <a:pt x="756185" y="237246"/>
                    </a:cubicBezTo>
                    <a:cubicBezTo>
                      <a:pt x="724458" y="178904"/>
                      <a:pt x="659135" y="143936"/>
                      <a:pt x="590508" y="153286"/>
                    </a:cubicBezTo>
                    <a:cubicBezTo>
                      <a:pt x="558096" y="55924"/>
                      <a:pt x="461669" y="-9523"/>
                      <a:pt x="355332" y="1135"/>
                    </a:cubicBezTo>
                    <a:cubicBezTo>
                      <a:pt x="241141" y="12604"/>
                      <a:pt x="155685" y="107846"/>
                      <a:pt x="153566" y="219793"/>
                    </a:cubicBezTo>
                    <a:cubicBezTo>
                      <a:pt x="145525" y="219232"/>
                      <a:pt x="137297" y="219295"/>
                      <a:pt x="128945" y="220105"/>
                    </a:cubicBezTo>
                    <a:cubicBezTo>
                      <a:pt x="50221" y="228021"/>
                      <a:pt x="-7187" y="298269"/>
                      <a:pt x="730" y="377055"/>
                    </a:cubicBezTo>
                    <a:cubicBezTo>
                      <a:pt x="8645" y="455842"/>
                      <a:pt x="78893" y="513187"/>
                      <a:pt x="157680" y="505271"/>
                    </a:cubicBezTo>
                    <a:cubicBezTo>
                      <a:pt x="157804" y="505271"/>
                      <a:pt x="157991" y="505271"/>
                      <a:pt x="158116" y="505271"/>
                    </a:cubicBezTo>
                    <a:cubicBezTo>
                      <a:pt x="158241" y="505956"/>
                      <a:pt x="158303" y="506704"/>
                      <a:pt x="158490" y="507390"/>
                    </a:cubicBezTo>
                    <a:cubicBezTo>
                      <a:pt x="175195" y="596212"/>
                      <a:pt x="260713" y="654741"/>
                      <a:pt x="349598" y="638037"/>
                    </a:cubicBezTo>
                    <a:cubicBezTo>
                      <a:pt x="396595" y="629185"/>
                      <a:pt x="435116" y="601074"/>
                      <a:pt x="458491" y="563364"/>
                    </a:cubicBezTo>
                    <a:cubicBezTo>
                      <a:pt x="486726" y="607182"/>
                      <a:pt x="537901" y="633985"/>
                      <a:pt x="593313" y="628437"/>
                    </a:cubicBezTo>
                    <a:cubicBezTo>
                      <a:pt x="643739" y="623388"/>
                      <a:pt x="685376" y="592722"/>
                      <a:pt x="706756" y="550648"/>
                    </a:cubicBezTo>
                    <a:cubicBezTo>
                      <a:pt x="744653" y="577637"/>
                      <a:pt x="793023" y="589792"/>
                      <a:pt x="842389" y="580567"/>
                    </a:cubicBezTo>
                    <a:cubicBezTo>
                      <a:pt x="938628" y="562491"/>
                      <a:pt x="1002019" y="469804"/>
                      <a:pt x="983943" y="37356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4" name="Google Shape;2914;p73"/>
              <p:cNvSpPr/>
              <p:nvPr/>
            </p:nvSpPr>
            <p:spPr>
              <a:xfrm>
                <a:off x="-1080991" y="-1515654"/>
                <a:ext cx="984834" cy="430085"/>
              </a:xfrm>
              <a:custGeom>
                <a:rect b="b" l="l" r="r" t="t"/>
                <a:pathLst>
                  <a:path extrusionOk="0" h="430085" w="984834">
                    <a:moveTo>
                      <a:pt x="2849" y="391329"/>
                    </a:moveTo>
                    <a:cubicBezTo>
                      <a:pt x="15066" y="331491"/>
                      <a:pt x="64993" y="283932"/>
                      <a:pt x="128945" y="277512"/>
                    </a:cubicBezTo>
                    <a:cubicBezTo>
                      <a:pt x="137235" y="276702"/>
                      <a:pt x="145463" y="276640"/>
                      <a:pt x="153566" y="277201"/>
                    </a:cubicBezTo>
                    <a:cubicBezTo>
                      <a:pt x="155685" y="165253"/>
                      <a:pt x="241141" y="70074"/>
                      <a:pt x="355332" y="58542"/>
                    </a:cubicBezTo>
                    <a:cubicBezTo>
                      <a:pt x="461669" y="47821"/>
                      <a:pt x="558096" y="113332"/>
                      <a:pt x="590509" y="210693"/>
                    </a:cubicBezTo>
                    <a:cubicBezTo>
                      <a:pt x="659073" y="201406"/>
                      <a:pt x="724458" y="236311"/>
                      <a:pt x="756185" y="294653"/>
                    </a:cubicBezTo>
                    <a:cubicBezTo>
                      <a:pt x="762917" y="292534"/>
                      <a:pt x="769835" y="290726"/>
                      <a:pt x="776941" y="289417"/>
                    </a:cubicBezTo>
                    <a:cubicBezTo>
                      <a:pt x="873181" y="271341"/>
                      <a:pt x="965867" y="334732"/>
                      <a:pt x="983944" y="430972"/>
                    </a:cubicBezTo>
                    <a:cubicBezTo>
                      <a:pt x="984193" y="432405"/>
                      <a:pt x="984380" y="433839"/>
                      <a:pt x="984629" y="435335"/>
                    </a:cubicBezTo>
                    <a:cubicBezTo>
                      <a:pt x="987933" y="415389"/>
                      <a:pt x="987871" y="394570"/>
                      <a:pt x="983944" y="373565"/>
                    </a:cubicBezTo>
                    <a:cubicBezTo>
                      <a:pt x="965867" y="277325"/>
                      <a:pt x="873181" y="213934"/>
                      <a:pt x="776941" y="232010"/>
                    </a:cubicBezTo>
                    <a:cubicBezTo>
                      <a:pt x="769835" y="233319"/>
                      <a:pt x="762917" y="235127"/>
                      <a:pt x="756185" y="237246"/>
                    </a:cubicBezTo>
                    <a:cubicBezTo>
                      <a:pt x="724458" y="178904"/>
                      <a:pt x="659135" y="143936"/>
                      <a:pt x="590509" y="153286"/>
                    </a:cubicBezTo>
                    <a:cubicBezTo>
                      <a:pt x="558096" y="55924"/>
                      <a:pt x="461669" y="-9523"/>
                      <a:pt x="355332" y="1135"/>
                    </a:cubicBezTo>
                    <a:cubicBezTo>
                      <a:pt x="241141" y="12604"/>
                      <a:pt x="155685" y="107846"/>
                      <a:pt x="153566" y="219793"/>
                    </a:cubicBezTo>
                    <a:cubicBezTo>
                      <a:pt x="145525" y="219232"/>
                      <a:pt x="137298" y="219295"/>
                      <a:pt x="128945" y="220105"/>
                    </a:cubicBezTo>
                    <a:cubicBezTo>
                      <a:pt x="50221" y="228021"/>
                      <a:pt x="-7186" y="298269"/>
                      <a:pt x="730" y="377055"/>
                    </a:cubicBezTo>
                    <a:cubicBezTo>
                      <a:pt x="1228" y="381917"/>
                      <a:pt x="1976" y="386654"/>
                      <a:pt x="2911" y="3913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5" name="Google Shape;2915;p73"/>
              <p:cNvSpPr/>
              <p:nvPr/>
            </p:nvSpPr>
            <p:spPr>
              <a:xfrm>
                <a:off x="-491293" y="-1562639"/>
                <a:ext cx="336588" cy="417619"/>
              </a:xfrm>
              <a:custGeom>
                <a:rect b="b" l="l" r="r" t="t"/>
                <a:pathLst>
                  <a:path extrusionOk="0" h="417619" w="336588">
                    <a:moveTo>
                      <a:pt x="255683" y="0"/>
                    </a:moveTo>
                    <a:lnTo>
                      <a:pt x="337212" y="42946"/>
                    </a:lnTo>
                    <a:lnTo>
                      <a:pt x="199335" y="160192"/>
                    </a:lnTo>
                    <a:lnTo>
                      <a:pt x="276813" y="200956"/>
                    </a:lnTo>
                    <a:lnTo>
                      <a:pt x="0" y="419116"/>
                    </a:lnTo>
                    <a:lnTo>
                      <a:pt x="145481" y="224268"/>
                    </a:lnTo>
                    <a:lnTo>
                      <a:pt x="59090" y="178766"/>
                    </a:lnTo>
                    <a:lnTo>
                      <a:pt x="25568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16" name="Google Shape;2916;p73"/>
            <p:cNvGrpSpPr/>
            <p:nvPr/>
          </p:nvGrpSpPr>
          <p:grpSpPr>
            <a:xfrm>
              <a:off x="894600" y="-182475"/>
              <a:ext cx="852153" cy="514666"/>
              <a:chOff x="-3871776" y="-4074616"/>
              <a:chExt cx="629546" cy="380220"/>
            </a:xfrm>
          </p:grpSpPr>
          <p:sp>
            <p:nvSpPr>
              <p:cNvPr id="2917" name="Google Shape;2917;p73"/>
              <p:cNvSpPr/>
              <p:nvPr/>
            </p:nvSpPr>
            <p:spPr>
              <a:xfrm>
                <a:off x="-3871776" y="-4074616"/>
                <a:ext cx="629546" cy="380220"/>
              </a:xfrm>
              <a:custGeom>
                <a:rect b="b" l="l" r="r" t="t"/>
                <a:pathLst>
                  <a:path extrusionOk="0" h="380220" w="629546">
                    <a:moveTo>
                      <a:pt x="123361" y="336802"/>
                    </a:moveTo>
                    <a:cubicBezTo>
                      <a:pt x="145925" y="335743"/>
                      <a:pt x="166744" y="328388"/>
                      <a:pt x="184134" y="316482"/>
                    </a:cubicBezTo>
                    <a:cubicBezTo>
                      <a:pt x="205701" y="352447"/>
                      <a:pt x="245905" y="375697"/>
                      <a:pt x="290721" y="373578"/>
                    </a:cubicBezTo>
                    <a:cubicBezTo>
                      <a:pt x="313222" y="372518"/>
                      <a:pt x="333916" y="365225"/>
                      <a:pt x="351307" y="353382"/>
                    </a:cubicBezTo>
                    <a:cubicBezTo>
                      <a:pt x="373310" y="372331"/>
                      <a:pt x="402356" y="383239"/>
                      <a:pt x="433647" y="381743"/>
                    </a:cubicBezTo>
                    <a:cubicBezTo>
                      <a:pt x="488311" y="379188"/>
                      <a:pt x="532504" y="339670"/>
                      <a:pt x="543350" y="288496"/>
                    </a:cubicBezTo>
                    <a:cubicBezTo>
                      <a:pt x="544596" y="288496"/>
                      <a:pt x="545905" y="288496"/>
                      <a:pt x="547152" y="288433"/>
                    </a:cubicBezTo>
                    <a:cubicBezTo>
                      <a:pt x="594960" y="286189"/>
                      <a:pt x="631860" y="245612"/>
                      <a:pt x="629616" y="197803"/>
                    </a:cubicBezTo>
                    <a:cubicBezTo>
                      <a:pt x="627372" y="149995"/>
                      <a:pt x="586795" y="113095"/>
                      <a:pt x="538986" y="115339"/>
                    </a:cubicBezTo>
                    <a:cubicBezTo>
                      <a:pt x="535558" y="115526"/>
                      <a:pt x="532255" y="115900"/>
                      <a:pt x="528951" y="116399"/>
                    </a:cubicBezTo>
                    <a:cubicBezTo>
                      <a:pt x="520536" y="48146"/>
                      <a:pt x="460823" y="-3153"/>
                      <a:pt x="391012" y="151"/>
                    </a:cubicBezTo>
                    <a:cubicBezTo>
                      <a:pt x="345074" y="2333"/>
                      <a:pt x="305743" y="27577"/>
                      <a:pt x="283615" y="64228"/>
                    </a:cubicBezTo>
                    <a:cubicBezTo>
                      <a:pt x="268282" y="52073"/>
                      <a:pt x="248647" y="45154"/>
                      <a:pt x="227517" y="46151"/>
                    </a:cubicBezTo>
                    <a:cubicBezTo>
                      <a:pt x="190866" y="47897"/>
                      <a:pt x="160885" y="72892"/>
                      <a:pt x="151036" y="106177"/>
                    </a:cubicBezTo>
                    <a:cubicBezTo>
                      <a:pt x="138757" y="102561"/>
                      <a:pt x="125730" y="100878"/>
                      <a:pt x="112204" y="101502"/>
                    </a:cubicBezTo>
                    <a:cubicBezTo>
                      <a:pt x="47255" y="104556"/>
                      <a:pt x="-2922" y="159719"/>
                      <a:pt x="132" y="224668"/>
                    </a:cubicBezTo>
                    <a:cubicBezTo>
                      <a:pt x="3187" y="289617"/>
                      <a:pt x="58350" y="339794"/>
                      <a:pt x="123299" y="33674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8" name="Google Shape;2918;p73"/>
              <p:cNvSpPr/>
              <p:nvPr/>
            </p:nvSpPr>
            <p:spPr>
              <a:xfrm>
                <a:off x="-3871776" y="-4074616"/>
                <a:ext cx="629546" cy="236858"/>
              </a:xfrm>
              <a:custGeom>
                <a:rect b="b" l="l" r="r" t="t"/>
                <a:pathLst>
                  <a:path extrusionOk="0" h="236858" w="629546">
                    <a:moveTo>
                      <a:pt x="113887" y="135597"/>
                    </a:moveTo>
                    <a:cubicBezTo>
                      <a:pt x="127413" y="134974"/>
                      <a:pt x="140440" y="136657"/>
                      <a:pt x="152719" y="140272"/>
                    </a:cubicBezTo>
                    <a:cubicBezTo>
                      <a:pt x="162505" y="106987"/>
                      <a:pt x="192549" y="81930"/>
                      <a:pt x="229200" y="80247"/>
                    </a:cubicBezTo>
                    <a:cubicBezTo>
                      <a:pt x="250330" y="79249"/>
                      <a:pt x="269902" y="86168"/>
                      <a:pt x="285298" y="98323"/>
                    </a:cubicBezTo>
                    <a:cubicBezTo>
                      <a:pt x="307426" y="61734"/>
                      <a:pt x="346757" y="36428"/>
                      <a:pt x="392695" y="34246"/>
                    </a:cubicBezTo>
                    <a:cubicBezTo>
                      <a:pt x="462506" y="30943"/>
                      <a:pt x="522219" y="82241"/>
                      <a:pt x="530634" y="150494"/>
                    </a:cubicBezTo>
                    <a:cubicBezTo>
                      <a:pt x="533938" y="149933"/>
                      <a:pt x="537241" y="149559"/>
                      <a:pt x="540669" y="149434"/>
                    </a:cubicBezTo>
                    <a:cubicBezTo>
                      <a:pt x="582618" y="147440"/>
                      <a:pt x="619020" y="175676"/>
                      <a:pt x="628806" y="214945"/>
                    </a:cubicBezTo>
                    <a:cubicBezTo>
                      <a:pt x="629616" y="209397"/>
                      <a:pt x="629990" y="203663"/>
                      <a:pt x="629678" y="197803"/>
                    </a:cubicBezTo>
                    <a:cubicBezTo>
                      <a:pt x="627434" y="149995"/>
                      <a:pt x="586857" y="113095"/>
                      <a:pt x="539049" y="115339"/>
                    </a:cubicBezTo>
                    <a:cubicBezTo>
                      <a:pt x="535621" y="115526"/>
                      <a:pt x="532317" y="115900"/>
                      <a:pt x="529013" y="116399"/>
                    </a:cubicBezTo>
                    <a:cubicBezTo>
                      <a:pt x="520536" y="48146"/>
                      <a:pt x="460823" y="-3153"/>
                      <a:pt x="391012" y="151"/>
                    </a:cubicBezTo>
                    <a:cubicBezTo>
                      <a:pt x="345074" y="2333"/>
                      <a:pt x="305743" y="27577"/>
                      <a:pt x="283615" y="64228"/>
                    </a:cubicBezTo>
                    <a:cubicBezTo>
                      <a:pt x="268282" y="52073"/>
                      <a:pt x="248647" y="45154"/>
                      <a:pt x="227517" y="46151"/>
                    </a:cubicBezTo>
                    <a:cubicBezTo>
                      <a:pt x="190866" y="47897"/>
                      <a:pt x="160885" y="72892"/>
                      <a:pt x="151036" y="106177"/>
                    </a:cubicBezTo>
                    <a:cubicBezTo>
                      <a:pt x="138757" y="102561"/>
                      <a:pt x="125730" y="100878"/>
                      <a:pt x="112204" y="101502"/>
                    </a:cubicBezTo>
                    <a:cubicBezTo>
                      <a:pt x="47255" y="104556"/>
                      <a:pt x="-2922" y="159719"/>
                      <a:pt x="132" y="224668"/>
                    </a:cubicBezTo>
                    <a:cubicBezTo>
                      <a:pt x="382" y="230465"/>
                      <a:pt x="1130" y="236137"/>
                      <a:pt x="2189" y="241685"/>
                    </a:cubicBezTo>
                    <a:cubicBezTo>
                      <a:pt x="7737" y="184402"/>
                      <a:pt x="54672" y="138402"/>
                      <a:pt x="113825" y="1355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19" name="Google Shape;2919;p73"/>
            <p:cNvGrpSpPr/>
            <p:nvPr/>
          </p:nvGrpSpPr>
          <p:grpSpPr>
            <a:xfrm rot="10800000">
              <a:off x="7986340" y="4133044"/>
              <a:ext cx="1181975" cy="1031721"/>
              <a:chOff x="-715311" y="-3867712"/>
              <a:chExt cx="1521007" cy="1327656"/>
            </a:xfrm>
          </p:grpSpPr>
          <p:sp>
            <p:nvSpPr>
              <p:cNvPr id="2920" name="Google Shape;2920;p73"/>
              <p:cNvSpPr/>
              <p:nvPr/>
            </p:nvSpPr>
            <p:spPr>
              <a:xfrm>
                <a:off x="-715311" y="-3867712"/>
                <a:ext cx="1520883" cy="1327656"/>
              </a:xfrm>
              <a:custGeom>
                <a:rect b="b" l="l" r="r" t="t"/>
                <a:pathLst>
                  <a:path extrusionOk="0" h="1327656" w="1520883">
                    <a:moveTo>
                      <a:pt x="62" y="0"/>
                    </a:moveTo>
                    <a:lnTo>
                      <a:pt x="62" y="1330150"/>
                    </a:lnTo>
                    <a:cubicBezTo>
                      <a:pt x="154893" y="1308459"/>
                      <a:pt x="273260" y="1190278"/>
                      <a:pt x="273260" y="1047727"/>
                    </a:cubicBezTo>
                    <a:cubicBezTo>
                      <a:pt x="273260" y="989696"/>
                      <a:pt x="253564" y="935717"/>
                      <a:pt x="219842" y="890590"/>
                    </a:cubicBezTo>
                    <a:cubicBezTo>
                      <a:pt x="379971" y="831749"/>
                      <a:pt x="503013" y="710390"/>
                      <a:pt x="549949" y="561106"/>
                    </a:cubicBezTo>
                    <a:cubicBezTo>
                      <a:pt x="556681" y="561356"/>
                      <a:pt x="563412" y="561543"/>
                      <a:pt x="570144" y="561543"/>
                    </a:cubicBezTo>
                    <a:cubicBezTo>
                      <a:pt x="791919" y="561543"/>
                      <a:pt x="979661" y="433078"/>
                      <a:pt x="1042740" y="255995"/>
                    </a:cubicBezTo>
                    <a:cubicBezTo>
                      <a:pt x="1089426" y="278933"/>
                      <a:pt x="1143218" y="292022"/>
                      <a:pt x="1200438" y="292022"/>
                    </a:cubicBezTo>
                    <a:cubicBezTo>
                      <a:pt x="1379703" y="292022"/>
                      <a:pt x="1524997" y="163994"/>
                      <a:pt x="1524997" y="5984"/>
                    </a:cubicBezTo>
                    <a:cubicBezTo>
                      <a:pt x="1524997" y="3989"/>
                      <a:pt x="1524872" y="1995"/>
                      <a:pt x="152481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1" name="Google Shape;2921;p73"/>
              <p:cNvSpPr/>
              <p:nvPr/>
            </p:nvSpPr>
            <p:spPr>
              <a:xfrm>
                <a:off x="-715187" y="-3831436"/>
                <a:ext cx="1520883" cy="1290257"/>
              </a:xfrm>
              <a:custGeom>
                <a:rect b="b" l="l" r="r" t="t"/>
                <a:pathLst>
                  <a:path extrusionOk="0" h="1290257" w="1520883">
                    <a:moveTo>
                      <a:pt x="1231791" y="126221"/>
                    </a:moveTo>
                    <a:cubicBezTo>
                      <a:pt x="1166842" y="126221"/>
                      <a:pt x="1105820" y="111324"/>
                      <a:pt x="1052838" y="85332"/>
                    </a:cubicBezTo>
                    <a:cubicBezTo>
                      <a:pt x="981219" y="286288"/>
                      <a:pt x="768233" y="432018"/>
                      <a:pt x="516602" y="432018"/>
                    </a:cubicBezTo>
                    <a:cubicBezTo>
                      <a:pt x="508935" y="432018"/>
                      <a:pt x="501269" y="431769"/>
                      <a:pt x="493664" y="431520"/>
                    </a:cubicBezTo>
                    <a:cubicBezTo>
                      <a:pt x="440433" y="600874"/>
                      <a:pt x="300748" y="738564"/>
                      <a:pt x="119115" y="805383"/>
                    </a:cubicBezTo>
                    <a:cubicBezTo>
                      <a:pt x="157387" y="856557"/>
                      <a:pt x="179701" y="917828"/>
                      <a:pt x="179701" y="983650"/>
                    </a:cubicBezTo>
                    <a:cubicBezTo>
                      <a:pt x="179701" y="1102142"/>
                      <a:pt x="107584" y="1205737"/>
                      <a:pt x="0" y="1262333"/>
                    </a:cubicBezTo>
                    <a:lnTo>
                      <a:pt x="0" y="1293811"/>
                    </a:lnTo>
                    <a:cubicBezTo>
                      <a:pt x="154831" y="1272119"/>
                      <a:pt x="273198" y="1153939"/>
                      <a:pt x="273198" y="1011388"/>
                    </a:cubicBezTo>
                    <a:cubicBezTo>
                      <a:pt x="273198" y="953357"/>
                      <a:pt x="253502" y="899378"/>
                      <a:pt x="219780" y="854250"/>
                    </a:cubicBezTo>
                    <a:cubicBezTo>
                      <a:pt x="379909" y="795410"/>
                      <a:pt x="502951" y="674051"/>
                      <a:pt x="549887" y="524767"/>
                    </a:cubicBezTo>
                    <a:cubicBezTo>
                      <a:pt x="556619" y="525017"/>
                      <a:pt x="563350" y="525203"/>
                      <a:pt x="570082" y="525203"/>
                    </a:cubicBezTo>
                    <a:cubicBezTo>
                      <a:pt x="791857" y="525203"/>
                      <a:pt x="979599" y="396739"/>
                      <a:pt x="1042678" y="219655"/>
                    </a:cubicBezTo>
                    <a:cubicBezTo>
                      <a:pt x="1089364" y="242593"/>
                      <a:pt x="1143156" y="255683"/>
                      <a:pt x="1200376" y="255683"/>
                    </a:cubicBezTo>
                    <a:cubicBezTo>
                      <a:pt x="1367985" y="255683"/>
                      <a:pt x="1505924" y="143674"/>
                      <a:pt x="1523065" y="0"/>
                    </a:cubicBezTo>
                    <a:cubicBezTo>
                      <a:pt x="1455685" y="76730"/>
                      <a:pt x="1350283" y="126159"/>
                      <a:pt x="1231729" y="1261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2" name="Google Shape;2922;p73"/>
            <p:cNvGrpSpPr/>
            <p:nvPr/>
          </p:nvGrpSpPr>
          <p:grpSpPr>
            <a:xfrm rot="-1038711">
              <a:off x="-662716" y="4391449"/>
              <a:ext cx="1305739" cy="766473"/>
              <a:chOff x="1833702" y="-3849324"/>
              <a:chExt cx="1299070" cy="762559"/>
            </a:xfrm>
          </p:grpSpPr>
          <p:sp>
            <p:nvSpPr>
              <p:cNvPr id="2923" name="Google Shape;2923;p73"/>
              <p:cNvSpPr/>
              <p:nvPr/>
            </p:nvSpPr>
            <p:spPr>
              <a:xfrm>
                <a:off x="2030943" y="-3849324"/>
                <a:ext cx="903803" cy="567214"/>
              </a:xfrm>
              <a:custGeom>
                <a:rect b="b" l="l" r="r" t="t"/>
                <a:pathLst>
                  <a:path extrusionOk="0" h="567214" w="903803">
                    <a:moveTo>
                      <a:pt x="212487" y="423042"/>
                    </a:moveTo>
                    <a:cubicBezTo>
                      <a:pt x="286412" y="317889"/>
                      <a:pt x="392998" y="259672"/>
                      <a:pt x="495907" y="281737"/>
                    </a:cubicBezTo>
                    <a:cubicBezTo>
                      <a:pt x="598816" y="303802"/>
                      <a:pt x="672180" y="400540"/>
                      <a:pt x="696490" y="526761"/>
                    </a:cubicBezTo>
                    <a:lnTo>
                      <a:pt x="908915" y="572325"/>
                    </a:lnTo>
                    <a:cubicBezTo>
                      <a:pt x="905860" y="288469"/>
                      <a:pt x="767609" y="53542"/>
                      <a:pt x="554561" y="7853"/>
                    </a:cubicBezTo>
                    <a:cubicBezTo>
                      <a:pt x="341575" y="-37836"/>
                      <a:pt x="119115" y="119800"/>
                      <a:pt x="0" y="377478"/>
                    </a:cubicBezTo>
                    <a:lnTo>
                      <a:pt x="212425" y="423042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4" name="Google Shape;2924;p73"/>
              <p:cNvSpPr/>
              <p:nvPr/>
            </p:nvSpPr>
            <p:spPr>
              <a:xfrm>
                <a:off x="2067469" y="-3800190"/>
                <a:ext cx="835239" cy="511116"/>
              </a:xfrm>
              <a:custGeom>
                <a:rect b="b" l="l" r="r" t="t"/>
                <a:pathLst>
                  <a:path extrusionOk="0" h="511116" w="835239">
                    <a:moveTo>
                      <a:pt x="175961" y="373907"/>
                    </a:moveTo>
                    <a:cubicBezTo>
                      <a:pt x="249886" y="268754"/>
                      <a:pt x="356472" y="210537"/>
                      <a:pt x="459381" y="232602"/>
                    </a:cubicBezTo>
                    <a:cubicBezTo>
                      <a:pt x="562290" y="254668"/>
                      <a:pt x="635654" y="351406"/>
                      <a:pt x="659964" y="477627"/>
                    </a:cubicBezTo>
                    <a:lnTo>
                      <a:pt x="835987" y="515337"/>
                    </a:lnTo>
                    <a:cubicBezTo>
                      <a:pt x="828445" y="259031"/>
                      <a:pt x="701352" y="48787"/>
                      <a:pt x="507688" y="7275"/>
                    </a:cubicBezTo>
                    <a:cubicBezTo>
                      <a:pt x="314025" y="-34238"/>
                      <a:pt x="111947" y="105446"/>
                      <a:pt x="0" y="336135"/>
                    </a:cubicBezTo>
                    <a:lnTo>
                      <a:pt x="176024" y="37384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5" name="Google Shape;2925;p73"/>
              <p:cNvSpPr/>
              <p:nvPr/>
            </p:nvSpPr>
            <p:spPr>
              <a:xfrm>
                <a:off x="2111226" y="-3741737"/>
                <a:ext cx="747975" cy="442552"/>
              </a:xfrm>
              <a:custGeom>
                <a:rect b="b" l="l" r="r" t="t"/>
                <a:pathLst>
                  <a:path extrusionOk="0" h="442552" w="747975">
                    <a:moveTo>
                      <a:pt x="132204" y="315455"/>
                    </a:moveTo>
                    <a:cubicBezTo>
                      <a:pt x="206129" y="210302"/>
                      <a:pt x="312716" y="152084"/>
                      <a:pt x="415625" y="174150"/>
                    </a:cubicBezTo>
                    <a:cubicBezTo>
                      <a:pt x="518534" y="196215"/>
                      <a:pt x="591898" y="292953"/>
                      <a:pt x="616207" y="419174"/>
                    </a:cubicBezTo>
                    <a:lnTo>
                      <a:pt x="748349" y="447472"/>
                    </a:lnTo>
                    <a:cubicBezTo>
                      <a:pt x="735696" y="224139"/>
                      <a:pt x="622066" y="43192"/>
                      <a:pt x="451465" y="6603"/>
                    </a:cubicBezTo>
                    <a:cubicBezTo>
                      <a:pt x="280864" y="-29985"/>
                      <a:pt x="103095" y="88506"/>
                      <a:pt x="0" y="287032"/>
                    </a:cubicBezTo>
                    <a:lnTo>
                      <a:pt x="132142" y="31533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6" name="Google Shape;2926;p73"/>
              <p:cNvSpPr/>
              <p:nvPr/>
            </p:nvSpPr>
            <p:spPr>
              <a:xfrm>
                <a:off x="2152800" y="-3687053"/>
                <a:ext cx="660711" cy="380220"/>
              </a:xfrm>
              <a:custGeom>
                <a:rect b="b" l="l" r="r" t="t"/>
                <a:pathLst>
                  <a:path extrusionOk="0" h="380220" w="660711">
                    <a:moveTo>
                      <a:pt x="90630" y="260770"/>
                    </a:moveTo>
                    <a:cubicBezTo>
                      <a:pt x="164555" y="155617"/>
                      <a:pt x="271141" y="97400"/>
                      <a:pt x="374050" y="119465"/>
                    </a:cubicBezTo>
                    <a:cubicBezTo>
                      <a:pt x="476959" y="141531"/>
                      <a:pt x="550323" y="238269"/>
                      <a:pt x="574633" y="364490"/>
                    </a:cubicBezTo>
                    <a:lnTo>
                      <a:pt x="665262" y="383937"/>
                    </a:lnTo>
                    <a:cubicBezTo>
                      <a:pt x="648245" y="191583"/>
                      <a:pt x="547331" y="37874"/>
                      <a:pt x="398359" y="5960"/>
                    </a:cubicBezTo>
                    <a:cubicBezTo>
                      <a:pt x="249388" y="-25954"/>
                      <a:pt x="94370" y="72842"/>
                      <a:pt x="0" y="241323"/>
                    </a:cubicBezTo>
                    <a:lnTo>
                      <a:pt x="90630" y="26077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7" name="Google Shape;2927;p73"/>
              <p:cNvSpPr/>
              <p:nvPr/>
            </p:nvSpPr>
            <p:spPr>
              <a:xfrm>
                <a:off x="2198240" y="-3628598"/>
                <a:ext cx="573447" cy="311656"/>
              </a:xfrm>
              <a:custGeom>
                <a:rect b="b" l="l" r="r" t="t"/>
                <a:pathLst>
                  <a:path extrusionOk="0" h="311656" w="573447">
                    <a:moveTo>
                      <a:pt x="45190" y="202316"/>
                    </a:moveTo>
                    <a:cubicBezTo>
                      <a:pt x="119115" y="97163"/>
                      <a:pt x="225701" y="38946"/>
                      <a:pt x="328610" y="61011"/>
                    </a:cubicBezTo>
                    <a:cubicBezTo>
                      <a:pt x="431519" y="83076"/>
                      <a:pt x="504883" y="179814"/>
                      <a:pt x="529193" y="306035"/>
                    </a:cubicBezTo>
                    <a:lnTo>
                      <a:pt x="574383" y="315697"/>
                    </a:lnTo>
                    <a:cubicBezTo>
                      <a:pt x="553190" y="156814"/>
                      <a:pt x="466176" y="32214"/>
                      <a:pt x="340516" y="5287"/>
                    </a:cubicBezTo>
                    <a:cubicBezTo>
                      <a:pt x="214918" y="-21640"/>
                      <a:pt x="84397" y="56336"/>
                      <a:pt x="0" y="192592"/>
                    </a:cubicBezTo>
                    <a:lnTo>
                      <a:pt x="45190" y="20225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8" name="Google Shape;2928;p73"/>
              <p:cNvSpPr/>
              <p:nvPr/>
            </p:nvSpPr>
            <p:spPr>
              <a:xfrm>
                <a:off x="2031005" y="-3733949"/>
                <a:ext cx="903803" cy="455018"/>
              </a:xfrm>
              <a:custGeom>
                <a:rect b="b" l="l" r="r" t="t"/>
                <a:pathLst>
                  <a:path extrusionOk="0" h="455018" w="903803">
                    <a:moveTo>
                      <a:pt x="816789" y="96053"/>
                    </a:moveTo>
                    <a:cubicBezTo>
                      <a:pt x="717682" y="124725"/>
                      <a:pt x="587784" y="127904"/>
                      <a:pt x="451216" y="98608"/>
                    </a:cubicBezTo>
                    <a:cubicBezTo>
                      <a:pt x="353169" y="77602"/>
                      <a:pt x="265094" y="42759"/>
                      <a:pt x="194099" y="0"/>
                    </a:cubicBezTo>
                    <a:cubicBezTo>
                      <a:pt x="116933" y="65136"/>
                      <a:pt x="49491" y="154956"/>
                      <a:pt x="0" y="262165"/>
                    </a:cubicBezTo>
                    <a:lnTo>
                      <a:pt x="36464" y="269957"/>
                    </a:lnTo>
                    <a:lnTo>
                      <a:pt x="80282" y="279369"/>
                    </a:lnTo>
                    <a:lnTo>
                      <a:pt x="121795" y="288282"/>
                    </a:lnTo>
                    <a:lnTo>
                      <a:pt x="167235" y="298006"/>
                    </a:lnTo>
                    <a:lnTo>
                      <a:pt x="212425" y="307667"/>
                    </a:lnTo>
                    <a:cubicBezTo>
                      <a:pt x="286350" y="202514"/>
                      <a:pt x="392936" y="144297"/>
                      <a:pt x="495845" y="166362"/>
                    </a:cubicBezTo>
                    <a:cubicBezTo>
                      <a:pt x="598754" y="188427"/>
                      <a:pt x="672118" y="285166"/>
                      <a:pt x="696427" y="411387"/>
                    </a:cubicBezTo>
                    <a:lnTo>
                      <a:pt x="741618" y="421048"/>
                    </a:lnTo>
                    <a:lnTo>
                      <a:pt x="787057" y="430772"/>
                    </a:lnTo>
                    <a:lnTo>
                      <a:pt x="828569" y="439685"/>
                    </a:lnTo>
                    <a:lnTo>
                      <a:pt x="872388" y="449097"/>
                    </a:lnTo>
                    <a:lnTo>
                      <a:pt x="908852" y="456888"/>
                    </a:lnTo>
                    <a:cubicBezTo>
                      <a:pt x="907419" y="319947"/>
                      <a:pt x="874445" y="194349"/>
                      <a:pt x="816789" y="95928"/>
                    </a:cubicBezTo>
                    <a:close/>
                  </a:path>
                </a:pathLst>
              </a:custGeom>
              <a:solidFill>
                <a:srgbClr val="000000">
                  <a:alpha val="15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9" name="Google Shape;2929;p73"/>
              <p:cNvSpPr/>
              <p:nvPr/>
            </p:nvSpPr>
            <p:spPr>
              <a:xfrm>
                <a:off x="1833702" y="-3584958"/>
                <a:ext cx="542282" cy="324122"/>
              </a:xfrm>
              <a:custGeom>
                <a:rect b="b" l="l" r="r" t="t"/>
                <a:pathLst>
                  <a:path extrusionOk="0" h="324122" w="542282">
                    <a:moveTo>
                      <a:pt x="105676" y="12696"/>
                    </a:moveTo>
                    <a:cubicBezTo>
                      <a:pt x="128988" y="17682"/>
                      <a:pt x="148124" y="31582"/>
                      <a:pt x="160278" y="50094"/>
                    </a:cubicBezTo>
                    <a:cubicBezTo>
                      <a:pt x="175425" y="37940"/>
                      <a:pt x="195683" y="32392"/>
                      <a:pt x="216189" y="36818"/>
                    </a:cubicBezTo>
                    <a:cubicBezTo>
                      <a:pt x="229528" y="39685"/>
                      <a:pt x="240997" y="46292"/>
                      <a:pt x="249848" y="55393"/>
                    </a:cubicBezTo>
                    <a:cubicBezTo>
                      <a:pt x="275716" y="14441"/>
                      <a:pt x="325207" y="-8061"/>
                      <a:pt x="375321" y="2660"/>
                    </a:cubicBezTo>
                    <a:cubicBezTo>
                      <a:pt x="435721" y="15625"/>
                      <a:pt x="475487" y="72347"/>
                      <a:pt x="468506" y="132496"/>
                    </a:cubicBezTo>
                    <a:cubicBezTo>
                      <a:pt x="474490" y="132309"/>
                      <a:pt x="480661" y="132870"/>
                      <a:pt x="486769" y="134179"/>
                    </a:cubicBezTo>
                    <a:cubicBezTo>
                      <a:pt x="528095" y="143030"/>
                      <a:pt x="554461" y="183733"/>
                      <a:pt x="545610" y="225121"/>
                    </a:cubicBezTo>
                    <a:cubicBezTo>
                      <a:pt x="536759" y="266446"/>
                      <a:pt x="496057" y="292813"/>
                      <a:pt x="454669" y="283962"/>
                    </a:cubicBezTo>
                    <a:cubicBezTo>
                      <a:pt x="447688" y="282466"/>
                      <a:pt x="441081" y="280035"/>
                      <a:pt x="435034" y="276856"/>
                    </a:cubicBezTo>
                    <a:cubicBezTo>
                      <a:pt x="419140" y="312260"/>
                      <a:pt x="380183" y="333079"/>
                      <a:pt x="340665" y="324602"/>
                    </a:cubicBezTo>
                    <a:cubicBezTo>
                      <a:pt x="309936" y="317994"/>
                      <a:pt x="286749" y="295368"/>
                      <a:pt x="277960" y="267381"/>
                    </a:cubicBezTo>
                    <a:cubicBezTo>
                      <a:pt x="255769" y="292189"/>
                      <a:pt x="221238" y="304718"/>
                      <a:pt x="186333" y="297238"/>
                    </a:cubicBezTo>
                    <a:cubicBezTo>
                      <a:pt x="134535" y="286143"/>
                      <a:pt x="101562" y="235156"/>
                      <a:pt x="112657" y="183359"/>
                    </a:cubicBezTo>
                    <a:cubicBezTo>
                      <a:pt x="112782" y="182736"/>
                      <a:pt x="112969" y="182050"/>
                      <a:pt x="113094" y="181427"/>
                    </a:cubicBezTo>
                    <a:cubicBezTo>
                      <a:pt x="99256" y="185727"/>
                      <a:pt x="84172" y="186662"/>
                      <a:pt x="68963" y="183421"/>
                    </a:cubicBezTo>
                    <a:cubicBezTo>
                      <a:pt x="21841" y="173323"/>
                      <a:pt x="-8141" y="126949"/>
                      <a:pt x="1957" y="79827"/>
                    </a:cubicBezTo>
                    <a:cubicBezTo>
                      <a:pt x="12054" y="32704"/>
                      <a:pt x="58429" y="2723"/>
                      <a:pt x="105551" y="1282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0" name="Google Shape;2930;p73"/>
              <p:cNvSpPr/>
              <p:nvPr/>
            </p:nvSpPr>
            <p:spPr>
              <a:xfrm>
                <a:off x="2309751" y="-3452337"/>
                <a:ext cx="68564" cy="62331"/>
              </a:xfrm>
              <a:custGeom>
                <a:rect b="b" l="l" r="r" t="t"/>
                <a:pathLst>
                  <a:path extrusionOk="0" h="62331" w="68564">
                    <a:moveTo>
                      <a:pt x="20133" y="34282"/>
                    </a:moveTo>
                    <a:cubicBezTo>
                      <a:pt x="13525" y="32849"/>
                      <a:pt x="6919" y="32288"/>
                      <a:pt x="436" y="32475"/>
                    </a:cubicBezTo>
                    <a:cubicBezTo>
                      <a:pt x="1683" y="21504"/>
                      <a:pt x="1496" y="10596"/>
                      <a:pt x="0" y="0"/>
                    </a:cubicBezTo>
                    <a:cubicBezTo>
                      <a:pt x="3553" y="249"/>
                      <a:pt x="7168" y="686"/>
                      <a:pt x="10721" y="1496"/>
                    </a:cubicBezTo>
                    <a:cubicBezTo>
                      <a:pt x="43881" y="8602"/>
                      <a:pt x="67380" y="36214"/>
                      <a:pt x="70808" y="68190"/>
                    </a:cubicBezTo>
                    <a:cubicBezTo>
                      <a:pt x="59277" y="51423"/>
                      <a:pt x="41574" y="38832"/>
                      <a:pt x="20133" y="342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1" name="Google Shape;2931;p73"/>
              <p:cNvSpPr/>
              <p:nvPr/>
            </p:nvSpPr>
            <p:spPr>
              <a:xfrm>
                <a:off x="1849558" y="-3584958"/>
                <a:ext cx="448785" cy="99730"/>
              </a:xfrm>
              <a:custGeom>
                <a:rect b="b" l="l" r="r" t="t"/>
                <a:pathLst>
                  <a:path extrusionOk="0" h="99730" w="448785">
                    <a:moveTo>
                      <a:pt x="360088" y="25037"/>
                    </a:moveTo>
                    <a:cubicBezTo>
                      <a:pt x="306047" y="13444"/>
                      <a:pt x="252691" y="37753"/>
                      <a:pt x="224767" y="81946"/>
                    </a:cubicBezTo>
                    <a:cubicBezTo>
                      <a:pt x="215230" y="72160"/>
                      <a:pt x="202764" y="64992"/>
                      <a:pt x="188428" y="61937"/>
                    </a:cubicBezTo>
                    <a:cubicBezTo>
                      <a:pt x="166363" y="57200"/>
                      <a:pt x="144484" y="63122"/>
                      <a:pt x="128153" y="76274"/>
                    </a:cubicBezTo>
                    <a:cubicBezTo>
                      <a:pt x="115064" y="56328"/>
                      <a:pt x="94432" y="41368"/>
                      <a:pt x="69251" y="35945"/>
                    </a:cubicBezTo>
                    <a:cubicBezTo>
                      <a:pt x="44505" y="30647"/>
                      <a:pt x="19946" y="35634"/>
                      <a:pt x="0" y="47975"/>
                    </a:cubicBezTo>
                    <a:cubicBezTo>
                      <a:pt x="19510" y="20113"/>
                      <a:pt x="54416" y="5154"/>
                      <a:pt x="89757" y="12696"/>
                    </a:cubicBezTo>
                    <a:cubicBezTo>
                      <a:pt x="113069" y="17682"/>
                      <a:pt x="132205" y="31582"/>
                      <a:pt x="144359" y="50094"/>
                    </a:cubicBezTo>
                    <a:cubicBezTo>
                      <a:pt x="159506" y="37940"/>
                      <a:pt x="179764" y="32392"/>
                      <a:pt x="200270" y="36818"/>
                    </a:cubicBezTo>
                    <a:cubicBezTo>
                      <a:pt x="213609" y="39685"/>
                      <a:pt x="225079" y="46292"/>
                      <a:pt x="233930" y="55393"/>
                    </a:cubicBezTo>
                    <a:cubicBezTo>
                      <a:pt x="259797" y="14441"/>
                      <a:pt x="309288" y="-8061"/>
                      <a:pt x="359402" y="2660"/>
                    </a:cubicBezTo>
                    <a:cubicBezTo>
                      <a:pt x="409828" y="13506"/>
                      <a:pt x="445856" y="54832"/>
                      <a:pt x="452339" y="103201"/>
                    </a:cubicBezTo>
                    <a:cubicBezTo>
                      <a:pt x="437067" y="64742"/>
                      <a:pt x="403533" y="34449"/>
                      <a:pt x="360026" y="251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2" name="Google Shape;2932;p73"/>
              <p:cNvSpPr/>
              <p:nvPr/>
            </p:nvSpPr>
            <p:spPr>
              <a:xfrm>
                <a:off x="2584248" y="-3448286"/>
                <a:ext cx="548515" cy="361521"/>
              </a:xfrm>
              <a:custGeom>
                <a:rect b="b" l="l" r="r" t="t"/>
                <a:pathLst>
                  <a:path extrusionOk="0" h="361521" w="548515">
                    <a:moveTo>
                      <a:pt x="473042" y="111387"/>
                    </a:moveTo>
                    <a:cubicBezTo>
                      <a:pt x="437949" y="103845"/>
                      <a:pt x="403293" y="116623"/>
                      <a:pt x="381165" y="141743"/>
                    </a:cubicBezTo>
                    <a:cubicBezTo>
                      <a:pt x="373374" y="136195"/>
                      <a:pt x="364274" y="132081"/>
                      <a:pt x="354363" y="129962"/>
                    </a:cubicBezTo>
                    <a:cubicBezTo>
                      <a:pt x="351995" y="129463"/>
                      <a:pt x="349626" y="129089"/>
                      <a:pt x="347320" y="128778"/>
                    </a:cubicBezTo>
                    <a:cubicBezTo>
                      <a:pt x="347756" y="69376"/>
                      <a:pt x="306617" y="15833"/>
                      <a:pt x="246218" y="2869"/>
                    </a:cubicBezTo>
                    <a:cubicBezTo>
                      <a:pt x="185507" y="-10159"/>
                      <a:pt x="125607" y="22316"/>
                      <a:pt x="101984" y="77354"/>
                    </a:cubicBezTo>
                    <a:cubicBezTo>
                      <a:pt x="97558" y="75422"/>
                      <a:pt x="92821" y="73864"/>
                      <a:pt x="87897" y="72804"/>
                    </a:cubicBezTo>
                    <a:cubicBezTo>
                      <a:pt x="48628" y="64389"/>
                      <a:pt x="10045" y="89384"/>
                      <a:pt x="1630" y="128653"/>
                    </a:cubicBezTo>
                    <a:cubicBezTo>
                      <a:pt x="-6785" y="167922"/>
                      <a:pt x="18210" y="206505"/>
                      <a:pt x="57479" y="214920"/>
                    </a:cubicBezTo>
                    <a:cubicBezTo>
                      <a:pt x="59162" y="215294"/>
                      <a:pt x="60845" y="215543"/>
                      <a:pt x="62528" y="215792"/>
                    </a:cubicBezTo>
                    <a:cubicBezTo>
                      <a:pt x="67203" y="255310"/>
                      <a:pt x="96374" y="289281"/>
                      <a:pt x="137450" y="298070"/>
                    </a:cubicBezTo>
                    <a:cubicBezTo>
                      <a:pt x="159827" y="302869"/>
                      <a:pt x="182079" y="299378"/>
                      <a:pt x="201028" y="289717"/>
                    </a:cubicBezTo>
                    <a:cubicBezTo>
                      <a:pt x="213370" y="325807"/>
                      <a:pt x="243788" y="354729"/>
                      <a:pt x="283804" y="363330"/>
                    </a:cubicBezTo>
                    <a:cubicBezTo>
                      <a:pt x="339404" y="375236"/>
                      <a:pt x="394193" y="343758"/>
                      <a:pt x="412892" y="291712"/>
                    </a:cubicBezTo>
                    <a:cubicBezTo>
                      <a:pt x="419187" y="294641"/>
                      <a:pt x="425919" y="296948"/>
                      <a:pt x="433025" y="298444"/>
                    </a:cubicBezTo>
                    <a:cubicBezTo>
                      <a:pt x="484697" y="309538"/>
                      <a:pt x="535560" y="276628"/>
                      <a:pt x="546655" y="224955"/>
                    </a:cubicBezTo>
                    <a:cubicBezTo>
                      <a:pt x="557750" y="173282"/>
                      <a:pt x="524839" y="122420"/>
                      <a:pt x="473166" y="11132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3" name="Google Shape;2933;p73"/>
              <p:cNvSpPr/>
              <p:nvPr/>
            </p:nvSpPr>
            <p:spPr>
              <a:xfrm>
                <a:off x="2584257" y="-3448286"/>
                <a:ext cx="548515" cy="236858"/>
              </a:xfrm>
              <a:custGeom>
                <a:rect b="b" l="l" r="r" t="t"/>
                <a:pathLst>
                  <a:path extrusionOk="0" h="236858" w="548515">
                    <a:moveTo>
                      <a:pt x="82527" y="97674"/>
                    </a:moveTo>
                    <a:cubicBezTo>
                      <a:pt x="87451" y="98734"/>
                      <a:pt x="92188" y="100292"/>
                      <a:pt x="96614" y="102225"/>
                    </a:cubicBezTo>
                    <a:cubicBezTo>
                      <a:pt x="120237" y="47186"/>
                      <a:pt x="180138" y="14711"/>
                      <a:pt x="240848" y="27739"/>
                    </a:cubicBezTo>
                    <a:cubicBezTo>
                      <a:pt x="301185" y="40704"/>
                      <a:pt x="342386" y="94246"/>
                      <a:pt x="341950" y="153648"/>
                    </a:cubicBezTo>
                    <a:cubicBezTo>
                      <a:pt x="344319" y="153897"/>
                      <a:pt x="346687" y="154271"/>
                      <a:pt x="348994" y="154832"/>
                    </a:cubicBezTo>
                    <a:cubicBezTo>
                      <a:pt x="358966" y="156951"/>
                      <a:pt x="368004" y="161065"/>
                      <a:pt x="375796" y="166613"/>
                    </a:cubicBezTo>
                    <a:cubicBezTo>
                      <a:pt x="397924" y="141493"/>
                      <a:pt x="432642" y="128715"/>
                      <a:pt x="467672" y="136257"/>
                    </a:cubicBezTo>
                    <a:cubicBezTo>
                      <a:pt x="515106" y="146417"/>
                      <a:pt x="546708" y="190174"/>
                      <a:pt x="542969" y="237234"/>
                    </a:cubicBezTo>
                    <a:cubicBezTo>
                      <a:pt x="544402" y="233307"/>
                      <a:pt x="545586" y="229193"/>
                      <a:pt x="546459" y="225017"/>
                    </a:cubicBezTo>
                    <a:cubicBezTo>
                      <a:pt x="557554" y="173345"/>
                      <a:pt x="524643" y="122482"/>
                      <a:pt x="472970" y="111387"/>
                    </a:cubicBezTo>
                    <a:cubicBezTo>
                      <a:pt x="437877" y="103845"/>
                      <a:pt x="403222" y="116623"/>
                      <a:pt x="381094" y="141743"/>
                    </a:cubicBezTo>
                    <a:cubicBezTo>
                      <a:pt x="373302" y="136195"/>
                      <a:pt x="364202" y="132081"/>
                      <a:pt x="354292" y="129962"/>
                    </a:cubicBezTo>
                    <a:cubicBezTo>
                      <a:pt x="351923" y="129463"/>
                      <a:pt x="349554" y="129089"/>
                      <a:pt x="347248" y="128778"/>
                    </a:cubicBezTo>
                    <a:cubicBezTo>
                      <a:pt x="347684" y="69376"/>
                      <a:pt x="306546" y="15833"/>
                      <a:pt x="246147" y="2869"/>
                    </a:cubicBezTo>
                    <a:cubicBezTo>
                      <a:pt x="185436" y="-10159"/>
                      <a:pt x="125535" y="22316"/>
                      <a:pt x="101912" y="77354"/>
                    </a:cubicBezTo>
                    <a:cubicBezTo>
                      <a:pt x="97486" y="75422"/>
                      <a:pt x="92749" y="73864"/>
                      <a:pt x="87825" y="72804"/>
                    </a:cubicBezTo>
                    <a:cubicBezTo>
                      <a:pt x="48556" y="64389"/>
                      <a:pt x="9974" y="89384"/>
                      <a:pt x="1558" y="128653"/>
                    </a:cubicBezTo>
                    <a:cubicBezTo>
                      <a:pt x="624" y="132892"/>
                      <a:pt x="125" y="137130"/>
                      <a:pt x="0" y="141306"/>
                    </a:cubicBezTo>
                    <a:cubicBezTo>
                      <a:pt x="13028" y="109268"/>
                      <a:pt x="47496" y="90132"/>
                      <a:pt x="82527" y="976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4" name="Google Shape;2934;p73"/>
              <p:cNvSpPr/>
              <p:nvPr/>
            </p:nvSpPr>
            <p:spPr>
              <a:xfrm>
                <a:off x="2350830" y="-3753280"/>
                <a:ext cx="49865" cy="68564"/>
              </a:xfrm>
              <a:custGeom>
                <a:rect b="b" l="l" r="r" t="t"/>
                <a:pathLst>
                  <a:path extrusionOk="0" h="68564" w="49865">
                    <a:moveTo>
                      <a:pt x="44128" y="30737"/>
                    </a:moveTo>
                    <a:cubicBezTo>
                      <a:pt x="42383" y="28930"/>
                      <a:pt x="40949" y="25439"/>
                      <a:pt x="40887" y="22946"/>
                    </a:cubicBezTo>
                    <a:lnTo>
                      <a:pt x="40388" y="2190"/>
                    </a:lnTo>
                    <a:cubicBezTo>
                      <a:pt x="40388" y="-304"/>
                      <a:pt x="39017" y="-740"/>
                      <a:pt x="37521" y="1255"/>
                    </a:cubicBezTo>
                    <a:lnTo>
                      <a:pt x="24930" y="17710"/>
                    </a:lnTo>
                    <a:cubicBezTo>
                      <a:pt x="23434" y="19705"/>
                      <a:pt x="20193" y="21637"/>
                      <a:pt x="17699" y="22073"/>
                    </a:cubicBezTo>
                    <a:lnTo>
                      <a:pt x="2303" y="24753"/>
                    </a:lnTo>
                    <a:cubicBezTo>
                      <a:pt x="-128" y="25190"/>
                      <a:pt x="-751" y="26997"/>
                      <a:pt x="995" y="28805"/>
                    </a:cubicBezTo>
                    <a:lnTo>
                      <a:pt x="11903" y="40025"/>
                    </a:lnTo>
                    <a:cubicBezTo>
                      <a:pt x="13648" y="41832"/>
                      <a:pt x="15082" y="45323"/>
                      <a:pt x="15144" y="47816"/>
                    </a:cubicBezTo>
                    <a:lnTo>
                      <a:pt x="15642" y="68572"/>
                    </a:lnTo>
                    <a:cubicBezTo>
                      <a:pt x="15642" y="71066"/>
                      <a:pt x="17014" y="71502"/>
                      <a:pt x="18509" y="69507"/>
                    </a:cubicBezTo>
                    <a:lnTo>
                      <a:pt x="31100" y="53052"/>
                    </a:lnTo>
                    <a:cubicBezTo>
                      <a:pt x="32596" y="51057"/>
                      <a:pt x="35838" y="49125"/>
                      <a:pt x="38331" y="48689"/>
                    </a:cubicBezTo>
                    <a:lnTo>
                      <a:pt x="53727" y="46008"/>
                    </a:lnTo>
                    <a:cubicBezTo>
                      <a:pt x="56158" y="45572"/>
                      <a:pt x="56781" y="43765"/>
                      <a:pt x="55035" y="41957"/>
                    </a:cubicBezTo>
                    <a:lnTo>
                      <a:pt x="44128" y="3073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5" name="Google Shape;2935;p73"/>
              <p:cNvSpPr/>
              <p:nvPr/>
            </p:nvSpPr>
            <p:spPr>
              <a:xfrm>
                <a:off x="2727291" y="-3797139"/>
                <a:ext cx="87263" cy="105963"/>
              </a:xfrm>
              <a:custGeom>
                <a:rect b="b" l="l" r="r" t="t"/>
                <a:pathLst>
                  <a:path extrusionOk="0" h="105963" w="87263">
                    <a:moveTo>
                      <a:pt x="69205" y="48168"/>
                    </a:moveTo>
                    <a:cubicBezTo>
                      <a:pt x="66462" y="45363"/>
                      <a:pt x="64156" y="39878"/>
                      <a:pt x="64094" y="35951"/>
                    </a:cubicBezTo>
                    <a:lnTo>
                      <a:pt x="63346" y="3414"/>
                    </a:lnTo>
                    <a:cubicBezTo>
                      <a:pt x="63284" y="-513"/>
                      <a:pt x="61226" y="-1136"/>
                      <a:pt x="58857" y="1981"/>
                    </a:cubicBezTo>
                    <a:lnTo>
                      <a:pt x="39099" y="27786"/>
                    </a:lnTo>
                    <a:cubicBezTo>
                      <a:pt x="36730" y="30902"/>
                      <a:pt x="31619" y="33957"/>
                      <a:pt x="27754" y="34642"/>
                    </a:cubicBezTo>
                    <a:lnTo>
                      <a:pt x="3632" y="38818"/>
                    </a:lnTo>
                    <a:cubicBezTo>
                      <a:pt x="-232" y="39504"/>
                      <a:pt x="-1168" y="42309"/>
                      <a:pt x="1575" y="45114"/>
                    </a:cubicBezTo>
                    <a:lnTo>
                      <a:pt x="18654" y="62691"/>
                    </a:lnTo>
                    <a:cubicBezTo>
                      <a:pt x="21396" y="65496"/>
                      <a:pt x="23703" y="70981"/>
                      <a:pt x="23765" y="74908"/>
                    </a:cubicBezTo>
                    <a:lnTo>
                      <a:pt x="24513" y="107445"/>
                    </a:lnTo>
                    <a:cubicBezTo>
                      <a:pt x="24575" y="111372"/>
                      <a:pt x="26633" y="111995"/>
                      <a:pt x="29001" y="108879"/>
                    </a:cubicBezTo>
                    <a:lnTo>
                      <a:pt x="48760" y="83074"/>
                    </a:lnTo>
                    <a:cubicBezTo>
                      <a:pt x="51128" y="79957"/>
                      <a:pt x="56240" y="76903"/>
                      <a:pt x="60105" y="76217"/>
                    </a:cubicBezTo>
                    <a:lnTo>
                      <a:pt x="84227" y="72041"/>
                    </a:lnTo>
                    <a:cubicBezTo>
                      <a:pt x="88091" y="71355"/>
                      <a:pt x="89026" y="68550"/>
                      <a:pt x="86283" y="65746"/>
                    </a:cubicBezTo>
                    <a:lnTo>
                      <a:pt x="69205" y="48168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6" name="Google Shape;2936;p73"/>
              <p:cNvSpPr/>
              <p:nvPr/>
            </p:nvSpPr>
            <p:spPr>
              <a:xfrm>
                <a:off x="2462549" y="-3650509"/>
                <a:ext cx="31165" cy="37398"/>
              </a:xfrm>
              <a:custGeom>
                <a:rect b="b" l="l" r="r" t="t"/>
                <a:pathLst>
                  <a:path extrusionOk="0" h="37398" w="31165">
                    <a:moveTo>
                      <a:pt x="24658" y="17162"/>
                    </a:moveTo>
                    <a:cubicBezTo>
                      <a:pt x="23661" y="16165"/>
                      <a:pt x="22851" y="14170"/>
                      <a:pt x="22851" y="12799"/>
                    </a:cubicBezTo>
                    <a:lnTo>
                      <a:pt x="22602" y="1205"/>
                    </a:lnTo>
                    <a:cubicBezTo>
                      <a:pt x="22602" y="-166"/>
                      <a:pt x="21854" y="-415"/>
                      <a:pt x="20981" y="707"/>
                    </a:cubicBezTo>
                    <a:lnTo>
                      <a:pt x="13938" y="9932"/>
                    </a:lnTo>
                    <a:cubicBezTo>
                      <a:pt x="13065" y="11054"/>
                      <a:pt x="11257" y="12113"/>
                      <a:pt x="9886" y="12362"/>
                    </a:cubicBezTo>
                    <a:lnTo>
                      <a:pt x="1284" y="13858"/>
                    </a:lnTo>
                    <a:cubicBezTo>
                      <a:pt x="-87" y="14108"/>
                      <a:pt x="-399" y="15105"/>
                      <a:pt x="536" y="16102"/>
                    </a:cubicBezTo>
                    <a:lnTo>
                      <a:pt x="6645" y="22398"/>
                    </a:lnTo>
                    <a:cubicBezTo>
                      <a:pt x="7642" y="23395"/>
                      <a:pt x="8452" y="25390"/>
                      <a:pt x="8452" y="26761"/>
                    </a:cubicBezTo>
                    <a:lnTo>
                      <a:pt x="8701" y="38355"/>
                    </a:lnTo>
                    <a:cubicBezTo>
                      <a:pt x="8701" y="39726"/>
                      <a:pt x="9450" y="39975"/>
                      <a:pt x="10322" y="38853"/>
                    </a:cubicBezTo>
                    <a:lnTo>
                      <a:pt x="17365" y="29628"/>
                    </a:lnTo>
                    <a:cubicBezTo>
                      <a:pt x="18238" y="28506"/>
                      <a:pt x="20046" y="27447"/>
                      <a:pt x="21417" y="27197"/>
                    </a:cubicBezTo>
                    <a:lnTo>
                      <a:pt x="30019" y="25701"/>
                    </a:lnTo>
                    <a:cubicBezTo>
                      <a:pt x="31390" y="25452"/>
                      <a:pt x="31702" y="24455"/>
                      <a:pt x="30767" y="23458"/>
                    </a:cubicBezTo>
                    <a:lnTo>
                      <a:pt x="24658" y="17162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37" name="Google Shape;2937;p73"/>
          <p:cNvGrpSpPr/>
          <p:nvPr/>
        </p:nvGrpSpPr>
        <p:grpSpPr>
          <a:xfrm>
            <a:off x="-82738" y="187992"/>
            <a:ext cx="9251050" cy="4834915"/>
            <a:chOff x="-82738" y="187992"/>
            <a:chExt cx="9251050" cy="4834915"/>
          </a:xfrm>
        </p:grpSpPr>
        <p:grpSp>
          <p:nvGrpSpPr>
            <p:cNvPr id="2938" name="Google Shape;2938;p73"/>
            <p:cNvGrpSpPr/>
            <p:nvPr/>
          </p:nvGrpSpPr>
          <p:grpSpPr>
            <a:xfrm>
              <a:off x="-82738" y="187992"/>
              <a:ext cx="1085200" cy="4834915"/>
              <a:chOff x="-82738" y="187992"/>
              <a:chExt cx="1085200" cy="4834915"/>
            </a:xfrm>
          </p:grpSpPr>
          <p:sp>
            <p:nvSpPr>
              <p:cNvPr id="2939" name="Google Shape;2939;p73"/>
              <p:cNvSpPr/>
              <p:nvPr/>
            </p:nvSpPr>
            <p:spPr>
              <a:xfrm>
                <a:off x="219625" y="187992"/>
                <a:ext cx="257032" cy="257032"/>
              </a:xfrm>
              <a:custGeom>
                <a:rect b="b" l="l" r="r" t="t"/>
                <a:pathLst>
                  <a:path extrusionOk="0" h="200025" w="200025">
                    <a:moveTo>
                      <a:pt x="203273" y="0"/>
                    </a:moveTo>
                    <a:cubicBezTo>
                      <a:pt x="203273" y="0"/>
                      <a:pt x="-19898" y="180594"/>
                      <a:pt x="1438" y="201835"/>
                    </a:cubicBezTo>
                    <a:cubicBezTo>
                      <a:pt x="22774" y="223076"/>
                      <a:pt x="203273" y="0"/>
                      <a:pt x="2032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0" name="Google Shape;2940;p73"/>
              <p:cNvSpPr/>
              <p:nvPr/>
            </p:nvSpPr>
            <p:spPr>
              <a:xfrm>
                <a:off x="-82738" y="3701442"/>
                <a:ext cx="257032" cy="257032"/>
              </a:xfrm>
              <a:custGeom>
                <a:rect b="b" l="l" r="r" t="t"/>
                <a:pathLst>
                  <a:path extrusionOk="0" h="200025" w="200025">
                    <a:moveTo>
                      <a:pt x="203273" y="0"/>
                    </a:moveTo>
                    <a:cubicBezTo>
                      <a:pt x="203273" y="0"/>
                      <a:pt x="-19898" y="180594"/>
                      <a:pt x="1438" y="201835"/>
                    </a:cubicBezTo>
                    <a:cubicBezTo>
                      <a:pt x="22774" y="223076"/>
                      <a:pt x="203273" y="0"/>
                      <a:pt x="2032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1" name="Google Shape;2941;p73"/>
              <p:cNvSpPr/>
              <p:nvPr/>
            </p:nvSpPr>
            <p:spPr>
              <a:xfrm>
                <a:off x="596462" y="392619"/>
                <a:ext cx="146876" cy="146876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2" name="Google Shape;2942;p73"/>
              <p:cNvSpPr/>
              <p:nvPr/>
            </p:nvSpPr>
            <p:spPr>
              <a:xfrm>
                <a:off x="855587" y="4876031"/>
                <a:ext cx="146876" cy="146875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3" name="Google Shape;2943;p73"/>
              <p:cNvSpPr/>
              <p:nvPr/>
            </p:nvSpPr>
            <p:spPr>
              <a:xfrm>
                <a:off x="219637" y="2108756"/>
                <a:ext cx="146876" cy="146876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4" name="Google Shape;2944;p73"/>
              <p:cNvSpPr/>
              <p:nvPr/>
            </p:nvSpPr>
            <p:spPr>
              <a:xfrm>
                <a:off x="72737" y="2785531"/>
                <a:ext cx="146876" cy="146876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5" name="Google Shape;2945;p73"/>
            <p:cNvGrpSpPr/>
            <p:nvPr/>
          </p:nvGrpSpPr>
          <p:grpSpPr>
            <a:xfrm>
              <a:off x="7746462" y="187994"/>
              <a:ext cx="1421851" cy="4755863"/>
              <a:chOff x="7746462" y="187994"/>
              <a:chExt cx="1421851" cy="4755863"/>
            </a:xfrm>
          </p:grpSpPr>
          <p:sp>
            <p:nvSpPr>
              <p:cNvPr id="2946" name="Google Shape;2946;p73"/>
              <p:cNvSpPr/>
              <p:nvPr/>
            </p:nvSpPr>
            <p:spPr>
              <a:xfrm>
                <a:off x="8283837" y="187994"/>
                <a:ext cx="146876" cy="146876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7" name="Google Shape;2947;p73"/>
              <p:cNvSpPr/>
              <p:nvPr/>
            </p:nvSpPr>
            <p:spPr>
              <a:xfrm>
                <a:off x="8577625" y="4086567"/>
                <a:ext cx="257032" cy="257032"/>
              </a:xfrm>
              <a:custGeom>
                <a:rect b="b" l="l" r="r" t="t"/>
                <a:pathLst>
                  <a:path extrusionOk="0" h="200025" w="200025">
                    <a:moveTo>
                      <a:pt x="203273" y="0"/>
                    </a:moveTo>
                    <a:cubicBezTo>
                      <a:pt x="203273" y="0"/>
                      <a:pt x="-19898" y="180594"/>
                      <a:pt x="1438" y="201835"/>
                    </a:cubicBezTo>
                    <a:cubicBezTo>
                      <a:pt x="22774" y="223076"/>
                      <a:pt x="203273" y="0"/>
                      <a:pt x="203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8" name="Google Shape;2948;p73"/>
              <p:cNvSpPr/>
              <p:nvPr/>
            </p:nvSpPr>
            <p:spPr>
              <a:xfrm>
                <a:off x="8840287" y="1215294"/>
                <a:ext cx="146876" cy="146875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9" name="Google Shape;2949;p73"/>
              <p:cNvSpPr/>
              <p:nvPr/>
            </p:nvSpPr>
            <p:spPr>
              <a:xfrm>
                <a:off x="9021437" y="3478744"/>
                <a:ext cx="146876" cy="146875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0" name="Google Shape;2950;p73"/>
              <p:cNvSpPr/>
              <p:nvPr/>
            </p:nvSpPr>
            <p:spPr>
              <a:xfrm>
                <a:off x="7746462" y="4796981"/>
                <a:ext cx="146876" cy="146875"/>
              </a:xfrm>
              <a:custGeom>
                <a:rect b="b" l="l" r="r" t="t"/>
                <a:pathLst>
                  <a:path extrusionOk="0" h="114300" w="114300">
                    <a:moveTo>
                      <a:pt x="118465" y="0"/>
                    </a:moveTo>
                    <a:cubicBezTo>
                      <a:pt x="118465" y="0"/>
                      <a:pt x="-11551" y="105251"/>
                      <a:pt x="831" y="117634"/>
                    </a:cubicBezTo>
                    <a:cubicBezTo>
                      <a:pt x="13214" y="130016"/>
                      <a:pt x="118465" y="0"/>
                      <a:pt x="1184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1" name="Google Shape;2951;p73"/>
              <p:cNvSpPr/>
              <p:nvPr/>
            </p:nvSpPr>
            <p:spPr>
              <a:xfrm>
                <a:off x="8886975" y="2484867"/>
                <a:ext cx="257032" cy="257032"/>
              </a:xfrm>
              <a:custGeom>
                <a:rect b="b" l="l" r="r" t="t"/>
                <a:pathLst>
                  <a:path extrusionOk="0" h="200025" w="200025">
                    <a:moveTo>
                      <a:pt x="203273" y="0"/>
                    </a:moveTo>
                    <a:cubicBezTo>
                      <a:pt x="203273" y="0"/>
                      <a:pt x="-19898" y="180594"/>
                      <a:pt x="1438" y="201835"/>
                    </a:cubicBezTo>
                    <a:cubicBezTo>
                      <a:pt x="22774" y="223076"/>
                      <a:pt x="203273" y="0"/>
                      <a:pt x="203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4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2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68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Vidaloka"/>
              <a:buNone/>
              <a:defRPr sz="35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32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1738" name="Google Shape;1738;p32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35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1744" name="Google Shape;1744;p35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5" name="Google Shape;1745;p3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6" name="Google Shape;1746;p3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7" name="Google Shape;1747;p3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47"/>
          <p:cNvSpPr txBox="1"/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ancing Script"/>
              <a:buNone/>
              <a:defRPr b="1" sz="32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/>
        </p:txBody>
      </p:sp>
      <p:sp>
        <p:nvSpPr>
          <p:cNvPr id="1819" name="Google Shape;1819;p47"/>
          <p:cNvSpPr txBox="1"/>
          <p:nvPr>
            <p:ph idx="1" type="body"/>
          </p:nvPr>
        </p:nvSpPr>
        <p:spPr>
          <a:xfrm>
            <a:off x="722375" y="1187600"/>
            <a:ext cx="7699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●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○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■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●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○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■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●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○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buntu"/>
              <a:buChar char="■"/>
              <a:defRPr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3.png"/><Relationship Id="rId10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17.png"/><Relationship Id="rId10" Type="http://schemas.openxmlformats.org/officeDocument/2006/relationships/hyperlink" Target="https://bookazine.com.hk/products/9781107615403?variant=3241268255138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24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Relationship Id="rId8" Type="http://schemas.openxmlformats.org/officeDocument/2006/relationships/image" Target="../media/image15.png"/><Relationship Id="rId11" Type="http://schemas.openxmlformats.org/officeDocument/2006/relationships/image" Target="../media/image22.png"/><Relationship Id="rId10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hyperlink" Target="https://www.britannica.com/topic/Diana-Roman-religion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2A54"/>
        </a:solidFill>
      </p:bgPr>
    </p:bg>
    <p:spTree>
      <p:nvGrpSpPr>
        <p:cNvPr id="2955" name="Shape 2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6" name="Google Shape;2956;p74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2957" name="Google Shape;2957;p74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58" name="Google Shape;2958;p74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59" name="Google Shape;2959;p74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60" name="Google Shape;2960;p74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61" name="Google Shape;2961;p74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62" name="Google Shape;2962;p74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963" name="Google Shape;2963;p74"/>
          <p:cNvGrpSpPr/>
          <p:nvPr/>
        </p:nvGrpSpPr>
        <p:grpSpPr>
          <a:xfrm>
            <a:off x="-153374" y="312891"/>
            <a:ext cx="9603464" cy="577019"/>
            <a:chOff x="0" y="-38100"/>
            <a:chExt cx="5058448" cy="303934"/>
          </a:xfrm>
        </p:grpSpPr>
        <p:sp>
          <p:nvSpPr>
            <p:cNvPr id="2964" name="Google Shape;2964;p74"/>
            <p:cNvSpPr/>
            <p:nvPr/>
          </p:nvSpPr>
          <p:spPr>
            <a:xfrm>
              <a:off x="0" y="0"/>
              <a:ext cx="5058448" cy="265834"/>
            </a:xfrm>
            <a:custGeom>
              <a:rect b="b" l="l" r="r" t="t"/>
              <a:pathLst>
                <a:path extrusionOk="0" h="265834" w="5058448">
                  <a:moveTo>
                    <a:pt x="0" y="0"/>
                  </a:moveTo>
                  <a:lnTo>
                    <a:pt x="5058448" y="0"/>
                  </a:lnTo>
                  <a:lnTo>
                    <a:pt x="5058448" y="265834"/>
                  </a:lnTo>
                  <a:lnTo>
                    <a:pt x="0" y="265834"/>
                  </a:lnTo>
                  <a:close/>
                </a:path>
              </a:pathLst>
            </a:custGeom>
            <a:solidFill>
              <a:srgbClr val="E3D9C8"/>
            </a:solidFill>
            <a:ln>
              <a:noFill/>
            </a:ln>
          </p:spPr>
        </p:sp>
        <p:sp>
          <p:nvSpPr>
            <p:cNvPr id="2965" name="Google Shape;2965;p74"/>
            <p:cNvSpPr txBox="1"/>
            <p:nvPr/>
          </p:nvSpPr>
          <p:spPr>
            <a:xfrm>
              <a:off x="0" y="-38100"/>
              <a:ext cx="5058300" cy="30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66" name="Google Shape;2966;p74"/>
          <p:cNvGrpSpPr/>
          <p:nvPr/>
        </p:nvGrpSpPr>
        <p:grpSpPr>
          <a:xfrm>
            <a:off x="-153374" y="960093"/>
            <a:ext cx="9603464" cy="2328320"/>
            <a:chOff x="0" y="-38100"/>
            <a:chExt cx="5058448" cy="1226400"/>
          </a:xfrm>
        </p:grpSpPr>
        <p:sp>
          <p:nvSpPr>
            <p:cNvPr id="2967" name="Google Shape;2967;p74"/>
            <p:cNvSpPr/>
            <p:nvPr/>
          </p:nvSpPr>
          <p:spPr>
            <a:xfrm>
              <a:off x="0" y="0"/>
              <a:ext cx="5058448" cy="1188160"/>
            </a:xfrm>
            <a:custGeom>
              <a:rect b="b" l="l" r="r" t="t"/>
              <a:pathLst>
                <a:path extrusionOk="0" h="1188160" w="5058448">
                  <a:moveTo>
                    <a:pt x="0" y="0"/>
                  </a:moveTo>
                  <a:lnTo>
                    <a:pt x="5058448" y="0"/>
                  </a:lnTo>
                  <a:lnTo>
                    <a:pt x="5058448" y="1188160"/>
                  </a:lnTo>
                  <a:lnTo>
                    <a:pt x="0" y="1188160"/>
                  </a:lnTo>
                  <a:close/>
                </a:path>
              </a:pathLst>
            </a:custGeom>
            <a:solidFill>
              <a:srgbClr val="3A1C22"/>
            </a:solidFill>
            <a:ln>
              <a:noFill/>
            </a:ln>
          </p:spPr>
        </p:sp>
        <p:sp>
          <p:nvSpPr>
            <p:cNvPr id="2968" name="Google Shape;2968;p74"/>
            <p:cNvSpPr txBox="1"/>
            <p:nvPr/>
          </p:nvSpPr>
          <p:spPr>
            <a:xfrm>
              <a:off x="0" y="-38100"/>
              <a:ext cx="5058300" cy="12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69" name="Google Shape;2969;p74"/>
          <p:cNvPicPr preferRelativeResize="0"/>
          <p:nvPr/>
        </p:nvPicPr>
        <p:blipFill rotWithShape="1">
          <a:blip r:embed="rId4">
            <a:alphaModFix/>
          </a:blip>
          <a:srcRect b="0" l="1367" r="4329" t="0"/>
          <a:stretch/>
        </p:blipFill>
        <p:spPr>
          <a:xfrm rot="-288582">
            <a:off x="4928807" y="2234836"/>
            <a:ext cx="3947962" cy="2356903"/>
          </a:xfrm>
          <a:prstGeom prst="rect">
            <a:avLst/>
          </a:prstGeom>
          <a:noFill/>
          <a:ln cap="flat" cmpd="sng" w="76200">
            <a:solidFill>
              <a:srgbClr val="66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70" name="Google Shape;2970;p74"/>
          <p:cNvSpPr/>
          <p:nvPr/>
        </p:nvSpPr>
        <p:spPr>
          <a:xfrm rot="638953">
            <a:off x="7311982" y="819049"/>
            <a:ext cx="1570025" cy="1140058"/>
          </a:xfrm>
          <a:custGeom>
            <a:rect b="b" l="l" r="r" t="t"/>
            <a:pathLst>
              <a:path extrusionOk="0" h="2311180" w="2637580">
                <a:moveTo>
                  <a:pt x="0" y="0"/>
                </a:moveTo>
                <a:lnTo>
                  <a:pt x="2637581" y="0"/>
                </a:lnTo>
                <a:lnTo>
                  <a:pt x="2637581" y="2311180"/>
                </a:lnTo>
                <a:lnTo>
                  <a:pt x="0" y="23111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971" name="Google Shape;2971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3626">
            <a:off x="5139462" y="1693375"/>
            <a:ext cx="1066226" cy="14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2" name="Google Shape;2972;p74"/>
          <p:cNvSpPr/>
          <p:nvPr/>
        </p:nvSpPr>
        <p:spPr>
          <a:xfrm>
            <a:off x="592837" y="3091161"/>
            <a:ext cx="3849656" cy="1563850"/>
          </a:xfrm>
          <a:custGeom>
            <a:rect b="b" l="l" r="r" t="t"/>
            <a:pathLst>
              <a:path extrusionOk="0" h="3127699" w="7699312">
                <a:moveTo>
                  <a:pt x="0" y="0"/>
                </a:moveTo>
                <a:lnTo>
                  <a:pt x="7699313" y="0"/>
                </a:lnTo>
                <a:lnTo>
                  <a:pt x="7699313" y="3127699"/>
                </a:lnTo>
                <a:lnTo>
                  <a:pt x="0" y="3127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380" l="0" r="0" t="-1390"/>
            </a:stretch>
          </a:blipFill>
          <a:ln>
            <a:noFill/>
          </a:ln>
        </p:spPr>
      </p:sp>
      <p:sp>
        <p:nvSpPr>
          <p:cNvPr id="2973" name="Google Shape;2973;p74"/>
          <p:cNvSpPr txBox="1"/>
          <p:nvPr/>
        </p:nvSpPr>
        <p:spPr>
          <a:xfrm>
            <a:off x="985775" y="1246102"/>
            <a:ext cx="32796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4000" u="none" cap="none" strike="noStrike">
                <a:solidFill>
                  <a:srgbClr val="FCE8D0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Shakespeare’s</a:t>
            </a:r>
            <a:endParaRPr sz="1100">
              <a:solidFill>
                <a:srgbClr val="FCE8D0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2974" name="Google Shape;2974;p74"/>
          <p:cNvSpPr txBox="1"/>
          <p:nvPr/>
        </p:nvSpPr>
        <p:spPr>
          <a:xfrm>
            <a:off x="989913" y="3358625"/>
            <a:ext cx="3055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AB4545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STUDENT R&amp;J READING LOG</a:t>
            </a:r>
            <a:endParaRPr sz="2800" u="sng">
              <a:solidFill>
                <a:srgbClr val="7E211E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sp>
        <p:nvSpPr>
          <p:cNvPr id="2975" name="Google Shape;2975;p74"/>
          <p:cNvSpPr/>
          <p:nvPr/>
        </p:nvSpPr>
        <p:spPr>
          <a:xfrm rot="533337">
            <a:off x="6424279" y="1354664"/>
            <a:ext cx="1666130" cy="1148270"/>
          </a:xfrm>
          <a:custGeom>
            <a:rect b="b" l="l" r="r" t="t"/>
            <a:pathLst>
              <a:path extrusionOk="0" h="2414569" w="3120606">
                <a:moveTo>
                  <a:pt x="0" y="0"/>
                </a:moveTo>
                <a:lnTo>
                  <a:pt x="3120607" y="0"/>
                </a:lnTo>
                <a:lnTo>
                  <a:pt x="3120607" y="2414569"/>
                </a:lnTo>
                <a:lnTo>
                  <a:pt x="0" y="2414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976" name="Google Shape;2976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285581">
            <a:off x="5293299" y="260200"/>
            <a:ext cx="1105125" cy="1460773"/>
          </a:xfrm>
          <a:prstGeom prst="rect">
            <a:avLst/>
          </a:prstGeom>
          <a:noFill/>
          <a:ln>
            <a:noFill/>
          </a:ln>
        </p:spPr>
      </p:pic>
      <p:sp>
        <p:nvSpPr>
          <p:cNvPr id="2977" name="Google Shape;2977;p74"/>
          <p:cNvSpPr txBox="1"/>
          <p:nvPr/>
        </p:nvSpPr>
        <p:spPr>
          <a:xfrm>
            <a:off x="592827" y="486900"/>
            <a:ext cx="51504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A1C22"/>
                </a:solidFill>
              </a:rPr>
              <a:t>IGCSE </a:t>
            </a:r>
            <a:r>
              <a:rPr b="1" lang="en" sz="2000">
                <a:solidFill>
                  <a:srgbClr val="FF0000"/>
                </a:solidFill>
              </a:rPr>
              <a:t>R&amp;J</a:t>
            </a:r>
            <a:r>
              <a:rPr b="1" lang="en" sz="2000">
                <a:solidFill>
                  <a:srgbClr val="3A1C22"/>
                </a:solidFill>
              </a:rPr>
              <a:t> WL Coursework</a:t>
            </a:r>
            <a:endParaRPr b="1" sz="2000"/>
          </a:p>
        </p:txBody>
      </p:sp>
      <p:pic>
        <p:nvPicPr>
          <p:cNvPr id="2978" name="Google Shape;2978;p7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243847">
            <a:off x="4550260" y="565631"/>
            <a:ext cx="1007155" cy="1418061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979" name="Google Shape;2979;p74"/>
          <p:cNvGrpSpPr/>
          <p:nvPr/>
        </p:nvGrpSpPr>
        <p:grpSpPr>
          <a:xfrm>
            <a:off x="476050" y="1672850"/>
            <a:ext cx="4187000" cy="1259375"/>
            <a:chOff x="592825" y="1752950"/>
            <a:chExt cx="4187000" cy="1259375"/>
          </a:xfrm>
        </p:grpSpPr>
        <p:sp>
          <p:nvSpPr>
            <p:cNvPr id="2980" name="Google Shape;2980;p74"/>
            <p:cNvSpPr txBox="1"/>
            <p:nvPr/>
          </p:nvSpPr>
          <p:spPr>
            <a:xfrm>
              <a:off x="592825" y="1752950"/>
              <a:ext cx="3849600" cy="11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500">
                  <a:solidFill>
                    <a:srgbClr val="E3D9C8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Romeo</a:t>
              </a:r>
              <a:endParaRPr sz="4500"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sp>
          <p:nvSpPr>
            <p:cNvPr id="2981" name="Google Shape;2981;p74"/>
            <p:cNvSpPr txBox="1"/>
            <p:nvPr/>
          </p:nvSpPr>
          <p:spPr>
            <a:xfrm>
              <a:off x="2519325" y="2176525"/>
              <a:ext cx="2260500" cy="83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4000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" sz="4500">
                  <a:solidFill>
                    <a:srgbClr val="E3D9C8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Juliet</a:t>
              </a:r>
              <a:endParaRPr sz="4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  <p:sp>
          <p:nvSpPr>
            <p:cNvPr id="2982" name="Google Shape;2982;p74"/>
            <p:cNvSpPr txBox="1"/>
            <p:nvPr/>
          </p:nvSpPr>
          <p:spPr>
            <a:xfrm>
              <a:off x="1699075" y="2207925"/>
              <a:ext cx="1105200" cy="5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F7EACB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and</a:t>
              </a:r>
              <a:endParaRPr sz="3000">
                <a:solidFill>
                  <a:srgbClr val="F7EACB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86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7" name="Google Shape;2987;p75"/>
          <p:cNvSpPr txBox="1"/>
          <p:nvPr/>
        </p:nvSpPr>
        <p:spPr>
          <a:xfrm>
            <a:off x="459450" y="1860175"/>
            <a:ext cx="2980800" cy="2632500"/>
          </a:xfrm>
          <a:prstGeom prst="rect">
            <a:avLst/>
          </a:prstGeom>
          <a:solidFill>
            <a:schemeClr val="accent5"/>
          </a:solidFill>
          <a:ln cap="flat" cmpd="sng" w="17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39700" lvl="0" marL="228600" marR="0" rtl="0" algn="l">
              <a:lnSpc>
                <a:spcPct val="120007"/>
              </a:lnSpc>
              <a:spcBef>
                <a:spcPts val="0"/>
              </a:spcBef>
              <a:spcAft>
                <a:spcPts val="0"/>
              </a:spcAft>
              <a:buClr>
                <a:srgbClr val="320B01"/>
              </a:buClr>
              <a:buSzPts val="1300"/>
              <a:buFont typeface="Bricolage Grotesque Medium"/>
              <a:buAutoNum type="arabicPeriod"/>
            </a:pPr>
            <a:r>
              <a:rPr lang="en" sz="1300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Lined </a:t>
            </a:r>
            <a:r>
              <a:rPr i="0" lang="en" sz="1300" u="none" cap="none" strike="noStrike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Notebook - Get used to handwriting!</a:t>
            </a:r>
            <a:endParaRPr i="0" sz="1300" u="none" cap="none" strike="noStrike">
              <a:solidFill>
                <a:srgbClr val="320B0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-139700" lvl="0" marL="228600" marR="0" rtl="0" algn="l">
              <a:lnSpc>
                <a:spcPct val="120007"/>
              </a:lnSpc>
              <a:spcBef>
                <a:spcPts val="904"/>
              </a:spcBef>
              <a:spcAft>
                <a:spcPts val="0"/>
              </a:spcAft>
              <a:buClr>
                <a:srgbClr val="320B01"/>
              </a:buClr>
              <a:buSzPts val="1300"/>
              <a:buFont typeface="Bricolage Grotesque Medium"/>
              <a:buAutoNum type="arabicPeriod"/>
            </a:pPr>
            <a:r>
              <a:rPr lang="en" sz="1300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Romeo &amp; Juliet - PHYSICAL COPY</a:t>
            </a:r>
            <a:endParaRPr sz="1300">
              <a:solidFill>
                <a:srgbClr val="320B0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-139700" lvl="0" marL="228600" marR="0" rtl="0" algn="l">
              <a:lnSpc>
                <a:spcPct val="120007"/>
              </a:lnSpc>
              <a:spcBef>
                <a:spcPts val="904"/>
              </a:spcBef>
              <a:spcAft>
                <a:spcPts val="0"/>
              </a:spcAft>
              <a:buClr>
                <a:srgbClr val="320B01"/>
              </a:buClr>
              <a:buSzPts val="1300"/>
              <a:buFont typeface="Bricolage Grotesque Medium"/>
              <a:buAutoNum type="arabicPeriod"/>
            </a:pPr>
            <a:r>
              <a:rPr lang="en" sz="1300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Reader’s Notebook - for actively reading the texts</a:t>
            </a:r>
            <a:endParaRPr sz="1300">
              <a:solidFill>
                <a:srgbClr val="320B0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-139700" lvl="0" marL="228600" marR="0" rtl="0" algn="l">
              <a:lnSpc>
                <a:spcPct val="120007"/>
              </a:lnSpc>
              <a:spcBef>
                <a:spcPts val="904"/>
              </a:spcBef>
              <a:spcAft>
                <a:spcPts val="0"/>
              </a:spcAft>
              <a:buClr>
                <a:srgbClr val="320B01"/>
              </a:buClr>
              <a:buSzPts val="1300"/>
              <a:buFont typeface="Bricolage Grotesque Medium"/>
              <a:buAutoNum type="arabicPeriod"/>
            </a:pPr>
            <a:r>
              <a:rPr i="0" lang="en" sz="1300" u="none" cap="none" strike="noStrike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1 A4 F</a:t>
            </a:r>
            <a:r>
              <a:rPr lang="en" sz="1300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OLDER</a:t>
            </a:r>
            <a:r>
              <a:rPr i="0" lang="en" sz="1300" u="none" cap="none" strike="noStrike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 for handouts/worksheets </a:t>
            </a:r>
            <a:endParaRPr sz="13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-139700" lvl="0" marL="228600" marR="0" rtl="0" algn="l">
              <a:lnSpc>
                <a:spcPct val="120007"/>
              </a:lnSpc>
              <a:spcBef>
                <a:spcPts val="904"/>
              </a:spcBef>
              <a:spcAft>
                <a:spcPts val="904"/>
              </a:spcAft>
              <a:buClr>
                <a:srgbClr val="320B01"/>
              </a:buClr>
              <a:buSzPts val="1300"/>
              <a:buFont typeface="Bricolage Grotesque Medium"/>
              <a:buAutoNum type="arabicPeriod"/>
            </a:pPr>
            <a:r>
              <a:rPr i="0" lang="en" sz="1300" u="none" cap="none" strike="noStrike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PEN (NO pencil); </a:t>
            </a:r>
            <a:r>
              <a:rPr lang="en" sz="1300">
                <a:solidFill>
                  <a:srgbClr val="320B0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at least 3 highlighters</a:t>
            </a:r>
            <a:endParaRPr sz="13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2988" name="Google Shape;298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0642" y="747117"/>
            <a:ext cx="680561" cy="680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9" name="Google Shape;2989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4850" y="747143"/>
            <a:ext cx="680561" cy="680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0" name="Google Shape;2990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8622" y="747141"/>
            <a:ext cx="680561" cy="680561"/>
          </a:xfrm>
          <a:prstGeom prst="rect">
            <a:avLst/>
          </a:prstGeom>
          <a:noFill/>
          <a:ln>
            <a:noFill/>
          </a:ln>
        </p:spPr>
      </p:pic>
      <p:sp>
        <p:nvSpPr>
          <p:cNvPr id="2991" name="Google Shape;2991;p75"/>
          <p:cNvSpPr txBox="1"/>
          <p:nvPr/>
        </p:nvSpPr>
        <p:spPr>
          <a:xfrm>
            <a:off x="3346941" y="1427721"/>
            <a:ext cx="13401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82625" lIns="82625" spcFirstLastPara="1" rIns="82625" wrap="square" tIns="82625">
            <a:spAutoFit/>
          </a:bodyPr>
          <a:lstStyle/>
          <a:p>
            <a:pPr indent="-281180" lvl="0" marL="413163" rtl="0" algn="l">
              <a:spcBef>
                <a:spcPts val="0"/>
              </a:spcBef>
              <a:spcAft>
                <a:spcPts val="0"/>
              </a:spcAft>
              <a:buClr>
                <a:srgbClr val="DDCDAF"/>
              </a:buClr>
              <a:buSzPts val="1175"/>
              <a:buFont typeface="Barlow"/>
              <a:buChar char="+"/>
            </a:pPr>
            <a:r>
              <a:rPr b="1" lang="en" sz="1175">
                <a:solidFill>
                  <a:srgbClr val="DDCDAF"/>
                </a:solidFill>
                <a:latin typeface="Barlow"/>
                <a:ea typeface="Barlow"/>
                <a:cs typeface="Barlow"/>
                <a:sym typeface="Barlow"/>
              </a:rPr>
              <a:t>Reader’s Notebook</a:t>
            </a:r>
            <a:endParaRPr b="1" sz="1175">
              <a:solidFill>
                <a:srgbClr val="DDCDA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992" name="Google Shape;2992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54238" y="2329258"/>
            <a:ext cx="1661516" cy="2163410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993" name="Google Shape;2993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54290" y="1526113"/>
            <a:ext cx="594328" cy="594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4" name="Google Shape;2994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87884" y="1526110"/>
            <a:ext cx="594328" cy="594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5" name="Google Shape;2995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21484" y="1526133"/>
            <a:ext cx="594328" cy="594328"/>
          </a:xfrm>
          <a:prstGeom prst="rect">
            <a:avLst/>
          </a:prstGeom>
          <a:noFill/>
          <a:ln>
            <a:noFill/>
          </a:ln>
        </p:spPr>
      </p:pic>
      <p:sp>
        <p:nvSpPr>
          <p:cNvPr id="2996" name="Google Shape;2996;p75"/>
          <p:cNvSpPr/>
          <p:nvPr/>
        </p:nvSpPr>
        <p:spPr>
          <a:xfrm>
            <a:off x="459450" y="313775"/>
            <a:ext cx="2980800" cy="1423200"/>
          </a:xfrm>
          <a:prstGeom prst="rect">
            <a:avLst/>
          </a:prstGeom>
          <a:solidFill>
            <a:srgbClr val="FFE599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World Literature:</a:t>
            </a:r>
            <a:endParaRPr b="1" sz="115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Coursework - 33.3%</a:t>
            </a:r>
            <a:endParaRPr b="1" sz="115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u="sng"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Empathic Writing - </a:t>
            </a:r>
            <a:r>
              <a:rPr i="1" lang="en" sz="1150" u="sng"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Romeo and Juliet</a:t>
            </a:r>
            <a:r>
              <a:rPr lang="en" sz="1150"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150">
              <a:highlight>
                <a:srgbClr val="00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Calibri"/>
                <a:ea typeface="Calibri"/>
                <a:cs typeface="Calibri"/>
                <a:sym typeface="Calibri"/>
              </a:rPr>
              <a:t>(Studied and completed at the end of Y10)</a:t>
            </a:r>
            <a:endParaRPr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u="sng">
                <a:highlight>
                  <a:srgbClr val="FF9797"/>
                </a:highlight>
                <a:latin typeface="Calibri"/>
                <a:ea typeface="Calibri"/>
                <a:cs typeface="Calibri"/>
                <a:sym typeface="Calibri"/>
              </a:rPr>
              <a:t>Critical Essay - </a:t>
            </a:r>
            <a:r>
              <a:rPr i="1" lang="en" sz="1150" u="sng">
                <a:highlight>
                  <a:srgbClr val="FF9797"/>
                </a:highlight>
                <a:latin typeface="Calibri"/>
                <a:ea typeface="Calibri"/>
                <a:cs typeface="Calibri"/>
                <a:sym typeface="Calibri"/>
              </a:rPr>
              <a:t>Romeo and Juliet</a:t>
            </a:r>
            <a:r>
              <a:rPr lang="en" sz="1150">
                <a:highlight>
                  <a:srgbClr val="FF9797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150">
              <a:highlight>
                <a:srgbClr val="FF9797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7" name="Google Shape;2997;p75"/>
          <p:cNvSpPr/>
          <p:nvPr/>
        </p:nvSpPr>
        <p:spPr>
          <a:xfrm>
            <a:off x="6521850" y="2364450"/>
            <a:ext cx="1826400" cy="1680900"/>
          </a:xfrm>
          <a:prstGeom prst="foldedCorner">
            <a:avLst>
              <a:gd fmla="val 21991" name="adj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Required Texts</a:t>
            </a:r>
            <a:endParaRPr b="1" sz="115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5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Romeo and Juliet</a:t>
            </a:r>
            <a:endParaRPr b="1" i="1"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Calibri"/>
                <a:ea typeface="Calibri"/>
                <a:cs typeface="Calibri"/>
                <a:sym typeface="Calibri"/>
              </a:rPr>
              <a:t>Cambridge University Press</a:t>
            </a:r>
            <a:endParaRPr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Calibri"/>
                <a:ea typeface="Calibri"/>
                <a:cs typeface="Calibri"/>
                <a:sym typeface="Calibri"/>
              </a:rPr>
              <a:t>ISBN: </a:t>
            </a:r>
            <a:r>
              <a:rPr lang="en" sz="1150">
                <a:solidFill>
                  <a:srgbClr val="2B2B2B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9781107615403</a:t>
            </a:r>
            <a:endParaRPr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Calibri"/>
                <a:ea typeface="Calibri"/>
                <a:cs typeface="Calibri"/>
                <a:sym typeface="Calibri"/>
              </a:rPr>
              <a:t>Students will use this text to write their Critical Essay</a:t>
            </a:r>
            <a:endParaRPr sz="11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Calibri"/>
                <a:ea typeface="Calibri"/>
                <a:cs typeface="Calibri"/>
                <a:sym typeface="Calibri"/>
              </a:rPr>
              <a:t>coursework.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998" name="Google Shape;2998;p75"/>
          <p:cNvSpPr/>
          <p:nvPr/>
        </p:nvSpPr>
        <p:spPr>
          <a:xfrm>
            <a:off x="6212950" y="313775"/>
            <a:ext cx="2135400" cy="1163100"/>
          </a:xfrm>
          <a:prstGeom prst="rect">
            <a:avLst/>
          </a:prstGeom>
          <a:solidFill>
            <a:srgbClr val="D9EAD3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Source Sans Pro"/>
                <a:ea typeface="Source Sans Pro"/>
                <a:cs typeface="Source Sans Pro"/>
                <a:sym typeface="Source Sans Pro"/>
              </a:rPr>
              <a:t>Complete</a:t>
            </a:r>
            <a:r>
              <a:rPr lang="en" sz="1100">
                <a:latin typeface="Source Sans Pro"/>
                <a:ea typeface="Source Sans Pro"/>
                <a:cs typeface="Source Sans Pro"/>
                <a:sym typeface="Source Sans Pro"/>
              </a:rPr>
              <a:t> the </a:t>
            </a:r>
            <a:r>
              <a:rPr b="1" lang="en" sz="1100" u="sng">
                <a:latin typeface="Source Sans Pro"/>
                <a:ea typeface="Source Sans Pro"/>
                <a:cs typeface="Source Sans Pro"/>
                <a:sym typeface="Source Sans Pro"/>
              </a:rPr>
              <a:t>R&amp;J Reading Log</a:t>
            </a:r>
            <a:r>
              <a:rPr lang="en" sz="1100">
                <a:latin typeface="Source Sans Pro"/>
                <a:ea typeface="Source Sans Pro"/>
                <a:cs typeface="Source Sans Pro"/>
                <a:sym typeface="Source Sans Pro"/>
              </a:rPr>
              <a:t> to the best of your ability. The quotations and notes you make will help you significantly with </a:t>
            </a:r>
            <a:r>
              <a:rPr b="1" lang="en" sz="1100" u="sng">
                <a:latin typeface="Source Sans Pro"/>
                <a:ea typeface="Source Sans Pro"/>
                <a:cs typeface="Source Sans Pro"/>
                <a:sym typeface="Source Sans Pro"/>
              </a:rPr>
              <a:t>both</a:t>
            </a:r>
            <a:r>
              <a:rPr lang="en" sz="1100">
                <a:latin typeface="Source Sans Pro"/>
                <a:ea typeface="Source Sans Pro"/>
                <a:cs typeface="Source Sans Pro"/>
                <a:sym typeface="Source Sans Pro"/>
              </a:rPr>
              <a:t> your </a:t>
            </a:r>
            <a:r>
              <a:rPr b="1" lang="en" sz="1100">
                <a:latin typeface="Source Sans Pro"/>
                <a:ea typeface="Source Sans Pro"/>
                <a:cs typeface="Source Sans Pro"/>
                <a:sym typeface="Source Sans Pro"/>
              </a:rPr>
              <a:t>R&amp;J Empathic Writing</a:t>
            </a:r>
            <a:r>
              <a:rPr lang="en" sz="1100">
                <a:latin typeface="Source Sans Pro"/>
                <a:ea typeface="Source Sans Pro"/>
                <a:cs typeface="Source Sans Pro"/>
                <a:sym typeface="Source Sans Pro"/>
              </a:rPr>
              <a:t> and </a:t>
            </a:r>
            <a:r>
              <a:rPr b="1" lang="en" sz="1100">
                <a:latin typeface="Source Sans Pro"/>
                <a:ea typeface="Source Sans Pro"/>
                <a:cs typeface="Source Sans Pro"/>
                <a:sym typeface="Source Sans Pro"/>
              </a:rPr>
              <a:t>R&amp;J Critical Essay</a:t>
            </a:r>
            <a:endParaRPr b="1"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999" name="Google Shape;2999;p75"/>
          <p:cNvSpPr/>
          <p:nvPr/>
        </p:nvSpPr>
        <p:spPr>
          <a:xfrm>
            <a:off x="4108000" y="3276225"/>
            <a:ext cx="696000" cy="50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00" name="Google Shape;3000;p75"/>
          <p:cNvSpPr txBox="1"/>
          <p:nvPr/>
        </p:nvSpPr>
        <p:spPr>
          <a:xfrm>
            <a:off x="3802450" y="2783950"/>
            <a:ext cx="8457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MUST HAVE</a:t>
            </a:r>
            <a:endParaRPr b="1" sz="15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4" name="Shape 3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Google Shape;3005;p76"/>
          <p:cNvSpPr txBox="1"/>
          <p:nvPr>
            <p:ph type="title"/>
          </p:nvPr>
        </p:nvSpPr>
        <p:spPr>
          <a:xfrm>
            <a:off x="1478550" y="298850"/>
            <a:ext cx="6299700" cy="7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helsea Market"/>
                <a:ea typeface="Chelsea Market"/>
                <a:cs typeface="Chelsea Market"/>
                <a:sym typeface="Chelsea Market"/>
              </a:rPr>
              <a:t>Romeo and Juliet Character Map</a:t>
            </a:r>
            <a:endParaRPr sz="26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pic>
        <p:nvPicPr>
          <p:cNvPr id="3006" name="Google Shape;3006;p76"/>
          <p:cNvPicPr preferRelativeResize="0"/>
          <p:nvPr/>
        </p:nvPicPr>
        <p:blipFill rotWithShape="1">
          <a:blip r:embed="rId3">
            <a:alphaModFix/>
          </a:blip>
          <a:srcRect b="0" l="12325" r="12752" t="0"/>
          <a:stretch/>
        </p:blipFill>
        <p:spPr>
          <a:xfrm>
            <a:off x="2328763" y="965350"/>
            <a:ext cx="4486464" cy="3475049"/>
          </a:xfrm>
          <a:prstGeom prst="rect">
            <a:avLst/>
          </a:prstGeom>
          <a:noFill/>
          <a:ln>
            <a:noFill/>
          </a:ln>
        </p:spPr>
      </p:pic>
      <p:sp>
        <p:nvSpPr>
          <p:cNvPr id="3007" name="Google Shape;3007;p76"/>
          <p:cNvSpPr/>
          <p:nvPr/>
        </p:nvSpPr>
        <p:spPr>
          <a:xfrm>
            <a:off x="161275" y="965275"/>
            <a:ext cx="2070900" cy="3475200"/>
          </a:xfrm>
          <a:prstGeom prst="rect">
            <a:avLst/>
          </a:prstGeom>
          <a:solidFill>
            <a:srgbClr val="FF5050"/>
          </a:solidFill>
          <a:ln cap="flat" cmpd="sng" w="76200">
            <a:solidFill>
              <a:srgbClr val="7E21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Source Sans Pro"/>
                <a:ea typeface="Source Sans Pro"/>
                <a:cs typeface="Source Sans Pro"/>
                <a:sym typeface="Source Sans Pro"/>
              </a:rPr>
              <a:t>Montagues:</a:t>
            </a:r>
            <a:endParaRPr b="1" u="sng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Lord Montague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Lady Montague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Romeo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Benvolio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Balthasar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Source Sans Pro"/>
                <a:ea typeface="Source Sans Pro"/>
                <a:cs typeface="Source Sans Pro"/>
                <a:sym typeface="Source Sans Pro"/>
              </a:rPr>
              <a:t>Not Montague/Capulet:</a:t>
            </a:r>
            <a:endParaRPr b="1" u="sng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highlight>
                  <a:srgbClr val="F1C232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Mercutio </a:t>
            </a:r>
            <a:endParaRPr>
              <a:highlight>
                <a:srgbClr val="F1C232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1C232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(friend to Romeo)</a:t>
            </a:r>
            <a:endParaRPr>
              <a:highlight>
                <a:srgbClr val="F1C232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highlight>
                  <a:srgbClr val="BF9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Prince Escalus </a:t>
            </a:r>
            <a:endParaRPr>
              <a:highlight>
                <a:srgbClr val="BF90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Friar Lawrence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Apothecary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Paris 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(Juliet’s suitor)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08" name="Google Shape;3008;p76"/>
          <p:cNvSpPr/>
          <p:nvPr/>
        </p:nvSpPr>
        <p:spPr>
          <a:xfrm>
            <a:off x="6911825" y="965275"/>
            <a:ext cx="2070900" cy="3475200"/>
          </a:xfrm>
          <a:prstGeom prst="rect">
            <a:avLst/>
          </a:prstGeom>
          <a:solidFill>
            <a:srgbClr val="6FA8DC"/>
          </a:solidFill>
          <a:ln cap="flat" cmpd="sng" w="762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Source Sans Pro"/>
                <a:ea typeface="Source Sans Pro"/>
                <a:cs typeface="Source Sans Pro"/>
                <a:sym typeface="Source Sans Pro"/>
              </a:rPr>
              <a:t>Capulets</a:t>
            </a:r>
            <a:r>
              <a:rPr b="1" lang="en" u="sng"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endParaRPr b="1" u="sng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Lord Capulet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Lady Capulet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Juliet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Tybalt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Nurse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Rosaline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Sampson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●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Gregory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2" name="Shape 3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3" name="Google Shape;3013;p77"/>
          <p:cNvGrpSpPr/>
          <p:nvPr/>
        </p:nvGrpSpPr>
        <p:grpSpPr>
          <a:xfrm>
            <a:off x="3168200" y="-319325"/>
            <a:ext cx="2918663" cy="6092900"/>
            <a:chOff x="3168200" y="-319325"/>
            <a:chExt cx="2918663" cy="6092900"/>
          </a:xfrm>
        </p:grpSpPr>
        <p:cxnSp>
          <p:nvCxnSpPr>
            <p:cNvPr id="3014" name="Google Shape;3014;p77"/>
            <p:cNvCxnSpPr/>
            <p:nvPr/>
          </p:nvCxnSpPr>
          <p:spPr>
            <a:xfrm>
              <a:off x="3168200" y="-257025"/>
              <a:ext cx="2749800" cy="6030600"/>
            </a:xfrm>
            <a:prstGeom prst="straightConnector1">
              <a:avLst/>
            </a:prstGeom>
            <a:noFill/>
            <a:ln cap="flat" cmpd="sng" w="114300">
              <a:solidFill>
                <a:srgbClr val="FF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5" name="Google Shape;3015;p77"/>
            <p:cNvCxnSpPr/>
            <p:nvPr/>
          </p:nvCxnSpPr>
          <p:spPr>
            <a:xfrm>
              <a:off x="3337063" y="-319325"/>
              <a:ext cx="2749800" cy="6030600"/>
            </a:xfrm>
            <a:prstGeom prst="straightConnector1">
              <a:avLst/>
            </a:prstGeom>
            <a:noFill/>
            <a:ln cap="flat" cmpd="sng" w="114300">
              <a:solidFill>
                <a:srgbClr val="FF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016" name="Google Shape;3016;p77"/>
          <p:cNvGrpSpPr/>
          <p:nvPr/>
        </p:nvGrpSpPr>
        <p:grpSpPr>
          <a:xfrm>
            <a:off x="4075320" y="-319325"/>
            <a:ext cx="3040259" cy="3582802"/>
            <a:chOff x="4075320" y="-319325"/>
            <a:chExt cx="3040259" cy="3582802"/>
          </a:xfrm>
        </p:grpSpPr>
        <p:sp>
          <p:nvSpPr>
            <p:cNvPr id="3017" name="Google Shape;3017;p77"/>
            <p:cNvSpPr/>
            <p:nvPr/>
          </p:nvSpPr>
          <p:spPr>
            <a:xfrm>
              <a:off x="5767789" y="972759"/>
              <a:ext cx="1104705" cy="240711"/>
            </a:xfrm>
            <a:prstGeom prst="rect">
              <a:avLst/>
            </a:prstGeom>
            <a:solidFill>
              <a:srgbClr val="3E1811"/>
            </a:solidFill>
            <a:ln>
              <a:noFill/>
            </a:ln>
          </p:spPr>
          <p:txBody>
            <a:bodyPr anchorCtr="0" anchor="ctr" bIns="74825" lIns="74825" spcFirstLastPara="1" rIns="74825" wrap="square" tIns="74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46">
                  <a:solidFill>
                    <a:schemeClr val="accent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Friar Lawrence</a:t>
              </a:r>
              <a:endParaRPr b="1" sz="1146">
                <a:solidFill>
                  <a:schemeClr val="accent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3018" name="Google Shape;3018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075320" y="-319325"/>
              <a:ext cx="3040259" cy="35828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19" name="Google Shape;3019;p77"/>
          <p:cNvSpPr txBox="1"/>
          <p:nvPr>
            <p:ph type="title"/>
          </p:nvPr>
        </p:nvSpPr>
        <p:spPr>
          <a:xfrm>
            <a:off x="7273275" y="4252400"/>
            <a:ext cx="1657200" cy="288900"/>
          </a:xfrm>
          <a:prstGeom prst="rect">
            <a:avLst/>
          </a:prstGeom>
          <a:solidFill>
            <a:srgbClr val="073763"/>
          </a:solidFill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Tybalt</a:t>
            </a:r>
            <a:endParaRPr sz="2208"/>
          </a:p>
        </p:txBody>
      </p:sp>
      <p:grpSp>
        <p:nvGrpSpPr>
          <p:cNvPr id="3020" name="Google Shape;3020;p77"/>
          <p:cNvGrpSpPr/>
          <p:nvPr/>
        </p:nvGrpSpPr>
        <p:grpSpPr>
          <a:xfrm>
            <a:off x="758375" y="592225"/>
            <a:ext cx="3159250" cy="2889150"/>
            <a:chOff x="819525" y="592225"/>
            <a:chExt cx="3159250" cy="2889150"/>
          </a:xfrm>
        </p:grpSpPr>
        <p:sp>
          <p:nvSpPr>
            <p:cNvPr id="3021" name="Google Shape;3021;p77"/>
            <p:cNvSpPr/>
            <p:nvPr/>
          </p:nvSpPr>
          <p:spPr>
            <a:xfrm>
              <a:off x="2696275" y="1609000"/>
              <a:ext cx="1282500" cy="288900"/>
            </a:xfrm>
            <a:prstGeom prst="rect">
              <a:avLst/>
            </a:prstGeom>
            <a:solidFill>
              <a:srgbClr val="212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Balthazar</a:t>
              </a:r>
              <a:endParaRPr b="1">
                <a:solidFill>
                  <a:schemeClr val="accent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3022" name="Google Shape;3022;p77"/>
            <p:cNvPicPr preferRelativeResize="0"/>
            <p:nvPr/>
          </p:nvPicPr>
          <p:blipFill rotWithShape="1">
            <a:blip r:embed="rId4">
              <a:alphaModFix/>
            </a:blip>
            <a:srcRect b="0" l="21452" r="0" t="0"/>
            <a:stretch/>
          </p:blipFill>
          <p:spPr>
            <a:xfrm>
              <a:off x="819525" y="592225"/>
              <a:ext cx="2602750" cy="2889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23" name="Google Shape;3023;p77"/>
          <p:cNvPicPr preferRelativeResize="0"/>
          <p:nvPr/>
        </p:nvPicPr>
        <p:blipFill rotWithShape="1">
          <a:blip r:embed="rId5">
            <a:alphaModFix/>
          </a:blip>
          <a:srcRect b="1623" l="0" r="0" t="0"/>
          <a:stretch/>
        </p:blipFill>
        <p:spPr>
          <a:xfrm>
            <a:off x="1160004" y="241850"/>
            <a:ext cx="5864946" cy="4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4" name="Google Shape;3024;p77"/>
          <p:cNvSpPr txBox="1"/>
          <p:nvPr>
            <p:ph type="title"/>
          </p:nvPr>
        </p:nvSpPr>
        <p:spPr>
          <a:xfrm>
            <a:off x="3724068" y="4252400"/>
            <a:ext cx="1657200" cy="288900"/>
          </a:xfrm>
          <a:prstGeom prst="rect">
            <a:avLst/>
          </a:prstGeom>
          <a:solidFill>
            <a:srgbClr val="BF9000"/>
          </a:solidFill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Mercutio</a:t>
            </a:r>
            <a:endParaRPr sz="2208"/>
          </a:p>
        </p:txBody>
      </p:sp>
      <p:sp>
        <p:nvSpPr>
          <p:cNvPr id="3025" name="Google Shape;3025;p77"/>
          <p:cNvSpPr txBox="1"/>
          <p:nvPr>
            <p:ph type="title"/>
          </p:nvPr>
        </p:nvSpPr>
        <p:spPr>
          <a:xfrm>
            <a:off x="178731" y="4252400"/>
            <a:ext cx="1657200" cy="288900"/>
          </a:xfrm>
          <a:prstGeom prst="rect">
            <a:avLst/>
          </a:prstGeom>
          <a:solidFill>
            <a:srgbClr val="CC0000"/>
          </a:solidFill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Benvolio</a:t>
            </a:r>
            <a:endParaRPr sz="2208"/>
          </a:p>
        </p:txBody>
      </p:sp>
      <p:pic>
        <p:nvPicPr>
          <p:cNvPr id="3026" name="Google Shape;3026;p77"/>
          <p:cNvPicPr preferRelativeResize="0"/>
          <p:nvPr/>
        </p:nvPicPr>
        <p:blipFill rotWithShape="1">
          <a:blip r:embed="rId6">
            <a:alphaModFix/>
          </a:blip>
          <a:srcRect b="33724" l="30125" r="17846" t="2860"/>
          <a:stretch/>
        </p:blipFill>
        <p:spPr>
          <a:xfrm>
            <a:off x="1939800" y="2146825"/>
            <a:ext cx="1657175" cy="2105575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19620000" dist="247650">
              <a:schemeClr val="lt2">
                <a:alpha val="50000"/>
              </a:schemeClr>
            </a:outerShdw>
          </a:effectLst>
        </p:spPr>
      </p:pic>
      <p:sp>
        <p:nvSpPr>
          <p:cNvPr id="3027" name="Google Shape;3027;p77"/>
          <p:cNvSpPr txBox="1"/>
          <p:nvPr>
            <p:ph type="title"/>
          </p:nvPr>
        </p:nvSpPr>
        <p:spPr>
          <a:xfrm>
            <a:off x="3457250" y="194425"/>
            <a:ext cx="2051100" cy="288900"/>
          </a:xfrm>
          <a:prstGeom prst="rect">
            <a:avLst/>
          </a:prstGeom>
          <a:solidFill>
            <a:srgbClr val="BF9000"/>
          </a:solidFill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Prince Escalus</a:t>
            </a:r>
            <a:endParaRPr sz="2208"/>
          </a:p>
        </p:txBody>
      </p:sp>
      <p:sp>
        <p:nvSpPr>
          <p:cNvPr id="3028" name="Google Shape;3028;p77"/>
          <p:cNvSpPr txBox="1"/>
          <p:nvPr>
            <p:ph type="title"/>
          </p:nvPr>
        </p:nvSpPr>
        <p:spPr>
          <a:xfrm>
            <a:off x="1939788" y="4252400"/>
            <a:ext cx="1657200" cy="288900"/>
          </a:xfrm>
          <a:prstGeom prst="rect">
            <a:avLst/>
          </a:prstGeom>
          <a:solidFill>
            <a:srgbClr val="CC0000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Romeo</a:t>
            </a:r>
            <a:endParaRPr sz="2208"/>
          </a:p>
        </p:txBody>
      </p:sp>
      <p:grpSp>
        <p:nvGrpSpPr>
          <p:cNvPr id="3029" name="Google Shape;3029;p77"/>
          <p:cNvGrpSpPr/>
          <p:nvPr/>
        </p:nvGrpSpPr>
        <p:grpSpPr>
          <a:xfrm>
            <a:off x="6086875" y="241850"/>
            <a:ext cx="3308129" cy="4010550"/>
            <a:chOff x="5668200" y="247125"/>
            <a:chExt cx="3308129" cy="4010550"/>
          </a:xfrm>
        </p:grpSpPr>
        <p:sp>
          <p:nvSpPr>
            <p:cNvPr id="3030" name="Google Shape;3030;p77"/>
            <p:cNvSpPr/>
            <p:nvPr/>
          </p:nvSpPr>
          <p:spPr>
            <a:xfrm>
              <a:off x="6011425" y="1411525"/>
              <a:ext cx="1350000" cy="288900"/>
            </a:xfrm>
            <a:prstGeom prst="rect">
              <a:avLst/>
            </a:prstGeom>
            <a:solidFill>
              <a:srgbClr val="2B2B2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Nurse</a:t>
              </a:r>
              <a:endParaRPr b="1">
                <a:solidFill>
                  <a:schemeClr val="accent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3031" name="Google Shape;3031;p7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5668200" y="247125"/>
              <a:ext cx="3308129" cy="40105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32" name="Google Shape;3032;p77"/>
          <p:cNvPicPr preferRelativeResize="0"/>
          <p:nvPr/>
        </p:nvPicPr>
        <p:blipFill rotWithShape="1">
          <a:blip r:embed="rId8">
            <a:alphaModFix/>
          </a:blip>
          <a:srcRect b="0" l="5722" r="8493" t="0"/>
          <a:stretch/>
        </p:blipFill>
        <p:spPr>
          <a:xfrm>
            <a:off x="5516100" y="2073075"/>
            <a:ext cx="1657175" cy="2179325"/>
          </a:xfrm>
          <a:prstGeom prst="rect">
            <a:avLst/>
          </a:prstGeom>
          <a:noFill/>
          <a:ln>
            <a:noFill/>
          </a:ln>
          <a:effectLst>
            <a:outerShdw blurRad="128588" rotWithShape="0" algn="bl" dir="11760000" dist="200025">
              <a:schemeClr val="lt2">
                <a:alpha val="68000"/>
              </a:schemeClr>
            </a:outerShdw>
          </a:effectLst>
        </p:spPr>
      </p:pic>
      <p:pic>
        <p:nvPicPr>
          <p:cNvPr id="3033" name="Google Shape;3033;p77"/>
          <p:cNvPicPr preferRelativeResize="0"/>
          <p:nvPr/>
        </p:nvPicPr>
        <p:blipFill rotWithShape="1">
          <a:blip r:embed="rId9">
            <a:alphaModFix/>
          </a:blip>
          <a:srcRect b="0" l="14480" r="6736" t="0"/>
          <a:stretch/>
        </p:blipFill>
        <p:spPr>
          <a:xfrm>
            <a:off x="3724075" y="2146832"/>
            <a:ext cx="1657175" cy="2105568"/>
          </a:xfrm>
          <a:prstGeom prst="rect">
            <a:avLst/>
          </a:prstGeom>
          <a:noFill/>
          <a:ln>
            <a:noFill/>
          </a:ln>
        </p:spPr>
      </p:pic>
      <p:sp>
        <p:nvSpPr>
          <p:cNvPr id="3034" name="Google Shape;3034;p77"/>
          <p:cNvSpPr txBox="1"/>
          <p:nvPr>
            <p:ph type="title"/>
          </p:nvPr>
        </p:nvSpPr>
        <p:spPr>
          <a:xfrm>
            <a:off x="5508344" y="4252400"/>
            <a:ext cx="1657200" cy="288900"/>
          </a:xfrm>
          <a:prstGeom prst="rect">
            <a:avLst/>
          </a:prstGeom>
          <a:solidFill>
            <a:srgbClr val="073763"/>
          </a:solidFill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725" lIns="80725" spcFirstLastPara="1" rIns="80725" wrap="square" tIns="80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8"/>
              <a:t>Juliet</a:t>
            </a:r>
            <a:endParaRPr sz="2208"/>
          </a:p>
        </p:txBody>
      </p:sp>
      <p:pic>
        <p:nvPicPr>
          <p:cNvPr id="3035" name="Google Shape;3035;p7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6950" y="2210175"/>
            <a:ext cx="1753350" cy="204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6" name="Google Shape;3036;p77"/>
          <p:cNvPicPr preferRelativeResize="0"/>
          <p:nvPr/>
        </p:nvPicPr>
        <p:blipFill rotWithShape="1">
          <a:blip r:embed="rId11">
            <a:alphaModFix/>
          </a:blip>
          <a:srcRect b="0" l="13033" r="12067" t="0"/>
          <a:stretch/>
        </p:blipFill>
        <p:spPr>
          <a:xfrm>
            <a:off x="7273275" y="2146825"/>
            <a:ext cx="1657200" cy="210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7" name="Google Shape;3037;p77"/>
          <p:cNvSpPr/>
          <p:nvPr/>
        </p:nvSpPr>
        <p:spPr>
          <a:xfrm>
            <a:off x="86950" y="85525"/>
            <a:ext cx="1969500" cy="5067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Romeo and Juliet 1968</a:t>
            </a:r>
            <a:endParaRPr b="1">
              <a:solidFill>
                <a:srgbClr val="00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Zeffirelli -Main Cast-</a:t>
            </a:r>
            <a:endParaRPr b="1">
              <a:solidFill>
                <a:srgbClr val="00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38" name="Google Shape;3038;p77"/>
          <p:cNvSpPr/>
          <p:nvPr/>
        </p:nvSpPr>
        <p:spPr>
          <a:xfrm>
            <a:off x="155750" y="4698800"/>
            <a:ext cx="2977200" cy="3603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Source Sans Pro"/>
                <a:ea typeface="Source Sans Pro"/>
                <a:cs typeface="Source Sans Pro"/>
                <a:sym typeface="Source Sans Pro"/>
              </a:rPr>
              <a:t>MONTAGUES</a:t>
            </a:r>
            <a:endParaRPr b="1" sz="2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39" name="Google Shape;3039;p77"/>
          <p:cNvSpPr/>
          <p:nvPr/>
        </p:nvSpPr>
        <p:spPr>
          <a:xfrm>
            <a:off x="5953275" y="4698800"/>
            <a:ext cx="2977200" cy="360300"/>
          </a:xfrm>
          <a:prstGeom prst="rect">
            <a:avLst/>
          </a:prstGeom>
          <a:solidFill>
            <a:srgbClr val="3D85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Source Sans Pro"/>
                <a:ea typeface="Source Sans Pro"/>
                <a:cs typeface="Source Sans Pro"/>
                <a:sym typeface="Source Sans Pro"/>
              </a:rPr>
              <a:t>CAPULETS</a:t>
            </a:r>
            <a:endParaRPr b="1" sz="2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043" name="Shape 3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4" name="Google Shape;304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045" name="Google Shape;3045;p78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BCC9D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Prologue</a:t>
            </a:r>
            <a:endParaRPr b="1" sz="6000" u="sng">
              <a:solidFill>
                <a:srgbClr val="BCC9D4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grpSp>
        <p:nvGrpSpPr>
          <p:cNvPr id="3046" name="Google Shape;3046;p78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047" name="Google Shape;3047;p78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48" name="Google Shape;3048;p78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049" name="Google Shape;3049;p78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50" name="Google Shape;3050;p78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51" name="Google Shape;3051;p78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052" name="Google Shape;3052;p78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53" name="Google Shape;3053;p78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54" name="Google Shape;3054;p78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055" name="Google Shape;3055;p78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56" name="Google Shape;3056;p78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57" name="Google Shape;3057;p78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058" name="Google Shape;3058;p78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5F7D9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59" name="Google Shape;3059;p78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60" name="Google Shape;3060;p78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061" name="Google Shape;3061;p78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62" name="Google Shape;3062;p78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066" name="Shape 3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7" name="Google Shape;3067;p79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068" name="Google Shape;3068;p79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69" name="Google Shape;3069;p79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0" name="Google Shape;3070;p79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1" name="Google Shape;3071;p79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2" name="Google Shape;3072;p79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3" name="Google Shape;3073;p79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074" name="Google Shape;3074;p79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Prologue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075" name="Google Shape;3075;p79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076" name="Google Shape;3076;p79"/>
          <p:cNvGraphicFramePr/>
          <p:nvPr/>
        </p:nvGraphicFramePr>
        <p:xfrm>
          <a:off x="3824675" y="89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2353700"/>
                <a:gridCol w="2504975"/>
              </a:tblGrid>
              <a:tr h="249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0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0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0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pic>
        <p:nvPicPr>
          <p:cNvPr id="3077" name="Google Shape;3077;p79"/>
          <p:cNvPicPr preferRelativeResize="0"/>
          <p:nvPr/>
        </p:nvPicPr>
        <p:blipFill rotWithShape="1">
          <a:blip r:embed="rId4">
            <a:alphaModFix/>
          </a:blip>
          <a:srcRect b="0" l="2862" r="2378" t="0"/>
          <a:stretch/>
        </p:blipFill>
        <p:spPr>
          <a:xfrm>
            <a:off x="471875" y="893400"/>
            <a:ext cx="3193074" cy="350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308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Google Shape;308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083" name="Google Shape;3083;p80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FFF2C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ACT 1</a:t>
            </a:r>
            <a:endParaRPr b="1" sz="6000" u="sng">
              <a:solidFill>
                <a:srgbClr val="FFF2C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084" name="Google Shape;3084;p80"/>
          <p:cNvSpPr txBox="1"/>
          <p:nvPr/>
        </p:nvSpPr>
        <p:spPr>
          <a:xfrm>
            <a:off x="2800000" y="3067225"/>
            <a:ext cx="31458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1, Scene 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1, Scene 5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3085" name="Google Shape;3085;p80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086" name="Google Shape;3086;p80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87" name="Google Shape;3087;p80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088" name="Google Shape;3088;p80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89" name="Google Shape;3089;p80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90" name="Google Shape;3090;p80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091" name="Google Shape;3091;p80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92" name="Google Shape;3092;p80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93" name="Google Shape;3093;p80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094" name="Google Shape;3094;p80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95" name="Google Shape;3095;p80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96" name="Google Shape;3096;p80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097" name="Google Shape;3097;p80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098" name="Google Shape;3098;p80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99" name="Google Shape;3099;p80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100" name="Google Shape;3100;p80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101" name="Google Shape;3101;p80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105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6" name="Google Shape;3106;p81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107" name="Google Shape;3107;p81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08" name="Google Shape;3108;p81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09" name="Google Shape;3109;p81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0" name="Google Shape;3110;p81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1" name="Google Shape;3111;p81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2" name="Google Shape;3112;p81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113" name="Google Shape;3113;p81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Benvolio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Tybalt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14" name="Google Shape;3114;p81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Prince Escalus’ Decree*</a:t>
                      </a:r>
                      <a:endParaRPr sz="1000"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</a:txBody>
                  <a:tcPr marT="63500" marB="63500" marR="63500" marL="6350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“Cankered with peace, to part your cankered hate. / If ever you disturb our streets again, / Your lives shall pay the forfeit of the peace”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Violence and duels with swords are now forbidden. </a:t>
                      </a:r>
                      <a:r>
                        <a:rPr b="1" lang="en" sz="1000"/>
                        <a:t>Penalty</a:t>
                      </a:r>
                      <a:r>
                        <a:rPr b="1" lang="en" sz="1000"/>
                        <a:t>: Death</a:t>
                      </a:r>
                      <a:endParaRPr b="1"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5050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Verona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115" name="Google Shape;3115;p81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1, Scene 1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116" name="Google Shape;3116;p81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120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1" name="Google Shape;3121;p82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122" name="Google Shape;3122;p82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3" name="Google Shape;3123;p82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4" name="Google Shape;3124;p82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5" name="Google Shape;3125;p82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6" name="Google Shape;3126;p82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27" name="Google Shape;3127;p82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128" name="Google Shape;3128;p82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Lord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Paris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29" name="Google Shape;3129;p82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 Home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Verona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130" name="Google Shape;3130;p82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1, Scene 2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131" name="Google Shape;3131;p82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135" name="Shape 3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6" name="Google Shape;3136;p83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137" name="Google Shape;3137;p83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38" name="Google Shape;3138;p83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39" name="Google Shape;3139;p83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40" name="Google Shape;3140;p83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41" name="Google Shape;3141;p83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42" name="Google Shape;3142;p83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143" name="Google Shape;3143;p83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Rosaline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→ Romeo’s </a:t>
                      </a:r>
                      <a:r>
                        <a:rPr i="1" lang="en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Initial</a:t>
                      </a:r>
                      <a:r>
                        <a:rPr i="1" lang="en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Love</a:t>
                      </a:r>
                      <a:endParaRPr i="1"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44" name="Google Shape;3144;p83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 Home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Verona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145" name="Google Shape;3145;p83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1,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146" name="Google Shape;3146;p83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150" name="Shape 3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1" name="Google Shape;3151;p84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152" name="Google Shape;3152;p84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3" name="Google Shape;3153;p84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4" name="Google Shape;3154;p84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5" name="Google Shape;3155;p84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6" name="Google Shape;3156;p84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57" name="Google Shape;3157;p84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158" name="Google Shape;3158;p84"/>
          <p:cNvGraphicFramePr/>
          <p:nvPr/>
        </p:nvGraphicFramePr>
        <p:xfrm>
          <a:off x="463463" y="2277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Mercutio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Benvolio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59" name="Google Shape;3159;p84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411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dk1"/>
                          </a:solidFill>
                        </a:rPr>
                        <a:t>Queen Mab Speech*</a:t>
                      </a:r>
                      <a:r>
                        <a:rPr lang="en" sz="1000">
                          <a:solidFill>
                            <a:schemeClr val="dk1"/>
                          </a:solidFill>
                        </a:rPr>
                        <a:t>  </a:t>
                      </a:r>
                      <a:r>
                        <a:rPr lang="en" sz="1000" u="sng">
                          <a:solidFill>
                            <a:schemeClr val="dk1"/>
                          </a:solidFill>
                        </a:rPr>
                        <a:t>Mercutio Cheering up Romeo*</a:t>
                      </a:r>
                      <a:endParaRPr sz="1000" u="sng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 Ball (Party)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160" name="Google Shape;3160;p84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1, Scene 4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161" name="Google Shape;3161;p84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165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6" name="Google Shape;3166;p85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167" name="Google Shape;3167;p85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68" name="Google Shape;3168;p85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69" name="Google Shape;3169;p85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70" name="Google Shape;3170;p85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71" name="Google Shape;3171;p85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72" name="Google Shape;3172;p85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173" name="Google Shape;3173;p85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Tybalt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74" name="Google Shape;3174;p85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411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dk1"/>
                          </a:solidFill>
                        </a:rPr>
                        <a:t>Love at first sight, Romeo and Juliet meet*</a:t>
                      </a:r>
                      <a:r>
                        <a:rPr lang="en" sz="10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000" u="sng">
                          <a:solidFill>
                            <a:schemeClr val="dk1"/>
                          </a:solidFill>
                        </a:rPr>
                        <a:t>Romeo (masked) dances with Juliet* </a:t>
                      </a:r>
                      <a:endParaRPr sz="1000" u="sng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 Ball (Party)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175" name="Google Shape;3175;p85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1, Scene 5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176" name="Google Shape;3176;p85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FF"/>
        </a:solidFill>
      </p:bgPr>
    </p:bg>
    <p:spTree>
      <p:nvGrpSpPr>
        <p:cNvPr id="3180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1" name="Google Shape;318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182" name="Google Shape;3182;p86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FFF2C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ACT 2</a:t>
            </a:r>
            <a:endParaRPr b="1" sz="6000" u="sng">
              <a:solidFill>
                <a:srgbClr val="FFF2C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183" name="Google Shape;3183;p86"/>
          <p:cNvSpPr txBox="1"/>
          <p:nvPr/>
        </p:nvSpPr>
        <p:spPr>
          <a:xfrm>
            <a:off x="2800000" y="3067225"/>
            <a:ext cx="31458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2, Scene 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2, Scene 6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3184" name="Google Shape;3184;p86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185" name="Google Shape;3185;p86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86" name="Google Shape;3186;p86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187" name="Google Shape;3187;p86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188" name="Google Shape;3188;p86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89" name="Google Shape;3189;p86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190" name="Google Shape;3190;p86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191" name="Google Shape;3191;p86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2" name="Google Shape;3192;p86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193" name="Google Shape;3193;p86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194" name="Google Shape;3194;p86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5" name="Google Shape;3195;p86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196" name="Google Shape;3196;p86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197" name="Google Shape;3197;p86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8" name="Google Shape;3198;p86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199" name="Google Shape;3199;p86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200" name="Google Shape;3200;p86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204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5" name="Google Shape;3205;p87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06" name="Google Shape;3206;p87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07" name="Google Shape;3207;p87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08" name="Google Shape;3208;p87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09" name="Google Shape;3209;p87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10" name="Google Shape;3210;p87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11" name="Google Shape;3211;p87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12" name="Google Shape;3212;p87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Mercutio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Romeo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Benvolio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13" name="Google Shape;3213;p87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Capulet Ball (Party)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[Capulet Grounds]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14" name="Google Shape;3214;p87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1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15" name="Google Shape;3215;p87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219" name="Shape 3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0" name="Google Shape;3220;p88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21" name="Google Shape;3221;p88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2" name="Google Shape;3222;p88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3" name="Google Shape;3223;p88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4" name="Google Shape;3224;p88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5" name="Google Shape;3225;p88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6" name="Google Shape;3226;p88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27" name="Google Shape;3227;p88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28" name="Google Shape;3228;p88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53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Declaration of Love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“Star Crossed Lovers” *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“But soft, what light through yonder window breaks? / It is the East, and Juliet is the sun. / Arise, fair sun, and kill the envious moon,”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Moon:</a:t>
                      </a:r>
                      <a:r>
                        <a:rPr lang="en" sz="1000"/>
                        <a:t> </a:t>
                      </a:r>
                      <a:r>
                        <a:rPr b="1" lang="en" sz="1000"/>
                        <a:t>symbolism</a:t>
                      </a:r>
                      <a:r>
                        <a:rPr lang="en" sz="1000"/>
                        <a:t> for goddess of the moon: </a:t>
                      </a:r>
                      <a:r>
                        <a:rPr lang="en" sz="1000" u="sng">
                          <a:solidFill>
                            <a:srgbClr val="0000FF"/>
                          </a:solid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Diana</a:t>
                      </a:r>
                      <a:r>
                        <a:rPr lang="en" sz="1000"/>
                        <a:t>. Imagery of beauty and desire, </a:t>
                      </a:r>
                      <a:r>
                        <a:rPr lang="en" sz="1000"/>
                        <a:t>connotations</a:t>
                      </a:r>
                      <a:r>
                        <a:rPr lang="en" sz="1000"/>
                        <a:t> of strong connections beyond physical and sexual desires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00FFFF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[Juliet’s Balcony]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29" name="Google Shape;3229;p88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2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30" name="Google Shape;3230;p88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234" name="Shape 3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5" name="Google Shape;3235;p89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36" name="Google Shape;3236;p89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37" name="Google Shape;3237;p89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38" name="Google Shape;3238;p89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39" name="Google Shape;3239;p89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40" name="Google Shape;3240;p89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41" name="Google Shape;3241;p89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42" name="Google Shape;3242;p89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Romeo asks for guidance from Friar Laurence on marrying Juliet*</a:t>
                      </a:r>
                      <a:endParaRPr sz="11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Lawrence’s Chambers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43" name="Google Shape;3243;p89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44" name="Google Shape;3244;p89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245" name="Google Shape;3245;p89"/>
          <p:cNvGraphicFramePr/>
          <p:nvPr/>
        </p:nvGraphicFramePr>
        <p:xfrm>
          <a:off x="455600" y="2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82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Laurence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249" name="Shape 3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0" name="Google Shape;3250;p90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51" name="Google Shape;3251;p90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52" name="Google Shape;3252;p90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53" name="Google Shape;3253;p90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54" name="Google Shape;3254;p90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55" name="Google Shape;3255;p90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56" name="Google Shape;3256;p90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57" name="Google Shape;3257;p90"/>
          <p:cNvGraphicFramePr/>
          <p:nvPr/>
        </p:nvGraphicFramePr>
        <p:xfrm>
          <a:off x="463475" y="196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94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8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Mercutio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8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846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58" name="Google Shape;3258;p90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00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Romeo asks the Nurse to pass on a message to Juliet*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2000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Mercutio crude jokes*</a:t>
                      </a:r>
                      <a:r>
                        <a:rPr lang="en" sz="1100"/>
                        <a:t>   </a:t>
                      </a:r>
                      <a:r>
                        <a:rPr lang="en" sz="1100" u="sng"/>
                        <a:t>Mercutio continued embodiment as “Romeo’s jester friend”*</a:t>
                      </a:r>
                      <a:endParaRPr sz="11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3259" name="Google Shape;3259;p90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4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60" name="Google Shape;3260;p90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264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5" name="Google Shape;3265;p91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66" name="Google Shape;3266;p91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67" name="Google Shape;3267;p91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68" name="Google Shape;3268;p91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69" name="Google Shape;3269;p91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70" name="Google Shape;3270;p91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71" name="Google Shape;3271;p91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72" name="Google Shape;3272;p91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339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Romeo and Juliet get secretly married*</a:t>
                      </a:r>
                      <a:endParaRPr sz="11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Abbey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73" name="Google Shape;3273;p91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5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74" name="Google Shape;3274;p91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275" name="Google Shape;3275;p91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000">
                          <a:highlight>
                            <a:srgbClr val="00FF00"/>
                          </a:highlight>
                        </a:rPr>
                        <a:t>Witnesses of the marriage</a:t>
                      </a:r>
                      <a:endParaRPr i="1" sz="10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  Friar Lawrence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  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0000"/>
        </a:solidFill>
      </p:bgPr>
    </p:bg>
    <p:spTree>
      <p:nvGrpSpPr>
        <p:cNvPr id="3279" name="Shape 3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0" name="Google Shape;3280;p92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281" name="Google Shape;3281;p92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2" name="Google Shape;3282;p92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3" name="Google Shape;3283;p92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4" name="Google Shape;3284;p92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5" name="Google Shape;3285;p92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6" name="Google Shape;3286;p92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287" name="Google Shape;3287;p92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339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Romeo and Juliet get secretly married*</a:t>
                      </a:r>
                      <a:endParaRPr sz="11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Lawrence’s Chambers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88" name="Google Shape;3288;p92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2, Scene 6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289" name="Google Shape;3289;p92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290" name="Google Shape;3290;p92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8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Lawrence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F00"/>
        </a:solidFill>
      </p:bgPr>
    </p:bg>
    <p:spTree>
      <p:nvGrpSpPr>
        <p:cNvPr id="3294" name="Shape 3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5" name="Google Shape;329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296" name="Google Shape;3296;p93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FFF2C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ACT 3</a:t>
            </a:r>
            <a:endParaRPr b="1" sz="6000" u="sng">
              <a:solidFill>
                <a:srgbClr val="FFF2C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297" name="Google Shape;3297;p93"/>
          <p:cNvSpPr txBox="1"/>
          <p:nvPr/>
        </p:nvSpPr>
        <p:spPr>
          <a:xfrm>
            <a:off x="2800000" y="3067225"/>
            <a:ext cx="31458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3, Scene 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3, Scene 5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3298" name="Google Shape;3298;p93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299" name="Google Shape;3299;p93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00" name="Google Shape;3300;p93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301" name="Google Shape;3301;p93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302" name="Google Shape;3302;p93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03" name="Google Shape;3303;p93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304" name="Google Shape;3304;p93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305" name="Google Shape;3305;p93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06" name="Google Shape;3306;p93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307" name="Google Shape;3307;p93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308" name="Google Shape;3308;p93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09" name="Google Shape;3309;p93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310" name="Google Shape;3310;p93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311" name="Google Shape;3311;p93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12" name="Google Shape;3312;p93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313" name="Google Shape;3313;p93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314" name="Google Shape;3314;p93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318" name="Shape 3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9" name="Google Shape;3319;p94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320" name="Google Shape;3320;p94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21" name="Google Shape;3321;p94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22" name="Google Shape;3322;p94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23" name="Google Shape;3323;p94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24" name="Google Shape;3324;p94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25" name="Google Shape;3325;p94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326" name="Google Shape;3326;p94"/>
          <p:cNvGraphicFramePr/>
          <p:nvPr/>
        </p:nvGraphicFramePr>
        <p:xfrm>
          <a:off x="455613" y="2374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4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9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Mercutio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9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Tybalt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9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27" name="Google Shape;3327;p94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339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Violence </a:t>
                      </a:r>
                      <a:r>
                        <a:rPr lang="en" sz="1000"/>
                        <a:t>erupts</a:t>
                      </a:r>
                      <a:r>
                        <a:rPr lang="en" sz="1000"/>
                        <a:t>!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000" u="sng"/>
                        <a:t>“Duel of the fates”*</a:t>
                      </a:r>
                      <a:endParaRPr sz="10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“O calm, dishonorable, vile, submission! / </a:t>
                      </a:r>
                      <a:r>
                        <a:rPr i="1" lang="en" sz="1000"/>
                        <a:t>Alla </a:t>
                      </a:r>
                      <a:r>
                        <a:rPr i="1" lang="en" sz="1000"/>
                        <a:t>stoccata</a:t>
                      </a:r>
                      <a:r>
                        <a:rPr i="1" lang="en" sz="1000"/>
                        <a:t> </a:t>
                      </a:r>
                      <a:r>
                        <a:rPr lang="en" sz="1000"/>
                        <a:t>carries it away.”                       </a:t>
                      </a:r>
                      <a:r>
                        <a:rPr i="1" lang="en" sz="1000"/>
                        <a:t>⊢ He draws ⊣</a:t>
                      </a:r>
                      <a:endParaRPr i="1"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Despite the Prince’s Decree in Act 1, Scene 1, a fight breaks out in the streets of Verona. 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00FF00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Verona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328" name="Google Shape;3328;p94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3, Scene 1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29" name="Google Shape;3329;p94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333" name="Shape 3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4" name="Google Shape;3334;p95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335" name="Google Shape;3335;p95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36" name="Google Shape;3336;p95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37" name="Google Shape;3337;p95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38" name="Google Shape;3338;p95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39" name="Google Shape;3339;p95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40" name="Google Shape;3340;p95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341" name="Google Shape;3341;p95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Aftermath of Romeo killing Tybalt (Revenge for Mercutio)*</a:t>
                      </a:r>
                      <a:r>
                        <a:rPr lang="en" sz="1000"/>
                        <a:t>  </a:t>
                      </a:r>
                      <a:r>
                        <a:rPr lang="en" sz="1000" u="sng"/>
                        <a:t>Juliet </a:t>
                      </a:r>
                      <a:r>
                        <a:rPr lang="en" sz="1000" u="sng"/>
                        <a:t>receives</a:t>
                      </a:r>
                      <a:r>
                        <a:rPr lang="en" sz="1000" u="sng"/>
                        <a:t> news of Romeo’s </a:t>
                      </a:r>
                      <a:r>
                        <a:rPr lang="en" sz="1000" u="sng"/>
                        <a:t>banishment</a:t>
                      </a:r>
                      <a:r>
                        <a:rPr lang="en" sz="1000" u="sng"/>
                        <a:t> Nurse</a:t>
                      </a:r>
                      <a:r>
                        <a:rPr lang="en" sz="1000" u="sng"/>
                        <a:t>*</a:t>
                      </a:r>
                      <a:r>
                        <a:rPr lang="en" sz="1000"/>
                        <a:t> 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342" name="Google Shape;3342;p95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3, Scene 2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43" name="Google Shape;3343;p95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344" name="Google Shape;3344;p95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348" name="Shape 3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9" name="Google Shape;3349;p96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350" name="Google Shape;3350;p96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51" name="Google Shape;3351;p96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52" name="Google Shape;3352;p96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53" name="Google Shape;3353;p96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54" name="Google Shape;3354;p96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55" name="Google Shape;3355;p96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356" name="Google Shape;3356;p96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Aftermath of Romeo killing Tybalt (Revenge for Mercutio)*</a:t>
                      </a:r>
                      <a:r>
                        <a:rPr lang="en" sz="1000"/>
                        <a:t>  </a:t>
                      </a:r>
                      <a:r>
                        <a:rPr lang="en" sz="1000" u="sng"/>
                        <a:t>Romeo goes to Friar Laurence for help</a:t>
                      </a:r>
                      <a:r>
                        <a:rPr lang="en" sz="1000" u="sng"/>
                        <a:t>*</a:t>
                      </a:r>
                      <a:r>
                        <a:rPr lang="en" sz="1000"/>
                        <a:t> 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Lawrence’s Chambers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357" name="Google Shape;3357;p96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3,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58" name="Google Shape;3358;p96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359" name="Google Shape;3359;p96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66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Lawrence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363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4" name="Google Shape;3364;p97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365" name="Google Shape;3365;p97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66" name="Google Shape;3366;p97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67" name="Google Shape;3367;p97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68" name="Google Shape;3368;p97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69" name="Google Shape;3369;p97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70" name="Google Shape;3370;p97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371" name="Google Shape;3371;p97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Lord Capulet, Lady Capulet, and Paris Meeting</a:t>
                      </a:r>
                      <a:r>
                        <a:rPr lang="en" sz="1000" u="sng"/>
                        <a:t>*</a:t>
                      </a:r>
                      <a:r>
                        <a:rPr lang="en" sz="1000"/>
                        <a:t>  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372" name="Google Shape;3372;p97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3, Scene 4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73" name="Google Shape;3373;p97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374" name="Google Shape;3374;p97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66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Lord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Lady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Paris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378" name="Shape 3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" name="Google Shape;3379;p98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380" name="Google Shape;3380;p98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1" name="Google Shape;3381;p98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2" name="Google Shape;3382;p98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3" name="Google Shape;3383;p98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4" name="Google Shape;3384;p98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85" name="Google Shape;3385;p98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386" name="Google Shape;3386;p98"/>
          <p:cNvGraphicFramePr/>
          <p:nvPr/>
        </p:nvGraphicFramePr>
        <p:xfrm>
          <a:off x="463475" y="256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93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6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6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6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Lord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(furious)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87" name="Google Shape;3387;p98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[Juliet’s Balcony]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Juliet’s Bedroom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FF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“To be to thee this night a torchbearer / And light thee on thy way to Mantua.”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A4FF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 and Juliet spend the night together in bed, before Romeo bids her farewell as he heads to Mantua, because of his banishment.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A4FF8B"/>
                    </a:solidFill>
                  </a:tcPr>
                </a:tc>
              </a:tr>
            </a:tbl>
          </a:graphicData>
        </a:graphic>
      </p:graphicFrame>
      <p:sp>
        <p:nvSpPr>
          <p:cNvPr id="3388" name="Google Shape;3388;p98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3, Scene 5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89" name="Google Shape;3389;p98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4" name="Google Shape;339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395" name="Google Shape;3395;p99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FFF2C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ACT 4</a:t>
            </a:r>
            <a:endParaRPr b="1" sz="6000" u="sng">
              <a:solidFill>
                <a:srgbClr val="FFF2C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396" name="Google Shape;3396;p99"/>
          <p:cNvSpPr txBox="1"/>
          <p:nvPr/>
        </p:nvSpPr>
        <p:spPr>
          <a:xfrm>
            <a:off x="2800000" y="3067225"/>
            <a:ext cx="31458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4, Scene 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4, Scene 5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3397" name="Google Shape;3397;p99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398" name="Google Shape;3398;p99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9" name="Google Shape;3399;p99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400" name="Google Shape;3400;p99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401" name="Google Shape;3401;p99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02" name="Google Shape;3402;p99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403" name="Google Shape;3403;p99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404" name="Google Shape;3404;p99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05" name="Google Shape;3405;p99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406" name="Google Shape;3406;p99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407" name="Google Shape;3407;p99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08" name="Google Shape;3408;p99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409" name="Google Shape;3409;p99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410" name="Google Shape;3410;p99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11" name="Google Shape;3411;p99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412" name="Google Shape;3412;p99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413" name="Google Shape;3413;p99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417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8" name="Google Shape;3418;p100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419" name="Google Shape;3419;p100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20" name="Google Shape;3420;p100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21" name="Google Shape;3421;p100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22" name="Google Shape;3422;p100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23" name="Google Shape;3423;p100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24" name="Google Shape;3424;p100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425" name="Google Shape;3425;p100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Lawrence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Paris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26" name="Google Shape;3426;p100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Friar’s fake death plan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Potion Poison Plot*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“Hold, then. Go home; be merry; give consent / To marry Paris. Wednesday is tomorrow. / Tomorrow night look that thou lie alone; Let not the Nurse lie with thee in thy chamber.”               </a:t>
                      </a:r>
                      <a:r>
                        <a:rPr i="1" lang="en" sz="1000">
                          <a:solidFill>
                            <a:schemeClr val="dk1"/>
                          </a:solidFill>
                        </a:rPr>
                        <a:t>⊢ Holding out a vial ⊣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Laurence sense Juliet’s resolve to be with Romeo and provides a plan to help her achieve this.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Lawrence’s Chambers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427" name="Google Shape;3427;p100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4, Scene 1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428" name="Google Shape;3428;p100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432" name="Shape 3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3" name="Google Shape;3433;p101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434" name="Google Shape;3434;p101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35" name="Google Shape;3435;p101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36" name="Google Shape;3436;p101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37" name="Google Shape;3437;p101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38" name="Google Shape;3438;p101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39" name="Google Shape;3439;p101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440" name="Google Shape;3440;p101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Lord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41" name="Google Shape;3441;p101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Capulet’s Home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Juliet’s Bedroom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442" name="Google Shape;3442;p101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4, Scene 2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443" name="Google Shape;3443;p101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447" name="Shape 3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8" name="Google Shape;3448;p102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449" name="Google Shape;3449;p102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50" name="Google Shape;3450;p102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51" name="Google Shape;3451;p102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52" name="Google Shape;3452;p102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53" name="Google Shape;3453;p102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54" name="Google Shape;3454;p102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455" name="Google Shape;3455;p102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Juliet drinks the prepared poison by Friar Laurence (induces death)*</a:t>
                      </a:r>
                      <a:r>
                        <a:rPr lang="en" sz="1000"/>
                        <a:t> 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Juliet’s Bedroom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456" name="Google Shape;3456;p102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4,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457" name="Google Shape;3457;p102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458" name="Google Shape;3458;p102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462" name="Shape 3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3" name="Google Shape;3463;p103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464" name="Google Shape;3464;p103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65" name="Google Shape;3465;p103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66" name="Google Shape;3466;p103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67" name="Google Shape;3467;p103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68" name="Google Shape;3468;p103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69" name="Google Shape;3469;p103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470" name="Google Shape;3470;p103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 u="sng"/>
                        <a:t>[Foreshadowing of Juliet’s “death”]</a:t>
                      </a:r>
                      <a:r>
                        <a:rPr lang="en" sz="1000" u="sng"/>
                        <a:t> Lord Capulet has not slept well</a:t>
                      </a:r>
                      <a:r>
                        <a:rPr lang="en" sz="1000" u="sng"/>
                        <a:t>*</a:t>
                      </a:r>
                      <a:r>
                        <a:rPr lang="en" sz="1000"/>
                        <a:t> </a:t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Home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471" name="Google Shape;3471;p103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4, Scene 4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472" name="Google Shape;3472;p103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473" name="Google Shape;3473;p103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Lord Capulet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477" name="Shape 3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8" name="Google Shape;3478;p104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479" name="Google Shape;3479;p104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80" name="Google Shape;3480;p104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81" name="Google Shape;3481;p104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82" name="Google Shape;3482;p104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83" name="Google Shape;3483;p104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484" name="Google Shape;3484;p104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485" name="Google Shape;3485;p104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339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Juliet is found “dead” in her bedroom</a:t>
                      </a:r>
                      <a:r>
                        <a:rPr lang="en" sz="1000" u="sng"/>
                        <a:t>*</a:t>
                      </a:r>
                      <a:endParaRPr sz="10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Juliet’s </a:t>
                      </a:r>
                      <a:r>
                        <a:rPr lang="en" sz="1000">
                          <a:solidFill>
                            <a:schemeClr val="dk1"/>
                          </a:solidFill>
                        </a:rPr>
                        <a:t>Bedroom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486" name="Google Shape;3486;p104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4, Scene 5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487" name="Google Shape;3487;p104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488" name="Google Shape;3488;p104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Nurse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Laurence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Lord Capulet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3492" name="Shape 3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3" name="Google Shape;3493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8137" y="636392"/>
            <a:ext cx="2378525" cy="3348925"/>
          </a:xfrm>
          <a:prstGeom prst="rect">
            <a:avLst/>
          </a:prstGeom>
          <a:noFill/>
          <a:ln cap="flat" cmpd="sng" w="19050">
            <a:solidFill>
              <a:srgbClr val="FCE8D0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sp>
        <p:nvSpPr>
          <p:cNvPr id="3494" name="Google Shape;3494;p105"/>
          <p:cNvSpPr txBox="1"/>
          <p:nvPr/>
        </p:nvSpPr>
        <p:spPr>
          <a:xfrm>
            <a:off x="668500" y="1061725"/>
            <a:ext cx="52773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Romeo and Juliet</a:t>
            </a:r>
            <a:r>
              <a:rPr b="1" lang="en" sz="6000">
                <a:solidFill>
                  <a:schemeClr val="l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r>
              <a:rPr b="1" lang="en" sz="6000" u="sng">
                <a:solidFill>
                  <a:srgbClr val="FFF2C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ACT 5</a:t>
            </a:r>
            <a:endParaRPr b="1" sz="6000" u="sng">
              <a:solidFill>
                <a:srgbClr val="FFF2C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495" name="Google Shape;3495;p105"/>
          <p:cNvSpPr txBox="1"/>
          <p:nvPr/>
        </p:nvSpPr>
        <p:spPr>
          <a:xfrm>
            <a:off x="2800000" y="3067225"/>
            <a:ext cx="31458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5, Scene 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 5, Scene 4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3496" name="Google Shape;3496;p105"/>
          <p:cNvGrpSpPr/>
          <p:nvPr/>
        </p:nvGrpSpPr>
        <p:grpSpPr>
          <a:xfrm>
            <a:off x="5219950" y="4054281"/>
            <a:ext cx="725845" cy="699975"/>
            <a:chOff x="4249973" y="1201875"/>
            <a:chExt cx="1958568" cy="1888762"/>
          </a:xfrm>
        </p:grpSpPr>
        <p:sp>
          <p:nvSpPr>
            <p:cNvPr id="3497" name="Google Shape;3497;p105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98" name="Google Shape;3498;p105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3499" name="Google Shape;3499;p105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500" name="Google Shape;3500;p105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1" name="Google Shape;3501;p105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3502" name="Google Shape;3502;p105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503" name="Google Shape;3503;p105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4" name="Google Shape;3504;p105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3505" name="Google Shape;3505;p105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506" name="Google Shape;3506;p105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7" name="Google Shape;3507;p105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3508" name="Google Shape;3508;p105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509" name="Google Shape;3509;p105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5F7D95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10" name="Google Shape;3510;p105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3511" name="Google Shape;3511;p105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solidFill>
                <a:srgbClr val="00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3512" name="Google Shape;3512;p105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fmla="val 25514" name="adj1"/>
                  <a:gd fmla="val 64322" name="adj2"/>
                </a:avLst>
              </a:prstGeom>
              <a:solidFill>
                <a:srgbClr val="667E92"/>
              </a:solidFill>
              <a:ln cap="flat" cmpd="sng" w="9525">
                <a:solidFill>
                  <a:srgbClr val="FFFF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516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7" name="Google Shape;3517;p106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518" name="Google Shape;3518;p106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19" name="Google Shape;3519;p106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20" name="Google Shape;3520;p106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21" name="Google Shape;3521;p106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22" name="Google Shape;3522;p106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23" name="Google Shape;3523;p106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524" name="Google Shape;3524;p106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Balthasar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Apothecary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25" name="Google Shape;3525;p106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News of Juliet’s “Death”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69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F69E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 reacts… because of the inaccurate news of… </a:t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F69E1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Mantua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526" name="Google Shape;3526;p106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5, Scene 1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527" name="Google Shape;3527;p106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53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2" name="Google Shape;3532;p107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533" name="Google Shape;3533;p107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4" name="Google Shape;3534;p107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5" name="Google Shape;3535;p107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6" name="Google Shape;3536;p107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7" name="Google Shape;3537;p107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38" name="Google Shape;3538;p107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539" name="Google Shape;3539;p107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254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/>
                        <a:t>Friar Laurence realises Romeo has not been told of the fake death plan*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Friar Laurence’s Chambers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540" name="Google Shape;3540;p107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5, Scene 2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541" name="Google Shape;3541;p107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542" name="Google Shape;3542;p107"/>
          <p:cNvGraphicFramePr/>
          <p:nvPr/>
        </p:nvGraphicFramePr>
        <p:xfrm>
          <a:off x="455613" y="22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63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John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Friar Laurence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546" name="Shape 3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7" name="Google Shape;3547;p108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548" name="Google Shape;3548;p108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49" name="Google Shape;3549;p108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50" name="Google Shape;3550;p108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51" name="Google Shape;3551;p108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52" name="Google Shape;3552;p108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53" name="Google Shape;3553;p108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554" name="Google Shape;3554;p108"/>
          <p:cNvGraphicFramePr/>
          <p:nvPr/>
        </p:nvGraphicFramePr>
        <p:xfrm>
          <a:off x="463475" y="2655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Romeo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Paris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Juliet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55" name="Google Shape;3555;p108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610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Graveyard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Crypt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556" name="Google Shape;3556;p108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5,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557" name="Google Shape;3557;p108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8" name="Google Shape;3558;p108"/>
          <p:cNvSpPr/>
          <p:nvPr/>
        </p:nvSpPr>
        <p:spPr>
          <a:xfrm>
            <a:off x="133700" y="220850"/>
            <a:ext cx="1069500" cy="321900"/>
          </a:xfrm>
          <a:prstGeom prst="rect">
            <a:avLst/>
          </a:prstGeom>
          <a:solidFill>
            <a:srgbClr val="FF00F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PART </a:t>
            </a:r>
            <a:r>
              <a:rPr b="1" lang="en" sz="15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1</a:t>
            </a:r>
            <a:endParaRPr b="1" sz="15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90000"/>
        </a:solidFill>
      </p:bgPr>
    </p:bg>
    <p:spTree>
      <p:nvGrpSpPr>
        <p:cNvPr id="3562" name="Shape 3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3" name="Google Shape;3563;p109"/>
          <p:cNvGrpSpPr/>
          <p:nvPr/>
        </p:nvGrpSpPr>
        <p:grpSpPr>
          <a:xfrm>
            <a:off x="-525915" y="-866060"/>
            <a:ext cx="10348555" cy="6875621"/>
            <a:chOff x="0" y="0"/>
            <a:chExt cx="27596147" cy="18334988"/>
          </a:xfrm>
        </p:grpSpPr>
        <p:sp>
          <p:nvSpPr>
            <p:cNvPr id="3564" name="Google Shape;3564;p109"/>
            <p:cNvSpPr/>
            <p:nvPr/>
          </p:nvSpPr>
          <p:spPr>
            <a:xfrm>
              <a:off x="0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5" name="Google Shape;3565;p109"/>
            <p:cNvSpPr/>
            <p:nvPr/>
          </p:nvSpPr>
          <p:spPr>
            <a:xfrm>
              <a:off x="9214327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6" name="Google Shape;3566;p109"/>
            <p:cNvSpPr/>
            <p:nvPr/>
          </p:nvSpPr>
          <p:spPr>
            <a:xfrm>
              <a:off x="18428653" y="0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4"/>
                  </a:lnTo>
                  <a:lnTo>
                    <a:pt x="0" y="916749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7" name="Google Shape;3567;p109"/>
            <p:cNvSpPr/>
            <p:nvPr/>
          </p:nvSpPr>
          <p:spPr>
            <a:xfrm>
              <a:off x="0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8" name="Google Shape;3568;p109"/>
            <p:cNvSpPr/>
            <p:nvPr/>
          </p:nvSpPr>
          <p:spPr>
            <a:xfrm>
              <a:off x="9214327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3" y="0"/>
                  </a:lnTo>
                  <a:lnTo>
                    <a:pt x="9167493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9" name="Google Shape;3569;p109"/>
            <p:cNvSpPr/>
            <p:nvPr/>
          </p:nvSpPr>
          <p:spPr>
            <a:xfrm>
              <a:off x="18428653" y="9167494"/>
              <a:ext cx="9167494" cy="9167494"/>
            </a:xfrm>
            <a:custGeom>
              <a:rect b="b" l="l" r="r" t="t"/>
              <a:pathLst>
                <a:path extrusionOk="0" h="9167494" w="9167494">
                  <a:moveTo>
                    <a:pt x="0" y="0"/>
                  </a:moveTo>
                  <a:lnTo>
                    <a:pt x="9167494" y="0"/>
                  </a:lnTo>
                  <a:lnTo>
                    <a:pt x="9167494" y="9167493"/>
                  </a:lnTo>
                  <a:lnTo>
                    <a:pt x="0" y="91674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25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aphicFrame>
        <p:nvGraphicFramePr>
          <p:cNvPr id="3570" name="Google Shape;3570;p109"/>
          <p:cNvGraphicFramePr/>
          <p:nvPr/>
        </p:nvGraphicFramePr>
        <p:xfrm>
          <a:off x="463475" y="227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142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Characters: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Balthasar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Prince Escalus 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Capulets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000"/>
                        <a:t>Lord and Lady Capulet</a:t>
                      </a:r>
                      <a:endParaRPr i="1"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Montagues</a:t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000"/>
                        <a:t>Lord and lady Montague</a:t>
                      </a:r>
                      <a:endParaRPr i="1"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71" name="Google Shape;3571;p109"/>
          <p:cNvGraphicFramePr/>
          <p:nvPr/>
        </p:nvGraphicFramePr>
        <p:xfrm>
          <a:off x="463475" y="95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{B570BC5B-6B0A-4F6B-9256-0E8D3F36968A}</a:tableStyleId>
              </a:tblPr>
              <a:tblGrid>
                <a:gridCol w="1824750"/>
                <a:gridCol w="3183250"/>
                <a:gridCol w="3224775"/>
              </a:tblGrid>
              <a:tr h="28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Setting:</a:t>
                      </a:r>
                      <a:endParaRPr b="1" sz="1200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Key Quotations: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My thoughts:</a:t>
                      </a:r>
                      <a:endParaRPr b="1" sz="12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  <a:tr h="24897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/>
                        <a:t>Aftermath of Romeo and Juliet’s deaths*</a:t>
                      </a:r>
                      <a:endParaRPr sz="1000" u="sng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136"/>
                    </a:solidFill>
                  </a:tcPr>
                </a:tc>
                <a:tc hMerge="1"/>
                <a:tc hMerge="1"/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Capulet Crypt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63500" marB="63500" marR="63500" marL="63500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572" name="Google Shape;3572;p109"/>
          <p:cNvSpPr txBox="1"/>
          <p:nvPr/>
        </p:nvSpPr>
        <p:spPr>
          <a:xfrm>
            <a:off x="790950" y="301899"/>
            <a:ext cx="75621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EA9999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Reading Log:</a:t>
            </a:r>
            <a:r>
              <a:rPr lang="en" sz="3500">
                <a:solidFill>
                  <a:schemeClr val="lt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Act 5, Scene 3</a:t>
            </a:r>
            <a:endParaRPr sz="3500">
              <a:solidFill>
                <a:schemeClr val="lt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573" name="Google Shape;3573;p109"/>
          <p:cNvSpPr/>
          <p:nvPr/>
        </p:nvSpPr>
        <p:spPr>
          <a:xfrm>
            <a:off x="7746422" y="220850"/>
            <a:ext cx="231077" cy="188047"/>
          </a:xfrm>
          <a:custGeom>
            <a:rect b="b" l="l" r="r" t="t"/>
            <a:pathLst>
              <a:path extrusionOk="0" h="30172" w="33538">
                <a:moveTo>
                  <a:pt x="17862" y="0"/>
                </a:moveTo>
                <a:lnTo>
                  <a:pt x="17617" y="25"/>
                </a:lnTo>
                <a:lnTo>
                  <a:pt x="17371" y="25"/>
                </a:lnTo>
                <a:lnTo>
                  <a:pt x="17150" y="74"/>
                </a:lnTo>
                <a:lnTo>
                  <a:pt x="16904" y="123"/>
                </a:lnTo>
                <a:lnTo>
                  <a:pt x="16683" y="197"/>
                </a:lnTo>
                <a:lnTo>
                  <a:pt x="16462" y="295"/>
                </a:lnTo>
                <a:lnTo>
                  <a:pt x="16241" y="393"/>
                </a:lnTo>
                <a:lnTo>
                  <a:pt x="16020" y="516"/>
                </a:lnTo>
                <a:lnTo>
                  <a:pt x="15823" y="664"/>
                </a:lnTo>
                <a:lnTo>
                  <a:pt x="15627" y="811"/>
                </a:lnTo>
                <a:lnTo>
                  <a:pt x="15455" y="1008"/>
                </a:lnTo>
                <a:lnTo>
                  <a:pt x="15307" y="1180"/>
                </a:lnTo>
                <a:lnTo>
                  <a:pt x="15135" y="1401"/>
                </a:lnTo>
                <a:lnTo>
                  <a:pt x="15012" y="1622"/>
                </a:lnTo>
                <a:lnTo>
                  <a:pt x="13931" y="3563"/>
                </a:lnTo>
                <a:lnTo>
                  <a:pt x="12801" y="5602"/>
                </a:lnTo>
                <a:lnTo>
                  <a:pt x="11597" y="7740"/>
                </a:lnTo>
                <a:lnTo>
                  <a:pt x="10394" y="9951"/>
                </a:lnTo>
                <a:lnTo>
                  <a:pt x="4571" y="8501"/>
                </a:lnTo>
                <a:lnTo>
                  <a:pt x="4178" y="8403"/>
                </a:lnTo>
                <a:lnTo>
                  <a:pt x="3784" y="8378"/>
                </a:lnTo>
                <a:lnTo>
                  <a:pt x="3440" y="8354"/>
                </a:lnTo>
                <a:lnTo>
                  <a:pt x="3072" y="8378"/>
                </a:lnTo>
                <a:lnTo>
                  <a:pt x="2753" y="8428"/>
                </a:lnTo>
                <a:lnTo>
                  <a:pt x="2433" y="8526"/>
                </a:lnTo>
                <a:lnTo>
                  <a:pt x="2138" y="8624"/>
                </a:lnTo>
                <a:lnTo>
                  <a:pt x="1843" y="8772"/>
                </a:lnTo>
                <a:lnTo>
                  <a:pt x="1573" y="8919"/>
                </a:lnTo>
                <a:lnTo>
                  <a:pt x="1328" y="9116"/>
                </a:lnTo>
                <a:lnTo>
                  <a:pt x="1106" y="9312"/>
                </a:lnTo>
                <a:lnTo>
                  <a:pt x="910" y="9533"/>
                </a:lnTo>
                <a:lnTo>
                  <a:pt x="713" y="9779"/>
                </a:lnTo>
                <a:lnTo>
                  <a:pt x="541" y="10049"/>
                </a:lnTo>
                <a:lnTo>
                  <a:pt x="394" y="10319"/>
                </a:lnTo>
                <a:lnTo>
                  <a:pt x="271" y="10590"/>
                </a:lnTo>
                <a:lnTo>
                  <a:pt x="173" y="10885"/>
                </a:lnTo>
                <a:lnTo>
                  <a:pt x="99" y="11179"/>
                </a:lnTo>
                <a:lnTo>
                  <a:pt x="50" y="11499"/>
                </a:lnTo>
                <a:lnTo>
                  <a:pt x="25" y="11818"/>
                </a:lnTo>
                <a:lnTo>
                  <a:pt x="1" y="12113"/>
                </a:lnTo>
                <a:lnTo>
                  <a:pt x="25" y="12432"/>
                </a:lnTo>
                <a:lnTo>
                  <a:pt x="75" y="12752"/>
                </a:lnTo>
                <a:lnTo>
                  <a:pt x="148" y="13071"/>
                </a:lnTo>
                <a:lnTo>
                  <a:pt x="246" y="13391"/>
                </a:lnTo>
                <a:lnTo>
                  <a:pt x="369" y="13685"/>
                </a:lnTo>
                <a:lnTo>
                  <a:pt x="517" y="13980"/>
                </a:lnTo>
                <a:lnTo>
                  <a:pt x="689" y="14275"/>
                </a:lnTo>
                <a:lnTo>
                  <a:pt x="910" y="14545"/>
                </a:lnTo>
                <a:lnTo>
                  <a:pt x="1131" y="14816"/>
                </a:lnTo>
                <a:lnTo>
                  <a:pt x="1401" y="15061"/>
                </a:lnTo>
                <a:lnTo>
                  <a:pt x="1696" y="15307"/>
                </a:lnTo>
                <a:lnTo>
                  <a:pt x="6438" y="18722"/>
                </a:lnTo>
                <a:lnTo>
                  <a:pt x="6118" y="19754"/>
                </a:lnTo>
                <a:lnTo>
                  <a:pt x="5824" y="20761"/>
                </a:lnTo>
                <a:lnTo>
                  <a:pt x="5553" y="21793"/>
                </a:lnTo>
                <a:lnTo>
                  <a:pt x="5357" y="22801"/>
                </a:lnTo>
                <a:lnTo>
                  <a:pt x="5209" y="22850"/>
                </a:lnTo>
                <a:lnTo>
                  <a:pt x="4816" y="23046"/>
                </a:lnTo>
                <a:lnTo>
                  <a:pt x="4472" y="23267"/>
                </a:lnTo>
                <a:lnTo>
                  <a:pt x="4178" y="23513"/>
                </a:lnTo>
                <a:lnTo>
                  <a:pt x="3907" y="23759"/>
                </a:lnTo>
                <a:lnTo>
                  <a:pt x="3711" y="24054"/>
                </a:lnTo>
                <a:lnTo>
                  <a:pt x="3539" y="24324"/>
                </a:lnTo>
                <a:lnTo>
                  <a:pt x="3391" y="24643"/>
                </a:lnTo>
                <a:lnTo>
                  <a:pt x="3318" y="24938"/>
                </a:lnTo>
                <a:lnTo>
                  <a:pt x="3244" y="25282"/>
                </a:lnTo>
                <a:lnTo>
                  <a:pt x="3244" y="25601"/>
                </a:lnTo>
                <a:lnTo>
                  <a:pt x="3244" y="25921"/>
                </a:lnTo>
                <a:lnTo>
                  <a:pt x="3293" y="26265"/>
                </a:lnTo>
                <a:lnTo>
                  <a:pt x="3367" y="26584"/>
                </a:lnTo>
                <a:lnTo>
                  <a:pt x="3490" y="26904"/>
                </a:lnTo>
                <a:lnTo>
                  <a:pt x="3612" y="27223"/>
                </a:lnTo>
                <a:lnTo>
                  <a:pt x="3784" y="27542"/>
                </a:lnTo>
                <a:lnTo>
                  <a:pt x="3981" y="27837"/>
                </a:lnTo>
                <a:lnTo>
                  <a:pt x="4202" y="28132"/>
                </a:lnTo>
                <a:lnTo>
                  <a:pt x="4423" y="28402"/>
                </a:lnTo>
                <a:lnTo>
                  <a:pt x="4693" y="28648"/>
                </a:lnTo>
                <a:lnTo>
                  <a:pt x="4988" y="28869"/>
                </a:lnTo>
                <a:lnTo>
                  <a:pt x="5283" y="29090"/>
                </a:lnTo>
                <a:lnTo>
                  <a:pt x="5603" y="29262"/>
                </a:lnTo>
                <a:lnTo>
                  <a:pt x="5922" y="29410"/>
                </a:lnTo>
                <a:lnTo>
                  <a:pt x="6266" y="29532"/>
                </a:lnTo>
                <a:lnTo>
                  <a:pt x="6634" y="29631"/>
                </a:lnTo>
                <a:lnTo>
                  <a:pt x="7003" y="29680"/>
                </a:lnTo>
                <a:lnTo>
                  <a:pt x="7396" y="29704"/>
                </a:lnTo>
                <a:lnTo>
                  <a:pt x="7789" y="29680"/>
                </a:lnTo>
                <a:lnTo>
                  <a:pt x="8182" y="29631"/>
                </a:lnTo>
                <a:lnTo>
                  <a:pt x="8600" y="29508"/>
                </a:lnTo>
                <a:lnTo>
                  <a:pt x="8993" y="29360"/>
                </a:lnTo>
                <a:lnTo>
                  <a:pt x="10959" y="28525"/>
                </a:lnTo>
                <a:lnTo>
                  <a:pt x="12949" y="27739"/>
                </a:lnTo>
                <a:lnTo>
                  <a:pt x="14939" y="27002"/>
                </a:lnTo>
                <a:lnTo>
                  <a:pt x="16929" y="26265"/>
                </a:lnTo>
                <a:lnTo>
                  <a:pt x="21548" y="29582"/>
                </a:lnTo>
                <a:lnTo>
                  <a:pt x="21794" y="29754"/>
                </a:lnTo>
                <a:lnTo>
                  <a:pt x="22039" y="29901"/>
                </a:lnTo>
                <a:lnTo>
                  <a:pt x="22309" y="29999"/>
                </a:lnTo>
                <a:lnTo>
                  <a:pt x="22555" y="30073"/>
                </a:lnTo>
                <a:lnTo>
                  <a:pt x="22825" y="30147"/>
                </a:lnTo>
                <a:lnTo>
                  <a:pt x="23071" y="30171"/>
                </a:lnTo>
                <a:lnTo>
                  <a:pt x="23587" y="30171"/>
                </a:lnTo>
                <a:lnTo>
                  <a:pt x="23833" y="30122"/>
                </a:lnTo>
                <a:lnTo>
                  <a:pt x="24078" y="30073"/>
                </a:lnTo>
                <a:lnTo>
                  <a:pt x="24324" y="29999"/>
                </a:lnTo>
                <a:lnTo>
                  <a:pt x="24570" y="29901"/>
                </a:lnTo>
                <a:lnTo>
                  <a:pt x="24791" y="29778"/>
                </a:lnTo>
                <a:lnTo>
                  <a:pt x="25012" y="29655"/>
                </a:lnTo>
                <a:lnTo>
                  <a:pt x="25233" y="29508"/>
                </a:lnTo>
                <a:lnTo>
                  <a:pt x="25430" y="29336"/>
                </a:lnTo>
                <a:lnTo>
                  <a:pt x="25626" y="29164"/>
                </a:lnTo>
                <a:lnTo>
                  <a:pt x="25798" y="28967"/>
                </a:lnTo>
                <a:lnTo>
                  <a:pt x="25995" y="28771"/>
                </a:lnTo>
                <a:lnTo>
                  <a:pt x="26142" y="28550"/>
                </a:lnTo>
                <a:lnTo>
                  <a:pt x="26290" y="28329"/>
                </a:lnTo>
                <a:lnTo>
                  <a:pt x="26413" y="28107"/>
                </a:lnTo>
                <a:lnTo>
                  <a:pt x="26535" y="27862"/>
                </a:lnTo>
                <a:lnTo>
                  <a:pt x="26634" y="27616"/>
                </a:lnTo>
                <a:lnTo>
                  <a:pt x="26732" y="27370"/>
                </a:lnTo>
                <a:lnTo>
                  <a:pt x="26806" y="27125"/>
                </a:lnTo>
                <a:lnTo>
                  <a:pt x="26855" y="26854"/>
                </a:lnTo>
                <a:lnTo>
                  <a:pt x="26879" y="26609"/>
                </a:lnTo>
                <a:lnTo>
                  <a:pt x="26904" y="26338"/>
                </a:lnTo>
                <a:lnTo>
                  <a:pt x="26879" y="26068"/>
                </a:lnTo>
                <a:lnTo>
                  <a:pt x="26855" y="25798"/>
                </a:lnTo>
                <a:lnTo>
                  <a:pt x="26806" y="25552"/>
                </a:lnTo>
                <a:lnTo>
                  <a:pt x="26290" y="23390"/>
                </a:lnTo>
                <a:lnTo>
                  <a:pt x="28575" y="22776"/>
                </a:lnTo>
                <a:lnTo>
                  <a:pt x="29729" y="22506"/>
                </a:lnTo>
                <a:lnTo>
                  <a:pt x="30884" y="22235"/>
                </a:lnTo>
                <a:lnTo>
                  <a:pt x="31203" y="22137"/>
                </a:lnTo>
                <a:lnTo>
                  <a:pt x="31498" y="22014"/>
                </a:lnTo>
                <a:lnTo>
                  <a:pt x="31793" y="21891"/>
                </a:lnTo>
                <a:lnTo>
                  <a:pt x="32063" y="21719"/>
                </a:lnTo>
                <a:lnTo>
                  <a:pt x="32285" y="21548"/>
                </a:lnTo>
                <a:lnTo>
                  <a:pt x="32506" y="21326"/>
                </a:lnTo>
                <a:lnTo>
                  <a:pt x="32702" y="21105"/>
                </a:lnTo>
                <a:lnTo>
                  <a:pt x="32899" y="20884"/>
                </a:lnTo>
                <a:lnTo>
                  <a:pt x="33046" y="20638"/>
                </a:lnTo>
                <a:lnTo>
                  <a:pt x="33169" y="20368"/>
                </a:lnTo>
                <a:lnTo>
                  <a:pt x="33292" y="20098"/>
                </a:lnTo>
                <a:lnTo>
                  <a:pt x="33390" y="19828"/>
                </a:lnTo>
                <a:lnTo>
                  <a:pt x="33464" y="19533"/>
                </a:lnTo>
                <a:lnTo>
                  <a:pt x="33513" y="19238"/>
                </a:lnTo>
                <a:lnTo>
                  <a:pt x="33538" y="18943"/>
                </a:lnTo>
                <a:lnTo>
                  <a:pt x="33538" y="18648"/>
                </a:lnTo>
                <a:lnTo>
                  <a:pt x="33538" y="18354"/>
                </a:lnTo>
                <a:lnTo>
                  <a:pt x="33488" y="18059"/>
                </a:lnTo>
                <a:lnTo>
                  <a:pt x="33439" y="17764"/>
                </a:lnTo>
                <a:lnTo>
                  <a:pt x="33366" y="17494"/>
                </a:lnTo>
                <a:lnTo>
                  <a:pt x="33267" y="17199"/>
                </a:lnTo>
                <a:lnTo>
                  <a:pt x="33169" y="16929"/>
                </a:lnTo>
                <a:lnTo>
                  <a:pt x="33022" y="16658"/>
                </a:lnTo>
                <a:lnTo>
                  <a:pt x="32874" y="16413"/>
                </a:lnTo>
                <a:lnTo>
                  <a:pt x="32678" y="16191"/>
                </a:lnTo>
                <a:lnTo>
                  <a:pt x="32481" y="15970"/>
                </a:lnTo>
                <a:lnTo>
                  <a:pt x="32260" y="15749"/>
                </a:lnTo>
                <a:lnTo>
                  <a:pt x="32039" y="15577"/>
                </a:lnTo>
                <a:lnTo>
                  <a:pt x="31769" y="15405"/>
                </a:lnTo>
                <a:lnTo>
                  <a:pt x="31498" y="15258"/>
                </a:lnTo>
                <a:lnTo>
                  <a:pt x="31203" y="15135"/>
                </a:lnTo>
                <a:lnTo>
                  <a:pt x="30884" y="15037"/>
                </a:lnTo>
                <a:lnTo>
                  <a:pt x="23857" y="13292"/>
                </a:lnTo>
                <a:lnTo>
                  <a:pt x="22531" y="7863"/>
                </a:lnTo>
                <a:lnTo>
                  <a:pt x="21179" y="2433"/>
                </a:lnTo>
                <a:lnTo>
                  <a:pt x="21106" y="2187"/>
                </a:lnTo>
                <a:lnTo>
                  <a:pt x="21007" y="1941"/>
                </a:lnTo>
                <a:lnTo>
                  <a:pt x="20884" y="1720"/>
                </a:lnTo>
                <a:lnTo>
                  <a:pt x="20762" y="1499"/>
                </a:lnTo>
                <a:lnTo>
                  <a:pt x="20614" y="1303"/>
                </a:lnTo>
                <a:lnTo>
                  <a:pt x="20467" y="1106"/>
                </a:lnTo>
                <a:lnTo>
                  <a:pt x="20295" y="934"/>
                </a:lnTo>
                <a:lnTo>
                  <a:pt x="20123" y="787"/>
                </a:lnTo>
                <a:lnTo>
                  <a:pt x="19926" y="639"/>
                </a:lnTo>
                <a:lnTo>
                  <a:pt x="19705" y="516"/>
                </a:lnTo>
                <a:lnTo>
                  <a:pt x="19509" y="393"/>
                </a:lnTo>
                <a:lnTo>
                  <a:pt x="19287" y="295"/>
                </a:lnTo>
                <a:lnTo>
                  <a:pt x="19042" y="197"/>
                </a:lnTo>
                <a:lnTo>
                  <a:pt x="18821" y="148"/>
                </a:lnTo>
                <a:lnTo>
                  <a:pt x="18575" y="74"/>
                </a:lnTo>
                <a:lnTo>
                  <a:pt x="18354" y="50"/>
                </a:lnTo>
                <a:lnTo>
                  <a:pt x="18108" y="25"/>
                </a:lnTo>
                <a:lnTo>
                  <a:pt x="1786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4" name="Google Shape;3574;p109"/>
          <p:cNvSpPr/>
          <p:nvPr/>
        </p:nvSpPr>
        <p:spPr>
          <a:xfrm>
            <a:off x="133700" y="220850"/>
            <a:ext cx="1069500" cy="321900"/>
          </a:xfrm>
          <a:prstGeom prst="rect">
            <a:avLst/>
          </a:prstGeom>
          <a:solidFill>
            <a:srgbClr val="FF00F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PART 2</a:t>
            </a:r>
            <a:endParaRPr b="1" sz="15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et Portfolio by Slidesgo">
  <a:themeElements>
    <a:clrScheme name="Simple Light">
      <a:dk1>
        <a:srgbClr val="5D2F5C"/>
      </a:dk1>
      <a:lt1>
        <a:srgbClr val="FFFFFF"/>
      </a:lt1>
      <a:dk2>
        <a:srgbClr val="D1AAC0"/>
      </a:dk2>
      <a:lt2>
        <a:srgbClr val="A36483"/>
      </a:lt2>
      <a:accent1>
        <a:srgbClr val="321131"/>
      </a:accent1>
      <a:accent2>
        <a:srgbClr val="AB95BB"/>
      </a:accent2>
      <a:accent3>
        <a:srgbClr val="A65E5D"/>
      </a:accent3>
      <a:accent4>
        <a:srgbClr val="F2AE70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Happy Shakespeare Week! by Slidesgo">
  <a:themeElements>
    <a:clrScheme name="Simple Light">
      <a:dk1>
        <a:srgbClr val="38232D"/>
      </a:dk1>
      <a:lt1>
        <a:srgbClr val="4C343E"/>
      </a:lt1>
      <a:dk2>
        <a:srgbClr val="9E355A"/>
      </a:dk2>
      <a:lt2>
        <a:srgbClr val="EA2A54"/>
      </a:lt2>
      <a:accent1>
        <a:srgbClr val="FF9136"/>
      </a:accent1>
      <a:accent2>
        <a:srgbClr val="FFB448"/>
      </a:accent2>
      <a:accent3>
        <a:srgbClr val="E8C7A3"/>
      </a:accent3>
      <a:accent4>
        <a:srgbClr val="DDCDAF"/>
      </a:accent4>
      <a:accent5>
        <a:srgbClr val="F7EACB"/>
      </a:accent5>
      <a:accent6>
        <a:srgbClr val="FFFFFF"/>
      </a:accent6>
      <a:hlink>
        <a:srgbClr val="3823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