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89.xml"/>
  <Override ContentType="application/vnd.openxmlformats-officedocument.presentationml.slideLayout+xml" PartName="/ppt/slideLayouts/slideLayout70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64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78.xml"/>
  <Override ContentType="application/vnd.openxmlformats-officedocument.presentationml.slideLayout+xml" PartName="/ppt/slideLayouts/slideLayout65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85.xml"/>
  <Override ContentType="application/vnd.openxmlformats-officedocument.presentationml.slideLayout+xml" PartName="/ppt/slideLayouts/slideLayout72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7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66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1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4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67.xml"/>
  <Override ContentType="application/vnd.openxmlformats-officedocument.presentationml.slideLayout+xml" PartName="/ppt/slideLayouts/slideLayout92.xml"/>
  <Override ContentType="application/vnd.openxmlformats-officedocument.presentationml.slideLayout+xml" PartName="/ppt/slideLayouts/slideLayout83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7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7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91.xml"/>
  <Override ContentType="application/vnd.openxmlformats-officedocument.presentationml.slideLayout+xml" PartName="/ppt/slideLayouts/slideLayout68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9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7.xml"/>
  <Override ContentType="application/vnd.openxmlformats-officedocument.presentationml.slideLayout+xml" PartName="/ppt/slideLayouts/slideLayout82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73.xml"/>
  <Override ContentType="application/vnd.openxmlformats-officedocument.presentationml.slideLayout+xml" PartName="/ppt/slideLayouts/slideLayout86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81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69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8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8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63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93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8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75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Master+xml" PartName="/ppt/slideMasters/slideMaster5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7.xml"/>
  <Override ContentType="application/vnd.openxmlformats-officedocument.theme+xml" PartName="/ppt/theme/theme6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41" r:id="rId4"/>
    <p:sldMasterId id="2147483742" r:id="rId5"/>
    <p:sldMasterId id="2147483743" r:id="rId6"/>
    <p:sldMasterId id="2147483744" r:id="rId7"/>
    <p:sldMasterId id="2147483745" r:id="rId8"/>
    <p:sldMasterId id="2147483746" r:id="rId9"/>
  </p:sldMasterIdLst>
  <p:notesMasterIdLst>
    <p:notesMasterId r:id="rId10"/>
  </p:notesMasterIdLst>
  <p:sldIdLst>
    <p:sldId id="256" r:id="rId11"/>
    <p:sldId id="257" r:id="rId12"/>
    <p:sldId id="258" r:id="rId13"/>
    <p:sldId id="259" r:id="rId14"/>
    <p:sldId id="260" r:id="rId15"/>
    <p:sldId id="261" r:id="rId16"/>
    <p:sldId id="262" r:id="rId17"/>
    <p:sldId id="263" r:id="rId18"/>
    <p:sldId id="264" r:id="rId19"/>
    <p:sldId id="265" r:id="rId20"/>
    <p:sldId id="266" r:id="rId21"/>
    <p:sldId id="267" r:id="rId22"/>
    <p:sldId id="268" r:id="rId23"/>
  </p:sldIdLst>
  <p:sldSz cy="5143500" cx="9144000"/>
  <p:notesSz cx="6858000" cy="9144000"/>
  <p:embeddedFontLst>
    <p:embeddedFont>
      <p:font typeface="Bilbo"/>
      <p:regular r:id="rId24"/>
    </p:embeddedFont>
    <p:embeddedFont>
      <p:font typeface="Indie Flower"/>
      <p:regular r:id="rId25"/>
    </p:embeddedFont>
    <p:embeddedFont>
      <p:font typeface="Average"/>
      <p:regular r:id="rId26"/>
    </p:embeddedFont>
    <p:embeddedFont>
      <p:font typeface="Vidaloka"/>
      <p:regular r:id="rId27"/>
    </p:embeddedFont>
    <p:embeddedFont>
      <p:font typeface="Just Another Hand"/>
      <p:regular r:id="rId28"/>
    </p:embeddedFont>
    <p:embeddedFont>
      <p:font typeface="Slackey"/>
      <p:regular r:id="rId29"/>
    </p:embeddedFont>
    <p:embeddedFont>
      <p:font typeface="Lobster"/>
      <p:regular r:id="rId30"/>
    </p:embeddedFont>
    <p:embeddedFont>
      <p:font typeface="Amaranth"/>
      <p:regular r:id="rId31"/>
      <p:bold r:id="rId32"/>
      <p:italic r:id="rId33"/>
      <p:boldItalic r:id="rId34"/>
    </p:embeddedFont>
    <p:embeddedFont>
      <p:font typeface="Cabin"/>
      <p:regular r:id="rId35"/>
      <p:bold r:id="rId36"/>
      <p:italic r:id="rId37"/>
      <p:boldItalic r:id="rId38"/>
    </p:embeddedFont>
    <p:embeddedFont>
      <p:font typeface="Bebas Neue"/>
      <p:regular r:id="rId39"/>
    </p:embeddedFont>
    <p:embeddedFont>
      <p:font typeface="Bubblegum Sans"/>
      <p:regular r:id="rId40"/>
    </p:embeddedFont>
    <p:embeddedFont>
      <p:font typeface="Palatino Linotype"/>
      <p:regular r:id="rId41"/>
      <p:bold r:id="rId42"/>
      <p:italic r:id="rId43"/>
      <p:boldItalic r:id="rId44"/>
    </p:embeddedFont>
    <p:embeddedFont>
      <p:font typeface="Bricolage Grotesque"/>
      <p:regular r:id="rId45"/>
      <p:bold r:id="rId46"/>
    </p:embeddedFont>
    <p:embeddedFont>
      <p:font typeface="Bricolage Grotesque Medium"/>
      <p:regular r:id="rId47"/>
      <p:bold r:id="rId48"/>
    </p:embeddedFont>
    <p:embeddedFont>
      <p:font typeface="Oswald"/>
      <p:regular r:id="rId49"/>
      <p:bold r:id="rId50"/>
    </p:embeddedFont>
    <p:embeddedFont>
      <p:font typeface="Eagle Lake"/>
      <p:regular r:id="rId5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47B60F91-D627-4219-A795-46139C8C40A2}">
  <a:tblStyle styleId="{47B60F91-D627-4219-A795-46139C8C40A2}" styleName="Table_0">
    <a:wholeTbl>
      <a:tcTxStyle b="off" i="off">
        <a:font>
          <a:latin typeface="Calibri"/>
          <a:ea typeface="Calibri"/>
          <a:cs typeface="Calibri"/>
        </a:font>
        <a:srgbClr val="000000"/>
      </a:tcTxStyle>
      <a:tcStyle>
        <a:tcBdr>
          <a:lef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9EFF7"/>
          </a:solidFill>
        </a:fill>
      </a:tcStyle>
    </a:wholeTbl>
    <a:band1H>
      <a:tcTxStyle/>
      <a:tcStyle>
        <a:fill>
          <a:solidFill>
            <a:srgbClr val="D0DEEF"/>
          </a:solidFill>
        </a:fill>
      </a:tcStyle>
    </a:band1H>
    <a:band2H>
      <a:tcTxStyle/>
    </a:band2H>
    <a:band1V>
      <a:tcTxStyle/>
      <a:tcStyle>
        <a:fill>
          <a:solidFill>
            <a:srgbClr val="D0DEEF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5B9BD5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rgbClr val="FFFFFF"/>
      </a:tcTxStyle>
      <a:tcStyle>
        <a:fill>
          <a:solidFill>
            <a:srgbClr val="5B9BD5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top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rgbClr val="5B9BD5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rgbClr val="FFFFFF"/>
      </a:tcTxStyle>
      <a:tcStyle>
        <a:tcBdr>
          <a:bottom>
            <a:ln cap="flat" cmpd="sng" w="38100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rgbClr val="5B9BD5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BubblegumSans-regular.fntdata"/><Relationship Id="rId42" Type="http://schemas.openxmlformats.org/officeDocument/2006/relationships/font" Target="fonts/PalatinoLinotype-bold.fntdata"/><Relationship Id="rId41" Type="http://schemas.openxmlformats.org/officeDocument/2006/relationships/font" Target="fonts/PalatinoLinotype-regular.fntdata"/><Relationship Id="rId44" Type="http://schemas.openxmlformats.org/officeDocument/2006/relationships/font" Target="fonts/PalatinoLinotype-boldItalic.fntdata"/><Relationship Id="rId43" Type="http://schemas.openxmlformats.org/officeDocument/2006/relationships/font" Target="fonts/PalatinoLinotype-italic.fntdata"/><Relationship Id="rId46" Type="http://schemas.openxmlformats.org/officeDocument/2006/relationships/font" Target="fonts/BricolageGrotesque-bold.fntdata"/><Relationship Id="rId45" Type="http://schemas.openxmlformats.org/officeDocument/2006/relationships/font" Target="fonts/BricolageGrotesque-regular.fntdata"/><Relationship Id="rId1" Type="http://schemas.openxmlformats.org/officeDocument/2006/relationships/theme" Target="theme/theme6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48" Type="http://schemas.openxmlformats.org/officeDocument/2006/relationships/font" Target="fonts/BricolageGrotesqueMedium-bold.fntdata"/><Relationship Id="rId47" Type="http://schemas.openxmlformats.org/officeDocument/2006/relationships/font" Target="fonts/BricolageGrotesqueMedium-regular.fntdata"/><Relationship Id="rId49" Type="http://schemas.openxmlformats.org/officeDocument/2006/relationships/font" Target="fonts/Oswald-regular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font" Target="fonts/Amaranth-regular.fntdata"/><Relationship Id="rId30" Type="http://schemas.openxmlformats.org/officeDocument/2006/relationships/font" Target="fonts/Lobster-regular.fntdata"/><Relationship Id="rId33" Type="http://schemas.openxmlformats.org/officeDocument/2006/relationships/font" Target="fonts/Amaranth-italic.fntdata"/><Relationship Id="rId32" Type="http://schemas.openxmlformats.org/officeDocument/2006/relationships/font" Target="fonts/Amaranth-bold.fntdata"/><Relationship Id="rId35" Type="http://schemas.openxmlformats.org/officeDocument/2006/relationships/font" Target="fonts/Cabin-regular.fntdata"/><Relationship Id="rId34" Type="http://schemas.openxmlformats.org/officeDocument/2006/relationships/font" Target="fonts/Amaranth-boldItalic.fntdata"/><Relationship Id="rId37" Type="http://schemas.openxmlformats.org/officeDocument/2006/relationships/font" Target="fonts/Cabin-italic.fntdata"/><Relationship Id="rId36" Type="http://schemas.openxmlformats.org/officeDocument/2006/relationships/font" Target="fonts/Cabin-bold.fntdata"/><Relationship Id="rId39" Type="http://schemas.openxmlformats.org/officeDocument/2006/relationships/font" Target="fonts/BebasNeue-regular.fntdata"/><Relationship Id="rId38" Type="http://schemas.openxmlformats.org/officeDocument/2006/relationships/font" Target="fonts/Cabin-boldItalic.fntdata"/><Relationship Id="rId20" Type="http://schemas.openxmlformats.org/officeDocument/2006/relationships/slide" Target="slides/slide10.xml"/><Relationship Id="rId22" Type="http://schemas.openxmlformats.org/officeDocument/2006/relationships/slide" Target="slides/slide12.xml"/><Relationship Id="rId21" Type="http://schemas.openxmlformats.org/officeDocument/2006/relationships/slide" Target="slides/slide11.xml"/><Relationship Id="rId24" Type="http://schemas.openxmlformats.org/officeDocument/2006/relationships/font" Target="fonts/Bilbo-regular.fntdata"/><Relationship Id="rId23" Type="http://schemas.openxmlformats.org/officeDocument/2006/relationships/slide" Target="slides/slide13.xml"/><Relationship Id="rId26" Type="http://schemas.openxmlformats.org/officeDocument/2006/relationships/font" Target="fonts/Average-regular.fntdata"/><Relationship Id="rId25" Type="http://schemas.openxmlformats.org/officeDocument/2006/relationships/font" Target="fonts/IndieFlower-regular.fntdata"/><Relationship Id="rId28" Type="http://schemas.openxmlformats.org/officeDocument/2006/relationships/font" Target="fonts/JustAnotherHand-regular.fntdata"/><Relationship Id="rId27" Type="http://schemas.openxmlformats.org/officeDocument/2006/relationships/font" Target="fonts/Vidaloka-regular.fntdata"/><Relationship Id="rId29" Type="http://schemas.openxmlformats.org/officeDocument/2006/relationships/font" Target="fonts/Slackey-regular.fntdata"/><Relationship Id="rId51" Type="http://schemas.openxmlformats.org/officeDocument/2006/relationships/font" Target="fonts/EagleLake-regular.fntdata"/><Relationship Id="rId50" Type="http://schemas.openxmlformats.org/officeDocument/2006/relationships/font" Target="fonts/Oswald-bold.fntdata"/><Relationship Id="rId11" Type="http://schemas.openxmlformats.org/officeDocument/2006/relationships/slide" Target="slides/slide1.xml"/><Relationship Id="rId10" Type="http://schemas.openxmlformats.org/officeDocument/2006/relationships/notesMaster" Target="notesMasters/notesMaster1.xml"/><Relationship Id="rId13" Type="http://schemas.openxmlformats.org/officeDocument/2006/relationships/slide" Target="slides/slide3.xml"/><Relationship Id="rId12" Type="http://schemas.openxmlformats.org/officeDocument/2006/relationships/slide" Target="slides/slide2.xml"/><Relationship Id="rId15" Type="http://schemas.openxmlformats.org/officeDocument/2006/relationships/slide" Target="slides/slide5.xml"/><Relationship Id="rId14" Type="http://schemas.openxmlformats.org/officeDocument/2006/relationships/slide" Target="slides/slide4.xml"/><Relationship Id="rId17" Type="http://schemas.openxmlformats.org/officeDocument/2006/relationships/slide" Target="slides/slide7.xml"/><Relationship Id="rId16" Type="http://schemas.openxmlformats.org/officeDocument/2006/relationships/slide" Target="slides/slide6.xml"/><Relationship Id="rId19" Type="http://schemas.openxmlformats.org/officeDocument/2006/relationships/slide" Target="slides/slide9.xml"/><Relationship Id="rId18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3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5" name="Google Shape;207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5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h2bca495957821fe0_1_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7" name="Google Shape;2087;h2bca495957821fe0_1_9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4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5" name="Google Shape;2105;hfa6e2ca167bacb9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06" name="Google Shape;2106;hfa6e2ca167bacb9_1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4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5" name="Google Shape;2125;h2bca495957821fe0_1_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26" name="Google Shape;2126;h2bca495957821fe0_1_19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h2bca495957821fe0_1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43" name="Google Shape;2143;h2bca495957821fe0_1_2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h2bca495957821fe0_1_57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3" name="Google Shape;2163;h2bca495957821fe0_1_5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2" name="Shape 2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3" name="Google Shape;2203;h2bca495957821fe0_1_58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4" name="Google Shape;2204;h2bca495957821fe0_1_5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9" name="Shape 2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0" name="Google Shape;2210;h2bca495957821fe0_1_5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11" name="Google Shape;2211;h2bca495957821fe0_1_5621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" name="Google Shape;2222;h2bca495957821fe0_1_76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3" name="Google Shape;2223;h2bca495957821fe0_1_7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8" name="Shape 2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9" name="Google Shape;2239;h2bca495957821fe0_1_95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0" name="Google Shape;2240;h2bca495957821fe0_1_9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5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37c82552aea_0_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7" name="Google Shape;2247;g37c82552aea_0_5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0" name="Shape 2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1" name="Google Shape;2281;g37c82552aea_0_8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2" name="Google Shape;2282;g37c82552aea_0_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0" name="Shape 2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1" name="Google Shape;2291;g37c82552aea_0_7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2" name="Google Shape;2292;g37c82552aea_0_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Relationship Id="rId2" Type="http://schemas.openxmlformats.org/officeDocument/2006/relationships/image" Target="../media/image5.jpg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8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5" name="Google Shape;65;p15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/>
          <p:nvPr>
            <p:ph type="ctrTitle"/>
          </p:nvPr>
        </p:nvSpPr>
        <p:spPr>
          <a:xfrm>
            <a:off x="342900" y="1065213"/>
            <a:ext cx="3886200" cy="735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" type="subTitle"/>
          </p:nvPr>
        </p:nvSpPr>
        <p:spPr>
          <a:xfrm>
            <a:off x="685800" y="1943100"/>
            <a:ext cx="3200400" cy="8763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9" name="Google Shape;69;p16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4" name="Google Shape;74;p17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75" name="Google Shape;75;p17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77" name="Google Shape;77;p17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/>
          <p:nvPr>
            <p:ph type="title"/>
          </p:nvPr>
        </p:nvSpPr>
        <p:spPr>
          <a:xfrm>
            <a:off x="361156" y="2203450"/>
            <a:ext cx="3886200" cy="6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 cap="none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0" name="Google Shape;80;p18"/>
          <p:cNvSpPr txBox="1"/>
          <p:nvPr>
            <p:ph idx="1" type="body"/>
          </p:nvPr>
        </p:nvSpPr>
        <p:spPr>
          <a:xfrm>
            <a:off x="361156" y="1453357"/>
            <a:ext cx="3886200" cy="7503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800"/>
              <a:buNone/>
              <a:defRPr sz="8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rgbClr val="888888"/>
              </a:buClr>
              <a:buSzPts val="700"/>
              <a:buNone/>
              <a:defRPr sz="7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1" name="Google Shape;81;p18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2" name="Google Shape;82;p18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3" name="Google Shape;83;p18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idx="1" type="body"/>
          </p:nvPr>
        </p:nvSpPr>
        <p:spPr>
          <a:xfrm>
            <a:off x="2286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7" name="Google Shape;87;p19"/>
          <p:cNvSpPr txBox="1"/>
          <p:nvPr>
            <p:ph idx="2" type="body"/>
          </p:nvPr>
        </p:nvSpPr>
        <p:spPr>
          <a:xfrm>
            <a:off x="2324100" y="800100"/>
            <a:ext cx="20193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175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2pPr>
            <a:lvl3pPr indent="-2921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900"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900"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9pPr>
          </a:lstStyle>
          <a:p/>
        </p:txBody>
      </p:sp>
      <p:sp>
        <p:nvSpPr>
          <p:cNvPr id="88" name="Google Shape;88;p19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89" name="Google Shape;89;p19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0" name="Google Shape;90;p19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0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1" type="body"/>
          </p:nvPr>
        </p:nvSpPr>
        <p:spPr>
          <a:xfrm>
            <a:off x="228600" y="767556"/>
            <a:ext cx="20202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4" name="Google Shape;94;p20"/>
          <p:cNvSpPr txBox="1"/>
          <p:nvPr>
            <p:ph idx="2" type="body"/>
          </p:nvPr>
        </p:nvSpPr>
        <p:spPr>
          <a:xfrm>
            <a:off x="228600" y="1087438"/>
            <a:ext cx="20202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5" name="Google Shape;95;p20"/>
          <p:cNvSpPr txBox="1"/>
          <p:nvPr>
            <p:ph idx="3" type="body"/>
          </p:nvPr>
        </p:nvSpPr>
        <p:spPr>
          <a:xfrm>
            <a:off x="2322513" y="767556"/>
            <a:ext cx="2021100" cy="320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b="1" sz="9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b="1" sz="800"/>
            </a:lvl9pPr>
          </a:lstStyle>
          <a:p/>
        </p:txBody>
      </p:sp>
      <p:sp>
        <p:nvSpPr>
          <p:cNvPr id="96" name="Google Shape;96;p20"/>
          <p:cNvSpPr txBox="1"/>
          <p:nvPr>
            <p:ph idx="4" type="body"/>
          </p:nvPr>
        </p:nvSpPr>
        <p:spPr>
          <a:xfrm>
            <a:off x="2322513" y="1087438"/>
            <a:ext cx="2021100" cy="19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indent="-2921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900"/>
            </a:lvl3pPr>
            <a:lvl4pPr indent="-2794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800"/>
            </a:lvl4pPr>
            <a:lvl5pPr indent="-2794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800"/>
            </a:lvl5pPr>
            <a:lvl6pPr indent="-2794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6pPr>
            <a:lvl7pPr indent="-2794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7pPr>
            <a:lvl8pPr indent="-2794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8pPr>
            <a:lvl9pPr indent="-2794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800"/>
            </a:lvl9pPr>
          </a:lstStyle>
          <a:p/>
        </p:txBody>
      </p:sp>
      <p:sp>
        <p:nvSpPr>
          <p:cNvPr id="97" name="Google Shape;97;p20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8" name="Google Shape;98;p20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1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2" name="Google Shape;102;p21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4" name="Google Shape;104;p21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2"/>
          <p:cNvSpPr txBox="1"/>
          <p:nvPr>
            <p:ph type="title"/>
          </p:nvPr>
        </p:nvSpPr>
        <p:spPr>
          <a:xfrm>
            <a:off x="228600" y="136525"/>
            <a:ext cx="1504200" cy="5811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07" name="Google Shape;107;p22"/>
          <p:cNvSpPr txBox="1"/>
          <p:nvPr>
            <p:ph idx="1" type="body"/>
          </p:nvPr>
        </p:nvSpPr>
        <p:spPr>
          <a:xfrm>
            <a:off x="1787525" y="136525"/>
            <a:ext cx="2556000" cy="29265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75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08" name="Google Shape;108;p22"/>
          <p:cNvSpPr txBox="1"/>
          <p:nvPr>
            <p:ph idx="2" type="body"/>
          </p:nvPr>
        </p:nvSpPr>
        <p:spPr>
          <a:xfrm>
            <a:off x="228600" y="717550"/>
            <a:ext cx="1504200" cy="23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09" name="Google Shape;109;p22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3"/>
          <p:cNvSpPr txBox="1"/>
          <p:nvPr>
            <p:ph type="title"/>
          </p:nvPr>
        </p:nvSpPr>
        <p:spPr>
          <a:xfrm>
            <a:off x="896144" y="2400300"/>
            <a:ext cx="2743200" cy="283500"/>
          </a:xfrm>
          <a:prstGeom prst="rect">
            <a:avLst/>
          </a:prstGeom>
          <a:noFill/>
          <a:ln>
            <a:noFill/>
          </a:ln>
        </p:spPr>
        <p:txBody>
          <a:bodyPr anchorCtr="0" anchor="b" bIns="22850" lIns="45725" spcFirstLastPara="1" rIns="45725" wrap="square" tIns="2285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b="1" sz="1000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4" name="Google Shape;114;p23"/>
          <p:cNvSpPr/>
          <p:nvPr>
            <p:ph idx="2" type="pic"/>
          </p:nvPr>
        </p:nvSpPr>
        <p:spPr>
          <a:xfrm>
            <a:off x="896144" y="306388"/>
            <a:ext cx="2743200" cy="20574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23"/>
          <p:cNvSpPr txBox="1"/>
          <p:nvPr>
            <p:ph idx="1" type="body"/>
          </p:nvPr>
        </p:nvSpPr>
        <p:spPr>
          <a:xfrm>
            <a:off x="896144" y="2683669"/>
            <a:ext cx="2743200" cy="4026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28600" lvl="0" marL="457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1pPr>
            <a:lvl2pPr indent="-228600" lvl="1" marL="914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500"/>
            </a:lvl9pPr>
          </a:lstStyle>
          <a:p/>
        </p:txBody>
      </p:sp>
      <p:sp>
        <p:nvSpPr>
          <p:cNvPr id="116" name="Google Shape;116;p23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4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1" name="Google Shape;121;p24"/>
          <p:cNvSpPr txBox="1"/>
          <p:nvPr>
            <p:ph idx="1" type="body"/>
          </p:nvPr>
        </p:nvSpPr>
        <p:spPr>
          <a:xfrm rot="5400000">
            <a:off x="1154400" y="-125700"/>
            <a:ext cx="22632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2" name="Google Shape;122;p24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5"/>
          <p:cNvSpPr txBox="1"/>
          <p:nvPr>
            <p:ph type="title"/>
          </p:nvPr>
        </p:nvSpPr>
        <p:spPr>
          <a:xfrm rot="5400000">
            <a:off x="2366100" y="1085919"/>
            <a:ext cx="2925900" cy="10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7" name="Google Shape;127;p25"/>
          <p:cNvSpPr txBox="1"/>
          <p:nvPr>
            <p:ph idx="1" type="body"/>
          </p:nvPr>
        </p:nvSpPr>
        <p:spPr>
          <a:xfrm rot="5400000">
            <a:off x="270600" y="95319"/>
            <a:ext cx="2925900" cy="30099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2857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indent="-2857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indent="-2857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indent="-2857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indent="-2857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indent="-2857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indent="-2857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indent="-2857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indent="-2857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/>
        </p:txBody>
      </p:sp>
      <p:sp>
        <p:nvSpPr>
          <p:cNvPr id="128" name="Google Shape;128;p25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29" name="Google Shape;129;p25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/>
        </p:txBody>
      </p:sp>
      <p:sp>
        <p:nvSpPr>
          <p:cNvPr id="130" name="Google Shape;130;p25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7" name="Google Shape;137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38" name="Google Shape;138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41" name="Google Shape;14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4" name="Google Shape;144;p2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45" name="Google Shape;145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30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9" name="Google Shape;149;p30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0" name="Google Shape;150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3" name="Google Shape;15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2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6" name="Google Shape;156;p32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7" name="Google Shape;157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33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60" name="Google Shape;160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4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3" name="Google Shape;163;p34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64" name="Google Shape;164;p34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65" name="Google Shape;165;p34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66" name="Google Shape;166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35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69" name="Google Shape;16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36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72" name="Google Shape;172;p36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73" name="Google Shape;173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8"/>
          <p:cNvSpPr txBox="1"/>
          <p:nvPr>
            <p:ph idx="1" type="body"/>
          </p:nvPr>
        </p:nvSpPr>
        <p:spPr>
          <a:xfrm>
            <a:off x="2133600" y="514351"/>
            <a:ext cx="60960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08610" lvl="0" marL="457200" marR="0" algn="l">
              <a:spcBef>
                <a:spcPts val="420"/>
              </a:spcBef>
              <a:spcAft>
                <a:spcPts val="0"/>
              </a:spcAft>
              <a:buClr>
                <a:schemeClr val="lt1"/>
              </a:buClr>
              <a:buSzPts val="1260"/>
              <a:buFont typeface="Noto Sans Symbols"/>
              <a:buChar char="❧"/>
              <a:defRPr b="0" i="0" sz="21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-300990" lvl="1" marL="914400" marR="0" algn="l">
              <a:spcBef>
                <a:spcPts val="380"/>
              </a:spcBef>
              <a:spcAft>
                <a:spcPts val="0"/>
              </a:spcAft>
              <a:buClr>
                <a:schemeClr val="lt1"/>
              </a:buClr>
              <a:buSzPts val="1140"/>
              <a:buFont typeface="Noto Sans Symbols"/>
              <a:buChar char="❧"/>
              <a:defRPr b="0" i="0" sz="19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-293370" lvl="2" marL="13716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020"/>
              <a:buFont typeface="Noto Sans Symbols"/>
              <a:buChar char="•"/>
              <a:defRPr b="0" i="0" sz="17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-289560" lvl="3" marL="18288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960"/>
              <a:buFont typeface="Noto Sans Symbols"/>
              <a:buChar char="❧"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-285750" lvl="4" marL="22860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900"/>
              <a:buFont typeface="Noto Sans Symbols"/>
              <a:buChar char="❧"/>
              <a:def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-281940" lvl="5" marL="27432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❧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-281940" lvl="6" marL="32004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•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-281940" lvl="7" marL="36576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840"/>
              <a:buFont typeface="Noto Sans Symbols"/>
              <a:buChar char="❧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-281940" lvl="8" marL="4114800" marR="0" algn="l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840"/>
              <a:buFont typeface="Noto Sans Symbols"/>
              <a:buChar char="❧"/>
              <a:defRPr b="0" i="0" sz="14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78" name="Google Shape;178;p38"/>
          <p:cNvSpPr txBox="1"/>
          <p:nvPr>
            <p:ph type="title"/>
          </p:nvPr>
        </p:nvSpPr>
        <p:spPr>
          <a:xfrm>
            <a:off x="777240" y="3657600"/>
            <a:ext cx="75438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900"/>
              <a:buFont typeface="Palatino Linotype"/>
              <a:buNone/>
              <a:defRPr b="0" i="0" sz="49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800" u="none" cap="none" strike="noStrike">
                <a:solidFill>
                  <a:schemeClr val="lt2"/>
                </a:solidFill>
              </a:defRPr>
            </a:lvl2pPr>
            <a:lvl3pPr indent="0" lvl="2" marL="0" marR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800" u="none" cap="none" strike="noStrike">
                <a:solidFill>
                  <a:schemeClr val="lt2"/>
                </a:solidFill>
              </a:defRPr>
            </a:lvl3pPr>
            <a:lvl4pPr indent="0" lvl="3" marL="0" marR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800" u="none" cap="none" strike="noStrike">
                <a:solidFill>
                  <a:schemeClr val="lt2"/>
                </a:solidFill>
              </a:defRPr>
            </a:lvl4pPr>
            <a:lvl5pPr indent="0" lvl="4" marL="0" marR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800" u="none" cap="none" strike="noStrike">
                <a:solidFill>
                  <a:schemeClr val="lt2"/>
                </a:solidFill>
              </a:defRPr>
            </a:lvl5pPr>
            <a:lvl6pPr indent="0" lvl="5" marL="0" marR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800" u="none" cap="none" strike="noStrike">
                <a:solidFill>
                  <a:schemeClr val="lt2"/>
                </a:solidFill>
              </a:defRPr>
            </a:lvl6pPr>
            <a:lvl7pPr indent="0" lvl="6" marL="0" marR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800" u="none" cap="none" strike="noStrike">
                <a:solidFill>
                  <a:schemeClr val="lt2"/>
                </a:solidFill>
              </a:defRPr>
            </a:lvl7pPr>
            <a:lvl8pPr indent="0" lvl="7" marL="0" marR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800" u="none" cap="none" strike="noStrike">
                <a:solidFill>
                  <a:schemeClr val="lt2"/>
                </a:solidFill>
              </a:defRPr>
            </a:lvl8pPr>
            <a:lvl9pPr indent="0" lvl="8" marL="0" marR="0" algn="l">
              <a:spcBef>
                <a:spcPts val="0"/>
              </a:spcBef>
              <a:spcAft>
                <a:spcPts val="0"/>
              </a:spcAft>
              <a:buSzPts val="2800"/>
              <a:buNone/>
              <a:defRPr b="0" i="0" sz="1800" u="none" cap="none" strike="noStrike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79" name="Google Shape;179;p38"/>
          <p:cNvSpPr txBox="1"/>
          <p:nvPr>
            <p:ph idx="10" type="dt"/>
          </p:nvPr>
        </p:nvSpPr>
        <p:spPr>
          <a:xfrm>
            <a:off x="6172200" y="461605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80" name="Google Shape;180;p38"/>
          <p:cNvSpPr txBox="1"/>
          <p:nvPr>
            <p:ph idx="12" type="sldNum"/>
          </p:nvPr>
        </p:nvSpPr>
        <p:spPr>
          <a:xfrm>
            <a:off x="822960" y="4381500"/>
            <a:ext cx="2133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25" lIns="91425" spcFirstLastPara="1" rIns="91425" wrap="square" tIns="45700">
            <a:noAutofit/>
          </a:bodyPr>
          <a:lstStyle>
            <a:lvl1pPr indent="0" lvl="0" marL="0" marR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0" marR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0" marR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0" marR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0" marR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0" marR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0" marR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0" marR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0" marR="0" algn="l">
              <a:spcBef>
                <a:spcPts val="0"/>
              </a:spcBef>
              <a:buNone/>
              <a:defRPr b="0" i="0" sz="16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1" name="Google Shape;181;p38"/>
          <p:cNvSpPr txBox="1"/>
          <p:nvPr>
            <p:ph idx="11" type="ftr"/>
          </p:nvPr>
        </p:nvSpPr>
        <p:spPr>
          <a:xfrm>
            <a:off x="822960" y="4616053"/>
            <a:ext cx="45720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0" lvl="0" mar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1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indent="0" lvl="1" marL="457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indent="0" lvl="2" marL="914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indent="0" lvl="3" marL="1371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indent="0" lvl="4" marL="18288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indent="0" lvl="5" marL="22860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indent="0" lvl="6" marL="27432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indent="0" lvl="7" marL="32004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indent="0" lvl="8" marL="365760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0"/>
          <p:cNvSpPr txBox="1"/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90" name="Google Shape;190;p40"/>
          <p:cNvSpPr txBox="1"/>
          <p:nvPr>
            <p:ph idx="1" type="subTitle"/>
          </p:nvPr>
        </p:nvSpPr>
        <p:spPr>
          <a:xfrm>
            <a:off x="1371600" y="2914650"/>
            <a:ext cx="6400800" cy="1314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b="0" i="0" sz="3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1" name="Google Shape;191;p4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2" name="Google Shape;192;p4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3" name="Google Shape;193;p4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6" name="Google Shape;196;p4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7" name="Google Shape;197;p4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2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00" name="Google Shape;200;p42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1" name="Google Shape;201;p42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2" name="Google Shape;202;p42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3" name="Google Shape;203;p42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43"/>
          <p:cNvSpPr txBox="1"/>
          <p:nvPr>
            <p:ph idx="1" type="body"/>
          </p:nvPr>
        </p:nvSpPr>
        <p:spPr>
          <a:xfrm>
            <a:off x="685800" y="628650"/>
            <a:ext cx="7772400" cy="405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" name="Google Shape;206;p43"/>
          <p:cNvSpPr txBox="1"/>
          <p:nvPr>
            <p:ph idx="10" type="dt"/>
          </p:nvPr>
        </p:nvSpPr>
        <p:spPr>
          <a:xfrm>
            <a:off x="685800" y="474345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7" name="Google Shape;207;p43"/>
          <p:cNvSpPr txBox="1"/>
          <p:nvPr>
            <p:ph idx="11" type="ftr"/>
          </p:nvPr>
        </p:nvSpPr>
        <p:spPr>
          <a:xfrm>
            <a:off x="3124200" y="4743450"/>
            <a:ext cx="28956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8" name="Google Shape;208;p43"/>
          <p:cNvSpPr txBox="1"/>
          <p:nvPr>
            <p:ph idx="12" type="sldNum"/>
          </p:nvPr>
        </p:nvSpPr>
        <p:spPr>
          <a:xfrm>
            <a:off x="6553200" y="4743450"/>
            <a:ext cx="1905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4"/>
          <p:cNvSpPr txBox="1"/>
          <p:nvPr>
            <p:ph type="title"/>
          </p:nvPr>
        </p:nvSpPr>
        <p:spPr>
          <a:xfrm>
            <a:off x="722313" y="3305175"/>
            <a:ext cx="7772400" cy="102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1" name="Google Shape;211;p44"/>
          <p:cNvSpPr txBox="1"/>
          <p:nvPr>
            <p:ph idx="1" type="body"/>
          </p:nvPr>
        </p:nvSpPr>
        <p:spPr>
          <a:xfrm>
            <a:off x="722313" y="2180035"/>
            <a:ext cx="7772400" cy="1125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2" name="Google Shape;212;p44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3" name="Google Shape;213;p44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4" name="Google Shape;214;p44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45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17" name="Google Shape;217;p45"/>
          <p:cNvSpPr txBox="1"/>
          <p:nvPr>
            <p:ph idx="1" type="body"/>
          </p:nvPr>
        </p:nvSpPr>
        <p:spPr>
          <a:xfrm>
            <a:off x="457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8" name="Google Shape;218;p45"/>
          <p:cNvSpPr txBox="1"/>
          <p:nvPr>
            <p:ph idx="2" type="body"/>
          </p:nvPr>
        </p:nvSpPr>
        <p:spPr>
          <a:xfrm>
            <a:off x="4648200" y="1200150"/>
            <a:ext cx="4038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19" name="Google Shape;219;p45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0" name="Google Shape;220;p45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1" name="Google Shape;221;p45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46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24" name="Google Shape;224;p46"/>
          <p:cNvSpPr txBox="1"/>
          <p:nvPr>
            <p:ph idx="1" type="body"/>
          </p:nvPr>
        </p:nvSpPr>
        <p:spPr>
          <a:xfrm>
            <a:off x="457200" y="1151335"/>
            <a:ext cx="40401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5" name="Google Shape;225;p46"/>
          <p:cNvSpPr txBox="1"/>
          <p:nvPr>
            <p:ph idx="2" type="body"/>
          </p:nvPr>
        </p:nvSpPr>
        <p:spPr>
          <a:xfrm>
            <a:off x="457200" y="1631156"/>
            <a:ext cx="40401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6" name="Google Shape;226;p46"/>
          <p:cNvSpPr txBox="1"/>
          <p:nvPr>
            <p:ph idx="3" type="body"/>
          </p:nvPr>
        </p:nvSpPr>
        <p:spPr>
          <a:xfrm>
            <a:off x="4645025" y="1151335"/>
            <a:ext cx="4041900" cy="4800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indent="-228600" lvl="0" marL="4572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7" name="Google Shape;227;p46"/>
          <p:cNvSpPr txBox="1"/>
          <p:nvPr>
            <p:ph idx="4" type="body"/>
          </p:nvPr>
        </p:nvSpPr>
        <p:spPr>
          <a:xfrm>
            <a:off x="4645025" y="1631156"/>
            <a:ext cx="4041900" cy="296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81000" lvl="0" marL="4572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8" name="Google Shape;228;p46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29" name="Google Shape;229;p46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0" name="Google Shape;230;p46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7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3" name="Google Shape;233;p47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4" name="Google Shape;234;p47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5" name="Google Shape;235;p47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48"/>
          <p:cNvSpPr txBox="1"/>
          <p:nvPr>
            <p:ph type="title"/>
          </p:nvPr>
        </p:nvSpPr>
        <p:spPr>
          <a:xfrm>
            <a:off x="457200" y="204788"/>
            <a:ext cx="3008400" cy="871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8" name="Google Shape;238;p48"/>
          <p:cNvSpPr txBox="1"/>
          <p:nvPr>
            <p:ph idx="1" type="body"/>
          </p:nvPr>
        </p:nvSpPr>
        <p:spPr>
          <a:xfrm>
            <a:off x="3575050" y="204788"/>
            <a:ext cx="5111700" cy="438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39" name="Google Shape;239;p48"/>
          <p:cNvSpPr txBox="1"/>
          <p:nvPr>
            <p:ph idx="2" type="body"/>
          </p:nvPr>
        </p:nvSpPr>
        <p:spPr>
          <a:xfrm>
            <a:off x="457200" y="1076325"/>
            <a:ext cx="3008400" cy="35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0" name="Google Shape;240;p48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1" name="Google Shape;241;p48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2" name="Google Shape;242;p48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9"/>
          <p:cNvSpPr txBox="1"/>
          <p:nvPr>
            <p:ph type="title"/>
          </p:nvPr>
        </p:nvSpPr>
        <p:spPr>
          <a:xfrm>
            <a:off x="1792288" y="3600450"/>
            <a:ext cx="5486400" cy="4251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45" name="Google Shape;245;p49"/>
          <p:cNvSpPr/>
          <p:nvPr>
            <p:ph idx="2" type="pic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6" name="Google Shape;246;p49"/>
          <p:cNvSpPr txBox="1"/>
          <p:nvPr>
            <p:ph idx="1" type="body"/>
          </p:nvPr>
        </p:nvSpPr>
        <p:spPr>
          <a:xfrm>
            <a:off x="1792288" y="4025503"/>
            <a:ext cx="5486400" cy="6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marR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7" name="Google Shape;247;p4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8" name="Google Shape;248;p4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9" name="Google Shape;249;p4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0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2" name="Google Shape;252;p50"/>
          <p:cNvSpPr txBox="1"/>
          <p:nvPr>
            <p:ph idx="1" type="body"/>
          </p:nvPr>
        </p:nvSpPr>
        <p:spPr>
          <a:xfrm rot="5400000">
            <a:off x="2874750" y="-1217400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3" name="Google Shape;253;p50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4" name="Google Shape;254;p50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5" name="Google Shape;255;p50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51"/>
          <p:cNvSpPr txBox="1"/>
          <p:nvPr>
            <p:ph type="title"/>
          </p:nvPr>
        </p:nvSpPr>
        <p:spPr>
          <a:xfrm rot="5400000">
            <a:off x="5463750" y="1371628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58" name="Google Shape;258;p51"/>
          <p:cNvSpPr txBox="1"/>
          <p:nvPr>
            <p:ph idx="1" type="body"/>
          </p:nvPr>
        </p:nvSpPr>
        <p:spPr>
          <a:xfrm rot="5400000">
            <a:off x="1272750" y="-609572"/>
            <a:ext cx="4388700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9" name="Google Shape;259;p51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0" name="Google Shape;260;p51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1" name="Google Shape;261;p51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8" name="Google Shape;268;p53"/>
          <p:cNvGrpSpPr/>
          <p:nvPr/>
        </p:nvGrpSpPr>
        <p:grpSpPr>
          <a:xfrm>
            <a:off x="4350279" y="2855377"/>
            <a:ext cx="443589" cy="105632"/>
            <a:chOff x="4137525" y="2915950"/>
            <a:chExt cx="869100" cy="207000"/>
          </a:xfrm>
        </p:grpSpPr>
        <p:sp>
          <p:nvSpPr>
            <p:cNvPr id="269" name="Google Shape;269;p53"/>
            <p:cNvSpPr/>
            <p:nvPr/>
          </p:nvSpPr>
          <p:spPr>
            <a:xfrm>
              <a:off x="446857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53"/>
            <p:cNvSpPr/>
            <p:nvPr/>
          </p:nvSpPr>
          <p:spPr>
            <a:xfrm>
              <a:off x="47996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1" name="Google Shape;271;p53"/>
            <p:cNvSpPr/>
            <p:nvPr/>
          </p:nvSpPr>
          <p:spPr>
            <a:xfrm>
              <a:off x="4137525" y="2915950"/>
              <a:ext cx="207000" cy="207000"/>
            </a:xfrm>
            <a:prstGeom prst="ellipse">
              <a:avLst/>
            </a:pr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72" name="Google Shape;272;p53"/>
          <p:cNvSpPr txBox="1"/>
          <p:nvPr>
            <p:ph type="ctrTitle"/>
          </p:nvPr>
        </p:nvSpPr>
        <p:spPr>
          <a:xfrm>
            <a:off x="671258" y="990800"/>
            <a:ext cx="7801500" cy="1730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73" name="Google Shape;273;p53"/>
          <p:cNvSpPr txBox="1"/>
          <p:nvPr>
            <p:ph idx="1" type="subTitle"/>
          </p:nvPr>
        </p:nvSpPr>
        <p:spPr>
          <a:xfrm>
            <a:off x="671250" y="3174876"/>
            <a:ext cx="78015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274" name="Google Shape;274;p5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54"/>
          <p:cNvSpPr txBox="1"/>
          <p:nvPr>
            <p:ph type="title"/>
          </p:nvPr>
        </p:nvSpPr>
        <p:spPr>
          <a:xfrm>
            <a:off x="671250" y="2141250"/>
            <a:ext cx="7852200" cy="861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7" name="Google Shape;277;p54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5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0" name="Google Shape;280;p5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81" name="Google Shape;281;p55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5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4" name="Google Shape;284;p5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5" name="Google Shape;285;p5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86" name="Google Shape;286;p56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289" name="Google Shape;289;p57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292" name="Google Shape;292;p5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93" name="Google Shape;293;p58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lt2"/>
        </a:solidFill>
      </p:bgPr>
    </p:bg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59"/>
          <p:cNvSpPr txBox="1"/>
          <p:nvPr>
            <p:ph type="title"/>
          </p:nvPr>
        </p:nvSpPr>
        <p:spPr>
          <a:xfrm>
            <a:off x="490250" y="526350"/>
            <a:ext cx="62271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6" name="Google Shape;296;p59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60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299" name="Google Shape;299;p60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300" name="Google Shape;300;p60"/>
          <p:cNvSpPr txBox="1"/>
          <p:nvPr>
            <p:ph type="title"/>
          </p:nvPr>
        </p:nvSpPr>
        <p:spPr>
          <a:xfrm>
            <a:off x="265500" y="1081400"/>
            <a:ext cx="4045200" cy="1710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01" name="Google Shape;301;p60"/>
          <p:cNvSpPr txBox="1"/>
          <p:nvPr>
            <p:ph idx="1" type="subTitle"/>
          </p:nvPr>
        </p:nvSpPr>
        <p:spPr>
          <a:xfrm>
            <a:off x="265500" y="2845201"/>
            <a:ext cx="4045200" cy="134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1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02" name="Google Shape;302;p60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03" name="Google Shape;303;p60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6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Oswald"/>
              <a:buNone/>
              <a:defRPr sz="21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</a:lstStyle>
          <a:p/>
        </p:txBody>
      </p:sp>
      <p:sp>
        <p:nvSpPr>
          <p:cNvPr id="306" name="Google Shape;306;p61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62"/>
          <p:cNvSpPr txBox="1"/>
          <p:nvPr>
            <p:ph hasCustomPrompt="1" type="title"/>
          </p:nvPr>
        </p:nvSpPr>
        <p:spPr>
          <a:xfrm>
            <a:off x="311700" y="1255275"/>
            <a:ext cx="8520600" cy="1890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09" name="Google Shape;309;p62"/>
          <p:cNvSpPr txBox="1"/>
          <p:nvPr>
            <p:ph idx="1" type="body"/>
          </p:nvPr>
        </p:nvSpPr>
        <p:spPr>
          <a:xfrm>
            <a:off x="311700" y="32284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310" name="Google Shape;310;p6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63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ubtitle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64"/>
          <p:cNvSpPr/>
          <p:nvPr/>
        </p:nvSpPr>
        <p:spPr>
          <a:xfrm>
            <a:off x="2918075" y="917875"/>
            <a:ext cx="3307800" cy="3307800"/>
          </a:xfrm>
          <a:prstGeom prst="rect">
            <a:avLst/>
          </a:prstGeom>
          <a:solidFill>
            <a:srgbClr val="9E7C59"/>
          </a:solidFill>
          <a:ln cap="flat" cmpd="sng" w="152400">
            <a:solidFill>
              <a:srgbClr val="FFFFFF"/>
            </a:solidFill>
            <a:prstDash val="solid"/>
            <a:miter lim="8000"/>
            <a:headEnd len="sm" w="sm" type="none"/>
            <a:tailEnd len="sm" w="sm" type="none"/>
          </a:ln>
          <a:effectLst>
            <a:outerShdw blurRad="214313" rotWithShape="0" algn="bl" dir="5400000" dist="95250">
              <a:srgbClr val="000000">
                <a:alpha val="4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64"/>
          <p:cNvSpPr txBox="1"/>
          <p:nvPr>
            <p:ph type="ctrTitle"/>
          </p:nvPr>
        </p:nvSpPr>
        <p:spPr>
          <a:xfrm>
            <a:off x="3258675" y="1643125"/>
            <a:ext cx="2626800" cy="11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316" name="Google Shape;316;p64"/>
          <p:cNvSpPr txBox="1"/>
          <p:nvPr>
            <p:ph idx="1" type="subTitle"/>
          </p:nvPr>
        </p:nvSpPr>
        <p:spPr>
          <a:xfrm>
            <a:off x="3258675" y="3068654"/>
            <a:ext cx="26268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1pPr>
            <a:lvl2pPr lvl="1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2pPr>
            <a:lvl3pPr lvl="2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3pPr>
            <a:lvl4pPr lvl="3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4pPr>
            <a:lvl5pPr lvl="4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5pPr>
            <a:lvl6pPr lvl="5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6pPr>
            <a:lvl7pPr lvl="6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7pPr>
            <a:lvl8pPr lvl="7" algn="ctr"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8pPr>
            <a:lvl9pPr lvl="8" algn="ctr">
              <a:spcBef>
                <a:spcPts val="1600"/>
              </a:spcBef>
              <a:spcAft>
                <a:spcPts val="1600"/>
              </a:spcAft>
              <a:buClr>
                <a:srgbClr val="FFFFFF"/>
              </a:buClr>
              <a:buSzPts val="1400"/>
              <a:buNone/>
              <a:defRPr i="1" sz="1400">
                <a:solidFill>
                  <a:srgbClr val="FFFFFF"/>
                </a:solidFill>
              </a:defRPr>
            </a:lvl9pPr>
          </a:lstStyle>
          <a:p/>
        </p:txBody>
      </p:sp>
      <p:grpSp>
        <p:nvGrpSpPr>
          <p:cNvPr id="317" name="Google Shape;317;p64"/>
          <p:cNvGrpSpPr/>
          <p:nvPr/>
        </p:nvGrpSpPr>
        <p:grpSpPr>
          <a:xfrm>
            <a:off x="4414050" y="2903550"/>
            <a:ext cx="315900" cy="98400"/>
            <a:chOff x="4414050" y="1436450"/>
            <a:chExt cx="315900" cy="98400"/>
          </a:xfrm>
        </p:grpSpPr>
        <p:cxnSp>
          <p:nvCxnSpPr>
            <p:cNvPr id="318" name="Google Shape;318;p64"/>
            <p:cNvCxnSpPr/>
            <p:nvPr/>
          </p:nvCxnSpPr>
          <p:spPr>
            <a:xfrm>
              <a:off x="4414050" y="1485650"/>
              <a:ext cx="315900" cy="0"/>
            </a:xfrm>
            <a:prstGeom prst="straightConnector1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med" w="med" type="oval"/>
              <a:tailEnd len="med" w="med" type="oval"/>
            </a:ln>
          </p:spPr>
        </p:cxnSp>
        <p:sp>
          <p:nvSpPr>
            <p:cNvPr id="319" name="Google Shape;319;p64"/>
            <p:cNvSpPr/>
            <p:nvPr/>
          </p:nvSpPr>
          <p:spPr>
            <a:xfrm>
              <a:off x="4522800" y="1436450"/>
              <a:ext cx="98400" cy="98400"/>
            </a:xfrm>
            <a:prstGeom prst="diamond">
              <a:avLst/>
            </a:prstGeom>
            <a:noFill/>
            <a:ln cap="flat" cmpd="sng" w="9525">
              <a:solidFill>
                <a:srgbClr val="FFFFF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4" name="Google Shape;324;p66"/>
          <p:cNvGrpSpPr/>
          <p:nvPr/>
        </p:nvGrpSpPr>
        <p:grpSpPr>
          <a:xfrm flipH="1">
            <a:off x="6134690" y="311992"/>
            <a:ext cx="1547015" cy="798763"/>
            <a:chOff x="894225" y="2560000"/>
            <a:chExt cx="1669200" cy="861850"/>
          </a:xfrm>
        </p:grpSpPr>
        <p:sp>
          <p:nvSpPr>
            <p:cNvPr id="325" name="Google Shape;325;p6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6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6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6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6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6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3" name="Google Shape;333;p66"/>
          <p:cNvGrpSpPr/>
          <p:nvPr/>
        </p:nvGrpSpPr>
        <p:grpSpPr>
          <a:xfrm>
            <a:off x="1374368" y="535006"/>
            <a:ext cx="1949459" cy="1006468"/>
            <a:chOff x="894225" y="2560000"/>
            <a:chExt cx="1669200" cy="861850"/>
          </a:xfrm>
        </p:grpSpPr>
        <p:sp>
          <p:nvSpPr>
            <p:cNvPr id="334" name="Google Shape;334;p6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2" name="Google Shape;342;p66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343" name="Google Shape;343;p66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6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6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6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6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48" name="Google Shape;348;p66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349" name="Google Shape;349;p66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6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6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6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6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6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6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6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6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6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9" name="Google Shape;359;p66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66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66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2" name="Google Shape;362;p66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3" name="Google Shape;363;p66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4" name="Google Shape;364;p66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66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6" name="Google Shape;366;p66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7" name="Google Shape;367;p66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66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69" name="Google Shape;369;p66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370" name="Google Shape;370;p66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66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66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66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66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66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66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66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66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66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66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66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66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66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66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66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66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66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66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66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0" name="Google Shape;390;p66"/>
          <p:cNvSpPr txBox="1"/>
          <p:nvPr>
            <p:ph type="ctrTitle"/>
          </p:nvPr>
        </p:nvSpPr>
        <p:spPr>
          <a:xfrm>
            <a:off x="2113850" y="1310850"/>
            <a:ext cx="4911900" cy="204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200"/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391" name="Google Shape;391;p66"/>
          <p:cNvSpPr txBox="1"/>
          <p:nvPr>
            <p:ph idx="1" type="subTitle"/>
          </p:nvPr>
        </p:nvSpPr>
        <p:spPr>
          <a:xfrm>
            <a:off x="2390243" y="3439488"/>
            <a:ext cx="4359000" cy="409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3" name="Google Shape;393;p67"/>
          <p:cNvGrpSpPr/>
          <p:nvPr/>
        </p:nvGrpSpPr>
        <p:grpSpPr>
          <a:xfrm>
            <a:off x="377569" y="702970"/>
            <a:ext cx="1947289" cy="1005348"/>
            <a:chOff x="894225" y="2560000"/>
            <a:chExt cx="1669200" cy="861850"/>
          </a:xfrm>
        </p:grpSpPr>
        <p:sp>
          <p:nvSpPr>
            <p:cNvPr id="394" name="Google Shape;394;p6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6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6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7" name="Google Shape;397;p6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6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9" name="Google Shape;399;p6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6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1" name="Google Shape;401;p6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02" name="Google Shape;402;p67"/>
          <p:cNvGrpSpPr/>
          <p:nvPr/>
        </p:nvGrpSpPr>
        <p:grpSpPr>
          <a:xfrm flipH="1">
            <a:off x="4161172" y="608889"/>
            <a:ext cx="2840144" cy="1466265"/>
            <a:chOff x="894225" y="2560000"/>
            <a:chExt cx="1669200" cy="861850"/>
          </a:xfrm>
        </p:grpSpPr>
        <p:sp>
          <p:nvSpPr>
            <p:cNvPr id="403" name="Google Shape;403;p6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6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6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6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6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6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6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6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11" name="Google Shape;411;p67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412" name="Google Shape;412;p67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67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67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67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67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67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67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67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67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21" name="Google Shape;421;p67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422" name="Google Shape;422;p67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67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67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67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67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67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67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67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67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31" name="Google Shape;431;p67"/>
          <p:cNvSpPr txBox="1"/>
          <p:nvPr>
            <p:ph type="title"/>
          </p:nvPr>
        </p:nvSpPr>
        <p:spPr>
          <a:xfrm>
            <a:off x="1810975" y="2352325"/>
            <a:ext cx="2801100" cy="113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2" name="Google Shape;432;p67"/>
          <p:cNvSpPr txBox="1"/>
          <p:nvPr>
            <p:ph hasCustomPrompt="1" idx="2" type="title"/>
          </p:nvPr>
        </p:nvSpPr>
        <p:spPr>
          <a:xfrm>
            <a:off x="1811050" y="1180475"/>
            <a:ext cx="2801100" cy="105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9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433" name="Google Shape;433;p67"/>
          <p:cNvSpPr txBox="1"/>
          <p:nvPr>
            <p:ph idx="1" type="subTitle"/>
          </p:nvPr>
        </p:nvSpPr>
        <p:spPr>
          <a:xfrm>
            <a:off x="1811049" y="3603675"/>
            <a:ext cx="2801100" cy="48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434" name="Google Shape;434;p67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435" name="Google Shape;435;p67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67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67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67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9" name="Google Shape;439;p67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6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442" name="Google Shape;442;p68"/>
          <p:cNvSpPr txBox="1"/>
          <p:nvPr>
            <p:ph idx="1" type="body"/>
          </p:nvPr>
        </p:nvSpPr>
        <p:spPr>
          <a:xfrm>
            <a:off x="720000" y="1098099"/>
            <a:ext cx="77040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  <a:defRPr sz="1200"/>
            </a:lvl1pPr>
            <a:lvl2pPr indent="-3048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2pPr>
            <a:lvl3pPr indent="-3048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3pPr>
            <a:lvl4pPr indent="-3048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4pPr>
            <a:lvl5pPr indent="-3048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5pPr>
            <a:lvl6pPr indent="-3048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6pPr>
            <a:lvl7pPr indent="-3048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rabicPeriod"/>
              <a:defRPr/>
            </a:lvl7pPr>
            <a:lvl8pPr indent="-3048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alphaLcPeriod"/>
              <a:defRPr/>
            </a:lvl8pPr>
            <a:lvl9pPr indent="-3048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Roboto Condensed Light"/>
              <a:buAutoNum type="romanLcPeriod"/>
              <a:defRPr/>
            </a:lvl9pPr>
          </a:lstStyle>
          <a:p/>
        </p:txBody>
      </p:sp>
      <p:grpSp>
        <p:nvGrpSpPr>
          <p:cNvPr id="443" name="Google Shape;443;p68"/>
          <p:cNvGrpSpPr/>
          <p:nvPr/>
        </p:nvGrpSpPr>
        <p:grpSpPr>
          <a:xfrm>
            <a:off x="377564" y="550530"/>
            <a:ext cx="1842630" cy="951310"/>
            <a:chOff x="894225" y="2560000"/>
            <a:chExt cx="1669200" cy="861850"/>
          </a:xfrm>
        </p:grpSpPr>
        <p:sp>
          <p:nvSpPr>
            <p:cNvPr id="444" name="Google Shape;444;p6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5" name="Google Shape;445;p6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6" name="Google Shape;446;p6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7" name="Google Shape;447;p6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8" name="Google Shape;448;p6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9" name="Google Shape;449;p6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0" name="Google Shape;450;p6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1" name="Google Shape;451;p6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52" name="Google Shape;452;p68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453" name="Google Shape;453;p68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4" name="Google Shape;454;p68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68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6" name="Google Shape;456;p68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7" name="Google Shape;457;p68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68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9" name="Google Shape;459;p68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68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1" name="Google Shape;461;p68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62" name="Google Shape;462;p68"/>
          <p:cNvGrpSpPr/>
          <p:nvPr/>
        </p:nvGrpSpPr>
        <p:grpSpPr>
          <a:xfrm flipH="1">
            <a:off x="6929115" y="757155"/>
            <a:ext cx="1547015" cy="798763"/>
            <a:chOff x="894225" y="2560000"/>
            <a:chExt cx="1669200" cy="861850"/>
          </a:xfrm>
        </p:grpSpPr>
        <p:sp>
          <p:nvSpPr>
            <p:cNvPr id="463" name="Google Shape;463;p6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4" name="Google Shape;464;p6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6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6" name="Google Shape;466;p6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7" name="Google Shape;467;p6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8" name="Google Shape;468;p6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9" name="Google Shape;469;p6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0" name="Google Shape;470;p6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71" name="Google Shape;471;p68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472" name="Google Shape;472;p68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3" name="Google Shape;473;p68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4" name="Google Shape;474;p68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5" name="Google Shape;475;p68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68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68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8" name="Google Shape;478;p68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68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68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81" name="Google Shape;481;p68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482" name="Google Shape;482;p68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68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68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68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6" name="Google Shape;486;p68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oogle Shape;488;p69"/>
          <p:cNvGrpSpPr/>
          <p:nvPr/>
        </p:nvGrpSpPr>
        <p:grpSpPr>
          <a:xfrm flipH="1">
            <a:off x="6389717" y="1257793"/>
            <a:ext cx="1915741" cy="989059"/>
            <a:chOff x="894225" y="2560000"/>
            <a:chExt cx="1669200" cy="861850"/>
          </a:xfrm>
        </p:grpSpPr>
        <p:sp>
          <p:nvSpPr>
            <p:cNvPr id="489" name="Google Shape;489;p6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0" name="Google Shape;490;p6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1" name="Google Shape;491;p6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6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6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4" name="Google Shape;494;p6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6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6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497" name="Google Shape;497;p69"/>
          <p:cNvGrpSpPr/>
          <p:nvPr/>
        </p:nvGrpSpPr>
        <p:grpSpPr>
          <a:xfrm>
            <a:off x="780051" y="1257791"/>
            <a:ext cx="1825604" cy="942605"/>
            <a:chOff x="894225" y="2560000"/>
            <a:chExt cx="1669200" cy="861850"/>
          </a:xfrm>
        </p:grpSpPr>
        <p:sp>
          <p:nvSpPr>
            <p:cNvPr id="498" name="Google Shape;498;p6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6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6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6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2" name="Google Shape;502;p6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6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6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6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06" name="Google Shape;506;p69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507" name="Google Shape;507;p69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69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69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0" name="Google Shape;510;p69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1" name="Google Shape;511;p69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12" name="Google Shape;512;p69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513" name="Google Shape;513;p69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4" name="Google Shape;514;p69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5" name="Google Shape;515;p69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6" name="Google Shape;516;p69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7" name="Google Shape;517;p69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8" name="Google Shape;518;p69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9" name="Google Shape;519;p69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69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69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69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3" name="Google Shape;523;p69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69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69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6" name="Google Shape;526;p69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69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69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9" name="Google Shape;529;p69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69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69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2" name="Google Shape;532;p69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33" name="Google Shape;533;p69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534" name="Google Shape;534;p69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69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6" name="Google Shape;536;p69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69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69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69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0" name="Google Shape;540;p69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69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2" name="Google Shape;542;p69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69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69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69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6" name="Google Shape;546;p69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69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8" name="Google Shape;548;p69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9" name="Google Shape;549;p69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0" name="Google Shape;550;p69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1" name="Google Shape;551;p69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2" name="Google Shape;552;p69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3" name="Google Shape;553;p69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54" name="Google Shape;554;p69"/>
          <p:cNvSpPr txBox="1"/>
          <p:nvPr>
            <p:ph idx="1" type="subTitle"/>
          </p:nvPr>
        </p:nvSpPr>
        <p:spPr>
          <a:xfrm>
            <a:off x="1478075" y="2524012"/>
            <a:ext cx="2532900" cy="4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/>
        </p:txBody>
      </p:sp>
      <p:sp>
        <p:nvSpPr>
          <p:cNvPr id="555" name="Google Shape;555;p69"/>
          <p:cNvSpPr txBox="1"/>
          <p:nvPr>
            <p:ph idx="2" type="subTitle"/>
          </p:nvPr>
        </p:nvSpPr>
        <p:spPr>
          <a:xfrm>
            <a:off x="5132950" y="2524012"/>
            <a:ext cx="2532900" cy="469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Just Another Hand"/>
              <a:buNone/>
              <a:defRPr sz="2500"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/>
        </p:txBody>
      </p:sp>
      <p:sp>
        <p:nvSpPr>
          <p:cNvPr id="556" name="Google Shape;556;p69"/>
          <p:cNvSpPr txBox="1"/>
          <p:nvPr>
            <p:ph idx="3" type="subTitle"/>
          </p:nvPr>
        </p:nvSpPr>
        <p:spPr>
          <a:xfrm>
            <a:off x="1478125" y="3038237"/>
            <a:ext cx="2532900" cy="94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7" name="Google Shape;557;p69"/>
          <p:cNvSpPr txBox="1"/>
          <p:nvPr>
            <p:ph idx="4" type="subTitle"/>
          </p:nvPr>
        </p:nvSpPr>
        <p:spPr>
          <a:xfrm>
            <a:off x="5133025" y="3038237"/>
            <a:ext cx="2532900" cy="942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8" name="Google Shape;558;p69"/>
          <p:cNvSpPr txBox="1"/>
          <p:nvPr>
            <p:ph type="title"/>
          </p:nvPr>
        </p:nvSpPr>
        <p:spPr>
          <a:xfrm>
            <a:off x="1778550" y="500669"/>
            <a:ext cx="5586900" cy="98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59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0" name="Google Shape;560;p70"/>
          <p:cNvGrpSpPr/>
          <p:nvPr/>
        </p:nvGrpSpPr>
        <p:grpSpPr>
          <a:xfrm flipH="1">
            <a:off x="6505015" y="1024030"/>
            <a:ext cx="1547015" cy="798763"/>
            <a:chOff x="894225" y="2560000"/>
            <a:chExt cx="1669200" cy="861850"/>
          </a:xfrm>
        </p:grpSpPr>
        <p:sp>
          <p:nvSpPr>
            <p:cNvPr id="561" name="Google Shape;561;p7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7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3" name="Google Shape;563;p7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7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5" name="Google Shape;565;p7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7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7" name="Google Shape;567;p7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7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69" name="Google Shape;569;p70"/>
          <p:cNvGrpSpPr/>
          <p:nvPr/>
        </p:nvGrpSpPr>
        <p:grpSpPr>
          <a:xfrm>
            <a:off x="1034865" y="1012739"/>
            <a:ext cx="1656180" cy="855041"/>
            <a:chOff x="894225" y="2560000"/>
            <a:chExt cx="1669200" cy="861850"/>
          </a:xfrm>
        </p:grpSpPr>
        <p:sp>
          <p:nvSpPr>
            <p:cNvPr id="570" name="Google Shape;570;p7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1" name="Google Shape;571;p7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7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3" name="Google Shape;573;p7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4" name="Google Shape;574;p7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5" name="Google Shape;575;p7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6" name="Google Shape;576;p7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7" name="Google Shape;577;p7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78" name="Google Shape;578;p70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579" name="Google Shape;579;p70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580" name="Google Shape;580;p70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1" name="Google Shape;581;p70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2" name="Google Shape;582;p70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70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4" name="Google Shape;584;p70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585" name="Google Shape;585;p70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586" name="Google Shape;586;p70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70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8" name="Google Shape;588;p70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70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0" name="Google Shape;590;p70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70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2" name="Google Shape;592;p70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70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4" name="Google Shape;594;p70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70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6" name="Google Shape;596;p70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70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8" name="Google Shape;598;p70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70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0" name="Google Shape;600;p70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70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2" name="Google Shape;602;p70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70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4" name="Google Shape;604;p70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70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06" name="Google Shape;606;p70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607" name="Google Shape;607;p70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8" name="Google Shape;608;p70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70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0" name="Google Shape;610;p70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1" name="Google Shape;611;p70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2" name="Google Shape;612;p70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3" name="Google Shape;613;p70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4" name="Google Shape;614;p70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5" name="Google Shape;615;p70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6" name="Google Shape;616;p70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7" name="Google Shape;617;p70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8" name="Google Shape;618;p70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9" name="Google Shape;619;p70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70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1" name="Google Shape;621;p70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70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3" name="Google Shape;623;p70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70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5" name="Google Shape;625;p70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70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8" name="Google Shape;628;p71"/>
          <p:cNvGrpSpPr/>
          <p:nvPr/>
        </p:nvGrpSpPr>
        <p:grpSpPr>
          <a:xfrm>
            <a:off x="866657" y="1050113"/>
            <a:ext cx="1558365" cy="804537"/>
            <a:chOff x="894225" y="2560000"/>
            <a:chExt cx="1669200" cy="861850"/>
          </a:xfrm>
        </p:grpSpPr>
        <p:sp>
          <p:nvSpPr>
            <p:cNvPr id="629" name="Google Shape;629;p7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7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7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7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3" name="Google Shape;633;p7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7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5" name="Google Shape;635;p7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7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37" name="Google Shape;637;p71"/>
          <p:cNvGrpSpPr/>
          <p:nvPr/>
        </p:nvGrpSpPr>
        <p:grpSpPr>
          <a:xfrm flipH="1">
            <a:off x="6258152" y="904681"/>
            <a:ext cx="2121887" cy="1095411"/>
            <a:chOff x="894225" y="2560000"/>
            <a:chExt cx="1669200" cy="861850"/>
          </a:xfrm>
        </p:grpSpPr>
        <p:sp>
          <p:nvSpPr>
            <p:cNvPr id="638" name="Google Shape;638;p7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9" name="Google Shape;639;p7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7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1" name="Google Shape;641;p7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7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7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7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5" name="Google Shape;645;p7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46" name="Google Shape;646;p71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647" name="Google Shape;647;p71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71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71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71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1" name="Google Shape;651;p71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52" name="Google Shape;652;p71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653" name="Google Shape;653;p71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4" name="Google Shape;654;p71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5" name="Google Shape;655;p71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6" name="Google Shape;656;p71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7" name="Google Shape;657;p71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8" name="Google Shape;658;p71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9" name="Google Shape;659;p71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0" name="Google Shape;660;p71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1" name="Google Shape;661;p71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71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3" name="Google Shape;663;p71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4" name="Google Shape;664;p71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71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6" name="Google Shape;666;p71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7" name="Google Shape;667;p71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71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9" name="Google Shape;669;p71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0" name="Google Shape;670;p71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71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2" name="Google Shape;672;p71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673" name="Google Shape;673;p71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674" name="Google Shape;674;p71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5" name="Google Shape;675;p71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6" name="Google Shape;676;p71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71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8" name="Google Shape;678;p71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71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0" name="Google Shape;680;p71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1" name="Google Shape;681;p71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71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3" name="Google Shape;683;p71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4" name="Google Shape;684;p71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71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6" name="Google Shape;686;p71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7" name="Google Shape;687;p71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71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9" name="Google Shape;689;p71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0" name="Google Shape;690;p71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71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2" name="Google Shape;692;p71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3" name="Google Shape;693;p71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94" name="Google Shape;694;p71"/>
          <p:cNvSpPr txBox="1"/>
          <p:nvPr>
            <p:ph type="title"/>
          </p:nvPr>
        </p:nvSpPr>
        <p:spPr>
          <a:xfrm>
            <a:off x="1781175" y="440001"/>
            <a:ext cx="5581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sp>
        <p:nvSpPr>
          <p:cNvPr id="695" name="Google Shape;695;p71"/>
          <p:cNvSpPr txBox="1"/>
          <p:nvPr>
            <p:ph idx="1" type="body"/>
          </p:nvPr>
        </p:nvSpPr>
        <p:spPr>
          <a:xfrm>
            <a:off x="4163019" y="2068725"/>
            <a:ext cx="3918000" cy="215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7" name="Google Shape;697;p72"/>
          <p:cNvGrpSpPr/>
          <p:nvPr/>
        </p:nvGrpSpPr>
        <p:grpSpPr>
          <a:xfrm>
            <a:off x="2203287" y="642553"/>
            <a:ext cx="1864997" cy="962859"/>
            <a:chOff x="894225" y="2560000"/>
            <a:chExt cx="1669200" cy="861850"/>
          </a:xfrm>
        </p:grpSpPr>
        <p:sp>
          <p:nvSpPr>
            <p:cNvPr id="698" name="Google Shape;698;p7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9" name="Google Shape;699;p7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0" name="Google Shape;700;p7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1" name="Google Shape;701;p7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2" name="Google Shape;702;p7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3" name="Google Shape;703;p7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4" name="Google Shape;704;p7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5" name="Google Shape;705;p7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06" name="Google Shape;706;p72"/>
          <p:cNvGrpSpPr/>
          <p:nvPr/>
        </p:nvGrpSpPr>
        <p:grpSpPr>
          <a:xfrm flipH="1">
            <a:off x="4687475" y="254502"/>
            <a:ext cx="2200006" cy="1135832"/>
            <a:chOff x="894225" y="2560000"/>
            <a:chExt cx="1669200" cy="861850"/>
          </a:xfrm>
        </p:grpSpPr>
        <p:sp>
          <p:nvSpPr>
            <p:cNvPr id="707" name="Google Shape;707;p7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8" name="Google Shape;708;p7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9" name="Google Shape;709;p7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0" name="Google Shape;710;p7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1" name="Google Shape;711;p7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2" name="Google Shape;712;p7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3" name="Google Shape;713;p7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4" name="Google Shape;714;p7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15" name="Google Shape;715;p72"/>
          <p:cNvGrpSpPr/>
          <p:nvPr/>
        </p:nvGrpSpPr>
        <p:grpSpPr>
          <a:xfrm>
            <a:off x="-171603" y="-541387"/>
            <a:ext cx="2840167" cy="5183093"/>
            <a:chOff x="-171603" y="-541387"/>
            <a:chExt cx="2840167" cy="5183093"/>
          </a:xfrm>
        </p:grpSpPr>
        <p:sp>
          <p:nvSpPr>
            <p:cNvPr id="716" name="Google Shape;716;p72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7" name="Google Shape;717;p72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8" name="Google Shape;718;p72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9" name="Google Shape;719;p72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0" name="Google Shape;720;p72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1" name="Google Shape;721;p72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2" name="Google Shape;722;p72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3" name="Google Shape;723;p72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4" name="Google Shape;724;p72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25" name="Google Shape;725;p72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726" name="Google Shape;726;p72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7" name="Google Shape;727;p72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8" name="Google Shape;728;p72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9" name="Google Shape;729;p72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0" name="Google Shape;730;p72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1" name="Google Shape;731;p72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2" name="Google Shape;732;p72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3" name="Google Shape;733;p72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4" name="Google Shape;734;p72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35" name="Google Shape;735;p72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736" name="Google Shape;736;p72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7" name="Google Shape;737;p72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8" name="Google Shape;738;p72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9" name="Google Shape;739;p72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0" name="Google Shape;740;p72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741" name="Google Shape;741;p72"/>
          <p:cNvSpPr txBox="1"/>
          <p:nvPr>
            <p:ph type="title"/>
          </p:nvPr>
        </p:nvSpPr>
        <p:spPr>
          <a:xfrm>
            <a:off x="1992500" y="1723975"/>
            <a:ext cx="3371100" cy="218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6000"/>
              <a:buNone/>
              <a:defRPr sz="82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3" name="Google Shape;743;p73"/>
          <p:cNvGrpSpPr/>
          <p:nvPr/>
        </p:nvGrpSpPr>
        <p:grpSpPr>
          <a:xfrm>
            <a:off x="1699138" y="151734"/>
            <a:ext cx="2121720" cy="1095411"/>
            <a:chOff x="894225" y="2560000"/>
            <a:chExt cx="1669200" cy="861850"/>
          </a:xfrm>
        </p:grpSpPr>
        <p:sp>
          <p:nvSpPr>
            <p:cNvPr id="744" name="Google Shape;744;p7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5" name="Google Shape;745;p7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6" name="Google Shape;746;p7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7" name="Google Shape;747;p7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8" name="Google Shape;748;p7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9" name="Google Shape;749;p7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0" name="Google Shape;750;p7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1" name="Google Shape;751;p7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52" name="Google Shape;752;p73"/>
          <p:cNvGrpSpPr/>
          <p:nvPr/>
        </p:nvGrpSpPr>
        <p:grpSpPr>
          <a:xfrm flipH="1">
            <a:off x="5314877" y="286242"/>
            <a:ext cx="2640674" cy="1363188"/>
            <a:chOff x="894225" y="2560000"/>
            <a:chExt cx="1669200" cy="861850"/>
          </a:xfrm>
        </p:grpSpPr>
        <p:sp>
          <p:nvSpPr>
            <p:cNvPr id="753" name="Google Shape;753;p7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4" name="Google Shape;754;p7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5" name="Google Shape;755;p7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6" name="Google Shape;756;p7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7" name="Google Shape;757;p7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8" name="Google Shape;758;p7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9" name="Google Shape;759;p7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0" name="Google Shape;760;p7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1" name="Google Shape;761;p73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762" name="Google Shape;762;p73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3" name="Google Shape;763;p73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4" name="Google Shape;764;p73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5" name="Google Shape;765;p73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6" name="Google Shape;766;p73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67" name="Google Shape;767;p73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768" name="Google Shape;768;p73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9" name="Google Shape;769;p73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0" name="Google Shape;770;p73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1" name="Google Shape;771;p73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2" name="Google Shape;772;p73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3" name="Google Shape;773;p73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4" name="Google Shape;774;p73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5" name="Google Shape;775;p73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6" name="Google Shape;776;p73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7" name="Google Shape;777;p73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8" name="Google Shape;778;p73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9" name="Google Shape;779;p73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0" name="Google Shape;780;p73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1" name="Google Shape;781;p73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2" name="Google Shape;782;p73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3" name="Google Shape;783;p73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4" name="Google Shape;784;p73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5" name="Google Shape;785;p73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6" name="Google Shape;786;p73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7" name="Google Shape;787;p73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788" name="Google Shape;788;p73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789" name="Google Shape;789;p73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0" name="Google Shape;790;p73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1" name="Google Shape;791;p73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2" name="Google Shape;792;p73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3" name="Google Shape;793;p73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4" name="Google Shape;794;p73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5" name="Google Shape;795;p73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6" name="Google Shape;796;p73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7" name="Google Shape;797;p73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8" name="Google Shape;798;p73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9" name="Google Shape;799;p73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0" name="Google Shape;800;p73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1" name="Google Shape;801;p73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2" name="Google Shape;802;p73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3" name="Google Shape;803;p73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4" name="Google Shape;804;p73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5" name="Google Shape;805;p73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6" name="Google Shape;806;p73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7" name="Google Shape;807;p73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8" name="Google Shape;808;p73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09" name="Google Shape;809;p73"/>
          <p:cNvSpPr txBox="1"/>
          <p:nvPr>
            <p:ph type="title"/>
          </p:nvPr>
        </p:nvSpPr>
        <p:spPr>
          <a:xfrm>
            <a:off x="1332900" y="1345300"/>
            <a:ext cx="3743700" cy="1845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600"/>
              <a:buNone/>
              <a:defRPr sz="37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810" name="Google Shape;810;p73"/>
          <p:cNvSpPr txBox="1"/>
          <p:nvPr>
            <p:ph idx="1" type="subTitle"/>
          </p:nvPr>
        </p:nvSpPr>
        <p:spPr>
          <a:xfrm>
            <a:off x="1332900" y="3343700"/>
            <a:ext cx="3743700" cy="901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74"/>
          <p:cNvSpPr txBox="1"/>
          <p:nvPr>
            <p:ph type="title"/>
          </p:nvPr>
        </p:nvSpPr>
        <p:spPr>
          <a:xfrm>
            <a:off x="1744300" y="576975"/>
            <a:ext cx="5655300" cy="1050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4" name="Google Shape;814;p75"/>
          <p:cNvGrpSpPr/>
          <p:nvPr/>
        </p:nvGrpSpPr>
        <p:grpSpPr>
          <a:xfrm>
            <a:off x="2281512" y="388303"/>
            <a:ext cx="1864997" cy="962859"/>
            <a:chOff x="894225" y="2560000"/>
            <a:chExt cx="1669200" cy="861850"/>
          </a:xfrm>
        </p:grpSpPr>
        <p:sp>
          <p:nvSpPr>
            <p:cNvPr id="815" name="Google Shape;815;p7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6" name="Google Shape;816;p7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7" name="Google Shape;817;p7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8" name="Google Shape;818;p7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9" name="Google Shape;819;p7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0" name="Google Shape;820;p7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1" name="Google Shape;821;p7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2" name="Google Shape;822;p7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23" name="Google Shape;823;p75"/>
          <p:cNvGrpSpPr/>
          <p:nvPr/>
        </p:nvGrpSpPr>
        <p:grpSpPr>
          <a:xfrm flipH="1">
            <a:off x="4778950" y="860777"/>
            <a:ext cx="2200006" cy="1135832"/>
            <a:chOff x="894225" y="2560000"/>
            <a:chExt cx="1669200" cy="861850"/>
          </a:xfrm>
        </p:grpSpPr>
        <p:sp>
          <p:nvSpPr>
            <p:cNvPr id="824" name="Google Shape;824;p7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5" name="Google Shape;825;p7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6" name="Google Shape;826;p7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7" name="Google Shape;827;p7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8" name="Google Shape;828;p7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9" name="Google Shape;829;p7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0" name="Google Shape;830;p7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1" name="Google Shape;831;p7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32" name="Google Shape;832;p75"/>
          <p:cNvGrpSpPr/>
          <p:nvPr/>
        </p:nvGrpSpPr>
        <p:grpSpPr>
          <a:xfrm>
            <a:off x="-171603" y="-541387"/>
            <a:ext cx="2840167" cy="5183093"/>
            <a:chOff x="-171603" y="-541387"/>
            <a:chExt cx="2840167" cy="5183093"/>
          </a:xfrm>
        </p:grpSpPr>
        <p:sp>
          <p:nvSpPr>
            <p:cNvPr id="833" name="Google Shape;833;p75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4" name="Google Shape;834;p75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5" name="Google Shape;835;p75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6" name="Google Shape;836;p75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7" name="Google Shape;837;p75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8" name="Google Shape;838;p75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9" name="Google Shape;839;p75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0" name="Google Shape;840;p75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1" name="Google Shape;841;p75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42" name="Google Shape;842;p75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843" name="Google Shape;843;p75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4" name="Google Shape;844;p75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5" name="Google Shape;845;p75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6" name="Google Shape;846;p75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7" name="Google Shape;847;p75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8" name="Google Shape;848;p75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9" name="Google Shape;849;p75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0" name="Google Shape;850;p75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1" name="Google Shape;851;p75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52" name="Google Shape;852;p75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853" name="Google Shape;853;p75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4" name="Google Shape;854;p75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5" name="Google Shape;855;p75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6" name="Google Shape;856;p75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7" name="Google Shape;857;p75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58" name="Google Shape;858;p75"/>
          <p:cNvSpPr txBox="1"/>
          <p:nvPr>
            <p:ph hasCustomPrompt="1" type="title"/>
          </p:nvPr>
        </p:nvSpPr>
        <p:spPr>
          <a:xfrm>
            <a:off x="4103725" y="2132225"/>
            <a:ext cx="3100800" cy="9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60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859" name="Google Shape;859;p75"/>
          <p:cNvSpPr txBox="1"/>
          <p:nvPr>
            <p:ph idx="1" type="subTitle"/>
          </p:nvPr>
        </p:nvSpPr>
        <p:spPr>
          <a:xfrm>
            <a:off x="4329350" y="3040425"/>
            <a:ext cx="2649600" cy="61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solidFill>
          <a:schemeClr val="accent6"/>
        </a:solidFill>
      </p:bgPr>
    </p:bg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62" name="Google Shape;862;p77"/>
          <p:cNvGrpSpPr/>
          <p:nvPr/>
        </p:nvGrpSpPr>
        <p:grpSpPr>
          <a:xfrm flipH="1">
            <a:off x="6300940" y="204442"/>
            <a:ext cx="1547015" cy="798763"/>
            <a:chOff x="894225" y="2560000"/>
            <a:chExt cx="1669200" cy="861850"/>
          </a:xfrm>
        </p:grpSpPr>
        <p:sp>
          <p:nvSpPr>
            <p:cNvPr id="863" name="Google Shape;863;p7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4" name="Google Shape;864;p7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5" name="Google Shape;865;p7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6" name="Google Shape;866;p7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7" name="Google Shape;867;p7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8" name="Google Shape;868;p7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9" name="Google Shape;869;p7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0" name="Google Shape;870;p7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71" name="Google Shape;871;p77"/>
          <p:cNvGrpSpPr/>
          <p:nvPr/>
        </p:nvGrpSpPr>
        <p:grpSpPr>
          <a:xfrm>
            <a:off x="1115965" y="337285"/>
            <a:ext cx="1547015" cy="798763"/>
            <a:chOff x="894225" y="2560000"/>
            <a:chExt cx="1669200" cy="861850"/>
          </a:xfrm>
        </p:grpSpPr>
        <p:sp>
          <p:nvSpPr>
            <p:cNvPr id="872" name="Google Shape;872;p7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3" name="Google Shape;873;p7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4" name="Google Shape;874;p7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5" name="Google Shape;875;p7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6" name="Google Shape;876;p7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7" name="Google Shape;877;p7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8" name="Google Shape;878;p7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9" name="Google Shape;879;p7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0" name="Google Shape;880;p77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881" name="Google Shape;881;p77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2" name="Google Shape;882;p77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3" name="Google Shape;883;p77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4" name="Google Shape;884;p77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5" name="Google Shape;885;p77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886" name="Google Shape;886;p77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887" name="Google Shape;887;p77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8" name="Google Shape;888;p77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9" name="Google Shape;889;p77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0" name="Google Shape;890;p77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1" name="Google Shape;891;p77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2" name="Google Shape;892;p77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3" name="Google Shape;893;p77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4" name="Google Shape;894;p77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5" name="Google Shape;895;p77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6" name="Google Shape;896;p77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7" name="Google Shape;897;p77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8" name="Google Shape;898;p77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9" name="Google Shape;899;p77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0" name="Google Shape;900;p77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1" name="Google Shape;901;p77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2" name="Google Shape;902;p77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3" name="Google Shape;903;p77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4" name="Google Shape;904;p77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5" name="Google Shape;905;p77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6" name="Google Shape;906;p77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07" name="Google Shape;907;p77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908" name="Google Shape;908;p77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9" name="Google Shape;909;p77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0" name="Google Shape;910;p77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1" name="Google Shape;911;p77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2" name="Google Shape;912;p77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3" name="Google Shape;913;p77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4" name="Google Shape;914;p77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5" name="Google Shape;915;p77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6" name="Google Shape;916;p77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7" name="Google Shape;917;p77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8" name="Google Shape;918;p77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9" name="Google Shape;919;p77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0" name="Google Shape;920;p77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1" name="Google Shape;921;p77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2" name="Google Shape;922;p77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3" name="Google Shape;923;p77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4" name="Google Shape;924;p77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5" name="Google Shape;925;p77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6" name="Google Shape;926;p77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7" name="Google Shape;927;p77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28" name="Google Shape;928;p77"/>
          <p:cNvSpPr txBox="1"/>
          <p:nvPr>
            <p:ph type="title"/>
          </p:nvPr>
        </p:nvSpPr>
        <p:spPr>
          <a:xfrm>
            <a:off x="864825" y="1766588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29" name="Google Shape;929;p77"/>
          <p:cNvSpPr txBox="1"/>
          <p:nvPr>
            <p:ph hasCustomPrompt="1" idx="2" type="title"/>
          </p:nvPr>
        </p:nvSpPr>
        <p:spPr>
          <a:xfrm>
            <a:off x="1250775" y="1325813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0" name="Google Shape;930;p77"/>
          <p:cNvSpPr txBox="1"/>
          <p:nvPr>
            <p:ph idx="1" type="subTitle"/>
          </p:nvPr>
        </p:nvSpPr>
        <p:spPr>
          <a:xfrm>
            <a:off x="864825" y="2200713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1" name="Google Shape;931;p77"/>
          <p:cNvSpPr txBox="1"/>
          <p:nvPr>
            <p:ph idx="3" type="title"/>
          </p:nvPr>
        </p:nvSpPr>
        <p:spPr>
          <a:xfrm>
            <a:off x="3548625" y="1766588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2" name="Google Shape;932;p77"/>
          <p:cNvSpPr txBox="1"/>
          <p:nvPr>
            <p:ph hasCustomPrompt="1" idx="4" type="title"/>
          </p:nvPr>
        </p:nvSpPr>
        <p:spPr>
          <a:xfrm>
            <a:off x="3934575" y="1325813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3" name="Google Shape;933;p77"/>
          <p:cNvSpPr txBox="1"/>
          <p:nvPr>
            <p:ph idx="5" type="subTitle"/>
          </p:nvPr>
        </p:nvSpPr>
        <p:spPr>
          <a:xfrm>
            <a:off x="3548625" y="2200713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4" name="Google Shape;934;p77"/>
          <p:cNvSpPr txBox="1"/>
          <p:nvPr>
            <p:ph idx="6" type="title"/>
          </p:nvPr>
        </p:nvSpPr>
        <p:spPr>
          <a:xfrm>
            <a:off x="6232425" y="1766588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5" name="Google Shape;935;p77"/>
          <p:cNvSpPr txBox="1"/>
          <p:nvPr>
            <p:ph hasCustomPrompt="1" idx="7" type="title"/>
          </p:nvPr>
        </p:nvSpPr>
        <p:spPr>
          <a:xfrm>
            <a:off x="6618375" y="1325813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6" name="Google Shape;936;p77"/>
          <p:cNvSpPr txBox="1"/>
          <p:nvPr>
            <p:ph idx="8" type="subTitle"/>
          </p:nvPr>
        </p:nvSpPr>
        <p:spPr>
          <a:xfrm>
            <a:off x="6232425" y="2200713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7" name="Google Shape;937;p77"/>
          <p:cNvSpPr txBox="1"/>
          <p:nvPr>
            <p:ph idx="9" type="title"/>
          </p:nvPr>
        </p:nvSpPr>
        <p:spPr>
          <a:xfrm>
            <a:off x="864825" y="3434375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38" name="Google Shape;938;p77"/>
          <p:cNvSpPr txBox="1"/>
          <p:nvPr>
            <p:ph hasCustomPrompt="1" idx="13" type="title"/>
          </p:nvPr>
        </p:nvSpPr>
        <p:spPr>
          <a:xfrm>
            <a:off x="1250775" y="2993600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39" name="Google Shape;939;p77"/>
          <p:cNvSpPr txBox="1"/>
          <p:nvPr>
            <p:ph idx="14" type="subTitle"/>
          </p:nvPr>
        </p:nvSpPr>
        <p:spPr>
          <a:xfrm>
            <a:off x="864825" y="3868500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0" name="Google Shape;940;p77"/>
          <p:cNvSpPr txBox="1"/>
          <p:nvPr>
            <p:ph idx="15" type="title"/>
          </p:nvPr>
        </p:nvSpPr>
        <p:spPr>
          <a:xfrm>
            <a:off x="3548625" y="3434375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1" name="Google Shape;941;p77"/>
          <p:cNvSpPr txBox="1"/>
          <p:nvPr>
            <p:ph hasCustomPrompt="1" idx="16" type="title"/>
          </p:nvPr>
        </p:nvSpPr>
        <p:spPr>
          <a:xfrm>
            <a:off x="3934575" y="2993600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2" name="Google Shape;942;p77"/>
          <p:cNvSpPr txBox="1"/>
          <p:nvPr>
            <p:ph idx="17" type="subTitle"/>
          </p:nvPr>
        </p:nvSpPr>
        <p:spPr>
          <a:xfrm>
            <a:off x="3548625" y="3868500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3" name="Google Shape;943;p77"/>
          <p:cNvSpPr txBox="1"/>
          <p:nvPr>
            <p:ph idx="18" type="title"/>
          </p:nvPr>
        </p:nvSpPr>
        <p:spPr>
          <a:xfrm>
            <a:off x="6232425" y="3434375"/>
            <a:ext cx="20472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44" name="Google Shape;944;p77"/>
          <p:cNvSpPr txBox="1"/>
          <p:nvPr>
            <p:ph hasCustomPrompt="1" idx="19" type="title"/>
          </p:nvPr>
        </p:nvSpPr>
        <p:spPr>
          <a:xfrm>
            <a:off x="6618375" y="2993600"/>
            <a:ext cx="12753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5" name="Google Shape;945;p77"/>
          <p:cNvSpPr txBox="1"/>
          <p:nvPr>
            <p:ph idx="20" type="subTitle"/>
          </p:nvPr>
        </p:nvSpPr>
        <p:spPr>
          <a:xfrm>
            <a:off x="6232425" y="3868500"/>
            <a:ext cx="20472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6" name="Google Shape;946;p77"/>
          <p:cNvSpPr txBox="1"/>
          <p:nvPr>
            <p:ph idx="21" type="title"/>
          </p:nvPr>
        </p:nvSpPr>
        <p:spPr>
          <a:xfrm>
            <a:off x="1916600" y="445025"/>
            <a:ext cx="5310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8" name="Google Shape;948;p78"/>
          <p:cNvGrpSpPr/>
          <p:nvPr/>
        </p:nvGrpSpPr>
        <p:grpSpPr>
          <a:xfrm flipH="1">
            <a:off x="6505015" y="1024030"/>
            <a:ext cx="1547015" cy="798763"/>
            <a:chOff x="894225" y="2560000"/>
            <a:chExt cx="1669200" cy="861850"/>
          </a:xfrm>
        </p:grpSpPr>
        <p:sp>
          <p:nvSpPr>
            <p:cNvPr id="949" name="Google Shape;949;p7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0" name="Google Shape;950;p7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1" name="Google Shape;951;p7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2" name="Google Shape;952;p7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3" name="Google Shape;953;p7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4" name="Google Shape;954;p7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5" name="Google Shape;955;p7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6" name="Google Shape;956;p7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7" name="Google Shape;957;p78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958" name="Google Shape;958;p78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959" name="Google Shape;959;p78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0" name="Google Shape;960;p78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1" name="Google Shape;961;p78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2" name="Google Shape;962;p78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3" name="Google Shape;963;p78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64" name="Google Shape;964;p78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965" name="Google Shape;965;p78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6" name="Google Shape;966;p78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7" name="Google Shape;967;p78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8" name="Google Shape;968;p78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9" name="Google Shape;969;p78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0" name="Google Shape;970;p78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1" name="Google Shape;971;p78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2" name="Google Shape;972;p78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3" name="Google Shape;973;p78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4" name="Google Shape;974;p78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5" name="Google Shape;975;p78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6" name="Google Shape;976;p78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7" name="Google Shape;977;p78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8" name="Google Shape;978;p78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9" name="Google Shape;979;p78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0" name="Google Shape;980;p78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1" name="Google Shape;981;p78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2" name="Google Shape;982;p78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3" name="Google Shape;983;p78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4" name="Google Shape;984;p78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85" name="Google Shape;985;p78"/>
          <p:cNvGrpSpPr/>
          <p:nvPr/>
        </p:nvGrpSpPr>
        <p:grpSpPr>
          <a:xfrm>
            <a:off x="377569" y="702970"/>
            <a:ext cx="1947289" cy="1005348"/>
            <a:chOff x="894225" y="2560000"/>
            <a:chExt cx="1669200" cy="861850"/>
          </a:xfrm>
        </p:grpSpPr>
        <p:sp>
          <p:nvSpPr>
            <p:cNvPr id="986" name="Google Shape;986;p7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7" name="Google Shape;987;p7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8" name="Google Shape;988;p7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9" name="Google Shape;989;p7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0" name="Google Shape;990;p7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1" name="Google Shape;991;p7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2" name="Google Shape;992;p7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3" name="Google Shape;993;p7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994" name="Google Shape;994;p78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995" name="Google Shape;995;p78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6" name="Google Shape;996;p78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7" name="Google Shape;997;p78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8" name="Google Shape;998;p78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9" name="Google Shape;999;p78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0" name="Google Shape;1000;p78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1" name="Google Shape;1001;p78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2" name="Google Shape;1002;p78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3" name="Google Shape;1003;p78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" name="Google Shape;1005;p79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006" name="Google Shape;1006;p79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007" name="Google Shape;1007;p79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8" name="Google Shape;1008;p79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9" name="Google Shape;1009;p79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0" name="Google Shape;1010;p79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1" name="Google Shape;1011;p79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12" name="Google Shape;1012;p79"/>
          <p:cNvGrpSpPr/>
          <p:nvPr/>
        </p:nvGrpSpPr>
        <p:grpSpPr>
          <a:xfrm>
            <a:off x="377564" y="550530"/>
            <a:ext cx="1842630" cy="951310"/>
            <a:chOff x="894225" y="2560000"/>
            <a:chExt cx="1669200" cy="861850"/>
          </a:xfrm>
        </p:grpSpPr>
        <p:sp>
          <p:nvSpPr>
            <p:cNvPr id="1013" name="Google Shape;1013;p7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4" name="Google Shape;1014;p7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5" name="Google Shape;1015;p7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6" name="Google Shape;1016;p7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7" name="Google Shape;1017;p7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8" name="Google Shape;1018;p7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9" name="Google Shape;1019;p7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0" name="Google Shape;1020;p7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21" name="Google Shape;1021;p79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022" name="Google Shape;1022;p79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3" name="Google Shape;1023;p79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4" name="Google Shape;1024;p79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5" name="Google Shape;1025;p79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6" name="Google Shape;1026;p79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7" name="Google Shape;1027;p79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8" name="Google Shape;1028;p79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9" name="Google Shape;1029;p79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0" name="Google Shape;1030;p79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31" name="Google Shape;1031;p79"/>
          <p:cNvGrpSpPr/>
          <p:nvPr/>
        </p:nvGrpSpPr>
        <p:grpSpPr>
          <a:xfrm flipH="1">
            <a:off x="6929115" y="757155"/>
            <a:ext cx="1547015" cy="798763"/>
            <a:chOff x="894225" y="2560000"/>
            <a:chExt cx="1669200" cy="861850"/>
          </a:xfrm>
        </p:grpSpPr>
        <p:sp>
          <p:nvSpPr>
            <p:cNvPr id="1032" name="Google Shape;1032;p7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3" name="Google Shape;1033;p7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4" name="Google Shape;1034;p7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5" name="Google Shape;1035;p7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6" name="Google Shape;1036;p7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7" name="Google Shape;1037;p7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8" name="Google Shape;1038;p7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9" name="Google Shape;1039;p7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40" name="Google Shape;1040;p79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041" name="Google Shape;1041;p79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2" name="Google Shape;1042;p79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3" name="Google Shape;1043;p79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4" name="Google Shape;1044;p79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5" name="Google Shape;1045;p79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6" name="Google Shape;1046;p79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7" name="Google Shape;1047;p79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8" name="Google Shape;1048;p79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9" name="Google Shape;1049;p79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2"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1" name="Google Shape;1051;p80"/>
          <p:cNvGrpSpPr/>
          <p:nvPr/>
        </p:nvGrpSpPr>
        <p:grpSpPr>
          <a:xfrm>
            <a:off x="845056" y="1269136"/>
            <a:ext cx="1947289" cy="1005348"/>
            <a:chOff x="894225" y="2560000"/>
            <a:chExt cx="1669200" cy="861850"/>
          </a:xfrm>
        </p:grpSpPr>
        <p:sp>
          <p:nvSpPr>
            <p:cNvPr id="1052" name="Google Shape;1052;p8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3" name="Google Shape;1053;p8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4" name="Google Shape;1054;p8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5" name="Google Shape;1055;p8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6" name="Google Shape;1056;p8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7" name="Google Shape;1057;p8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8" name="Google Shape;1058;p8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9" name="Google Shape;1059;p8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60" name="Google Shape;1060;p80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061" name="Google Shape;1061;p80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062" name="Google Shape;1062;p80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3" name="Google Shape;1063;p80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4" name="Google Shape;1064;p80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5" name="Google Shape;1065;p80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6" name="Google Shape;1066;p80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67" name="Google Shape;1067;p80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068" name="Google Shape;1068;p80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9" name="Google Shape;1069;p80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0" name="Google Shape;1070;p80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1" name="Google Shape;1071;p80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2" name="Google Shape;1072;p80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3" name="Google Shape;1073;p80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4" name="Google Shape;1074;p80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5" name="Google Shape;1075;p80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6" name="Google Shape;1076;p80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7" name="Google Shape;1077;p80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8" name="Google Shape;1078;p80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9" name="Google Shape;1079;p80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0" name="Google Shape;1080;p80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1" name="Google Shape;1081;p80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2" name="Google Shape;1082;p80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3" name="Google Shape;1083;p80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4" name="Google Shape;1084;p80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5" name="Google Shape;1085;p80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6" name="Google Shape;1086;p80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7" name="Google Shape;1087;p80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88" name="Google Shape;1088;p80"/>
          <p:cNvGrpSpPr/>
          <p:nvPr/>
        </p:nvGrpSpPr>
        <p:grpSpPr>
          <a:xfrm flipH="1">
            <a:off x="6576852" y="912262"/>
            <a:ext cx="1960142" cy="1011984"/>
            <a:chOff x="894225" y="2560000"/>
            <a:chExt cx="1669200" cy="861850"/>
          </a:xfrm>
        </p:grpSpPr>
        <p:sp>
          <p:nvSpPr>
            <p:cNvPr id="1089" name="Google Shape;1089;p8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0" name="Google Shape;1090;p8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1" name="Google Shape;1091;p8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2" name="Google Shape;1092;p8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3" name="Google Shape;1093;p8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4" name="Google Shape;1094;p8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5" name="Google Shape;1095;p8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6" name="Google Shape;1096;p8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097" name="Google Shape;1097;p80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098" name="Google Shape;1098;p80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9" name="Google Shape;1099;p80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0" name="Google Shape;1100;p80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1" name="Google Shape;1101;p80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2" name="Google Shape;1102;p80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3" name="Google Shape;1103;p80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4" name="Google Shape;1104;p80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5" name="Google Shape;1105;p80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6" name="Google Shape;1106;p80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BLANK_1_1">
    <p:spTree>
      <p:nvGrpSpPr>
        <p:cNvPr id="1107" name="Shape 1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8" name="Google Shape;1108;p81"/>
          <p:cNvGrpSpPr/>
          <p:nvPr/>
        </p:nvGrpSpPr>
        <p:grpSpPr>
          <a:xfrm>
            <a:off x="2187999" y="622978"/>
            <a:ext cx="1864997" cy="962859"/>
            <a:chOff x="894225" y="2560000"/>
            <a:chExt cx="1669200" cy="861850"/>
          </a:xfrm>
        </p:grpSpPr>
        <p:sp>
          <p:nvSpPr>
            <p:cNvPr id="1109" name="Google Shape;1109;p8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0" name="Google Shape;1110;p8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1" name="Google Shape;1111;p8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2" name="Google Shape;1112;p8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3" name="Google Shape;1113;p8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4" name="Google Shape;1114;p8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5" name="Google Shape;1115;p8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6" name="Google Shape;1116;p8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17" name="Google Shape;1117;p81"/>
          <p:cNvGrpSpPr/>
          <p:nvPr/>
        </p:nvGrpSpPr>
        <p:grpSpPr>
          <a:xfrm flipH="1">
            <a:off x="6034929" y="254587"/>
            <a:ext cx="2300325" cy="1187629"/>
            <a:chOff x="894225" y="2560000"/>
            <a:chExt cx="1669200" cy="861850"/>
          </a:xfrm>
        </p:grpSpPr>
        <p:sp>
          <p:nvSpPr>
            <p:cNvPr id="1118" name="Google Shape;1118;p8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9" name="Google Shape;1119;p8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0" name="Google Shape;1120;p8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1" name="Google Shape;1121;p8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2" name="Google Shape;1122;p8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3" name="Google Shape;1123;p8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4" name="Google Shape;1124;p8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5" name="Google Shape;1125;p8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26" name="Google Shape;1126;p81"/>
          <p:cNvGrpSpPr/>
          <p:nvPr/>
        </p:nvGrpSpPr>
        <p:grpSpPr>
          <a:xfrm>
            <a:off x="-171603" y="-541387"/>
            <a:ext cx="2840167" cy="5183093"/>
            <a:chOff x="-171603" y="-541387"/>
            <a:chExt cx="2840167" cy="5183093"/>
          </a:xfrm>
        </p:grpSpPr>
        <p:sp>
          <p:nvSpPr>
            <p:cNvPr id="1127" name="Google Shape;1127;p81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8" name="Google Shape;1128;p81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9" name="Google Shape;1129;p81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0" name="Google Shape;1130;p81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1" name="Google Shape;1131;p81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2" name="Google Shape;1132;p81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3" name="Google Shape;1133;p81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4" name="Google Shape;1134;p81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5" name="Google Shape;1135;p81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36" name="Google Shape;1136;p81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137" name="Google Shape;1137;p81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8" name="Google Shape;1138;p81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9" name="Google Shape;1139;p81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0" name="Google Shape;1140;p81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1" name="Google Shape;1141;p81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142" name="Google Shape;1142;p81"/>
          <p:cNvSpPr txBox="1"/>
          <p:nvPr>
            <p:ph type="title"/>
          </p:nvPr>
        </p:nvSpPr>
        <p:spPr>
          <a:xfrm>
            <a:off x="3541625" y="2952200"/>
            <a:ext cx="4563900" cy="531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43" name="Google Shape;1143;p81"/>
          <p:cNvSpPr txBox="1"/>
          <p:nvPr>
            <p:ph idx="1" type="subTitle"/>
          </p:nvPr>
        </p:nvSpPr>
        <p:spPr>
          <a:xfrm>
            <a:off x="3443075" y="1378050"/>
            <a:ext cx="4761000" cy="1613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grpSp>
        <p:nvGrpSpPr>
          <p:cNvPr id="1144" name="Google Shape;1144;p81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145" name="Google Shape;1145;p81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6" name="Google Shape;1146;p81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7" name="Google Shape;1147;p81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8" name="Google Shape;1148;p81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9" name="Google Shape;1149;p81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0" name="Google Shape;1150;p81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1" name="Google Shape;1151;p81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2" name="Google Shape;1152;p81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3" name="Google Shape;1153;p81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">
    <p:spTree>
      <p:nvGrpSpPr>
        <p:cNvPr id="1154" name="Shape 1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" name="Google Shape;1155;p82"/>
          <p:cNvSpPr txBox="1"/>
          <p:nvPr>
            <p:ph idx="1" type="subTitle"/>
          </p:nvPr>
        </p:nvSpPr>
        <p:spPr>
          <a:xfrm>
            <a:off x="2478675" y="3020750"/>
            <a:ext cx="4187100" cy="8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6" name="Google Shape;1156;p82"/>
          <p:cNvSpPr txBox="1"/>
          <p:nvPr>
            <p:ph type="title"/>
          </p:nvPr>
        </p:nvSpPr>
        <p:spPr>
          <a:xfrm>
            <a:off x="2478675" y="1557300"/>
            <a:ext cx="4187100" cy="146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 sz="13200"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157" name="Google Shape;1157;p82"/>
          <p:cNvGrpSpPr/>
          <p:nvPr/>
        </p:nvGrpSpPr>
        <p:grpSpPr>
          <a:xfrm>
            <a:off x="2027237" y="535003"/>
            <a:ext cx="1864997" cy="962859"/>
            <a:chOff x="894225" y="2560000"/>
            <a:chExt cx="1669200" cy="861850"/>
          </a:xfrm>
        </p:grpSpPr>
        <p:sp>
          <p:nvSpPr>
            <p:cNvPr id="1158" name="Google Shape;1158;p8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9" name="Google Shape;1159;p8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0" name="Google Shape;1160;p8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1" name="Google Shape;1161;p8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2" name="Google Shape;1162;p8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3" name="Google Shape;1163;p8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4" name="Google Shape;1164;p8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5" name="Google Shape;1165;p8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66" name="Google Shape;1166;p82"/>
          <p:cNvGrpSpPr/>
          <p:nvPr/>
        </p:nvGrpSpPr>
        <p:grpSpPr>
          <a:xfrm flipH="1">
            <a:off x="4742600" y="183477"/>
            <a:ext cx="2200006" cy="1135832"/>
            <a:chOff x="894225" y="2560000"/>
            <a:chExt cx="1669200" cy="861850"/>
          </a:xfrm>
        </p:grpSpPr>
        <p:sp>
          <p:nvSpPr>
            <p:cNvPr id="1167" name="Google Shape;1167;p8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8" name="Google Shape;1168;p8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9" name="Google Shape;1169;p8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0" name="Google Shape;1170;p8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1" name="Google Shape;1171;p8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2" name="Google Shape;1172;p8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3" name="Google Shape;1173;p8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4" name="Google Shape;1174;p8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75" name="Google Shape;1175;p82"/>
          <p:cNvGrpSpPr/>
          <p:nvPr/>
        </p:nvGrpSpPr>
        <p:grpSpPr>
          <a:xfrm>
            <a:off x="-171603" y="-541387"/>
            <a:ext cx="2840167" cy="5183093"/>
            <a:chOff x="-171603" y="-541387"/>
            <a:chExt cx="2840167" cy="5183093"/>
          </a:xfrm>
        </p:grpSpPr>
        <p:sp>
          <p:nvSpPr>
            <p:cNvPr id="1176" name="Google Shape;1176;p82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7" name="Google Shape;1177;p82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8" name="Google Shape;1178;p82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9" name="Google Shape;1179;p82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0" name="Google Shape;1180;p82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1" name="Google Shape;1181;p82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2" name="Google Shape;1182;p82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3" name="Google Shape;1183;p82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4" name="Google Shape;1184;p82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85" name="Google Shape;1185;p82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1186" name="Google Shape;1186;p82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7" name="Google Shape;1187;p82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8" name="Google Shape;1188;p82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9" name="Google Shape;1189;p82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0" name="Google Shape;1190;p82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1" name="Google Shape;1191;p82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2" name="Google Shape;1192;p82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3" name="Google Shape;1193;p82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4" name="Google Shape;1194;p82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195" name="Google Shape;1195;p82"/>
          <p:cNvGrpSpPr/>
          <p:nvPr/>
        </p:nvGrpSpPr>
        <p:grpSpPr>
          <a:xfrm>
            <a:off x="884000" y="2851332"/>
            <a:ext cx="1143224" cy="1868801"/>
            <a:chOff x="884000" y="2851332"/>
            <a:chExt cx="1143224" cy="1868801"/>
          </a:xfrm>
        </p:grpSpPr>
        <p:sp>
          <p:nvSpPr>
            <p:cNvPr id="1196" name="Google Shape;1196;p82"/>
            <p:cNvSpPr/>
            <p:nvPr/>
          </p:nvSpPr>
          <p:spPr>
            <a:xfrm>
              <a:off x="1042064" y="2855195"/>
              <a:ext cx="664434" cy="240580"/>
            </a:xfrm>
            <a:custGeom>
              <a:rect b="b" l="l" r="r" t="t"/>
              <a:pathLst>
                <a:path extrusionOk="0" h="4671" w="12901">
                  <a:moveTo>
                    <a:pt x="12901" y="0"/>
                  </a:moveTo>
                  <a:lnTo>
                    <a:pt x="1" y="2536"/>
                  </a:lnTo>
                  <a:lnTo>
                    <a:pt x="891" y="4671"/>
                  </a:lnTo>
                  <a:lnTo>
                    <a:pt x="12545" y="2625"/>
                  </a:lnTo>
                  <a:lnTo>
                    <a:pt x="12901" y="0"/>
                  </a:ln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7" name="Google Shape;1197;p82"/>
            <p:cNvSpPr/>
            <p:nvPr/>
          </p:nvSpPr>
          <p:spPr>
            <a:xfrm>
              <a:off x="1965369" y="4449710"/>
              <a:ext cx="61855" cy="222244"/>
            </a:xfrm>
            <a:custGeom>
              <a:rect b="b" l="l" r="r" t="t"/>
              <a:pathLst>
                <a:path extrusionOk="0" h="4315" w="1201">
                  <a:moveTo>
                    <a:pt x="1201" y="0"/>
                  </a:moveTo>
                  <a:lnTo>
                    <a:pt x="1201" y="0"/>
                  </a:lnTo>
                  <a:cubicBezTo>
                    <a:pt x="1201" y="1"/>
                    <a:pt x="178" y="3248"/>
                    <a:pt x="0" y="4137"/>
                  </a:cubicBezTo>
                  <a:lnTo>
                    <a:pt x="489" y="4315"/>
                  </a:lnTo>
                  <a:cubicBezTo>
                    <a:pt x="1156" y="3114"/>
                    <a:pt x="1201" y="1"/>
                    <a:pt x="12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8" name="Google Shape;1198;p82"/>
            <p:cNvSpPr/>
            <p:nvPr/>
          </p:nvSpPr>
          <p:spPr>
            <a:xfrm>
              <a:off x="1947034" y="4419941"/>
              <a:ext cx="55005" cy="242898"/>
            </a:xfrm>
            <a:custGeom>
              <a:rect b="b" l="l" r="r" t="t"/>
              <a:pathLst>
                <a:path extrusionOk="0" h="4716" w="1068">
                  <a:moveTo>
                    <a:pt x="756" y="0"/>
                  </a:moveTo>
                  <a:lnTo>
                    <a:pt x="756" y="0"/>
                  </a:lnTo>
                  <a:cubicBezTo>
                    <a:pt x="756" y="1"/>
                    <a:pt x="89" y="3603"/>
                    <a:pt x="0" y="4537"/>
                  </a:cubicBezTo>
                  <a:lnTo>
                    <a:pt x="489" y="4715"/>
                  </a:lnTo>
                  <a:cubicBezTo>
                    <a:pt x="1068" y="3381"/>
                    <a:pt x="756" y="1"/>
                    <a:pt x="7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9" name="Google Shape;1199;p82"/>
            <p:cNvSpPr/>
            <p:nvPr/>
          </p:nvSpPr>
          <p:spPr>
            <a:xfrm>
              <a:off x="1905780" y="4399288"/>
              <a:ext cx="71073" cy="261233"/>
            </a:xfrm>
            <a:custGeom>
              <a:rect b="b" l="l" r="r" t="t"/>
              <a:pathLst>
                <a:path extrusionOk="0" h="5072" w="1380">
                  <a:moveTo>
                    <a:pt x="801" y="1"/>
                  </a:moveTo>
                  <a:lnTo>
                    <a:pt x="801" y="1"/>
                  </a:lnTo>
                  <a:cubicBezTo>
                    <a:pt x="801" y="1"/>
                    <a:pt x="89" y="3515"/>
                    <a:pt x="0" y="4805"/>
                  </a:cubicBezTo>
                  <a:lnTo>
                    <a:pt x="712" y="5072"/>
                  </a:lnTo>
                  <a:cubicBezTo>
                    <a:pt x="1379" y="3204"/>
                    <a:pt x="801" y="1"/>
                    <a:pt x="8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0" name="Google Shape;1200;p82"/>
            <p:cNvSpPr/>
            <p:nvPr/>
          </p:nvSpPr>
          <p:spPr>
            <a:xfrm>
              <a:off x="1885178" y="4374102"/>
              <a:ext cx="50421" cy="284153"/>
            </a:xfrm>
            <a:custGeom>
              <a:rect b="b" l="l" r="r" t="t"/>
              <a:pathLst>
                <a:path extrusionOk="0" h="5517" w="979">
                  <a:moveTo>
                    <a:pt x="534" y="0"/>
                  </a:moveTo>
                  <a:lnTo>
                    <a:pt x="534" y="0"/>
                  </a:lnTo>
                  <a:cubicBezTo>
                    <a:pt x="534" y="1"/>
                    <a:pt x="0" y="4182"/>
                    <a:pt x="0" y="5294"/>
                  </a:cubicBezTo>
                  <a:lnTo>
                    <a:pt x="489" y="5516"/>
                  </a:lnTo>
                  <a:cubicBezTo>
                    <a:pt x="979" y="3959"/>
                    <a:pt x="534" y="1"/>
                    <a:pt x="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1" name="Google Shape;1201;p82"/>
            <p:cNvSpPr/>
            <p:nvPr/>
          </p:nvSpPr>
          <p:spPr>
            <a:xfrm>
              <a:off x="1859941" y="4337432"/>
              <a:ext cx="50472" cy="309339"/>
            </a:xfrm>
            <a:custGeom>
              <a:rect b="b" l="l" r="r" t="t"/>
              <a:pathLst>
                <a:path extrusionOk="0" h="6006" w="980">
                  <a:moveTo>
                    <a:pt x="179" y="1"/>
                  </a:moveTo>
                  <a:cubicBezTo>
                    <a:pt x="179" y="1"/>
                    <a:pt x="1" y="4582"/>
                    <a:pt x="90" y="5828"/>
                  </a:cubicBezTo>
                  <a:lnTo>
                    <a:pt x="624" y="6006"/>
                  </a:lnTo>
                  <a:cubicBezTo>
                    <a:pt x="979" y="4271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2" name="Google Shape;1202;p82"/>
            <p:cNvSpPr/>
            <p:nvPr/>
          </p:nvSpPr>
          <p:spPr>
            <a:xfrm>
              <a:off x="1816421" y="4309928"/>
              <a:ext cx="64224" cy="334576"/>
            </a:xfrm>
            <a:custGeom>
              <a:rect b="b" l="l" r="r" t="t"/>
              <a:pathLst>
                <a:path extrusionOk="0" h="6496" w="1247">
                  <a:moveTo>
                    <a:pt x="179" y="1"/>
                  </a:moveTo>
                  <a:cubicBezTo>
                    <a:pt x="179" y="1"/>
                    <a:pt x="1" y="4494"/>
                    <a:pt x="90" y="6184"/>
                  </a:cubicBezTo>
                  <a:lnTo>
                    <a:pt x="890" y="6495"/>
                  </a:lnTo>
                  <a:cubicBezTo>
                    <a:pt x="1246" y="4093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3" name="Google Shape;1203;p82"/>
            <p:cNvSpPr/>
            <p:nvPr/>
          </p:nvSpPr>
          <p:spPr>
            <a:xfrm>
              <a:off x="1594183" y="3976697"/>
              <a:ext cx="247470" cy="642576"/>
            </a:xfrm>
            <a:custGeom>
              <a:rect b="b" l="l" r="r" t="t"/>
              <a:pathLst>
                <a:path extrusionOk="0" h="12476" w="4805">
                  <a:moveTo>
                    <a:pt x="1211" y="1"/>
                  </a:moveTo>
                  <a:cubicBezTo>
                    <a:pt x="1134" y="1"/>
                    <a:pt x="1057" y="22"/>
                    <a:pt x="980" y="66"/>
                  </a:cubicBezTo>
                  <a:cubicBezTo>
                    <a:pt x="1" y="599"/>
                    <a:pt x="1113" y="12209"/>
                    <a:pt x="1069" y="12431"/>
                  </a:cubicBezTo>
                  <a:lnTo>
                    <a:pt x="4805" y="12476"/>
                  </a:lnTo>
                  <a:cubicBezTo>
                    <a:pt x="4805" y="12476"/>
                    <a:pt x="3081" y="1"/>
                    <a:pt x="1211" y="1"/>
                  </a:cubicBezTo>
                  <a:close/>
                </a:path>
              </a:pathLst>
            </a:custGeom>
            <a:solidFill>
              <a:srgbClr val="9E355A">
                <a:alpha val="3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4" name="Google Shape;1204;p82"/>
            <p:cNvSpPr/>
            <p:nvPr/>
          </p:nvSpPr>
          <p:spPr>
            <a:xfrm>
              <a:off x="1594183" y="3976594"/>
              <a:ext cx="247470" cy="642679"/>
            </a:xfrm>
            <a:custGeom>
              <a:rect b="b" l="l" r="r" t="t"/>
              <a:pathLst>
                <a:path extrusionOk="0" h="12478" w="4805">
                  <a:moveTo>
                    <a:pt x="1202" y="1"/>
                  </a:moveTo>
                  <a:cubicBezTo>
                    <a:pt x="1124" y="1"/>
                    <a:pt x="1046" y="23"/>
                    <a:pt x="980" y="68"/>
                  </a:cubicBezTo>
                  <a:cubicBezTo>
                    <a:pt x="1" y="557"/>
                    <a:pt x="1113" y="12211"/>
                    <a:pt x="1069" y="12433"/>
                  </a:cubicBezTo>
                  <a:lnTo>
                    <a:pt x="4805" y="12478"/>
                  </a:lnTo>
                  <a:cubicBezTo>
                    <a:pt x="4805" y="12478"/>
                    <a:pt x="4761" y="12256"/>
                    <a:pt x="4672" y="11811"/>
                  </a:cubicBezTo>
                  <a:cubicBezTo>
                    <a:pt x="4651" y="11814"/>
                    <a:pt x="4630" y="11815"/>
                    <a:pt x="4610" y="11815"/>
                  </a:cubicBezTo>
                  <a:cubicBezTo>
                    <a:pt x="3639" y="11815"/>
                    <a:pt x="2389" y="8790"/>
                    <a:pt x="1736" y="4827"/>
                  </a:cubicBezTo>
                  <a:cubicBezTo>
                    <a:pt x="1469" y="3270"/>
                    <a:pt x="1380" y="1669"/>
                    <a:pt x="1424" y="68"/>
                  </a:cubicBezTo>
                  <a:cubicBezTo>
                    <a:pt x="1358" y="23"/>
                    <a:pt x="1280" y="1"/>
                    <a:pt x="1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5" name="Google Shape;1205;p82"/>
            <p:cNvSpPr/>
            <p:nvPr/>
          </p:nvSpPr>
          <p:spPr>
            <a:xfrm>
              <a:off x="1106238" y="2942237"/>
              <a:ext cx="552158" cy="1686222"/>
            </a:xfrm>
            <a:custGeom>
              <a:rect b="b" l="l" r="r" t="t"/>
              <a:pathLst>
                <a:path extrusionOk="0" h="32739" w="10721">
                  <a:moveTo>
                    <a:pt x="10587" y="1"/>
                  </a:moveTo>
                  <a:lnTo>
                    <a:pt x="623" y="2047"/>
                  </a:lnTo>
                  <a:lnTo>
                    <a:pt x="0" y="32739"/>
                  </a:lnTo>
                  <a:lnTo>
                    <a:pt x="10720" y="32739"/>
                  </a:lnTo>
                  <a:lnTo>
                    <a:pt x="105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6" name="Google Shape;1206;p82"/>
            <p:cNvSpPr/>
            <p:nvPr/>
          </p:nvSpPr>
          <p:spPr>
            <a:xfrm>
              <a:off x="1154342" y="3203363"/>
              <a:ext cx="116447" cy="1516771"/>
            </a:xfrm>
            <a:custGeom>
              <a:rect b="b" l="l" r="r" t="t"/>
              <a:pathLst>
                <a:path extrusionOk="0" h="29449" w="2261">
                  <a:moveTo>
                    <a:pt x="1344" y="1"/>
                  </a:moveTo>
                  <a:cubicBezTo>
                    <a:pt x="1341" y="1"/>
                    <a:pt x="1338" y="1"/>
                    <a:pt x="1335" y="1"/>
                  </a:cubicBezTo>
                  <a:cubicBezTo>
                    <a:pt x="757" y="90"/>
                    <a:pt x="445" y="8230"/>
                    <a:pt x="1" y="29448"/>
                  </a:cubicBezTo>
                  <a:lnTo>
                    <a:pt x="890" y="29226"/>
                  </a:lnTo>
                  <a:cubicBezTo>
                    <a:pt x="934" y="27231"/>
                    <a:pt x="2260" y="1"/>
                    <a:pt x="13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7" name="Google Shape;1207;p82"/>
            <p:cNvSpPr/>
            <p:nvPr/>
          </p:nvSpPr>
          <p:spPr>
            <a:xfrm>
              <a:off x="1271204" y="3185027"/>
              <a:ext cx="105117" cy="1507603"/>
            </a:xfrm>
            <a:custGeom>
              <a:rect b="b" l="l" r="r" t="t"/>
              <a:pathLst>
                <a:path extrusionOk="0" h="29271" w="2041">
                  <a:moveTo>
                    <a:pt x="1077" y="1"/>
                  </a:moveTo>
                  <a:cubicBezTo>
                    <a:pt x="1074" y="1"/>
                    <a:pt x="1071" y="1"/>
                    <a:pt x="1068" y="2"/>
                  </a:cubicBezTo>
                  <a:cubicBezTo>
                    <a:pt x="534" y="91"/>
                    <a:pt x="267" y="8987"/>
                    <a:pt x="0" y="29270"/>
                  </a:cubicBezTo>
                  <a:lnTo>
                    <a:pt x="1112" y="29003"/>
                  </a:lnTo>
                  <a:cubicBezTo>
                    <a:pt x="1201" y="26964"/>
                    <a:pt x="2041" y="1"/>
                    <a:pt x="10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8" name="Google Shape;1208;p82"/>
            <p:cNvSpPr/>
            <p:nvPr/>
          </p:nvSpPr>
          <p:spPr>
            <a:xfrm>
              <a:off x="1399499" y="3166692"/>
              <a:ext cx="80035" cy="1496169"/>
            </a:xfrm>
            <a:custGeom>
              <a:rect b="b" l="l" r="r" t="t"/>
              <a:pathLst>
                <a:path extrusionOk="0" h="29049" w="1554">
                  <a:moveTo>
                    <a:pt x="632" y="1"/>
                  </a:moveTo>
                  <a:cubicBezTo>
                    <a:pt x="629" y="1"/>
                    <a:pt x="626" y="1"/>
                    <a:pt x="623" y="2"/>
                  </a:cubicBezTo>
                  <a:cubicBezTo>
                    <a:pt x="45" y="91"/>
                    <a:pt x="133" y="9031"/>
                    <a:pt x="0" y="29048"/>
                  </a:cubicBezTo>
                  <a:lnTo>
                    <a:pt x="1068" y="28826"/>
                  </a:lnTo>
                  <a:cubicBezTo>
                    <a:pt x="1112" y="26786"/>
                    <a:pt x="1554" y="1"/>
                    <a:pt x="6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9" name="Google Shape;1209;p82"/>
            <p:cNvSpPr/>
            <p:nvPr/>
          </p:nvSpPr>
          <p:spPr>
            <a:xfrm>
              <a:off x="1507142" y="3148356"/>
              <a:ext cx="77923" cy="1484683"/>
            </a:xfrm>
            <a:custGeom>
              <a:rect b="b" l="l" r="r" t="t"/>
              <a:pathLst>
                <a:path extrusionOk="0" h="28826" w="1513">
                  <a:moveTo>
                    <a:pt x="544" y="1"/>
                  </a:moveTo>
                  <a:cubicBezTo>
                    <a:pt x="541" y="1"/>
                    <a:pt x="538" y="1"/>
                    <a:pt x="534" y="2"/>
                  </a:cubicBezTo>
                  <a:cubicBezTo>
                    <a:pt x="1" y="91"/>
                    <a:pt x="312" y="9076"/>
                    <a:pt x="401" y="28826"/>
                  </a:cubicBezTo>
                  <a:lnTo>
                    <a:pt x="1380" y="28603"/>
                  </a:lnTo>
                  <a:cubicBezTo>
                    <a:pt x="1424" y="26564"/>
                    <a:pt x="1512" y="1"/>
                    <a:pt x="5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0" name="Google Shape;1210;p82"/>
            <p:cNvSpPr/>
            <p:nvPr/>
          </p:nvSpPr>
          <p:spPr>
            <a:xfrm>
              <a:off x="1124573" y="2942237"/>
              <a:ext cx="529240" cy="756093"/>
            </a:xfrm>
            <a:custGeom>
              <a:rect b="b" l="l" r="r" t="t"/>
              <a:pathLst>
                <a:path extrusionOk="0" h="14680" w="10276">
                  <a:moveTo>
                    <a:pt x="10231" y="1"/>
                  </a:moveTo>
                  <a:lnTo>
                    <a:pt x="223" y="2047"/>
                  </a:lnTo>
                  <a:lnTo>
                    <a:pt x="0" y="14679"/>
                  </a:lnTo>
                  <a:cubicBezTo>
                    <a:pt x="1468" y="9964"/>
                    <a:pt x="3737" y="6895"/>
                    <a:pt x="6183" y="6895"/>
                  </a:cubicBezTo>
                  <a:cubicBezTo>
                    <a:pt x="7740" y="6895"/>
                    <a:pt x="9163" y="8096"/>
                    <a:pt x="10276" y="10231"/>
                  </a:cubicBezTo>
                  <a:lnTo>
                    <a:pt x="10231" y="1"/>
                  </a:lnTo>
                  <a:close/>
                </a:path>
              </a:pathLst>
            </a:custGeom>
            <a:solidFill>
              <a:srgbClr val="38232D">
                <a:alpha val="67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1" name="Google Shape;1211;p82"/>
            <p:cNvSpPr/>
            <p:nvPr/>
          </p:nvSpPr>
          <p:spPr>
            <a:xfrm>
              <a:off x="884000" y="2983749"/>
              <a:ext cx="320809" cy="401997"/>
            </a:xfrm>
            <a:custGeom>
              <a:rect b="b" l="l" r="r" t="t"/>
              <a:pathLst>
                <a:path extrusionOk="0" h="7805" w="6229">
                  <a:moveTo>
                    <a:pt x="3502" y="1"/>
                  </a:moveTo>
                  <a:cubicBezTo>
                    <a:pt x="2237" y="1"/>
                    <a:pt x="962" y="1289"/>
                    <a:pt x="534" y="3153"/>
                  </a:cubicBezTo>
                  <a:cubicBezTo>
                    <a:pt x="1" y="5244"/>
                    <a:pt x="801" y="7290"/>
                    <a:pt x="2225" y="7735"/>
                  </a:cubicBezTo>
                  <a:cubicBezTo>
                    <a:pt x="2391" y="7782"/>
                    <a:pt x="2559" y="7804"/>
                    <a:pt x="2728" y="7804"/>
                  </a:cubicBezTo>
                  <a:cubicBezTo>
                    <a:pt x="4006" y="7804"/>
                    <a:pt x="5307" y="6513"/>
                    <a:pt x="5739" y="4666"/>
                  </a:cubicBezTo>
                  <a:cubicBezTo>
                    <a:pt x="6228" y="2531"/>
                    <a:pt x="5472" y="484"/>
                    <a:pt x="4049" y="84"/>
                  </a:cubicBezTo>
                  <a:cubicBezTo>
                    <a:pt x="3868" y="28"/>
                    <a:pt x="3685" y="1"/>
                    <a:pt x="3502" y="1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2" name="Google Shape;1212;p82"/>
            <p:cNvSpPr/>
            <p:nvPr/>
          </p:nvSpPr>
          <p:spPr>
            <a:xfrm>
              <a:off x="1552980" y="2851332"/>
              <a:ext cx="316174" cy="401842"/>
            </a:xfrm>
            <a:custGeom>
              <a:rect b="b" l="l" r="r" t="t"/>
              <a:pathLst>
                <a:path extrusionOk="0" h="7802" w="6139">
                  <a:moveTo>
                    <a:pt x="3486" y="0"/>
                  </a:moveTo>
                  <a:cubicBezTo>
                    <a:pt x="2125" y="0"/>
                    <a:pt x="770" y="1440"/>
                    <a:pt x="401" y="3411"/>
                  </a:cubicBezTo>
                  <a:cubicBezTo>
                    <a:pt x="0" y="5546"/>
                    <a:pt x="890" y="7504"/>
                    <a:pt x="2358" y="7771"/>
                  </a:cubicBezTo>
                  <a:cubicBezTo>
                    <a:pt x="2471" y="7791"/>
                    <a:pt x="2584" y="7801"/>
                    <a:pt x="2697" y="7801"/>
                  </a:cubicBezTo>
                  <a:cubicBezTo>
                    <a:pt x="4052" y="7801"/>
                    <a:pt x="5369" y="6361"/>
                    <a:pt x="5738" y="4390"/>
                  </a:cubicBezTo>
                  <a:cubicBezTo>
                    <a:pt x="6139" y="2255"/>
                    <a:pt x="5294" y="298"/>
                    <a:pt x="3826" y="31"/>
                  </a:cubicBezTo>
                  <a:cubicBezTo>
                    <a:pt x="3713" y="10"/>
                    <a:pt x="3599" y="0"/>
                    <a:pt x="3486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3" name="Google Shape;1213;p82"/>
            <p:cNvSpPr/>
            <p:nvPr/>
          </p:nvSpPr>
          <p:spPr>
            <a:xfrm>
              <a:off x="1601084" y="2914064"/>
              <a:ext cx="222285" cy="276427"/>
            </a:xfrm>
            <a:custGeom>
              <a:rect b="b" l="l" r="r" t="t"/>
              <a:pathLst>
                <a:path extrusionOk="0" h="5367" w="4316">
                  <a:moveTo>
                    <a:pt x="2416" y="0"/>
                  </a:moveTo>
                  <a:cubicBezTo>
                    <a:pt x="1522" y="0"/>
                    <a:pt x="667" y="905"/>
                    <a:pt x="356" y="2149"/>
                  </a:cubicBezTo>
                  <a:cubicBezTo>
                    <a:pt x="0" y="3617"/>
                    <a:pt x="534" y="5040"/>
                    <a:pt x="1513" y="5307"/>
                  </a:cubicBezTo>
                  <a:cubicBezTo>
                    <a:pt x="1646" y="5347"/>
                    <a:pt x="1779" y="5367"/>
                    <a:pt x="1912" y="5367"/>
                  </a:cubicBezTo>
                  <a:cubicBezTo>
                    <a:pt x="2801" y="5367"/>
                    <a:pt x="3650" y="4494"/>
                    <a:pt x="3959" y="3216"/>
                  </a:cubicBezTo>
                  <a:cubicBezTo>
                    <a:pt x="4315" y="1749"/>
                    <a:pt x="3781" y="370"/>
                    <a:pt x="2803" y="58"/>
                  </a:cubicBezTo>
                  <a:cubicBezTo>
                    <a:pt x="2674" y="19"/>
                    <a:pt x="2544" y="0"/>
                    <a:pt x="24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4" name="Google Shape;1214;p82"/>
            <p:cNvSpPr/>
            <p:nvPr/>
          </p:nvSpPr>
          <p:spPr>
            <a:xfrm>
              <a:off x="936688" y="3049108"/>
              <a:ext cx="222285" cy="276479"/>
            </a:xfrm>
            <a:custGeom>
              <a:rect b="b" l="l" r="r" t="t"/>
              <a:pathLst>
                <a:path extrusionOk="0" h="5368" w="4316">
                  <a:moveTo>
                    <a:pt x="2375" y="1"/>
                  </a:moveTo>
                  <a:cubicBezTo>
                    <a:pt x="1515" y="1"/>
                    <a:pt x="666" y="874"/>
                    <a:pt x="357" y="2151"/>
                  </a:cubicBezTo>
                  <a:cubicBezTo>
                    <a:pt x="1" y="3619"/>
                    <a:pt x="535" y="4998"/>
                    <a:pt x="1513" y="5309"/>
                  </a:cubicBezTo>
                  <a:cubicBezTo>
                    <a:pt x="1642" y="5349"/>
                    <a:pt x="1771" y="5367"/>
                    <a:pt x="1900" y="5367"/>
                  </a:cubicBezTo>
                  <a:cubicBezTo>
                    <a:pt x="2794" y="5367"/>
                    <a:pt x="3649" y="4463"/>
                    <a:pt x="3960" y="3219"/>
                  </a:cubicBezTo>
                  <a:cubicBezTo>
                    <a:pt x="4315" y="1751"/>
                    <a:pt x="3782" y="328"/>
                    <a:pt x="2759" y="61"/>
                  </a:cubicBezTo>
                  <a:cubicBezTo>
                    <a:pt x="2632" y="20"/>
                    <a:pt x="2503" y="1"/>
                    <a:pt x="2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5" name="Google Shape;1215;p82"/>
            <p:cNvSpPr/>
            <p:nvPr/>
          </p:nvSpPr>
          <p:spPr>
            <a:xfrm>
              <a:off x="1653773" y="2979320"/>
              <a:ext cx="116911" cy="145141"/>
            </a:xfrm>
            <a:custGeom>
              <a:rect b="b" l="l" r="r" t="t"/>
              <a:pathLst>
                <a:path extrusionOk="0" h="2818" w="2270">
                  <a:moveTo>
                    <a:pt x="1245" y="0"/>
                  </a:moveTo>
                  <a:cubicBezTo>
                    <a:pt x="782" y="0"/>
                    <a:pt x="332" y="459"/>
                    <a:pt x="178" y="1149"/>
                  </a:cubicBezTo>
                  <a:cubicBezTo>
                    <a:pt x="1" y="1905"/>
                    <a:pt x="267" y="2661"/>
                    <a:pt x="801" y="2795"/>
                  </a:cubicBezTo>
                  <a:cubicBezTo>
                    <a:pt x="864" y="2810"/>
                    <a:pt x="928" y="2818"/>
                    <a:pt x="991" y="2818"/>
                  </a:cubicBezTo>
                  <a:cubicBezTo>
                    <a:pt x="1466" y="2818"/>
                    <a:pt x="1934" y="2389"/>
                    <a:pt x="2091" y="1683"/>
                  </a:cubicBezTo>
                  <a:cubicBezTo>
                    <a:pt x="2269" y="926"/>
                    <a:pt x="2002" y="170"/>
                    <a:pt x="1468" y="37"/>
                  </a:cubicBezTo>
                  <a:cubicBezTo>
                    <a:pt x="1394" y="12"/>
                    <a:pt x="1320" y="0"/>
                    <a:pt x="12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6" name="Google Shape;1216;p82"/>
            <p:cNvSpPr/>
            <p:nvPr/>
          </p:nvSpPr>
          <p:spPr>
            <a:xfrm>
              <a:off x="993960" y="3119050"/>
              <a:ext cx="107743" cy="136025"/>
            </a:xfrm>
            <a:custGeom>
              <a:rect b="b" l="l" r="r" t="t"/>
              <a:pathLst>
                <a:path extrusionOk="0" h="2641" w="2092">
                  <a:moveTo>
                    <a:pt x="1173" y="0"/>
                  </a:moveTo>
                  <a:cubicBezTo>
                    <a:pt x="748" y="0"/>
                    <a:pt x="332" y="448"/>
                    <a:pt x="179" y="1060"/>
                  </a:cubicBezTo>
                  <a:cubicBezTo>
                    <a:pt x="1" y="1772"/>
                    <a:pt x="268" y="2484"/>
                    <a:pt x="757" y="2617"/>
                  </a:cubicBezTo>
                  <a:cubicBezTo>
                    <a:pt x="810" y="2633"/>
                    <a:pt x="864" y="2641"/>
                    <a:pt x="919" y="2641"/>
                  </a:cubicBezTo>
                  <a:cubicBezTo>
                    <a:pt x="1324" y="2641"/>
                    <a:pt x="1757" y="2221"/>
                    <a:pt x="1914" y="1594"/>
                  </a:cubicBezTo>
                  <a:cubicBezTo>
                    <a:pt x="2091" y="882"/>
                    <a:pt x="1825" y="171"/>
                    <a:pt x="1380" y="37"/>
                  </a:cubicBezTo>
                  <a:cubicBezTo>
                    <a:pt x="1311" y="12"/>
                    <a:pt x="1242" y="0"/>
                    <a:pt x="11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7" name="Google Shape;1217;p82"/>
            <p:cNvSpPr/>
            <p:nvPr/>
          </p:nvSpPr>
          <p:spPr>
            <a:xfrm>
              <a:off x="1502558" y="3008265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80" y="0"/>
                  </a:moveTo>
                  <a:cubicBezTo>
                    <a:pt x="357" y="0"/>
                    <a:pt x="335" y="3"/>
                    <a:pt x="312" y="8"/>
                  </a:cubicBezTo>
                  <a:cubicBezTo>
                    <a:pt x="90" y="97"/>
                    <a:pt x="1" y="320"/>
                    <a:pt x="1" y="542"/>
                  </a:cubicBezTo>
                  <a:cubicBezTo>
                    <a:pt x="1" y="782"/>
                    <a:pt x="180" y="949"/>
                    <a:pt x="345" y="949"/>
                  </a:cubicBezTo>
                  <a:cubicBezTo>
                    <a:pt x="364" y="949"/>
                    <a:pt x="383" y="947"/>
                    <a:pt x="401" y="943"/>
                  </a:cubicBezTo>
                  <a:cubicBezTo>
                    <a:pt x="579" y="809"/>
                    <a:pt x="712" y="587"/>
                    <a:pt x="668" y="364"/>
                  </a:cubicBezTo>
                  <a:cubicBezTo>
                    <a:pt x="668" y="131"/>
                    <a:pt x="532" y="0"/>
                    <a:pt x="380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8" name="Google Shape;1218;p82"/>
            <p:cNvSpPr/>
            <p:nvPr/>
          </p:nvSpPr>
          <p:spPr>
            <a:xfrm>
              <a:off x="1445286" y="3019699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79" y="0"/>
                  </a:moveTo>
                  <a:cubicBezTo>
                    <a:pt x="357" y="0"/>
                    <a:pt x="335" y="3"/>
                    <a:pt x="312" y="9"/>
                  </a:cubicBezTo>
                  <a:cubicBezTo>
                    <a:pt x="90" y="98"/>
                    <a:pt x="1" y="320"/>
                    <a:pt x="45" y="543"/>
                  </a:cubicBezTo>
                  <a:cubicBezTo>
                    <a:pt x="45" y="782"/>
                    <a:pt x="188" y="950"/>
                    <a:pt x="346" y="950"/>
                  </a:cubicBezTo>
                  <a:cubicBezTo>
                    <a:pt x="364" y="950"/>
                    <a:pt x="383" y="948"/>
                    <a:pt x="401" y="943"/>
                  </a:cubicBezTo>
                  <a:cubicBezTo>
                    <a:pt x="579" y="810"/>
                    <a:pt x="712" y="587"/>
                    <a:pt x="668" y="365"/>
                  </a:cubicBezTo>
                  <a:cubicBezTo>
                    <a:pt x="668" y="132"/>
                    <a:pt x="532" y="0"/>
                    <a:pt x="379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9" name="Google Shape;1219;p82"/>
            <p:cNvSpPr/>
            <p:nvPr/>
          </p:nvSpPr>
          <p:spPr>
            <a:xfrm>
              <a:off x="1390332" y="3030412"/>
              <a:ext cx="36670" cy="48260"/>
            </a:xfrm>
            <a:custGeom>
              <a:rect b="b" l="l" r="r" t="t"/>
              <a:pathLst>
                <a:path extrusionOk="0" h="937" w="712">
                  <a:moveTo>
                    <a:pt x="405" y="0"/>
                  </a:moveTo>
                  <a:cubicBezTo>
                    <a:pt x="375" y="0"/>
                    <a:pt x="343" y="8"/>
                    <a:pt x="311" y="23"/>
                  </a:cubicBezTo>
                  <a:cubicBezTo>
                    <a:pt x="134" y="112"/>
                    <a:pt x="0" y="335"/>
                    <a:pt x="45" y="557"/>
                  </a:cubicBezTo>
                  <a:cubicBezTo>
                    <a:pt x="45" y="777"/>
                    <a:pt x="165" y="936"/>
                    <a:pt x="307" y="936"/>
                  </a:cubicBezTo>
                  <a:cubicBezTo>
                    <a:pt x="337" y="936"/>
                    <a:pt x="369" y="929"/>
                    <a:pt x="400" y="913"/>
                  </a:cubicBezTo>
                  <a:cubicBezTo>
                    <a:pt x="578" y="824"/>
                    <a:pt x="712" y="602"/>
                    <a:pt x="667" y="379"/>
                  </a:cubicBezTo>
                  <a:cubicBezTo>
                    <a:pt x="667" y="160"/>
                    <a:pt x="547" y="0"/>
                    <a:pt x="405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0" name="Google Shape;1220;p82"/>
            <p:cNvSpPr/>
            <p:nvPr/>
          </p:nvSpPr>
          <p:spPr>
            <a:xfrm>
              <a:off x="1335326" y="3040404"/>
              <a:ext cx="36721" cy="49702"/>
            </a:xfrm>
            <a:custGeom>
              <a:rect b="b" l="l" r="r" t="t"/>
              <a:pathLst>
                <a:path extrusionOk="0" h="965" w="713">
                  <a:moveTo>
                    <a:pt x="367" y="0"/>
                  </a:moveTo>
                  <a:cubicBezTo>
                    <a:pt x="349" y="0"/>
                    <a:pt x="330" y="3"/>
                    <a:pt x="312" y="7"/>
                  </a:cubicBezTo>
                  <a:cubicBezTo>
                    <a:pt x="134" y="141"/>
                    <a:pt x="1" y="363"/>
                    <a:pt x="45" y="585"/>
                  </a:cubicBezTo>
                  <a:cubicBezTo>
                    <a:pt x="45" y="805"/>
                    <a:pt x="166" y="964"/>
                    <a:pt x="307" y="964"/>
                  </a:cubicBezTo>
                  <a:cubicBezTo>
                    <a:pt x="338" y="964"/>
                    <a:pt x="369" y="957"/>
                    <a:pt x="401" y="941"/>
                  </a:cubicBezTo>
                  <a:cubicBezTo>
                    <a:pt x="579" y="852"/>
                    <a:pt x="712" y="630"/>
                    <a:pt x="668" y="408"/>
                  </a:cubicBezTo>
                  <a:cubicBezTo>
                    <a:pt x="668" y="168"/>
                    <a:pt x="525" y="0"/>
                    <a:pt x="367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1" name="Google Shape;1221;p82"/>
            <p:cNvSpPr/>
            <p:nvPr/>
          </p:nvSpPr>
          <p:spPr>
            <a:xfrm>
              <a:off x="1280320" y="3051838"/>
              <a:ext cx="36721" cy="48981"/>
            </a:xfrm>
            <a:custGeom>
              <a:rect b="b" l="l" r="r" t="t"/>
              <a:pathLst>
                <a:path extrusionOk="0" h="951" w="713">
                  <a:moveTo>
                    <a:pt x="367" y="1"/>
                  </a:moveTo>
                  <a:cubicBezTo>
                    <a:pt x="349" y="1"/>
                    <a:pt x="331" y="3"/>
                    <a:pt x="312" y="8"/>
                  </a:cubicBezTo>
                  <a:cubicBezTo>
                    <a:pt x="90" y="141"/>
                    <a:pt x="1" y="363"/>
                    <a:pt x="45" y="586"/>
                  </a:cubicBezTo>
                  <a:cubicBezTo>
                    <a:pt x="45" y="819"/>
                    <a:pt x="181" y="950"/>
                    <a:pt x="334" y="950"/>
                  </a:cubicBezTo>
                  <a:cubicBezTo>
                    <a:pt x="356" y="950"/>
                    <a:pt x="379" y="947"/>
                    <a:pt x="401" y="942"/>
                  </a:cubicBezTo>
                  <a:cubicBezTo>
                    <a:pt x="579" y="853"/>
                    <a:pt x="713" y="630"/>
                    <a:pt x="668" y="408"/>
                  </a:cubicBezTo>
                  <a:cubicBezTo>
                    <a:pt x="668" y="169"/>
                    <a:pt x="525" y="1"/>
                    <a:pt x="367" y="1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2" name="Google Shape;1222;p82"/>
            <p:cNvSpPr/>
            <p:nvPr/>
          </p:nvSpPr>
          <p:spPr>
            <a:xfrm>
              <a:off x="1225366" y="3063323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67" y="0"/>
                  </a:moveTo>
                  <a:cubicBezTo>
                    <a:pt x="349" y="0"/>
                    <a:pt x="330" y="2"/>
                    <a:pt x="312" y="7"/>
                  </a:cubicBezTo>
                  <a:cubicBezTo>
                    <a:pt x="89" y="140"/>
                    <a:pt x="0" y="363"/>
                    <a:pt x="45" y="585"/>
                  </a:cubicBezTo>
                  <a:cubicBezTo>
                    <a:pt x="45" y="818"/>
                    <a:pt x="181" y="950"/>
                    <a:pt x="333" y="950"/>
                  </a:cubicBezTo>
                  <a:cubicBezTo>
                    <a:pt x="356" y="950"/>
                    <a:pt x="378" y="947"/>
                    <a:pt x="401" y="941"/>
                  </a:cubicBezTo>
                  <a:cubicBezTo>
                    <a:pt x="579" y="808"/>
                    <a:pt x="712" y="630"/>
                    <a:pt x="668" y="407"/>
                  </a:cubicBezTo>
                  <a:cubicBezTo>
                    <a:pt x="668" y="168"/>
                    <a:pt x="525" y="0"/>
                    <a:pt x="367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23" name="Google Shape;1223;p82"/>
          <p:cNvGrpSpPr/>
          <p:nvPr/>
        </p:nvGrpSpPr>
        <p:grpSpPr>
          <a:xfrm flipH="1">
            <a:off x="7117225" y="2851332"/>
            <a:ext cx="1143224" cy="1868801"/>
            <a:chOff x="884000" y="2851332"/>
            <a:chExt cx="1143224" cy="1868801"/>
          </a:xfrm>
        </p:grpSpPr>
        <p:sp>
          <p:nvSpPr>
            <p:cNvPr id="1224" name="Google Shape;1224;p82"/>
            <p:cNvSpPr/>
            <p:nvPr/>
          </p:nvSpPr>
          <p:spPr>
            <a:xfrm>
              <a:off x="1042064" y="2855195"/>
              <a:ext cx="664434" cy="240580"/>
            </a:xfrm>
            <a:custGeom>
              <a:rect b="b" l="l" r="r" t="t"/>
              <a:pathLst>
                <a:path extrusionOk="0" h="4671" w="12901">
                  <a:moveTo>
                    <a:pt x="12901" y="0"/>
                  </a:moveTo>
                  <a:lnTo>
                    <a:pt x="1" y="2536"/>
                  </a:lnTo>
                  <a:lnTo>
                    <a:pt x="891" y="4671"/>
                  </a:lnTo>
                  <a:lnTo>
                    <a:pt x="12545" y="2625"/>
                  </a:lnTo>
                  <a:lnTo>
                    <a:pt x="12901" y="0"/>
                  </a:ln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5" name="Google Shape;1225;p82"/>
            <p:cNvSpPr/>
            <p:nvPr/>
          </p:nvSpPr>
          <p:spPr>
            <a:xfrm>
              <a:off x="1965369" y="4449710"/>
              <a:ext cx="61855" cy="222244"/>
            </a:xfrm>
            <a:custGeom>
              <a:rect b="b" l="l" r="r" t="t"/>
              <a:pathLst>
                <a:path extrusionOk="0" h="4315" w="1201">
                  <a:moveTo>
                    <a:pt x="1201" y="0"/>
                  </a:moveTo>
                  <a:lnTo>
                    <a:pt x="1201" y="0"/>
                  </a:lnTo>
                  <a:cubicBezTo>
                    <a:pt x="1201" y="1"/>
                    <a:pt x="178" y="3248"/>
                    <a:pt x="0" y="4137"/>
                  </a:cubicBezTo>
                  <a:lnTo>
                    <a:pt x="489" y="4315"/>
                  </a:lnTo>
                  <a:cubicBezTo>
                    <a:pt x="1156" y="3114"/>
                    <a:pt x="1201" y="1"/>
                    <a:pt x="1201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6" name="Google Shape;1226;p82"/>
            <p:cNvSpPr/>
            <p:nvPr/>
          </p:nvSpPr>
          <p:spPr>
            <a:xfrm>
              <a:off x="1947034" y="4419941"/>
              <a:ext cx="55005" cy="242898"/>
            </a:xfrm>
            <a:custGeom>
              <a:rect b="b" l="l" r="r" t="t"/>
              <a:pathLst>
                <a:path extrusionOk="0" h="4716" w="1068">
                  <a:moveTo>
                    <a:pt x="756" y="0"/>
                  </a:moveTo>
                  <a:lnTo>
                    <a:pt x="756" y="0"/>
                  </a:lnTo>
                  <a:cubicBezTo>
                    <a:pt x="756" y="1"/>
                    <a:pt x="89" y="3603"/>
                    <a:pt x="0" y="4537"/>
                  </a:cubicBezTo>
                  <a:lnTo>
                    <a:pt x="489" y="4715"/>
                  </a:lnTo>
                  <a:cubicBezTo>
                    <a:pt x="1068" y="3381"/>
                    <a:pt x="756" y="1"/>
                    <a:pt x="75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7" name="Google Shape;1227;p82"/>
            <p:cNvSpPr/>
            <p:nvPr/>
          </p:nvSpPr>
          <p:spPr>
            <a:xfrm>
              <a:off x="1905780" y="4399288"/>
              <a:ext cx="71073" cy="261233"/>
            </a:xfrm>
            <a:custGeom>
              <a:rect b="b" l="l" r="r" t="t"/>
              <a:pathLst>
                <a:path extrusionOk="0" h="5072" w="1380">
                  <a:moveTo>
                    <a:pt x="801" y="1"/>
                  </a:moveTo>
                  <a:lnTo>
                    <a:pt x="801" y="1"/>
                  </a:lnTo>
                  <a:cubicBezTo>
                    <a:pt x="801" y="1"/>
                    <a:pt x="89" y="3515"/>
                    <a:pt x="0" y="4805"/>
                  </a:cubicBezTo>
                  <a:lnTo>
                    <a:pt x="712" y="5072"/>
                  </a:lnTo>
                  <a:cubicBezTo>
                    <a:pt x="1379" y="3204"/>
                    <a:pt x="801" y="1"/>
                    <a:pt x="80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8" name="Google Shape;1228;p82"/>
            <p:cNvSpPr/>
            <p:nvPr/>
          </p:nvSpPr>
          <p:spPr>
            <a:xfrm>
              <a:off x="1885178" y="4374102"/>
              <a:ext cx="50421" cy="284153"/>
            </a:xfrm>
            <a:custGeom>
              <a:rect b="b" l="l" r="r" t="t"/>
              <a:pathLst>
                <a:path extrusionOk="0" h="5517" w="979">
                  <a:moveTo>
                    <a:pt x="534" y="0"/>
                  </a:moveTo>
                  <a:lnTo>
                    <a:pt x="534" y="0"/>
                  </a:lnTo>
                  <a:cubicBezTo>
                    <a:pt x="534" y="1"/>
                    <a:pt x="0" y="4182"/>
                    <a:pt x="0" y="5294"/>
                  </a:cubicBezTo>
                  <a:lnTo>
                    <a:pt x="489" y="5516"/>
                  </a:lnTo>
                  <a:cubicBezTo>
                    <a:pt x="979" y="3959"/>
                    <a:pt x="534" y="1"/>
                    <a:pt x="534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9" name="Google Shape;1229;p82"/>
            <p:cNvSpPr/>
            <p:nvPr/>
          </p:nvSpPr>
          <p:spPr>
            <a:xfrm>
              <a:off x="1859941" y="4337432"/>
              <a:ext cx="50472" cy="309339"/>
            </a:xfrm>
            <a:custGeom>
              <a:rect b="b" l="l" r="r" t="t"/>
              <a:pathLst>
                <a:path extrusionOk="0" h="6006" w="980">
                  <a:moveTo>
                    <a:pt x="179" y="1"/>
                  </a:moveTo>
                  <a:cubicBezTo>
                    <a:pt x="179" y="1"/>
                    <a:pt x="1" y="4582"/>
                    <a:pt x="90" y="5828"/>
                  </a:cubicBezTo>
                  <a:lnTo>
                    <a:pt x="624" y="6006"/>
                  </a:lnTo>
                  <a:cubicBezTo>
                    <a:pt x="979" y="4271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0" name="Google Shape;1230;p82"/>
            <p:cNvSpPr/>
            <p:nvPr/>
          </p:nvSpPr>
          <p:spPr>
            <a:xfrm>
              <a:off x="1816421" y="4309928"/>
              <a:ext cx="64224" cy="334576"/>
            </a:xfrm>
            <a:custGeom>
              <a:rect b="b" l="l" r="r" t="t"/>
              <a:pathLst>
                <a:path extrusionOk="0" h="6496" w="1247">
                  <a:moveTo>
                    <a:pt x="179" y="1"/>
                  </a:moveTo>
                  <a:cubicBezTo>
                    <a:pt x="179" y="1"/>
                    <a:pt x="1" y="4494"/>
                    <a:pt x="90" y="6184"/>
                  </a:cubicBezTo>
                  <a:lnTo>
                    <a:pt x="890" y="6495"/>
                  </a:lnTo>
                  <a:cubicBezTo>
                    <a:pt x="1246" y="4093"/>
                    <a:pt x="179" y="1"/>
                    <a:pt x="17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1" name="Google Shape;1231;p82"/>
            <p:cNvSpPr/>
            <p:nvPr/>
          </p:nvSpPr>
          <p:spPr>
            <a:xfrm>
              <a:off x="1594183" y="3976697"/>
              <a:ext cx="247470" cy="642576"/>
            </a:xfrm>
            <a:custGeom>
              <a:rect b="b" l="l" r="r" t="t"/>
              <a:pathLst>
                <a:path extrusionOk="0" h="12476" w="4805">
                  <a:moveTo>
                    <a:pt x="1211" y="1"/>
                  </a:moveTo>
                  <a:cubicBezTo>
                    <a:pt x="1134" y="1"/>
                    <a:pt x="1057" y="22"/>
                    <a:pt x="980" y="66"/>
                  </a:cubicBezTo>
                  <a:cubicBezTo>
                    <a:pt x="1" y="599"/>
                    <a:pt x="1113" y="12209"/>
                    <a:pt x="1069" y="12431"/>
                  </a:cubicBezTo>
                  <a:lnTo>
                    <a:pt x="4805" y="12476"/>
                  </a:lnTo>
                  <a:cubicBezTo>
                    <a:pt x="4805" y="12476"/>
                    <a:pt x="3081" y="1"/>
                    <a:pt x="1211" y="1"/>
                  </a:cubicBezTo>
                  <a:close/>
                </a:path>
              </a:pathLst>
            </a:custGeom>
            <a:solidFill>
              <a:srgbClr val="9E355A">
                <a:alpha val="3202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2" name="Google Shape;1232;p82"/>
            <p:cNvSpPr/>
            <p:nvPr/>
          </p:nvSpPr>
          <p:spPr>
            <a:xfrm>
              <a:off x="1594183" y="3976594"/>
              <a:ext cx="247470" cy="642679"/>
            </a:xfrm>
            <a:custGeom>
              <a:rect b="b" l="l" r="r" t="t"/>
              <a:pathLst>
                <a:path extrusionOk="0" h="12478" w="4805">
                  <a:moveTo>
                    <a:pt x="1202" y="1"/>
                  </a:moveTo>
                  <a:cubicBezTo>
                    <a:pt x="1124" y="1"/>
                    <a:pt x="1046" y="23"/>
                    <a:pt x="980" y="68"/>
                  </a:cubicBezTo>
                  <a:cubicBezTo>
                    <a:pt x="1" y="557"/>
                    <a:pt x="1113" y="12211"/>
                    <a:pt x="1069" y="12433"/>
                  </a:cubicBezTo>
                  <a:lnTo>
                    <a:pt x="4805" y="12478"/>
                  </a:lnTo>
                  <a:cubicBezTo>
                    <a:pt x="4805" y="12478"/>
                    <a:pt x="4761" y="12256"/>
                    <a:pt x="4672" y="11811"/>
                  </a:cubicBezTo>
                  <a:cubicBezTo>
                    <a:pt x="4651" y="11814"/>
                    <a:pt x="4630" y="11815"/>
                    <a:pt x="4610" y="11815"/>
                  </a:cubicBezTo>
                  <a:cubicBezTo>
                    <a:pt x="3639" y="11815"/>
                    <a:pt x="2389" y="8790"/>
                    <a:pt x="1736" y="4827"/>
                  </a:cubicBezTo>
                  <a:cubicBezTo>
                    <a:pt x="1469" y="3270"/>
                    <a:pt x="1380" y="1669"/>
                    <a:pt x="1424" y="68"/>
                  </a:cubicBezTo>
                  <a:cubicBezTo>
                    <a:pt x="1358" y="23"/>
                    <a:pt x="1280" y="1"/>
                    <a:pt x="12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3" name="Google Shape;1233;p82"/>
            <p:cNvSpPr/>
            <p:nvPr/>
          </p:nvSpPr>
          <p:spPr>
            <a:xfrm>
              <a:off x="1106238" y="2942237"/>
              <a:ext cx="552158" cy="1686222"/>
            </a:xfrm>
            <a:custGeom>
              <a:rect b="b" l="l" r="r" t="t"/>
              <a:pathLst>
                <a:path extrusionOk="0" h="32739" w="10721">
                  <a:moveTo>
                    <a:pt x="10587" y="1"/>
                  </a:moveTo>
                  <a:lnTo>
                    <a:pt x="623" y="2047"/>
                  </a:lnTo>
                  <a:lnTo>
                    <a:pt x="0" y="32739"/>
                  </a:lnTo>
                  <a:lnTo>
                    <a:pt x="10720" y="32739"/>
                  </a:lnTo>
                  <a:lnTo>
                    <a:pt x="10587" y="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4" name="Google Shape;1234;p82"/>
            <p:cNvSpPr/>
            <p:nvPr/>
          </p:nvSpPr>
          <p:spPr>
            <a:xfrm>
              <a:off x="1154342" y="3203363"/>
              <a:ext cx="116447" cy="1516771"/>
            </a:xfrm>
            <a:custGeom>
              <a:rect b="b" l="l" r="r" t="t"/>
              <a:pathLst>
                <a:path extrusionOk="0" h="29449" w="2261">
                  <a:moveTo>
                    <a:pt x="1344" y="1"/>
                  </a:moveTo>
                  <a:cubicBezTo>
                    <a:pt x="1341" y="1"/>
                    <a:pt x="1338" y="1"/>
                    <a:pt x="1335" y="1"/>
                  </a:cubicBezTo>
                  <a:cubicBezTo>
                    <a:pt x="757" y="90"/>
                    <a:pt x="445" y="8230"/>
                    <a:pt x="1" y="29448"/>
                  </a:cubicBezTo>
                  <a:lnTo>
                    <a:pt x="890" y="29226"/>
                  </a:lnTo>
                  <a:cubicBezTo>
                    <a:pt x="934" y="27231"/>
                    <a:pt x="2260" y="1"/>
                    <a:pt x="13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5" name="Google Shape;1235;p82"/>
            <p:cNvSpPr/>
            <p:nvPr/>
          </p:nvSpPr>
          <p:spPr>
            <a:xfrm>
              <a:off x="1271204" y="3185027"/>
              <a:ext cx="105117" cy="1507603"/>
            </a:xfrm>
            <a:custGeom>
              <a:rect b="b" l="l" r="r" t="t"/>
              <a:pathLst>
                <a:path extrusionOk="0" h="29271" w="2041">
                  <a:moveTo>
                    <a:pt x="1077" y="1"/>
                  </a:moveTo>
                  <a:cubicBezTo>
                    <a:pt x="1074" y="1"/>
                    <a:pt x="1071" y="1"/>
                    <a:pt x="1068" y="2"/>
                  </a:cubicBezTo>
                  <a:cubicBezTo>
                    <a:pt x="534" y="91"/>
                    <a:pt x="267" y="8987"/>
                    <a:pt x="0" y="29270"/>
                  </a:cubicBezTo>
                  <a:lnTo>
                    <a:pt x="1112" y="29003"/>
                  </a:lnTo>
                  <a:cubicBezTo>
                    <a:pt x="1201" y="26964"/>
                    <a:pt x="2041" y="1"/>
                    <a:pt x="1077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6" name="Google Shape;1236;p82"/>
            <p:cNvSpPr/>
            <p:nvPr/>
          </p:nvSpPr>
          <p:spPr>
            <a:xfrm>
              <a:off x="1399499" y="3166692"/>
              <a:ext cx="80035" cy="1496169"/>
            </a:xfrm>
            <a:custGeom>
              <a:rect b="b" l="l" r="r" t="t"/>
              <a:pathLst>
                <a:path extrusionOk="0" h="29049" w="1554">
                  <a:moveTo>
                    <a:pt x="632" y="1"/>
                  </a:moveTo>
                  <a:cubicBezTo>
                    <a:pt x="629" y="1"/>
                    <a:pt x="626" y="1"/>
                    <a:pt x="623" y="2"/>
                  </a:cubicBezTo>
                  <a:cubicBezTo>
                    <a:pt x="45" y="91"/>
                    <a:pt x="133" y="9031"/>
                    <a:pt x="0" y="29048"/>
                  </a:cubicBezTo>
                  <a:lnTo>
                    <a:pt x="1068" y="28826"/>
                  </a:lnTo>
                  <a:cubicBezTo>
                    <a:pt x="1112" y="26786"/>
                    <a:pt x="1554" y="1"/>
                    <a:pt x="632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7" name="Google Shape;1237;p82"/>
            <p:cNvSpPr/>
            <p:nvPr/>
          </p:nvSpPr>
          <p:spPr>
            <a:xfrm>
              <a:off x="1507142" y="3148356"/>
              <a:ext cx="77923" cy="1484683"/>
            </a:xfrm>
            <a:custGeom>
              <a:rect b="b" l="l" r="r" t="t"/>
              <a:pathLst>
                <a:path extrusionOk="0" h="28826" w="1513">
                  <a:moveTo>
                    <a:pt x="544" y="1"/>
                  </a:moveTo>
                  <a:cubicBezTo>
                    <a:pt x="541" y="1"/>
                    <a:pt x="538" y="1"/>
                    <a:pt x="534" y="2"/>
                  </a:cubicBezTo>
                  <a:cubicBezTo>
                    <a:pt x="1" y="91"/>
                    <a:pt x="312" y="9076"/>
                    <a:pt x="401" y="28826"/>
                  </a:cubicBezTo>
                  <a:lnTo>
                    <a:pt x="1380" y="28603"/>
                  </a:lnTo>
                  <a:cubicBezTo>
                    <a:pt x="1424" y="26564"/>
                    <a:pt x="1512" y="1"/>
                    <a:pt x="544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8" name="Google Shape;1238;p82"/>
            <p:cNvSpPr/>
            <p:nvPr/>
          </p:nvSpPr>
          <p:spPr>
            <a:xfrm>
              <a:off x="1124573" y="2942237"/>
              <a:ext cx="529240" cy="756093"/>
            </a:xfrm>
            <a:custGeom>
              <a:rect b="b" l="l" r="r" t="t"/>
              <a:pathLst>
                <a:path extrusionOk="0" h="14680" w="10276">
                  <a:moveTo>
                    <a:pt x="10231" y="1"/>
                  </a:moveTo>
                  <a:lnTo>
                    <a:pt x="223" y="2047"/>
                  </a:lnTo>
                  <a:lnTo>
                    <a:pt x="0" y="14679"/>
                  </a:lnTo>
                  <a:cubicBezTo>
                    <a:pt x="1468" y="9964"/>
                    <a:pt x="3737" y="6895"/>
                    <a:pt x="6183" y="6895"/>
                  </a:cubicBezTo>
                  <a:cubicBezTo>
                    <a:pt x="7740" y="6895"/>
                    <a:pt x="9163" y="8096"/>
                    <a:pt x="10276" y="10231"/>
                  </a:cubicBezTo>
                  <a:lnTo>
                    <a:pt x="10231" y="1"/>
                  </a:lnTo>
                  <a:close/>
                </a:path>
              </a:pathLst>
            </a:custGeom>
            <a:solidFill>
              <a:srgbClr val="38232D">
                <a:alpha val="674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9" name="Google Shape;1239;p82"/>
            <p:cNvSpPr/>
            <p:nvPr/>
          </p:nvSpPr>
          <p:spPr>
            <a:xfrm>
              <a:off x="884000" y="2983749"/>
              <a:ext cx="320809" cy="401997"/>
            </a:xfrm>
            <a:custGeom>
              <a:rect b="b" l="l" r="r" t="t"/>
              <a:pathLst>
                <a:path extrusionOk="0" h="7805" w="6229">
                  <a:moveTo>
                    <a:pt x="3502" y="1"/>
                  </a:moveTo>
                  <a:cubicBezTo>
                    <a:pt x="2237" y="1"/>
                    <a:pt x="962" y="1289"/>
                    <a:pt x="534" y="3153"/>
                  </a:cubicBezTo>
                  <a:cubicBezTo>
                    <a:pt x="1" y="5244"/>
                    <a:pt x="801" y="7290"/>
                    <a:pt x="2225" y="7735"/>
                  </a:cubicBezTo>
                  <a:cubicBezTo>
                    <a:pt x="2391" y="7782"/>
                    <a:pt x="2559" y="7804"/>
                    <a:pt x="2728" y="7804"/>
                  </a:cubicBezTo>
                  <a:cubicBezTo>
                    <a:pt x="4006" y="7804"/>
                    <a:pt x="5307" y="6513"/>
                    <a:pt x="5739" y="4666"/>
                  </a:cubicBezTo>
                  <a:cubicBezTo>
                    <a:pt x="6228" y="2531"/>
                    <a:pt x="5472" y="484"/>
                    <a:pt x="4049" y="84"/>
                  </a:cubicBezTo>
                  <a:cubicBezTo>
                    <a:pt x="3868" y="28"/>
                    <a:pt x="3685" y="1"/>
                    <a:pt x="3502" y="1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0" name="Google Shape;1240;p82"/>
            <p:cNvSpPr/>
            <p:nvPr/>
          </p:nvSpPr>
          <p:spPr>
            <a:xfrm>
              <a:off x="1552980" y="2851332"/>
              <a:ext cx="316174" cy="401842"/>
            </a:xfrm>
            <a:custGeom>
              <a:rect b="b" l="l" r="r" t="t"/>
              <a:pathLst>
                <a:path extrusionOk="0" h="7802" w="6139">
                  <a:moveTo>
                    <a:pt x="3486" y="0"/>
                  </a:moveTo>
                  <a:cubicBezTo>
                    <a:pt x="2125" y="0"/>
                    <a:pt x="770" y="1440"/>
                    <a:pt x="401" y="3411"/>
                  </a:cubicBezTo>
                  <a:cubicBezTo>
                    <a:pt x="0" y="5546"/>
                    <a:pt x="890" y="7504"/>
                    <a:pt x="2358" y="7771"/>
                  </a:cubicBezTo>
                  <a:cubicBezTo>
                    <a:pt x="2471" y="7791"/>
                    <a:pt x="2584" y="7801"/>
                    <a:pt x="2697" y="7801"/>
                  </a:cubicBezTo>
                  <a:cubicBezTo>
                    <a:pt x="4052" y="7801"/>
                    <a:pt x="5369" y="6361"/>
                    <a:pt x="5738" y="4390"/>
                  </a:cubicBezTo>
                  <a:cubicBezTo>
                    <a:pt x="6139" y="2255"/>
                    <a:pt x="5294" y="298"/>
                    <a:pt x="3826" y="31"/>
                  </a:cubicBezTo>
                  <a:cubicBezTo>
                    <a:pt x="3713" y="10"/>
                    <a:pt x="3599" y="0"/>
                    <a:pt x="3486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1" name="Google Shape;1241;p82"/>
            <p:cNvSpPr/>
            <p:nvPr/>
          </p:nvSpPr>
          <p:spPr>
            <a:xfrm>
              <a:off x="1601084" y="2914064"/>
              <a:ext cx="222285" cy="276427"/>
            </a:xfrm>
            <a:custGeom>
              <a:rect b="b" l="l" r="r" t="t"/>
              <a:pathLst>
                <a:path extrusionOk="0" h="5367" w="4316">
                  <a:moveTo>
                    <a:pt x="2416" y="0"/>
                  </a:moveTo>
                  <a:cubicBezTo>
                    <a:pt x="1522" y="0"/>
                    <a:pt x="667" y="905"/>
                    <a:pt x="356" y="2149"/>
                  </a:cubicBezTo>
                  <a:cubicBezTo>
                    <a:pt x="0" y="3617"/>
                    <a:pt x="534" y="5040"/>
                    <a:pt x="1513" y="5307"/>
                  </a:cubicBezTo>
                  <a:cubicBezTo>
                    <a:pt x="1646" y="5347"/>
                    <a:pt x="1779" y="5367"/>
                    <a:pt x="1912" y="5367"/>
                  </a:cubicBezTo>
                  <a:cubicBezTo>
                    <a:pt x="2801" y="5367"/>
                    <a:pt x="3650" y="4494"/>
                    <a:pt x="3959" y="3216"/>
                  </a:cubicBezTo>
                  <a:cubicBezTo>
                    <a:pt x="4315" y="1749"/>
                    <a:pt x="3781" y="370"/>
                    <a:pt x="2803" y="58"/>
                  </a:cubicBezTo>
                  <a:cubicBezTo>
                    <a:pt x="2674" y="19"/>
                    <a:pt x="2544" y="0"/>
                    <a:pt x="241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2" name="Google Shape;1242;p82"/>
            <p:cNvSpPr/>
            <p:nvPr/>
          </p:nvSpPr>
          <p:spPr>
            <a:xfrm>
              <a:off x="936688" y="3049108"/>
              <a:ext cx="222285" cy="276479"/>
            </a:xfrm>
            <a:custGeom>
              <a:rect b="b" l="l" r="r" t="t"/>
              <a:pathLst>
                <a:path extrusionOk="0" h="5368" w="4316">
                  <a:moveTo>
                    <a:pt x="2375" y="1"/>
                  </a:moveTo>
                  <a:cubicBezTo>
                    <a:pt x="1515" y="1"/>
                    <a:pt x="666" y="874"/>
                    <a:pt x="357" y="2151"/>
                  </a:cubicBezTo>
                  <a:cubicBezTo>
                    <a:pt x="1" y="3619"/>
                    <a:pt x="535" y="4998"/>
                    <a:pt x="1513" y="5309"/>
                  </a:cubicBezTo>
                  <a:cubicBezTo>
                    <a:pt x="1642" y="5349"/>
                    <a:pt x="1771" y="5367"/>
                    <a:pt x="1900" y="5367"/>
                  </a:cubicBezTo>
                  <a:cubicBezTo>
                    <a:pt x="2794" y="5367"/>
                    <a:pt x="3649" y="4463"/>
                    <a:pt x="3960" y="3219"/>
                  </a:cubicBezTo>
                  <a:cubicBezTo>
                    <a:pt x="4315" y="1751"/>
                    <a:pt x="3782" y="328"/>
                    <a:pt x="2759" y="61"/>
                  </a:cubicBezTo>
                  <a:cubicBezTo>
                    <a:pt x="2632" y="20"/>
                    <a:pt x="2503" y="1"/>
                    <a:pt x="2375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3" name="Google Shape;1243;p82"/>
            <p:cNvSpPr/>
            <p:nvPr/>
          </p:nvSpPr>
          <p:spPr>
            <a:xfrm>
              <a:off x="1653773" y="2979320"/>
              <a:ext cx="116911" cy="145141"/>
            </a:xfrm>
            <a:custGeom>
              <a:rect b="b" l="l" r="r" t="t"/>
              <a:pathLst>
                <a:path extrusionOk="0" h="2818" w="2270">
                  <a:moveTo>
                    <a:pt x="1245" y="0"/>
                  </a:moveTo>
                  <a:cubicBezTo>
                    <a:pt x="782" y="0"/>
                    <a:pt x="332" y="459"/>
                    <a:pt x="178" y="1149"/>
                  </a:cubicBezTo>
                  <a:cubicBezTo>
                    <a:pt x="1" y="1905"/>
                    <a:pt x="267" y="2661"/>
                    <a:pt x="801" y="2795"/>
                  </a:cubicBezTo>
                  <a:cubicBezTo>
                    <a:pt x="864" y="2810"/>
                    <a:pt x="928" y="2818"/>
                    <a:pt x="991" y="2818"/>
                  </a:cubicBezTo>
                  <a:cubicBezTo>
                    <a:pt x="1466" y="2818"/>
                    <a:pt x="1934" y="2389"/>
                    <a:pt x="2091" y="1683"/>
                  </a:cubicBezTo>
                  <a:cubicBezTo>
                    <a:pt x="2269" y="926"/>
                    <a:pt x="2002" y="170"/>
                    <a:pt x="1468" y="37"/>
                  </a:cubicBezTo>
                  <a:cubicBezTo>
                    <a:pt x="1394" y="12"/>
                    <a:pt x="1320" y="0"/>
                    <a:pt x="124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4" name="Google Shape;1244;p82"/>
            <p:cNvSpPr/>
            <p:nvPr/>
          </p:nvSpPr>
          <p:spPr>
            <a:xfrm>
              <a:off x="993960" y="3119050"/>
              <a:ext cx="107743" cy="136025"/>
            </a:xfrm>
            <a:custGeom>
              <a:rect b="b" l="l" r="r" t="t"/>
              <a:pathLst>
                <a:path extrusionOk="0" h="2641" w="2092">
                  <a:moveTo>
                    <a:pt x="1173" y="0"/>
                  </a:moveTo>
                  <a:cubicBezTo>
                    <a:pt x="748" y="0"/>
                    <a:pt x="332" y="448"/>
                    <a:pt x="179" y="1060"/>
                  </a:cubicBezTo>
                  <a:cubicBezTo>
                    <a:pt x="1" y="1772"/>
                    <a:pt x="268" y="2484"/>
                    <a:pt x="757" y="2617"/>
                  </a:cubicBezTo>
                  <a:cubicBezTo>
                    <a:pt x="810" y="2633"/>
                    <a:pt x="864" y="2641"/>
                    <a:pt x="919" y="2641"/>
                  </a:cubicBezTo>
                  <a:cubicBezTo>
                    <a:pt x="1324" y="2641"/>
                    <a:pt x="1757" y="2221"/>
                    <a:pt x="1914" y="1594"/>
                  </a:cubicBezTo>
                  <a:cubicBezTo>
                    <a:pt x="2091" y="882"/>
                    <a:pt x="1825" y="171"/>
                    <a:pt x="1380" y="37"/>
                  </a:cubicBezTo>
                  <a:cubicBezTo>
                    <a:pt x="1311" y="12"/>
                    <a:pt x="1242" y="0"/>
                    <a:pt x="1173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5" name="Google Shape;1245;p82"/>
            <p:cNvSpPr/>
            <p:nvPr/>
          </p:nvSpPr>
          <p:spPr>
            <a:xfrm>
              <a:off x="1502558" y="3008265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80" y="0"/>
                  </a:moveTo>
                  <a:cubicBezTo>
                    <a:pt x="357" y="0"/>
                    <a:pt x="335" y="3"/>
                    <a:pt x="312" y="8"/>
                  </a:cubicBezTo>
                  <a:cubicBezTo>
                    <a:pt x="90" y="97"/>
                    <a:pt x="1" y="320"/>
                    <a:pt x="1" y="542"/>
                  </a:cubicBezTo>
                  <a:cubicBezTo>
                    <a:pt x="1" y="782"/>
                    <a:pt x="180" y="949"/>
                    <a:pt x="345" y="949"/>
                  </a:cubicBezTo>
                  <a:cubicBezTo>
                    <a:pt x="364" y="949"/>
                    <a:pt x="383" y="947"/>
                    <a:pt x="401" y="943"/>
                  </a:cubicBezTo>
                  <a:cubicBezTo>
                    <a:pt x="579" y="809"/>
                    <a:pt x="712" y="587"/>
                    <a:pt x="668" y="364"/>
                  </a:cubicBezTo>
                  <a:cubicBezTo>
                    <a:pt x="668" y="131"/>
                    <a:pt x="532" y="0"/>
                    <a:pt x="380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6" name="Google Shape;1246;p82"/>
            <p:cNvSpPr/>
            <p:nvPr/>
          </p:nvSpPr>
          <p:spPr>
            <a:xfrm>
              <a:off x="1445286" y="3019699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79" y="0"/>
                  </a:moveTo>
                  <a:cubicBezTo>
                    <a:pt x="357" y="0"/>
                    <a:pt x="335" y="3"/>
                    <a:pt x="312" y="9"/>
                  </a:cubicBezTo>
                  <a:cubicBezTo>
                    <a:pt x="90" y="98"/>
                    <a:pt x="1" y="320"/>
                    <a:pt x="45" y="543"/>
                  </a:cubicBezTo>
                  <a:cubicBezTo>
                    <a:pt x="45" y="782"/>
                    <a:pt x="188" y="950"/>
                    <a:pt x="346" y="950"/>
                  </a:cubicBezTo>
                  <a:cubicBezTo>
                    <a:pt x="364" y="950"/>
                    <a:pt x="383" y="948"/>
                    <a:pt x="401" y="943"/>
                  </a:cubicBezTo>
                  <a:cubicBezTo>
                    <a:pt x="579" y="810"/>
                    <a:pt x="712" y="587"/>
                    <a:pt x="668" y="365"/>
                  </a:cubicBezTo>
                  <a:cubicBezTo>
                    <a:pt x="668" y="132"/>
                    <a:pt x="532" y="0"/>
                    <a:pt x="379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7" name="Google Shape;1247;p82"/>
            <p:cNvSpPr/>
            <p:nvPr/>
          </p:nvSpPr>
          <p:spPr>
            <a:xfrm>
              <a:off x="1390332" y="3030412"/>
              <a:ext cx="36670" cy="48260"/>
            </a:xfrm>
            <a:custGeom>
              <a:rect b="b" l="l" r="r" t="t"/>
              <a:pathLst>
                <a:path extrusionOk="0" h="937" w="712">
                  <a:moveTo>
                    <a:pt x="405" y="0"/>
                  </a:moveTo>
                  <a:cubicBezTo>
                    <a:pt x="375" y="0"/>
                    <a:pt x="343" y="8"/>
                    <a:pt x="311" y="23"/>
                  </a:cubicBezTo>
                  <a:cubicBezTo>
                    <a:pt x="134" y="112"/>
                    <a:pt x="0" y="335"/>
                    <a:pt x="45" y="557"/>
                  </a:cubicBezTo>
                  <a:cubicBezTo>
                    <a:pt x="45" y="777"/>
                    <a:pt x="165" y="936"/>
                    <a:pt x="307" y="936"/>
                  </a:cubicBezTo>
                  <a:cubicBezTo>
                    <a:pt x="337" y="936"/>
                    <a:pt x="369" y="929"/>
                    <a:pt x="400" y="913"/>
                  </a:cubicBezTo>
                  <a:cubicBezTo>
                    <a:pt x="578" y="824"/>
                    <a:pt x="712" y="602"/>
                    <a:pt x="667" y="379"/>
                  </a:cubicBezTo>
                  <a:cubicBezTo>
                    <a:pt x="667" y="160"/>
                    <a:pt x="547" y="0"/>
                    <a:pt x="405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8" name="Google Shape;1248;p82"/>
            <p:cNvSpPr/>
            <p:nvPr/>
          </p:nvSpPr>
          <p:spPr>
            <a:xfrm>
              <a:off x="1335326" y="3040404"/>
              <a:ext cx="36721" cy="49702"/>
            </a:xfrm>
            <a:custGeom>
              <a:rect b="b" l="l" r="r" t="t"/>
              <a:pathLst>
                <a:path extrusionOk="0" h="965" w="713">
                  <a:moveTo>
                    <a:pt x="367" y="0"/>
                  </a:moveTo>
                  <a:cubicBezTo>
                    <a:pt x="349" y="0"/>
                    <a:pt x="330" y="3"/>
                    <a:pt x="312" y="7"/>
                  </a:cubicBezTo>
                  <a:cubicBezTo>
                    <a:pt x="134" y="141"/>
                    <a:pt x="1" y="363"/>
                    <a:pt x="45" y="585"/>
                  </a:cubicBezTo>
                  <a:cubicBezTo>
                    <a:pt x="45" y="805"/>
                    <a:pt x="166" y="964"/>
                    <a:pt x="307" y="964"/>
                  </a:cubicBezTo>
                  <a:cubicBezTo>
                    <a:pt x="338" y="964"/>
                    <a:pt x="369" y="957"/>
                    <a:pt x="401" y="941"/>
                  </a:cubicBezTo>
                  <a:cubicBezTo>
                    <a:pt x="579" y="852"/>
                    <a:pt x="712" y="630"/>
                    <a:pt x="668" y="408"/>
                  </a:cubicBezTo>
                  <a:cubicBezTo>
                    <a:pt x="668" y="168"/>
                    <a:pt x="525" y="0"/>
                    <a:pt x="367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9" name="Google Shape;1249;p82"/>
            <p:cNvSpPr/>
            <p:nvPr/>
          </p:nvSpPr>
          <p:spPr>
            <a:xfrm>
              <a:off x="1280320" y="3051838"/>
              <a:ext cx="36721" cy="48981"/>
            </a:xfrm>
            <a:custGeom>
              <a:rect b="b" l="l" r="r" t="t"/>
              <a:pathLst>
                <a:path extrusionOk="0" h="951" w="713">
                  <a:moveTo>
                    <a:pt x="367" y="1"/>
                  </a:moveTo>
                  <a:cubicBezTo>
                    <a:pt x="349" y="1"/>
                    <a:pt x="331" y="3"/>
                    <a:pt x="312" y="8"/>
                  </a:cubicBezTo>
                  <a:cubicBezTo>
                    <a:pt x="90" y="141"/>
                    <a:pt x="1" y="363"/>
                    <a:pt x="45" y="586"/>
                  </a:cubicBezTo>
                  <a:cubicBezTo>
                    <a:pt x="45" y="819"/>
                    <a:pt x="181" y="950"/>
                    <a:pt x="334" y="950"/>
                  </a:cubicBezTo>
                  <a:cubicBezTo>
                    <a:pt x="356" y="950"/>
                    <a:pt x="379" y="947"/>
                    <a:pt x="401" y="942"/>
                  </a:cubicBezTo>
                  <a:cubicBezTo>
                    <a:pt x="579" y="853"/>
                    <a:pt x="713" y="630"/>
                    <a:pt x="668" y="408"/>
                  </a:cubicBezTo>
                  <a:cubicBezTo>
                    <a:pt x="668" y="169"/>
                    <a:pt x="525" y="1"/>
                    <a:pt x="367" y="1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0" name="Google Shape;1250;p82"/>
            <p:cNvSpPr/>
            <p:nvPr/>
          </p:nvSpPr>
          <p:spPr>
            <a:xfrm>
              <a:off x="1225366" y="3063323"/>
              <a:ext cx="36721" cy="48930"/>
            </a:xfrm>
            <a:custGeom>
              <a:rect b="b" l="l" r="r" t="t"/>
              <a:pathLst>
                <a:path extrusionOk="0" h="950" w="713">
                  <a:moveTo>
                    <a:pt x="367" y="0"/>
                  </a:moveTo>
                  <a:cubicBezTo>
                    <a:pt x="349" y="0"/>
                    <a:pt x="330" y="2"/>
                    <a:pt x="312" y="7"/>
                  </a:cubicBezTo>
                  <a:cubicBezTo>
                    <a:pt x="89" y="140"/>
                    <a:pt x="0" y="363"/>
                    <a:pt x="45" y="585"/>
                  </a:cubicBezTo>
                  <a:cubicBezTo>
                    <a:pt x="45" y="818"/>
                    <a:pt x="181" y="950"/>
                    <a:pt x="333" y="950"/>
                  </a:cubicBezTo>
                  <a:cubicBezTo>
                    <a:pt x="356" y="950"/>
                    <a:pt x="378" y="947"/>
                    <a:pt x="401" y="941"/>
                  </a:cubicBezTo>
                  <a:cubicBezTo>
                    <a:pt x="579" y="808"/>
                    <a:pt x="712" y="630"/>
                    <a:pt x="668" y="407"/>
                  </a:cubicBezTo>
                  <a:cubicBezTo>
                    <a:pt x="668" y="168"/>
                    <a:pt x="525" y="0"/>
                    <a:pt x="367" y="0"/>
                  </a:cubicBezTo>
                  <a:close/>
                </a:path>
              </a:pathLst>
            </a:custGeom>
            <a:solidFill>
              <a:srgbClr val="FFEFC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51" name="Google Shape;1251;p82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252" name="Google Shape;1252;p82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3" name="Google Shape;1253;p82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4" name="Google Shape;1254;p82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5" name="Google Shape;1255;p82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6" name="Google Shape;1256;p82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TITLE_AND_TWO_COLUMNS_1"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58" name="Google Shape;1258;p83"/>
          <p:cNvGrpSpPr/>
          <p:nvPr/>
        </p:nvGrpSpPr>
        <p:grpSpPr>
          <a:xfrm flipH="1">
            <a:off x="6054926" y="839468"/>
            <a:ext cx="1898715" cy="980354"/>
            <a:chOff x="894225" y="2560000"/>
            <a:chExt cx="1669200" cy="861850"/>
          </a:xfrm>
        </p:grpSpPr>
        <p:sp>
          <p:nvSpPr>
            <p:cNvPr id="1259" name="Google Shape;1259;p8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0" name="Google Shape;1260;p8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1" name="Google Shape;1261;p8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2" name="Google Shape;1262;p8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3" name="Google Shape;1263;p8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4" name="Google Shape;1264;p8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5" name="Google Shape;1265;p8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6" name="Google Shape;1266;p8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67" name="Google Shape;1267;p83"/>
          <p:cNvGrpSpPr/>
          <p:nvPr/>
        </p:nvGrpSpPr>
        <p:grpSpPr>
          <a:xfrm>
            <a:off x="1104964" y="1017809"/>
            <a:ext cx="1722781" cy="889602"/>
            <a:chOff x="894225" y="2560000"/>
            <a:chExt cx="1669200" cy="861850"/>
          </a:xfrm>
        </p:grpSpPr>
        <p:sp>
          <p:nvSpPr>
            <p:cNvPr id="1268" name="Google Shape;1268;p8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9" name="Google Shape;1269;p8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0" name="Google Shape;1270;p8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1" name="Google Shape;1271;p8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2" name="Google Shape;1272;p8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3" name="Google Shape;1273;p8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4" name="Google Shape;1274;p8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5" name="Google Shape;1275;p8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76" name="Google Shape;1276;p83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277" name="Google Shape;1277;p83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8" name="Google Shape;1278;p83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9" name="Google Shape;1279;p83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0" name="Google Shape;1280;p83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1" name="Google Shape;1281;p83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282" name="Google Shape;1282;p83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283" name="Google Shape;1283;p83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4" name="Google Shape;1284;p83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5" name="Google Shape;1285;p83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6" name="Google Shape;1286;p83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7" name="Google Shape;1287;p83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8" name="Google Shape;1288;p83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9" name="Google Shape;1289;p83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0" name="Google Shape;1290;p83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1" name="Google Shape;1291;p83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2" name="Google Shape;1292;p83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3" name="Google Shape;1293;p83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4" name="Google Shape;1294;p83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5" name="Google Shape;1295;p83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6" name="Google Shape;1296;p83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7" name="Google Shape;1297;p83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8" name="Google Shape;1298;p83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9" name="Google Shape;1299;p83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0" name="Google Shape;1300;p83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1" name="Google Shape;1301;p83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2" name="Google Shape;1302;p83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03" name="Google Shape;1303;p83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304" name="Google Shape;1304;p83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5" name="Google Shape;1305;p83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6" name="Google Shape;1306;p83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7" name="Google Shape;1307;p83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8" name="Google Shape;1308;p83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9" name="Google Shape;1309;p83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0" name="Google Shape;1310;p83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1" name="Google Shape;1311;p83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2" name="Google Shape;1312;p83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3" name="Google Shape;1313;p83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4" name="Google Shape;1314;p83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5" name="Google Shape;1315;p83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6" name="Google Shape;1316;p83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7" name="Google Shape;1317;p83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8" name="Google Shape;1318;p83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9" name="Google Shape;1319;p83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0" name="Google Shape;1320;p83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1" name="Google Shape;1321;p83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2" name="Google Shape;1322;p83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3" name="Google Shape;1323;p83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24" name="Google Shape;1324;p83"/>
          <p:cNvSpPr txBox="1"/>
          <p:nvPr>
            <p:ph idx="1" type="subTitle"/>
          </p:nvPr>
        </p:nvSpPr>
        <p:spPr>
          <a:xfrm>
            <a:off x="744200" y="2283600"/>
            <a:ext cx="2268600" cy="5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25" name="Google Shape;1325;p83"/>
          <p:cNvSpPr txBox="1"/>
          <p:nvPr>
            <p:ph idx="2" type="subTitle"/>
          </p:nvPr>
        </p:nvSpPr>
        <p:spPr>
          <a:xfrm>
            <a:off x="6131200" y="2283600"/>
            <a:ext cx="2268600" cy="514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/>
              <a:buNone/>
              <a:defRPr sz="25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26" name="Google Shape;1326;p83"/>
          <p:cNvSpPr txBox="1"/>
          <p:nvPr>
            <p:ph idx="3" type="subTitle"/>
          </p:nvPr>
        </p:nvSpPr>
        <p:spPr>
          <a:xfrm>
            <a:off x="929150" y="2798100"/>
            <a:ext cx="1898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7" name="Google Shape;1327;p83"/>
          <p:cNvSpPr txBox="1"/>
          <p:nvPr>
            <p:ph idx="4" type="subTitle"/>
          </p:nvPr>
        </p:nvSpPr>
        <p:spPr>
          <a:xfrm>
            <a:off x="6316150" y="2798100"/>
            <a:ext cx="18987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8" name="Google Shape;1328;p83"/>
          <p:cNvSpPr txBox="1"/>
          <p:nvPr>
            <p:ph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30" name="Google Shape;1330;p84"/>
          <p:cNvGrpSpPr/>
          <p:nvPr/>
        </p:nvGrpSpPr>
        <p:grpSpPr>
          <a:xfrm flipH="1">
            <a:off x="6557540" y="1118367"/>
            <a:ext cx="1547015" cy="798763"/>
            <a:chOff x="894225" y="2560000"/>
            <a:chExt cx="1669200" cy="861850"/>
          </a:xfrm>
        </p:grpSpPr>
        <p:sp>
          <p:nvSpPr>
            <p:cNvPr id="1331" name="Google Shape;1331;p8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2" name="Google Shape;1332;p8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3" name="Google Shape;1333;p8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4" name="Google Shape;1334;p8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5" name="Google Shape;1335;p8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6" name="Google Shape;1336;p8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7" name="Google Shape;1337;p8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8" name="Google Shape;1338;p8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39" name="Google Shape;1339;p84"/>
          <p:cNvGrpSpPr/>
          <p:nvPr/>
        </p:nvGrpSpPr>
        <p:grpSpPr>
          <a:xfrm>
            <a:off x="719990" y="1255248"/>
            <a:ext cx="1547015" cy="798763"/>
            <a:chOff x="894225" y="2560000"/>
            <a:chExt cx="1669200" cy="861850"/>
          </a:xfrm>
        </p:grpSpPr>
        <p:sp>
          <p:nvSpPr>
            <p:cNvPr id="1340" name="Google Shape;1340;p8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1" name="Google Shape;1341;p8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2" name="Google Shape;1342;p8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3" name="Google Shape;1343;p8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4" name="Google Shape;1344;p8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5" name="Google Shape;1345;p8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6" name="Google Shape;1346;p8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7" name="Google Shape;1347;p8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48" name="Google Shape;1348;p84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349" name="Google Shape;1349;p84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0" name="Google Shape;1350;p84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1" name="Google Shape;1351;p84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2" name="Google Shape;1352;p84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3" name="Google Shape;1353;p84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54" name="Google Shape;1354;p84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355" name="Google Shape;1355;p84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6" name="Google Shape;1356;p84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7" name="Google Shape;1357;p84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8" name="Google Shape;1358;p84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9" name="Google Shape;1359;p84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0" name="Google Shape;1360;p84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1" name="Google Shape;1361;p84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2" name="Google Shape;1362;p84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3" name="Google Shape;1363;p84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4" name="Google Shape;1364;p84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5" name="Google Shape;1365;p84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6" name="Google Shape;1366;p84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7" name="Google Shape;1367;p84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8" name="Google Shape;1368;p84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9" name="Google Shape;1369;p84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0" name="Google Shape;1370;p84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1" name="Google Shape;1371;p84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2" name="Google Shape;1372;p84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3" name="Google Shape;1373;p84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4" name="Google Shape;1374;p84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375" name="Google Shape;1375;p84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376" name="Google Shape;1376;p84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7" name="Google Shape;1377;p84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8" name="Google Shape;1378;p84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9" name="Google Shape;1379;p84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0" name="Google Shape;1380;p84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1" name="Google Shape;1381;p84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2" name="Google Shape;1382;p84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3" name="Google Shape;1383;p84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4" name="Google Shape;1384;p84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5" name="Google Shape;1385;p84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6" name="Google Shape;1386;p84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7" name="Google Shape;1387;p84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8" name="Google Shape;1388;p84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9" name="Google Shape;1389;p84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0" name="Google Shape;1390;p84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1" name="Google Shape;1391;p84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2" name="Google Shape;1392;p84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3" name="Google Shape;1393;p84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4" name="Google Shape;1394;p84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5" name="Google Shape;1395;p84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396" name="Google Shape;1396;p84"/>
          <p:cNvSpPr txBox="1"/>
          <p:nvPr>
            <p:ph type="title"/>
          </p:nvPr>
        </p:nvSpPr>
        <p:spPr>
          <a:xfrm>
            <a:off x="720000" y="265428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97" name="Google Shape;1397;p84"/>
          <p:cNvSpPr txBox="1"/>
          <p:nvPr>
            <p:ph idx="1" type="subTitle"/>
          </p:nvPr>
        </p:nvSpPr>
        <p:spPr>
          <a:xfrm>
            <a:off x="720000" y="3240831"/>
            <a:ext cx="2336400" cy="7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8" name="Google Shape;1398;p84"/>
          <p:cNvSpPr txBox="1"/>
          <p:nvPr>
            <p:ph idx="2" type="title"/>
          </p:nvPr>
        </p:nvSpPr>
        <p:spPr>
          <a:xfrm>
            <a:off x="3403800" y="265428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399" name="Google Shape;1399;p84"/>
          <p:cNvSpPr txBox="1"/>
          <p:nvPr>
            <p:ph idx="3" type="subTitle"/>
          </p:nvPr>
        </p:nvSpPr>
        <p:spPr>
          <a:xfrm>
            <a:off x="3403800" y="3240831"/>
            <a:ext cx="2336400" cy="7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0" name="Google Shape;1400;p84"/>
          <p:cNvSpPr txBox="1"/>
          <p:nvPr>
            <p:ph idx="4" type="title"/>
          </p:nvPr>
        </p:nvSpPr>
        <p:spPr>
          <a:xfrm>
            <a:off x="6087600" y="2654288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01" name="Google Shape;1401;p84"/>
          <p:cNvSpPr txBox="1"/>
          <p:nvPr>
            <p:ph idx="5" type="subTitle"/>
          </p:nvPr>
        </p:nvSpPr>
        <p:spPr>
          <a:xfrm>
            <a:off x="6087600" y="3240831"/>
            <a:ext cx="2336400" cy="70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2" name="Google Shape;1402;p84"/>
          <p:cNvSpPr txBox="1"/>
          <p:nvPr>
            <p:ph idx="6" type="title"/>
          </p:nvPr>
        </p:nvSpPr>
        <p:spPr>
          <a:xfrm>
            <a:off x="1818800" y="552869"/>
            <a:ext cx="5506500" cy="88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BLANK_1_1_1_1">
    <p:spTree>
      <p:nvGrpSpPr>
        <p:cNvPr id="1403" name="Shape 1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04" name="Google Shape;1404;p85"/>
          <p:cNvGrpSpPr/>
          <p:nvPr/>
        </p:nvGrpSpPr>
        <p:grpSpPr>
          <a:xfrm>
            <a:off x="636916" y="1116103"/>
            <a:ext cx="1851977" cy="956136"/>
            <a:chOff x="894225" y="2560000"/>
            <a:chExt cx="1669200" cy="861850"/>
          </a:xfrm>
        </p:grpSpPr>
        <p:sp>
          <p:nvSpPr>
            <p:cNvPr id="1405" name="Google Shape;1405;p8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6" name="Google Shape;1406;p8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7" name="Google Shape;1407;p8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8" name="Google Shape;1408;p8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9" name="Google Shape;1409;p8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0" name="Google Shape;1410;p8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1" name="Google Shape;1411;p8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2" name="Google Shape;1412;p8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13" name="Google Shape;1413;p85"/>
          <p:cNvGrpSpPr/>
          <p:nvPr/>
        </p:nvGrpSpPr>
        <p:grpSpPr>
          <a:xfrm flipH="1">
            <a:off x="6566565" y="1076854"/>
            <a:ext cx="1960142" cy="1011984"/>
            <a:chOff x="894225" y="2560000"/>
            <a:chExt cx="1669200" cy="861850"/>
          </a:xfrm>
        </p:grpSpPr>
        <p:sp>
          <p:nvSpPr>
            <p:cNvPr id="1414" name="Google Shape;1414;p8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5" name="Google Shape;1415;p8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6" name="Google Shape;1416;p8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7" name="Google Shape;1417;p8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8" name="Google Shape;1418;p8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9" name="Google Shape;1419;p8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0" name="Google Shape;1420;p8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1" name="Google Shape;1421;p8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2" name="Google Shape;1422;p85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423" name="Google Shape;1423;p85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4" name="Google Shape;1424;p85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5" name="Google Shape;1425;p85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6" name="Google Shape;1426;p85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7" name="Google Shape;1427;p85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28" name="Google Shape;1428;p85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429" name="Google Shape;1429;p85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0" name="Google Shape;1430;p85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1" name="Google Shape;1431;p85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2" name="Google Shape;1432;p85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3" name="Google Shape;1433;p85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4" name="Google Shape;1434;p85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5" name="Google Shape;1435;p85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6" name="Google Shape;1436;p85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7" name="Google Shape;1437;p85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8" name="Google Shape;1438;p85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9" name="Google Shape;1439;p85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0" name="Google Shape;1440;p85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1" name="Google Shape;1441;p85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2" name="Google Shape;1442;p85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3" name="Google Shape;1443;p85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4" name="Google Shape;1444;p85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5" name="Google Shape;1445;p85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6" name="Google Shape;1446;p85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7" name="Google Shape;1447;p85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8" name="Google Shape;1448;p85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49" name="Google Shape;1449;p85"/>
          <p:cNvSpPr txBox="1"/>
          <p:nvPr>
            <p:ph type="title"/>
          </p:nvPr>
        </p:nvSpPr>
        <p:spPr>
          <a:xfrm>
            <a:off x="2403438" y="1919852"/>
            <a:ext cx="1851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50" name="Google Shape;1450;p85"/>
          <p:cNvSpPr txBox="1"/>
          <p:nvPr>
            <p:ph idx="1" type="subTitle"/>
          </p:nvPr>
        </p:nvSpPr>
        <p:spPr>
          <a:xfrm>
            <a:off x="2403400" y="2373534"/>
            <a:ext cx="1851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1" name="Google Shape;1451;p85"/>
          <p:cNvSpPr txBox="1"/>
          <p:nvPr>
            <p:ph idx="2" type="title"/>
          </p:nvPr>
        </p:nvSpPr>
        <p:spPr>
          <a:xfrm>
            <a:off x="5428114" y="1919852"/>
            <a:ext cx="1851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52" name="Google Shape;1452;p85"/>
          <p:cNvSpPr txBox="1"/>
          <p:nvPr>
            <p:ph idx="3" type="subTitle"/>
          </p:nvPr>
        </p:nvSpPr>
        <p:spPr>
          <a:xfrm>
            <a:off x="5428114" y="2373534"/>
            <a:ext cx="1851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3" name="Google Shape;1453;p85"/>
          <p:cNvSpPr txBox="1"/>
          <p:nvPr>
            <p:ph idx="4" type="title"/>
          </p:nvPr>
        </p:nvSpPr>
        <p:spPr>
          <a:xfrm>
            <a:off x="2403438" y="3206577"/>
            <a:ext cx="1851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54" name="Google Shape;1454;p85"/>
          <p:cNvSpPr txBox="1"/>
          <p:nvPr>
            <p:ph idx="5" type="subTitle"/>
          </p:nvPr>
        </p:nvSpPr>
        <p:spPr>
          <a:xfrm>
            <a:off x="2403400" y="3660259"/>
            <a:ext cx="1851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5" name="Google Shape;1455;p85"/>
          <p:cNvSpPr txBox="1"/>
          <p:nvPr>
            <p:ph idx="6" type="title"/>
          </p:nvPr>
        </p:nvSpPr>
        <p:spPr>
          <a:xfrm>
            <a:off x="5428114" y="3206577"/>
            <a:ext cx="18519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456" name="Google Shape;1456;p85"/>
          <p:cNvSpPr txBox="1"/>
          <p:nvPr>
            <p:ph idx="7" type="subTitle"/>
          </p:nvPr>
        </p:nvSpPr>
        <p:spPr>
          <a:xfrm>
            <a:off x="5428114" y="3660259"/>
            <a:ext cx="18519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7" name="Google Shape;1457;p85"/>
          <p:cNvSpPr txBox="1"/>
          <p:nvPr>
            <p:ph idx="8" type="title"/>
          </p:nvPr>
        </p:nvSpPr>
        <p:spPr>
          <a:xfrm>
            <a:off x="1613450" y="520719"/>
            <a:ext cx="5917200" cy="948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458" name="Google Shape;1458;p85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459" name="Google Shape;1459;p85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0" name="Google Shape;1460;p85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1" name="Google Shape;1461;p85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2" name="Google Shape;1462;p85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3" name="Google Shape;1463;p85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4" name="Google Shape;1464;p85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5" name="Google Shape;1465;p85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6" name="Google Shape;1466;p85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7" name="Google Shape;1467;p85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69" name="Google Shape;1469;p86"/>
          <p:cNvGrpSpPr/>
          <p:nvPr/>
        </p:nvGrpSpPr>
        <p:grpSpPr>
          <a:xfrm flipH="1">
            <a:off x="6730115" y="1105392"/>
            <a:ext cx="1547015" cy="798763"/>
            <a:chOff x="894225" y="2560000"/>
            <a:chExt cx="1669200" cy="861850"/>
          </a:xfrm>
        </p:grpSpPr>
        <p:sp>
          <p:nvSpPr>
            <p:cNvPr id="1470" name="Google Shape;1470;p8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1" name="Google Shape;1471;p8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2" name="Google Shape;1472;p8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3" name="Google Shape;1473;p8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4" name="Google Shape;1474;p8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5" name="Google Shape;1475;p8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6" name="Google Shape;1476;p8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7" name="Google Shape;1477;p8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78" name="Google Shape;1478;p86"/>
          <p:cNvGrpSpPr/>
          <p:nvPr/>
        </p:nvGrpSpPr>
        <p:grpSpPr>
          <a:xfrm>
            <a:off x="810915" y="1053973"/>
            <a:ext cx="1547015" cy="798763"/>
            <a:chOff x="894225" y="2560000"/>
            <a:chExt cx="1669200" cy="861850"/>
          </a:xfrm>
        </p:grpSpPr>
        <p:sp>
          <p:nvSpPr>
            <p:cNvPr id="1479" name="Google Shape;1479;p86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0" name="Google Shape;1480;p86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1" name="Google Shape;1481;p86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2" name="Google Shape;1482;p86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3" name="Google Shape;1483;p86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4" name="Google Shape;1484;p86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5" name="Google Shape;1485;p86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6" name="Google Shape;1486;p86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87" name="Google Shape;1487;p86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488" name="Google Shape;1488;p86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9" name="Google Shape;1489;p86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0" name="Google Shape;1490;p86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1" name="Google Shape;1491;p86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2" name="Google Shape;1492;p86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493" name="Google Shape;1493;p86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494" name="Google Shape;1494;p86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5" name="Google Shape;1495;p86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6" name="Google Shape;1496;p86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7" name="Google Shape;1497;p86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8" name="Google Shape;1498;p86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9" name="Google Shape;1499;p86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0" name="Google Shape;1500;p86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1" name="Google Shape;1501;p86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2" name="Google Shape;1502;p86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3" name="Google Shape;1503;p86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4" name="Google Shape;1504;p86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5" name="Google Shape;1505;p86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6" name="Google Shape;1506;p86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7" name="Google Shape;1507;p86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8" name="Google Shape;1508;p86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9" name="Google Shape;1509;p86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0" name="Google Shape;1510;p86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1" name="Google Shape;1511;p86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2" name="Google Shape;1512;p86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3" name="Google Shape;1513;p86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14" name="Google Shape;1514;p86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515" name="Google Shape;1515;p86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6" name="Google Shape;1516;p86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7" name="Google Shape;1517;p86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8" name="Google Shape;1518;p86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9" name="Google Shape;1519;p86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0" name="Google Shape;1520;p86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1" name="Google Shape;1521;p86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2" name="Google Shape;1522;p86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3" name="Google Shape;1523;p86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4" name="Google Shape;1524;p86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5" name="Google Shape;1525;p86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6" name="Google Shape;1526;p86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7" name="Google Shape;1527;p86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8" name="Google Shape;1528;p86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9" name="Google Shape;1529;p86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0" name="Google Shape;1530;p86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1" name="Google Shape;1531;p86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2" name="Google Shape;1532;p86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3" name="Google Shape;1533;p86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4" name="Google Shape;1534;p86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35" name="Google Shape;1535;p86"/>
          <p:cNvSpPr txBox="1"/>
          <p:nvPr>
            <p:ph type="title"/>
          </p:nvPr>
        </p:nvSpPr>
        <p:spPr>
          <a:xfrm>
            <a:off x="1007675" y="2084788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36" name="Google Shape;1536;p86"/>
          <p:cNvSpPr txBox="1"/>
          <p:nvPr>
            <p:ph idx="1" type="subTitle"/>
          </p:nvPr>
        </p:nvSpPr>
        <p:spPr>
          <a:xfrm>
            <a:off x="1007675" y="2453963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7" name="Google Shape;1537;p86"/>
          <p:cNvSpPr txBox="1"/>
          <p:nvPr>
            <p:ph idx="2" type="title"/>
          </p:nvPr>
        </p:nvSpPr>
        <p:spPr>
          <a:xfrm>
            <a:off x="3706824" y="2084788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38" name="Google Shape;1538;p86"/>
          <p:cNvSpPr txBox="1"/>
          <p:nvPr>
            <p:ph idx="3" type="subTitle"/>
          </p:nvPr>
        </p:nvSpPr>
        <p:spPr>
          <a:xfrm>
            <a:off x="3706823" y="2453963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9" name="Google Shape;1539;p86"/>
          <p:cNvSpPr txBox="1"/>
          <p:nvPr>
            <p:ph idx="4" type="title"/>
          </p:nvPr>
        </p:nvSpPr>
        <p:spPr>
          <a:xfrm>
            <a:off x="1007675" y="3595825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40" name="Google Shape;1540;p86"/>
          <p:cNvSpPr txBox="1"/>
          <p:nvPr>
            <p:ph idx="5" type="subTitle"/>
          </p:nvPr>
        </p:nvSpPr>
        <p:spPr>
          <a:xfrm>
            <a:off x="1007675" y="3964925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1" name="Google Shape;1541;p86"/>
          <p:cNvSpPr txBox="1"/>
          <p:nvPr>
            <p:ph idx="6" type="title"/>
          </p:nvPr>
        </p:nvSpPr>
        <p:spPr>
          <a:xfrm>
            <a:off x="3706824" y="3595825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42" name="Google Shape;1542;p86"/>
          <p:cNvSpPr txBox="1"/>
          <p:nvPr>
            <p:ph idx="7" type="subTitle"/>
          </p:nvPr>
        </p:nvSpPr>
        <p:spPr>
          <a:xfrm>
            <a:off x="3706823" y="3964925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3" name="Google Shape;1543;p86"/>
          <p:cNvSpPr txBox="1"/>
          <p:nvPr>
            <p:ph idx="8" type="title"/>
          </p:nvPr>
        </p:nvSpPr>
        <p:spPr>
          <a:xfrm>
            <a:off x="6406100" y="2084788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44" name="Google Shape;1544;p86"/>
          <p:cNvSpPr txBox="1"/>
          <p:nvPr>
            <p:ph idx="9" type="subTitle"/>
          </p:nvPr>
        </p:nvSpPr>
        <p:spPr>
          <a:xfrm>
            <a:off x="6406099" y="2453963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5" name="Google Shape;1545;p86"/>
          <p:cNvSpPr txBox="1"/>
          <p:nvPr>
            <p:ph idx="13" type="title"/>
          </p:nvPr>
        </p:nvSpPr>
        <p:spPr>
          <a:xfrm>
            <a:off x="6406100" y="3595825"/>
            <a:ext cx="1730400" cy="3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546" name="Google Shape;1546;p86"/>
          <p:cNvSpPr txBox="1"/>
          <p:nvPr>
            <p:ph idx="14" type="subTitle"/>
          </p:nvPr>
        </p:nvSpPr>
        <p:spPr>
          <a:xfrm>
            <a:off x="6406099" y="3964925"/>
            <a:ext cx="1730400" cy="4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7" name="Google Shape;1547;p86"/>
          <p:cNvSpPr txBox="1"/>
          <p:nvPr>
            <p:ph idx="15" type="title"/>
          </p:nvPr>
        </p:nvSpPr>
        <p:spPr>
          <a:xfrm>
            <a:off x="1672125" y="532904"/>
            <a:ext cx="5799900" cy="924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9" name="Google Shape;1549;p87"/>
          <p:cNvSpPr txBox="1"/>
          <p:nvPr>
            <p:ph hasCustomPrompt="1" type="title"/>
          </p:nvPr>
        </p:nvSpPr>
        <p:spPr>
          <a:xfrm>
            <a:off x="2660850" y="551300"/>
            <a:ext cx="38223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37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50" name="Google Shape;1550;p87"/>
          <p:cNvSpPr txBox="1"/>
          <p:nvPr>
            <p:ph idx="1" type="subTitle"/>
          </p:nvPr>
        </p:nvSpPr>
        <p:spPr>
          <a:xfrm>
            <a:off x="2660850" y="1135050"/>
            <a:ext cx="38223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1" name="Google Shape;1551;p87"/>
          <p:cNvSpPr txBox="1"/>
          <p:nvPr>
            <p:ph hasCustomPrompt="1" idx="2" type="title"/>
          </p:nvPr>
        </p:nvSpPr>
        <p:spPr>
          <a:xfrm>
            <a:off x="2660850" y="1931248"/>
            <a:ext cx="38223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37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52" name="Google Shape;1552;p87"/>
          <p:cNvSpPr txBox="1"/>
          <p:nvPr>
            <p:ph idx="3" type="subTitle"/>
          </p:nvPr>
        </p:nvSpPr>
        <p:spPr>
          <a:xfrm>
            <a:off x="2660850" y="2514993"/>
            <a:ext cx="38223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3" name="Google Shape;1553;p87"/>
          <p:cNvSpPr txBox="1"/>
          <p:nvPr>
            <p:ph hasCustomPrompt="1" idx="4" type="title"/>
          </p:nvPr>
        </p:nvSpPr>
        <p:spPr>
          <a:xfrm>
            <a:off x="2660850" y="3315386"/>
            <a:ext cx="38223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37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554" name="Google Shape;1554;p87"/>
          <p:cNvSpPr txBox="1"/>
          <p:nvPr>
            <p:ph idx="5" type="subTitle"/>
          </p:nvPr>
        </p:nvSpPr>
        <p:spPr>
          <a:xfrm>
            <a:off x="2660850" y="3899135"/>
            <a:ext cx="3822300" cy="445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555" name="Google Shape;1555;p87"/>
          <p:cNvGrpSpPr/>
          <p:nvPr/>
        </p:nvGrpSpPr>
        <p:grpSpPr>
          <a:xfrm flipH="1">
            <a:off x="6330742" y="1336511"/>
            <a:ext cx="1855316" cy="1023102"/>
            <a:chOff x="894225" y="2560000"/>
            <a:chExt cx="1669200" cy="861850"/>
          </a:xfrm>
        </p:grpSpPr>
        <p:sp>
          <p:nvSpPr>
            <p:cNvPr id="1556" name="Google Shape;1556;p8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7" name="Google Shape;1557;p8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8" name="Google Shape;1558;p8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9" name="Google Shape;1559;p8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0" name="Google Shape;1560;p8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1" name="Google Shape;1561;p8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2" name="Google Shape;1562;p8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3" name="Google Shape;1563;p8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64" name="Google Shape;1564;p87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565" name="Google Shape;1565;p87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6" name="Google Shape;1566;p87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7" name="Google Shape;1567;p87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8" name="Google Shape;1568;p87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9" name="Google Shape;1569;p87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70" name="Google Shape;1570;p87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571" name="Google Shape;1571;p87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2" name="Google Shape;1572;p87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3" name="Google Shape;1573;p87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4" name="Google Shape;1574;p87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5" name="Google Shape;1575;p87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6" name="Google Shape;1576;p87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7" name="Google Shape;1577;p87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8" name="Google Shape;1578;p87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9" name="Google Shape;1579;p87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0" name="Google Shape;1580;p87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1" name="Google Shape;1581;p87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2" name="Google Shape;1582;p87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3" name="Google Shape;1583;p87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4" name="Google Shape;1584;p87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5" name="Google Shape;1585;p87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6" name="Google Shape;1586;p87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7" name="Google Shape;1587;p87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8" name="Google Shape;1588;p87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9" name="Google Shape;1589;p87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0" name="Google Shape;1590;p87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591" name="Google Shape;1591;p87"/>
          <p:cNvGrpSpPr/>
          <p:nvPr/>
        </p:nvGrpSpPr>
        <p:grpSpPr>
          <a:xfrm>
            <a:off x="715121" y="932937"/>
            <a:ext cx="2300325" cy="1187629"/>
            <a:chOff x="894225" y="2560000"/>
            <a:chExt cx="1669200" cy="861850"/>
          </a:xfrm>
        </p:grpSpPr>
        <p:sp>
          <p:nvSpPr>
            <p:cNvPr id="1592" name="Google Shape;1592;p87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3" name="Google Shape;1593;p87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4" name="Google Shape;1594;p87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5" name="Google Shape;1595;p87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6" name="Google Shape;1596;p87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7" name="Google Shape;1597;p87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8" name="Google Shape;1598;p87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9" name="Google Shape;1599;p87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00" name="Google Shape;1600;p87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601" name="Google Shape;1601;p87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2" name="Google Shape;1602;p87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3" name="Google Shape;1603;p87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4" name="Google Shape;1604;p87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5" name="Google Shape;1605;p87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6" name="Google Shape;1606;p87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7" name="Google Shape;1607;p87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8" name="Google Shape;1608;p87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9" name="Google Shape;1609;p87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 1">
  <p:cSld name="BLANK_1_1_1_1_1_1_3">
    <p:spTree>
      <p:nvGrpSpPr>
        <p:cNvPr id="1610" name="Shape 1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11" name="Google Shape;1611;p88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612" name="Google Shape;1612;p88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3" name="Google Shape;1613;p88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4" name="Google Shape;1614;p88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5" name="Google Shape;1615;p88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6" name="Google Shape;1616;p88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17" name="Google Shape;1617;p88"/>
          <p:cNvSpPr txBox="1"/>
          <p:nvPr>
            <p:ph type="title"/>
          </p:nvPr>
        </p:nvSpPr>
        <p:spPr>
          <a:xfrm>
            <a:off x="720000" y="3349345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18" name="Google Shape;1618;p88"/>
          <p:cNvSpPr txBox="1"/>
          <p:nvPr>
            <p:ph idx="1" type="subTitle"/>
          </p:nvPr>
        </p:nvSpPr>
        <p:spPr>
          <a:xfrm>
            <a:off x="1005750" y="3776624"/>
            <a:ext cx="176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19" name="Google Shape;1619;p88"/>
          <p:cNvSpPr txBox="1"/>
          <p:nvPr>
            <p:ph idx="2" type="title"/>
          </p:nvPr>
        </p:nvSpPr>
        <p:spPr>
          <a:xfrm>
            <a:off x="3403800" y="3349345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20" name="Google Shape;1620;p88"/>
          <p:cNvSpPr txBox="1"/>
          <p:nvPr>
            <p:ph idx="3" type="subTitle"/>
          </p:nvPr>
        </p:nvSpPr>
        <p:spPr>
          <a:xfrm>
            <a:off x="3689550" y="3776624"/>
            <a:ext cx="176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1" name="Google Shape;1621;p88"/>
          <p:cNvSpPr txBox="1"/>
          <p:nvPr>
            <p:ph idx="4" type="title"/>
          </p:nvPr>
        </p:nvSpPr>
        <p:spPr>
          <a:xfrm>
            <a:off x="6087600" y="3349345"/>
            <a:ext cx="2336400" cy="52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1pPr>
            <a:lvl2pPr lvl="1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2pPr>
            <a:lvl3pPr lvl="2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3pPr>
            <a:lvl4pPr lvl="3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4pPr>
            <a:lvl5pPr lvl="4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5pPr>
            <a:lvl6pPr lvl="5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6pPr>
            <a:lvl7pPr lvl="6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7pPr>
            <a:lvl8pPr lvl="7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8pPr>
            <a:lvl9pPr lvl="8" algn="ctr">
              <a:spcBef>
                <a:spcPts val="0"/>
              </a:spcBef>
              <a:spcAft>
                <a:spcPts val="0"/>
              </a:spcAft>
              <a:buSzPts val="2500"/>
              <a:buNone/>
              <a:defRPr sz="2500"/>
            </a:lvl9pPr>
          </a:lstStyle>
          <a:p/>
        </p:txBody>
      </p:sp>
      <p:sp>
        <p:nvSpPr>
          <p:cNvPr id="1622" name="Google Shape;1622;p88"/>
          <p:cNvSpPr txBox="1"/>
          <p:nvPr>
            <p:ph idx="5" type="subTitle"/>
          </p:nvPr>
        </p:nvSpPr>
        <p:spPr>
          <a:xfrm>
            <a:off x="6373350" y="3776624"/>
            <a:ext cx="1764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3" name="Google Shape;1623;p88"/>
          <p:cNvSpPr txBox="1"/>
          <p:nvPr>
            <p:ph hasCustomPrompt="1" idx="6" type="title"/>
          </p:nvPr>
        </p:nvSpPr>
        <p:spPr>
          <a:xfrm>
            <a:off x="3502050" y="1376175"/>
            <a:ext cx="21399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24" name="Google Shape;1624;p88"/>
          <p:cNvSpPr txBox="1"/>
          <p:nvPr>
            <p:ph hasCustomPrompt="1" idx="7" type="title"/>
          </p:nvPr>
        </p:nvSpPr>
        <p:spPr>
          <a:xfrm>
            <a:off x="818250" y="1376175"/>
            <a:ext cx="21399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25" name="Google Shape;1625;p88"/>
          <p:cNvSpPr txBox="1"/>
          <p:nvPr>
            <p:ph hasCustomPrompt="1" idx="8" type="title"/>
          </p:nvPr>
        </p:nvSpPr>
        <p:spPr>
          <a:xfrm>
            <a:off x="6185850" y="1376175"/>
            <a:ext cx="2139900" cy="58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200"/>
              <a:buNone/>
              <a:defRPr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626" name="Google Shape;1626;p88"/>
          <p:cNvSpPr txBox="1"/>
          <p:nvPr>
            <p:ph idx="9" type="title"/>
          </p:nvPr>
        </p:nvSpPr>
        <p:spPr>
          <a:xfrm>
            <a:off x="1554775" y="445025"/>
            <a:ext cx="60345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627" name="Google Shape;1627;p88"/>
          <p:cNvGrpSpPr/>
          <p:nvPr/>
        </p:nvGrpSpPr>
        <p:grpSpPr>
          <a:xfrm flipH="1">
            <a:off x="6505015" y="1024030"/>
            <a:ext cx="1547015" cy="798763"/>
            <a:chOff x="894225" y="2560000"/>
            <a:chExt cx="1669200" cy="861850"/>
          </a:xfrm>
        </p:grpSpPr>
        <p:sp>
          <p:nvSpPr>
            <p:cNvPr id="1628" name="Google Shape;1628;p8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9" name="Google Shape;1629;p8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0" name="Google Shape;1630;p8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1" name="Google Shape;1631;p8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2" name="Google Shape;1632;p8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3" name="Google Shape;1633;p8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4" name="Google Shape;1634;p8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5" name="Google Shape;1635;p8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36" name="Google Shape;1636;p88"/>
          <p:cNvGrpSpPr/>
          <p:nvPr/>
        </p:nvGrpSpPr>
        <p:grpSpPr>
          <a:xfrm>
            <a:off x="1034865" y="1012739"/>
            <a:ext cx="1656180" cy="855041"/>
            <a:chOff x="894225" y="2560000"/>
            <a:chExt cx="1669200" cy="861850"/>
          </a:xfrm>
        </p:grpSpPr>
        <p:sp>
          <p:nvSpPr>
            <p:cNvPr id="1637" name="Google Shape;1637;p88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8" name="Google Shape;1638;p88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9" name="Google Shape;1639;p88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0" name="Google Shape;1640;p88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1" name="Google Shape;1641;p88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2" name="Google Shape;1642;p88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3" name="Google Shape;1643;p88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4" name="Google Shape;1644;p88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45" name="Google Shape;1645;p88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646" name="Google Shape;1646;p88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7" name="Google Shape;1647;p88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8" name="Google Shape;1648;p88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9" name="Google Shape;1649;p88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0" name="Google Shape;1650;p88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1" name="Google Shape;1651;p88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2" name="Google Shape;1652;p88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3" name="Google Shape;1653;p88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4" name="Google Shape;1654;p88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5" name="Google Shape;1655;p88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6" name="Google Shape;1656;p88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7" name="Google Shape;1657;p88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8" name="Google Shape;1658;p88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9" name="Google Shape;1659;p88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0" name="Google Shape;1660;p88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1" name="Google Shape;1661;p88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2" name="Google Shape;1662;p88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3" name="Google Shape;1663;p88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4" name="Google Shape;1664;p88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5" name="Google Shape;1665;p88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66" name="Google Shape;1666;p88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667" name="Google Shape;1667;p88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8" name="Google Shape;1668;p88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9" name="Google Shape;1669;p88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0" name="Google Shape;1670;p88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1" name="Google Shape;1671;p88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2" name="Google Shape;1672;p88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3" name="Google Shape;1673;p88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4" name="Google Shape;1674;p88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5" name="Google Shape;1675;p88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6" name="Google Shape;1676;p88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7" name="Google Shape;1677;p88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8" name="Google Shape;1678;p88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9" name="Google Shape;1679;p88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0" name="Google Shape;1680;p88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1" name="Google Shape;1681;p88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2" name="Google Shape;1682;p88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3" name="Google Shape;1683;p88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4" name="Google Shape;1684;p88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5" name="Google Shape;1685;p88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6" name="Google Shape;1686;p88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">
    <p:spTree>
      <p:nvGrpSpPr>
        <p:cNvPr id="1687" name="Shape 1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8" name="Google Shape;1688;p89"/>
          <p:cNvSpPr txBox="1"/>
          <p:nvPr>
            <p:ph idx="1" type="subTitle"/>
          </p:nvPr>
        </p:nvSpPr>
        <p:spPr>
          <a:xfrm>
            <a:off x="1142403" y="2351138"/>
            <a:ext cx="3101700" cy="1128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9" name="Google Shape;1689;p89"/>
          <p:cNvSpPr txBox="1"/>
          <p:nvPr>
            <p:ph type="title"/>
          </p:nvPr>
        </p:nvSpPr>
        <p:spPr>
          <a:xfrm>
            <a:off x="1142404" y="1664063"/>
            <a:ext cx="3604200" cy="7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690" name="Google Shape;1690;p89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691" name="Google Shape;1691;p89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2" name="Google Shape;1692;p89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3" name="Google Shape;1693;p89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4" name="Google Shape;1694;p89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5" name="Google Shape;1695;p89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6" name="Google Shape;1696;p89"/>
          <p:cNvGrpSpPr/>
          <p:nvPr/>
        </p:nvGrpSpPr>
        <p:grpSpPr>
          <a:xfrm flipH="1">
            <a:off x="6566565" y="543454"/>
            <a:ext cx="1960142" cy="1011984"/>
            <a:chOff x="894225" y="2560000"/>
            <a:chExt cx="1669200" cy="861850"/>
          </a:xfrm>
        </p:grpSpPr>
        <p:sp>
          <p:nvSpPr>
            <p:cNvPr id="1697" name="Google Shape;1697;p8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8" name="Google Shape;1698;p8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9" name="Google Shape;1699;p8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0" name="Google Shape;1700;p8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1" name="Google Shape;1701;p8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2" name="Google Shape;1702;p8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3" name="Google Shape;1703;p8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4" name="Google Shape;1704;p8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05" name="Google Shape;1705;p89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706" name="Google Shape;1706;p89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7" name="Google Shape;1707;p89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8" name="Google Shape;1708;p89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9" name="Google Shape;1709;p89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0" name="Google Shape;1710;p89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1" name="Google Shape;1711;p89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2" name="Google Shape;1712;p89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3" name="Google Shape;1713;p89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4" name="Google Shape;1714;p89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15" name="Google Shape;1715;p89"/>
          <p:cNvGrpSpPr/>
          <p:nvPr/>
        </p:nvGrpSpPr>
        <p:grpSpPr>
          <a:xfrm>
            <a:off x="865534" y="907858"/>
            <a:ext cx="1960142" cy="1011984"/>
            <a:chOff x="894225" y="2560000"/>
            <a:chExt cx="1669200" cy="861850"/>
          </a:xfrm>
        </p:grpSpPr>
        <p:sp>
          <p:nvSpPr>
            <p:cNvPr id="1716" name="Google Shape;1716;p89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7" name="Google Shape;1717;p89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8" name="Google Shape;1718;p89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9" name="Google Shape;1719;p89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0" name="Google Shape;1720;p89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1" name="Google Shape;1721;p89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2" name="Google Shape;1722;p89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3" name="Google Shape;1723;p89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24" name="Google Shape;1724;p89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725" name="Google Shape;1725;p89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6" name="Google Shape;1726;p89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7" name="Google Shape;1727;p89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8" name="Google Shape;1728;p89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29" name="Google Shape;1729;p89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0" name="Google Shape;1730;p89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1" name="Google Shape;1731;p89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2" name="Google Shape;1732;p89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3" name="Google Shape;1733;p89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4" name="Google Shape;1734;p89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5" name="Google Shape;1735;p89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6" name="Google Shape;1736;p89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7" name="Google Shape;1737;p89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8" name="Google Shape;1738;p89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9" name="Google Shape;1739;p89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0" name="Google Shape;1740;p89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1" name="Google Shape;1741;p89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2" name="Google Shape;1742;p89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3" name="Google Shape;1743;p89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4" name="Google Shape;1744;p89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_1"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p90"/>
          <p:cNvSpPr txBox="1"/>
          <p:nvPr>
            <p:ph idx="1" type="subTitle"/>
          </p:nvPr>
        </p:nvSpPr>
        <p:spPr>
          <a:xfrm>
            <a:off x="4814112" y="2471413"/>
            <a:ext cx="2862900" cy="10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7" name="Google Shape;1747;p90"/>
          <p:cNvSpPr txBox="1"/>
          <p:nvPr>
            <p:ph type="title"/>
          </p:nvPr>
        </p:nvSpPr>
        <p:spPr>
          <a:xfrm>
            <a:off x="4814114" y="1771788"/>
            <a:ext cx="2862900" cy="7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748" name="Google Shape;1748;p90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749" name="Google Shape;1749;p90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0" name="Google Shape;1750;p90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1" name="Google Shape;1751;p90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2" name="Google Shape;1752;p90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3" name="Google Shape;1753;p90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54" name="Google Shape;1754;p90"/>
          <p:cNvGrpSpPr/>
          <p:nvPr/>
        </p:nvGrpSpPr>
        <p:grpSpPr>
          <a:xfrm>
            <a:off x="1034021" y="442437"/>
            <a:ext cx="2300325" cy="1187629"/>
            <a:chOff x="894225" y="2560000"/>
            <a:chExt cx="1669200" cy="861850"/>
          </a:xfrm>
        </p:grpSpPr>
        <p:sp>
          <p:nvSpPr>
            <p:cNvPr id="1755" name="Google Shape;1755;p9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6" name="Google Shape;1756;p9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7" name="Google Shape;1757;p9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8" name="Google Shape;1758;p9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9" name="Google Shape;1759;p9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0" name="Google Shape;1760;p9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1" name="Google Shape;1761;p9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2" name="Google Shape;1762;p9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63" name="Google Shape;1763;p90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764" name="Google Shape;1764;p90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5" name="Google Shape;1765;p90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6" name="Google Shape;1766;p90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7" name="Google Shape;1767;p90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8" name="Google Shape;1768;p90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69" name="Google Shape;1769;p90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0" name="Google Shape;1770;p90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1" name="Google Shape;1771;p90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2" name="Google Shape;1772;p90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73" name="Google Shape;1773;p90"/>
          <p:cNvGrpSpPr/>
          <p:nvPr/>
        </p:nvGrpSpPr>
        <p:grpSpPr>
          <a:xfrm flipH="1">
            <a:off x="5983019" y="995946"/>
            <a:ext cx="1991856" cy="1098428"/>
            <a:chOff x="894225" y="2560000"/>
            <a:chExt cx="1669200" cy="861850"/>
          </a:xfrm>
        </p:grpSpPr>
        <p:sp>
          <p:nvSpPr>
            <p:cNvPr id="1774" name="Google Shape;1774;p90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5" name="Google Shape;1775;p90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6" name="Google Shape;1776;p90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7" name="Google Shape;1777;p90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8" name="Google Shape;1778;p90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9" name="Google Shape;1779;p90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0" name="Google Shape;1780;p90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1" name="Google Shape;1781;p90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82" name="Google Shape;1782;p90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783" name="Google Shape;1783;p90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4" name="Google Shape;1784;p90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5" name="Google Shape;1785;p90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6" name="Google Shape;1786;p90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7" name="Google Shape;1787;p90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8" name="Google Shape;1788;p90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9" name="Google Shape;1789;p90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0" name="Google Shape;1790;p90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1" name="Google Shape;1791;p90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2" name="Google Shape;1792;p90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3" name="Google Shape;1793;p90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4" name="Google Shape;1794;p90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5" name="Google Shape;1795;p90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6" name="Google Shape;1796;p90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7" name="Google Shape;1797;p90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8" name="Google Shape;1798;p90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9" name="Google Shape;1799;p90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0" name="Google Shape;1800;p90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1" name="Google Shape;1801;p90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2" name="Google Shape;1802;p90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_1_1">
    <p:spTree>
      <p:nvGrpSpPr>
        <p:cNvPr id="1803" name="Shape 1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04" name="Google Shape;1804;p91"/>
          <p:cNvGrpSpPr/>
          <p:nvPr/>
        </p:nvGrpSpPr>
        <p:grpSpPr>
          <a:xfrm>
            <a:off x="1284931" y="772609"/>
            <a:ext cx="1908563" cy="985353"/>
            <a:chOff x="894225" y="2560000"/>
            <a:chExt cx="1669200" cy="861850"/>
          </a:xfrm>
        </p:grpSpPr>
        <p:sp>
          <p:nvSpPr>
            <p:cNvPr id="1805" name="Google Shape;1805;p9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6" name="Google Shape;1806;p9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7" name="Google Shape;1807;p9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8" name="Google Shape;1808;p9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09" name="Google Shape;1809;p9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0" name="Google Shape;1810;p9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1" name="Google Shape;1811;p9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2" name="Google Shape;1812;p9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13" name="Google Shape;1813;p91"/>
          <p:cNvGrpSpPr/>
          <p:nvPr/>
        </p:nvGrpSpPr>
        <p:grpSpPr>
          <a:xfrm flipH="1">
            <a:off x="6534622" y="345824"/>
            <a:ext cx="1701416" cy="878398"/>
            <a:chOff x="894225" y="2560000"/>
            <a:chExt cx="1669200" cy="861850"/>
          </a:xfrm>
        </p:grpSpPr>
        <p:sp>
          <p:nvSpPr>
            <p:cNvPr id="1814" name="Google Shape;1814;p91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5" name="Google Shape;1815;p91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6" name="Google Shape;1816;p91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7" name="Google Shape;1817;p91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8" name="Google Shape;1818;p91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9" name="Google Shape;1819;p91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0" name="Google Shape;1820;p91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1" name="Google Shape;1821;p91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22" name="Google Shape;1822;p91"/>
          <p:cNvGrpSpPr/>
          <p:nvPr/>
        </p:nvGrpSpPr>
        <p:grpSpPr>
          <a:xfrm>
            <a:off x="-1319884" y="-563123"/>
            <a:ext cx="4632438" cy="5895419"/>
            <a:chOff x="-1319884" y="-563123"/>
            <a:chExt cx="4632438" cy="5895419"/>
          </a:xfrm>
        </p:grpSpPr>
        <p:sp>
          <p:nvSpPr>
            <p:cNvPr id="1823" name="Google Shape;1823;p91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4" name="Google Shape;1824;p91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5" name="Google Shape;1825;p91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6" name="Google Shape;1826;p91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7" name="Google Shape;1827;p91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8" name="Google Shape;1828;p91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9" name="Google Shape;1829;p91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0" name="Google Shape;1830;p91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1" name="Google Shape;1831;p91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2" name="Google Shape;1832;p91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3" name="Google Shape;1833;p91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4" name="Google Shape;1834;p91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5" name="Google Shape;1835;p91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6" name="Google Shape;1836;p91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7" name="Google Shape;1837;p91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8" name="Google Shape;1838;p91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9" name="Google Shape;1839;p91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0" name="Google Shape;1840;p91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1" name="Google Shape;1841;p91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2" name="Google Shape;1842;p91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43" name="Google Shape;1843;p91"/>
          <p:cNvGrpSpPr/>
          <p:nvPr/>
        </p:nvGrpSpPr>
        <p:grpSpPr>
          <a:xfrm>
            <a:off x="7923672" y="-541387"/>
            <a:ext cx="2840167" cy="5183093"/>
            <a:chOff x="6475872" y="-541387"/>
            <a:chExt cx="2840167" cy="5183093"/>
          </a:xfrm>
        </p:grpSpPr>
        <p:sp>
          <p:nvSpPr>
            <p:cNvPr id="1844" name="Google Shape;1844;p91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5" name="Google Shape;1845;p91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6" name="Google Shape;1846;p91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7" name="Google Shape;1847;p91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8" name="Google Shape;1848;p91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9" name="Google Shape;1849;p91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0" name="Google Shape;1850;p91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1" name="Google Shape;1851;p91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2" name="Google Shape;1852;p91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53" name="Google Shape;1853;p91"/>
          <p:cNvSpPr txBox="1"/>
          <p:nvPr>
            <p:ph idx="1" type="subTitle"/>
          </p:nvPr>
        </p:nvSpPr>
        <p:spPr>
          <a:xfrm>
            <a:off x="1807383" y="2517575"/>
            <a:ext cx="2997000" cy="103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54" name="Google Shape;1854;p91"/>
          <p:cNvSpPr txBox="1"/>
          <p:nvPr>
            <p:ph type="title"/>
          </p:nvPr>
        </p:nvSpPr>
        <p:spPr>
          <a:xfrm>
            <a:off x="1807381" y="1815275"/>
            <a:ext cx="2997000" cy="7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855" name="Google Shape;1855;p91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856" name="Google Shape;1856;p91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7" name="Google Shape;1857;p91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8" name="Google Shape;1858;p91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9" name="Google Shape;1859;p91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0" name="Google Shape;1860;p91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_1_1_1"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p92"/>
          <p:cNvSpPr txBox="1"/>
          <p:nvPr>
            <p:ph idx="1" type="subTitle"/>
          </p:nvPr>
        </p:nvSpPr>
        <p:spPr>
          <a:xfrm>
            <a:off x="938900" y="1653900"/>
            <a:ext cx="7270500" cy="280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600"/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00"/>
              <a:buChar char="○"/>
              <a:defRPr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grpSp>
        <p:nvGrpSpPr>
          <p:cNvPr id="1863" name="Google Shape;1863;p92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864" name="Google Shape;1864;p92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5" name="Google Shape;1865;p92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6" name="Google Shape;1866;p92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7" name="Google Shape;1867;p92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8" name="Google Shape;1868;p92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869" name="Google Shape;1869;p92"/>
          <p:cNvSpPr txBox="1"/>
          <p:nvPr>
            <p:ph type="title"/>
          </p:nvPr>
        </p:nvSpPr>
        <p:spPr>
          <a:xfrm>
            <a:off x="1916600" y="445025"/>
            <a:ext cx="53109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/>
            </a:lvl9pPr>
          </a:lstStyle>
          <a:p/>
        </p:txBody>
      </p:sp>
      <p:grpSp>
        <p:nvGrpSpPr>
          <p:cNvPr id="1870" name="Google Shape;1870;p92"/>
          <p:cNvGrpSpPr/>
          <p:nvPr/>
        </p:nvGrpSpPr>
        <p:grpSpPr>
          <a:xfrm>
            <a:off x="858917" y="534991"/>
            <a:ext cx="1924755" cy="993713"/>
            <a:chOff x="894225" y="2560000"/>
            <a:chExt cx="1669200" cy="861850"/>
          </a:xfrm>
        </p:grpSpPr>
        <p:sp>
          <p:nvSpPr>
            <p:cNvPr id="1871" name="Google Shape;1871;p9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2" name="Google Shape;1872;p9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3" name="Google Shape;1873;p9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4" name="Google Shape;1874;p9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5" name="Google Shape;1875;p9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6" name="Google Shape;1876;p9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7" name="Google Shape;1877;p9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8" name="Google Shape;1878;p9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79" name="Google Shape;1879;p92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880" name="Google Shape;1880;p92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1" name="Google Shape;1881;p92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2" name="Google Shape;1882;p92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3" name="Google Shape;1883;p92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4" name="Google Shape;1884;p92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5" name="Google Shape;1885;p92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6" name="Google Shape;1886;p92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7" name="Google Shape;1887;p92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8" name="Google Shape;1888;p92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89" name="Google Shape;1889;p92"/>
          <p:cNvGrpSpPr/>
          <p:nvPr/>
        </p:nvGrpSpPr>
        <p:grpSpPr>
          <a:xfrm flipH="1">
            <a:off x="6275469" y="876201"/>
            <a:ext cx="1699413" cy="937176"/>
            <a:chOff x="894225" y="2560000"/>
            <a:chExt cx="1669200" cy="861850"/>
          </a:xfrm>
        </p:grpSpPr>
        <p:sp>
          <p:nvSpPr>
            <p:cNvPr id="1890" name="Google Shape;1890;p92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1" name="Google Shape;1891;p92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2" name="Google Shape;1892;p92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3" name="Google Shape;1893;p92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4" name="Google Shape;1894;p92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5" name="Google Shape;1895;p92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6" name="Google Shape;1896;p92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7" name="Google Shape;1897;p92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98" name="Google Shape;1898;p92"/>
          <p:cNvGrpSpPr/>
          <p:nvPr/>
        </p:nvGrpSpPr>
        <p:grpSpPr>
          <a:xfrm flipH="1">
            <a:off x="5833678" y="-563123"/>
            <a:ext cx="4632438" cy="5895419"/>
            <a:chOff x="-1186534" y="-563123"/>
            <a:chExt cx="4632438" cy="5895419"/>
          </a:xfrm>
        </p:grpSpPr>
        <p:sp>
          <p:nvSpPr>
            <p:cNvPr id="1899" name="Google Shape;1899;p92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0" name="Google Shape;1900;p92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1" name="Google Shape;1901;p92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2" name="Google Shape;1902;p92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3" name="Google Shape;1903;p92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4" name="Google Shape;1904;p92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5" name="Google Shape;1905;p92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6" name="Google Shape;1906;p92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7" name="Google Shape;1907;p92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8" name="Google Shape;1908;p92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9" name="Google Shape;1909;p92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0" name="Google Shape;1910;p92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1" name="Google Shape;1911;p92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2" name="Google Shape;1912;p92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3" name="Google Shape;1913;p92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4" name="Google Shape;1914;p92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5" name="Google Shape;1915;p92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6" name="Google Shape;1916;p92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7" name="Google Shape;1917;p92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8" name="Google Shape;1918;p92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1919" name="Shape 1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20" name="Google Shape;1920;p93"/>
          <p:cNvGrpSpPr/>
          <p:nvPr/>
        </p:nvGrpSpPr>
        <p:grpSpPr>
          <a:xfrm flipH="1">
            <a:off x="4646754" y="535012"/>
            <a:ext cx="2300325" cy="1187629"/>
            <a:chOff x="894225" y="2560000"/>
            <a:chExt cx="1669200" cy="861850"/>
          </a:xfrm>
        </p:grpSpPr>
        <p:sp>
          <p:nvSpPr>
            <p:cNvPr id="1921" name="Google Shape;1921;p93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2" name="Google Shape;1922;p93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3" name="Google Shape;1923;p93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4" name="Google Shape;1924;p93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5" name="Google Shape;1925;p93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6" name="Google Shape;1926;p93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7" name="Google Shape;1927;p93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8" name="Google Shape;1928;p93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29" name="Google Shape;1929;p93"/>
          <p:cNvGrpSpPr/>
          <p:nvPr/>
        </p:nvGrpSpPr>
        <p:grpSpPr>
          <a:xfrm>
            <a:off x="6475872" y="-541387"/>
            <a:ext cx="2840167" cy="5183093"/>
            <a:chOff x="6475872" y="-541387"/>
            <a:chExt cx="2840167" cy="5183093"/>
          </a:xfrm>
        </p:grpSpPr>
        <p:sp>
          <p:nvSpPr>
            <p:cNvPr id="1930" name="Google Shape;1930;p93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1" name="Google Shape;1931;p93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2" name="Google Shape;1932;p93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3" name="Google Shape;1933;p93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4" name="Google Shape;1934;p93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5" name="Google Shape;1935;p93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6" name="Google Shape;1936;p93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7" name="Google Shape;1937;p93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8" name="Google Shape;1938;p93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39" name="Google Shape;1939;p93"/>
          <p:cNvGrpSpPr/>
          <p:nvPr/>
        </p:nvGrpSpPr>
        <p:grpSpPr>
          <a:xfrm>
            <a:off x="-1543203" y="-541387"/>
            <a:ext cx="2840167" cy="5183093"/>
            <a:chOff x="-171603" y="-541387"/>
            <a:chExt cx="2840167" cy="5183093"/>
          </a:xfrm>
        </p:grpSpPr>
        <p:sp>
          <p:nvSpPr>
            <p:cNvPr id="1940" name="Google Shape;1940;p93"/>
            <p:cNvSpPr/>
            <p:nvPr/>
          </p:nvSpPr>
          <p:spPr>
            <a:xfrm flipH="1">
              <a:off x="-171603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1" name="Google Shape;1941;p93"/>
            <p:cNvSpPr/>
            <p:nvPr/>
          </p:nvSpPr>
          <p:spPr>
            <a:xfrm flipH="1">
              <a:off x="-171603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2" name="Google Shape;1942;p93"/>
            <p:cNvSpPr/>
            <p:nvPr/>
          </p:nvSpPr>
          <p:spPr>
            <a:xfrm flipH="1">
              <a:off x="-133920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3" name="Google Shape;1943;p93"/>
            <p:cNvSpPr/>
            <p:nvPr/>
          </p:nvSpPr>
          <p:spPr>
            <a:xfrm flipH="1">
              <a:off x="397108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4" name="Google Shape;1944;p93"/>
            <p:cNvSpPr/>
            <p:nvPr/>
          </p:nvSpPr>
          <p:spPr>
            <a:xfrm flipH="1">
              <a:off x="-11893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5" name="Google Shape;1945;p93"/>
            <p:cNvSpPr/>
            <p:nvPr/>
          </p:nvSpPr>
          <p:spPr>
            <a:xfrm flipH="1">
              <a:off x="272882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6" name="Google Shape;1946;p93"/>
            <p:cNvSpPr/>
            <p:nvPr/>
          </p:nvSpPr>
          <p:spPr>
            <a:xfrm flipH="1">
              <a:off x="-100048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7" name="Google Shape;1947;p93"/>
            <p:cNvSpPr/>
            <p:nvPr/>
          </p:nvSpPr>
          <p:spPr>
            <a:xfrm flipH="1">
              <a:off x="-92512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8" name="Google Shape;1948;p93"/>
            <p:cNvSpPr/>
            <p:nvPr/>
          </p:nvSpPr>
          <p:spPr>
            <a:xfrm flipH="1">
              <a:off x="107079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49" name="Google Shape;1949;p93"/>
          <p:cNvSpPr txBox="1"/>
          <p:nvPr>
            <p:ph type="ctrTitle"/>
          </p:nvPr>
        </p:nvSpPr>
        <p:spPr>
          <a:xfrm>
            <a:off x="1052525" y="669825"/>
            <a:ext cx="31686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5200"/>
              <a:buNone/>
              <a:defRPr sz="58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950" name="Google Shape;1950;p93"/>
          <p:cNvSpPr txBox="1"/>
          <p:nvPr>
            <p:ph idx="1" type="subTitle"/>
          </p:nvPr>
        </p:nvSpPr>
        <p:spPr>
          <a:xfrm>
            <a:off x="1052575" y="1667625"/>
            <a:ext cx="3168600" cy="1335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grpSp>
        <p:nvGrpSpPr>
          <p:cNvPr id="1951" name="Google Shape;1951;p93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1952" name="Google Shape;1952;p93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3" name="Google Shape;1953;p93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4" name="Google Shape;1954;p93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5" name="Google Shape;1955;p93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6" name="Google Shape;1956;p93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957" name="Google Shape;1957;p93"/>
          <p:cNvSpPr txBox="1"/>
          <p:nvPr/>
        </p:nvSpPr>
        <p:spPr>
          <a:xfrm>
            <a:off x="1052575" y="3593390"/>
            <a:ext cx="3840000" cy="440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30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CREDITS: This presentation template was created by </a:t>
            </a:r>
            <a:r>
              <a:rPr b="1" lang="en-GB" sz="1100">
                <a:solidFill>
                  <a:schemeClr val="accent5"/>
                </a:solidFill>
                <a:uFill>
                  <a:noFill/>
                </a:uFill>
                <a:latin typeface="Source Sans Pro"/>
                <a:ea typeface="Source Sans Pro"/>
                <a:cs typeface="Source Sans Pro"/>
                <a:sym typeface="Source Sans Pro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-GB" sz="11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including icons by </a:t>
            </a:r>
            <a:r>
              <a:rPr b="1" lang="en-GB" sz="1100">
                <a:solidFill>
                  <a:schemeClr val="accent5"/>
                </a:solidFill>
                <a:uFill>
                  <a:noFill/>
                </a:uFill>
                <a:latin typeface="Source Sans Pro"/>
                <a:ea typeface="Source Sans Pro"/>
                <a:cs typeface="Source Sans Pro"/>
                <a:sym typeface="Source Sans Pr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-GB" sz="11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, infographics &amp; images by </a:t>
            </a:r>
            <a:r>
              <a:rPr b="1" lang="en-GB" sz="1100">
                <a:solidFill>
                  <a:schemeClr val="accent5"/>
                </a:solidFill>
                <a:uFill>
                  <a:noFill/>
                </a:uFill>
                <a:latin typeface="Source Sans Pro"/>
                <a:ea typeface="Source Sans Pro"/>
                <a:cs typeface="Source Sans Pro"/>
                <a:sym typeface="Source Sans Pr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sz="1100">
              <a:solidFill>
                <a:schemeClr val="accent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1958" name="Shape 19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59" name="Google Shape;1959;p94"/>
          <p:cNvGrpSpPr/>
          <p:nvPr/>
        </p:nvGrpSpPr>
        <p:grpSpPr>
          <a:xfrm flipH="1">
            <a:off x="5171094" y="982094"/>
            <a:ext cx="2230218" cy="1151432"/>
            <a:chOff x="894225" y="2560000"/>
            <a:chExt cx="1669200" cy="861850"/>
          </a:xfrm>
        </p:grpSpPr>
        <p:sp>
          <p:nvSpPr>
            <p:cNvPr id="1960" name="Google Shape;1960;p9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1" name="Google Shape;1961;p9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2" name="Google Shape;1962;p9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3" name="Google Shape;1963;p9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4" name="Google Shape;1964;p9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5" name="Google Shape;1965;p9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6" name="Google Shape;1966;p9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7" name="Google Shape;1967;p9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68" name="Google Shape;1968;p94"/>
          <p:cNvGrpSpPr/>
          <p:nvPr/>
        </p:nvGrpSpPr>
        <p:grpSpPr>
          <a:xfrm>
            <a:off x="2046894" y="772544"/>
            <a:ext cx="2230218" cy="1151432"/>
            <a:chOff x="894225" y="2560000"/>
            <a:chExt cx="1669200" cy="861850"/>
          </a:xfrm>
        </p:grpSpPr>
        <p:sp>
          <p:nvSpPr>
            <p:cNvPr id="1969" name="Google Shape;1969;p94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0" name="Google Shape;1970;p94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1" name="Google Shape;1971;p94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2" name="Google Shape;1972;p94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3" name="Google Shape;1973;p94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4" name="Google Shape;1974;p94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5" name="Google Shape;1975;p94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6" name="Google Shape;1976;p94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77" name="Google Shape;1977;p94"/>
          <p:cNvGrpSpPr/>
          <p:nvPr/>
        </p:nvGrpSpPr>
        <p:grpSpPr>
          <a:xfrm>
            <a:off x="-176884" y="-563123"/>
            <a:ext cx="4632438" cy="5895419"/>
            <a:chOff x="-1319884" y="-563123"/>
            <a:chExt cx="4632438" cy="5895419"/>
          </a:xfrm>
        </p:grpSpPr>
        <p:sp>
          <p:nvSpPr>
            <p:cNvPr id="1978" name="Google Shape;1978;p94"/>
            <p:cNvSpPr/>
            <p:nvPr/>
          </p:nvSpPr>
          <p:spPr>
            <a:xfrm flipH="1">
              <a:off x="-111097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9" name="Google Shape;1979;p94"/>
            <p:cNvSpPr/>
            <p:nvPr/>
          </p:nvSpPr>
          <p:spPr>
            <a:xfrm flipH="1">
              <a:off x="19212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0" name="Google Shape;1980;p94"/>
            <p:cNvSpPr/>
            <p:nvPr/>
          </p:nvSpPr>
          <p:spPr>
            <a:xfrm flipH="1">
              <a:off x="29322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1" name="Google Shape;1981;p94"/>
            <p:cNvSpPr/>
            <p:nvPr/>
          </p:nvSpPr>
          <p:spPr>
            <a:xfrm flipH="1">
              <a:off x="153545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2" name="Google Shape;1982;p94"/>
            <p:cNvSpPr/>
            <p:nvPr/>
          </p:nvSpPr>
          <p:spPr>
            <a:xfrm flipH="1">
              <a:off x="215865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3" name="Google Shape;1983;p94"/>
            <p:cNvSpPr/>
            <p:nvPr/>
          </p:nvSpPr>
          <p:spPr>
            <a:xfrm flipH="1">
              <a:off x="204912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4" name="Google Shape;1984;p94"/>
            <p:cNvSpPr/>
            <p:nvPr/>
          </p:nvSpPr>
          <p:spPr>
            <a:xfrm flipH="1">
              <a:off x="33526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5" name="Google Shape;1985;p94"/>
            <p:cNvSpPr/>
            <p:nvPr/>
          </p:nvSpPr>
          <p:spPr>
            <a:xfrm flipH="1">
              <a:off x="37322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6" name="Google Shape;1986;p94"/>
            <p:cNvSpPr/>
            <p:nvPr/>
          </p:nvSpPr>
          <p:spPr>
            <a:xfrm flipH="1">
              <a:off x="36479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7" name="Google Shape;1987;p94"/>
            <p:cNvSpPr/>
            <p:nvPr/>
          </p:nvSpPr>
          <p:spPr>
            <a:xfrm flipH="1">
              <a:off x="44053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8" name="Google Shape;1988;p94"/>
            <p:cNvSpPr/>
            <p:nvPr/>
          </p:nvSpPr>
          <p:spPr>
            <a:xfrm flipH="1">
              <a:off x="61746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9" name="Google Shape;1989;p94"/>
            <p:cNvSpPr/>
            <p:nvPr/>
          </p:nvSpPr>
          <p:spPr>
            <a:xfrm flipH="1">
              <a:off x="-118481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0" name="Google Shape;1990;p94"/>
            <p:cNvSpPr/>
            <p:nvPr/>
          </p:nvSpPr>
          <p:spPr>
            <a:xfrm flipH="1">
              <a:off x="-118481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1" name="Google Shape;1991;p94"/>
            <p:cNvSpPr/>
            <p:nvPr/>
          </p:nvSpPr>
          <p:spPr>
            <a:xfrm flipH="1">
              <a:off x="-115120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2" name="Google Shape;1992;p94"/>
            <p:cNvSpPr/>
            <p:nvPr/>
          </p:nvSpPr>
          <p:spPr>
            <a:xfrm flipH="1">
              <a:off x="-70059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3" name="Google Shape;1993;p94"/>
            <p:cNvSpPr/>
            <p:nvPr/>
          </p:nvSpPr>
          <p:spPr>
            <a:xfrm flipH="1">
              <a:off x="-118481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4" name="Google Shape;1994;p94"/>
            <p:cNvSpPr/>
            <p:nvPr/>
          </p:nvSpPr>
          <p:spPr>
            <a:xfrm flipH="1">
              <a:off x="-80169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5" name="Google Shape;1995;p94"/>
            <p:cNvSpPr/>
            <p:nvPr/>
          </p:nvSpPr>
          <p:spPr>
            <a:xfrm flipH="1">
              <a:off x="-111750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6" name="Google Shape;1996;p94"/>
            <p:cNvSpPr/>
            <p:nvPr/>
          </p:nvSpPr>
          <p:spPr>
            <a:xfrm flipH="1">
              <a:off x="-94483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7" name="Google Shape;1997;p94"/>
            <p:cNvSpPr/>
            <p:nvPr/>
          </p:nvSpPr>
          <p:spPr>
            <a:xfrm>
              <a:off x="-131988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998" name="Google Shape;1998;p94"/>
          <p:cNvGrpSpPr/>
          <p:nvPr/>
        </p:nvGrpSpPr>
        <p:grpSpPr>
          <a:xfrm flipH="1">
            <a:off x="4690678" y="-563123"/>
            <a:ext cx="4632438" cy="5895419"/>
            <a:chOff x="-1186534" y="-563123"/>
            <a:chExt cx="4632438" cy="5895419"/>
          </a:xfrm>
        </p:grpSpPr>
        <p:sp>
          <p:nvSpPr>
            <p:cNvPr id="1999" name="Google Shape;1999;p94"/>
            <p:cNvSpPr/>
            <p:nvPr/>
          </p:nvSpPr>
          <p:spPr>
            <a:xfrm flipH="1">
              <a:off x="22253" y="464304"/>
              <a:ext cx="1621370" cy="2745642"/>
            </a:xfrm>
            <a:custGeom>
              <a:rect b="b" l="l" r="r" t="t"/>
              <a:pathLst>
                <a:path extrusionOk="0" h="29003" w="17127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7385" y="22820"/>
                    <a:pt x="17126" y="29003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0" name="Google Shape;2000;p94"/>
            <p:cNvSpPr/>
            <p:nvPr/>
          </p:nvSpPr>
          <p:spPr>
            <a:xfrm flipH="1">
              <a:off x="325473" y="1390720"/>
              <a:ext cx="795964" cy="1242322"/>
            </a:xfrm>
            <a:custGeom>
              <a:rect b="b" l="l" r="r" t="t"/>
              <a:pathLst>
                <a:path extrusionOk="0" h="13123" w="8408">
                  <a:moveTo>
                    <a:pt x="0" y="1"/>
                  </a:moveTo>
                  <a:cubicBezTo>
                    <a:pt x="0" y="1424"/>
                    <a:pt x="3648" y="7785"/>
                    <a:pt x="8407" y="13123"/>
                  </a:cubicBezTo>
                  <a:lnTo>
                    <a:pt x="7918" y="8586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1" name="Google Shape;2001;p94"/>
            <p:cNvSpPr/>
            <p:nvPr/>
          </p:nvSpPr>
          <p:spPr>
            <a:xfrm flipH="1">
              <a:off x="426578" y="464304"/>
              <a:ext cx="1217045" cy="1276023"/>
            </a:xfrm>
            <a:custGeom>
              <a:rect b="b" l="l" r="r" t="t"/>
              <a:pathLst>
                <a:path extrusionOk="0" h="13479" w="12856">
                  <a:moveTo>
                    <a:pt x="11255" y="1"/>
                  </a:moveTo>
                  <a:lnTo>
                    <a:pt x="1" y="45"/>
                  </a:lnTo>
                  <a:cubicBezTo>
                    <a:pt x="1" y="45"/>
                    <a:pt x="846" y="2536"/>
                    <a:pt x="2225" y="6006"/>
                  </a:cubicBezTo>
                  <a:cubicBezTo>
                    <a:pt x="6139" y="7918"/>
                    <a:pt x="9742" y="10409"/>
                    <a:pt x="12856" y="13479"/>
                  </a:cubicBezTo>
                  <a:lnTo>
                    <a:pt x="11255" y="1"/>
                  </a:ln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2" name="Google Shape;2002;p94"/>
            <p:cNvSpPr/>
            <p:nvPr/>
          </p:nvSpPr>
          <p:spPr>
            <a:xfrm flipH="1">
              <a:off x="1668805" y="-563123"/>
              <a:ext cx="1777098" cy="926511"/>
            </a:xfrm>
            <a:custGeom>
              <a:rect b="b" l="l" r="r" t="t"/>
              <a:pathLst>
                <a:path extrusionOk="0" h="9787" w="18772">
                  <a:moveTo>
                    <a:pt x="1" y="0"/>
                  </a:moveTo>
                  <a:cubicBezTo>
                    <a:pt x="1" y="0"/>
                    <a:pt x="8274" y="8096"/>
                    <a:pt x="18772" y="9786"/>
                  </a:cubicBezTo>
                  <a:lnTo>
                    <a:pt x="17793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3" name="Google Shape;2003;p94"/>
            <p:cNvSpPr/>
            <p:nvPr/>
          </p:nvSpPr>
          <p:spPr>
            <a:xfrm flipH="1">
              <a:off x="2292001" y="-563123"/>
              <a:ext cx="1124461" cy="585424"/>
            </a:xfrm>
            <a:custGeom>
              <a:rect b="b" l="l" r="r" t="t"/>
              <a:pathLst>
                <a:path extrusionOk="0" h="6184" w="11878">
                  <a:moveTo>
                    <a:pt x="1" y="0"/>
                  </a:moveTo>
                  <a:cubicBezTo>
                    <a:pt x="1" y="0"/>
                    <a:pt x="5250" y="5116"/>
                    <a:pt x="11878" y="6183"/>
                  </a:cubicBezTo>
                  <a:lnTo>
                    <a:pt x="6317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4" name="Google Shape;2004;p94"/>
            <p:cNvSpPr/>
            <p:nvPr/>
          </p:nvSpPr>
          <p:spPr>
            <a:xfrm flipH="1">
              <a:off x="2182471" y="-335731"/>
              <a:ext cx="631811" cy="442192"/>
            </a:xfrm>
            <a:custGeom>
              <a:rect b="b" l="l" r="r" t="t"/>
              <a:pathLst>
                <a:path extrusionOk="0" h="4671" w="6674">
                  <a:moveTo>
                    <a:pt x="1" y="0"/>
                  </a:moveTo>
                  <a:lnTo>
                    <a:pt x="3203" y="3158"/>
                  </a:lnTo>
                  <a:lnTo>
                    <a:pt x="6673" y="4671"/>
                  </a:lnTo>
                  <a:cubicBezTo>
                    <a:pt x="4671" y="2847"/>
                    <a:pt x="2403" y="1290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5" name="Google Shape;2005;p94"/>
            <p:cNvSpPr/>
            <p:nvPr/>
          </p:nvSpPr>
          <p:spPr>
            <a:xfrm flipH="1">
              <a:off x="468610" y="-563123"/>
              <a:ext cx="2139296" cy="1941346"/>
            </a:xfrm>
            <a:custGeom>
              <a:rect b="b" l="l" r="r" t="t"/>
              <a:pathLst>
                <a:path extrusionOk="0" h="20507" w="22598">
                  <a:moveTo>
                    <a:pt x="0" y="0"/>
                  </a:moveTo>
                  <a:cubicBezTo>
                    <a:pt x="0" y="0"/>
                    <a:pt x="10320" y="16948"/>
                    <a:pt x="22597" y="20506"/>
                  </a:cubicBezTo>
                  <a:lnTo>
                    <a:pt x="20195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6" name="Google Shape;2006;p94"/>
            <p:cNvSpPr/>
            <p:nvPr/>
          </p:nvSpPr>
          <p:spPr>
            <a:xfrm flipH="1">
              <a:off x="506572" y="-563123"/>
              <a:ext cx="2042357" cy="1612850"/>
            </a:xfrm>
            <a:custGeom>
              <a:rect b="b" l="l" r="r" t="t"/>
              <a:pathLst>
                <a:path extrusionOk="0" h="17037" w="21574">
                  <a:moveTo>
                    <a:pt x="0" y="0"/>
                  </a:moveTo>
                  <a:cubicBezTo>
                    <a:pt x="0" y="0"/>
                    <a:pt x="9786" y="14101"/>
                    <a:pt x="21574" y="17037"/>
                  </a:cubicBezTo>
                  <a:lnTo>
                    <a:pt x="19572" y="0"/>
                  </a:ln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7" name="Google Shape;2007;p94"/>
            <p:cNvSpPr/>
            <p:nvPr/>
          </p:nvSpPr>
          <p:spPr>
            <a:xfrm flipH="1">
              <a:off x="498146" y="-62048"/>
              <a:ext cx="1360183" cy="1187604"/>
            </a:xfrm>
            <a:custGeom>
              <a:rect b="b" l="l" r="r" t="t"/>
              <a:pathLst>
                <a:path extrusionOk="0" h="12545" w="14368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2" y="3"/>
                    <a:pt x="4" y="5"/>
                    <a:pt x="6" y="8"/>
                  </a:cubicBezTo>
                  <a:lnTo>
                    <a:pt x="6" y="8"/>
                  </a:lnTo>
                  <a:cubicBezTo>
                    <a:pt x="3" y="3"/>
                    <a:pt x="1" y="0"/>
                    <a:pt x="0" y="0"/>
                  </a:cubicBezTo>
                  <a:close/>
                  <a:moveTo>
                    <a:pt x="6" y="8"/>
                  </a:moveTo>
                  <a:cubicBezTo>
                    <a:pt x="232" y="317"/>
                    <a:pt x="6763" y="10403"/>
                    <a:pt x="14368" y="12544"/>
                  </a:cubicBezTo>
                  <a:lnTo>
                    <a:pt x="14012" y="9431"/>
                  </a:lnTo>
                  <a:cubicBezTo>
                    <a:pt x="8365" y="9031"/>
                    <a:pt x="4407" y="5208"/>
                    <a:pt x="6" y="8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8" name="Google Shape;2008;p94"/>
            <p:cNvSpPr/>
            <p:nvPr/>
          </p:nvSpPr>
          <p:spPr>
            <a:xfrm flipH="1">
              <a:off x="573880" y="-516830"/>
              <a:ext cx="1440271" cy="1006505"/>
            </a:xfrm>
            <a:custGeom>
              <a:rect b="b" l="l" r="r" t="t"/>
              <a:pathLst>
                <a:path extrusionOk="0" h="10632" w="15214">
                  <a:moveTo>
                    <a:pt x="0" y="1"/>
                  </a:moveTo>
                  <a:cubicBezTo>
                    <a:pt x="1" y="1"/>
                    <a:pt x="8363" y="9119"/>
                    <a:pt x="15213" y="10632"/>
                  </a:cubicBezTo>
                  <a:lnTo>
                    <a:pt x="14946" y="8408"/>
                  </a:lnTo>
                  <a:cubicBezTo>
                    <a:pt x="9831" y="8096"/>
                    <a:pt x="5649" y="4983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9" name="Google Shape;2009;p94"/>
            <p:cNvSpPr/>
            <p:nvPr/>
          </p:nvSpPr>
          <p:spPr>
            <a:xfrm flipH="1">
              <a:off x="750814" y="-563123"/>
              <a:ext cx="985394" cy="484792"/>
            </a:xfrm>
            <a:custGeom>
              <a:rect b="b" l="l" r="r" t="t"/>
              <a:pathLst>
                <a:path extrusionOk="0" h="5121" w="10409">
                  <a:moveTo>
                    <a:pt x="0" y="0"/>
                  </a:moveTo>
                  <a:cubicBezTo>
                    <a:pt x="3228" y="4842"/>
                    <a:pt x="8893" y="5120"/>
                    <a:pt x="10155" y="5120"/>
                  </a:cubicBezTo>
                  <a:cubicBezTo>
                    <a:pt x="10319" y="5120"/>
                    <a:pt x="10409" y="5116"/>
                    <a:pt x="10409" y="5116"/>
                  </a:cubicBezTo>
                  <a:cubicBezTo>
                    <a:pt x="6850" y="4849"/>
                    <a:pt x="2536" y="2402"/>
                    <a:pt x="200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0" name="Google Shape;2010;p94"/>
            <p:cNvSpPr/>
            <p:nvPr/>
          </p:nvSpPr>
          <p:spPr>
            <a:xfrm flipH="1">
              <a:off x="-1051466" y="-563123"/>
              <a:ext cx="2421405" cy="5895419"/>
            </a:xfrm>
            <a:custGeom>
              <a:rect b="b" l="l" r="r" t="t"/>
              <a:pathLst>
                <a:path extrusionOk="0" h="62275" w="25578">
                  <a:moveTo>
                    <a:pt x="1" y="0"/>
                  </a:moveTo>
                  <a:cubicBezTo>
                    <a:pt x="1" y="16458"/>
                    <a:pt x="10410" y="32828"/>
                    <a:pt x="14902" y="46350"/>
                  </a:cubicBezTo>
                  <a:cubicBezTo>
                    <a:pt x="19395" y="59872"/>
                    <a:pt x="14057" y="62274"/>
                    <a:pt x="14057" y="62274"/>
                  </a:cubicBezTo>
                  <a:lnTo>
                    <a:pt x="25578" y="62274"/>
                  </a:lnTo>
                  <a:lnTo>
                    <a:pt x="25578" y="0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1" name="Google Shape;2011;p94"/>
            <p:cNvSpPr/>
            <p:nvPr/>
          </p:nvSpPr>
          <p:spPr>
            <a:xfrm flipH="1">
              <a:off x="-1051466" y="-563123"/>
              <a:ext cx="2421405" cy="4265718"/>
            </a:xfrm>
            <a:custGeom>
              <a:rect b="b" l="l" r="r" t="t"/>
              <a:pathLst>
                <a:path extrusionOk="0" h="45060" w="25578">
                  <a:moveTo>
                    <a:pt x="1" y="0"/>
                  </a:moveTo>
                  <a:cubicBezTo>
                    <a:pt x="1602" y="20640"/>
                    <a:pt x="14458" y="42702"/>
                    <a:pt x="25578" y="45060"/>
                  </a:cubicBezTo>
                  <a:lnTo>
                    <a:pt x="25578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2" name="Google Shape;2012;p94"/>
            <p:cNvSpPr/>
            <p:nvPr/>
          </p:nvSpPr>
          <p:spPr>
            <a:xfrm flipH="1">
              <a:off x="-1017859" y="-563123"/>
              <a:ext cx="2097169" cy="2930338"/>
            </a:xfrm>
            <a:custGeom>
              <a:rect b="b" l="l" r="r" t="t"/>
              <a:pathLst>
                <a:path extrusionOk="0" h="30954" w="22153">
                  <a:moveTo>
                    <a:pt x="0" y="0"/>
                  </a:moveTo>
                  <a:cubicBezTo>
                    <a:pt x="3131" y="18664"/>
                    <a:pt x="11368" y="30954"/>
                    <a:pt x="16118" y="30954"/>
                  </a:cubicBezTo>
                  <a:cubicBezTo>
                    <a:pt x="16632" y="30954"/>
                    <a:pt x="17105" y="30810"/>
                    <a:pt x="17526" y="30515"/>
                  </a:cubicBezTo>
                  <a:cubicBezTo>
                    <a:pt x="20951" y="28068"/>
                    <a:pt x="22152" y="13879"/>
                    <a:pt x="20684" y="0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3" name="Google Shape;2013;p94"/>
            <p:cNvSpPr/>
            <p:nvPr/>
          </p:nvSpPr>
          <p:spPr>
            <a:xfrm flipH="1">
              <a:off x="-567242" y="-563123"/>
              <a:ext cx="711710" cy="1857092"/>
            </a:xfrm>
            <a:custGeom>
              <a:rect b="b" l="l" r="r" t="t"/>
              <a:pathLst>
                <a:path extrusionOk="0" h="19617" w="7518">
                  <a:moveTo>
                    <a:pt x="0" y="0"/>
                  </a:moveTo>
                  <a:cubicBezTo>
                    <a:pt x="89" y="6183"/>
                    <a:pt x="4448" y="9163"/>
                    <a:pt x="7518" y="19617"/>
                  </a:cubicBezTo>
                  <a:cubicBezTo>
                    <a:pt x="5827" y="10809"/>
                    <a:pt x="1824" y="7829"/>
                    <a:pt x="12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4" name="Google Shape;2014;p94"/>
            <p:cNvSpPr/>
            <p:nvPr/>
          </p:nvSpPr>
          <p:spPr>
            <a:xfrm flipH="1">
              <a:off x="-1051466" y="851778"/>
              <a:ext cx="1878109" cy="3486699"/>
            </a:xfrm>
            <a:custGeom>
              <a:rect b="b" l="l" r="r" t="t"/>
              <a:pathLst>
                <a:path extrusionOk="0" h="36831" w="19839">
                  <a:moveTo>
                    <a:pt x="0" y="0"/>
                  </a:moveTo>
                  <a:lnTo>
                    <a:pt x="0" y="0"/>
                  </a:lnTo>
                  <a:cubicBezTo>
                    <a:pt x="1690" y="14501"/>
                    <a:pt x="15925" y="28513"/>
                    <a:pt x="18015" y="36831"/>
                  </a:cubicBezTo>
                  <a:lnTo>
                    <a:pt x="19839" y="30470"/>
                  </a:lnTo>
                  <a:cubicBezTo>
                    <a:pt x="4004" y="17882"/>
                    <a:pt x="0" y="2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5" name="Google Shape;2015;p94"/>
            <p:cNvSpPr/>
            <p:nvPr/>
          </p:nvSpPr>
          <p:spPr>
            <a:xfrm flipH="1">
              <a:off x="-668346" y="26372"/>
              <a:ext cx="1170753" cy="2796194"/>
            </a:xfrm>
            <a:custGeom>
              <a:rect b="b" l="l" r="r" t="t"/>
              <a:pathLst>
                <a:path extrusionOk="0" h="29537" w="12367">
                  <a:moveTo>
                    <a:pt x="0" y="1"/>
                  </a:moveTo>
                  <a:cubicBezTo>
                    <a:pt x="356" y="11610"/>
                    <a:pt x="10009" y="22864"/>
                    <a:pt x="10987" y="29536"/>
                  </a:cubicBezTo>
                  <a:lnTo>
                    <a:pt x="12366" y="24421"/>
                  </a:lnTo>
                  <a:cubicBezTo>
                    <a:pt x="1513" y="14369"/>
                    <a:pt x="0" y="2"/>
                    <a:pt x="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6" name="Google Shape;2016;p94"/>
            <p:cNvSpPr/>
            <p:nvPr/>
          </p:nvSpPr>
          <p:spPr>
            <a:xfrm flipH="1">
              <a:off x="-984157" y="2662483"/>
              <a:ext cx="648567" cy="1204360"/>
            </a:xfrm>
            <a:custGeom>
              <a:rect b="b" l="l" r="r" t="t"/>
              <a:pathLst>
                <a:path extrusionOk="0" h="12722" w="6851">
                  <a:moveTo>
                    <a:pt x="0" y="0"/>
                  </a:moveTo>
                  <a:lnTo>
                    <a:pt x="0" y="0"/>
                  </a:lnTo>
                  <a:cubicBezTo>
                    <a:pt x="1512" y="2491"/>
                    <a:pt x="4448" y="6895"/>
                    <a:pt x="5872" y="12722"/>
                  </a:cubicBezTo>
                  <a:lnTo>
                    <a:pt x="6850" y="11120"/>
                  </a:lnTo>
                  <a:cubicBezTo>
                    <a:pt x="5071" y="7117"/>
                    <a:pt x="2758" y="3381"/>
                    <a:pt x="0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7" name="Google Shape;2017;p94"/>
            <p:cNvSpPr/>
            <p:nvPr/>
          </p:nvSpPr>
          <p:spPr>
            <a:xfrm flipH="1">
              <a:off x="-811484" y="2919316"/>
              <a:ext cx="1006505" cy="2261323"/>
            </a:xfrm>
            <a:custGeom>
              <a:rect b="b" l="l" r="r" t="t"/>
              <a:pathLst>
                <a:path extrusionOk="0" h="23887" w="10632">
                  <a:moveTo>
                    <a:pt x="0" y="0"/>
                  </a:moveTo>
                  <a:lnTo>
                    <a:pt x="0" y="0"/>
                  </a:lnTo>
                  <a:cubicBezTo>
                    <a:pt x="2047" y="5739"/>
                    <a:pt x="7562" y="9653"/>
                    <a:pt x="6851" y="13834"/>
                  </a:cubicBezTo>
                  <a:cubicBezTo>
                    <a:pt x="6317" y="17126"/>
                    <a:pt x="5650" y="22019"/>
                    <a:pt x="5872" y="23887"/>
                  </a:cubicBezTo>
                  <a:cubicBezTo>
                    <a:pt x="6139" y="18816"/>
                    <a:pt x="7740" y="13745"/>
                    <a:pt x="10631" y="12099"/>
                  </a:cubicBezTo>
                  <a:cubicBezTo>
                    <a:pt x="10631" y="12099"/>
                    <a:pt x="3826" y="7384"/>
                    <a:pt x="0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8" name="Google Shape;2018;p94"/>
            <p:cNvSpPr/>
            <p:nvPr/>
          </p:nvSpPr>
          <p:spPr>
            <a:xfrm>
              <a:off x="-1186534" y="4373306"/>
              <a:ext cx="12569" cy="52701"/>
            </a:xfrm>
            <a:custGeom>
              <a:rect b="b" l="l" r="r" t="t"/>
              <a:pathLst>
                <a:path extrusionOk="0" h="935" w="223">
                  <a:moveTo>
                    <a:pt x="223" y="0"/>
                  </a:moveTo>
                  <a:cubicBezTo>
                    <a:pt x="134" y="312"/>
                    <a:pt x="45" y="623"/>
                    <a:pt x="0" y="934"/>
                  </a:cubicBezTo>
                  <a:lnTo>
                    <a:pt x="223" y="934"/>
                  </a:lnTo>
                  <a:lnTo>
                    <a:pt x="223" y="0"/>
                  </a:lnTo>
                  <a:close/>
                </a:path>
              </a:pathLst>
            </a:custGeom>
            <a:solidFill>
              <a:srgbClr val="C6AF8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19" name="Google Shape;2019;p94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2020" name="Google Shape;2020;p94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1" name="Google Shape;2021;p94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2" name="Google Shape;2022;p94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3" name="Google Shape;2023;p94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4" name="Google Shape;2024;p94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025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26" name="Google Shape;2026;p95"/>
          <p:cNvGrpSpPr/>
          <p:nvPr/>
        </p:nvGrpSpPr>
        <p:grpSpPr>
          <a:xfrm flipH="1">
            <a:off x="3852633" y="683001"/>
            <a:ext cx="2616471" cy="1350864"/>
            <a:chOff x="894225" y="2560000"/>
            <a:chExt cx="1669200" cy="861850"/>
          </a:xfrm>
        </p:grpSpPr>
        <p:sp>
          <p:nvSpPr>
            <p:cNvPr id="2027" name="Google Shape;2027;p95"/>
            <p:cNvSpPr/>
            <p:nvPr/>
          </p:nvSpPr>
          <p:spPr>
            <a:xfrm>
              <a:off x="1387975" y="2878050"/>
              <a:ext cx="298050" cy="301375"/>
            </a:xfrm>
            <a:custGeom>
              <a:rect b="b" l="l" r="r" t="t"/>
              <a:pathLst>
                <a:path extrusionOk="0" h="12055" w="11922">
                  <a:moveTo>
                    <a:pt x="1112" y="0"/>
                  </a:moveTo>
                  <a:lnTo>
                    <a:pt x="0" y="89"/>
                  </a:lnTo>
                  <a:lnTo>
                    <a:pt x="9964" y="8229"/>
                  </a:lnTo>
                  <a:lnTo>
                    <a:pt x="11565" y="12055"/>
                  </a:lnTo>
                  <a:lnTo>
                    <a:pt x="11921" y="11966"/>
                  </a:lnTo>
                  <a:lnTo>
                    <a:pt x="10320" y="8185"/>
                  </a:lnTo>
                  <a:lnTo>
                    <a:pt x="1112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8" name="Google Shape;2028;p95"/>
            <p:cNvSpPr/>
            <p:nvPr/>
          </p:nvSpPr>
          <p:spPr>
            <a:xfrm>
              <a:off x="1274525" y="3013725"/>
              <a:ext cx="116800" cy="408125"/>
            </a:xfrm>
            <a:custGeom>
              <a:rect b="b" l="l" r="r" t="t"/>
              <a:pathLst>
                <a:path extrusionOk="0" h="16325" w="4672">
                  <a:moveTo>
                    <a:pt x="1" y="0"/>
                  </a:moveTo>
                  <a:lnTo>
                    <a:pt x="4360" y="12099"/>
                  </a:lnTo>
                  <a:lnTo>
                    <a:pt x="3737" y="16191"/>
                  </a:lnTo>
                  <a:lnTo>
                    <a:pt x="4093" y="16325"/>
                  </a:lnTo>
                  <a:lnTo>
                    <a:pt x="4671" y="12233"/>
                  </a:lnTo>
                  <a:lnTo>
                    <a:pt x="1024" y="489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9" name="Google Shape;2029;p95"/>
            <p:cNvSpPr/>
            <p:nvPr/>
          </p:nvSpPr>
          <p:spPr>
            <a:xfrm>
              <a:off x="1690450" y="2704575"/>
              <a:ext cx="425925" cy="47825"/>
            </a:xfrm>
            <a:custGeom>
              <a:rect b="b" l="l" r="r" t="t"/>
              <a:pathLst>
                <a:path extrusionOk="0" h="1913" w="17037">
                  <a:moveTo>
                    <a:pt x="10364" y="0"/>
                  </a:moveTo>
                  <a:lnTo>
                    <a:pt x="979" y="1157"/>
                  </a:lnTo>
                  <a:lnTo>
                    <a:pt x="0" y="1913"/>
                  </a:lnTo>
                  <a:lnTo>
                    <a:pt x="10186" y="312"/>
                  </a:lnTo>
                  <a:lnTo>
                    <a:pt x="16859" y="934"/>
                  </a:lnTo>
                  <a:lnTo>
                    <a:pt x="17036" y="579"/>
                  </a:lnTo>
                  <a:lnTo>
                    <a:pt x="10364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0" name="Google Shape;2030;p95"/>
            <p:cNvSpPr/>
            <p:nvPr/>
          </p:nvSpPr>
          <p:spPr>
            <a:xfrm>
              <a:off x="1091050" y="2560000"/>
              <a:ext cx="815150" cy="280275"/>
            </a:xfrm>
            <a:custGeom>
              <a:rect b="b" l="l" r="r" t="t"/>
              <a:pathLst>
                <a:path extrusionOk="0" h="11211" w="32606">
                  <a:moveTo>
                    <a:pt x="32294" y="1"/>
                  </a:moveTo>
                  <a:lnTo>
                    <a:pt x="29981" y="3559"/>
                  </a:lnTo>
                  <a:lnTo>
                    <a:pt x="19839" y="9742"/>
                  </a:lnTo>
                  <a:lnTo>
                    <a:pt x="0" y="9386"/>
                  </a:lnTo>
                  <a:lnTo>
                    <a:pt x="0" y="9386"/>
                  </a:lnTo>
                  <a:lnTo>
                    <a:pt x="1379" y="11210"/>
                  </a:lnTo>
                  <a:lnTo>
                    <a:pt x="20106" y="10320"/>
                  </a:lnTo>
                  <a:lnTo>
                    <a:pt x="30292" y="3648"/>
                  </a:lnTo>
                  <a:lnTo>
                    <a:pt x="32605" y="134"/>
                  </a:lnTo>
                  <a:lnTo>
                    <a:pt x="32294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1" name="Google Shape;2031;p95"/>
            <p:cNvSpPr/>
            <p:nvPr/>
          </p:nvSpPr>
          <p:spPr>
            <a:xfrm>
              <a:off x="1094375" y="2820225"/>
              <a:ext cx="748425" cy="497100"/>
            </a:xfrm>
            <a:custGeom>
              <a:rect b="b" l="l" r="r" t="t"/>
              <a:pathLst>
                <a:path extrusionOk="0" h="19884" w="29937">
                  <a:moveTo>
                    <a:pt x="2091" y="0"/>
                  </a:moveTo>
                  <a:lnTo>
                    <a:pt x="1" y="267"/>
                  </a:lnTo>
                  <a:lnTo>
                    <a:pt x="14146" y="16192"/>
                  </a:lnTo>
                  <a:lnTo>
                    <a:pt x="25756" y="19884"/>
                  </a:lnTo>
                  <a:lnTo>
                    <a:pt x="29937" y="19439"/>
                  </a:lnTo>
                  <a:lnTo>
                    <a:pt x="29804" y="19127"/>
                  </a:lnTo>
                  <a:lnTo>
                    <a:pt x="25622" y="19572"/>
                  </a:lnTo>
                  <a:lnTo>
                    <a:pt x="14457" y="15613"/>
                  </a:lnTo>
                  <a:lnTo>
                    <a:pt x="209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2" name="Google Shape;2032;p95"/>
            <p:cNvSpPr/>
            <p:nvPr/>
          </p:nvSpPr>
          <p:spPr>
            <a:xfrm>
              <a:off x="894225" y="2737925"/>
              <a:ext cx="1669200" cy="521575"/>
            </a:xfrm>
            <a:custGeom>
              <a:rect b="b" l="l" r="r" t="t"/>
              <a:pathLst>
                <a:path extrusionOk="0" h="20863" w="66768">
                  <a:moveTo>
                    <a:pt x="0" y="1"/>
                  </a:moveTo>
                  <a:lnTo>
                    <a:pt x="0" y="3070"/>
                  </a:lnTo>
                  <a:lnTo>
                    <a:pt x="21351" y="6006"/>
                  </a:lnTo>
                  <a:lnTo>
                    <a:pt x="44081" y="5472"/>
                  </a:lnTo>
                  <a:lnTo>
                    <a:pt x="55202" y="11299"/>
                  </a:lnTo>
                  <a:lnTo>
                    <a:pt x="57604" y="14902"/>
                  </a:lnTo>
                  <a:lnTo>
                    <a:pt x="66634" y="20863"/>
                  </a:lnTo>
                  <a:lnTo>
                    <a:pt x="66767" y="20640"/>
                  </a:lnTo>
                  <a:lnTo>
                    <a:pt x="58182" y="14724"/>
                  </a:lnTo>
                  <a:lnTo>
                    <a:pt x="55558" y="11032"/>
                  </a:lnTo>
                  <a:lnTo>
                    <a:pt x="44037" y="4627"/>
                  </a:lnTo>
                  <a:lnTo>
                    <a:pt x="21084" y="516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3" name="Google Shape;2033;p95"/>
            <p:cNvSpPr/>
            <p:nvPr/>
          </p:nvSpPr>
          <p:spPr>
            <a:xfrm>
              <a:off x="2173075" y="2941425"/>
              <a:ext cx="328075" cy="60075"/>
            </a:xfrm>
            <a:custGeom>
              <a:rect b="b" l="l" r="r" t="t"/>
              <a:pathLst>
                <a:path extrusionOk="0" h="2403" w="13123">
                  <a:moveTo>
                    <a:pt x="6850" y="1"/>
                  </a:moveTo>
                  <a:lnTo>
                    <a:pt x="2847" y="90"/>
                  </a:lnTo>
                  <a:lnTo>
                    <a:pt x="0" y="535"/>
                  </a:lnTo>
                  <a:lnTo>
                    <a:pt x="1023" y="1246"/>
                  </a:lnTo>
                  <a:lnTo>
                    <a:pt x="3069" y="535"/>
                  </a:lnTo>
                  <a:lnTo>
                    <a:pt x="6806" y="312"/>
                  </a:lnTo>
                  <a:lnTo>
                    <a:pt x="13122" y="2403"/>
                  </a:lnTo>
                  <a:lnTo>
                    <a:pt x="13122" y="2180"/>
                  </a:lnTo>
                  <a:lnTo>
                    <a:pt x="68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4" name="Google Shape;2034;p95"/>
            <p:cNvSpPr/>
            <p:nvPr/>
          </p:nvSpPr>
          <p:spPr>
            <a:xfrm>
              <a:off x="1514725" y="2967000"/>
              <a:ext cx="283600" cy="58975"/>
            </a:xfrm>
            <a:custGeom>
              <a:rect b="b" l="l" r="r" t="t"/>
              <a:pathLst>
                <a:path extrusionOk="0" h="2359" w="11344">
                  <a:moveTo>
                    <a:pt x="2848" y="1"/>
                  </a:moveTo>
                  <a:lnTo>
                    <a:pt x="1" y="90"/>
                  </a:lnTo>
                  <a:lnTo>
                    <a:pt x="935" y="935"/>
                  </a:lnTo>
                  <a:lnTo>
                    <a:pt x="3026" y="446"/>
                  </a:lnTo>
                  <a:lnTo>
                    <a:pt x="6762" y="624"/>
                  </a:lnTo>
                  <a:lnTo>
                    <a:pt x="11299" y="2358"/>
                  </a:lnTo>
                  <a:lnTo>
                    <a:pt x="11344" y="2181"/>
                  </a:lnTo>
                  <a:lnTo>
                    <a:pt x="6807" y="312"/>
                  </a:lnTo>
                  <a:lnTo>
                    <a:pt x="2848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35" name="Google Shape;2035;p95"/>
          <p:cNvGrpSpPr/>
          <p:nvPr/>
        </p:nvGrpSpPr>
        <p:grpSpPr>
          <a:xfrm>
            <a:off x="5951911" y="-541355"/>
            <a:ext cx="3230406" cy="5895250"/>
            <a:chOff x="6475872" y="-541387"/>
            <a:chExt cx="2840167" cy="5183093"/>
          </a:xfrm>
        </p:grpSpPr>
        <p:sp>
          <p:nvSpPr>
            <p:cNvPr id="2036" name="Google Shape;2036;p95"/>
            <p:cNvSpPr/>
            <p:nvPr/>
          </p:nvSpPr>
          <p:spPr>
            <a:xfrm>
              <a:off x="6475872" y="-499978"/>
              <a:ext cx="2840167" cy="5141685"/>
            </a:xfrm>
            <a:custGeom>
              <a:rect b="b" l="l" r="r" t="t"/>
              <a:pathLst>
                <a:path extrusionOk="0" h="60719" w="33540">
                  <a:moveTo>
                    <a:pt x="1" y="1"/>
                  </a:moveTo>
                  <a:cubicBezTo>
                    <a:pt x="45" y="16059"/>
                    <a:pt x="13656" y="32028"/>
                    <a:pt x="19528" y="45194"/>
                  </a:cubicBezTo>
                  <a:cubicBezTo>
                    <a:pt x="25444" y="58405"/>
                    <a:pt x="18461" y="60718"/>
                    <a:pt x="18461" y="60718"/>
                  </a:cubicBezTo>
                  <a:lnTo>
                    <a:pt x="33317" y="60718"/>
                  </a:lnTo>
                  <a:lnTo>
                    <a:pt x="33540" y="1"/>
                  </a:ln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7" name="Google Shape;2037;p95"/>
            <p:cNvSpPr/>
            <p:nvPr/>
          </p:nvSpPr>
          <p:spPr>
            <a:xfrm>
              <a:off x="6475872" y="-499978"/>
              <a:ext cx="2840167" cy="3725412"/>
            </a:xfrm>
            <a:custGeom>
              <a:rect b="b" l="l" r="r" t="t"/>
              <a:pathLst>
                <a:path extrusionOk="0" h="43994" w="33540">
                  <a:moveTo>
                    <a:pt x="1" y="1"/>
                  </a:moveTo>
                  <a:cubicBezTo>
                    <a:pt x="2180" y="20151"/>
                    <a:pt x="18861" y="41680"/>
                    <a:pt x="33362" y="43993"/>
                  </a:cubicBezTo>
                  <a:lnTo>
                    <a:pt x="33540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8" name="Google Shape;2038;p95"/>
            <p:cNvSpPr/>
            <p:nvPr/>
          </p:nvSpPr>
          <p:spPr>
            <a:xfrm>
              <a:off x="6818657" y="-499978"/>
              <a:ext cx="2459700" cy="2554203"/>
            </a:xfrm>
            <a:custGeom>
              <a:rect b="b" l="l" r="r" t="t"/>
              <a:pathLst>
                <a:path extrusionOk="0" h="30163" w="29047">
                  <a:moveTo>
                    <a:pt x="0" y="1"/>
                  </a:moveTo>
                  <a:cubicBezTo>
                    <a:pt x="4125" y="18183"/>
                    <a:pt x="14849" y="30163"/>
                    <a:pt x="21101" y="30163"/>
                  </a:cubicBezTo>
                  <a:cubicBezTo>
                    <a:pt x="21793" y="30163"/>
                    <a:pt x="22430" y="30016"/>
                    <a:pt x="22997" y="29715"/>
                  </a:cubicBezTo>
                  <a:cubicBezTo>
                    <a:pt x="27446" y="27357"/>
                    <a:pt x="29047" y="13523"/>
                    <a:pt x="27090" y="1"/>
                  </a:cubicBezTo>
                  <a:close/>
                </a:path>
              </a:pathLst>
            </a:custGeom>
            <a:solidFill>
              <a:srgbClr val="FFFFFF">
                <a:alpha val="955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9" name="Google Shape;2039;p95"/>
            <p:cNvSpPr/>
            <p:nvPr/>
          </p:nvSpPr>
          <p:spPr>
            <a:xfrm>
              <a:off x="7914755" y="-541387"/>
              <a:ext cx="832574" cy="1623570"/>
            </a:xfrm>
            <a:custGeom>
              <a:rect b="b" l="l" r="r" t="t"/>
              <a:pathLst>
                <a:path extrusionOk="0" h="19173" w="9832">
                  <a:moveTo>
                    <a:pt x="1" y="1"/>
                  </a:moveTo>
                  <a:cubicBezTo>
                    <a:pt x="134" y="6050"/>
                    <a:pt x="5783" y="8986"/>
                    <a:pt x="9831" y="19172"/>
                  </a:cubicBezTo>
                  <a:cubicBezTo>
                    <a:pt x="7651" y="10543"/>
                    <a:pt x="2447" y="7651"/>
                    <a:pt x="15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0" name="Google Shape;2040;p95"/>
            <p:cNvSpPr/>
            <p:nvPr/>
          </p:nvSpPr>
          <p:spPr>
            <a:xfrm>
              <a:off x="7116222" y="731777"/>
              <a:ext cx="2147146" cy="3043569"/>
            </a:xfrm>
            <a:custGeom>
              <a:rect b="b" l="l" r="r" t="t"/>
              <a:pathLst>
                <a:path extrusionOk="0" h="35942" w="25356">
                  <a:moveTo>
                    <a:pt x="1" y="0"/>
                  </a:moveTo>
                  <a:cubicBezTo>
                    <a:pt x="2180" y="14145"/>
                    <a:pt x="20862" y="27801"/>
                    <a:pt x="23576" y="35941"/>
                  </a:cubicBezTo>
                  <a:lnTo>
                    <a:pt x="25355" y="29714"/>
                  </a:lnTo>
                  <a:cubicBezTo>
                    <a:pt x="4628" y="17482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1" name="Google Shape;2041;p95"/>
            <p:cNvSpPr/>
            <p:nvPr/>
          </p:nvSpPr>
          <p:spPr>
            <a:xfrm>
              <a:off x="7492879" y="12336"/>
              <a:ext cx="1378675" cy="2440901"/>
            </a:xfrm>
            <a:custGeom>
              <a:rect b="b" l="l" r="r" t="t"/>
              <a:pathLst>
                <a:path extrusionOk="0" h="28825" w="16281">
                  <a:moveTo>
                    <a:pt x="1" y="0"/>
                  </a:moveTo>
                  <a:lnTo>
                    <a:pt x="1" y="0"/>
                  </a:lnTo>
                  <a:cubicBezTo>
                    <a:pt x="490" y="11343"/>
                    <a:pt x="13123" y="22330"/>
                    <a:pt x="14457" y="28824"/>
                  </a:cubicBezTo>
                  <a:lnTo>
                    <a:pt x="16281" y="23842"/>
                  </a:lnTo>
                  <a:cubicBezTo>
                    <a:pt x="2048" y="14013"/>
                    <a:pt x="1" y="2"/>
                    <a:pt x="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2" name="Google Shape;2042;p95"/>
            <p:cNvSpPr/>
            <p:nvPr/>
          </p:nvSpPr>
          <p:spPr>
            <a:xfrm>
              <a:off x="8604050" y="3462622"/>
              <a:ext cx="640435" cy="1145128"/>
            </a:xfrm>
            <a:custGeom>
              <a:rect b="b" l="l" r="r" t="t"/>
              <a:pathLst>
                <a:path extrusionOk="0" h="13523" w="7563">
                  <a:moveTo>
                    <a:pt x="7563" y="0"/>
                  </a:moveTo>
                  <a:cubicBezTo>
                    <a:pt x="7563" y="0"/>
                    <a:pt x="1" y="5916"/>
                    <a:pt x="1" y="13523"/>
                  </a:cubicBezTo>
                  <a:lnTo>
                    <a:pt x="7563" y="13523"/>
                  </a:lnTo>
                  <a:lnTo>
                    <a:pt x="7563" y="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3" name="Google Shape;2043;p95"/>
            <p:cNvSpPr/>
            <p:nvPr/>
          </p:nvSpPr>
          <p:spPr>
            <a:xfrm>
              <a:off x="8476014" y="2313769"/>
              <a:ext cx="760934" cy="1050963"/>
            </a:xfrm>
            <a:custGeom>
              <a:rect b="b" l="l" r="r" t="t"/>
              <a:pathLst>
                <a:path extrusionOk="0" h="12411" w="8986">
                  <a:moveTo>
                    <a:pt x="0" y="1"/>
                  </a:moveTo>
                  <a:lnTo>
                    <a:pt x="0" y="1"/>
                  </a:lnTo>
                  <a:cubicBezTo>
                    <a:pt x="2002" y="2447"/>
                    <a:pt x="5827" y="6717"/>
                    <a:pt x="7696" y="12411"/>
                  </a:cubicBezTo>
                  <a:lnTo>
                    <a:pt x="8986" y="10854"/>
                  </a:lnTo>
                  <a:cubicBezTo>
                    <a:pt x="6539" y="6851"/>
                    <a:pt x="3514" y="3159"/>
                    <a:pt x="0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4" name="Google Shape;2044;p95"/>
            <p:cNvSpPr/>
            <p:nvPr/>
          </p:nvSpPr>
          <p:spPr>
            <a:xfrm>
              <a:off x="7854462" y="2539780"/>
              <a:ext cx="1182895" cy="1973806"/>
            </a:xfrm>
            <a:custGeom>
              <a:rect b="b" l="l" r="r" t="t"/>
              <a:pathLst>
                <a:path extrusionOk="0" h="23309" w="13969">
                  <a:moveTo>
                    <a:pt x="1" y="0"/>
                  </a:moveTo>
                  <a:lnTo>
                    <a:pt x="1" y="0"/>
                  </a:lnTo>
                  <a:cubicBezTo>
                    <a:pt x="2714" y="5605"/>
                    <a:pt x="9920" y="9386"/>
                    <a:pt x="8986" y="13478"/>
                  </a:cubicBezTo>
                  <a:cubicBezTo>
                    <a:pt x="8274" y="16725"/>
                    <a:pt x="7429" y="21485"/>
                    <a:pt x="7741" y="23309"/>
                  </a:cubicBezTo>
                  <a:cubicBezTo>
                    <a:pt x="8052" y="18327"/>
                    <a:pt x="10143" y="13389"/>
                    <a:pt x="13968" y="11788"/>
                  </a:cubicBezTo>
                  <a:cubicBezTo>
                    <a:pt x="13968" y="11788"/>
                    <a:pt x="5072" y="7206"/>
                    <a:pt x="1" y="0"/>
                  </a:cubicBezTo>
                  <a:close/>
                </a:path>
              </a:pathLst>
            </a:custGeom>
            <a:solidFill>
              <a:srgbClr val="38232D">
                <a:alpha val="6011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045" name="Google Shape;2045;p95"/>
          <p:cNvGrpSpPr/>
          <p:nvPr/>
        </p:nvGrpSpPr>
        <p:grpSpPr>
          <a:xfrm>
            <a:off x="-171595" y="4624384"/>
            <a:ext cx="9487655" cy="1187601"/>
            <a:chOff x="-171595" y="4624384"/>
            <a:chExt cx="9487655" cy="1187601"/>
          </a:xfrm>
        </p:grpSpPr>
        <p:sp>
          <p:nvSpPr>
            <p:cNvPr id="2046" name="Google Shape;2046;p95"/>
            <p:cNvSpPr/>
            <p:nvPr/>
          </p:nvSpPr>
          <p:spPr>
            <a:xfrm>
              <a:off x="-90484" y="4671427"/>
              <a:ext cx="9325432" cy="1140558"/>
            </a:xfrm>
            <a:custGeom>
              <a:rect b="b" l="l" r="r" t="t"/>
              <a:pathLst>
                <a:path extrusionOk="0" h="9698" w="86918">
                  <a:moveTo>
                    <a:pt x="1" y="0"/>
                  </a:moveTo>
                  <a:lnTo>
                    <a:pt x="1" y="9697"/>
                  </a:lnTo>
                  <a:lnTo>
                    <a:pt x="86918" y="9697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7" name="Google Shape;2047;p95"/>
            <p:cNvSpPr/>
            <p:nvPr/>
          </p:nvSpPr>
          <p:spPr>
            <a:xfrm>
              <a:off x="472681" y="4671427"/>
              <a:ext cx="8199102" cy="1140558"/>
            </a:xfrm>
            <a:custGeom>
              <a:rect b="b" l="l" r="r" t="t"/>
              <a:pathLst>
                <a:path extrusionOk="0" h="9698" w="76420">
                  <a:moveTo>
                    <a:pt x="0" y="0"/>
                  </a:moveTo>
                  <a:lnTo>
                    <a:pt x="0" y="9697"/>
                  </a:lnTo>
                  <a:lnTo>
                    <a:pt x="76420" y="9697"/>
                  </a:lnTo>
                  <a:lnTo>
                    <a:pt x="76420" y="0"/>
                  </a:lnTo>
                  <a:close/>
                </a:path>
              </a:pathLst>
            </a:custGeom>
            <a:solidFill>
              <a:srgbClr val="38232D">
                <a:alpha val="2809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8" name="Google Shape;2048;p95"/>
            <p:cNvSpPr/>
            <p:nvPr/>
          </p:nvSpPr>
          <p:spPr>
            <a:xfrm>
              <a:off x="854419" y="5016723"/>
              <a:ext cx="7435626" cy="795262"/>
            </a:xfrm>
            <a:custGeom>
              <a:rect b="b" l="l" r="r" t="t"/>
              <a:pathLst>
                <a:path extrusionOk="0" h="6762" w="69304">
                  <a:moveTo>
                    <a:pt x="1" y="0"/>
                  </a:moveTo>
                  <a:lnTo>
                    <a:pt x="1" y="6761"/>
                  </a:lnTo>
                  <a:lnTo>
                    <a:pt x="69303" y="6761"/>
                  </a:lnTo>
                  <a:lnTo>
                    <a:pt x="69303" y="0"/>
                  </a:lnTo>
                  <a:close/>
                </a:path>
              </a:pathLst>
            </a:custGeom>
            <a:solidFill>
              <a:srgbClr val="EFD9B9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9" name="Google Shape;2049;p95"/>
            <p:cNvSpPr/>
            <p:nvPr/>
          </p:nvSpPr>
          <p:spPr>
            <a:xfrm>
              <a:off x="-90484" y="4671427"/>
              <a:ext cx="9325432" cy="204167"/>
            </a:xfrm>
            <a:custGeom>
              <a:rect b="b" l="l" r="r" t="t"/>
              <a:pathLst>
                <a:path extrusionOk="0" h="1736" w="86918">
                  <a:moveTo>
                    <a:pt x="1" y="0"/>
                  </a:moveTo>
                  <a:lnTo>
                    <a:pt x="1" y="1735"/>
                  </a:lnTo>
                  <a:lnTo>
                    <a:pt x="86918" y="1735"/>
                  </a:lnTo>
                  <a:lnTo>
                    <a:pt x="8691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50" name="Google Shape;2050;p95"/>
            <p:cNvSpPr/>
            <p:nvPr/>
          </p:nvSpPr>
          <p:spPr>
            <a:xfrm>
              <a:off x="-171595" y="4624384"/>
              <a:ext cx="9487655" cy="141364"/>
            </a:xfrm>
            <a:custGeom>
              <a:rect b="b" l="l" r="r" t="t"/>
              <a:pathLst>
                <a:path extrusionOk="0" h="1202" w="88430">
                  <a:moveTo>
                    <a:pt x="0" y="0"/>
                  </a:moveTo>
                  <a:lnTo>
                    <a:pt x="0" y="1201"/>
                  </a:lnTo>
                  <a:lnTo>
                    <a:pt x="88430" y="1201"/>
                  </a:lnTo>
                  <a:lnTo>
                    <a:pt x="8843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1">
  <p:cSld name="Section title and description">
    <p:spTree>
      <p:nvGrpSpPr>
        <p:cNvPr id="2051" name="Shape 2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Google Shape;2052;p96"/>
          <p:cNvSpPr/>
          <p:nvPr/>
        </p:nvSpPr>
        <p:spPr>
          <a:xfrm>
            <a:off x="4572000" y="25"/>
            <a:ext cx="4572000" cy="51435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Cabin"/>
              <a:ea typeface="Cabin"/>
              <a:cs typeface="Cabin"/>
              <a:sym typeface="Cabin"/>
            </a:endParaRPr>
          </a:p>
        </p:txBody>
      </p:sp>
      <p:sp>
        <p:nvSpPr>
          <p:cNvPr id="2053" name="Google Shape;2053;p96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200"/>
              <a:buFont typeface="Impact"/>
              <a:buNone/>
              <a:defRPr b="0" i="0" sz="4200" u="none" cap="none" strike="noStrik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9pPr>
          </a:lstStyle>
          <a:p/>
        </p:txBody>
      </p:sp>
      <p:sp>
        <p:nvSpPr>
          <p:cNvPr id="2054" name="Google Shape;2054;p96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bin"/>
              <a:buNone/>
              <a:defRPr b="0" i="0" sz="21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bin"/>
              <a:buNone/>
              <a:defRPr b="0" i="0" sz="21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bin"/>
              <a:buNone/>
              <a:defRPr b="0" i="0" sz="21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Cabin"/>
              <a:buNone/>
              <a:defRPr b="0" i="0" sz="21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100"/>
              <a:buFont typeface="Arial"/>
              <a:buNone/>
              <a:defRPr b="0" i="0" sz="21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055" name="Google Shape;2055;p96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55600" lvl="0" marL="457200" marR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342900" lvl="1" marL="9144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bin"/>
              <a:buChar char="–"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330200" lvl="2" marL="13716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317500" lvl="3" marL="18288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–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317500" lvl="4" marL="22860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317500" lvl="5" marL="27432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–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317500" lvl="6" marL="32004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317500" lvl="7" marL="36576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bin"/>
              <a:buChar char="–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317500" lvl="8" marL="4114800" marR="0" algn="l">
              <a:lnSpc>
                <a:spcPct val="11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056" name="Google Shape;2056;p96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spcBef>
                <a:spcPts val="0"/>
              </a:spcBef>
              <a:buClr>
                <a:srgbClr val="595959"/>
              </a:buClr>
              <a:buSzPts val="1000"/>
              <a:buFont typeface="Cabin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algn="r">
              <a:spcBef>
                <a:spcPts val="0"/>
              </a:spcBef>
              <a:buClr>
                <a:srgbClr val="595959"/>
              </a:buClr>
              <a:buSzPts val="1000"/>
              <a:buFont typeface="Cabin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0" marR="0" algn="r">
              <a:spcBef>
                <a:spcPts val="0"/>
              </a:spcBef>
              <a:buClr>
                <a:srgbClr val="595959"/>
              </a:buClr>
              <a:buSzPts val="1000"/>
              <a:buFont typeface="Cabin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0" marR="0" algn="r">
              <a:spcBef>
                <a:spcPts val="0"/>
              </a:spcBef>
              <a:buClr>
                <a:srgbClr val="595959"/>
              </a:buClr>
              <a:buSzPts val="1000"/>
              <a:buFont typeface="Cabin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0" marR="0" algn="r">
              <a:spcBef>
                <a:spcPts val="0"/>
              </a:spcBef>
              <a:buClr>
                <a:srgbClr val="595959"/>
              </a:buClr>
              <a:buSzPts val="1000"/>
              <a:buFont typeface="Cabin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0" marR="0" algn="r">
              <a:spcBef>
                <a:spcPts val="0"/>
              </a:spcBef>
              <a:buClr>
                <a:srgbClr val="595959"/>
              </a:buClr>
              <a:buSzPts val="1000"/>
              <a:buFont typeface="Cabin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0" marR="0" algn="r">
              <a:spcBef>
                <a:spcPts val="0"/>
              </a:spcBef>
              <a:buClr>
                <a:srgbClr val="595959"/>
              </a:buClr>
              <a:buSzPts val="1000"/>
              <a:buFont typeface="Cabin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0" marR="0" algn="r">
              <a:spcBef>
                <a:spcPts val="0"/>
              </a:spcBef>
              <a:buClr>
                <a:srgbClr val="595959"/>
              </a:buClr>
              <a:buSzPts val="1000"/>
              <a:buFont typeface="Cabin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0" marR="0" algn="r">
              <a:spcBef>
                <a:spcPts val="0"/>
              </a:spcBef>
              <a:buClr>
                <a:srgbClr val="595959"/>
              </a:buClr>
              <a:buSzPts val="1000"/>
              <a:buFont typeface="Cabin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2">
  <p:cSld name="TITLE_AND_TWO_COLUMNS_2">
    <p:spTree>
      <p:nvGrpSpPr>
        <p:cNvPr id="2057" name="Shape 2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Google Shape;2058;p9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9pPr>
          </a:lstStyle>
          <a:p/>
        </p:txBody>
      </p:sp>
      <p:sp>
        <p:nvSpPr>
          <p:cNvPr id="2059" name="Google Shape;2059;p9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algn="l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0" name="Google Shape;2060;p9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04800" lvl="1" marL="9144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04800" lvl="3" marL="18288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–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04800" lvl="4" marL="22860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»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04800" lvl="5" marL="27432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04800" lvl="6" marL="32004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04800" lvl="7" marL="3657600" marR="0" algn="l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04800" lvl="8" marL="4114800" marR="0" algn="l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1" name="Google Shape;2061;p97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 2">
  <p:cSld name="Section title and description_1">
    <p:spTree>
      <p:nvGrpSpPr>
        <p:cNvPr id="2062" name="Shape 2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3" name="Google Shape;2063;p98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Font typeface="Calibri"/>
              <a:buNone/>
              <a:defRPr b="0" i="0" sz="4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700"/>
              <a:buNone/>
              <a:defRPr sz="4200"/>
            </a:lvl9pPr>
          </a:lstStyle>
          <a:p/>
        </p:txBody>
      </p:sp>
      <p:sp>
        <p:nvSpPr>
          <p:cNvPr id="2064" name="Google Shape;2064;p98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100"/>
              <a:buFont typeface="Arial"/>
              <a:buNone/>
              <a:defRPr b="0" i="0" sz="21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5" name="Google Shape;2065;p98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431800" lvl="0" marL="457200" marR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66" name="Google Shape;2066;p98"/>
          <p:cNvSpPr txBox="1"/>
          <p:nvPr>
            <p:ph idx="12" type="sldNum"/>
          </p:nvPr>
        </p:nvSpPr>
        <p:spPr>
          <a:xfrm>
            <a:off x="8472457" y="4663216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Clr>
                <a:schemeClr val="lt1"/>
              </a:buClr>
              <a:buSzPts val="1200"/>
              <a:buFont typeface="Calibri"/>
              <a:buNone/>
              <a:defRPr sz="1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067" name="Shape 2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" name="Google Shape;2068;p99"/>
          <p:cNvSpPr txBox="1"/>
          <p:nvPr>
            <p:ph type="title"/>
          </p:nvPr>
        </p:nvSpPr>
        <p:spPr>
          <a:xfrm>
            <a:off x="938758" y="286789"/>
            <a:ext cx="7633800" cy="1119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100"/>
              <a:buFont typeface="Impact"/>
              <a:buNone/>
              <a:defRPr b="0" i="0" sz="5100" u="none" cap="none" strike="noStrike">
                <a:solidFill>
                  <a:schemeClr val="dk2"/>
                </a:solidFill>
                <a:latin typeface="Impact"/>
                <a:ea typeface="Impact"/>
                <a:cs typeface="Impact"/>
                <a:sym typeface="Impac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3700"/>
              <a:buNone/>
              <a:defRPr sz="1800"/>
            </a:lvl9pPr>
          </a:lstStyle>
          <a:p/>
        </p:txBody>
      </p:sp>
      <p:sp>
        <p:nvSpPr>
          <p:cNvPr id="2069" name="Google Shape;2069;p99"/>
          <p:cNvSpPr txBox="1"/>
          <p:nvPr>
            <p:ph idx="1" type="body"/>
          </p:nvPr>
        </p:nvSpPr>
        <p:spPr>
          <a:xfrm>
            <a:off x="938758" y="1714501"/>
            <a:ext cx="7633800" cy="269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marR="0" algn="l">
              <a:lnSpc>
                <a:spcPct val="110000"/>
              </a:lnSpc>
              <a:spcBef>
                <a:spcPts val="7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-342900" lvl="1" marL="9144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Cabin"/>
              <a:buChar char="–"/>
              <a:defRPr b="0" i="0" sz="18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-330200" lvl="2" marL="13716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-317500" lvl="3" marL="18288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–"/>
              <a:defRPr b="0" i="0" sz="14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-317500" lvl="4" marL="22860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-317500" lvl="5" marL="27432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–"/>
              <a:defRPr b="0" i="0" sz="14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-317500" lvl="6" marL="32004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-317500" lvl="7" marL="3657600" marR="0" algn="l">
              <a:lnSpc>
                <a:spcPct val="110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Cabin"/>
              <a:buChar char="–"/>
              <a:defRPr b="0" i="0" sz="14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-317500" lvl="8" marL="4114800" marR="0" algn="l">
              <a:lnSpc>
                <a:spcPct val="110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070" name="Google Shape;2070;p99"/>
          <p:cNvSpPr txBox="1"/>
          <p:nvPr>
            <p:ph idx="10" type="dt"/>
          </p:nvPr>
        </p:nvSpPr>
        <p:spPr>
          <a:xfrm>
            <a:off x="938758" y="4781759"/>
            <a:ext cx="17472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071" name="Google Shape;2071;p99"/>
          <p:cNvSpPr txBox="1"/>
          <p:nvPr>
            <p:ph idx="11" type="ftr"/>
          </p:nvPr>
        </p:nvSpPr>
        <p:spPr>
          <a:xfrm>
            <a:off x="3028950" y="4781759"/>
            <a:ext cx="30861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/>
        </p:txBody>
      </p:sp>
      <p:sp>
        <p:nvSpPr>
          <p:cNvPr id="2072" name="Google Shape;2072;p99"/>
          <p:cNvSpPr txBox="1"/>
          <p:nvPr>
            <p:ph idx="12" type="sldNum"/>
          </p:nvPr>
        </p:nvSpPr>
        <p:spPr>
          <a:xfrm>
            <a:off x="6457951" y="4781759"/>
            <a:ext cx="2114400" cy="259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1pPr>
            <a:lvl2pPr indent="0" lvl="1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2pPr>
            <a:lvl3pPr indent="0" lvl="2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3pPr>
            <a:lvl4pPr indent="0" lvl="3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4pPr>
            <a:lvl5pPr indent="0" lvl="4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5pPr>
            <a:lvl6pPr indent="0" lvl="5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6pPr>
            <a:lvl7pPr indent="0" lvl="6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7pPr>
            <a:lvl8pPr indent="0" lvl="7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8pPr>
            <a:lvl9pPr indent="0" lvl="8" marL="0" marR="0" algn="r">
              <a:spcBef>
                <a:spcPts val="0"/>
              </a:spcBef>
              <a:buNone/>
              <a:defRPr b="0" i="0" sz="1000" u="none" cap="none" strike="noStrike">
                <a:solidFill>
                  <a:srgbClr val="595959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theme" Target="../theme/theme6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22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3.xml"/><Relationship Id="rId2" Type="http://schemas.openxmlformats.org/officeDocument/2006/relationships/slideLayout" Target="../slideLayouts/slideLayout14.xml"/><Relationship Id="rId3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9.xml"/><Relationship Id="rId8" Type="http://schemas.openxmlformats.org/officeDocument/2006/relationships/slideLayout" Target="../slideLayouts/slideLayout20.xml"/></Relationships>
</file>

<file path=ppt/slideMasters/_rels/slideMaster3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33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/Relationships>
</file>

<file path=ppt/slideMasters/_rels/slideMaster4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3" Type="http://schemas.openxmlformats.org/officeDocument/2006/relationships/theme" Target="../theme/theme7.xml"/><Relationship Id="rId1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36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/Relationships>
</file>

<file path=ppt/slideMasters/_rels/slideMaster5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48.xml"/><Relationship Id="rId3" Type="http://schemas.openxmlformats.org/officeDocument/2006/relationships/slideLayout" Target="../slideLayouts/slideLayout49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theme" Target="../theme/theme5.xml"/><Relationship Id="rId5" Type="http://schemas.openxmlformats.org/officeDocument/2006/relationships/slideLayout" Target="../slideLayouts/slideLayout51.xml"/><Relationship Id="rId6" Type="http://schemas.openxmlformats.org/officeDocument/2006/relationships/slideLayout" Target="../slideLayouts/slideLayout52.xml"/><Relationship Id="rId7" Type="http://schemas.openxmlformats.org/officeDocument/2006/relationships/slideLayout" Target="../slideLayouts/slideLayout53.xml"/><Relationship Id="rId8" Type="http://schemas.openxmlformats.org/officeDocument/2006/relationships/slideLayout" Target="../slideLayouts/slideLayout54.xml"/></Relationships>
</file>

<file path=ppt/slideMasters/_rels/slideMaster6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79.xml"/><Relationship Id="rId22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80.xml"/><Relationship Id="rId24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82.xml"/><Relationship Id="rId1" Type="http://schemas.openxmlformats.org/officeDocument/2006/relationships/slideLayout" Target="../slideLayouts/slideLayout60.xml"/><Relationship Id="rId2" Type="http://schemas.openxmlformats.org/officeDocument/2006/relationships/slideLayout" Target="../slideLayouts/slideLayout61.xml"/><Relationship Id="rId3" Type="http://schemas.openxmlformats.org/officeDocument/2006/relationships/slideLayout" Target="../slideLayouts/slideLayout62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26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84.xml"/><Relationship Id="rId28" Type="http://schemas.openxmlformats.org/officeDocument/2006/relationships/slideLayout" Target="../slideLayouts/slideLayout87.xml"/><Relationship Id="rId27" Type="http://schemas.openxmlformats.org/officeDocument/2006/relationships/slideLayout" Target="../slideLayouts/slideLayout86.xml"/><Relationship Id="rId5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5.xml"/><Relationship Id="rId29" Type="http://schemas.openxmlformats.org/officeDocument/2006/relationships/slideLayout" Target="../slideLayouts/slideLayout88.xml"/><Relationship Id="rId7" Type="http://schemas.openxmlformats.org/officeDocument/2006/relationships/slideLayout" Target="../slideLayouts/slideLayout66.xml"/><Relationship Id="rId8" Type="http://schemas.openxmlformats.org/officeDocument/2006/relationships/slideLayout" Target="../slideLayouts/slideLayout67.xml"/><Relationship Id="rId31" Type="http://schemas.openxmlformats.org/officeDocument/2006/relationships/slideLayout" Target="../slideLayouts/slideLayout90.xml"/><Relationship Id="rId30" Type="http://schemas.openxmlformats.org/officeDocument/2006/relationships/slideLayout" Target="../slideLayouts/slideLayout89.xml"/><Relationship Id="rId11" Type="http://schemas.openxmlformats.org/officeDocument/2006/relationships/slideLayout" Target="../slideLayouts/slideLayout70.xml"/><Relationship Id="rId33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69.xml"/><Relationship Id="rId32" Type="http://schemas.openxmlformats.org/officeDocument/2006/relationships/slideLayout" Target="../slideLayouts/slideLayout91.xml"/><Relationship Id="rId13" Type="http://schemas.openxmlformats.org/officeDocument/2006/relationships/slideLayout" Target="../slideLayouts/slideLayout72.xml"/><Relationship Id="rId35" Type="http://schemas.openxmlformats.org/officeDocument/2006/relationships/theme" Target="../theme/theme3.xml"/><Relationship Id="rId12" Type="http://schemas.openxmlformats.org/officeDocument/2006/relationships/slideLayout" Target="../slideLayouts/slideLayout71.xml"/><Relationship Id="rId34" Type="http://schemas.openxmlformats.org/officeDocument/2006/relationships/slideLayout" Target="../slideLayouts/slideLayout93.xml"/><Relationship Id="rId15" Type="http://schemas.openxmlformats.org/officeDocument/2006/relationships/slideLayout" Target="../slideLayouts/slideLayout74.xml"/><Relationship Id="rId14" Type="http://schemas.openxmlformats.org/officeDocument/2006/relationships/slideLayout" Target="../slideLayouts/slideLayout73.xml"/><Relationship Id="rId17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75.xml"/><Relationship Id="rId19" Type="http://schemas.openxmlformats.org/officeDocument/2006/relationships/slideLayout" Target="../slideLayouts/slideLayout78.xml"/><Relationship Id="rId18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title"/>
          </p:nvPr>
        </p:nvSpPr>
        <p:spPr>
          <a:xfrm>
            <a:off x="228600" y="137319"/>
            <a:ext cx="4114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b="0" i="0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/>
        </p:txBody>
      </p:sp>
      <p:sp>
        <p:nvSpPr>
          <p:cNvPr id="58" name="Google Shape;58;p14"/>
          <p:cNvSpPr txBox="1"/>
          <p:nvPr>
            <p:ph idx="1" type="body"/>
          </p:nvPr>
        </p:nvSpPr>
        <p:spPr>
          <a:xfrm>
            <a:off x="228600" y="800100"/>
            <a:ext cx="4114800" cy="2263200"/>
          </a:xfrm>
          <a:prstGeom prst="rect">
            <a:avLst/>
          </a:prstGeom>
          <a:noFill/>
          <a:ln>
            <a:noFill/>
          </a:ln>
        </p:spPr>
        <p:txBody>
          <a:bodyPr anchorCtr="0" anchor="t" bIns="22850" lIns="45725" spcFirstLastPara="1" rIns="45725" wrap="square" tIns="22850">
            <a:normAutofit/>
          </a:bodyPr>
          <a:lstStyle>
            <a:lvl1pPr indent="-330200" lvl="0" marL="4572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17500" lvl="1" marL="9144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04800" lvl="2" marL="1371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92100" lvl="3" marL="18288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92100" lvl="4" marL="22860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92100" lvl="5" marL="27432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92100" lvl="6" marL="32004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92100" lvl="7" marL="36576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92100" lvl="8" marL="4114800" marR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228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1562100" y="3178175"/>
            <a:ext cx="1447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700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3276600" y="3178175"/>
            <a:ext cx="1066800" cy="18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2850" lIns="45725" spcFirstLastPara="1" rIns="45725" wrap="square" tIns="2285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3" name="Google Shape;133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34" name="Google Shape;13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9"/>
          <p:cNvSpPr txBox="1"/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84" name="Google Shape;184;p39"/>
          <p:cNvSpPr txBox="1"/>
          <p:nvPr>
            <p:ph idx="1" type="body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431800" lvl="0" marL="457200" marR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5" name="Google Shape;185;p39"/>
          <p:cNvSpPr txBox="1"/>
          <p:nvPr>
            <p:ph idx="10" type="dt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6" name="Google Shape;186;p39"/>
          <p:cNvSpPr txBox="1"/>
          <p:nvPr>
            <p:ph idx="11" type="ftr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7" name="Google Shape;187;p39"/>
          <p:cNvSpPr txBox="1"/>
          <p:nvPr>
            <p:ph idx="12" type="sldNum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late">
    <p:bg>
      <p:bgPr>
        <a:solidFill>
          <a:schemeClr val="lt1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5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Oswald"/>
              <a:buNone/>
              <a:defRPr sz="3000">
                <a:solidFill>
                  <a:schemeClr val="dk1"/>
                </a:solidFill>
                <a:latin typeface="Oswald"/>
                <a:ea typeface="Oswald"/>
                <a:cs typeface="Oswald"/>
                <a:sym typeface="Oswald"/>
              </a:defRPr>
            </a:lvl9pPr>
          </a:lstStyle>
          <a:p/>
        </p:txBody>
      </p:sp>
      <p:sp>
        <p:nvSpPr>
          <p:cNvPr id="264" name="Google Shape;264;p5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verage"/>
              <a:buChar char="●"/>
              <a:defRPr sz="18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■"/>
              <a:defRPr sz="1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●"/>
              <a:defRPr sz="1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verage"/>
              <a:buChar char="○"/>
              <a:defRPr sz="1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3"/>
              </a:buClr>
              <a:buSzPts val="1400"/>
              <a:buFont typeface="Average"/>
              <a:buChar char="■"/>
              <a:defRPr sz="14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/>
        </p:txBody>
      </p:sp>
      <p:sp>
        <p:nvSpPr>
          <p:cNvPr id="265" name="Google Shape;265;p52"/>
          <p:cNvSpPr txBox="1"/>
          <p:nvPr>
            <p:ph idx="12" type="sldNum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1pPr>
            <a:lvl2pPr lvl="1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2pPr>
            <a:lvl3pPr lvl="2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3pPr>
            <a:lvl4pPr lvl="3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4pPr>
            <a:lvl5pPr lvl="4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5pPr>
            <a:lvl6pPr lvl="5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6pPr>
            <a:lvl7pPr lvl="6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7pPr>
            <a:lvl8pPr lvl="7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8pPr>
            <a:lvl9pPr lvl="8" algn="r">
              <a:buNone/>
              <a:defRPr sz="1000">
                <a:solidFill>
                  <a:schemeClr val="accent3"/>
                </a:solidFill>
                <a:latin typeface="Average"/>
                <a:ea typeface="Average"/>
                <a:cs typeface="Average"/>
                <a:sym typeface="Averag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66" name="Google Shape;266;p52"/>
          <p:cNvPicPr preferRelativeResize="0"/>
          <p:nvPr/>
        </p:nvPicPr>
        <p:blipFill>
          <a:blip r:embed="rId1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95" r:id="rId2"/>
    <p:sldLayoutId id="2147483696" r:id="rId3"/>
    <p:sldLayoutId id="2147483697" r:id="rId4"/>
    <p:sldLayoutId id="2147483698" r:id="rId5"/>
    <p:sldLayoutId id="2147483699" r:id="rId6"/>
    <p:sldLayoutId id="2147483700" r:id="rId7"/>
    <p:sldLayoutId id="2147483701" r:id="rId8"/>
    <p:sldLayoutId id="2147483702" r:id="rId9"/>
    <p:sldLayoutId id="2147483703" r:id="rId10"/>
    <p:sldLayoutId id="2147483704" r:id="rId11"/>
    <p:sldLayoutId id="2147483705" r:id="rId12"/>
    <p:sldLayoutId id="2147483706" r:id="rId1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6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500"/>
              <a:buFont typeface="Vidaloka"/>
              <a:buNone/>
              <a:defRPr sz="3500">
                <a:solidFill>
                  <a:schemeClr val="accent5"/>
                </a:solidFill>
                <a:latin typeface="Vidaloka"/>
                <a:ea typeface="Vidaloka"/>
                <a:cs typeface="Vidaloka"/>
                <a:sym typeface="Vidaloka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700"/>
              <a:buFont typeface="Just Another Hand"/>
              <a:buNone/>
              <a:defRPr sz="3700">
                <a:solidFill>
                  <a:schemeClr val="accent5"/>
                </a:solidFill>
                <a:latin typeface="Just Another Hand"/>
                <a:ea typeface="Just Another Hand"/>
                <a:cs typeface="Just Another Hand"/>
                <a:sym typeface="Just Another Hand"/>
              </a:defRPr>
            </a:lvl9pPr>
          </a:lstStyle>
          <a:p/>
        </p:txBody>
      </p:sp>
      <p:sp>
        <p:nvSpPr>
          <p:cNvPr id="322" name="Google Shape;322;p6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●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○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■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●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○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■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●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Source Sans Pro"/>
              <a:buChar char="○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accent5"/>
              </a:buClr>
              <a:buSzPts val="1400"/>
              <a:buFont typeface="Source Sans Pro"/>
              <a:buChar char="■"/>
              <a:defRPr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  <p:sldLayoutId id="2147483718" r:id="rId12"/>
    <p:sldLayoutId id="2147483719" r:id="rId13"/>
    <p:sldLayoutId id="2147483720" r:id="rId14"/>
    <p:sldLayoutId id="2147483721" r:id="rId15"/>
    <p:sldLayoutId id="2147483722" r:id="rId16"/>
    <p:sldLayoutId id="2147483723" r:id="rId17"/>
    <p:sldLayoutId id="2147483724" r:id="rId18"/>
    <p:sldLayoutId id="2147483725" r:id="rId19"/>
    <p:sldLayoutId id="2147483726" r:id="rId20"/>
    <p:sldLayoutId id="2147483727" r:id="rId21"/>
    <p:sldLayoutId id="2147483728" r:id="rId22"/>
    <p:sldLayoutId id="2147483729" r:id="rId23"/>
    <p:sldLayoutId id="2147483730" r:id="rId24"/>
    <p:sldLayoutId id="2147483731" r:id="rId25"/>
    <p:sldLayoutId id="2147483732" r:id="rId26"/>
    <p:sldLayoutId id="2147483733" r:id="rId27"/>
    <p:sldLayoutId id="2147483734" r:id="rId28"/>
    <p:sldLayoutId id="2147483735" r:id="rId29"/>
    <p:sldLayoutId id="2147483736" r:id="rId30"/>
    <p:sldLayoutId id="2147483737" r:id="rId31"/>
    <p:sldLayoutId id="2147483738" r:id="rId32"/>
    <p:sldLayoutId id="2147483739" r:id="rId33"/>
    <p:sldLayoutId id="2147483740" r:id="rId34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Relationship Id="rId5" Type="http://schemas.openxmlformats.org/officeDocument/2006/relationships/image" Target="../media/image8.png"/><Relationship Id="rId6" Type="http://schemas.openxmlformats.org/officeDocument/2006/relationships/image" Target="../media/image7.png"/><Relationship Id="rId7" Type="http://schemas.openxmlformats.org/officeDocument/2006/relationships/image" Target="../media/image12.png"/><Relationship Id="rId8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4.png"/><Relationship Id="rId4" Type="http://schemas.openxmlformats.org/officeDocument/2006/relationships/image" Target="../media/image19.png"/><Relationship Id="rId5" Type="http://schemas.openxmlformats.org/officeDocument/2006/relationships/image" Target="../media/image9.png"/><Relationship Id="rId6" Type="http://schemas.openxmlformats.org/officeDocument/2006/relationships/image" Target="../media/image29.png"/><Relationship Id="rId7" Type="http://schemas.openxmlformats.org/officeDocument/2006/relationships/image" Target="../media/image3.png"/><Relationship Id="rId8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23.jpg"/><Relationship Id="rId5" Type="http://schemas.openxmlformats.org/officeDocument/2006/relationships/image" Target="../media/image4.png"/><Relationship Id="rId6" Type="http://schemas.openxmlformats.org/officeDocument/2006/relationships/image" Target="../media/image17.png"/><Relationship Id="rId7" Type="http://schemas.openxmlformats.org/officeDocument/2006/relationships/image" Target="../media/image18.png"/><Relationship Id="rId8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6.png"/><Relationship Id="rId5" Type="http://schemas.openxmlformats.org/officeDocument/2006/relationships/image" Target="../media/image17.png"/><Relationship Id="rId6" Type="http://schemas.openxmlformats.org/officeDocument/2006/relationships/image" Target="../media/image37.jpg"/><Relationship Id="rId7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6.png"/><Relationship Id="rId4" Type="http://schemas.openxmlformats.org/officeDocument/2006/relationships/image" Target="../media/image20.png"/><Relationship Id="rId9" Type="http://schemas.openxmlformats.org/officeDocument/2006/relationships/image" Target="../media/image32.png"/><Relationship Id="rId5" Type="http://schemas.openxmlformats.org/officeDocument/2006/relationships/image" Target="../media/image34.png"/><Relationship Id="rId6" Type="http://schemas.openxmlformats.org/officeDocument/2006/relationships/image" Target="../media/image22.png"/><Relationship Id="rId7" Type="http://schemas.openxmlformats.org/officeDocument/2006/relationships/image" Target="../media/image41.png"/><Relationship Id="rId8" Type="http://schemas.openxmlformats.org/officeDocument/2006/relationships/image" Target="../media/image2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5.png"/><Relationship Id="rId4" Type="http://schemas.openxmlformats.org/officeDocument/2006/relationships/image" Target="../media/image3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0.png"/><Relationship Id="rId4" Type="http://schemas.openxmlformats.org/officeDocument/2006/relationships/image" Target="../media/image31.png"/><Relationship Id="rId5" Type="http://schemas.openxmlformats.org/officeDocument/2006/relationships/image" Target="../media/image43.png"/><Relationship Id="rId6" Type="http://schemas.openxmlformats.org/officeDocument/2006/relationships/hyperlink" Target="https://docs.google.com/document/d/1frkldV_WxA0G3_axUC98Vi0GhQKjFwEHeTKwR4qwQVY/edit?usp=sharing" TargetMode="External"/><Relationship Id="rId7" Type="http://schemas.openxmlformats.org/officeDocument/2006/relationships/image" Target="../media/image2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0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youtube.com/watch?v=YFRT4WRmjPI" TargetMode="External"/><Relationship Id="rId4" Type="http://schemas.openxmlformats.org/officeDocument/2006/relationships/hyperlink" Target="https://www.youtube.com/watch?v=lRTCz3NJo_4" TargetMode="External"/><Relationship Id="rId5" Type="http://schemas.openxmlformats.org/officeDocument/2006/relationships/hyperlink" Target="https://learning.cambridgeinternational.org/classroom/course/section.php?id=40617" TargetMode="External"/><Relationship Id="rId6" Type="http://schemas.openxmlformats.org/officeDocument/2006/relationships/hyperlink" Target="https://englishfirstlanguage.net/understanding-different-text-types-a-guide-for-igcse-0500-first-language-english-students/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9.gif"/><Relationship Id="rId4" Type="http://schemas.openxmlformats.org/officeDocument/2006/relationships/image" Target="../media/image33.gif"/><Relationship Id="rId5" Type="http://schemas.openxmlformats.org/officeDocument/2006/relationships/image" Target="../media/image3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0.jpg"/><Relationship Id="rId4" Type="http://schemas.openxmlformats.org/officeDocument/2006/relationships/image" Target="../media/image28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docs.google.com/document/d/1uXjeQYtNADR-UGRndXb0M9EGQdtmnss2OR81vyQ5lMg/edit?tab=t.0" TargetMode="External"/><Relationship Id="rId4" Type="http://schemas.openxmlformats.org/officeDocument/2006/relationships/image" Target="../media/image4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6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7" name="Google Shape;2077;p10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78" name="Google Shape;2078;p10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79" name="Google Shape;2079;p10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80" name="Google Shape;2080;p100"/>
          <p:cNvSpPr/>
          <p:nvPr/>
        </p:nvSpPr>
        <p:spPr>
          <a:xfrm>
            <a:off x="-57600" y="0"/>
            <a:ext cx="3947700" cy="454500"/>
          </a:xfrm>
          <a:prstGeom prst="rect">
            <a:avLst/>
          </a:prstGeom>
          <a:solidFill>
            <a:srgbClr val="CFE2F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CFE2F3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Slackey"/>
                <a:ea typeface="Slackey"/>
                <a:cs typeface="Slackey"/>
                <a:sym typeface="Slackey"/>
              </a:rPr>
              <a:t>Act 1, Scene 4 &amp; 5: The Capulet Feast [FLE writing in role]</a:t>
            </a:r>
            <a:endParaRPr b="1" sz="1500">
              <a:latin typeface="Slackey"/>
              <a:ea typeface="Slackey"/>
              <a:cs typeface="Slackey"/>
              <a:sym typeface="Slackey"/>
            </a:endParaRPr>
          </a:p>
        </p:txBody>
      </p:sp>
      <p:sp>
        <p:nvSpPr>
          <p:cNvPr id="2081" name="Google Shape;2081;p100"/>
          <p:cNvSpPr/>
          <p:nvPr/>
        </p:nvSpPr>
        <p:spPr>
          <a:xfrm>
            <a:off x="311700" y="2045000"/>
            <a:ext cx="1632000" cy="650700"/>
          </a:xfrm>
          <a:prstGeom prst="wedgeRoundRectCallout">
            <a:avLst>
              <a:gd fmla="val 94812" name="adj1"/>
              <a:gd fmla="val -134628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Slackey"/>
                <a:ea typeface="Slackey"/>
                <a:cs typeface="Slackey"/>
                <a:sym typeface="Slackey"/>
              </a:rPr>
              <a:t>But he bit his thumb at me!</a:t>
            </a:r>
            <a:endParaRPr>
              <a:latin typeface="Slackey"/>
              <a:ea typeface="Slackey"/>
              <a:cs typeface="Slackey"/>
              <a:sym typeface="Slackey"/>
            </a:endParaRPr>
          </a:p>
        </p:txBody>
      </p:sp>
      <p:sp>
        <p:nvSpPr>
          <p:cNvPr id="2082" name="Google Shape;2082;p100"/>
          <p:cNvSpPr/>
          <p:nvPr/>
        </p:nvSpPr>
        <p:spPr>
          <a:xfrm>
            <a:off x="3997050" y="62025"/>
            <a:ext cx="1270500" cy="537000"/>
          </a:xfrm>
          <a:prstGeom prst="wedgeRoundRectCallout">
            <a:avLst>
              <a:gd fmla="val 3541" name="adj1"/>
              <a:gd fmla="val 109628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Slackey"/>
                <a:ea typeface="Slackey"/>
                <a:cs typeface="Slackey"/>
                <a:sym typeface="Slackey"/>
              </a:rPr>
              <a:t>Stop in the name of love!</a:t>
            </a:r>
            <a:endParaRPr b="1" sz="1200">
              <a:latin typeface="Slackey"/>
              <a:ea typeface="Slackey"/>
              <a:cs typeface="Slackey"/>
              <a:sym typeface="Slackey"/>
            </a:endParaRPr>
          </a:p>
        </p:txBody>
      </p:sp>
      <p:sp>
        <p:nvSpPr>
          <p:cNvPr id="2083" name="Google Shape;2083;p100"/>
          <p:cNvSpPr/>
          <p:nvPr/>
        </p:nvSpPr>
        <p:spPr>
          <a:xfrm>
            <a:off x="6607600" y="1267850"/>
            <a:ext cx="1632000" cy="537000"/>
          </a:xfrm>
          <a:prstGeom prst="wedgeRoundRectCallout">
            <a:avLst>
              <a:gd fmla="val -89717" name="adj1"/>
              <a:gd fmla="val -12984" name="adj2"/>
              <a:gd fmla="val 0" name="adj3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Slackey"/>
                <a:ea typeface="Slackey"/>
                <a:cs typeface="Slackey"/>
                <a:sym typeface="Slackey"/>
              </a:rPr>
              <a:t>He started it!</a:t>
            </a:r>
            <a:endParaRPr>
              <a:latin typeface="Slackey"/>
              <a:ea typeface="Slackey"/>
              <a:cs typeface="Slackey"/>
              <a:sym typeface="Slackey"/>
            </a:endParaRPr>
          </a:p>
        </p:txBody>
      </p:sp>
      <p:sp>
        <p:nvSpPr>
          <p:cNvPr id="2084" name="Google Shape;2084;p100"/>
          <p:cNvSpPr/>
          <p:nvPr/>
        </p:nvSpPr>
        <p:spPr>
          <a:xfrm>
            <a:off x="23700" y="3574475"/>
            <a:ext cx="9196800" cy="15690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400">
                <a:latin typeface="Bilbo"/>
                <a:ea typeface="Bilbo"/>
                <a:cs typeface="Bilbo"/>
                <a:sym typeface="Bilbo"/>
              </a:rPr>
              <a:t>We have already seen how the play opens in the prologue, with key themes such as </a:t>
            </a:r>
            <a:r>
              <a:rPr b="1" lang="en-GB" sz="2400">
                <a:solidFill>
                  <a:srgbClr val="FF0000"/>
                </a:solidFill>
                <a:latin typeface="Bilbo"/>
                <a:ea typeface="Bilbo"/>
                <a:cs typeface="Bilbo"/>
                <a:sym typeface="Bilbo"/>
              </a:rPr>
              <a:t>love and hate </a:t>
            </a:r>
            <a:r>
              <a:rPr b="1" lang="en-GB" sz="2400">
                <a:latin typeface="Bilbo"/>
                <a:ea typeface="Bilbo"/>
                <a:cs typeface="Bilbo"/>
                <a:sym typeface="Bilbo"/>
              </a:rPr>
              <a:t>introduced to the audience by the chorus. We have also seen the use of </a:t>
            </a:r>
            <a:r>
              <a:rPr b="1" lang="en-GB" sz="2400">
                <a:solidFill>
                  <a:srgbClr val="9900FF"/>
                </a:solidFill>
                <a:latin typeface="Bilbo"/>
                <a:ea typeface="Bilbo"/>
                <a:cs typeface="Bilbo"/>
                <a:sym typeface="Bilbo"/>
              </a:rPr>
              <a:t>ANTITHESIS </a:t>
            </a:r>
            <a:r>
              <a:rPr b="1" lang="en-GB" sz="2400">
                <a:latin typeface="Bilbo"/>
                <a:ea typeface="Bilbo"/>
                <a:cs typeface="Bilbo"/>
                <a:sym typeface="Bilbo"/>
              </a:rPr>
              <a:t>in the prologue to encapsulate this key opposition in the play.  We now plunge into an opening scene of </a:t>
            </a:r>
            <a:r>
              <a:rPr b="1" lang="en-GB" sz="2400">
                <a:solidFill>
                  <a:srgbClr val="0000FF"/>
                </a:solidFill>
                <a:latin typeface="Bilbo"/>
                <a:ea typeface="Bilbo"/>
                <a:cs typeface="Bilbo"/>
                <a:sym typeface="Bilbo"/>
              </a:rPr>
              <a:t>VIOLENCE </a:t>
            </a:r>
            <a:r>
              <a:rPr b="1" lang="en-GB" sz="2400">
                <a:latin typeface="Bilbo"/>
                <a:ea typeface="Bilbo"/>
                <a:cs typeface="Bilbo"/>
                <a:sym typeface="Bilbo"/>
              </a:rPr>
              <a:t>on the streets of Verona.</a:t>
            </a:r>
            <a:endParaRPr b="1" sz="2400">
              <a:latin typeface="Bilbo"/>
              <a:ea typeface="Bilbo"/>
              <a:cs typeface="Bilbo"/>
              <a:sym typeface="Bilbo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CBA0"/>
        </a:solidFill>
      </p:bgPr>
    </p:bg>
    <p:spTree>
      <p:nvGrpSpPr>
        <p:cNvPr id="2088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9" name="Google Shape;2089;p10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5750" y="1000809"/>
            <a:ext cx="1332616" cy="133261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0" name="Google Shape;2090;p10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02438" y="916075"/>
            <a:ext cx="1471267" cy="147126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1" name="Google Shape;2091;p10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97088" y="3046844"/>
            <a:ext cx="1559017" cy="1389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2" name="Google Shape;2092;p10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85877" y="2938912"/>
            <a:ext cx="1412087" cy="14120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3" name="Google Shape;2093;p10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926751" y="2935916"/>
            <a:ext cx="1471287" cy="1471287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4" name="Google Shape;2094;p10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98097" y="3035447"/>
            <a:ext cx="1272225" cy="1272225"/>
          </a:xfrm>
          <a:prstGeom prst="rect">
            <a:avLst/>
          </a:prstGeom>
          <a:noFill/>
          <a:ln>
            <a:noFill/>
          </a:ln>
        </p:spPr>
      </p:pic>
      <p:sp>
        <p:nvSpPr>
          <p:cNvPr id="2095" name="Google Shape;2095;p101"/>
          <p:cNvSpPr/>
          <p:nvPr/>
        </p:nvSpPr>
        <p:spPr>
          <a:xfrm>
            <a:off x="281092" y="2455371"/>
            <a:ext cx="3265800" cy="41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81650" lIns="81650" spcFirstLastPara="1" rIns="81650" wrap="square" tIns="816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10">
                <a:latin typeface="Calibri"/>
                <a:ea typeface="Calibri"/>
                <a:cs typeface="Calibri"/>
                <a:sym typeface="Calibri"/>
              </a:rPr>
              <a:t>CAPULETS vs. MONTAGUES</a:t>
            </a:r>
            <a:endParaRPr b="1" sz="211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96" name="Google Shape;2096;p101"/>
          <p:cNvSpPr/>
          <p:nvPr/>
        </p:nvSpPr>
        <p:spPr>
          <a:xfrm>
            <a:off x="3714300" y="2176100"/>
            <a:ext cx="1715400" cy="1529100"/>
          </a:xfrm>
          <a:prstGeom prst="bevel">
            <a:avLst>
              <a:gd fmla="val 7970" name="adj"/>
            </a:avLst>
          </a:prstGeom>
          <a:solidFill>
            <a:srgbClr val="FFFF00">
              <a:alpha val="3938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600">
                <a:latin typeface="Slackey"/>
                <a:ea typeface="Slackey"/>
                <a:cs typeface="Slackey"/>
                <a:sym typeface="Slackey"/>
              </a:rPr>
              <a:t>What are these all examples of…?</a:t>
            </a:r>
            <a:endParaRPr b="1" sz="1600">
              <a:latin typeface="Slackey"/>
              <a:ea typeface="Slackey"/>
              <a:cs typeface="Slackey"/>
              <a:sym typeface="Slackey"/>
            </a:endParaRPr>
          </a:p>
        </p:txBody>
      </p:sp>
      <p:sp>
        <p:nvSpPr>
          <p:cNvPr id="2097" name="Google Shape;2097;p101"/>
          <p:cNvSpPr/>
          <p:nvPr/>
        </p:nvSpPr>
        <p:spPr>
          <a:xfrm>
            <a:off x="0" y="4975"/>
            <a:ext cx="9144000" cy="6654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dk1"/>
                </a:solidFill>
                <a:latin typeface="Eagle Lake"/>
                <a:ea typeface="Eagle Lake"/>
                <a:cs typeface="Eagle Lake"/>
                <a:sym typeface="Eagle Lake"/>
              </a:rPr>
              <a:t>Act I, Scene I-V: R&amp;J Opening</a:t>
            </a:r>
            <a:endParaRPr sz="3300">
              <a:solidFill>
                <a:schemeClr val="dk1"/>
              </a:solidFill>
              <a:latin typeface="Eagle Lake"/>
              <a:ea typeface="Eagle Lake"/>
              <a:cs typeface="Eagle Lake"/>
              <a:sym typeface="Eagle Lake"/>
            </a:endParaRPr>
          </a:p>
        </p:txBody>
      </p:sp>
      <p:pic>
        <p:nvPicPr>
          <p:cNvPr id="2098" name="Google Shape;2098;p101"/>
          <p:cNvPicPr preferRelativeResize="0"/>
          <p:nvPr/>
        </p:nvPicPr>
        <p:blipFill rotWithShape="1">
          <a:blip r:embed="rId9">
            <a:alphaModFix/>
          </a:blip>
          <a:srcRect b="0" l="0" r="53452" t="0"/>
          <a:stretch/>
        </p:blipFill>
        <p:spPr>
          <a:xfrm>
            <a:off x="730134" y="781172"/>
            <a:ext cx="1102047" cy="16746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9" name="Google Shape;2099;p101"/>
          <p:cNvPicPr preferRelativeResize="0"/>
          <p:nvPr/>
        </p:nvPicPr>
        <p:blipFill rotWithShape="1">
          <a:blip r:embed="rId9">
            <a:alphaModFix/>
          </a:blip>
          <a:srcRect b="0" l="51765" r="0" t="0"/>
          <a:stretch/>
        </p:blipFill>
        <p:spPr>
          <a:xfrm>
            <a:off x="1881774" y="763063"/>
            <a:ext cx="1142005" cy="1692742"/>
          </a:xfrm>
          <a:prstGeom prst="rect">
            <a:avLst/>
          </a:prstGeom>
          <a:noFill/>
          <a:ln>
            <a:noFill/>
          </a:ln>
        </p:spPr>
      </p:pic>
      <p:sp>
        <p:nvSpPr>
          <p:cNvPr id="2100" name="Google Shape;2100;p101"/>
          <p:cNvSpPr/>
          <p:nvPr/>
        </p:nvSpPr>
        <p:spPr>
          <a:xfrm>
            <a:off x="5561817" y="2455371"/>
            <a:ext cx="3265800" cy="41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81650" lIns="81650" spcFirstLastPara="1" rIns="81650" wrap="square" tIns="816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10">
                <a:latin typeface="Calibri"/>
                <a:ea typeface="Calibri"/>
                <a:cs typeface="Calibri"/>
                <a:sym typeface="Calibri"/>
              </a:rPr>
              <a:t>LOVE vs. VIOLENCE</a:t>
            </a:r>
            <a:endParaRPr b="1" sz="211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1" name="Google Shape;2101;p101"/>
          <p:cNvSpPr/>
          <p:nvPr/>
        </p:nvSpPr>
        <p:spPr>
          <a:xfrm>
            <a:off x="328842" y="4436496"/>
            <a:ext cx="3265800" cy="41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81650" lIns="81650" spcFirstLastPara="1" rIns="81650" wrap="square" tIns="816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10">
                <a:latin typeface="Calibri"/>
                <a:ea typeface="Calibri"/>
                <a:cs typeface="Calibri"/>
                <a:sym typeface="Calibri"/>
              </a:rPr>
              <a:t>MOON vs. SUN</a:t>
            </a:r>
            <a:endParaRPr b="1" sz="211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2" name="Google Shape;2102;p101"/>
          <p:cNvSpPr/>
          <p:nvPr/>
        </p:nvSpPr>
        <p:spPr>
          <a:xfrm>
            <a:off x="5561817" y="4419021"/>
            <a:ext cx="3265800" cy="415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81650" lIns="81650" spcFirstLastPara="1" rIns="81650" wrap="square" tIns="816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110">
                <a:latin typeface="Calibri"/>
                <a:ea typeface="Calibri"/>
                <a:cs typeface="Calibri"/>
                <a:sym typeface="Calibri"/>
              </a:rPr>
              <a:t>INDIVIDUAL vs. SOCIETY</a:t>
            </a:r>
            <a:endParaRPr b="1" sz="211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3" name="Google Shape;2103;p101"/>
          <p:cNvSpPr/>
          <p:nvPr/>
        </p:nvSpPr>
        <p:spPr>
          <a:xfrm>
            <a:off x="3705225" y="3829050"/>
            <a:ext cx="1714500" cy="847800"/>
          </a:xfrm>
          <a:prstGeom prst="rect">
            <a:avLst/>
          </a:prstGeom>
          <a:solidFill>
            <a:srgbClr val="F3A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Juxtaposition</a:t>
            </a:r>
            <a:endParaRPr b="1" sz="1700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700">
                <a:solidFill>
                  <a:srgbClr val="00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Antithesis</a:t>
            </a:r>
            <a:endParaRPr b="1" sz="1700">
              <a:solidFill>
                <a:srgbClr val="00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CBA0"/>
        </a:solidFill>
      </p:bgPr>
    </p:bg>
    <p:spTree>
      <p:nvGrpSpPr>
        <p:cNvPr id="2107" name="Shape 2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08" name="Google Shape;2108;p102"/>
          <p:cNvPicPr preferRelativeResize="0"/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-236037" y="670375"/>
            <a:ext cx="8240913" cy="4473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9" name="Google Shape;2109;p102"/>
          <p:cNvPicPr preferRelativeResize="0"/>
          <p:nvPr/>
        </p:nvPicPr>
        <p:blipFill rotWithShape="1">
          <a:blip r:embed="rId4">
            <a:alphaModFix/>
          </a:blip>
          <a:srcRect b="0" l="4746" r="1454" t="0"/>
          <a:stretch/>
        </p:blipFill>
        <p:spPr>
          <a:xfrm rot="217960">
            <a:off x="5292475" y="490871"/>
            <a:ext cx="2860174" cy="2452684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0" name="Google Shape;2110;p10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17638" y="1915113"/>
            <a:ext cx="2809875" cy="3305175"/>
          </a:xfrm>
          <a:prstGeom prst="rect">
            <a:avLst/>
          </a:prstGeom>
          <a:noFill/>
          <a:ln>
            <a:noFill/>
          </a:ln>
        </p:spPr>
      </p:pic>
      <p:sp>
        <p:nvSpPr>
          <p:cNvPr id="2111" name="Google Shape;2111;p102"/>
          <p:cNvSpPr/>
          <p:nvPr/>
        </p:nvSpPr>
        <p:spPr>
          <a:xfrm>
            <a:off x="8004875" y="601200"/>
            <a:ext cx="1139100" cy="4542300"/>
          </a:xfrm>
          <a:prstGeom prst="rect">
            <a:avLst/>
          </a:prstGeom>
          <a:solidFill>
            <a:srgbClr val="783F0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12" name="Google Shape;2112;p10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78450">
            <a:off x="-394998" y="593089"/>
            <a:ext cx="4282047" cy="2263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3" name="Google Shape;2113;p10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-47701" y="2096675"/>
            <a:ext cx="4456425" cy="3046825"/>
          </a:xfrm>
          <a:prstGeom prst="rect">
            <a:avLst/>
          </a:prstGeom>
          <a:noFill/>
          <a:ln>
            <a:noFill/>
          </a:ln>
        </p:spPr>
      </p:pic>
      <p:sp>
        <p:nvSpPr>
          <p:cNvPr id="2114" name="Google Shape;2114;p102"/>
          <p:cNvSpPr/>
          <p:nvPr/>
        </p:nvSpPr>
        <p:spPr>
          <a:xfrm>
            <a:off x="0" y="4975"/>
            <a:ext cx="9144000" cy="6654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dk1"/>
                </a:solidFill>
                <a:latin typeface="Eagle Lake"/>
                <a:ea typeface="Eagle Lake"/>
                <a:cs typeface="Eagle Lake"/>
                <a:sym typeface="Eagle Lake"/>
              </a:rPr>
              <a:t>Act I, Scene IV-V: What Happened?</a:t>
            </a:r>
            <a:endParaRPr sz="3300">
              <a:solidFill>
                <a:schemeClr val="dk1"/>
              </a:solidFill>
              <a:latin typeface="Eagle Lake"/>
              <a:ea typeface="Eagle Lake"/>
              <a:cs typeface="Eagle Lake"/>
              <a:sym typeface="Eagle Lake"/>
            </a:endParaRPr>
          </a:p>
        </p:txBody>
      </p:sp>
      <p:sp>
        <p:nvSpPr>
          <p:cNvPr id="2115" name="Google Shape;2115;p102"/>
          <p:cNvSpPr/>
          <p:nvPr/>
        </p:nvSpPr>
        <p:spPr>
          <a:xfrm>
            <a:off x="6279100" y="4647750"/>
            <a:ext cx="1498200" cy="410400"/>
          </a:xfrm>
          <a:prstGeom prst="rect">
            <a:avLst/>
          </a:prstGeom>
          <a:solidFill>
            <a:srgbClr val="FFFF00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Calibri"/>
                <a:ea typeface="Calibri"/>
                <a:cs typeface="Calibri"/>
                <a:sym typeface="Calibri"/>
              </a:rPr>
              <a:t>Mercutio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6" name="Google Shape;2116;p102"/>
          <p:cNvSpPr/>
          <p:nvPr/>
        </p:nvSpPr>
        <p:spPr>
          <a:xfrm>
            <a:off x="1936875" y="4570950"/>
            <a:ext cx="1498200" cy="410400"/>
          </a:xfrm>
          <a:prstGeom prst="rect">
            <a:avLst/>
          </a:prstGeom>
          <a:solidFill>
            <a:srgbClr val="F0629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Calibri"/>
                <a:ea typeface="Calibri"/>
                <a:cs typeface="Calibri"/>
                <a:sym typeface="Calibri"/>
              </a:rPr>
              <a:t>Tybalt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7" name="Google Shape;2117;p102"/>
          <p:cNvSpPr/>
          <p:nvPr/>
        </p:nvSpPr>
        <p:spPr>
          <a:xfrm>
            <a:off x="180750" y="4570950"/>
            <a:ext cx="1498200" cy="410400"/>
          </a:xfrm>
          <a:prstGeom prst="rect">
            <a:avLst/>
          </a:prstGeom>
          <a:solidFill>
            <a:srgbClr val="F0629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Calibri"/>
                <a:ea typeface="Calibri"/>
                <a:cs typeface="Calibri"/>
                <a:sym typeface="Calibri"/>
              </a:rPr>
              <a:t>Lord Capulet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8" name="Google Shape;2118;p102"/>
          <p:cNvSpPr/>
          <p:nvPr/>
        </p:nvSpPr>
        <p:spPr>
          <a:xfrm>
            <a:off x="73325" y="747175"/>
            <a:ext cx="1498200" cy="410400"/>
          </a:xfrm>
          <a:prstGeom prst="rect">
            <a:avLst/>
          </a:prstGeom>
          <a:solidFill>
            <a:srgbClr val="F0629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Calibri"/>
                <a:ea typeface="Calibri"/>
                <a:cs typeface="Calibri"/>
                <a:sym typeface="Calibri"/>
              </a:rPr>
              <a:t>Juliet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9" name="Google Shape;2119;p102"/>
          <p:cNvSpPr/>
          <p:nvPr/>
        </p:nvSpPr>
        <p:spPr>
          <a:xfrm>
            <a:off x="4284400" y="747175"/>
            <a:ext cx="1498200" cy="410400"/>
          </a:xfrm>
          <a:prstGeom prst="rect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Calibri"/>
                <a:ea typeface="Calibri"/>
                <a:cs typeface="Calibri"/>
                <a:sym typeface="Calibri"/>
              </a:rPr>
              <a:t>Romeo</a:t>
            </a:r>
            <a:endParaRPr b="1" sz="15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20" name="Google Shape;2120;p10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928700" y="3561100"/>
            <a:ext cx="1215300" cy="158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21" name="Google Shape;2121;p102"/>
          <p:cNvSpPr/>
          <p:nvPr/>
        </p:nvSpPr>
        <p:spPr>
          <a:xfrm>
            <a:off x="7828150" y="2566525"/>
            <a:ext cx="1215300" cy="1050900"/>
          </a:xfrm>
          <a:prstGeom prst="foldedCorner">
            <a:avLst>
              <a:gd fmla="val 20415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Calibri"/>
                <a:ea typeface="Calibri"/>
                <a:cs typeface="Calibri"/>
                <a:sym typeface="Calibri"/>
              </a:rPr>
              <a:t>Head to page 37-45 of your R&amp;J Cambridge Edt. copy</a:t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2" name="Google Shape;2122;p102"/>
          <p:cNvSpPr/>
          <p:nvPr/>
        </p:nvSpPr>
        <p:spPr>
          <a:xfrm>
            <a:off x="7071000" y="747175"/>
            <a:ext cx="1972500" cy="665400"/>
          </a:xfrm>
          <a:prstGeom prst="rect">
            <a:avLst/>
          </a:prstGeom>
          <a:solidFill>
            <a:srgbClr val="F8B3D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Bricolage Grotesque"/>
                <a:ea typeface="Bricolage Grotesque"/>
                <a:cs typeface="Bricolage Grotesque"/>
                <a:sym typeface="Bricolage Grotesque"/>
              </a:rPr>
              <a:t>(5 min)</a:t>
            </a:r>
            <a:r>
              <a:rPr lang="en-GB" sz="1200">
                <a:latin typeface="Bricolage Grotesque"/>
                <a:ea typeface="Bricolage Grotesque"/>
                <a:cs typeface="Bricolage Grotesque"/>
                <a:sym typeface="Bricolage Grotesque"/>
              </a:rPr>
              <a:t> Discuss with the person next to you!</a:t>
            </a:r>
            <a:endParaRPr sz="1200">
              <a:latin typeface="Bricolage Grotesque"/>
              <a:ea typeface="Bricolage Grotesque"/>
              <a:cs typeface="Bricolage Grotesque"/>
              <a:sym typeface="Bricolage Grotesque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solidFill>
                  <a:srgbClr val="980000"/>
                </a:solidFill>
                <a:latin typeface="Bricolage Grotesque"/>
                <a:ea typeface="Bricolage Grotesque"/>
                <a:cs typeface="Bricolage Grotesque"/>
                <a:sym typeface="Bricolage Grotesque"/>
              </a:rPr>
              <a:t>THINK, PAIR, SHARE</a:t>
            </a:r>
            <a:endParaRPr b="1" sz="1200">
              <a:solidFill>
                <a:srgbClr val="980000"/>
              </a:solidFill>
              <a:latin typeface="Bricolage Grotesque"/>
              <a:ea typeface="Bricolage Grotesque"/>
              <a:cs typeface="Bricolage Grotesque"/>
              <a:sym typeface="Bricolage Grotesque"/>
            </a:endParaRPr>
          </a:p>
        </p:txBody>
      </p:sp>
      <p:sp>
        <p:nvSpPr>
          <p:cNvPr id="2123" name="Google Shape;2123;p102"/>
          <p:cNvSpPr/>
          <p:nvPr/>
        </p:nvSpPr>
        <p:spPr>
          <a:xfrm rot="-257349">
            <a:off x="7723348" y="1506249"/>
            <a:ext cx="1215404" cy="966608"/>
          </a:xfrm>
          <a:prstGeom prst="foldedCorner">
            <a:avLst>
              <a:gd fmla="val 20415" name="adj"/>
            </a:avLst>
          </a:prstGeom>
          <a:solidFill>
            <a:srgbClr val="D9EAD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200">
                <a:latin typeface="Calibri"/>
                <a:ea typeface="Calibri"/>
                <a:cs typeface="Calibri"/>
                <a:sym typeface="Calibri"/>
              </a:rPr>
              <a:t>What happened at the Capulet Feast in Act 1, Scene 4-5?</a:t>
            </a:r>
            <a:endParaRPr b="1" sz="1200"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CBA0"/>
        </a:solidFill>
      </p:bgPr>
    </p:bg>
    <p:spTree>
      <p:nvGrpSpPr>
        <p:cNvPr id="2127" name="Shape 2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8" name="Google Shape;2128;p103"/>
          <p:cNvSpPr/>
          <p:nvPr/>
        </p:nvSpPr>
        <p:spPr>
          <a:xfrm>
            <a:off x="0" y="4975"/>
            <a:ext cx="9144000" cy="6654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dk1"/>
                </a:solidFill>
                <a:latin typeface="Eagle Lake"/>
                <a:ea typeface="Eagle Lake"/>
                <a:cs typeface="Eagle Lake"/>
                <a:sym typeface="Eagle Lake"/>
              </a:rPr>
              <a:t>Act I, Scene V: Tybalt’s Fury</a:t>
            </a:r>
            <a:endParaRPr sz="3300">
              <a:solidFill>
                <a:schemeClr val="dk1"/>
              </a:solidFill>
              <a:latin typeface="Eagle Lake"/>
              <a:ea typeface="Eagle Lake"/>
              <a:cs typeface="Eagle Lake"/>
              <a:sym typeface="Eagle Lake"/>
            </a:endParaRPr>
          </a:p>
        </p:txBody>
      </p:sp>
      <p:pic>
        <p:nvPicPr>
          <p:cNvPr id="2129" name="Google Shape;2129;p103"/>
          <p:cNvPicPr preferRelativeResize="0"/>
          <p:nvPr/>
        </p:nvPicPr>
        <p:blipFill rotWithShape="1">
          <a:blip r:embed="rId3">
            <a:alphaModFix/>
          </a:blip>
          <a:srcRect b="0" l="17136" r="17182" t="0"/>
          <a:stretch/>
        </p:blipFill>
        <p:spPr>
          <a:xfrm>
            <a:off x="-478125" y="0"/>
            <a:ext cx="3243900" cy="4938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0" name="Google Shape;2130;p103"/>
          <p:cNvPicPr preferRelativeResize="0"/>
          <p:nvPr/>
        </p:nvPicPr>
        <p:blipFill rotWithShape="1">
          <a:blip r:embed="rId4">
            <a:alphaModFix/>
          </a:blip>
          <a:srcRect b="0" l="0" r="0" t="2296"/>
          <a:stretch/>
        </p:blipFill>
        <p:spPr>
          <a:xfrm>
            <a:off x="5842850" y="715700"/>
            <a:ext cx="3243899" cy="4370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1" name="Google Shape;2131;p103"/>
          <p:cNvPicPr preferRelativeResize="0"/>
          <p:nvPr/>
        </p:nvPicPr>
        <p:blipFill rotWithShape="1">
          <a:blip r:embed="rId5">
            <a:alphaModFix/>
          </a:blip>
          <a:srcRect b="0" l="21614" r="12025" t="0"/>
          <a:stretch/>
        </p:blipFill>
        <p:spPr>
          <a:xfrm>
            <a:off x="0" y="975175"/>
            <a:ext cx="4535924" cy="416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2" name="Google Shape;2132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805150" y="670375"/>
            <a:ext cx="1308550" cy="130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3" name="Google Shape;2133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345150" y="670375"/>
            <a:ext cx="1308550" cy="1308550"/>
          </a:xfrm>
          <a:prstGeom prst="rect">
            <a:avLst/>
          </a:prstGeom>
          <a:noFill/>
          <a:ln>
            <a:noFill/>
          </a:ln>
        </p:spPr>
      </p:pic>
      <p:sp>
        <p:nvSpPr>
          <p:cNvPr id="2134" name="Google Shape;2134;p103"/>
          <p:cNvSpPr/>
          <p:nvPr/>
        </p:nvSpPr>
        <p:spPr>
          <a:xfrm>
            <a:off x="3425500" y="1120875"/>
            <a:ext cx="2011200" cy="1351500"/>
          </a:xfrm>
          <a:prstGeom prst="cloudCallout">
            <a:avLst>
              <a:gd fmla="val -100663" name="adj1"/>
              <a:gd fmla="val 33338" name="adj2"/>
            </a:avLst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Is that a Montague???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@#$%&amp;*! 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pic>
        <p:nvPicPr>
          <p:cNvPr id="2135" name="Google Shape;2135;p10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874675" y="670375"/>
            <a:ext cx="1308550" cy="130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6" name="Google Shape;2136;p10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83125" y="3018750"/>
            <a:ext cx="1587850" cy="2067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37" name="Google Shape;2137;p10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33675" y="1850900"/>
            <a:ext cx="621475" cy="621475"/>
          </a:xfrm>
          <a:prstGeom prst="rect">
            <a:avLst/>
          </a:prstGeom>
          <a:noFill/>
          <a:ln>
            <a:noFill/>
          </a:ln>
        </p:spPr>
      </p:pic>
      <p:sp>
        <p:nvSpPr>
          <p:cNvPr id="2138" name="Google Shape;2138;p103"/>
          <p:cNvSpPr/>
          <p:nvPr/>
        </p:nvSpPr>
        <p:spPr>
          <a:xfrm>
            <a:off x="3579700" y="2240322"/>
            <a:ext cx="1702800" cy="1013100"/>
          </a:xfrm>
          <a:prstGeom prst="cloudCallout">
            <a:avLst>
              <a:gd fmla="val -97632" name="adj1"/>
              <a:gd fmla="val -24971" name="adj2"/>
            </a:avLst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I must tell uncle! This is a Montague, our foe!</a:t>
            </a:r>
            <a:endParaRPr sz="1200"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2139" name="Google Shape;2139;p103"/>
          <p:cNvSpPr/>
          <p:nvPr/>
        </p:nvSpPr>
        <p:spPr>
          <a:xfrm>
            <a:off x="3373125" y="4371700"/>
            <a:ext cx="1162800" cy="621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0" name="Google Shape;2140;p103"/>
          <p:cNvSpPr/>
          <p:nvPr/>
        </p:nvSpPr>
        <p:spPr>
          <a:xfrm>
            <a:off x="125700" y="4322800"/>
            <a:ext cx="3132300" cy="7194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Head to page </a:t>
            </a:r>
            <a:r>
              <a:rPr b="1" lang="en-GB" u="sng">
                <a:latin typeface="Calibri"/>
                <a:ea typeface="Calibri"/>
                <a:cs typeface="Calibri"/>
                <a:sym typeface="Calibri"/>
              </a:rPr>
              <a:t>37-45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, Act 1, Scene 5. Annotate and highlight keywords that reveal what happens to Tybalt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CBA0"/>
        </a:solidFill>
      </p:bgPr>
    </p:bg>
    <p:spTree>
      <p:nvGrpSpPr>
        <p:cNvPr id="2144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5" name="Google Shape;2145;p10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1133150"/>
            <a:ext cx="4183225" cy="401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6" name="Google Shape;2146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9548">
            <a:off x="1952912" y="1388050"/>
            <a:ext cx="462200" cy="462200"/>
          </a:xfrm>
          <a:prstGeom prst="rect">
            <a:avLst/>
          </a:prstGeom>
          <a:noFill/>
          <a:ln>
            <a:noFill/>
          </a:ln>
        </p:spPr>
      </p:pic>
      <p:sp>
        <p:nvSpPr>
          <p:cNvPr id="2147" name="Google Shape;2147;p104"/>
          <p:cNvSpPr/>
          <p:nvPr/>
        </p:nvSpPr>
        <p:spPr>
          <a:xfrm>
            <a:off x="0" y="4975"/>
            <a:ext cx="9144000" cy="6654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dk1"/>
                </a:solidFill>
                <a:latin typeface="Eagle Lake"/>
                <a:ea typeface="Eagle Lake"/>
                <a:cs typeface="Eagle Lake"/>
                <a:sym typeface="Eagle Lake"/>
              </a:rPr>
              <a:t>Act I, Scene V: A shocked Nurse</a:t>
            </a:r>
            <a:endParaRPr sz="3300">
              <a:solidFill>
                <a:schemeClr val="dk1"/>
              </a:solidFill>
              <a:latin typeface="Eagle Lake"/>
              <a:ea typeface="Eagle Lake"/>
              <a:cs typeface="Eagle Lake"/>
              <a:sym typeface="Eagle Lake"/>
            </a:endParaRPr>
          </a:p>
        </p:txBody>
      </p:sp>
      <p:pic>
        <p:nvPicPr>
          <p:cNvPr id="2148" name="Google Shape;2148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805150" y="670375"/>
            <a:ext cx="1308550" cy="130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9" name="Google Shape;2149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45150" y="670375"/>
            <a:ext cx="1308550" cy="130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0" name="Google Shape;2150;p10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859375" y="736175"/>
            <a:ext cx="3243899" cy="4329599"/>
          </a:xfrm>
          <a:prstGeom prst="rect">
            <a:avLst/>
          </a:prstGeom>
          <a:noFill/>
          <a:ln>
            <a:noFill/>
          </a:ln>
        </p:spPr>
      </p:pic>
      <p:sp>
        <p:nvSpPr>
          <p:cNvPr id="2151" name="Google Shape;2151;p104"/>
          <p:cNvSpPr/>
          <p:nvPr/>
        </p:nvSpPr>
        <p:spPr>
          <a:xfrm>
            <a:off x="3425500" y="963750"/>
            <a:ext cx="2241900" cy="1508700"/>
          </a:xfrm>
          <a:prstGeom prst="cloudCallout">
            <a:avLst>
              <a:gd fmla="val -100663" name="adj1"/>
              <a:gd fmla="val 33338" name="adj2"/>
            </a:avLst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Juliet is my pride and joy! Whoever marries her is a lucky man</a:t>
            </a:r>
            <a:endParaRPr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pic>
        <p:nvPicPr>
          <p:cNvPr id="2152" name="Google Shape;2152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874675" y="670375"/>
            <a:ext cx="1308550" cy="130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3" name="Google Shape;2153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9548">
            <a:off x="2859575" y="2217500"/>
            <a:ext cx="462200" cy="4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4" name="Google Shape;2154;p10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383125" y="3018750"/>
            <a:ext cx="1587850" cy="2067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55" name="Google Shape;2155;p104"/>
          <p:cNvSpPr/>
          <p:nvPr/>
        </p:nvSpPr>
        <p:spPr>
          <a:xfrm>
            <a:off x="3579700" y="2240325"/>
            <a:ext cx="1941000" cy="1013100"/>
          </a:xfrm>
          <a:prstGeom prst="cloudCallout">
            <a:avLst>
              <a:gd fmla="val -97632" name="adj1"/>
              <a:gd fmla="val -24971" name="adj2"/>
            </a:avLst>
          </a:prstGeom>
          <a:solidFill>
            <a:srgbClr val="EEECE1"/>
          </a:solidFill>
          <a:ln cap="flat" cmpd="sng" w="9525">
            <a:solidFill>
              <a:srgbClr val="1F497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“Go, girl, seek happy nights to happy days!”</a:t>
            </a:r>
            <a:endParaRPr sz="1200"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2156" name="Google Shape;2156;p104"/>
          <p:cNvSpPr/>
          <p:nvPr/>
        </p:nvSpPr>
        <p:spPr>
          <a:xfrm>
            <a:off x="3653700" y="4371700"/>
            <a:ext cx="1016100" cy="6216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00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7" name="Google Shape;2157;p104"/>
          <p:cNvSpPr/>
          <p:nvPr/>
        </p:nvSpPr>
        <p:spPr>
          <a:xfrm>
            <a:off x="125700" y="4322800"/>
            <a:ext cx="3394200" cy="719400"/>
          </a:xfrm>
          <a:prstGeom prst="rect">
            <a:avLst/>
          </a:prstGeom>
          <a:solidFill>
            <a:schemeClr val="lt2"/>
          </a:solidFill>
          <a:ln cap="flat" cmpd="sng" w="76200">
            <a:solidFill>
              <a:srgbClr val="00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Head to page </a:t>
            </a:r>
            <a:r>
              <a:rPr b="1" lang="en-GB" u="sng">
                <a:latin typeface="Calibri"/>
                <a:ea typeface="Calibri"/>
                <a:cs typeface="Calibri"/>
                <a:sym typeface="Calibri"/>
              </a:rPr>
              <a:t>37-45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, Act 1, Scene 5. Annotate and highlight keywords that reveal the Nurse’s thoughts on the situation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58" name="Google Shape;2158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325" y="1038500"/>
            <a:ext cx="866025" cy="866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9" name="Google Shape;2159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9548">
            <a:off x="952000" y="2059375"/>
            <a:ext cx="462200" cy="462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0" name="Google Shape;2160;p10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49616">
            <a:off x="1175018" y="2429295"/>
            <a:ext cx="284884" cy="2849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4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5" name="Google Shape;2165;p1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47875" y="106148"/>
            <a:ext cx="1708125" cy="957926"/>
          </a:xfrm>
          <a:prstGeom prst="rect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166" name="Google Shape;2166;p105"/>
          <p:cNvSpPr txBox="1"/>
          <p:nvPr>
            <p:ph idx="4294967295" type="ctrTitle"/>
          </p:nvPr>
        </p:nvSpPr>
        <p:spPr>
          <a:xfrm>
            <a:off x="2241900" y="522800"/>
            <a:ext cx="4190700" cy="8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900"/>
              <a:t>P1 </a:t>
            </a:r>
            <a:r>
              <a:rPr lang="en-GB" sz="3900"/>
              <a:t>Q4 FLE TEXT TYPES</a:t>
            </a:r>
            <a:endParaRPr sz="3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/>
          </a:p>
        </p:txBody>
      </p:sp>
      <p:sp>
        <p:nvSpPr>
          <p:cNvPr id="2167" name="Google Shape;2167;p105"/>
          <p:cNvSpPr/>
          <p:nvPr/>
        </p:nvSpPr>
        <p:spPr>
          <a:xfrm rot="1002813">
            <a:off x="6351318" y="607592"/>
            <a:ext cx="666332" cy="650919"/>
          </a:xfrm>
          <a:custGeom>
            <a:rect b="b" l="l" r="r" t="t"/>
            <a:pathLst>
              <a:path extrusionOk="0" h="13243" w="14789">
                <a:moveTo>
                  <a:pt x="4050" y="0"/>
                </a:moveTo>
                <a:cubicBezTo>
                  <a:pt x="3523" y="0"/>
                  <a:pt x="2993" y="103"/>
                  <a:pt x="2490" y="314"/>
                </a:cubicBezTo>
                <a:cubicBezTo>
                  <a:pt x="978" y="952"/>
                  <a:pt x="0" y="2436"/>
                  <a:pt x="14" y="4073"/>
                </a:cubicBezTo>
                <a:cubicBezTo>
                  <a:pt x="14" y="8283"/>
                  <a:pt x="5431" y="12105"/>
                  <a:pt x="6985" y="13118"/>
                </a:cubicBezTo>
                <a:cubicBezTo>
                  <a:pt x="7110" y="13201"/>
                  <a:pt x="7254" y="13243"/>
                  <a:pt x="7398" y="13243"/>
                </a:cubicBezTo>
                <a:cubicBezTo>
                  <a:pt x="7542" y="13243"/>
                  <a:pt x="7686" y="13201"/>
                  <a:pt x="7810" y="13118"/>
                </a:cubicBezTo>
                <a:cubicBezTo>
                  <a:pt x="9364" y="12105"/>
                  <a:pt x="14781" y="8283"/>
                  <a:pt x="14781" y="4073"/>
                </a:cubicBezTo>
                <a:cubicBezTo>
                  <a:pt x="14788" y="1833"/>
                  <a:pt x="12971" y="8"/>
                  <a:pt x="10731" y="1"/>
                </a:cubicBezTo>
                <a:cubicBezTo>
                  <a:pt x="9662" y="1"/>
                  <a:pt x="8643" y="424"/>
                  <a:pt x="7887" y="1174"/>
                </a:cubicBezTo>
                <a:cubicBezTo>
                  <a:pt x="7752" y="1309"/>
                  <a:pt x="7575" y="1376"/>
                  <a:pt x="7397" y="1376"/>
                </a:cubicBezTo>
                <a:cubicBezTo>
                  <a:pt x="7219" y="1376"/>
                  <a:pt x="7041" y="1309"/>
                  <a:pt x="6902" y="1174"/>
                </a:cubicBezTo>
                <a:cubicBezTo>
                  <a:pt x="6131" y="407"/>
                  <a:pt x="5098" y="0"/>
                  <a:pt x="4050" y="0"/>
                </a:cubicBezTo>
                <a:close/>
              </a:path>
            </a:pathLst>
          </a:custGeom>
          <a:solidFill>
            <a:srgbClr val="E0666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168" name="Google Shape;2168;p105"/>
          <p:cNvGrpSpPr/>
          <p:nvPr/>
        </p:nvGrpSpPr>
        <p:grpSpPr>
          <a:xfrm>
            <a:off x="1384258" y="396002"/>
            <a:ext cx="789521" cy="736828"/>
            <a:chOff x="1903737" y="3215540"/>
            <a:chExt cx="411874" cy="370731"/>
          </a:xfrm>
        </p:grpSpPr>
        <p:sp>
          <p:nvSpPr>
            <p:cNvPr id="2169" name="Google Shape;2169;p105"/>
            <p:cNvSpPr/>
            <p:nvPr/>
          </p:nvSpPr>
          <p:spPr>
            <a:xfrm>
              <a:off x="2115940" y="3285661"/>
              <a:ext cx="77451" cy="75271"/>
            </a:xfrm>
            <a:custGeom>
              <a:rect b="b" l="l" r="r" t="t"/>
              <a:pathLst>
                <a:path extrusionOk="0" h="2865" w="2948">
                  <a:moveTo>
                    <a:pt x="1475" y="0"/>
                  </a:moveTo>
                  <a:cubicBezTo>
                    <a:pt x="1438" y="0"/>
                    <a:pt x="1401" y="25"/>
                    <a:pt x="1398" y="73"/>
                  </a:cubicBezTo>
                  <a:cubicBezTo>
                    <a:pt x="1398" y="781"/>
                    <a:pt x="822" y="1356"/>
                    <a:pt x="115" y="1356"/>
                  </a:cubicBezTo>
                  <a:cubicBezTo>
                    <a:pt x="110" y="1356"/>
                    <a:pt x="106" y="1356"/>
                    <a:pt x="102" y="1356"/>
                  </a:cubicBezTo>
                  <a:cubicBezTo>
                    <a:pt x="1" y="1356"/>
                    <a:pt x="1" y="1517"/>
                    <a:pt x="102" y="1517"/>
                  </a:cubicBezTo>
                  <a:cubicBezTo>
                    <a:pt x="106" y="1517"/>
                    <a:pt x="110" y="1516"/>
                    <a:pt x="115" y="1516"/>
                  </a:cubicBezTo>
                  <a:cubicBezTo>
                    <a:pt x="822" y="1516"/>
                    <a:pt x="1391" y="2085"/>
                    <a:pt x="1398" y="2792"/>
                  </a:cubicBezTo>
                  <a:cubicBezTo>
                    <a:pt x="1401" y="2841"/>
                    <a:pt x="1438" y="2865"/>
                    <a:pt x="1475" y="2865"/>
                  </a:cubicBezTo>
                  <a:cubicBezTo>
                    <a:pt x="1512" y="2865"/>
                    <a:pt x="1550" y="2841"/>
                    <a:pt x="1557" y="2792"/>
                  </a:cubicBezTo>
                  <a:cubicBezTo>
                    <a:pt x="1557" y="2085"/>
                    <a:pt x="2126" y="1516"/>
                    <a:pt x="2834" y="1516"/>
                  </a:cubicBezTo>
                  <a:cubicBezTo>
                    <a:pt x="2838" y="1516"/>
                    <a:pt x="2842" y="1517"/>
                    <a:pt x="2846" y="1517"/>
                  </a:cubicBezTo>
                  <a:cubicBezTo>
                    <a:pt x="2947" y="1517"/>
                    <a:pt x="2947" y="1356"/>
                    <a:pt x="2846" y="1356"/>
                  </a:cubicBezTo>
                  <a:cubicBezTo>
                    <a:pt x="2842" y="1356"/>
                    <a:pt x="2838" y="1356"/>
                    <a:pt x="2834" y="1356"/>
                  </a:cubicBezTo>
                  <a:cubicBezTo>
                    <a:pt x="2126" y="1349"/>
                    <a:pt x="1557" y="781"/>
                    <a:pt x="1557" y="73"/>
                  </a:cubicBezTo>
                  <a:cubicBezTo>
                    <a:pt x="1550" y="25"/>
                    <a:pt x="1512" y="0"/>
                    <a:pt x="1475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0" name="Google Shape;2170;p105"/>
            <p:cNvSpPr/>
            <p:nvPr/>
          </p:nvSpPr>
          <p:spPr>
            <a:xfrm>
              <a:off x="2116939" y="3285425"/>
              <a:ext cx="44663" cy="74798"/>
            </a:xfrm>
            <a:custGeom>
              <a:rect b="b" l="l" r="r" t="t"/>
              <a:pathLst>
                <a:path extrusionOk="0" h="2847" w="1700">
                  <a:moveTo>
                    <a:pt x="1437" y="1"/>
                  </a:moveTo>
                  <a:cubicBezTo>
                    <a:pt x="1395" y="1"/>
                    <a:pt x="1353" y="30"/>
                    <a:pt x="1360" y="89"/>
                  </a:cubicBezTo>
                  <a:cubicBezTo>
                    <a:pt x="1353" y="589"/>
                    <a:pt x="1062" y="1039"/>
                    <a:pt x="611" y="1247"/>
                  </a:cubicBezTo>
                  <a:lnTo>
                    <a:pt x="604" y="1247"/>
                  </a:lnTo>
                  <a:cubicBezTo>
                    <a:pt x="548" y="1275"/>
                    <a:pt x="500" y="1289"/>
                    <a:pt x="444" y="1310"/>
                  </a:cubicBezTo>
                  <a:lnTo>
                    <a:pt x="430" y="1310"/>
                  </a:lnTo>
                  <a:lnTo>
                    <a:pt x="361" y="1324"/>
                  </a:lnTo>
                  <a:lnTo>
                    <a:pt x="347" y="1324"/>
                  </a:lnTo>
                  <a:cubicBezTo>
                    <a:pt x="319" y="1331"/>
                    <a:pt x="292" y="1338"/>
                    <a:pt x="271" y="1345"/>
                  </a:cubicBezTo>
                  <a:lnTo>
                    <a:pt x="257" y="1345"/>
                  </a:lnTo>
                  <a:lnTo>
                    <a:pt x="188" y="1352"/>
                  </a:lnTo>
                  <a:lnTo>
                    <a:pt x="84" y="1352"/>
                  </a:lnTo>
                  <a:cubicBezTo>
                    <a:pt x="35" y="1352"/>
                    <a:pt x="0" y="1386"/>
                    <a:pt x="0" y="1428"/>
                  </a:cubicBezTo>
                  <a:cubicBezTo>
                    <a:pt x="0" y="1476"/>
                    <a:pt x="35" y="1511"/>
                    <a:pt x="84" y="1511"/>
                  </a:cubicBezTo>
                  <a:lnTo>
                    <a:pt x="188" y="1511"/>
                  </a:lnTo>
                  <a:lnTo>
                    <a:pt x="257" y="1518"/>
                  </a:lnTo>
                  <a:lnTo>
                    <a:pt x="271" y="1518"/>
                  </a:lnTo>
                  <a:cubicBezTo>
                    <a:pt x="292" y="1525"/>
                    <a:pt x="319" y="1525"/>
                    <a:pt x="347" y="1532"/>
                  </a:cubicBezTo>
                  <a:lnTo>
                    <a:pt x="361" y="1532"/>
                  </a:lnTo>
                  <a:lnTo>
                    <a:pt x="430" y="1553"/>
                  </a:lnTo>
                  <a:lnTo>
                    <a:pt x="444" y="1553"/>
                  </a:lnTo>
                  <a:cubicBezTo>
                    <a:pt x="500" y="1567"/>
                    <a:pt x="548" y="1587"/>
                    <a:pt x="604" y="1608"/>
                  </a:cubicBezTo>
                  <a:lnTo>
                    <a:pt x="611" y="1608"/>
                  </a:lnTo>
                  <a:cubicBezTo>
                    <a:pt x="1062" y="1816"/>
                    <a:pt x="1353" y="2274"/>
                    <a:pt x="1360" y="2773"/>
                  </a:cubicBezTo>
                  <a:cubicBezTo>
                    <a:pt x="1363" y="2822"/>
                    <a:pt x="1400" y="2846"/>
                    <a:pt x="1437" y="2846"/>
                  </a:cubicBezTo>
                  <a:cubicBezTo>
                    <a:pt x="1474" y="2846"/>
                    <a:pt x="1512" y="2822"/>
                    <a:pt x="1519" y="2773"/>
                  </a:cubicBezTo>
                  <a:cubicBezTo>
                    <a:pt x="1519" y="2538"/>
                    <a:pt x="1582" y="2309"/>
                    <a:pt x="1700" y="2108"/>
                  </a:cubicBezTo>
                  <a:cubicBezTo>
                    <a:pt x="1637" y="1851"/>
                    <a:pt x="1499" y="1615"/>
                    <a:pt x="1290" y="1442"/>
                  </a:cubicBezTo>
                  <a:cubicBezTo>
                    <a:pt x="1499" y="1261"/>
                    <a:pt x="1644" y="1019"/>
                    <a:pt x="1700" y="748"/>
                  </a:cubicBezTo>
                  <a:cubicBezTo>
                    <a:pt x="1582" y="547"/>
                    <a:pt x="1519" y="318"/>
                    <a:pt x="1519" y="89"/>
                  </a:cubicBezTo>
                  <a:cubicBezTo>
                    <a:pt x="1523" y="30"/>
                    <a:pt x="1480" y="1"/>
                    <a:pt x="1437" y="1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1" name="Google Shape;2171;p105"/>
            <p:cNvSpPr/>
            <p:nvPr/>
          </p:nvSpPr>
          <p:spPr>
            <a:xfrm>
              <a:off x="2200407" y="3381609"/>
              <a:ext cx="28453" cy="28453"/>
            </a:xfrm>
            <a:custGeom>
              <a:rect b="b" l="l" r="r" t="t"/>
              <a:pathLst>
                <a:path extrusionOk="0" h="1083" w="1083">
                  <a:moveTo>
                    <a:pt x="541" y="0"/>
                  </a:moveTo>
                  <a:cubicBezTo>
                    <a:pt x="236" y="0"/>
                    <a:pt x="0" y="243"/>
                    <a:pt x="0" y="541"/>
                  </a:cubicBezTo>
                  <a:cubicBezTo>
                    <a:pt x="0" y="846"/>
                    <a:pt x="236" y="1082"/>
                    <a:pt x="541" y="1082"/>
                  </a:cubicBezTo>
                  <a:cubicBezTo>
                    <a:pt x="839" y="1082"/>
                    <a:pt x="1082" y="846"/>
                    <a:pt x="1082" y="541"/>
                  </a:cubicBezTo>
                  <a:cubicBezTo>
                    <a:pt x="1082" y="243"/>
                    <a:pt x="839" y="0"/>
                    <a:pt x="541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2" name="Google Shape;2172;p105"/>
            <p:cNvSpPr/>
            <p:nvPr/>
          </p:nvSpPr>
          <p:spPr>
            <a:xfrm>
              <a:off x="1942174" y="3547073"/>
              <a:ext cx="28453" cy="28453"/>
            </a:xfrm>
            <a:custGeom>
              <a:rect b="b" l="l" r="r" t="t"/>
              <a:pathLst>
                <a:path extrusionOk="0" h="1083" w="1083">
                  <a:moveTo>
                    <a:pt x="542" y="0"/>
                  </a:moveTo>
                  <a:cubicBezTo>
                    <a:pt x="243" y="0"/>
                    <a:pt x="1" y="243"/>
                    <a:pt x="1" y="541"/>
                  </a:cubicBezTo>
                  <a:cubicBezTo>
                    <a:pt x="1" y="840"/>
                    <a:pt x="243" y="1082"/>
                    <a:pt x="542" y="1082"/>
                  </a:cubicBezTo>
                  <a:cubicBezTo>
                    <a:pt x="840" y="1082"/>
                    <a:pt x="1083" y="840"/>
                    <a:pt x="1083" y="541"/>
                  </a:cubicBezTo>
                  <a:cubicBezTo>
                    <a:pt x="1083" y="243"/>
                    <a:pt x="840" y="0"/>
                    <a:pt x="542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3" name="Google Shape;2173;p105"/>
            <p:cNvSpPr/>
            <p:nvPr/>
          </p:nvSpPr>
          <p:spPr>
            <a:xfrm>
              <a:off x="1903737" y="3215540"/>
              <a:ext cx="411874" cy="370731"/>
            </a:xfrm>
            <a:custGeom>
              <a:rect b="b" l="l" r="r" t="t"/>
              <a:pathLst>
                <a:path extrusionOk="0" h="14111" w="15677">
                  <a:moveTo>
                    <a:pt x="5942" y="0"/>
                  </a:moveTo>
                  <a:cubicBezTo>
                    <a:pt x="5889" y="0"/>
                    <a:pt x="5834" y="12"/>
                    <a:pt x="5778" y="37"/>
                  </a:cubicBezTo>
                  <a:cubicBezTo>
                    <a:pt x="1103" y="2173"/>
                    <a:pt x="0" y="8319"/>
                    <a:pt x="3635" y="11953"/>
                  </a:cubicBezTo>
                  <a:cubicBezTo>
                    <a:pt x="5027" y="13346"/>
                    <a:pt x="6905" y="14110"/>
                    <a:pt x="8838" y="14110"/>
                  </a:cubicBezTo>
                  <a:cubicBezTo>
                    <a:pt x="9274" y="14110"/>
                    <a:pt x="9712" y="14072"/>
                    <a:pt x="10148" y="13993"/>
                  </a:cubicBezTo>
                  <a:cubicBezTo>
                    <a:pt x="12527" y="13563"/>
                    <a:pt x="14538" y="12002"/>
                    <a:pt x="15544" y="9803"/>
                  </a:cubicBezTo>
                  <a:cubicBezTo>
                    <a:pt x="15677" y="9521"/>
                    <a:pt x="15447" y="9248"/>
                    <a:pt x="15189" y="9248"/>
                  </a:cubicBezTo>
                  <a:cubicBezTo>
                    <a:pt x="15110" y="9248"/>
                    <a:pt x="15029" y="9273"/>
                    <a:pt x="14954" y="9332"/>
                  </a:cubicBezTo>
                  <a:cubicBezTo>
                    <a:pt x="13881" y="10151"/>
                    <a:pt x="12568" y="10601"/>
                    <a:pt x="11219" y="10601"/>
                  </a:cubicBezTo>
                  <a:cubicBezTo>
                    <a:pt x="11209" y="10601"/>
                    <a:pt x="11198" y="10601"/>
                    <a:pt x="11188" y="10601"/>
                  </a:cubicBezTo>
                  <a:cubicBezTo>
                    <a:pt x="10814" y="10601"/>
                    <a:pt x="10439" y="10573"/>
                    <a:pt x="10071" y="10504"/>
                  </a:cubicBezTo>
                  <a:lnTo>
                    <a:pt x="9239" y="10289"/>
                  </a:lnTo>
                  <a:cubicBezTo>
                    <a:pt x="6700" y="9449"/>
                    <a:pt x="4980" y="7077"/>
                    <a:pt x="4980" y="4393"/>
                  </a:cubicBezTo>
                  <a:cubicBezTo>
                    <a:pt x="4973" y="3034"/>
                    <a:pt x="5417" y="1709"/>
                    <a:pt x="6250" y="634"/>
                  </a:cubicBezTo>
                  <a:cubicBezTo>
                    <a:pt x="6461" y="357"/>
                    <a:pt x="6239" y="0"/>
                    <a:pt x="5942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4" name="Google Shape;2174;p105"/>
            <p:cNvSpPr/>
            <p:nvPr/>
          </p:nvSpPr>
          <p:spPr>
            <a:xfrm>
              <a:off x="1920867" y="3246752"/>
              <a:ext cx="360275" cy="338889"/>
            </a:xfrm>
            <a:custGeom>
              <a:rect b="b" l="l" r="r" t="t"/>
              <a:pathLst>
                <a:path extrusionOk="0" h="12899" w="13713">
                  <a:moveTo>
                    <a:pt x="3336" y="0"/>
                  </a:moveTo>
                  <a:lnTo>
                    <a:pt x="3336" y="0"/>
                  </a:lnTo>
                  <a:cubicBezTo>
                    <a:pt x="153" y="2810"/>
                    <a:pt x="0" y="7720"/>
                    <a:pt x="2990" y="10724"/>
                  </a:cubicBezTo>
                  <a:cubicBezTo>
                    <a:pt x="4433" y="12177"/>
                    <a:pt x="6325" y="12898"/>
                    <a:pt x="8213" y="12898"/>
                  </a:cubicBezTo>
                  <a:cubicBezTo>
                    <a:pt x="10235" y="12898"/>
                    <a:pt x="12253" y="12072"/>
                    <a:pt x="13713" y="10432"/>
                  </a:cubicBezTo>
                  <a:lnTo>
                    <a:pt x="13713" y="10432"/>
                  </a:lnTo>
                  <a:cubicBezTo>
                    <a:pt x="13456" y="10661"/>
                    <a:pt x="13179" y="10869"/>
                    <a:pt x="12894" y="11057"/>
                  </a:cubicBezTo>
                  <a:cubicBezTo>
                    <a:pt x="11657" y="11868"/>
                    <a:pt x="10251" y="12264"/>
                    <a:pt x="8854" y="12264"/>
                  </a:cubicBezTo>
                  <a:cubicBezTo>
                    <a:pt x="6951" y="12264"/>
                    <a:pt x="5065" y="11530"/>
                    <a:pt x="3642" y="10106"/>
                  </a:cubicBezTo>
                  <a:cubicBezTo>
                    <a:pt x="1172" y="7637"/>
                    <a:pt x="770" y="3767"/>
                    <a:pt x="2691" y="847"/>
                  </a:cubicBezTo>
                  <a:cubicBezTo>
                    <a:pt x="2885" y="555"/>
                    <a:pt x="3100" y="271"/>
                    <a:pt x="3336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5" name="Google Shape;2175;p105"/>
            <p:cNvSpPr/>
            <p:nvPr/>
          </p:nvSpPr>
          <p:spPr>
            <a:xfrm>
              <a:off x="2146285" y="3395822"/>
              <a:ext cx="16972" cy="16972"/>
            </a:xfrm>
            <a:custGeom>
              <a:rect b="b" l="l" r="r" t="t"/>
              <a:pathLst>
                <a:path extrusionOk="0" h="646" w="646">
                  <a:moveTo>
                    <a:pt x="319" y="0"/>
                  </a:moveTo>
                  <a:cubicBezTo>
                    <a:pt x="139" y="0"/>
                    <a:pt x="0" y="146"/>
                    <a:pt x="0" y="326"/>
                  </a:cubicBezTo>
                  <a:cubicBezTo>
                    <a:pt x="0" y="507"/>
                    <a:pt x="139" y="645"/>
                    <a:pt x="319" y="645"/>
                  </a:cubicBezTo>
                  <a:cubicBezTo>
                    <a:pt x="499" y="645"/>
                    <a:pt x="645" y="507"/>
                    <a:pt x="645" y="326"/>
                  </a:cubicBezTo>
                  <a:cubicBezTo>
                    <a:pt x="645" y="146"/>
                    <a:pt x="499" y="0"/>
                    <a:pt x="319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6" name="Google Shape;2176;p105"/>
            <p:cNvSpPr/>
            <p:nvPr/>
          </p:nvSpPr>
          <p:spPr>
            <a:xfrm>
              <a:off x="1925228" y="3497497"/>
              <a:ext cx="16972" cy="16972"/>
            </a:xfrm>
            <a:custGeom>
              <a:rect b="b" l="l" r="r" t="t"/>
              <a:pathLst>
                <a:path extrusionOk="0" h="646" w="646">
                  <a:moveTo>
                    <a:pt x="320" y="1"/>
                  </a:moveTo>
                  <a:cubicBezTo>
                    <a:pt x="139" y="1"/>
                    <a:pt x="0" y="146"/>
                    <a:pt x="0" y="320"/>
                  </a:cubicBezTo>
                  <a:cubicBezTo>
                    <a:pt x="0" y="500"/>
                    <a:pt x="139" y="646"/>
                    <a:pt x="320" y="646"/>
                  </a:cubicBezTo>
                  <a:cubicBezTo>
                    <a:pt x="500" y="646"/>
                    <a:pt x="646" y="500"/>
                    <a:pt x="646" y="320"/>
                  </a:cubicBezTo>
                  <a:cubicBezTo>
                    <a:pt x="646" y="146"/>
                    <a:pt x="500" y="1"/>
                    <a:pt x="320" y="1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7" name="Google Shape;2177;p105"/>
            <p:cNvSpPr/>
            <p:nvPr/>
          </p:nvSpPr>
          <p:spPr>
            <a:xfrm>
              <a:off x="2200407" y="3265169"/>
              <a:ext cx="16972" cy="16972"/>
            </a:xfrm>
            <a:custGeom>
              <a:rect b="b" l="l" r="r" t="t"/>
              <a:pathLst>
                <a:path extrusionOk="0" h="646" w="646">
                  <a:moveTo>
                    <a:pt x="326" y="0"/>
                  </a:moveTo>
                  <a:cubicBezTo>
                    <a:pt x="146" y="0"/>
                    <a:pt x="0" y="139"/>
                    <a:pt x="0" y="319"/>
                  </a:cubicBezTo>
                  <a:cubicBezTo>
                    <a:pt x="0" y="499"/>
                    <a:pt x="146" y="645"/>
                    <a:pt x="326" y="645"/>
                  </a:cubicBezTo>
                  <a:cubicBezTo>
                    <a:pt x="506" y="645"/>
                    <a:pt x="645" y="499"/>
                    <a:pt x="645" y="319"/>
                  </a:cubicBezTo>
                  <a:cubicBezTo>
                    <a:pt x="645" y="139"/>
                    <a:pt x="506" y="0"/>
                    <a:pt x="326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178" name="Google Shape;2178;p10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76302" y="1463500"/>
            <a:ext cx="1039610" cy="979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9" name="Google Shape;2179;p10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704875" y="1500105"/>
            <a:ext cx="1264802" cy="906424"/>
          </a:xfrm>
          <a:prstGeom prst="rect">
            <a:avLst/>
          </a:prstGeom>
          <a:noFill/>
          <a:ln>
            <a:noFill/>
          </a:ln>
        </p:spPr>
      </p:pic>
      <p:sp>
        <p:nvSpPr>
          <p:cNvPr id="2180" name="Google Shape;2180;p105"/>
          <p:cNvSpPr txBox="1"/>
          <p:nvPr/>
        </p:nvSpPr>
        <p:spPr>
          <a:xfrm>
            <a:off x="1030670" y="2487700"/>
            <a:ext cx="2893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Source Sans Pro"/>
              <a:buChar char="❖"/>
            </a:pPr>
            <a:r>
              <a:rPr lang="en-GB" sz="15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DIARY or JOURNAL</a:t>
            </a:r>
            <a:endParaRPr/>
          </a:p>
        </p:txBody>
      </p:sp>
      <p:sp>
        <p:nvSpPr>
          <p:cNvPr id="2181" name="Google Shape;2181;p105"/>
          <p:cNvSpPr txBox="1"/>
          <p:nvPr/>
        </p:nvSpPr>
        <p:spPr>
          <a:xfrm>
            <a:off x="3436046" y="2482663"/>
            <a:ext cx="2893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Source Sans Pro"/>
              <a:buChar char="❖"/>
            </a:pPr>
            <a:r>
              <a:rPr lang="en-GB" sz="15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INTERVIEW</a:t>
            </a:r>
            <a:endParaRPr/>
          </a:p>
        </p:txBody>
      </p:sp>
      <p:sp>
        <p:nvSpPr>
          <p:cNvPr id="2182" name="Google Shape;2182;p105"/>
          <p:cNvSpPr txBox="1"/>
          <p:nvPr/>
        </p:nvSpPr>
        <p:spPr>
          <a:xfrm>
            <a:off x="5885159" y="2482675"/>
            <a:ext cx="2893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Source Sans Pro"/>
              <a:buChar char="❖"/>
            </a:pPr>
            <a:r>
              <a:rPr lang="en-GB" sz="15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SPEECH</a:t>
            </a:r>
            <a:endParaRPr/>
          </a:p>
        </p:txBody>
      </p:sp>
      <p:pic>
        <p:nvPicPr>
          <p:cNvPr id="2183" name="Google Shape;2183;p10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989682" y="1500100"/>
            <a:ext cx="1150788" cy="979624"/>
          </a:xfrm>
          <a:prstGeom prst="rect">
            <a:avLst/>
          </a:prstGeom>
          <a:noFill/>
          <a:ln>
            <a:noFill/>
          </a:ln>
        </p:spPr>
      </p:pic>
      <p:sp>
        <p:nvSpPr>
          <p:cNvPr id="2184" name="Google Shape;2184;p105"/>
          <p:cNvSpPr txBox="1"/>
          <p:nvPr/>
        </p:nvSpPr>
        <p:spPr>
          <a:xfrm>
            <a:off x="468368" y="3840725"/>
            <a:ext cx="2893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Source Sans Pro"/>
              <a:buChar char="❖"/>
            </a:pPr>
            <a:r>
              <a:rPr lang="en-GB" sz="15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LETTER (informal or formal)</a:t>
            </a:r>
            <a:endParaRPr sz="1500">
              <a:solidFill>
                <a:schemeClr val="accent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pic>
        <p:nvPicPr>
          <p:cNvPr id="2185" name="Google Shape;2185;p105"/>
          <p:cNvPicPr preferRelativeResize="0"/>
          <p:nvPr/>
        </p:nvPicPr>
        <p:blipFill rotWithShape="1">
          <a:blip r:embed="rId7">
            <a:alphaModFix/>
          </a:blip>
          <a:srcRect b="11528" l="0" r="0" t="0"/>
          <a:stretch/>
        </p:blipFill>
        <p:spPr>
          <a:xfrm>
            <a:off x="1481486" y="3021104"/>
            <a:ext cx="1329267" cy="819613"/>
          </a:xfrm>
          <a:prstGeom prst="rect">
            <a:avLst/>
          </a:prstGeom>
          <a:noFill/>
          <a:ln>
            <a:noFill/>
          </a:ln>
        </p:spPr>
      </p:pic>
      <p:sp>
        <p:nvSpPr>
          <p:cNvPr id="2186" name="Google Shape;2186;p105"/>
          <p:cNvSpPr txBox="1"/>
          <p:nvPr/>
        </p:nvSpPr>
        <p:spPr>
          <a:xfrm>
            <a:off x="3097401" y="3840725"/>
            <a:ext cx="3159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Source Sans Pro"/>
              <a:buChar char="❖"/>
            </a:pPr>
            <a:r>
              <a:rPr lang="en-GB" sz="15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MAGAZINE ARTICLE or NEWSPAPER REPORT</a:t>
            </a:r>
            <a:endParaRPr sz="1500">
              <a:solidFill>
                <a:schemeClr val="accent5"/>
              </a:solidFill>
              <a:latin typeface="Source Sans Pro"/>
              <a:ea typeface="Source Sans Pro"/>
              <a:cs typeface="Source Sans Pro"/>
              <a:sym typeface="Source Sans Pro"/>
            </a:endParaRPr>
          </a:p>
        </p:txBody>
      </p:sp>
      <p:sp>
        <p:nvSpPr>
          <p:cNvPr id="2187" name="Google Shape;2187;p105"/>
          <p:cNvSpPr txBox="1"/>
          <p:nvPr/>
        </p:nvSpPr>
        <p:spPr>
          <a:xfrm>
            <a:off x="5641465" y="3956225"/>
            <a:ext cx="2893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23850" lvl="0" marL="457200" rtl="0" algn="l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500"/>
              <a:buFont typeface="Source Sans Pro"/>
              <a:buChar char="❖"/>
            </a:pPr>
            <a:r>
              <a:rPr lang="en-GB" sz="1500">
                <a:solidFill>
                  <a:schemeClr val="accent5"/>
                </a:solidFill>
                <a:latin typeface="Source Sans Pro"/>
                <a:ea typeface="Source Sans Pro"/>
                <a:cs typeface="Source Sans Pro"/>
                <a:sym typeface="Source Sans Pro"/>
              </a:rPr>
              <a:t>FORMAL REPORT</a:t>
            </a:r>
            <a:endParaRPr/>
          </a:p>
        </p:txBody>
      </p:sp>
      <p:pic>
        <p:nvPicPr>
          <p:cNvPr id="2188" name="Google Shape;2188;p10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737124" y="2903195"/>
            <a:ext cx="1150788" cy="976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9" name="Google Shape;2189;p105"/>
          <p:cNvPicPr preferRelativeResize="0"/>
          <p:nvPr/>
        </p:nvPicPr>
        <p:blipFill rotWithShape="1">
          <a:blip r:embed="rId9">
            <a:alphaModFix/>
          </a:blip>
          <a:srcRect b="4753" l="0" r="0" t="4708"/>
          <a:stretch/>
        </p:blipFill>
        <p:spPr>
          <a:xfrm>
            <a:off x="6145104" y="2903200"/>
            <a:ext cx="976968" cy="1136276"/>
          </a:xfrm>
          <a:prstGeom prst="rect">
            <a:avLst/>
          </a:prstGeom>
          <a:noFill/>
          <a:ln>
            <a:noFill/>
          </a:ln>
        </p:spPr>
      </p:pic>
      <p:sp>
        <p:nvSpPr>
          <p:cNvPr id="2190" name="Google Shape;2190;p105"/>
          <p:cNvSpPr txBox="1"/>
          <p:nvPr>
            <p:ph idx="4294967295" type="subTitle"/>
          </p:nvPr>
        </p:nvSpPr>
        <p:spPr>
          <a:xfrm>
            <a:off x="293325" y="4388125"/>
            <a:ext cx="8381100" cy="415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highlight>
                  <a:srgbClr val="980000"/>
                </a:highlight>
              </a:rPr>
              <a:t>Spend some time now mind-mapping the conventions and features of each of these text types…</a:t>
            </a:r>
            <a:endParaRPr sz="1500">
              <a:highlight>
                <a:srgbClr val="980000"/>
              </a:highlight>
            </a:endParaRPr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 sz="1300">
              <a:highlight>
                <a:srgbClr val="980000"/>
              </a:highlight>
            </a:endParaRPr>
          </a:p>
        </p:txBody>
      </p:sp>
      <p:grpSp>
        <p:nvGrpSpPr>
          <p:cNvPr id="2191" name="Google Shape;2191;p105"/>
          <p:cNvGrpSpPr/>
          <p:nvPr/>
        </p:nvGrpSpPr>
        <p:grpSpPr>
          <a:xfrm rot="-586166">
            <a:off x="7892818" y="3840968"/>
            <a:ext cx="1013000" cy="1012926"/>
            <a:chOff x="3281125" y="3805300"/>
            <a:chExt cx="339100" cy="339075"/>
          </a:xfrm>
        </p:grpSpPr>
        <p:sp>
          <p:nvSpPr>
            <p:cNvPr id="2192" name="Google Shape;2192;p105"/>
            <p:cNvSpPr/>
            <p:nvPr/>
          </p:nvSpPr>
          <p:spPr>
            <a:xfrm>
              <a:off x="3401150" y="3805300"/>
              <a:ext cx="85000" cy="106025"/>
            </a:xfrm>
            <a:custGeom>
              <a:rect b="b" l="l" r="r" t="t"/>
              <a:pathLst>
                <a:path extrusionOk="0" h="4241" w="3400">
                  <a:moveTo>
                    <a:pt x="1996" y="0"/>
                  </a:moveTo>
                  <a:lnTo>
                    <a:pt x="1747" y="156"/>
                  </a:lnTo>
                  <a:cubicBezTo>
                    <a:pt x="718" y="967"/>
                    <a:pt x="94" y="2214"/>
                    <a:pt x="1" y="3523"/>
                  </a:cubicBezTo>
                  <a:cubicBezTo>
                    <a:pt x="593" y="3929"/>
                    <a:pt x="1279" y="4178"/>
                    <a:pt x="1996" y="4240"/>
                  </a:cubicBezTo>
                  <a:lnTo>
                    <a:pt x="3399" y="1559"/>
                  </a:lnTo>
                  <a:lnTo>
                    <a:pt x="1996" y="0"/>
                  </a:lnTo>
                  <a:close/>
                </a:path>
              </a:pathLst>
            </a:custGeom>
            <a:solidFill>
              <a:srgbClr val="9E355A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3" name="Google Shape;2193;p105"/>
            <p:cNvSpPr/>
            <p:nvPr/>
          </p:nvSpPr>
          <p:spPr>
            <a:xfrm>
              <a:off x="3451050" y="3805300"/>
              <a:ext cx="49125" cy="106025"/>
            </a:xfrm>
            <a:custGeom>
              <a:rect b="b" l="l" r="r" t="t"/>
              <a:pathLst>
                <a:path extrusionOk="0" h="4241" w="1965">
                  <a:moveTo>
                    <a:pt x="0" y="0"/>
                  </a:moveTo>
                  <a:lnTo>
                    <a:pt x="0" y="4240"/>
                  </a:lnTo>
                  <a:cubicBezTo>
                    <a:pt x="717" y="4178"/>
                    <a:pt x="1403" y="3929"/>
                    <a:pt x="1965" y="3523"/>
                  </a:cubicBezTo>
                  <a:cubicBezTo>
                    <a:pt x="1902" y="2214"/>
                    <a:pt x="1247" y="998"/>
                    <a:pt x="219" y="1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9E355A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4" name="Google Shape;2194;p105"/>
            <p:cNvSpPr/>
            <p:nvPr/>
          </p:nvSpPr>
          <p:spPr>
            <a:xfrm>
              <a:off x="3599925" y="3962750"/>
              <a:ext cx="20300" cy="181625"/>
            </a:xfrm>
            <a:custGeom>
              <a:rect b="b" l="l" r="r" t="t"/>
              <a:pathLst>
                <a:path extrusionOk="0" h="7265" w="812">
                  <a:moveTo>
                    <a:pt x="0" y="0"/>
                  </a:moveTo>
                  <a:lnTo>
                    <a:pt x="0" y="7265"/>
                  </a:lnTo>
                  <a:lnTo>
                    <a:pt x="811" y="7265"/>
                  </a:lnTo>
                  <a:lnTo>
                    <a:pt x="811" y="1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B448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5" name="Google Shape;2195;p105"/>
            <p:cNvSpPr/>
            <p:nvPr/>
          </p:nvSpPr>
          <p:spPr>
            <a:xfrm>
              <a:off x="3281125" y="3961950"/>
              <a:ext cx="20300" cy="182425"/>
            </a:xfrm>
            <a:custGeom>
              <a:rect b="b" l="l" r="r" t="t"/>
              <a:pathLst>
                <a:path extrusionOk="0" h="7297" w="812">
                  <a:moveTo>
                    <a:pt x="811" y="1"/>
                  </a:moveTo>
                  <a:lnTo>
                    <a:pt x="0" y="63"/>
                  </a:lnTo>
                  <a:lnTo>
                    <a:pt x="0" y="7297"/>
                  </a:lnTo>
                  <a:lnTo>
                    <a:pt x="811" y="7297"/>
                  </a:lnTo>
                  <a:lnTo>
                    <a:pt x="811" y="1"/>
                  </a:lnTo>
                  <a:close/>
                </a:path>
              </a:pathLst>
            </a:custGeom>
            <a:solidFill>
              <a:srgbClr val="FFB448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6" name="Google Shape;2196;p105"/>
            <p:cNvSpPr/>
            <p:nvPr/>
          </p:nvSpPr>
          <p:spPr>
            <a:xfrm>
              <a:off x="3327100" y="3867650"/>
              <a:ext cx="247900" cy="95125"/>
            </a:xfrm>
            <a:custGeom>
              <a:rect b="b" l="l" r="r" t="t"/>
              <a:pathLst>
                <a:path extrusionOk="0" h="3805" w="9916">
                  <a:moveTo>
                    <a:pt x="1" y="0"/>
                  </a:moveTo>
                  <a:lnTo>
                    <a:pt x="1" y="1746"/>
                  </a:lnTo>
                  <a:cubicBezTo>
                    <a:pt x="1" y="2276"/>
                    <a:pt x="126" y="2806"/>
                    <a:pt x="406" y="3305"/>
                  </a:cubicBezTo>
                  <a:lnTo>
                    <a:pt x="437" y="3305"/>
                  </a:lnTo>
                  <a:lnTo>
                    <a:pt x="4553" y="3773"/>
                  </a:lnTo>
                  <a:lnTo>
                    <a:pt x="4927" y="3804"/>
                  </a:lnTo>
                  <a:lnTo>
                    <a:pt x="9916" y="1778"/>
                  </a:lnTo>
                  <a:lnTo>
                    <a:pt x="4958" y="1372"/>
                  </a:lnTo>
                  <a:cubicBezTo>
                    <a:pt x="4604" y="907"/>
                    <a:pt x="4060" y="646"/>
                    <a:pt x="3496" y="646"/>
                  </a:cubicBezTo>
                  <a:cubicBezTo>
                    <a:pt x="3266" y="646"/>
                    <a:pt x="3033" y="690"/>
                    <a:pt x="2807" y="780"/>
                  </a:cubicBezTo>
                  <a:cubicBezTo>
                    <a:pt x="2549" y="870"/>
                    <a:pt x="2313" y="910"/>
                    <a:pt x="2092" y="910"/>
                  </a:cubicBezTo>
                  <a:cubicBezTo>
                    <a:pt x="1322" y="910"/>
                    <a:pt x="727" y="436"/>
                    <a:pt x="1" y="0"/>
                  </a:cubicBezTo>
                  <a:close/>
                </a:path>
              </a:pathLst>
            </a:custGeom>
            <a:solidFill>
              <a:srgbClr val="FF9136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7" name="Google Shape;2197;p105"/>
            <p:cNvSpPr/>
            <p:nvPr/>
          </p:nvSpPr>
          <p:spPr>
            <a:xfrm>
              <a:off x="3451050" y="3867650"/>
              <a:ext cx="123175" cy="95900"/>
            </a:xfrm>
            <a:custGeom>
              <a:rect b="b" l="l" r="r" t="t"/>
              <a:pathLst>
                <a:path extrusionOk="0" h="3836" w="4927">
                  <a:moveTo>
                    <a:pt x="4927" y="0"/>
                  </a:moveTo>
                  <a:cubicBezTo>
                    <a:pt x="4200" y="436"/>
                    <a:pt x="3605" y="910"/>
                    <a:pt x="2850" y="910"/>
                  </a:cubicBezTo>
                  <a:cubicBezTo>
                    <a:pt x="2633" y="910"/>
                    <a:pt x="2402" y="870"/>
                    <a:pt x="2152" y="780"/>
                  </a:cubicBezTo>
                  <a:cubicBezTo>
                    <a:pt x="1938" y="703"/>
                    <a:pt x="1718" y="666"/>
                    <a:pt x="1501" y="666"/>
                  </a:cubicBezTo>
                  <a:cubicBezTo>
                    <a:pt x="923" y="666"/>
                    <a:pt x="363" y="928"/>
                    <a:pt x="0" y="1403"/>
                  </a:cubicBezTo>
                  <a:lnTo>
                    <a:pt x="0" y="3835"/>
                  </a:lnTo>
                  <a:lnTo>
                    <a:pt x="374" y="3804"/>
                  </a:lnTo>
                  <a:lnTo>
                    <a:pt x="4552" y="3336"/>
                  </a:lnTo>
                  <a:cubicBezTo>
                    <a:pt x="4802" y="2838"/>
                    <a:pt x="4927" y="2308"/>
                    <a:pt x="4927" y="1778"/>
                  </a:cubicBezTo>
                  <a:lnTo>
                    <a:pt x="4927" y="0"/>
                  </a:lnTo>
                  <a:close/>
                </a:path>
              </a:pathLst>
            </a:custGeom>
            <a:solidFill>
              <a:srgbClr val="FF9136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8" name="Google Shape;2198;p105"/>
            <p:cNvSpPr/>
            <p:nvPr/>
          </p:nvSpPr>
          <p:spPr>
            <a:xfrm>
              <a:off x="3281125" y="3908175"/>
              <a:ext cx="339100" cy="167600"/>
            </a:xfrm>
            <a:custGeom>
              <a:rect b="b" l="l" r="r" t="t"/>
              <a:pathLst>
                <a:path extrusionOk="0" h="6704" w="13564">
                  <a:moveTo>
                    <a:pt x="0" y="1"/>
                  </a:moveTo>
                  <a:lnTo>
                    <a:pt x="0" y="2183"/>
                  </a:lnTo>
                  <a:cubicBezTo>
                    <a:pt x="0" y="4677"/>
                    <a:pt x="2027" y="6704"/>
                    <a:pt x="4521" y="6704"/>
                  </a:cubicBezTo>
                  <a:lnTo>
                    <a:pt x="6797" y="6704"/>
                  </a:lnTo>
                  <a:lnTo>
                    <a:pt x="8886" y="6112"/>
                  </a:lnTo>
                  <a:cubicBezTo>
                    <a:pt x="11381" y="6112"/>
                    <a:pt x="13563" y="2183"/>
                    <a:pt x="13563" y="2183"/>
                  </a:cubicBezTo>
                  <a:cubicBezTo>
                    <a:pt x="13563" y="2183"/>
                    <a:pt x="10390" y="1574"/>
                    <a:pt x="8375" y="1574"/>
                  </a:cubicBezTo>
                  <a:cubicBezTo>
                    <a:pt x="7580" y="1574"/>
                    <a:pt x="6965" y="1669"/>
                    <a:pt x="6797" y="1934"/>
                  </a:cubicBezTo>
                  <a:cubicBezTo>
                    <a:pt x="6335" y="1194"/>
                    <a:pt x="5531" y="780"/>
                    <a:pt x="4701" y="780"/>
                  </a:cubicBezTo>
                  <a:cubicBezTo>
                    <a:pt x="4411" y="780"/>
                    <a:pt x="4118" y="831"/>
                    <a:pt x="3835" y="936"/>
                  </a:cubicBezTo>
                  <a:cubicBezTo>
                    <a:pt x="3487" y="1073"/>
                    <a:pt x="3120" y="1140"/>
                    <a:pt x="2754" y="1140"/>
                  </a:cubicBezTo>
                  <a:cubicBezTo>
                    <a:pt x="2202" y="1140"/>
                    <a:pt x="1654" y="987"/>
                    <a:pt x="1185" y="687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EA2A54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9" name="Google Shape;2199;p105"/>
            <p:cNvSpPr/>
            <p:nvPr/>
          </p:nvSpPr>
          <p:spPr>
            <a:xfrm>
              <a:off x="3341925" y="3976000"/>
              <a:ext cx="78750" cy="60025"/>
            </a:xfrm>
            <a:custGeom>
              <a:rect b="b" l="l" r="r" t="t"/>
              <a:pathLst>
                <a:path extrusionOk="0" h="2401" w="3150">
                  <a:moveTo>
                    <a:pt x="0" y="0"/>
                  </a:moveTo>
                  <a:lnTo>
                    <a:pt x="0" y="405"/>
                  </a:lnTo>
                  <a:cubicBezTo>
                    <a:pt x="0" y="1497"/>
                    <a:pt x="873" y="2401"/>
                    <a:pt x="1996" y="2401"/>
                  </a:cubicBezTo>
                  <a:lnTo>
                    <a:pt x="3149" y="2401"/>
                  </a:lnTo>
                  <a:lnTo>
                    <a:pt x="3149" y="1996"/>
                  </a:lnTo>
                  <a:cubicBezTo>
                    <a:pt x="3149" y="904"/>
                    <a:pt x="2276" y="0"/>
                    <a:pt x="1154" y="0"/>
                  </a:cubicBezTo>
                  <a:close/>
                </a:path>
              </a:pathLst>
            </a:custGeom>
            <a:solidFill>
              <a:srgbClr val="E8C7A3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0" name="Google Shape;2200;p105"/>
            <p:cNvSpPr/>
            <p:nvPr/>
          </p:nvSpPr>
          <p:spPr>
            <a:xfrm>
              <a:off x="3451050" y="3908175"/>
              <a:ext cx="169175" cy="167600"/>
            </a:xfrm>
            <a:custGeom>
              <a:rect b="b" l="l" r="r" t="t"/>
              <a:pathLst>
                <a:path extrusionOk="0" h="6704" w="6767">
                  <a:moveTo>
                    <a:pt x="6766" y="1"/>
                  </a:moveTo>
                  <a:lnTo>
                    <a:pt x="5612" y="687"/>
                  </a:lnTo>
                  <a:cubicBezTo>
                    <a:pt x="5125" y="987"/>
                    <a:pt x="4581" y="1140"/>
                    <a:pt x="4035" y="1140"/>
                  </a:cubicBezTo>
                  <a:cubicBezTo>
                    <a:pt x="3673" y="1140"/>
                    <a:pt x="3310" y="1073"/>
                    <a:pt x="2962" y="936"/>
                  </a:cubicBezTo>
                  <a:cubicBezTo>
                    <a:pt x="2672" y="831"/>
                    <a:pt x="2375" y="780"/>
                    <a:pt x="2083" y="780"/>
                  </a:cubicBezTo>
                  <a:cubicBezTo>
                    <a:pt x="1250" y="780"/>
                    <a:pt x="462" y="1194"/>
                    <a:pt x="0" y="1934"/>
                  </a:cubicBezTo>
                  <a:lnTo>
                    <a:pt x="0" y="6704"/>
                  </a:lnTo>
                  <a:lnTo>
                    <a:pt x="2276" y="6704"/>
                  </a:lnTo>
                  <a:cubicBezTo>
                    <a:pt x="4739" y="6673"/>
                    <a:pt x="6766" y="4677"/>
                    <a:pt x="6766" y="2183"/>
                  </a:cubicBezTo>
                  <a:lnTo>
                    <a:pt x="6766" y="1"/>
                  </a:lnTo>
                  <a:close/>
                </a:path>
              </a:pathLst>
            </a:custGeom>
            <a:solidFill>
              <a:srgbClr val="EA2A54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1" name="Google Shape;2201;p105"/>
            <p:cNvSpPr/>
            <p:nvPr/>
          </p:nvSpPr>
          <p:spPr>
            <a:xfrm>
              <a:off x="3481450" y="3975200"/>
              <a:ext cx="79525" cy="60825"/>
            </a:xfrm>
            <a:custGeom>
              <a:rect b="b" l="l" r="r" t="t"/>
              <a:pathLst>
                <a:path extrusionOk="0" h="2433" w="3181">
                  <a:moveTo>
                    <a:pt x="1996" y="1"/>
                  </a:moveTo>
                  <a:cubicBezTo>
                    <a:pt x="873" y="1"/>
                    <a:pt x="0" y="905"/>
                    <a:pt x="0" y="1996"/>
                  </a:cubicBezTo>
                  <a:lnTo>
                    <a:pt x="0" y="2433"/>
                  </a:lnTo>
                  <a:lnTo>
                    <a:pt x="1154" y="2433"/>
                  </a:lnTo>
                  <a:cubicBezTo>
                    <a:pt x="2276" y="2433"/>
                    <a:pt x="3181" y="1529"/>
                    <a:pt x="3149" y="406"/>
                  </a:cubicBezTo>
                  <a:lnTo>
                    <a:pt x="3149" y="1"/>
                  </a:lnTo>
                  <a:close/>
                </a:path>
              </a:pathLst>
            </a:custGeom>
            <a:solidFill>
              <a:srgbClr val="E8C7A3"/>
            </a:solidFill>
            <a:ln>
              <a:noFill/>
            </a:ln>
          </p:spPr>
          <p:txBody>
            <a:bodyPr anchorCtr="0" anchor="ctr" bIns="225500" lIns="225500" spcFirstLastPara="1" rIns="225500" wrap="square" tIns="2255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5" name="Shape 2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6" name="Google Shape;2206;p10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8156" y="-38175"/>
            <a:ext cx="7308141" cy="51435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7" name="Google Shape;2207;p10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47875" y="106148"/>
            <a:ext cx="1708125" cy="957926"/>
          </a:xfrm>
          <a:prstGeom prst="rect">
            <a:avLst/>
          </a:prstGeom>
          <a:noFill/>
          <a:ln cap="flat" cmpd="sng" w="38100">
            <a:solidFill>
              <a:srgbClr val="9900FF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08" name="Google Shape;2208;p106"/>
          <p:cNvSpPr/>
          <p:nvPr/>
        </p:nvSpPr>
        <p:spPr>
          <a:xfrm>
            <a:off x="5992800" y="582100"/>
            <a:ext cx="1068900" cy="305400"/>
          </a:xfrm>
          <a:prstGeom prst="rect">
            <a:avLst/>
          </a:prstGeom>
          <a:solidFill>
            <a:srgbClr val="FFDFB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Bubblegum Sans"/>
                <a:ea typeface="Bubblegum Sans"/>
                <a:cs typeface="Bubblegum Sans"/>
                <a:sym typeface="Bubblegum Sans"/>
              </a:rPr>
              <a:t>Journal /</a:t>
            </a:r>
            <a:endParaRPr b="1" sz="1500">
              <a:latin typeface="Bubblegum Sans"/>
              <a:ea typeface="Bubblegum Sans"/>
              <a:cs typeface="Bubblegum Sans"/>
              <a:sym typeface="Bubblegum Sans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500">
                <a:latin typeface="Bubblegum Sans"/>
                <a:ea typeface="Bubblegum Sans"/>
                <a:cs typeface="Bubblegum Sans"/>
                <a:sym typeface="Bubblegum Sans"/>
              </a:rPr>
              <a:t>Diary</a:t>
            </a:r>
            <a:endParaRPr b="1" sz="1500">
              <a:latin typeface="Bubblegum Sans"/>
              <a:ea typeface="Bubblegum Sans"/>
              <a:cs typeface="Bubblegum Sans"/>
              <a:sym typeface="Bubblegum San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ECBA0"/>
        </a:solidFill>
      </p:bgPr>
    </p:bg>
    <p:spTree>
      <p:nvGrpSpPr>
        <p:cNvPr id="2212" name="Shape 2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3" name="Google Shape;2213;p10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450" y="2139850"/>
            <a:ext cx="5371325" cy="2942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4" name="Google Shape;2214;p10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53846">
            <a:off x="6008839" y="938139"/>
            <a:ext cx="2914996" cy="4077097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15" name="Google Shape;2215;p107"/>
          <p:cNvSpPr/>
          <p:nvPr/>
        </p:nvSpPr>
        <p:spPr>
          <a:xfrm>
            <a:off x="159775" y="1346650"/>
            <a:ext cx="4962900" cy="926400"/>
          </a:xfrm>
          <a:prstGeom prst="roundRect">
            <a:avLst>
              <a:gd fmla="val 24845" name="adj"/>
            </a:avLst>
          </a:prstGeom>
          <a:solidFill>
            <a:srgbClr val="F4CCCC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What might be some things that 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servants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 witness?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What do the 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serving men</a:t>
            </a:r>
            <a:r>
              <a:rPr lang="en-GB">
                <a:latin typeface="Calibri"/>
                <a:ea typeface="Calibri"/>
                <a:cs typeface="Calibri"/>
                <a:sym typeface="Calibri"/>
              </a:rPr>
              <a:t> feel about the feast?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Calibri"/>
                <a:ea typeface="Calibri"/>
                <a:cs typeface="Calibri"/>
                <a:sym typeface="Calibri"/>
              </a:rPr>
              <a:t>What would be rumours or gossip they observe? </a:t>
            </a:r>
            <a:r>
              <a:rPr i="1" lang="en-GB">
                <a:latin typeface="Calibri"/>
                <a:ea typeface="Calibri"/>
                <a:cs typeface="Calibri"/>
                <a:sym typeface="Calibri"/>
              </a:rPr>
              <a:t>Remember they are </a:t>
            </a:r>
            <a:r>
              <a:rPr i="1" lang="en-GB">
                <a:latin typeface="Calibri"/>
                <a:ea typeface="Calibri"/>
                <a:cs typeface="Calibri"/>
                <a:sym typeface="Calibri"/>
              </a:rPr>
              <a:t>servants</a:t>
            </a:r>
            <a:r>
              <a:rPr i="1" lang="en-GB">
                <a:latin typeface="Calibri"/>
                <a:ea typeface="Calibri"/>
                <a:cs typeface="Calibri"/>
                <a:sym typeface="Calibri"/>
              </a:rPr>
              <a:t>, they would not dare to state things as a fact!</a:t>
            </a:r>
            <a:endParaRPr i="1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6" name="Google Shape;2216;p107"/>
          <p:cNvSpPr/>
          <p:nvPr/>
        </p:nvSpPr>
        <p:spPr>
          <a:xfrm>
            <a:off x="152100" y="792594"/>
            <a:ext cx="4962900" cy="447300"/>
          </a:xfrm>
          <a:prstGeom prst="rect">
            <a:avLst/>
          </a:prstGeom>
          <a:solidFill>
            <a:srgbClr val="FF9900"/>
          </a:solidFill>
          <a:ln cap="flat" cmpd="sng" w="28575">
            <a:solidFill>
              <a:srgbClr val="783F0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Calibri"/>
                <a:ea typeface="Calibri"/>
                <a:cs typeface="Calibri"/>
                <a:sym typeface="Calibri"/>
              </a:rPr>
              <a:t>For Question 4 on the FLE Paper 1: Reading Paper, you will need to write in a role!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7" name="Google Shape;2217;p107"/>
          <p:cNvSpPr/>
          <p:nvPr/>
        </p:nvSpPr>
        <p:spPr>
          <a:xfrm>
            <a:off x="0" y="4975"/>
            <a:ext cx="9144000" cy="6654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300">
                <a:solidFill>
                  <a:schemeClr val="dk1"/>
                </a:solidFill>
                <a:latin typeface="Eagle Lake"/>
                <a:ea typeface="Eagle Lake"/>
                <a:cs typeface="Eagle Lake"/>
                <a:sym typeface="Eagle Lake"/>
              </a:rPr>
              <a:t>Act I - R&amp;J Empathic Practise</a:t>
            </a:r>
            <a:endParaRPr sz="3300">
              <a:solidFill>
                <a:schemeClr val="dk1"/>
              </a:solidFill>
              <a:latin typeface="Eagle Lake"/>
              <a:ea typeface="Eagle Lake"/>
              <a:cs typeface="Eagle Lake"/>
              <a:sym typeface="Eagle Lake"/>
            </a:endParaRPr>
          </a:p>
        </p:txBody>
      </p:sp>
      <p:pic>
        <p:nvPicPr>
          <p:cNvPr id="2218" name="Google Shape;2218;p10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53804">
            <a:off x="5283280" y="905191"/>
            <a:ext cx="2849790" cy="4021493"/>
          </a:xfrm>
          <a:prstGeom prst="rect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2219" name="Google Shape;2219;p107"/>
          <p:cNvSpPr/>
          <p:nvPr/>
        </p:nvSpPr>
        <p:spPr>
          <a:xfrm>
            <a:off x="3488350" y="4669900"/>
            <a:ext cx="1797600" cy="343800"/>
          </a:xfrm>
          <a:prstGeom prst="rect">
            <a:avLst/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0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NEW* Capulet Feast Interview (R&amp;J) insert - P1 Q4</a:t>
            </a:r>
            <a:endParaRPr b="1" sz="100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20" name="Google Shape;2220;p10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181050" y="4618150"/>
            <a:ext cx="447300" cy="447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4" name="Shape 2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5" name="Google Shape;2225;p108"/>
          <p:cNvSpPr txBox="1"/>
          <p:nvPr>
            <p:ph type="ctrTitle"/>
          </p:nvPr>
        </p:nvSpPr>
        <p:spPr>
          <a:xfrm>
            <a:off x="4464050" y="151075"/>
            <a:ext cx="2619600" cy="1041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/>
              <a:t>FLE Qu4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/>
              <a:t>GENERIC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600"/>
              <a:t>MARK SCHEME:</a:t>
            </a:r>
            <a:endParaRPr sz="26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600"/>
          </a:p>
        </p:txBody>
      </p:sp>
      <p:grpSp>
        <p:nvGrpSpPr>
          <p:cNvPr id="2226" name="Google Shape;2226;p108"/>
          <p:cNvGrpSpPr/>
          <p:nvPr/>
        </p:nvGrpSpPr>
        <p:grpSpPr>
          <a:xfrm>
            <a:off x="2009690" y="333127"/>
            <a:ext cx="818600" cy="736828"/>
            <a:chOff x="1903737" y="3215540"/>
            <a:chExt cx="411874" cy="370731"/>
          </a:xfrm>
        </p:grpSpPr>
        <p:sp>
          <p:nvSpPr>
            <p:cNvPr id="2227" name="Google Shape;2227;p108"/>
            <p:cNvSpPr/>
            <p:nvPr/>
          </p:nvSpPr>
          <p:spPr>
            <a:xfrm>
              <a:off x="2115940" y="3285661"/>
              <a:ext cx="77451" cy="75271"/>
            </a:xfrm>
            <a:custGeom>
              <a:rect b="b" l="l" r="r" t="t"/>
              <a:pathLst>
                <a:path extrusionOk="0" h="2865" w="2948">
                  <a:moveTo>
                    <a:pt x="1475" y="0"/>
                  </a:moveTo>
                  <a:cubicBezTo>
                    <a:pt x="1438" y="0"/>
                    <a:pt x="1401" y="25"/>
                    <a:pt x="1398" y="73"/>
                  </a:cubicBezTo>
                  <a:cubicBezTo>
                    <a:pt x="1398" y="781"/>
                    <a:pt x="822" y="1356"/>
                    <a:pt x="115" y="1356"/>
                  </a:cubicBezTo>
                  <a:cubicBezTo>
                    <a:pt x="110" y="1356"/>
                    <a:pt x="106" y="1356"/>
                    <a:pt x="102" y="1356"/>
                  </a:cubicBezTo>
                  <a:cubicBezTo>
                    <a:pt x="1" y="1356"/>
                    <a:pt x="1" y="1517"/>
                    <a:pt x="102" y="1517"/>
                  </a:cubicBezTo>
                  <a:cubicBezTo>
                    <a:pt x="106" y="1517"/>
                    <a:pt x="110" y="1516"/>
                    <a:pt x="115" y="1516"/>
                  </a:cubicBezTo>
                  <a:cubicBezTo>
                    <a:pt x="822" y="1516"/>
                    <a:pt x="1391" y="2085"/>
                    <a:pt x="1398" y="2792"/>
                  </a:cubicBezTo>
                  <a:cubicBezTo>
                    <a:pt x="1401" y="2841"/>
                    <a:pt x="1438" y="2865"/>
                    <a:pt x="1475" y="2865"/>
                  </a:cubicBezTo>
                  <a:cubicBezTo>
                    <a:pt x="1512" y="2865"/>
                    <a:pt x="1550" y="2841"/>
                    <a:pt x="1557" y="2792"/>
                  </a:cubicBezTo>
                  <a:cubicBezTo>
                    <a:pt x="1557" y="2085"/>
                    <a:pt x="2126" y="1516"/>
                    <a:pt x="2834" y="1516"/>
                  </a:cubicBezTo>
                  <a:cubicBezTo>
                    <a:pt x="2838" y="1516"/>
                    <a:pt x="2842" y="1517"/>
                    <a:pt x="2846" y="1517"/>
                  </a:cubicBezTo>
                  <a:cubicBezTo>
                    <a:pt x="2947" y="1517"/>
                    <a:pt x="2947" y="1356"/>
                    <a:pt x="2846" y="1356"/>
                  </a:cubicBezTo>
                  <a:cubicBezTo>
                    <a:pt x="2842" y="1356"/>
                    <a:pt x="2838" y="1356"/>
                    <a:pt x="2834" y="1356"/>
                  </a:cubicBezTo>
                  <a:cubicBezTo>
                    <a:pt x="2126" y="1349"/>
                    <a:pt x="1557" y="781"/>
                    <a:pt x="1557" y="73"/>
                  </a:cubicBezTo>
                  <a:cubicBezTo>
                    <a:pt x="1550" y="25"/>
                    <a:pt x="1512" y="0"/>
                    <a:pt x="1475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8" name="Google Shape;2228;p108"/>
            <p:cNvSpPr/>
            <p:nvPr/>
          </p:nvSpPr>
          <p:spPr>
            <a:xfrm>
              <a:off x="2116939" y="3285425"/>
              <a:ext cx="44663" cy="74798"/>
            </a:xfrm>
            <a:custGeom>
              <a:rect b="b" l="l" r="r" t="t"/>
              <a:pathLst>
                <a:path extrusionOk="0" h="2847" w="1700">
                  <a:moveTo>
                    <a:pt x="1437" y="1"/>
                  </a:moveTo>
                  <a:cubicBezTo>
                    <a:pt x="1395" y="1"/>
                    <a:pt x="1353" y="30"/>
                    <a:pt x="1360" y="89"/>
                  </a:cubicBezTo>
                  <a:cubicBezTo>
                    <a:pt x="1353" y="589"/>
                    <a:pt x="1062" y="1039"/>
                    <a:pt x="611" y="1247"/>
                  </a:cubicBezTo>
                  <a:lnTo>
                    <a:pt x="604" y="1247"/>
                  </a:lnTo>
                  <a:cubicBezTo>
                    <a:pt x="548" y="1275"/>
                    <a:pt x="500" y="1289"/>
                    <a:pt x="444" y="1310"/>
                  </a:cubicBezTo>
                  <a:lnTo>
                    <a:pt x="430" y="1310"/>
                  </a:lnTo>
                  <a:lnTo>
                    <a:pt x="361" y="1324"/>
                  </a:lnTo>
                  <a:lnTo>
                    <a:pt x="347" y="1324"/>
                  </a:lnTo>
                  <a:cubicBezTo>
                    <a:pt x="319" y="1331"/>
                    <a:pt x="292" y="1338"/>
                    <a:pt x="271" y="1345"/>
                  </a:cubicBezTo>
                  <a:lnTo>
                    <a:pt x="257" y="1345"/>
                  </a:lnTo>
                  <a:lnTo>
                    <a:pt x="188" y="1352"/>
                  </a:lnTo>
                  <a:lnTo>
                    <a:pt x="84" y="1352"/>
                  </a:lnTo>
                  <a:cubicBezTo>
                    <a:pt x="35" y="1352"/>
                    <a:pt x="0" y="1386"/>
                    <a:pt x="0" y="1428"/>
                  </a:cubicBezTo>
                  <a:cubicBezTo>
                    <a:pt x="0" y="1476"/>
                    <a:pt x="35" y="1511"/>
                    <a:pt x="84" y="1511"/>
                  </a:cubicBezTo>
                  <a:lnTo>
                    <a:pt x="188" y="1511"/>
                  </a:lnTo>
                  <a:lnTo>
                    <a:pt x="257" y="1518"/>
                  </a:lnTo>
                  <a:lnTo>
                    <a:pt x="271" y="1518"/>
                  </a:lnTo>
                  <a:cubicBezTo>
                    <a:pt x="292" y="1525"/>
                    <a:pt x="319" y="1525"/>
                    <a:pt x="347" y="1532"/>
                  </a:cubicBezTo>
                  <a:lnTo>
                    <a:pt x="361" y="1532"/>
                  </a:lnTo>
                  <a:lnTo>
                    <a:pt x="430" y="1553"/>
                  </a:lnTo>
                  <a:lnTo>
                    <a:pt x="444" y="1553"/>
                  </a:lnTo>
                  <a:cubicBezTo>
                    <a:pt x="500" y="1567"/>
                    <a:pt x="548" y="1587"/>
                    <a:pt x="604" y="1608"/>
                  </a:cubicBezTo>
                  <a:lnTo>
                    <a:pt x="611" y="1608"/>
                  </a:lnTo>
                  <a:cubicBezTo>
                    <a:pt x="1062" y="1816"/>
                    <a:pt x="1353" y="2274"/>
                    <a:pt x="1360" y="2773"/>
                  </a:cubicBezTo>
                  <a:cubicBezTo>
                    <a:pt x="1363" y="2822"/>
                    <a:pt x="1400" y="2846"/>
                    <a:pt x="1437" y="2846"/>
                  </a:cubicBezTo>
                  <a:cubicBezTo>
                    <a:pt x="1474" y="2846"/>
                    <a:pt x="1512" y="2822"/>
                    <a:pt x="1519" y="2773"/>
                  </a:cubicBezTo>
                  <a:cubicBezTo>
                    <a:pt x="1519" y="2538"/>
                    <a:pt x="1582" y="2309"/>
                    <a:pt x="1700" y="2108"/>
                  </a:cubicBezTo>
                  <a:cubicBezTo>
                    <a:pt x="1637" y="1851"/>
                    <a:pt x="1499" y="1615"/>
                    <a:pt x="1290" y="1442"/>
                  </a:cubicBezTo>
                  <a:cubicBezTo>
                    <a:pt x="1499" y="1261"/>
                    <a:pt x="1644" y="1019"/>
                    <a:pt x="1700" y="748"/>
                  </a:cubicBezTo>
                  <a:cubicBezTo>
                    <a:pt x="1582" y="547"/>
                    <a:pt x="1519" y="318"/>
                    <a:pt x="1519" y="89"/>
                  </a:cubicBezTo>
                  <a:cubicBezTo>
                    <a:pt x="1523" y="30"/>
                    <a:pt x="1480" y="1"/>
                    <a:pt x="1437" y="1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9" name="Google Shape;2229;p108"/>
            <p:cNvSpPr/>
            <p:nvPr/>
          </p:nvSpPr>
          <p:spPr>
            <a:xfrm>
              <a:off x="2200407" y="3381609"/>
              <a:ext cx="28453" cy="28453"/>
            </a:xfrm>
            <a:custGeom>
              <a:rect b="b" l="l" r="r" t="t"/>
              <a:pathLst>
                <a:path extrusionOk="0" h="1083" w="1083">
                  <a:moveTo>
                    <a:pt x="541" y="0"/>
                  </a:moveTo>
                  <a:cubicBezTo>
                    <a:pt x="236" y="0"/>
                    <a:pt x="0" y="243"/>
                    <a:pt x="0" y="541"/>
                  </a:cubicBezTo>
                  <a:cubicBezTo>
                    <a:pt x="0" y="846"/>
                    <a:pt x="236" y="1082"/>
                    <a:pt x="541" y="1082"/>
                  </a:cubicBezTo>
                  <a:cubicBezTo>
                    <a:pt x="839" y="1082"/>
                    <a:pt x="1082" y="846"/>
                    <a:pt x="1082" y="541"/>
                  </a:cubicBezTo>
                  <a:cubicBezTo>
                    <a:pt x="1082" y="243"/>
                    <a:pt x="839" y="0"/>
                    <a:pt x="541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0" name="Google Shape;2230;p108"/>
            <p:cNvSpPr/>
            <p:nvPr/>
          </p:nvSpPr>
          <p:spPr>
            <a:xfrm>
              <a:off x="1942174" y="3547073"/>
              <a:ext cx="28453" cy="28453"/>
            </a:xfrm>
            <a:custGeom>
              <a:rect b="b" l="l" r="r" t="t"/>
              <a:pathLst>
                <a:path extrusionOk="0" h="1083" w="1083">
                  <a:moveTo>
                    <a:pt x="542" y="0"/>
                  </a:moveTo>
                  <a:cubicBezTo>
                    <a:pt x="243" y="0"/>
                    <a:pt x="1" y="243"/>
                    <a:pt x="1" y="541"/>
                  </a:cubicBezTo>
                  <a:cubicBezTo>
                    <a:pt x="1" y="840"/>
                    <a:pt x="243" y="1082"/>
                    <a:pt x="542" y="1082"/>
                  </a:cubicBezTo>
                  <a:cubicBezTo>
                    <a:pt x="840" y="1082"/>
                    <a:pt x="1083" y="840"/>
                    <a:pt x="1083" y="541"/>
                  </a:cubicBezTo>
                  <a:cubicBezTo>
                    <a:pt x="1083" y="243"/>
                    <a:pt x="840" y="0"/>
                    <a:pt x="542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1" name="Google Shape;2231;p108"/>
            <p:cNvSpPr/>
            <p:nvPr/>
          </p:nvSpPr>
          <p:spPr>
            <a:xfrm>
              <a:off x="1903737" y="3215540"/>
              <a:ext cx="411874" cy="370731"/>
            </a:xfrm>
            <a:custGeom>
              <a:rect b="b" l="l" r="r" t="t"/>
              <a:pathLst>
                <a:path extrusionOk="0" h="14111" w="15677">
                  <a:moveTo>
                    <a:pt x="5942" y="0"/>
                  </a:moveTo>
                  <a:cubicBezTo>
                    <a:pt x="5889" y="0"/>
                    <a:pt x="5834" y="12"/>
                    <a:pt x="5778" y="37"/>
                  </a:cubicBezTo>
                  <a:cubicBezTo>
                    <a:pt x="1103" y="2173"/>
                    <a:pt x="0" y="8319"/>
                    <a:pt x="3635" y="11953"/>
                  </a:cubicBezTo>
                  <a:cubicBezTo>
                    <a:pt x="5027" y="13346"/>
                    <a:pt x="6905" y="14110"/>
                    <a:pt x="8838" y="14110"/>
                  </a:cubicBezTo>
                  <a:cubicBezTo>
                    <a:pt x="9274" y="14110"/>
                    <a:pt x="9712" y="14072"/>
                    <a:pt x="10148" y="13993"/>
                  </a:cubicBezTo>
                  <a:cubicBezTo>
                    <a:pt x="12527" y="13563"/>
                    <a:pt x="14538" y="12002"/>
                    <a:pt x="15544" y="9803"/>
                  </a:cubicBezTo>
                  <a:cubicBezTo>
                    <a:pt x="15677" y="9521"/>
                    <a:pt x="15447" y="9248"/>
                    <a:pt x="15189" y="9248"/>
                  </a:cubicBezTo>
                  <a:cubicBezTo>
                    <a:pt x="15110" y="9248"/>
                    <a:pt x="15029" y="9273"/>
                    <a:pt x="14954" y="9332"/>
                  </a:cubicBezTo>
                  <a:cubicBezTo>
                    <a:pt x="13881" y="10151"/>
                    <a:pt x="12568" y="10601"/>
                    <a:pt x="11219" y="10601"/>
                  </a:cubicBezTo>
                  <a:cubicBezTo>
                    <a:pt x="11209" y="10601"/>
                    <a:pt x="11198" y="10601"/>
                    <a:pt x="11188" y="10601"/>
                  </a:cubicBezTo>
                  <a:cubicBezTo>
                    <a:pt x="10814" y="10601"/>
                    <a:pt x="10439" y="10573"/>
                    <a:pt x="10071" y="10504"/>
                  </a:cubicBezTo>
                  <a:lnTo>
                    <a:pt x="9239" y="10289"/>
                  </a:lnTo>
                  <a:cubicBezTo>
                    <a:pt x="6700" y="9449"/>
                    <a:pt x="4980" y="7077"/>
                    <a:pt x="4980" y="4393"/>
                  </a:cubicBezTo>
                  <a:cubicBezTo>
                    <a:pt x="4973" y="3034"/>
                    <a:pt x="5417" y="1709"/>
                    <a:pt x="6250" y="634"/>
                  </a:cubicBezTo>
                  <a:cubicBezTo>
                    <a:pt x="6461" y="357"/>
                    <a:pt x="6239" y="0"/>
                    <a:pt x="5942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2" name="Google Shape;2232;p108"/>
            <p:cNvSpPr/>
            <p:nvPr/>
          </p:nvSpPr>
          <p:spPr>
            <a:xfrm>
              <a:off x="1920867" y="3246752"/>
              <a:ext cx="360275" cy="338889"/>
            </a:xfrm>
            <a:custGeom>
              <a:rect b="b" l="l" r="r" t="t"/>
              <a:pathLst>
                <a:path extrusionOk="0" h="12899" w="13713">
                  <a:moveTo>
                    <a:pt x="3336" y="0"/>
                  </a:moveTo>
                  <a:lnTo>
                    <a:pt x="3336" y="0"/>
                  </a:lnTo>
                  <a:cubicBezTo>
                    <a:pt x="153" y="2810"/>
                    <a:pt x="0" y="7720"/>
                    <a:pt x="2990" y="10724"/>
                  </a:cubicBezTo>
                  <a:cubicBezTo>
                    <a:pt x="4433" y="12177"/>
                    <a:pt x="6325" y="12898"/>
                    <a:pt x="8213" y="12898"/>
                  </a:cubicBezTo>
                  <a:cubicBezTo>
                    <a:pt x="10235" y="12898"/>
                    <a:pt x="12253" y="12072"/>
                    <a:pt x="13713" y="10432"/>
                  </a:cubicBezTo>
                  <a:lnTo>
                    <a:pt x="13713" y="10432"/>
                  </a:lnTo>
                  <a:cubicBezTo>
                    <a:pt x="13456" y="10661"/>
                    <a:pt x="13179" y="10869"/>
                    <a:pt x="12894" y="11057"/>
                  </a:cubicBezTo>
                  <a:cubicBezTo>
                    <a:pt x="11657" y="11868"/>
                    <a:pt x="10251" y="12264"/>
                    <a:pt x="8854" y="12264"/>
                  </a:cubicBezTo>
                  <a:cubicBezTo>
                    <a:pt x="6951" y="12264"/>
                    <a:pt x="5065" y="11530"/>
                    <a:pt x="3642" y="10106"/>
                  </a:cubicBezTo>
                  <a:cubicBezTo>
                    <a:pt x="1172" y="7637"/>
                    <a:pt x="770" y="3767"/>
                    <a:pt x="2691" y="847"/>
                  </a:cubicBezTo>
                  <a:cubicBezTo>
                    <a:pt x="2885" y="555"/>
                    <a:pt x="3100" y="271"/>
                    <a:pt x="3336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3" name="Google Shape;2233;p108"/>
            <p:cNvSpPr/>
            <p:nvPr/>
          </p:nvSpPr>
          <p:spPr>
            <a:xfrm>
              <a:off x="2146285" y="3395822"/>
              <a:ext cx="16972" cy="16972"/>
            </a:xfrm>
            <a:custGeom>
              <a:rect b="b" l="l" r="r" t="t"/>
              <a:pathLst>
                <a:path extrusionOk="0" h="646" w="646">
                  <a:moveTo>
                    <a:pt x="319" y="0"/>
                  </a:moveTo>
                  <a:cubicBezTo>
                    <a:pt x="139" y="0"/>
                    <a:pt x="0" y="146"/>
                    <a:pt x="0" y="326"/>
                  </a:cubicBezTo>
                  <a:cubicBezTo>
                    <a:pt x="0" y="507"/>
                    <a:pt x="139" y="645"/>
                    <a:pt x="319" y="645"/>
                  </a:cubicBezTo>
                  <a:cubicBezTo>
                    <a:pt x="499" y="645"/>
                    <a:pt x="645" y="507"/>
                    <a:pt x="645" y="326"/>
                  </a:cubicBezTo>
                  <a:cubicBezTo>
                    <a:pt x="645" y="146"/>
                    <a:pt x="499" y="0"/>
                    <a:pt x="319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4" name="Google Shape;2234;p108"/>
            <p:cNvSpPr/>
            <p:nvPr/>
          </p:nvSpPr>
          <p:spPr>
            <a:xfrm>
              <a:off x="1925228" y="3497497"/>
              <a:ext cx="16972" cy="16972"/>
            </a:xfrm>
            <a:custGeom>
              <a:rect b="b" l="l" r="r" t="t"/>
              <a:pathLst>
                <a:path extrusionOk="0" h="646" w="646">
                  <a:moveTo>
                    <a:pt x="320" y="1"/>
                  </a:moveTo>
                  <a:cubicBezTo>
                    <a:pt x="139" y="1"/>
                    <a:pt x="0" y="146"/>
                    <a:pt x="0" y="320"/>
                  </a:cubicBezTo>
                  <a:cubicBezTo>
                    <a:pt x="0" y="500"/>
                    <a:pt x="139" y="646"/>
                    <a:pt x="320" y="646"/>
                  </a:cubicBezTo>
                  <a:cubicBezTo>
                    <a:pt x="500" y="646"/>
                    <a:pt x="646" y="500"/>
                    <a:pt x="646" y="320"/>
                  </a:cubicBezTo>
                  <a:cubicBezTo>
                    <a:pt x="646" y="146"/>
                    <a:pt x="500" y="1"/>
                    <a:pt x="320" y="1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5" name="Google Shape;2235;p108"/>
            <p:cNvSpPr/>
            <p:nvPr/>
          </p:nvSpPr>
          <p:spPr>
            <a:xfrm>
              <a:off x="2200407" y="3265169"/>
              <a:ext cx="16972" cy="16972"/>
            </a:xfrm>
            <a:custGeom>
              <a:rect b="b" l="l" r="r" t="t"/>
              <a:pathLst>
                <a:path extrusionOk="0" h="646" w="646">
                  <a:moveTo>
                    <a:pt x="326" y="0"/>
                  </a:moveTo>
                  <a:cubicBezTo>
                    <a:pt x="146" y="0"/>
                    <a:pt x="0" y="139"/>
                    <a:pt x="0" y="319"/>
                  </a:cubicBezTo>
                  <a:cubicBezTo>
                    <a:pt x="0" y="499"/>
                    <a:pt x="146" y="645"/>
                    <a:pt x="326" y="645"/>
                  </a:cubicBezTo>
                  <a:cubicBezTo>
                    <a:pt x="506" y="645"/>
                    <a:pt x="645" y="499"/>
                    <a:pt x="645" y="319"/>
                  </a:cubicBezTo>
                  <a:cubicBezTo>
                    <a:pt x="645" y="139"/>
                    <a:pt x="506" y="0"/>
                    <a:pt x="326" y="0"/>
                  </a:cubicBezTo>
                  <a:close/>
                </a:path>
              </a:pathLst>
            </a:custGeom>
            <a:solidFill>
              <a:srgbClr val="F7EACB"/>
            </a:solidFill>
            <a:ln>
              <a:noFill/>
            </a:ln>
          </p:spPr>
          <p:txBody>
            <a:bodyPr anchorCtr="0" anchor="ctr" bIns="181700" lIns="181700" spcFirstLastPara="1" rIns="181700" wrap="square" tIns="18170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236" name="Google Shape;2236;p10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8238" y="333125"/>
            <a:ext cx="4061524" cy="4121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7" name="Google Shape;2237;p10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7300" y="1395225"/>
            <a:ext cx="4024625" cy="3059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1" name="Shape 2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" name="Google Shape;2242;p109"/>
          <p:cNvSpPr txBox="1"/>
          <p:nvPr>
            <p:ph idx="1" type="body"/>
          </p:nvPr>
        </p:nvSpPr>
        <p:spPr>
          <a:xfrm>
            <a:off x="701250" y="670425"/>
            <a:ext cx="7657500" cy="3409200"/>
          </a:xfrm>
          <a:prstGeom prst="rect">
            <a:avLst/>
          </a:prstGeom>
          <a:solidFill>
            <a:srgbClr val="EFEFEF"/>
          </a:solidFill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lang="en-GB" sz="2000">
                <a:solidFill>
                  <a:srgbClr val="A64D79"/>
                </a:solidFill>
                <a:latin typeface="Arial"/>
                <a:ea typeface="Arial"/>
                <a:cs typeface="Arial"/>
                <a:sym typeface="Arial"/>
              </a:rPr>
              <a:t>FURTHER RESEARCH RESOURCES ON TEXT TYPES for QUESTION 4 FLE RP:</a:t>
            </a:r>
            <a:endParaRPr b="1" sz="20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3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First Language English IGCSE: Writing a Journal, Letter, Newspaper, Interview, Speech and Magazine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400" u="sng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4"/>
              </a:rPr>
              <a:t>iGCSE First Language English - Extended Writing Response - All text types and their features!</a:t>
            </a:r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7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2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sz="1300">
              <a:solidFill>
                <a:srgbClr val="A64D79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43" name="Google Shape;2243;p109"/>
          <p:cNvSpPr txBox="1"/>
          <p:nvPr/>
        </p:nvSpPr>
        <p:spPr>
          <a:xfrm>
            <a:off x="701250" y="3283150"/>
            <a:ext cx="7657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5"/>
              </a:rPr>
              <a:t>Section: | IGCSE Writing Skills text types - generic | Online Learning area</a:t>
            </a:r>
            <a:r>
              <a:rPr lang="en-GB"/>
              <a:t> - text types information and examples </a:t>
            </a:r>
            <a:endParaRPr/>
          </a:p>
        </p:txBody>
      </p:sp>
      <p:sp>
        <p:nvSpPr>
          <p:cNvPr id="2244" name="Google Shape;2244;p109"/>
          <p:cNvSpPr txBox="1"/>
          <p:nvPr/>
        </p:nvSpPr>
        <p:spPr>
          <a:xfrm>
            <a:off x="701250" y="2621300"/>
            <a:ext cx="73431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u="sng">
                <a:solidFill>
                  <a:schemeClr val="hlink"/>
                </a:solidFill>
                <a:hlinkClick r:id="rId6"/>
              </a:rPr>
              <a:t>Understanding Different Text Types: A Guide for IGCSE 0500 First Language English students - FirstLanguageEnglish.com</a:t>
            </a:r>
            <a:r>
              <a:rPr lang="en-GB"/>
              <a:t> 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bg>
      <p:bgPr>
        <a:solidFill>
          <a:srgbClr val="1A0D0C"/>
        </a:solidFill>
      </p:bgPr>
    </p:bg>
    <p:spTree>
      <p:nvGrpSpPr>
        <p:cNvPr id="2248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 cartoon of mario holding a red ball with the words power up above him . (provided by Tenor)" id="2249" name="Google Shape;2249;p1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60438" y="0"/>
            <a:ext cx="2306700" cy="225058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artoon of spongebob giving the thumbs up with the words too easy below him (provided by Tenor)" id="2250" name="Google Shape;2250;p110"/>
          <p:cNvPicPr preferRelativeResize="0"/>
          <p:nvPr/>
        </p:nvPicPr>
        <p:blipFill rotWithShape="1">
          <a:blip r:embed="rId4">
            <a:alphaModFix/>
          </a:blip>
          <a:srcRect b="0" l="0" r="0" t="29672"/>
          <a:stretch/>
        </p:blipFill>
        <p:spPr>
          <a:xfrm>
            <a:off x="6860438" y="3108525"/>
            <a:ext cx="2306700" cy="1076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HD wallpaper: white learn language on black board, blackboard ..." id="2251" name="Google Shape;2251;p110"/>
          <p:cNvPicPr preferRelativeResize="0"/>
          <p:nvPr/>
        </p:nvPicPr>
        <p:blipFill rotWithShape="1">
          <a:blip r:embed="rId5">
            <a:alphaModFix/>
          </a:blip>
          <a:srcRect b="16364" l="0" r="0" t="11004"/>
          <a:stretch/>
        </p:blipFill>
        <p:spPr>
          <a:xfrm>
            <a:off x="6860438" y="4133825"/>
            <a:ext cx="2283599" cy="1014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2" name="Google Shape;2252;p110"/>
          <p:cNvSpPr/>
          <p:nvPr/>
        </p:nvSpPr>
        <p:spPr>
          <a:xfrm>
            <a:off x="6860438" y="2198025"/>
            <a:ext cx="2283600" cy="910500"/>
          </a:xfrm>
          <a:prstGeom prst="rect">
            <a:avLst/>
          </a:prstGeom>
          <a:solidFill>
            <a:srgbClr val="DDC4A6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Bricolage Grotesque Medium"/>
                <a:ea typeface="Bricolage Grotesque Medium"/>
                <a:cs typeface="Bricolage Grotesque Medium"/>
                <a:sym typeface="Bricolage Grotesque Medium"/>
              </a:rPr>
              <a:t>Mastering this is the key to always providing good analysis and arguing a great point!</a:t>
            </a:r>
            <a:endParaRPr sz="1400">
              <a:latin typeface="Bricolage Grotesque Medium"/>
              <a:ea typeface="Bricolage Grotesque Medium"/>
              <a:cs typeface="Bricolage Grotesque Medium"/>
              <a:sym typeface="Bricolage Grotesque Medium"/>
            </a:endParaRPr>
          </a:p>
        </p:txBody>
      </p:sp>
      <p:sp>
        <p:nvSpPr>
          <p:cNvPr id="2253" name="Google Shape;2253;p110"/>
          <p:cNvSpPr txBox="1"/>
          <p:nvPr/>
        </p:nvSpPr>
        <p:spPr>
          <a:xfrm>
            <a:off x="2330825" y="541200"/>
            <a:ext cx="4112400" cy="23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00"/>
                </a:solidFill>
                <a:latin typeface="Indie Flower"/>
                <a:ea typeface="Indie Flower"/>
                <a:cs typeface="Indie Flower"/>
                <a:sym typeface="Indie Flower"/>
              </a:rPr>
              <a:t>P</a:t>
            </a:r>
            <a:r>
              <a:rPr b="1" lang="en-GB" sz="2500">
                <a:solidFill>
                  <a:srgbClr val="00FF00"/>
                </a:solidFill>
                <a:latin typeface="Indie Flower"/>
                <a:ea typeface="Indie Flower"/>
                <a:cs typeface="Indie Flower"/>
                <a:sym typeface="Indie Flower"/>
              </a:rPr>
              <a:t>oint:</a:t>
            </a:r>
            <a:endParaRPr b="1" sz="2500">
              <a:solidFill>
                <a:srgbClr val="00FF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00"/>
                </a:solidFill>
                <a:latin typeface="Indie Flower"/>
                <a:ea typeface="Indie Flower"/>
                <a:cs typeface="Indie Flower"/>
                <a:sym typeface="Indie Flower"/>
              </a:rPr>
              <a:t>E</a:t>
            </a:r>
            <a:r>
              <a:rPr b="1" lang="en-GB" sz="2500">
                <a:solidFill>
                  <a:srgbClr val="00FF00"/>
                </a:solidFill>
                <a:latin typeface="Indie Flower"/>
                <a:ea typeface="Indie Flower"/>
                <a:cs typeface="Indie Flower"/>
                <a:sym typeface="Indie Flower"/>
              </a:rPr>
              <a:t>vidence</a:t>
            </a:r>
            <a:endParaRPr b="1" sz="2500">
              <a:solidFill>
                <a:srgbClr val="00FF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00"/>
                </a:solidFill>
                <a:latin typeface="Indie Flower"/>
                <a:ea typeface="Indie Flower"/>
                <a:cs typeface="Indie Flower"/>
                <a:sym typeface="Indie Flower"/>
              </a:rPr>
              <a:t>T</a:t>
            </a:r>
            <a:r>
              <a:rPr b="1" lang="en-GB" sz="2500">
                <a:solidFill>
                  <a:srgbClr val="00FF00"/>
                </a:solidFill>
                <a:latin typeface="Indie Flower"/>
                <a:ea typeface="Indie Flower"/>
                <a:cs typeface="Indie Flower"/>
                <a:sym typeface="Indie Flower"/>
              </a:rPr>
              <a:t>echnique</a:t>
            </a:r>
            <a:endParaRPr b="1" sz="2500">
              <a:solidFill>
                <a:srgbClr val="00FF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00"/>
                </a:solidFill>
                <a:latin typeface="Indie Flower"/>
                <a:ea typeface="Indie Flower"/>
                <a:cs typeface="Indie Flower"/>
                <a:sym typeface="Indie Flower"/>
              </a:rPr>
              <a:t>A</a:t>
            </a:r>
            <a:r>
              <a:rPr b="1" lang="en-GB" sz="2500">
                <a:solidFill>
                  <a:srgbClr val="00FF00"/>
                </a:solidFill>
                <a:latin typeface="Indie Flower"/>
                <a:ea typeface="Indie Flower"/>
                <a:cs typeface="Indie Flower"/>
                <a:sym typeface="Indie Flower"/>
              </a:rPr>
              <a:t>nalysis</a:t>
            </a:r>
            <a:endParaRPr b="1" sz="2500">
              <a:solidFill>
                <a:srgbClr val="00FF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00"/>
                </a:solidFill>
                <a:latin typeface="Indie Flower"/>
                <a:ea typeface="Indie Flower"/>
                <a:cs typeface="Indie Flower"/>
                <a:sym typeface="Indie Flower"/>
              </a:rPr>
              <a:t>A</a:t>
            </a:r>
            <a:r>
              <a:rPr b="1" lang="en-GB" sz="2500">
                <a:solidFill>
                  <a:srgbClr val="00FF00"/>
                </a:solidFill>
                <a:latin typeface="Indie Flower"/>
                <a:ea typeface="Indie Flower"/>
                <a:cs typeface="Indie Flower"/>
                <a:sym typeface="Indie Flower"/>
              </a:rPr>
              <a:t>udience / Reader Response</a:t>
            </a:r>
            <a:endParaRPr b="1" sz="2500">
              <a:solidFill>
                <a:srgbClr val="00FF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None/>
            </a:pPr>
            <a:r>
              <a:rPr b="1" lang="en-GB" sz="2500">
                <a:solidFill>
                  <a:srgbClr val="FFFF00"/>
                </a:solidFill>
                <a:latin typeface="Indie Flower"/>
                <a:ea typeface="Indie Flower"/>
                <a:cs typeface="Indie Flower"/>
                <a:sym typeface="Indie Flower"/>
              </a:rPr>
              <a:t>L</a:t>
            </a:r>
            <a:r>
              <a:rPr b="1" lang="en-GB" sz="2500">
                <a:solidFill>
                  <a:srgbClr val="00FF00"/>
                </a:solidFill>
                <a:latin typeface="Indie Flower"/>
                <a:ea typeface="Indie Flower"/>
                <a:cs typeface="Indie Flower"/>
                <a:sym typeface="Indie Flower"/>
              </a:rPr>
              <a:t>ink</a:t>
            </a:r>
            <a:endParaRPr b="1" sz="2500">
              <a:solidFill>
                <a:srgbClr val="00FF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600"/>
              <a:buFont typeface="Arial"/>
              <a:buNone/>
            </a:pPr>
            <a:r>
              <a:t/>
            </a:r>
            <a:endParaRPr b="1" sz="2500">
              <a:solidFill>
                <a:srgbClr val="00FF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indent="0" lvl="0" marL="0" rtl="0" algn="l">
              <a:spcBef>
                <a:spcPts val="500"/>
              </a:spcBef>
              <a:spcAft>
                <a:spcPts val="500"/>
              </a:spcAft>
              <a:buNone/>
            </a:pPr>
            <a:r>
              <a:t/>
            </a:r>
            <a:endParaRPr sz="2500">
              <a:solidFill>
                <a:srgbClr val="00FF00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2254" name="Google Shape;2254;p110"/>
          <p:cNvSpPr/>
          <p:nvPr/>
        </p:nvSpPr>
        <p:spPr>
          <a:xfrm>
            <a:off x="6806775" y="-58137"/>
            <a:ext cx="77100" cy="5272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5725" lIns="45725" spcFirstLastPara="1" rIns="45725" wrap="square" tIns="457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55" name="Google Shape;2255;p110"/>
          <p:cNvGrpSpPr/>
          <p:nvPr/>
        </p:nvGrpSpPr>
        <p:grpSpPr>
          <a:xfrm>
            <a:off x="-899850" y="-222513"/>
            <a:ext cx="3162333" cy="4841773"/>
            <a:chOff x="-976050" y="-794013"/>
            <a:chExt cx="3162333" cy="4841773"/>
          </a:xfrm>
        </p:grpSpPr>
        <p:grpSp>
          <p:nvGrpSpPr>
            <p:cNvPr id="2256" name="Google Shape;2256;p110"/>
            <p:cNvGrpSpPr/>
            <p:nvPr/>
          </p:nvGrpSpPr>
          <p:grpSpPr>
            <a:xfrm rot="-583113">
              <a:off x="1207429" y="651943"/>
              <a:ext cx="905205" cy="616790"/>
              <a:chOff x="2893025" y="3371675"/>
              <a:chExt cx="1810500" cy="1233600"/>
            </a:xfrm>
          </p:grpSpPr>
          <p:sp>
            <p:nvSpPr>
              <p:cNvPr id="2257" name="Google Shape;2257;p110"/>
              <p:cNvSpPr/>
              <p:nvPr/>
            </p:nvSpPr>
            <p:spPr>
              <a:xfrm>
                <a:off x="2893025" y="3371675"/>
                <a:ext cx="1810500" cy="1233600"/>
              </a:xfrm>
              <a:prstGeom prst="flowChartDelay">
                <a:avLst/>
              </a:prstGeom>
              <a:solidFill>
                <a:srgbClr val="6AA84F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58" name="Google Shape;2258;p110"/>
              <p:cNvSpPr/>
              <p:nvPr/>
            </p:nvSpPr>
            <p:spPr>
              <a:xfrm>
                <a:off x="3176801" y="3603662"/>
                <a:ext cx="954600" cy="769500"/>
              </a:xfrm>
              <a:prstGeom prst="flowChartDelay">
                <a:avLst/>
              </a:prstGeom>
              <a:solidFill>
                <a:srgbClr val="FFF2CC"/>
              </a:solidFill>
              <a:ln cap="flat" cmpd="sng" w="57150">
                <a:solidFill>
                  <a:srgbClr val="DDC4A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3800">
                    <a:latin typeface="Lobster"/>
                    <a:ea typeface="Lobster"/>
                    <a:cs typeface="Lobster"/>
                    <a:sym typeface="Lobster"/>
                  </a:rPr>
                  <a:t>E</a:t>
                </a:r>
                <a:endParaRPr b="1" sz="3800">
                  <a:latin typeface="Lobster"/>
                  <a:ea typeface="Lobster"/>
                  <a:cs typeface="Lobster"/>
                  <a:sym typeface="Lobster"/>
                </a:endParaRPr>
              </a:p>
            </p:txBody>
          </p:sp>
        </p:grpSp>
        <p:grpSp>
          <p:nvGrpSpPr>
            <p:cNvPr id="2259" name="Google Shape;2259;p110"/>
            <p:cNvGrpSpPr/>
            <p:nvPr/>
          </p:nvGrpSpPr>
          <p:grpSpPr>
            <a:xfrm rot="1153931">
              <a:off x="1140911" y="2016058"/>
              <a:ext cx="905258" cy="616806"/>
              <a:chOff x="2893025" y="6021306"/>
              <a:chExt cx="1810500" cy="1233600"/>
            </a:xfrm>
          </p:grpSpPr>
          <p:sp>
            <p:nvSpPr>
              <p:cNvPr id="2260" name="Google Shape;2260;p110"/>
              <p:cNvSpPr/>
              <p:nvPr/>
            </p:nvSpPr>
            <p:spPr>
              <a:xfrm>
                <a:off x="2893025" y="6021306"/>
                <a:ext cx="1810500" cy="1233600"/>
              </a:xfrm>
              <a:prstGeom prst="flowChartDelay">
                <a:avLst/>
              </a:prstGeom>
              <a:solidFill>
                <a:srgbClr val="FFF2CC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1" name="Google Shape;2261;p110"/>
              <p:cNvSpPr/>
              <p:nvPr/>
            </p:nvSpPr>
            <p:spPr>
              <a:xfrm>
                <a:off x="3176801" y="6253303"/>
                <a:ext cx="954600" cy="769500"/>
              </a:xfrm>
              <a:prstGeom prst="flowChartDelay">
                <a:avLst/>
              </a:prstGeom>
              <a:solidFill>
                <a:srgbClr val="FFF2CC"/>
              </a:solidFill>
              <a:ln cap="flat" cmpd="sng" w="57150">
                <a:solidFill>
                  <a:srgbClr val="DDC4A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3800">
                    <a:latin typeface="Lobster"/>
                    <a:ea typeface="Lobster"/>
                    <a:cs typeface="Lobster"/>
                    <a:sym typeface="Lobster"/>
                  </a:rPr>
                  <a:t>A</a:t>
                </a:r>
                <a:endParaRPr b="1" sz="3800">
                  <a:latin typeface="Lobster"/>
                  <a:ea typeface="Lobster"/>
                  <a:cs typeface="Lobster"/>
                  <a:sym typeface="Lobster"/>
                </a:endParaRPr>
              </a:p>
            </p:txBody>
          </p:sp>
        </p:grpSp>
        <p:grpSp>
          <p:nvGrpSpPr>
            <p:cNvPr id="2262" name="Google Shape;2262;p110"/>
            <p:cNvGrpSpPr/>
            <p:nvPr/>
          </p:nvGrpSpPr>
          <p:grpSpPr>
            <a:xfrm rot="189150">
              <a:off x="1264715" y="1323302"/>
              <a:ext cx="905353" cy="616863"/>
              <a:chOff x="2893025" y="4696495"/>
              <a:chExt cx="1810500" cy="1233600"/>
            </a:xfrm>
          </p:grpSpPr>
          <p:sp>
            <p:nvSpPr>
              <p:cNvPr id="2263" name="Google Shape;2263;p110"/>
              <p:cNvSpPr/>
              <p:nvPr/>
            </p:nvSpPr>
            <p:spPr>
              <a:xfrm>
                <a:off x="2893025" y="4696495"/>
                <a:ext cx="1810500" cy="1233600"/>
              </a:xfrm>
              <a:prstGeom prst="flowChartDelay">
                <a:avLst/>
              </a:prstGeom>
              <a:solidFill>
                <a:srgbClr val="B6D7A8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4" name="Google Shape;2264;p110"/>
              <p:cNvSpPr/>
              <p:nvPr/>
            </p:nvSpPr>
            <p:spPr>
              <a:xfrm>
                <a:off x="3176801" y="4928483"/>
                <a:ext cx="954600" cy="769500"/>
              </a:xfrm>
              <a:prstGeom prst="flowChartDelay">
                <a:avLst/>
              </a:prstGeom>
              <a:solidFill>
                <a:srgbClr val="FFF2CC"/>
              </a:solidFill>
              <a:ln cap="flat" cmpd="sng" w="57150">
                <a:solidFill>
                  <a:srgbClr val="DDC4A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3800">
                    <a:latin typeface="Lobster"/>
                    <a:ea typeface="Lobster"/>
                    <a:cs typeface="Lobster"/>
                    <a:sym typeface="Lobster"/>
                  </a:rPr>
                  <a:t>T</a:t>
                </a:r>
                <a:endParaRPr b="1" sz="3800">
                  <a:latin typeface="Lobster"/>
                  <a:ea typeface="Lobster"/>
                  <a:cs typeface="Lobster"/>
                  <a:sym typeface="Lobster"/>
                </a:endParaRPr>
              </a:p>
            </p:txBody>
          </p:sp>
        </p:grpSp>
        <p:grpSp>
          <p:nvGrpSpPr>
            <p:cNvPr id="2265" name="Google Shape;2265;p110"/>
            <p:cNvGrpSpPr/>
            <p:nvPr/>
          </p:nvGrpSpPr>
          <p:grpSpPr>
            <a:xfrm rot="1999475">
              <a:off x="881425" y="2612066"/>
              <a:ext cx="905281" cy="616821"/>
              <a:chOff x="2893025" y="7346134"/>
              <a:chExt cx="1810500" cy="1233600"/>
            </a:xfrm>
          </p:grpSpPr>
          <p:sp>
            <p:nvSpPr>
              <p:cNvPr id="2266" name="Google Shape;2266;p110"/>
              <p:cNvSpPr/>
              <p:nvPr/>
            </p:nvSpPr>
            <p:spPr>
              <a:xfrm>
                <a:off x="2893025" y="7346134"/>
                <a:ext cx="1810500" cy="1233600"/>
              </a:xfrm>
              <a:prstGeom prst="flowChartDelay">
                <a:avLst/>
              </a:prstGeom>
              <a:solidFill>
                <a:srgbClr val="FFD966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67" name="Google Shape;2267;p110"/>
              <p:cNvSpPr/>
              <p:nvPr/>
            </p:nvSpPr>
            <p:spPr>
              <a:xfrm>
                <a:off x="3176801" y="7578124"/>
                <a:ext cx="954600" cy="769500"/>
              </a:xfrm>
              <a:prstGeom prst="flowChartDelay">
                <a:avLst/>
              </a:prstGeom>
              <a:solidFill>
                <a:srgbClr val="FFF2CC"/>
              </a:solidFill>
              <a:ln cap="flat" cmpd="sng" w="57150">
                <a:solidFill>
                  <a:srgbClr val="DDC4A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3800">
                    <a:latin typeface="Lobster"/>
                    <a:ea typeface="Lobster"/>
                    <a:cs typeface="Lobster"/>
                    <a:sym typeface="Lobster"/>
                  </a:rPr>
                  <a:t>A</a:t>
                </a:r>
                <a:endParaRPr b="1" sz="3800">
                  <a:latin typeface="Lobster"/>
                  <a:ea typeface="Lobster"/>
                  <a:cs typeface="Lobster"/>
                  <a:sym typeface="Lobster"/>
                </a:endParaRPr>
              </a:p>
            </p:txBody>
          </p:sp>
        </p:grpSp>
        <p:sp>
          <p:nvSpPr>
            <p:cNvPr id="2268" name="Google Shape;2268;p110"/>
            <p:cNvSpPr/>
            <p:nvPr/>
          </p:nvSpPr>
          <p:spPr>
            <a:xfrm rot="5243898">
              <a:off x="-369832" y="3273145"/>
              <a:ext cx="905433" cy="616831"/>
            </a:xfrm>
            <a:prstGeom prst="flowChartDelay">
              <a:avLst/>
            </a:prstGeom>
            <a:solidFill>
              <a:srgbClr val="7F6000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69" name="Google Shape;2269;p110"/>
            <p:cNvGrpSpPr/>
            <p:nvPr/>
          </p:nvGrpSpPr>
          <p:grpSpPr>
            <a:xfrm rot="3357813">
              <a:off x="356749" y="3087023"/>
              <a:ext cx="905379" cy="616786"/>
              <a:chOff x="2893025" y="8670954"/>
              <a:chExt cx="1810500" cy="1233600"/>
            </a:xfrm>
          </p:grpSpPr>
          <p:sp>
            <p:nvSpPr>
              <p:cNvPr id="2270" name="Google Shape;2270;p110"/>
              <p:cNvSpPr/>
              <p:nvPr/>
            </p:nvSpPr>
            <p:spPr>
              <a:xfrm>
                <a:off x="2893025" y="8670954"/>
                <a:ext cx="1810500" cy="1233600"/>
              </a:xfrm>
              <a:prstGeom prst="flowChartDelay">
                <a:avLst/>
              </a:prstGeom>
              <a:solidFill>
                <a:srgbClr val="BF9000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1" name="Google Shape;2271;p110"/>
              <p:cNvSpPr/>
              <p:nvPr/>
            </p:nvSpPr>
            <p:spPr>
              <a:xfrm>
                <a:off x="3176801" y="8902945"/>
                <a:ext cx="954600" cy="769500"/>
              </a:xfrm>
              <a:prstGeom prst="flowChartDelay">
                <a:avLst/>
              </a:prstGeom>
              <a:solidFill>
                <a:srgbClr val="FFF2CC"/>
              </a:solidFill>
              <a:ln cap="flat" cmpd="sng" w="57150">
                <a:solidFill>
                  <a:srgbClr val="DDC4A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3800">
                    <a:latin typeface="Lobster"/>
                    <a:ea typeface="Lobster"/>
                    <a:cs typeface="Lobster"/>
                    <a:sym typeface="Lobster"/>
                  </a:rPr>
                  <a:t>L</a:t>
                </a:r>
                <a:endParaRPr b="1" sz="3800">
                  <a:latin typeface="Lobster"/>
                  <a:ea typeface="Lobster"/>
                  <a:cs typeface="Lobster"/>
                  <a:sym typeface="Lobster"/>
                </a:endParaRPr>
              </a:p>
            </p:txBody>
          </p:sp>
        </p:grpSp>
        <p:sp>
          <p:nvSpPr>
            <p:cNvPr id="2272" name="Google Shape;2272;p110"/>
            <p:cNvSpPr/>
            <p:nvPr/>
          </p:nvSpPr>
          <p:spPr>
            <a:xfrm rot="-2699194">
              <a:off x="556827" y="-564403"/>
              <a:ext cx="905167" cy="616880"/>
            </a:xfrm>
            <a:prstGeom prst="flowChartDelay">
              <a:avLst/>
            </a:prstGeom>
            <a:solidFill>
              <a:srgbClr val="274E13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00"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273" name="Google Shape;2273;p110"/>
            <p:cNvGrpSpPr/>
            <p:nvPr/>
          </p:nvGrpSpPr>
          <p:grpSpPr>
            <a:xfrm rot="-1728919">
              <a:off x="967616" y="-49260"/>
              <a:ext cx="905273" cy="616725"/>
              <a:chOff x="2893103" y="2046900"/>
              <a:chExt cx="1810500" cy="1233300"/>
            </a:xfrm>
          </p:grpSpPr>
          <p:sp>
            <p:nvSpPr>
              <p:cNvPr id="2274" name="Google Shape;2274;p110"/>
              <p:cNvSpPr/>
              <p:nvPr/>
            </p:nvSpPr>
            <p:spPr>
              <a:xfrm>
                <a:off x="2893103" y="2046900"/>
                <a:ext cx="1810500" cy="1233300"/>
              </a:xfrm>
              <a:prstGeom prst="flowChartDelay">
                <a:avLst/>
              </a:prstGeom>
              <a:solidFill>
                <a:srgbClr val="38761D"/>
              </a:solidFill>
              <a:ln>
                <a:noFill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00"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75" name="Google Shape;2275;p110"/>
              <p:cNvSpPr/>
              <p:nvPr/>
            </p:nvSpPr>
            <p:spPr>
              <a:xfrm>
                <a:off x="3176889" y="2261850"/>
                <a:ext cx="954300" cy="769500"/>
              </a:xfrm>
              <a:prstGeom prst="flowChartDelay">
                <a:avLst/>
              </a:prstGeom>
              <a:solidFill>
                <a:srgbClr val="FFF2CC"/>
              </a:solidFill>
              <a:ln cap="flat" cmpd="sng" w="57150">
                <a:solidFill>
                  <a:srgbClr val="DDC4A6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45725" lIns="45725" spcFirstLastPara="1" rIns="45725" wrap="square" tIns="457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b="1" lang="en-GB" sz="3800">
                    <a:latin typeface="Lobster"/>
                    <a:ea typeface="Lobster"/>
                    <a:cs typeface="Lobster"/>
                    <a:sym typeface="Lobster"/>
                  </a:rPr>
                  <a:t>P</a:t>
                </a:r>
                <a:endParaRPr b="1" sz="3800">
                  <a:latin typeface="Lobster"/>
                  <a:ea typeface="Lobster"/>
                  <a:cs typeface="Lobster"/>
                  <a:sym typeface="Lobster"/>
                </a:endParaRPr>
              </a:p>
            </p:txBody>
          </p:sp>
        </p:grpSp>
        <p:sp>
          <p:nvSpPr>
            <p:cNvPr id="2276" name="Google Shape;2276;p110"/>
            <p:cNvSpPr/>
            <p:nvPr/>
          </p:nvSpPr>
          <p:spPr>
            <a:xfrm>
              <a:off x="-976050" y="-139175"/>
              <a:ext cx="2306700" cy="3338400"/>
            </a:xfrm>
            <a:prstGeom prst="ellipse">
              <a:avLst/>
            </a:prstGeom>
            <a:solidFill>
              <a:srgbClr val="DDC4A6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277" name="Google Shape;2277;p110"/>
            <p:cNvSpPr/>
            <p:nvPr/>
          </p:nvSpPr>
          <p:spPr>
            <a:xfrm>
              <a:off x="-822675" y="0"/>
              <a:ext cx="2000100" cy="3064200"/>
            </a:xfrm>
            <a:prstGeom prst="ellipse">
              <a:avLst/>
            </a:prstGeom>
            <a:solidFill>
              <a:srgbClr val="EECBA0"/>
            </a:solidFill>
            <a:ln>
              <a:noFill/>
            </a:ln>
          </p:spPr>
          <p:txBody>
            <a:bodyPr anchorCtr="0" anchor="ctr" bIns="45725" lIns="45725" spcFirstLastPara="1" rIns="45725" wrap="square" tIns="457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700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278" name="Google Shape;2278;p110"/>
          <p:cNvSpPr txBox="1"/>
          <p:nvPr/>
        </p:nvSpPr>
        <p:spPr>
          <a:xfrm>
            <a:off x="2369225" y="3170100"/>
            <a:ext cx="40356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45725" spcFirstLastPara="1" rIns="45725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lt1"/>
                </a:solidFill>
                <a:latin typeface="Indie Flower"/>
                <a:ea typeface="Indie Flower"/>
                <a:cs typeface="Indie Flower"/>
                <a:sym typeface="Indie Flower"/>
              </a:rPr>
              <a:t>When analysing prose or poetry, make sure to </a:t>
            </a:r>
            <a:r>
              <a:rPr b="1" lang="en-GB" sz="1500">
                <a:solidFill>
                  <a:srgbClr val="FFE599"/>
                </a:solidFill>
                <a:latin typeface="Indie Flower"/>
                <a:ea typeface="Indie Flower"/>
                <a:cs typeface="Indie Flower"/>
                <a:sym typeface="Indie Flower"/>
              </a:rPr>
              <a:t>clearly state your point</a:t>
            </a:r>
            <a:r>
              <a:rPr lang="en-GB" sz="1500">
                <a:solidFill>
                  <a:schemeClr val="lt1"/>
                </a:solidFill>
                <a:latin typeface="Indie Flower"/>
                <a:ea typeface="Indie Flower"/>
                <a:cs typeface="Indie Flower"/>
                <a:sym typeface="Indie Flower"/>
              </a:rPr>
              <a:t>, before </a:t>
            </a:r>
            <a:r>
              <a:rPr b="1" lang="en-GB" sz="1500">
                <a:solidFill>
                  <a:srgbClr val="B6D7A8"/>
                </a:solidFill>
                <a:latin typeface="Indie Flower"/>
                <a:ea typeface="Indie Flower"/>
                <a:cs typeface="Indie Flower"/>
                <a:sym typeface="Indie Flower"/>
              </a:rPr>
              <a:t>quoting evidence</a:t>
            </a:r>
            <a:r>
              <a:rPr lang="en-GB" sz="1500">
                <a:solidFill>
                  <a:schemeClr val="lt1"/>
                </a:solidFill>
                <a:latin typeface="Indie Flower"/>
                <a:ea typeface="Indie Flower"/>
                <a:cs typeface="Indie Flower"/>
                <a:sym typeface="Indie Flower"/>
              </a:rPr>
              <a:t> with a </a:t>
            </a:r>
            <a:r>
              <a:rPr b="1" lang="en-GB" sz="1500">
                <a:solidFill>
                  <a:srgbClr val="93C47D"/>
                </a:solidFill>
                <a:latin typeface="Indie Flower"/>
                <a:ea typeface="Indie Flower"/>
                <a:cs typeface="Indie Flower"/>
                <a:sym typeface="Indie Flower"/>
              </a:rPr>
              <a:t>identified technique</a:t>
            </a:r>
            <a:r>
              <a:rPr lang="en-GB" sz="1500">
                <a:solidFill>
                  <a:schemeClr val="lt1"/>
                </a:solidFill>
                <a:latin typeface="Indie Flower"/>
                <a:ea typeface="Indie Flower"/>
                <a:cs typeface="Indie Flower"/>
                <a:sym typeface="Indie Flower"/>
              </a:rPr>
              <a:t> to support your </a:t>
            </a:r>
            <a:r>
              <a:rPr b="1" lang="en-GB" sz="1500">
                <a:solidFill>
                  <a:srgbClr val="FFD966"/>
                </a:solidFill>
                <a:latin typeface="Indie Flower"/>
                <a:ea typeface="Indie Flower"/>
                <a:cs typeface="Indie Flower"/>
                <a:sym typeface="Indie Flower"/>
              </a:rPr>
              <a:t>analysis</a:t>
            </a:r>
            <a:r>
              <a:rPr lang="en-GB" sz="1500">
                <a:solidFill>
                  <a:schemeClr val="lt1"/>
                </a:solidFill>
                <a:latin typeface="Indie Flower"/>
                <a:ea typeface="Indie Flower"/>
                <a:cs typeface="Indie Flower"/>
                <a:sym typeface="Indie Flower"/>
              </a:rPr>
              <a:t>. After analysing and explaining the relevancy of your evidence, comment on how </a:t>
            </a:r>
            <a:r>
              <a:rPr b="1" lang="en-GB" sz="1500">
                <a:solidFill>
                  <a:srgbClr val="F1C232"/>
                </a:solidFill>
                <a:latin typeface="Indie Flower"/>
                <a:ea typeface="Indie Flower"/>
                <a:cs typeface="Indie Flower"/>
                <a:sym typeface="Indie Flower"/>
              </a:rPr>
              <a:t>audiences / readers interpret</a:t>
            </a:r>
            <a:r>
              <a:rPr lang="en-GB" sz="1500">
                <a:solidFill>
                  <a:schemeClr val="lt1"/>
                </a:solidFill>
                <a:latin typeface="Indie Flower"/>
                <a:ea typeface="Indie Flower"/>
                <a:cs typeface="Indie Flower"/>
                <a:sym typeface="Indie Flower"/>
              </a:rPr>
              <a:t> the technique and evidence before</a:t>
            </a:r>
            <a:r>
              <a:rPr b="1" lang="en-GB" sz="1500">
                <a:solidFill>
                  <a:srgbClr val="00FF00"/>
                </a:solidFill>
                <a:latin typeface="Indie Flower"/>
                <a:ea typeface="Indie Flower"/>
                <a:cs typeface="Indie Flower"/>
                <a:sym typeface="Indie Flower"/>
              </a:rPr>
              <a:t> linking</a:t>
            </a:r>
            <a:r>
              <a:rPr lang="en-GB" sz="1500">
                <a:solidFill>
                  <a:schemeClr val="lt1"/>
                </a:solidFill>
                <a:latin typeface="Indie Flower"/>
                <a:ea typeface="Indie Flower"/>
                <a:cs typeface="Indie Flower"/>
                <a:sym typeface="Indie Flower"/>
              </a:rPr>
              <a:t> it back to your point!</a:t>
            </a:r>
            <a:endParaRPr sz="1500">
              <a:solidFill>
                <a:schemeClr val="lt1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2279" name="Google Shape;2279;p110"/>
          <p:cNvSpPr/>
          <p:nvPr/>
        </p:nvSpPr>
        <p:spPr>
          <a:xfrm>
            <a:off x="-1" y="4975"/>
            <a:ext cx="9144000" cy="465600"/>
          </a:xfrm>
          <a:prstGeom prst="rect">
            <a:avLst/>
          </a:prstGeom>
          <a:solidFill>
            <a:srgbClr val="FF99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dk1"/>
                </a:solidFill>
                <a:latin typeface="Eagle Lake"/>
                <a:ea typeface="Eagle Lake"/>
                <a:cs typeface="Eagle Lake"/>
                <a:sym typeface="Eagle Lake"/>
              </a:rPr>
              <a:t>Act I, Scene IV: Mercutio</a:t>
            </a:r>
            <a:endParaRPr sz="4000">
              <a:solidFill>
                <a:schemeClr val="dk1"/>
              </a:solidFill>
              <a:latin typeface="Eagle Lake"/>
              <a:ea typeface="Eagle Lake"/>
              <a:cs typeface="Eagle Lake"/>
              <a:sym typeface="Eagle Lak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283" name="Shape 2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4" name="Google Shape;2284;p1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-92700"/>
            <a:ext cx="9144000" cy="5152218"/>
          </a:xfrm>
          <a:prstGeom prst="rect">
            <a:avLst/>
          </a:prstGeom>
          <a:noFill/>
          <a:ln>
            <a:noFill/>
          </a:ln>
        </p:spPr>
      </p:pic>
      <p:sp>
        <p:nvSpPr>
          <p:cNvPr id="2285" name="Google Shape;2285;p111"/>
          <p:cNvSpPr txBox="1"/>
          <p:nvPr/>
        </p:nvSpPr>
        <p:spPr>
          <a:xfrm>
            <a:off x="628650" y="1369219"/>
            <a:ext cx="7886700" cy="36903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-177800" lvl="0" marL="17780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1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2286" name="Google Shape;2286;p111"/>
          <p:cNvGraphicFramePr/>
          <p:nvPr/>
        </p:nvGraphicFramePr>
        <p:xfrm>
          <a:off x="357528" y="1084358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{47B60F91-D627-4219-A795-46139C8C40A2}</a:tableStyleId>
              </a:tblPr>
              <a:tblGrid>
                <a:gridCol w="1142175"/>
                <a:gridCol w="1171925"/>
                <a:gridCol w="1830300"/>
                <a:gridCol w="2090925"/>
                <a:gridCol w="1393950"/>
              </a:tblGrid>
              <a:tr h="432550">
                <a:tc gridSpan="2"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cap="none" strike="noStrike"/>
                        <a:t>The writer/p</a:t>
                      </a:r>
                      <a:r>
                        <a:rPr lang="en-GB"/>
                        <a:t>lay</a:t>
                      </a:r>
                      <a:r>
                        <a:rPr lang="en-GB" sz="1400" u="none" cap="none" strike="noStrike"/>
                        <a:t>…</a:t>
                      </a:r>
                      <a:endParaRPr sz="1400" u="none" cap="none" strike="noStrike"/>
                    </a:p>
                  </a:txBody>
                  <a:tcPr marT="34300" marB="34300" marR="68600" marL="68600"/>
                </a:tc>
                <a:tc hMerge="1"/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Opinion adjective</a:t>
                      </a:r>
                      <a:endParaRPr sz="1400" u="none" cap="none" strike="noStrike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cap="none" strike="noStrike"/>
                        <a:t>The language/structure…</a:t>
                      </a:r>
                      <a:endParaRPr sz="1400" u="none" cap="none" strike="noStrike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cap="none" strike="noStrike"/>
                        <a:t>The </a:t>
                      </a:r>
                      <a:r>
                        <a:rPr lang="en-GB"/>
                        <a:t>audience</a:t>
                      </a:r>
                      <a:r>
                        <a:rPr lang="en-GB" sz="1400" u="none" cap="none" strike="noStrike"/>
                        <a:t>…</a:t>
                      </a:r>
                      <a:endParaRPr sz="1400" u="none" cap="none" strike="noStrike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 u="none" cap="none" strike="noStrike"/>
                        <a:t>suggests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indicates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interesting (ly)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supports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infers</a:t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invokes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portrays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powerful (ly)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connotes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interprets</a:t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subverts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represents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vivid (ly)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validates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is</a:t>
                      </a:r>
                      <a:r>
                        <a:rPr lang="en-GB" sz="1400"/>
                        <a:t> impacted by…</a:t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implies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juxtaposes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thoughtful (ly)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enhances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deduces</a:t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highlights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contrasts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thought-provoking (ly)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evokes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establishes</a:t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presents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reflects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/>
                        <a:t>inspiring (ly)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wonders</a:t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attests</a:t>
                      </a:r>
                      <a:r>
                        <a:rPr lang="en-GB" sz="1400"/>
                        <a:t> to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emphasises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establishes</a:t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conveys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expounds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depicts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alludes to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demonstrates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illustrates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evinces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postulates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</a:tr>
              <a:tr h="260075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challenges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/>
                        <a:t>interrogates</a:t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400"/>
                    </a:p>
                  </a:txBody>
                  <a:tcPr marT="34300" marB="34300" marR="68600" marL="68600"/>
                </a:tc>
              </a:tr>
            </a:tbl>
          </a:graphicData>
        </a:graphic>
      </p:graphicFrame>
      <p:sp>
        <p:nvSpPr>
          <p:cNvPr id="2287" name="Google Shape;2287;p111"/>
          <p:cNvSpPr/>
          <p:nvPr/>
        </p:nvSpPr>
        <p:spPr>
          <a:xfrm>
            <a:off x="357525" y="0"/>
            <a:ext cx="3771000" cy="692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4100" cap="none">
                <a:solidFill>
                  <a:srgbClr val="515151"/>
                </a:solidFill>
                <a:latin typeface="Calibri"/>
                <a:ea typeface="Calibri"/>
                <a:cs typeface="Calibri"/>
                <a:sym typeface="Calibri"/>
              </a:rPr>
              <a:t>Victory Verbs!</a:t>
            </a:r>
            <a:endParaRPr b="1" sz="4100" cap="none">
              <a:solidFill>
                <a:srgbClr val="51515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http://prodos.thinkertothinker.com/files/2011/11/churchill-victory.jpg" id="2288" name="Google Shape;2288;p1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806402" y="87708"/>
            <a:ext cx="1195956" cy="996630"/>
          </a:xfrm>
          <a:prstGeom prst="rect">
            <a:avLst/>
          </a:prstGeom>
          <a:noFill/>
          <a:ln>
            <a:noFill/>
          </a:ln>
        </p:spPr>
      </p:pic>
      <p:sp>
        <p:nvSpPr>
          <p:cNvPr id="2289" name="Google Shape;2289;p111"/>
          <p:cNvSpPr/>
          <p:nvPr/>
        </p:nvSpPr>
        <p:spPr>
          <a:xfrm>
            <a:off x="3634750" y="87700"/>
            <a:ext cx="3566100" cy="876600"/>
          </a:xfrm>
          <a:prstGeom prst="wedgeRoundRectCallout">
            <a:avLst>
              <a:gd fmla="val 73775" name="adj1"/>
              <a:gd fmla="val 29808" name="adj2"/>
              <a:gd fmla="val 16667" name="adj3"/>
            </a:avLst>
          </a:prstGeom>
          <a:solidFill>
            <a:srgbClr val="5B9BD5"/>
          </a:solidFill>
          <a:ln cap="flat" cmpd="sng" w="12700">
            <a:solidFill>
              <a:srgbClr val="42719B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34275" lIns="68575" spcFirstLastPara="1" rIns="68575" wrap="square" tIns="34275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“shows” is boring.</a:t>
            </a:r>
            <a:endParaRPr sz="1100"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Go for victory in your essays by using a range of verbs to express your points.</a:t>
            </a:r>
            <a:endParaRPr sz="14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2293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" name="Google Shape;2294;p112"/>
          <p:cNvSpPr/>
          <p:nvPr/>
        </p:nvSpPr>
        <p:spPr>
          <a:xfrm>
            <a:off x="-1" y="4975"/>
            <a:ext cx="9144000" cy="465600"/>
          </a:xfrm>
          <a:prstGeom prst="rect">
            <a:avLst/>
          </a:prstGeom>
          <a:solidFill>
            <a:srgbClr val="FF9900"/>
          </a:solidFill>
          <a:ln cap="flat" cmpd="sng" w="25400">
            <a:solidFill>
              <a:srgbClr val="395E89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4000">
                <a:solidFill>
                  <a:schemeClr val="dk1"/>
                </a:solidFill>
                <a:latin typeface="Eagle Lake"/>
                <a:ea typeface="Eagle Lake"/>
                <a:cs typeface="Eagle Lake"/>
                <a:sym typeface="Eagle Lake"/>
              </a:rPr>
              <a:t>Act I, Scene IV: Mercutio</a:t>
            </a:r>
            <a:endParaRPr sz="4000">
              <a:solidFill>
                <a:schemeClr val="dk1"/>
              </a:solidFill>
              <a:latin typeface="Eagle Lake"/>
              <a:ea typeface="Eagle Lake"/>
              <a:cs typeface="Eagle Lake"/>
              <a:sym typeface="Eagle Lake"/>
            </a:endParaRPr>
          </a:p>
        </p:txBody>
      </p:sp>
      <p:sp>
        <p:nvSpPr>
          <p:cNvPr id="2295" name="Google Shape;2295;p112"/>
          <p:cNvSpPr txBox="1"/>
          <p:nvPr/>
        </p:nvSpPr>
        <p:spPr>
          <a:xfrm>
            <a:off x="406500" y="1322175"/>
            <a:ext cx="4344300" cy="3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27432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</a:rPr>
              <a:t>REMINDER!</a:t>
            </a:r>
            <a:endParaRPr sz="1600">
              <a:solidFill>
                <a:schemeClr val="dk1"/>
              </a:solidFill>
            </a:endParaRPr>
          </a:p>
          <a:p>
            <a:pPr indent="0" lvl="0" marL="27432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-219075" lvl="0" marL="27432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en-GB" sz="1600">
                <a:solidFill>
                  <a:schemeClr val="dk1"/>
                </a:solidFill>
              </a:rPr>
              <a:t>You will </a:t>
            </a:r>
            <a:r>
              <a:rPr b="1" lang="en-GB" sz="1600">
                <a:solidFill>
                  <a:schemeClr val="dk1"/>
                </a:solidFill>
              </a:rPr>
              <a:t>choose one quotation</a:t>
            </a:r>
            <a:r>
              <a:rPr lang="en-GB" sz="1600">
                <a:solidFill>
                  <a:schemeClr val="dk1"/>
                </a:solidFill>
              </a:rPr>
              <a:t> and write a </a:t>
            </a:r>
            <a:r>
              <a:rPr lang="en-GB" sz="1600" u="sng">
                <a:solidFill>
                  <a:schemeClr val="hlink"/>
                </a:solidFill>
                <a:hlinkClick r:id="rId3"/>
              </a:rPr>
              <a:t>PETAAL paragraph</a:t>
            </a:r>
            <a:r>
              <a:rPr lang="en-GB" sz="1600">
                <a:solidFill>
                  <a:schemeClr val="dk1"/>
                </a:solidFill>
              </a:rPr>
              <a:t> that links it to a thesis statement of Mercutio’s character builds tension and conflict in R&amp;J</a:t>
            </a:r>
            <a:endParaRPr sz="1600">
              <a:solidFill>
                <a:schemeClr val="dk1"/>
              </a:solidFill>
            </a:endParaRPr>
          </a:p>
          <a:p>
            <a:pPr indent="-230838" lvl="0" marL="274320" rtl="0" algn="l">
              <a:lnSpc>
                <a:spcPct val="115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en-GB" sz="1600">
                <a:solidFill>
                  <a:schemeClr val="dk1"/>
                </a:solidFill>
              </a:rPr>
              <a:t>Analyse how the quote reveals qualities of Mercutio’s character</a:t>
            </a:r>
            <a:endParaRPr sz="1600">
              <a:solidFill>
                <a:schemeClr val="dk1"/>
              </a:solidFill>
            </a:endParaRPr>
          </a:p>
          <a:p>
            <a:pPr indent="-230838" lvl="0" marL="274320" rtl="0" algn="l">
              <a:lnSpc>
                <a:spcPct val="115000"/>
              </a:lnSpc>
              <a:spcBef>
                <a:spcPts val="481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●"/>
            </a:pPr>
            <a:r>
              <a:rPr lang="en-GB" sz="1600">
                <a:solidFill>
                  <a:schemeClr val="dk1"/>
                </a:solidFill>
              </a:rPr>
              <a:t>Remember - explaining what the word means does not get you any marks; you need to explain </a:t>
            </a:r>
            <a:r>
              <a:rPr lang="en-GB" sz="1600" u="sng">
                <a:solidFill>
                  <a:schemeClr val="dk1"/>
                </a:solidFill>
              </a:rPr>
              <a:t>why</a:t>
            </a:r>
            <a:r>
              <a:rPr lang="en-GB" sz="1600">
                <a:solidFill>
                  <a:schemeClr val="dk1"/>
                </a:solidFill>
              </a:rPr>
              <a:t> it has been used and the impression it gives</a:t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lnSpc>
                <a:spcPct val="115000"/>
              </a:lnSpc>
              <a:spcBef>
                <a:spcPts val="481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</a:endParaRPr>
          </a:p>
        </p:txBody>
      </p:sp>
      <p:sp>
        <p:nvSpPr>
          <p:cNvPr id="2296" name="Google Shape;2296;p112"/>
          <p:cNvSpPr txBox="1"/>
          <p:nvPr/>
        </p:nvSpPr>
        <p:spPr>
          <a:xfrm>
            <a:off x="185300" y="615425"/>
            <a:ext cx="4286400" cy="5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3200">
                <a:solidFill>
                  <a:schemeClr val="dk1"/>
                </a:solidFill>
                <a:latin typeface="Amaranth"/>
                <a:ea typeface="Amaranth"/>
                <a:cs typeface="Amaranth"/>
                <a:sym typeface="Amaranth"/>
              </a:rPr>
              <a:t>Critically Analysing…</a:t>
            </a:r>
            <a:endParaRPr b="1" sz="3200">
              <a:solidFill>
                <a:schemeClr val="dk1"/>
              </a:solidFill>
              <a:latin typeface="Amaranth"/>
              <a:ea typeface="Amaranth"/>
              <a:cs typeface="Amaranth"/>
              <a:sym typeface="Amaranth"/>
            </a:endParaRPr>
          </a:p>
        </p:txBody>
      </p:sp>
      <p:pic>
        <p:nvPicPr>
          <p:cNvPr id="2297" name="Google Shape;2297;p11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65100" y="1299000"/>
            <a:ext cx="4001725" cy="3916900"/>
          </a:xfrm>
          <a:prstGeom prst="rect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Happy Shakespeare Week! by Slidesgo">
  <a:themeElements>
    <a:clrScheme name="Simple Light">
      <a:dk1>
        <a:srgbClr val="38232D"/>
      </a:dk1>
      <a:lt1>
        <a:srgbClr val="4C343E"/>
      </a:lt1>
      <a:dk2>
        <a:srgbClr val="9E355A"/>
      </a:dk2>
      <a:lt2>
        <a:srgbClr val="EA2A54"/>
      </a:lt2>
      <a:accent1>
        <a:srgbClr val="FF9136"/>
      </a:accent1>
      <a:accent2>
        <a:srgbClr val="FFB448"/>
      </a:accent2>
      <a:accent3>
        <a:srgbClr val="E8C7A3"/>
      </a:accent3>
      <a:accent4>
        <a:srgbClr val="DDCDAF"/>
      </a:accent4>
      <a:accent5>
        <a:srgbClr val="F7EACB"/>
      </a:accent5>
      <a:accent6>
        <a:srgbClr val="FFFFFF"/>
      </a:accent6>
      <a:hlink>
        <a:srgbClr val="38232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late">
  <a:themeElements>
    <a:clrScheme name="Slate">
      <a:dk1>
        <a:srgbClr val="FFFFFF"/>
      </a:dk1>
      <a:lt1>
        <a:srgbClr val="37474F"/>
      </a:lt1>
      <a:dk2>
        <a:srgbClr val="9E9E9E"/>
      </a:dk2>
      <a:lt2>
        <a:srgbClr val="E0E0E0"/>
      </a:lt2>
      <a:accent1>
        <a:srgbClr val="616161"/>
      </a:accent1>
      <a:accent2>
        <a:srgbClr val="78909C"/>
      </a:accent2>
      <a:accent3>
        <a:srgbClr val="CACACA"/>
      </a:accent3>
      <a:accent4>
        <a:srgbClr val="64FFDA"/>
      </a:accent4>
      <a:accent5>
        <a:srgbClr val="FFD966"/>
      </a:accent5>
      <a:accent6>
        <a:srgbClr val="F5F5F5"/>
      </a:accent6>
      <a:hlink>
        <a:srgbClr val="FFD966"/>
      </a:hlink>
      <a:folHlink>
        <a:srgbClr val="FFD96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