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5" r:id="rId4"/>
    <p:sldMasterId id="2147483696" r:id="rId5"/>
    <p:sldMasterId id="2147483697" r:id="rId6"/>
    <p:sldMasterId id="2147483698"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Lst>
  <p:sldSz cy="5143500" cx="9144000"/>
  <p:notesSz cx="6858000" cy="9144000"/>
  <p:embeddedFontLst>
    <p:embeddedFont>
      <p:font typeface="Bilbo"/>
      <p:regular r:id="rId24"/>
    </p:embeddedFont>
    <p:embeddedFont>
      <p:font typeface="Indie Flower"/>
      <p:regular r:id="rId25"/>
    </p:embeddedFont>
    <p:embeddedFont>
      <p:font typeface="Permanent Marker"/>
      <p:regular r:id="rId26"/>
    </p:embeddedFont>
    <p:embeddedFont>
      <p:font typeface="Average"/>
      <p:regular r:id="rId27"/>
    </p:embeddedFont>
    <p:embeddedFont>
      <p:font typeface="Slackey"/>
      <p:regular r:id="rId28"/>
    </p:embeddedFont>
    <p:embeddedFont>
      <p:font typeface="Amaranth"/>
      <p:regular r:id="rId29"/>
      <p:bold r:id="rId30"/>
      <p:italic r:id="rId31"/>
      <p:boldItalic r:id="rId32"/>
    </p:embeddedFont>
    <p:embeddedFont>
      <p:font typeface="Constantia"/>
      <p:regular r:id="rId33"/>
      <p:bold r:id="rId34"/>
      <p:italic r:id="rId35"/>
      <p:boldItalic r:id="rId36"/>
    </p:embeddedFont>
    <p:embeddedFont>
      <p:font typeface="Lobster"/>
      <p:regular r:id="rId37"/>
    </p:embeddedFont>
    <p:embeddedFont>
      <p:font typeface="Palatino Linotype"/>
      <p:regular r:id="rId38"/>
      <p:bold r:id="rId39"/>
      <p:italic r:id="rId40"/>
      <p:boldItalic r:id="rId41"/>
    </p:embeddedFont>
    <p:embeddedFont>
      <p:font typeface="Bricolage Grotesque"/>
      <p:regular r:id="rId42"/>
      <p:bold r:id="rId43"/>
    </p:embeddedFont>
    <p:embeddedFont>
      <p:font typeface="Bricolage Grotesque Medium"/>
      <p:regular r:id="rId44"/>
      <p:bold r:id="rId45"/>
    </p:embeddedFont>
    <p:embeddedFont>
      <p:font typeface="Eagle Lake"/>
      <p:regular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E95185D-6202-4A05-9643-6238C2DAD606}">
  <a:tblStyle styleId="{EE95185D-6202-4A05-9643-6238C2DAD606}" styleName="Table_0">
    <a:wholeTbl>
      <a:tcTxStyle b="off" i="off">
        <a:font>
          <a:latin typeface="Calibri"/>
          <a:ea typeface="Calibri"/>
          <a:cs typeface="Calibri"/>
        </a:font>
        <a:srgbClr val="000000"/>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E9EFF7"/>
          </a:solidFill>
        </a:fill>
      </a:tcStyle>
    </a:wholeTbl>
    <a:band1H>
      <a:tcTxStyle/>
      <a:tcStyle>
        <a:fill>
          <a:solidFill>
            <a:srgbClr val="D0DEEF"/>
          </a:solidFill>
        </a:fill>
      </a:tcStyle>
    </a:band1H>
    <a:band2H>
      <a:tcTxStyle/>
    </a:band2H>
    <a:band1V>
      <a:tcTxStyle/>
      <a:tcStyle>
        <a:fill>
          <a:solidFill>
            <a:srgbClr val="D0DEEF"/>
          </a:solidFill>
        </a:fill>
      </a:tcStyle>
    </a:band1V>
    <a:band2V>
      <a:tcTxStyle/>
    </a:band2V>
    <a:lastCol>
      <a:tcTxStyle b="on" i="off">
        <a:font>
          <a:latin typeface="Calibri"/>
          <a:ea typeface="Calibri"/>
          <a:cs typeface="Calibri"/>
        </a:font>
        <a:srgbClr val="FFFFFF"/>
      </a:tcTxStyle>
      <a:tcStyle>
        <a:fill>
          <a:solidFill>
            <a:srgbClr val="5B9BD5"/>
          </a:solidFill>
        </a:fill>
      </a:tcStyle>
    </a:lastCol>
    <a:firstCol>
      <a:tcTxStyle b="on" i="off">
        <a:font>
          <a:latin typeface="Calibri"/>
          <a:ea typeface="Calibri"/>
          <a:cs typeface="Calibri"/>
        </a:font>
        <a:srgbClr val="FFFFFF"/>
      </a:tcTxStyle>
      <a:tcStyle>
        <a:fill>
          <a:solidFill>
            <a:srgbClr val="5B9BD5"/>
          </a:solidFill>
        </a:fill>
      </a:tcStyle>
    </a:firstCol>
    <a:lastRow>
      <a:tcTxStyle b="on" i="off">
        <a:font>
          <a:latin typeface="Calibri"/>
          <a:ea typeface="Calibri"/>
          <a:cs typeface="Calibri"/>
        </a:font>
        <a:srgbClr val="FFFFFF"/>
      </a:tcTxStyle>
      <a:tcStyle>
        <a:tcBdr>
          <a:top>
            <a:ln cap="flat" cmpd="sng" w="38100">
              <a:solidFill>
                <a:srgbClr val="FFFFFF"/>
              </a:solidFill>
              <a:prstDash val="solid"/>
              <a:round/>
              <a:headEnd len="sm" w="sm" type="none"/>
              <a:tailEnd len="sm" w="sm" type="none"/>
            </a:ln>
          </a:top>
        </a:tcBdr>
        <a:fill>
          <a:solidFill>
            <a:srgbClr val="5B9BD5"/>
          </a:solidFill>
        </a:fill>
      </a:tcStyle>
    </a:lastRow>
    <a:seCell>
      <a:tcTxStyle/>
    </a:seCell>
    <a:swCell>
      <a:tcTxStyle/>
    </a:swCell>
    <a:firstRow>
      <a:tcTxStyle b="on" i="off">
        <a:font>
          <a:latin typeface="Calibri"/>
          <a:ea typeface="Calibri"/>
          <a:cs typeface="Calibri"/>
        </a:font>
        <a:srgbClr val="FFFFFF"/>
      </a:tcTxStyle>
      <a:tcStyle>
        <a:tcBdr>
          <a:bottom>
            <a:ln cap="flat" cmpd="sng" w="38100">
              <a:solidFill>
                <a:srgbClr val="FFFFFF"/>
              </a:solidFill>
              <a:prstDash val="solid"/>
              <a:round/>
              <a:headEnd len="sm" w="sm" type="none"/>
              <a:tailEnd len="sm" w="sm" type="none"/>
            </a:ln>
          </a:bottom>
        </a:tcBdr>
        <a:fill>
          <a:solidFill>
            <a:srgbClr val="5B9BD5"/>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PalatinoLinotype-italic.fntdata"/><Relationship Id="rId20" Type="http://schemas.openxmlformats.org/officeDocument/2006/relationships/slide" Target="slides/slide12.xml"/><Relationship Id="rId42" Type="http://schemas.openxmlformats.org/officeDocument/2006/relationships/font" Target="fonts/BricolageGrotesque-regular.fntdata"/><Relationship Id="rId41" Type="http://schemas.openxmlformats.org/officeDocument/2006/relationships/font" Target="fonts/PalatinoLinotype-boldItalic.fntdata"/><Relationship Id="rId22" Type="http://schemas.openxmlformats.org/officeDocument/2006/relationships/slide" Target="slides/slide14.xml"/><Relationship Id="rId44" Type="http://schemas.openxmlformats.org/officeDocument/2006/relationships/font" Target="fonts/BricolageGrotesqueMedium-regular.fntdata"/><Relationship Id="rId21" Type="http://schemas.openxmlformats.org/officeDocument/2006/relationships/slide" Target="slides/slide13.xml"/><Relationship Id="rId43" Type="http://schemas.openxmlformats.org/officeDocument/2006/relationships/font" Target="fonts/BricolageGrotesque-bold.fntdata"/><Relationship Id="rId24" Type="http://schemas.openxmlformats.org/officeDocument/2006/relationships/font" Target="fonts/Bilbo-regular.fntdata"/><Relationship Id="rId46" Type="http://schemas.openxmlformats.org/officeDocument/2006/relationships/font" Target="fonts/EagleLake-regular.fntdata"/><Relationship Id="rId23" Type="http://schemas.openxmlformats.org/officeDocument/2006/relationships/slide" Target="slides/slide15.xml"/><Relationship Id="rId45" Type="http://schemas.openxmlformats.org/officeDocument/2006/relationships/font" Target="fonts/BricolageGrotesqueMedium-bold.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26" Type="http://schemas.openxmlformats.org/officeDocument/2006/relationships/font" Target="fonts/PermanentMarker-regular.fntdata"/><Relationship Id="rId25" Type="http://schemas.openxmlformats.org/officeDocument/2006/relationships/font" Target="fonts/IndieFlower-regular.fntdata"/><Relationship Id="rId28" Type="http://schemas.openxmlformats.org/officeDocument/2006/relationships/font" Target="fonts/Slackey-regular.fntdata"/><Relationship Id="rId27" Type="http://schemas.openxmlformats.org/officeDocument/2006/relationships/font" Target="fonts/Average-regular.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font" Target="fonts/Amaranth-regular.fntdata"/><Relationship Id="rId7" Type="http://schemas.openxmlformats.org/officeDocument/2006/relationships/slideMaster" Target="slideMasters/slideMaster4.xml"/><Relationship Id="rId8" Type="http://schemas.openxmlformats.org/officeDocument/2006/relationships/notesMaster" Target="notesMasters/notesMaster1.xml"/><Relationship Id="rId31" Type="http://schemas.openxmlformats.org/officeDocument/2006/relationships/font" Target="fonts/Amaranth-italic.fntdata"/><Relationship Id="rId30" Type="http://schemas.openxmlformats.org/officeDocument/2006/relationships/font" Target="fonts/Amaranth-bold.fntdata"/><Relationship Id="rId11" Type="http://schemas.openxmlformats.org/officeDocument/2006/relationships/slide" Target="slides/slide3.xml"/><Relationship Id="rId33" Type="http://schemas.openxmlformats.org/officeDocument/2006/relationships/font" Target="fonts/Constantia-regular.fntdata"/><Relationship Id="rId10" Type="http://schemas.openxmlformats.org/officeDocument/2006/relationships/slide" Target="slides/slide2.xml"/><Relationship Id="rId32" Type="http://schemas.openxmlformats.org/officeDocument/2006/relationships/font" Target="fonts/Amaranth-boldItalic.fntdata"/><Relationship Id="rId13" Type="http://schemas.openxmlformats.org/officeDocument/2006/relationships/slide" Target="slides/slide5.xml"/><Relationship Id="rId35" Type="http://schemas.openxmlformats.org/officeDocument/2006/relationships/font" Target="fonts/Constantia-italic.fntdata"/><Relationship Id="rId12" Type="http://schemas.openxmlformats.org/officeDocument/2006/relationships/slide" Target="slides/slide4.xml"/><Relationship Id="rId34" Type="http://schemas.openxmlformats.org/officeDocument/2006/relationships/font" Target="fonts/Constantia-bold.fntdata"/><Relationship Id="rId15" Type="http://schemas.openxmlformats.org/officeDocument/2006/relationships/slide" Target="slides/slide7.xml"/><Relationship Id="rId37" Type="http://schemas.openxmlformats.org/officeDocument/2006/relationships/font" Target="fonts/Lobster-regular.fntdata"/><Relationship Id="rId14" Type="http://schemas.openxmlformats.org/officeDocument/2006/relationships/slide" Target="slides/slide6.xml"/><Relationship Id="rId36" Type="http://schemas.openxmlformats.org/officeDocument/2006/relationships/font" Target="fonts/Constantia-boldItalic.fntdata"/><Relationship Id="rId17" Type="http://schemas.openxmlformats.org/officeDocument/2006/relationships/slide" Target="slides/slide9.xml"/><Relationship Id="rId39" Type="http://schemas.openxmlformats.org/officeDocument/2006/relationships/font" Target="fonts/PalatinoLinotype-bold.fntdata"/><Relationship Id="rId16" Type="http://schemas.openxmlformats.org/officeDocument/2006/relationships/slide" Target="slides/slide8.xml"/><Relationship Id="rId38" Type="http://schemas.openxmlformats.org/officeDocument/2006/relationships/font" Target="fonts/PalatinoLinotype-regular.fntdata"/><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3888c0af4eb_0_9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g3888c0af4eb_0_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37c82552aea_0_19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g37c82552aea_0_1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37c82552aea_0_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g37c82552aea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7a45922a2f_0_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g37a45922a2f_0_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99980c8e2_0_3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g399980c8e2_0_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99980c8e2_0_11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g399980c8e2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37c82552aea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37c82552aea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37c82552aea_0_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37c82552aea_0_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37c82552aea_0_2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37c82552aea_0_2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37c82552aea_0_4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37c82552aea_0_4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37c82552aea_0_5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g37c82552aea_0_59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37c82552aea_0_4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37c82552aea_0_4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37c82552aea_0_8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g37c82552aea_0_8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37c82552aea_0_7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37c82552aea_0_7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2800"/>
              <a:buNone/>
              <a:defRPr sz="1800"/>
            </a:lvl2pPr>
            <a:lvl3pPr lvl="2">
              <a:spcBef>
                <a:spcPts val="0"/>
              </a:spcBef>
              <a:spcAft>
                <a:spcPts val="0"/>
              </a:spcAft>
              <a:buSzPts val="2800"/>
              <a:buNone/>
              <a:defRPr sz="1800"/>
            </a:lvl3pPr>
            <a:lvl4pPr lvl="3">
              <a:spcBef>
                <a:spcPts val="0"/>
              </a:spcBef>
              <a:spcAft>
                <a:spcPts val="0"/>
              </a:spcAft>
              <a:buSzPts val="2800"/>
              <a:buNone/>
              <a:defRPr sz="1800"/>
            </a:lvl4pPr>
            <a:lvl5pPr lvl="4">
              <a:spcBef>
                <a:spcPts val="0"/>
              </a:spcBef>
              <a:spcAft>
                <a:spcPts val="0"/>
              </a:spcAft>
              <a:buSzPts val="2800"/>
              <a:buNone/>
              <a:defRPr sz="1800"/>
            </a:lvl5pPr>
            <a:lvl6pPr lvl="5">
              <a:spcBef>
                <a:spcPts val="0"/>
              </a:spcBef>
              <a:spcAft>
                <a:spcPts val="0"/>
              </a:spcAft>
              <a:buSzPts val="2800"/>
              <a:buNone/>
              <a:defRPr sz="1800"/>
            </a:lvl6pPr>
            <a:lvl7pPr lvl="6">
              <a:spcBef>
                <a:spcPts val="0"/>
              </a:spcBef>
              <a:spcAft>
                <a:spcPts val="0"/>
              </a:spcAft>
              <a:buSzPts val="2800"/>
              <a:buNone/>
              <a:defRPr sz="1800"/>
            </a:lvl7pPr>
            <a:lvl8pPr lvl="7">
              <a:spcBef>
                <a:spcPts val="0"/>
              </a:spcBef>
              <a:spcAft>
                <a:spcPts val="0"/>
              </a:spcAft>
              <a:buSzPts val="2800"/>
              <a:buNone/>
              <a:defRPr sz="1800"/>
            </a:lvl8pPr>
            <a:lvl9pPr lvl="8">
              <a:spcBef>
                <a:spcPts val="0"/>
              </a:spcBef>
              <a:spcAft>
                <a:spcPts val="0"/>
              </a:spcAft>
              <a:buSzPts val="2800"/>
              <a:buNone/>
              <a:defRPr sz="1800"/>
            </a:lvl9pPr>
          </a:lstStyle>
          <a:p/>
        </p:txBody>
      </p:sp>
      <p:sp>
        <p:nvSpPr>
          <p:cNvPr id="52" name="Google Shape;52;p13"/>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spcBef>
                <a:spcPts val="1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spcBef>
                <a:spcPts val="16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spcBef>
                <a:spcPts val="1600"/>
              </a:spcBef>
              <a:spcAft>
                <a:spcPts val="160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algn="l">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88888"/>
                </a:solidFill>
                <a:latin typeface="Calibri"/>
                <a:ea typeface="Calibri"/>
                <a:cs typeface="Calibri"/>
                <a:sym typeface="Calibri"/>
              </a:defRPr>
            </a:lvl1pPr>
            <a:lvl2pPr indent="0" lvl="1" marL="0" marR="0" algn="r">
              <a:spcBef>
                <a:spcPts val="0"/>
              </a:spcBef>
              <a:buNone/>
              <a:defRPr sz="1200">
                <a:solidFill>
                  <a:srgbClr val="888888"/>
                </a:solidFill>
                <a:latin typeface="Calibri"/>
                <a:ea typeface="Calibri"/>
                <a:cs typeface="Calibri"/>
                <a:sym typeface="Calibri"/>
              </a:defRPr>
            </a:lvl2pPr>
            <a:lvl3pPr indent="0" lvl="2" marL="0" marR="0" algn="r">
              <a:spcBef>
                <a:spcPts val="0"/>
              </a:spcBef>
              <a:buNone/>
              <a:defRPr sz="1200">
                <a:solidFill>
                  <a:srgbClr val="888888"/>
                </a:solidFill>
                <a:latin typeface="Calibri"/>
                <a:ea typeface="Calibri"/>
                <a:cs typeface="Calibri"/>
                <a:sym typeface="Calibri"/>
              </a:defRPr>
            </a:lvl3pPr>
            <a:lvl4pPr indent="0" lvl="3" marL="0" marR="0" algn="r">
              <a:spcBef>
                <a:spcPts val="0"/>
              </a:spcBef>
              <a:buNone/>
              <a:defRPr sz="1200">
                <a:solidFill>
                  <a:srgbClr val="888888"/>
                </a:solidFill>
                <a:latin typeface="Calibri"/>
                <a:ea typeface="Calibri"/>
                <a:cs typeface="Calibri"/>
                <a:sym typeface="Calibri"/>
              </a:defRPr>
            </a:lvl4pPr>
            <a:lvl5pPr indent="0" lvl="4" marL="0" marR="0" algn="r">
              <a:spcBef>
                <a:spcPts val="0"/>
              </a:spcBef>
              <a:buNone/>
              <a:defRPr sz="1200">
                <a:solidFill>
                  <a:srgbClr val="888888"/>
                </a:solidFill>
                <a:latin typeface="Calibri"/>
                <a:ea typeface="Calibri"/>
                <a:cs typeface="Calibri"/>
                <a:sym typeface="Calibri"/>
              </a:defRPr>
            </a:lvl5pPr>
            <a:lvl6pPr indent="0" lvl="5" marL="0" marR="0" algn="r">
              <a:spcBef>
                <a:spcPts val="0"/>
              </a:spcBef>
              <a:buNone/>
              <a:defRPr sz="1200">
                <a:solidFill>
                  <a:srgbClr val="888888"/>
                </a:solidFill>
                <a:latin typeface="Calibri"/>
                <a:ea typeface="Calibri"/>
                <a:cs typeface="Calibri"/>
                <a:sym typeface="Calibri"/>
              </a:defRPr>
            </a:lvl6pPr>
            <a:lvl7pPr indent="0" lvl="6" marL="0" marR="0" algn="r">
              <a:spcBef>
                <a:spcPts val="0"/>
              </a:spcBef>
              <a:buNone/>
              <a:defRPr sz="1200">
                <a:solidFill>
                  <a:srgbClr val="888888"/>
                </a:solidFill>
                <a:latin typeface="Calibri"/>
                <a:ea typeface="Calibri"/>
                <a:cs typeface="Calibri"/>
                <a:sym typeface="Calibri"/>
              </a:defRPr>
            </a:lvl7pPr>
            <a:lvl8pPr indent="0" lvl="7" marL="0" marR="0" algn="r">
              <a:spcBef>
                <a:spcPts val="0"/>
              </a:spcBef>
              <a:buNone/>
              <a:defRPr sz="1200">
                <a:solidFill>
                  <a:srgbClr val="888888"/>
                </a:solidFill>
                <a:latin typeface="Calibri"/>
                <a:ea typeface="Calibri"/>
                <a:cs typeface="Calibri"/>
                <a:sym typeface="Calibri"/>
              </a:defRPr>
            </a:lvl8pPr>
            <a:lvl9pPr indent="0" lvl="8" marL="0" marR="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2" name="Shape 62"/>
        <p:cNvGrpSpPr/>
        <p:nvPr/>
      </p:nvGrpSpPr>
      <p:grpSpPr>
        <a:xfrm>
          <a:off x="0" y="0"/>
          <a:ext cx="0" cy="0"/>
          <a:chOff x="0" y="0"/>
          <a:chExt cx="0" cy="0"/>
        </a:xfrm>
      </p:grpSpPr>
      <p:sp>
        <p:nvSpPr>
          <p:cNvPr id="63" name="Google Shape;63;p15"/>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64" name="Google Shape;64;p15"/>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65" name="Google Shape;65;p15"/>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6" name="Shape 66"/>
        <p:cNvGrpSpPr/>
        <p:nvPr/>
      </p:nvGrpSpPr>
      <p:grpSpPr>
        <a:xfrm>
          <a:off x="0" y="0"/>
          <a:ext cx="0" cy="0"/>
          <a:chOff x="0" y="0"/>
          <a:chExt cx="0" cy="0"/>
        </a:xfrm>
      </p:grpSpPr>
      <p:sp>
        <p:nvSpPr>
          <p:cNvPr id="67" name="Google Shape;67;p16"/>
          <p:cNvSpPr txBox="1"/>
          <p:nvPr>
            <p:ph type="ctrTitle"/>
          </p:nvPr>
        </p:nvSpPr>
        <p:spPr>
          <a:xfrm>
            <a:off x="342900" y="1065213"/>
            <a:ext cx="3886200" cy="7350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68" name="Google Shape;68;p16"/>
          <p:cNvSpPr txBox="1"/>
          <p:nvPr>
            <p:ph idx="1" type="subTitle"/>
          </p:nvPr>
        </p:nvSpPr>
        <p:spPr>
          <a:xfrm>
            <a:off x="685800" y="1943100"/>
            <a:ext cx="3200400" cy="876300"/>
          </a:xfrm>
          <a:prstGeom prst="rect">
            <a:avLst/>
          </a:prstGeom>
          <a:noFill/>
          <a:ln>
            <a:noFill/>
          </a:ln>
        </p:spPr>
        <p:txBody>
          <a:bodyPr anchorCtr="0" anchor="t" bIns="22850" lIns="45725" spcFirstLastPara="1" rIns="45725" wrap="square" tIns="22850">
            <a:normAutofit/>
          </a:bodyPr>
          <a:lstStyle>
            <a:lvl1pPr lvl="0" algn="ctr">
              <a:spcBef>
                <a:spcPts val="300"/>
              </a:spcBef>
              <a:spcAft>
                <a:spcPts val="0"/>
              </a:spcAft>
              <a:buClr>
                <a:srgbClr val="888888"/>
              </a:buClr>
              <a:buSzPts val="1600"/>
              <a:buNone/>
              <a:defRPr>
                <a:solidFill>
                  <a:srgbClr val="888888"/>
                </a:solidFill>
              </a:defRPr>
            </a:lvl1pPr>
            <a:lvl2pPr lvl="1" algn="ctr">
              <a:spcBef>
                <a:spcPts val="300"/>
              </a:spcBef>
              <a:spcAft>
                <a:spcPts val="0"/>
              </a:spcAft>
              <a:buClr>
                <a:srgbClr val="888888"/>
              </a:buClr>
              <a:buSzPts val="1400"/>
              <a:buNone/>
              <a:defRPr>
                <a:solidFill>
                  <a:srgbClr val="888888"/>
                </a:solidFill>
              </a:defRPr>
            </a:lvl2pPr>
            <a:lvl3pPr lvl="2" algn="ctr">
              <a:spcBef>
                <a:spcPts val="200"/>
              </a:spcBef>
              <a:spcAft>
                <a:spcPts val="0"/>
              </a:spcAft>
              <a:buClr>
                <a:srgbClr val="888888"/>
              </a:buClr>
              <a:buSzPts val="1200"/>
              <a:buNone/>
              <a:defRPr>
                <a:solidFill>
                  <a:srgbClr val="888888"/>
                </a:solidFill>
              </a:defRPr>
            </a:lvl3pPr>
            <a:lvl4pPr lvl="3" algn="ctr">
              <a:spcBef>
                <a:spcPts val="200"/>
              </a:spcBef>
              <a:spcAft>
                <a:spcPts val="0"/>
              </a:spcAft>
              <a:buClr>
                <a:srgbClr val="888888"/>
              </a:buClr>
              <a:buSzPts val="1000"/>
              <a:buNone/>
              <a:defRPr>
                <a:solidFill>
                  <a:srgbClr val="888888"/>
                </a:solidFill>
              </a:defRPr>
            </a:lvl4pPr>
            <a:lvl5pPr lvl="4" algn="ctr">
              <a:spcBef>
                <a:spcPts val="200"/>
              </a:spcBef>
              <a:spcAft>
                <a:spcPts val="0"/>
              </a:spcAft>
              <a:buClr>
                <a:srgbClr val="888888"/>
              </a:buClr>
              <a:buSzPts val="1000"/>
              <a:buNone/>
              <a:defRPr>
                <a:solidFill>
                  <a:srgbClr val="888888"/>
                </a:solidFill>
              </a:defRPr>
            </a:lvl5pPr>
            <a:lvl6pPr lvl="5" algn="ctr">
              <a:spcBef>
                <a:spcPts val="200"/>
              </a:spcBef>
              <a:spcAft>
                <a:spcPts val="0"/>
              </a:spcAft>
              <a:buClr>
                <a:srgbClr val="888888"/>
              </a:buClr>
              <a:buSzPts val="1000"/>
              <a:buNone/>
              <a:defRPr>
                <a:solidFill>
                  <a:srgbClr val="888888"/>
                </a:solidFill>
              </a:defRPr>
            </a:lvl6pPr>
            <a:lvl7pPr lvl="6" algn="ctr">
              <a:spcBef>
                <a:spcPts val="200"/>
              </a:spcBef>
              <a:spcAft>
                <a:spcPts val="0"/>
              </a:spcAft>
              <a:buClr>
                <a:srgbClr val="888888"/>
              </a:buClr>
              <a:buSzPts val="1000"/>
              <a:buNone/>
              <a:defRPr>
                <a:solidFill>
                  <a:srgbClr val="888888"/>
                </a:solidFill>
              </a:defRPr>
            </a:lvl7pPr>
            <a:lvl8pPr lvl="7" algn="ctr">
              <a:spcBef>
                <a:spcPts val="200"/>
              </a:spcBef>
              <a:spcAft>
                <a:spcPts val="0"/>
              </a:spcAft>
              <a:buClr>
                <a:srgbClr val="888888"/>
              </a:buClr>
              <a:buSzPts val="1000"/>
              <a:buNone/>
              <a:defRPr>
                <a:solidFill>
                  <a:srgbClr val="888888"/>
                </a:solidFill>
              </a:defRPr>
            </a:lvl8pPr>
            <a:lvl9pPr lvl="8" algn="ctr">
              <a:spcBef>
                <a:spcPts val="200"/>
              </a:spcBef>
              <a:spcAft>
                <a:spcPts val="0"/>
              </a:spcAft>
              <a:buClr>
                <a:srgbClr val="888888"/>
              </a:buClr>
              <a:buSzPts val="1000"/>
              <a:buNone/>
              <a:defRPr>
                <a:solidFill>
                  <a:srgbClr val="888888"/>
                </a:solidFill>
              </a:defRPr>
            </a:lvl9pPr>
          </a:lstStyle>
          <a:p/>
        </p:txBody>
      </p:sp>
      <p:sp>
        <p:nvSpPr>
          <p:cNvPr id="69" name="Google Shape;69;p16"/>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0" name="Google Shape;70;p16"/>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1" name="Google Shape;71;p16"/>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2" name="Shape 72"/>
        <p:cNvGrpSpPr/>
        <p:nvPr/>
      </p:nvGrpSpPr>
      <p:grpSpPr>
        <a:xfrm>
          <a:off x="0" y="0"/>
          <a:ext cx="0" cy="0"/>
          <a:chOff x="0" y="0"/>
          <a:chExt cx="0" cy="0"/>
        </a:xfrm>
      </p:grpSpPr>
      <p:sp>
        <p:nvSpPr>
          <p:cNvPr id="73" name="Google Shape;73;p17"/>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74" name="Google Shape;74;p17"/>
          <p:cNvSpPr txBox="1"/>
          <p:nvPr>
            <p:ph idx="1" type="body"/>
          </p:nvPr>
        </p:nvSpPr>
        <p:spPr>
          <a:xfrm>
            <a:off x="228600" y="800100"/>
            <a:ext cx="4114800" cy="2263200"/>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75" name="Google Shape;75;p17"/>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6" name="Google Shape;76;p17"/>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7" name="Google Shape;77;p17"/>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8" name="Shape 78"/>
        <p:cNvGrpSpPr/>
        <p:nvPr/>
      </p:nvGrpSpPr>
      <p:grpSpPr>
        <a:xfrm>
          <a:off x="0" y="0"/>
          <a:ext cx="0" cy="0"/>
          <a:chOff x="0" y="0"/>
          <a:chExt cx="0" cy="0"/>
        </a:xfrm>
      </p:grpSpPr>
      <p:sp>
        <p:nvSpPr>
          <p:cNvPr id="79" name="Google Shape;79;p18"/>
          <p:cNvSpPr txBox="1"/>
          <p:nvPr>
            <p:ph type="title"/>
          </p:nvPr>
        </p:nvSpPr>
        <p:spPr>
          <a:xfrm>
            <a:off x="361156" y="2203450"/>
            <a:ext cx="3886200" cy="681000"/>
          </a:xfrm>
          <a:prstGeom prst="rect">
            <a:avLst/>
          </a:prstGeom>
          <a:noFill/>
          <a:ln>
            <a:noFill/>
          </a:ln>
        </p:spPr>
        <p:txBody>
          <a:bodyPr anchorCtr="0" anchor="t" bIns="22850" lIns="45725" spcFirstLastPara="1" rIns="45725" wrap="square" tIns="22850">
            <a:normAutofit/>
          </a:bodyPr>
          <a:lstStyle>
            <a:lvl1pPr lvl="0" algn="l">
              <a:spcBef>
                <a:spcPts val="0"/>
              </a:spcBef>
              <a:spcAft>
                <a:spcPts val="0"/>
              </a:spcAft>
              <a:buClr>
                <a:schemeClr val="dk1"/>
              </a:buClr>
              <a:buSzPts val="2000"/>
              <a:buFont typeface="Calibri"/>
              <a:buNone/>
              <a:defRPr b="1" sz="2000" cap="none"/>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80" name="Google Shape;80;p18"/>
          <p:cNvSpPr txBox="1"/>
          <p:nvPr>
            <p:ph idx="1" type="body"/>
          </p:nvPr>
        </p:nvSpPr>
        <p:spPr>
          <a:xfrm>
            <a:off x="361156" y="1453357"/>
            <a:ext cx="3886200" cy="750300"/>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rgbClr val="888888"/>
              </a:buClr>
              <a:buSzPts val="1000"/>
              <a:buNone/>
              <a:defRPr sz="1000">
                <a:solidFill>
                  <a:srgbClr val="888888"/>
                </a:solidFill>
              </a:defRPr>
            </a:lvl1pPr>
            <a:lvl2pPr indent="-228600" lvl="1" marL="914400" algn="l">
              <a:spcBef>
                <a:spcPts val="200"/>
              </a:spcBef>
              <a:spcAft>
                <a:spcPts val="0"/>
              </a:spcAft>
              <a:buClr>
                <a:srgbClr val="888888"/>
              </a:buClr>
              <a:buSzPts val="900"/>
              <a:buNone/>
              <a:defRPr sz="900">
                <a:solidFill>
                  <a:srgbClr val="888888"/>
                </a:solidFill>
              </a:defRPr>
            </a:lvl2pPr>
            <a:lvl3pPr indent="-228600" lvl="2" marL="1371600" algn="l">
              <a:spcBef>
                <a:spcPts val="200"/>
              </a:spcBef>
              <a:spcAft>
                <a:spcPts val="0"/>
              </a:spcAft>
              <a:buClr>
                <a:srgbClr val="888888"/>
              </a:buClr>
              <a:buSzPts val="800"/>
              <a:buNone/>
              <a:defRPr sz="800">
                <a:solidFill>
                  <a:srgbClr val="888888"/>
                </a:solidFill>
              </a:defRPr>
            </a:lvl3pPr>
            <a:lvl4pPr indent="-228600" lvl="3" marL="1828800" algn="l">
              <a:spcBef>
                <a:spcPts val="100"/>
              </a:spcBef>
              <a:spcAft>
                <a:spcPts val="0"/>
              </a:spcAft>
              <a:buClr>
                <a:srgbClr val="888888"/>
              </a:buClr>
              <a:buSzPts val="700"/>
              <a:buNone/>
              <a:defRPr sz="700">
                <a:solidFill>
                  <a:srgbClr val="888888"/>
                </a:solidFill>
              </a:defRPr>
            </a:lvl4pPr>
            <a:lvl5pPr indent="-228600" lvl="4" marL="2286000" algn="l">
              <a:spcBef>
                <a:spcPts val="100"/>
              </a:spcBef>
              <a:spcAft>
                <a:spcPts val="0"/>
              </a:spcAft>
              <a:buClr>
                <a:srgbClr val="888888"/>
              </a:buClr>
              <a:buSzPts val="700"/>
              <a:buNone/>
              <a:defRPr sz="700">
                <a:solidFill>
                  <a:srgbClr val="888888"/>
                </a:solidFill>
              </a:defRPr>
            </a:lvl5pPr>
            <a:lvl6pPr indent="-228600" lvl="5" marL="2743200" algn="l">
              <a:spcBef>
                <a:spcPts val="100"/>
              </a:spcBef>
              <a:spcAft>
                <a:spcPts val="0"/>
              </a:spcAft>
              <a:buClr>
                <a:srgbClr val="888888"/>
              </a:buClr>
              <a:buSzPts val="700"/>
              <a:buNone/>
              <a:defRPr sz="700">
                <a:solidFill>
                  <a:srgbClr val="888888"/>
                </a:solidFill>
              </a:defRPr>
            </a:lvl6pPr>
            <a:lvl7pPr indent="-228600" lvl="6" marL="3200400" algn="l">
              <a:spcBef>
                <a:spcPts val="100"/>
              </a:spcBef>
              <a:spcAft>
                <a:spcPts val="0"/>
              </a:spcAft>
              <a:buClr>
                <a:srgbClr val="888888"/>
              </a:buClr>
              <a:buSzPts val="700"/>
              <a:buNone/>
              <a:defRPr sz="700">
                <a:solidFill>
                  <a:srgbClr val="888888"/>
                </a:solidFill>
              </a:defRPr>
            </a:lvl7pPr>
            <a:lvl8pPr indent="-228600" lvl="7" marL="3657600" algn="l">
              <a:spcBef>
                <a:spcPts val="100"/>
              </a:spcBef>
              <a:spcAft>
                <a:spcPts val="0"/>
              </a:spcAft>
              <a:buClr>
                <a:srgbClr val="888888"/>
              </a:buClr>
              <a:buSzPts val="700"/>
              <a:buNone/>
              <a:defRPr sz="700">
                <a:solidFill>
                  <a:srgbClr val="888888"/>
                </a:solidFill>
              </a:defRPr>
            </a:lvl8pPr>
            <a:lvl9pPr indent="-228600" lvl="8" marL="4114800" algn="l">
              <a:spcBef>
                <a:spcPts val="100"/>
              </a:spcBef>
              <a:spcAft>
                <a:spcPts val="0"/>
              </a:spcAft>
              <a:buClr>
                <a:srgbClr val="888888"/>
              </a:buClr>
              <a:buSzPts val="700"/>
              <a:buNone/>
              <a:defRPr sz="700">
                <a:solidFill>
                  <a:srgbClr val="888888"/>
                </a:solidFill>
              </a:defRPr>
            </a:lvl9pPr>
          </a:lstStyle>
          <a:p/>
        </p:txBody>
      </p:sp>
      <p:sp>
        <p:nvSpPr>
          <p:cNvPr id="81" name="Google Shape;81;p18"/>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82" name="Google Shape;82;p18"/>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83" name="Google Shape;83;p18"/>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4" name="Shape 84"/>
        <p:cNvGrpSpPr/>
        <p:nvPr/>
      </p:nvGrpSpPr>
      <p:grpSpPr>
        <a:xfrm>
          <a:off x="0" y="0"/>
          <a:ext cx="0" cy="0"/>
          <a:chOff x="0" y="0"/>
          <a:chExt cx="0" cy="0"/>
        </a:xfrm>
      </p:grpSpPr>
      <p:sp>
        <p:nvSpPr>
          <p:cNvPr id="85" name="Google Shape;85;p19"/>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86" name="Google Shape;86;p19"/>
          <p:cNvSpPr txBox="1"/>
          <p:nvPr>
            <p:ph idx="1" type="body"/>
          </p:nvPr>
        </p:nvSpPr>
        <p:spPr>
          <a:xfrm>
            <a:off x="228600" y="800100"/>
            <a:ext cx="2019300" cy="2263200"/>
          </a:xfrm>
          <a:prstGeom prst="rect">
            <a:avLst/>
          </a:prstGeom>
          <a:noFill/>
          <a:ln>
            <a:noFill/>
          </a:ln>
        </p:spPr>
        <p:txBody>
          <a:bodyPr anchorCtr="0" anchor="t" bIns="22850" lIns="45725" spcFirstLastPara="1" rIns="45725" wrap="square" tIns="22850">
            <a:normAutofit/>
          </a:bodyPr>
          <a:lstStyle>
            <a:lvl1pPr indent="-317500" lvl="0" marL="457200" algn="l">
              <a:spcBef>
                <a:spcPts val="300"/>
              </a:spcBef>
              <a:spcAft>
                <a:spcPts val="0"/>
              </a:spcAft>
              <a:buClr>
                <a:schemeClr val="dk1"/>
              </a:buClr>
              <a:buSzPts val="1400"/>
              <a:buChar char="•"/>
              <a:defRPr sz="1400"/>
            </a:lvl1pPr>
            <a:lvl2pPr indent="-304800" lvl="1" marL="914400" algn="l">
              <a:spcBef>
                <a:spcPts val="200"/>
              </a:spcBef>
              <a:spcAft>
                <a:spcPts val="0"/>
              </a:spcAft>
              <a:buClr>
                <a:schemeClr val="dk1"/>
              </a:buClr>
              <a:buSzPts val="1200"/>
              <a:buChar char="–"/>
              <a:defRPr sz="1200"/>
            </a:lvl2pPr>
            <a:lvl3pPr indent="-292100" lvl="2" marL="1371600" algn="l">
              <a:spcBef>
                <a:spcPts val="200"/>
              </a:spcBef>
              <a:spcAft>
                <a:spcPts val="0"/>
              </a:spcAft>
              <a:buClr>
                <a:schemeClr val="dk1"/>
              </a:buClr>
              <a:buSzPts val="1000"/>
              <a:buChar char="•"/>
              <a:defRPr sz="1000"/>
            </a:lvl3pPr>
            <a:lvl4pPr indent="-285750" lvl="3" marL="1828800" algn="l">
              <a:spcBef>
                <a:spcPts val="200"/>
              </a:spcBef>
              <a:spcAft>
                <a:spcPts val="0"/>
              </a:spcAft>
              <a:buClr>
                <a:schemeClr val="dk1"/>
              </a:buClr>
              <a:buSzPts val="900"/>
              <a:buChar char="–"/>
              <a:defRPr sz="900"/>
            </a:lvl4pPr>
            <a:lvl5pPr indent="-285750" lvl="4" marL="2286000" algn="l">
              <a:spcBef>
                <a:spcPts val="200"/>
              </a:spcBef>
              <a:spcAft>
                <a:spcPts val="0"/>
              </a:spcAft>
              <a:buClr>
                <a:schemeClr val="dk1"/>
              </a:buClr>
              <a:buSzPts val="900"/>
              <a:buChar char="»"/>
              <a:defRPr sz="900"/>
            </a:lvl5pPr>
            <a:lvl6pPr indent="-285750" lvl="5" marL="2743200" algn="l">
              <a:spcBef>
                <a:spcPts val="200"/>
              </a:spcBef>
              <a:spcAft>
                <a:spcPts val="0"/>
              </a:spcAft>
              <a:buClr>
                <a:schemeClr val="dk1"/>
              </a:buClr>
              <a:buSzPts val="900"/>
              <a:buChar char="•"/>
              <a:defRPr sz="900"/>
            </a:lvl6pPr>
            <a:lvl7pPr indent="-285750" lvl="6" marL="3200400" algn="l">
              <a:spcBef>
                <a:spcPts val="200"/>
              </a:spcBef>
              <a:spcAft>
                <a:spcPts val="0"/>
              </a:spcAft>
              <a:buClr>
                <a:schemeClr val="dk1"/>
              </a:buClr>
              <a:buSzPts val="900"/>
              <a:buChar char="•"/>
              <a:defRPr sz="900"/>
            </a:lvl7pPr>
            <a:lvl8pPr indent="-285750" lvl="7" marL="3657600" algn="l">
              <a:spcBef>
                <a:spcPts val="200"/>
              </a:spcBef>
              <a:spcAft>
                <a:spcPts val="0"/>
              </a:spcAft>
              <a:buClr>
                <a:schemeClr val="dk1"/>
              </a:buClr>
              <a:buSzPts val="900"/>
              <a:buChar char="•"/>
              <a:defRPr sz="900"/>
            </a:lvl8pPr>
            <a:lvl9pPr indent="-285750" lvl="8" marL="4114800" algn="l">
              <a:spcBef>
                <a:spcPts val="200"/>
              </a:spcBef>
              <a:spcAft>
                <a:spcPts val="0"/>
              </a:spcAft>
              <a:buClr>
                <a:schemeClr val="dk1"/>
              </a:buClr>
              <a:buSzPts val="900"/>
              <a:buChar char="•"/>
              <a:defRPr sz="900"/>
            </a:lvl9pPr>
          </a:lstStyle>
          <a:p/>
        </p:txBody>
      </p:sp>
      <p:sp>
        <p:nvSpPr>
          <p:cNvPr id="87" name="Google Shape;87;p19"/>
          <p:cNvSpPr txBox="1"/>
          <p:nvPr>
            <p:ph idx="2" type="body"/>
          </p:nvPr>
        </p:nvSpPr>
        <p:spPr>
          <a:xfrm>
            <a:off x="2324100" y="800100"/>
            <a:ext cx="2019300" cy="2263200"/>
          </a:xfrm>
          <a:prstGeom prst="rect">
            <a:avLst/>
          </a:prstGeom>
          <a:noFill/>
          <a:ln>
            <a:noFill/>
          </a:ln>
        </p:spPr>
        <p:txBody>
          <a:bodyPr anchorCtr="0" anchor="t" bIns="22850" lIns="45725" spcFirstLastPara="1" rIns="45725" wrap="square" tIns="22850">
            <a:normAutofit/>
          </a:bodyPr>
          <a:lstStyle>
            <a:lvl1pPr indent="-317500" lvl="0" marL="457200" algn="l">
              <a:spcBef>
                <a:spcPts val="300"/>
              </a:spcBef>
              <a:spcAft>
                <a:spcPts val="0"/>
              </a:spcAft>
              <a:buClr>
                <a:schemeClr val="dk1"/>
              </a:buClr>
              <a:buSzPts val="1400"/>
              <a:buChar char="•"/>
              <a:defRPr sz="1400"/>
            </a:lvl1pPr>
            <a:lvl2pPr indent="-304800" lvl="1" marL="914400" algn="l">
              <a:spcBef>
                <a:spcPts val="200"/>
              </a:spcBef>
              <a:spcAft>
                <a:spcPts val="0"/>
              </a:spcAft>
              <a:buClr>
                <a:schemeClr val="dk1"/>
              </a:buClr>
              <a:buSzPts val="1200"/>
              <a:buChar char="–"/>
              <a:defRPr sz="1200"/>
            </a:lvl2pPr>
            <a:lvl3pPr indent="-292100" lvl="2" marL="1371600" algn="l">
              <a:spcBef>
                <a:spcPts val="200"/>
              </a:spcBef>
              <a:spcAft>
                <a:spcPts val="0"/>
              </a:spcAft>
              <a:buClr>
                <a:schemeClr val="dk1"/>
              </a:buClr>
              <a:buSzPts val="1000"/>
              <a:buChar char="•"/>
              <a:defRPr sz="1000"/>
            </a:lvl3pPr>
            <a:lvl4pPr indent="-285750" lvl="3" marL="1828800" algn="l">
              <a:spcBef>
                <a:spcPts val="200"/>
              </a:spcBef>
              <a:spcAft>
                <a:spcPts val="0"/>
              </a:spcAft>
              <a:buClr>
                <a:schemeClr val="dk1"/>
              </a:buClr>
              <a:buSzPts val="900"/>
              <a:buChar char="–"/>
              <a:defRPr sz="900"/>
            </a:lvl4pPr>
            <a:lvl5pPr indent="-285750" lvl="4" marL="2286000" algn="l">
              <a:spcBef>
                <a:spcPts val="200"/>
              </a:spcBef>
              <a:spcAft>
                <a:spcPts val="0"/>
              </a:spcAft>
              <a:buClr>
                <a:schemeClr val="dk1"/>
              </a:buClr>
              <a:buSzPts val="900"/>
              <a:buChar char="»"/>
              <a:defRPr sz="900"/>
            </a:lvl5pPr>
            <a:lvl6pPr indent="-285750" lvl="5" marL="2743200" algn="l">
              <a:spcBef>
                <a:spcPts val="200"/>
              </a:spcBef>
              <a:spcAft>
                <a:spcPts val="0"/>
              </a:spcAft>
              <a:buClr>
                <a:schemeClr val="dk1"/>
              </a:buClr>
              <a:buSzPts val="900"/>
              <a:buChar char="•"/>
              <a:defRPr sz="900"/>
            </a:lvl6pPr>
            <a:lvl7pPr indent="-285750" lvl="6" marL="3200400" algn="l">
              <a:spcBef>
                <a:spcPts val="200"/>
              </a:spcBef>
              <a:spcAft>
                <a:spcPts val="0"/>
              </a:spcAft>
              <a:buClr>
                <a:schemeClr val="dk1"/>
              </a:buClr>
              <a:buSzPts val="900"/>
              <a:buChar char="•"/>
              <a:defRPr sz="900"/>
            </a:lvl7pPr>
            <a:lvl8pPr indent="-285750" lvl="7" marL="3657600" algn="l">
              <a:spcBef>
                <a:spcPts val="200"/>
              </a:spcBef>
              <a:spcAft>
                <a:spcPts val="0"/>
              </a:spcAft>
              <a:buClr>
                <a:schemeClr val="dk1"/>
              </a:buClr>
              <a:buSzPts val="900"/>
              <a:buChar char="•"/>
              <a:defRPr sz="900"/>
            </a:lvl8pPr>
            <a:lvl9pPr indent="-285750" lvl="8" marL="4114800" algn="l">
              <a:spcBef>
                <a:spcPts val="200"/>
              </a:spcBef>
              <a:spcAft>
                <a:spcPts val="0"/>
              </a:spcAft>
              <a:buClr>
                <a:schemeClr val="dk1"/>
              </a:buClr>
              <a:buSzPts val="900"/>
              <a:buChar char="•"/>
              <a:defRPr sz="900"/>
            </a:lvl9pPr>
          </a:lstStyle>
          <a:p/>
        </p:txBody>
      </p:sp>
      <p:sp>
        <p:nvSpPr>
          <p:cNvPr id="88" name="Google Shape;88;p19"/>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89" name="Google Shape;89;p19"/>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0" name="Google Shape;90;p19"/>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1" name="Shape 91"/>
        <p:cNvGrpSpPr/>
        <p:nvPr/>
      </p:nvGrpSpPr>
      <p:grpSpPr>
        <a:xfrm>
          <a:off x="0" y="0"/>
          <a:ext cx="0" cy="0"/>
          <a:chOff x="0" y="0"/>
          <a:chExt cx="0" cy="0"/>
        </a:xfrm>
      </p:grpSpPr>
      <p:sp>
        <p:nvSpPr>
          <p:cNvPr id="92" name="Google Shape;92;p20"/>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2200"/>
              <a:buFont typeface="Calibri"/>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93" name="Google Shape;93;p20"/>
          <p:cNvSpPr txBox="1"/>
          <p:nvPr>
            <p:ph idx="1" type="body"/>
          </p:nvPr>
        </p:nvSpPr>
        <p:spPr>
          <a:xfrm>
            <a:off x="228600" y="767556"/>
            <a:ext cx="2020200" cy="320100"/>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chemeClr val="dk1"/>
              </a:buClr>
              <a:buSzPts val="1200"/>
              <a:buNone/>
              <a:defRPr b="1" sz="1200"/>
            </a:lvl1pPr>
            <a:lvl2pPr indent="-228600" lvl="1" marL="914400" algn="l">
              <a:spcBef>
                <a:spcPts val="200"/>
              </a:spcBef>
              <a:spcAft>
                <a:spcPts val="0"/>
              </a:spcAft>
              <a:buClr>
                <a:schemeClr val="dk1"/>
              </a:buClr>
              <a:buSzPts val="1000"/>
              <a:buNone/>
              <a:defRPr b="1" sz="1000"/>
            </a:lvl2pPr>
            <a:lvl3pPr indent="-228600" lvl="2" marL="1371600" algn="l">
              <a:spcBef>
                <a:spcPts val="200"/>
              </a:spcBef>
              <a:spcAft>
                <a:spcPts val="0"/>
              </a:spcAft>
              <a:buClr>
                <a:schemeClr val="dk1"/>
              </a:buClr>
              <a:buSzPts val="900"/>
              <a:buNone/>
              <a:defRPr b="1" sz="900"/>
            </a:lvl3pPr>
            <a:lvl4pPr indent="-228600" lvl="3" marL="1828800" algn="l">
              <a:spcBef>
                <a:spcPts val="200"/>
              </a:spcBef>
              <a:spcAft>
                <a:spcPts val="0"/>
              </a:spcAft>
              <a:buClr>
                <a:schemeClr val="dk1"/>
              </a:buClr>
              <a:buSzPts val="800"/>
              <a:buNone/>
              <a:defRPr b="1" sz="800"/>
            </a:lvl4pPr>
            <a:lvl5pPr indent="-228600" lvl="4" marL="2286000" algn="l">
              <a:spcBef>
                <a:spcPts val="200"/>
              </a:spcBef>
              <a:spcAft>
                <a:spcPts val="0"/>
              </a:spcAft>
              <a:buClr>
                <a:schemeClr val="dk1"/>
              </a:buClr>
              <a:buSzPts val="800"/>
              <a:buNone/>
              <a:defRPr b="1" sz="800"/>
            </a:lvl5pPr>
            <a:lvl6pPr indent="-228600" lvl="5" marL="2743200" algn="l">
              <a:spcBef>
                <a:spcPts val="200"/>
              </a:spcBef>
              <a:spcAft>
                <a:spcPts val="0"/>
              </a:spcAft>
              <a:buClr>
                <a:schemeClr val="dk1"/>
              </a:buClr>
              <a:buSzPts val="800"/>
              <a:buNone/>
              <a:defRPr b="1" sz="800"/>
            </a:lvl6pPr>
            <a:lvl7pPr indent="-228600" lvl="6" marL="3200400" algn="l">
              <a:spcBef>
                <a:spcPts val="200"/>
              </a:spcBef>
              <a:spcAft>
                <a:spcPts val="0"/>
              </a:spcAft>
              <a:buClr>
                <a:schemeClr val="dk1"/>
              </a:buClr>
              <a:buSzPts val="800"/>
              <a:buNone/>
              <a:defRPr b="1" sz="800"/>
            </a:lvl7pPr>
            <a:lvl8pPr indent="-228600" lvl="7" marL="3657600" algn="l">
              <a:spcBef>
                <a:spcPts val="200"/>
              </a:spcBef>
              <a:spcAft>
                <a:spcPts val="0"/>
              </a:spcAft>
              <a:buClr>
                <a:schemeClr val="dk1"/>
              </a:buClr>
              <a:buSzPts val="800"/>
              <a:buNone/>
              <a:defRPr b="1" sz="800"/>
            </a:lvl8pPr>
            <a:lvl9pPr indent="-228600" lvl="8" marL="4114800" algn="l">
              <a:spcBef>
                <a:spcPts val="200"/>
              </a:spcBef>
              <a:spcAft>
                <a:spcPts val="0"/>
              </a:spcAft>
              <a:buClr>
                <a:schemeClr val="dk1"/>
              </a:buClr>
              <a:buSzPts val="800"/>
              <a:buNone/>
              <a:defRPr b="1" sz="800"/>
            </a:lvl9pPr>
          </a:lstStyle>
          <a:p/>
        </p:txBody>
      </p:sp>
      <p:sp>
        <p:nvSpPr>
          <p:cNvPr id="94" name="Google Shape;94;p20"/>
          <p:cNvSpPr txBox="1"/>
          <p:nvPr>
            <p:ph idx="2" type="body"/>
          </p:nvPr>
        </p:nvSpPr>
        <p:spPr>
          <a:xfrm>
            <a:off x="228600" y="1087438"/>
            <a:ext cx="2020200" cy="1975800"/>
          </a:xfrm>
          <a:prstGeom prst="rect">
            <a:avLst/>
          </a:prstGeom>
          <a:noFill/>
          <a:ln>
            <a:noFill/>
          </a:ln>
        </p:spPr>
        <p:txBody>
          <a:bodyPr anchorCtr="0" anchor="t" bIns="22850" lIns="45725" spcFirstLastPara="1" rIns="45725" wrap="square" tIns="22850">
            <a:normAutofit/>
          </a:bodyPr>
          <a:lstStyle>
            <a:lvl1pPr indent="-304800" lvl="0" marL="457200" algn="l">
              <a:spcBef>
                <a:spcPts val="200"/>
              </a:spcBef>
              <a:spcAft>
                <a:spcPts val="0"/>
              </a:spcAft>
              <a:buClr>
                <a:schemeClr val="dk1"/>
              </a:buClr>
              <a:buSzPts val="1200"/>
              <a:buChar char="•"/>
              <a:defRPr sz="1200"/>
            </a:lvl1pPr>
            <a:lvl2pPr indent="-292100" lvl="1" marL="914400" algn="l">
              <a:spcBef>
                <a:spcPts val="200"/>
              </a:spcBef>
              <a:spcAft>
                <a:spcPts val="0"/>
              </a:spcAft>
              <a:buClr>
                <a:schemeClr val="dk1"/>
              </a:buClr>
              <a:buSzPts val="1000"/>
              <a:buChar char="–"/>
              <a:defRPr sz="1000"/>
            </a:lvl2pPr>
            <a:lvl3pPr indent="-285750" lvl="2" marL="1371600" algn="l">
              <a:spcBef>
                <a:spcPts val="200"/>
              </a:spcBef>
              <a:spcAft>
                <a:spcPts val="0"/>
              </a:spcAft>
              <a:buClr>
                <a:schemeClr val="dk1"/>
              </a:buClr>
              <a:buSzPts val="900"/>
              <a:buChar char="•"/>
              <a:defRPr sz="900"/>
            </a:lvl3pPr>
            <a:lvl4pPr indent="-279400" lvl="3" marL="1828800" algn="l">
              <a:spcBef>
                <a:spcPts val="200"/>
              </a:spcBef>
              <a:spcAft>
                <a:spcPts val="0"/>
              </a:spcAft>
              <a:buClr>
                <a:schemeClr val="dk1"/>
              </a:buClr>
              <a:buSzPts val="800"/>
              <a:buChar char="–"/>
              <a:defRPr sz="800"/>
            </a:lvl4pPr>
            <a:lvl5pPr indent="-279400" lvl="4" marL="2286000" algn="l">
              <a:spcBef>
                <a:spcPts val="200"/>
              </a:spcBef>
              <a:spcAft>
                <a:spcPts val="0"/>
              </a:spcAft>
              <a:buClr>
                <a:schemeClr val="dk1"/>
              </a:buClr>
              <a:buSzPts val="800"/>
              <a:buChar char="»"/>
              <a:defRPr sz="800"/>
            </a:lvl5pPr>
            <a:lvl6pPr indent="-279400" lvl="5" marL="2743200" algn="l">
              <a:spcBef>
                <a:spcPts val="200"/>
              </a:spcBef>
              <a:spcAft>
                <a:spcPts val="0"/>
              </a:spcAft>
              <a:buClr>
                <a:schemeClr val="dk1"/>
              </a:buClr>
              <a:buSzPts val="800"/>
              <a:buChar char="•"/>
              <a:defRPr sz="800"/>
            </a:lvl6pPr>
            <a:lvl7pPr indent="-279400" lvl="6" marL="3200400" algn="l">
              <a:spcBef>
                <a:spcPts val="200"/>
              </a:spcBef>
              <a:spcAft>
                <a:spcPts val="0"/>
              </a:spcAft>
              <a:buClr>
                <a:schemeClr val="dk1"/>
              </a:buClr>
              <a:buSzPts val="800"/>
              <a:buChar char="•"/>
              <a:defRPr sz="800"/>
            </a:lvl7pPr>
            <a:lvl8pPr indent="-279400" lvl="7" marL="3657600" algn="l">
              <a:spcBef>
                <a:spcPts val="200"/>
              </a:spcBef>
              <a:spcAft>
                <a:spcPts val="0"/>
              </a:spcAft>
              <a:buClr>
                <a:schemeClr val="dk1"/>
              </a:buClr>
              <a:buSzPts val="800"/>
              <a:buChar char="•"/>
              <a:defRPr sz="800"/>
            </a:lvl8pPr>
            <a:lvl9pPr indent="-279400" lvl="8" marL="4114800" algn="l">
              <a:spcBef>
                <a:spcPts val="200"/>
              </a:spcBef>
              <a:spcAft>
                <a:spcPts val="0"/>
              </a:spcAft>
              <a:buClr>
                <a:schemeClr val="dk1"/>
              </a:buClr>
              <a:buSzPts val="800"/>
              <a:buChar char="•"/>
              <a:defRPr sz="800"/>
            </a:lvl9pPr>
          </a:lstStyle>
          <a:p/>
        </p:txBody>
      </p:sp>
      <p:sp>
        <p:nvSpPr>
          <p:cNvPr id="95" name="Google Shape;95;p20"/>
          <p:cNvSpPr txBox="1"/>
          <p:nvPr>
            <p:ph idx="3" type="body"/>
          </p:nvPr>
        </p:nvSpPr>
        <p:spPr>
          <a:xfrm>
            <a:off x="2322513" y="767556"/>
            <a:ext cx="2021100" cy="320100"/>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chemeClr val="dk1"/>
              </a:buClr>
              <a:buSzPts val="1200"/>
              <a:buNone/>
              <a:defRPr b="1" sz="1200"/>
            </a:lvl1pPr>
            <a:lvl2pPr indent="-228600" lvl="1" marL="914400" algn="l">
              <a:spcBef>
                <a:spcPts val="200"/>
              </a:spcBef>
              <a:spcAft>
                <a:spcPts val="0"/>
              </a:spcAft>
              <a:buClr>
                <a:schemeClr val="dk1"/>
              </a:buClr>
              <a:buSzPts val="1000"/>
              <a:buNone/>
              <a:defRPr b="1" sz="1000"/>
            </a:lvl2pPr>
            <a:lvl3pPr indent="-228600" lvl="2" marL="1371600" algn="l">
              <a:spcBef>
                <a:spcPts val="200"/>
              </a:spcBef>
              <a:spcAft>
                <a:spcPts val="0"/>
              </a:spcAft>
              <a:buClr>
                <a:schemeClr val="dk1"/>
              </a:buClr>
              <a:buSzPts val="900"/>
              <a:buNone/>
              <a:defRPr b="1" sz="900"/>
            </a:lvl3pPr>
            <a:lvl4pPr indent="-228600" lvl="3" marL="1828800" algn="l">
              <a:spcBef>
                <a:spcPts val="200"/>
              </a:spcBef>
              <a:spcAft>
                <a:spcPts val="0"/>
              </a:spcAft>
              <a:buClr>
                <a:schemeClr val="dk1"/>
              </a:buClr>
              <a:buSzPts val="800"/>
              <a:buNone/>
              <a:defRPr b="1" sz="800"/>
            </a:lvl4pPr>
            <a:lvl5pPr indent="-228600" lvl="4" marL="2286000" algn="l">
              <a:spcBef>
                <a:spcPts val="200"/>
              </a:spcBef>
              <a:spcAft>
                <a:spcPts val="0"/>
              </a:spcAft>
              <a:buClr>
                <a:schemeClr val="dk1"/>
              </a:buClr>
              <a:buSzPts val="800"/>
              <a:buNone/>
              <a:defRPr b="1" sz="800"/>
            </a:lvl5pPr>
            <a:lvl6pPr indent="-228600" lvl="5" marL="2743200" algn="l">
              <a:spcBef>
                <a:spcPts val="200"/>
              </a:spcBef>
              <a:spcAft>
                <a:spcPts val="0"/>
              </a:spcAft>
              <a:buClr>
                <a:schemeClr val="dk1"/>
              </a:buClr>
              <a:buSzPts val="800"/>
              <a:buNone/>
              <a:defRPr b="1" sz="800"/>
            </a:lvl6pPr>
            <a:lvl7pPr indent="-228600" lvl="6" marL="3200400" algn="l">
              <a:spcBef>
                <a:spcPts val="200"/>
              </a:spcBef>
              <a:spcAft>
                <a:spcPts val="0"/>
              </a:spcAft>
              <a:buClr>
                <a:schemeClr val="dk1"/>
              </a:buClr>
              <a:buSzPts val="800"/>
              <a:buNone/>
              <a:defRPr b="1" sz="800"/>
            </a:lvl7pPr>
            <a:lvl8pPr indent="-228600" lvl="7" marL="3657600" algn="l">
              <a:spcBef>
                <a:spcPts val="200"/>
              </a:spcBef>
              <a:spcAft>
                <a:spcPts val="0"/>
              </a:spcAft>
              <a:buClr>
                <a:schemeClr val="dk1"/>
              </a:buClr>
              <a:buSzPts val="800"/>
              <a:buNone/>
              <a:defRPr b="1" sz="800"/>
            </a:lvl8pPr>
            <a:lvl9pPr indent="-228600" lvl="8" marL="4114800" algn="l">
              <a:spcBef>
                <a:spcPts val="200"/>
              </a:spcBef>
              <a:spcAft>
                <a:spcPts val="0"/>
              </a:spcAft>
              <a:buClr>
                <a:schemeClr val="dk1"/>
              </a:buClr>
              <a:buSzPts val="800"/>
              <a:buNone/>
              <a:defRPr b="1" sz="800"/>
            </a:lvl9pPr>
          </a:lstStyle>
          <a:p/>
        </p:txBody>
      </p:sp>
      <p:sp>
        <p:nvSpPr>
          <p:cNvPr id="96" name="Google Shape;96;p20"/>
          <p:cNvSpPr txBox="1"/>
          <p:nvPr>
            <p:ph idx="4" type="body"/>
          </p:nvPr>
        </p:nvSpPr>
        <p:spPr>
          <a:xfrm>
            <a:off x="2322513" y="1087438"/>
            <a:ext cx="2021100" cy="1975800"/>
          </a:xfrm>
          <a:prstGeom prst="rect">
            <a:avLst/>
          </a:prstGeom>
          <a:noFill/>
          <a:ln>
            <a:noFill/>
          </a:ln>
        </p:spPr>
        <p:txBody>
          <a:bodyPr anchorCtr="0" anchor="t" bIns="22850" lIns="45725" spcFirstLastPara="1" rIns="45725" wrap="square" tIns="22850">
            <a:normAutofit/>
          </a:bodyPr>
          <a:lstStyle>
            <a:lvl1pPr indent="-304800" lvl="0" marL="457200" algn="l">
              <a:spcBef>
                <a:spcPts val="200"/>
              </a:spcBef>
              <a:spcAft>
                <a:spcPts val="0"/>
              </a:spcAft>
              <a:buClr>
                <a:schemeClr val="dk1"/>
              </a:buClr>
              <a:buSzPts val="1200"/>
              <a:buChar char="•"/>
              <a:defRPr sz="1200"/>
            </a:lvl1pPr>
            <a:lvl2pPr indent="-292100" lvl="1" marL="914400" algn="l">
              <a:spcBef>
                <a:spcPts val="200"/>
              </a:spcBef>
              <a:spcAft>
                <a:spcPts val="0"/>
              </a:spcAft>
              <a:buClr>
                <a:schemeClr val="dk1"/>
              </a:buClr>
              <a:buSzPts val="1000"/>
              <a:buChar char="–"/>
              <a:defRPr sz="1000"/>
            </a:lvl2pPr>
            <a:lvl3pPr indent="-285750" lvl="2" marL="1371600" algn="l">
              <a:spcBef>
                <a:spcPts val="200"/>
              </a:spcBef>
              <a:spcAft>
                <a:spcPts val="0"/>
              </a:spcAft>
              <a:buClr>
                <a:schemeClr val="dk1"/>
              </a:buClr>
              <a:buSzPts val="900"/>
              <a:buChar char="•"/>
              <a:defRPr sz="900"/>
            </a:lvl3pPr>
            <a:lvl4pPr indent="-279400" lvl="3" marL="1828800" algn="l">
              <a:spcBef>
                <a:spcPts val="200"/>
              </a:spcBef>
              <a:spcAft>
                <a:spcPts val="0"/>
              </a:spcAft>
              <a:buClr>
                <a:schemeClr val="dk1"/>
              </a:buClr>
              <a:buSzPts val="800"/>
              <a:buChar char="–"/>
              <a:defRPr sz="800"/>
            </a:lvl4pPr>
            <a:lvl5pPr indent="-279400" lvl="4" marL="2286000" algn="l">
              <a:spcBef>
                <a:spcPts val="200"/>
              </a:spcBef>
              <a:spcAft>
                <a:spcPts val="0"/>
              </a:spcAft>
              <a:buClr>
                <a:schemeClr val="dk1"/>
              </a:buClr>
              <a:buSzPts val="800"/>
              <a:buChar char="»"/>
              <a:defRPr sz="800"/>
            </a:lvl5pPr>
            <a:lvl6pPr indent="-279400" lvl="5" marL="2743200" algn="l">
              <a:spcBef>
                <a:spcPts val="200"/>
              </a:spcBef>
              <a:spcAft>
                <a:spcPts val="0"/>
              </a:spcAft>
              <a:buClr>
                <a:schemeClr val="dk1"/>
              </a:buClr>
              <a:buSzPts val="800"/>
              <a:buChar char="•"/>
              <a:defRPr sz="800"/>
            </a:lvl6pPr>
            <a:lvl7pPr indent="-279400" lvl="6" marL="3200400" algn="l">
              <a:spcBef>
                <a:spcPts val="200"/>
              </a:spcBef>
              <a:spcAft>
                <a:spcPts val="0"/>
              </a:spcAft>
              <a:buClr>
                <a:schemeClr val="dk1"/>
              </a:buClr>
              <a:buSzPts val="800"/>
              <a:buChar char="•"/>
              <a:defRPr sz="800"/>
            </a:lvl7pPr>
            <a:lvl8pPr indent="-279400" lvl="7" marL="3657600" algn="l">
              <a:spcBef>
                <a:spcPts val="200"/>
              </a:spcBef>
              <a:spcAft>
                <a:spcPts val="0"/>
              </a:spcAft>
              <a:buClr>
                <a:schemeClr val="dk1"/>
              </a:buClr>
              <a:buSzPts val="800"/>
              <a:buChar char="•"/>
              <a:defRPr sz="800"/>
            </a:lvl8pPr>
            <a:lvl9pPr indent="-279400" lvl="8" marL="4114800" algn="l">
              <a:spcBef>
                <a:spcPts val="200"/>
              </a:spcBef>
              <a:spcAft>
                <a:spcPts val="0"/>
              </a:spcAft>
              <a:buClr>
                <a:schemeClr val="dk1"/>
              </a:buClr>
              <a:buSzPts val="800"/>
              <a:buChar char="•"/>
              <a:defRPr sz="800"/>
            </a:lvl9pPr>
          </a:lstStyle>
          <a:p/>
        </p:txBody>
      </p:sp>
      <p:sp>
        <p:nvSpPr>
          <p:cNvPr id="97" name="Google Shape;97;p20"/>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8" name="Google Shape;98;p20"/>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9" name="Google Shape;99;p20"/>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0" name="Shape 100"/>
        <p:cNvGrpSpPr/>
        <p:nvPr/>
      </p:nvGrpSpPr>
      <p:grpSpPr>
        <a:xfrm>
          <a:off x="0" y="0"/>
          <a:ext cx="0" cy="0"/>
          <a:chOff x="0" y="0"/>
          <a:chExt cx="0" cy="0"/>
        </a:xfrm>
      </p:grpSpPr>
      <p:sp>
        <p:nvSpPr>
          <p:cNvPr id="101" name="Google Shape;101;p21"/>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02" name="Google Shape;102;p21"/>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03" name="Google Shape;103;p21"/>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04" name="Google Shape;104;p21"/>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5" name="Shape 105"/>
        <p:cNvGrpSpPr/>
        <p:nvPr/>
      </p:nvGrpSpPr>
      <p:grpSpPr>
        <a:xfrm>
          <a:off x="0" y="0"/>
          <a:ext cx="0" cy="0"/>
          <a:chOff x="0" y="0"/>
          <a:chExt cx="0" cy="0"/>
        </a:xfrm>
      </p:grpSpPr>
      <p:sp>
        <p:nvSpPr>
          <p:cNvPr id="106" name="Google Shape;106;p22"/>
          <p:cNvSpPr txBox="1"/>
          <p:nvPr>
            <p:ph type="title"/>
          </p:nvPr>
        </p:nvSpPr>
        <p:spPr>
          <a:xfrm>
            <a:off x="228600" y="136525"/>
            <a:ext cx="1504200" cy="581100"/>
          </a:xfrm>
          <a:prstGeom prst="rect">
            <a:avLst/>
          </a:prstGeom>
          <a:noFill/>
          <a:ln>
            <a:noFill/>
          </a:ln>
        </p:spPr>
        <p:txBody>
          <a:bodyPr anchorCtr="0" anchor="b" bIns="22850" lIns="45725" spcFirstLastPara="1" rIns="45725" wrap="square" tIns="22850">
            <a:normAutofit/>
          </a:bodyPr>
          <a:lstStyle>
            <a:lvl1pPr lvl="0" algn="l">
              <a:spcBef>
                <a:spcPts val="0"/>
              </a:spcBef>
              <a:spcAft>
                <a:spcPts val="0"/>
              </a:spcAft>
              <a:buClr>
                <a:schemeClr val="dk1"/>
              </a:buClr>
              <a:buSzPts val="1000"/>
              <a:buFont typeface="Calibri"/>
              <a:buNone/>
              <a:defRPr b="1" sz="1000"/>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07" name="Google Shape;107;p22"/>
          <p:cNvSpPr txBox="1"/>
          <p:nvPr>
            <p:ph idx="1" type="body"/>
          </p:nvPr>
        </p:nvSpPr>
        <p:spPr>
          <a:xfrm>
            <a:off x="1787525" y="136525"/>
            <a:ext cx="2556000" cy="2926500"/>
          </a:xfrm>
          <a:prstGeom prst="rect">
            <a:avLst/>
          </a:prstGeom>
          <a:noFill/>
          <a:ln>
            <a:noFill/>
          </a:ln>
        </p:spPr>
        <p:txBody>
          <a:bodyPr anchorCtr="0" anchor="t" bIns="22850" lIns="45725" spcFirstLastPara="1" rIns="45725" wrap="square" tIns="22850">
            <a:normAutofit/>
          </a:bodyPr>
          <a:lstStyle>
            <a:lvl1pPr indent="-330200" lvl="0" marL="457200" algn="l">
              <a:spcBef>
                <a:spcPts val="300"/>
              </a:spcBef>
              <a:spcAft>
                <a:spcPts val="0"/>
              </a:spcAft>
              <a:buClr>
                <a:schemeClr val="dk1"/>
              </a:buClr>
              <a:buSzPts val="1600"/>
              <a:buChar char="•"/>
              <a:defRPr sz="1600"/>
            </a:lvl1pPr>
            <a:lvl2pPr indent="-317500" lvl="1" marL="914400" algn="l">
              <a:spcBef>
                <a:spcPts val="300"/>
              </a:spcBef>
              <a:spcAft>
                <a:spcPts val="0"/>
              </a:spcAft>
              <a:buClr>
                <a:schemeClr val="dk1"/>
              </a:buClr>
              <a:buSzPts val="1400"/>
              <a:buChar char="–"/>
              <a:defRPr sz="1400"/>
            </a:lvl2pPr>
            <a:lvl3pPr indent="-304800" lvl="2" marL="1371600" algn="l">
              <a:spcBef>
                <a:spcPts val="200"/>
              </a:spcBef>
              <a:spcAft>
                <a:spcPts val="0"/>
              </a:spcAft>
              <a:buClr>
                <a:schemeClr val="dk1"/>
              </a:buClr>
              <a:buSzPts val="1200"/>
              <a:buChar char="•"/>
              <a:defRPr sz="1200"/>
            </a:lvl3pPr>
            <a:lvl4pPr indent="-292100" lvl="3" marL="1828800" algn="l">
              <a:spcBef>
                <a:spcPts val="200"/>
              </a:spcBef>
              <a:spcAft>
                <a:spcPts val="0"/>
              </a:spcAft>
              <a:buClr>
                <a:schemeClr val="dk1"/>
              </a:buClr>
              <a:buSzPts val="1000"/>
              <a:buChar char="–"/>
              <a:defRPr sz="1000"/>
            </a:lvl4pPr>
            <a:lvl5pPr indent="-292100" lvl="4" marL="2286000" algn="l">
              <a:spcBef>
                <a:spcPts val="200"/>
              </a:spcBef>
              <a:spcAft>
                <a:spcPts val="0"/>
              </a:spcAft>
              <a:buClr>
                <a:schemeClr val="dk1"/>
              </a:buClr>
              <a:buSzPts val="1000"/>
              <a:buChar char="»"/>
              <a:defRPr sz="1000"/>
            </a:lvl5pPr>
            <a:lvl6pPr indent="-292100" lvl="5" marL="2743200" algn="l">
              <a:spcBef>
                <a:spcPts val="200"/>
              </a:spcBef>
              <a:spcAft>
                <a:spcPts val="0"/>
              </a:spcAft>
              <a:buClr>
                <a:schemeClr val="dk1"/>
              </a:buClr>
              <a:buSzPts val="1000"/>
              <a:buChar char="•"/>
              <a:defRPr sz="1000"/>
            </a:lvl6pPr>
            <a:lvl7pPr indent="-292100" lvl="6" marL="3200400" algn="l">
              <a:spcBef>
                <a:spcPts val="200"/>
              </a:spcBef>
              <a:spcAft>
                <a:spcPts val="0"/>
              </a:spcAft>
              <a:buClr>
                <a:schemeClr val="dk1"/>
              </a:buClr>
              <a:buSzPts val="1000"/>
              <a:buChar char="•"/>
              <a:defRPr sz="1000"/>
            </a:lvl7pPr>
            <a:lvl8pPr indent="-292100" lvl="7" marL="3657600" algn="l">
              <a:spcBef>
                <a:spcPts val="200"/>
              </a:spcBef>
              <a:spcAft>
                <a:spcPts val="0"/>
              </a:spcAft>
              <a:buClr>
                <a:schemeClr val="dk1"/>
              </a:buClr>
              <a:buSzPts val="1000"/>
              <a:buChar char="•"/>
              <a:defRPr sz="1000"/>
            </a:lvl8pPr>
            <a:lvl9pPr indent="-292100" lvl="8" marL="4114800" algn="l">
              <a:spcBef>
                <a:spcPts val="200"/>
              </a:spcBef>
              <a:spcAft>
                <a:spcPts val="0"/>
              </a:spcAft>
              <a:buClr>
                <a:schemeClr val="dk1"/>
              </a:buClr>
              <a:buSzPts val="1000"/>
              <a:buChar char="•"/>
              <a:defRPr sz="1000"/>
            </a:lvl9pPr>
          </a:lstStyle>
          <a:p/>
        </p:txBody>
      </p:sp>
      <p:sp>
        <p:nvSpPr>
          <p:cNvPr id="108" name="Google Shape;108;p22"/>
          <p:cNvSpPr txBox="1"/>
          <p:nvPr>
            <p:ph idx="2" type="body"/>
          </p:nvPr>
        </p:nvSpPr>
        <p:spPr>
          <a:xfrm>
            <a:off x="228600" y="717550"/>
            <a:ext cx="1504200" cy="2345700"/>
          </a:xfrm>
          <a:prstGeom prst="rect">
            <a:avLst/>
          </a:prstGeom>
          <a:noFill/>
          <a:ln>
            <a:noFill/>
          </a:ln>
        </p:spPr>
        <p:txBody>
          <a:bodyPr anchorCtr="0" anchor="t" bIns="22850" lIns="45725" spcFirstLastPara="1" rIns="45725" wrap="square" tIns="22850">
            <a:normAutofit/>
          </a:bodyPr>
          <a:lstStyle>
            <a:lvl1pPr indent="-228600" lvl="0" marL="457200" algn="l">
              <a:spcBef>
                <a:spcPts val="100"/>
              </a:spcBef>
              <a:spcAft>
                <a:spcPts val="0"/>
              </a:spcAft>
              <a:buClr>
                <a:schemeClr val="dk1"/>
              </a:buClr>
              <a:buSzPts val="700"/>
              <a:buNone/>
              <a:defRPr sz="700"/>
            </a:lvl1pPr>
            <a:lvl2pPr indent="-228600" lvl="1" marL="914400" algn="l">
              <a:spcBef>
                <a:spcPts val="100"/>
              </a:spcBef>
              <a:spcAft>
                <a:spcPts val="0"/>
              </a:spcAft>
              <a:buClr>
                <a:schemeClr val="dk1"/>
              </a:buClr>
              <a:buSzPts val="600"/>
              <a:buNone/>
              <a:defRPr sz="600"/>
            </a:lvl2pPr>
            <a:lvl3pPr indent="-228600" lvl="2" marL="1371600" algn="l">
              <a:spcBef>
                <a:spcPts val="100"/>
              </a:spcBef>
              <a:spcAft>
                <a:spcPts val="0"/>
              </a:spcAft>
              <a:buClr>
                <a:schemeClr val="dk1"/>
              </a:buClr>
              <a:buSzPts val="500"/>
              <a:buNone/>
              <a:defRPr sz="500"/>
            </a:lvl3pPr>
            <a:lvl4pPr indent="-228600" lvl="3" marL="1828800" algn="l">
              <a:spcBef>
                <a:spcPts val="100"/>
              </a:spcBef>
              <a:spcAft>
                <a:spcPts val="0"/>
              </a:spcAft>
              <a:buClr>
                <a:schemeClr val="dk1"/>
              </a:buClr>
              <a:buSzPts val="500"/>
              <a:buNone/>
              <a:defRPr sz="500"/>
            </a:lvl4pPr>
            <a:lvl5pPr indent="-228600" lvl="4" marL="2286000" algn="l">
              <a:spcBef>
                <a:spcPts val="100"/>
              </a:spcBef>
              <a:spcAft>
                <a:spcPts val="0"/>
              </a:spcAft>
              <a:buClr>
                <a:schemeClr val="dk1"/>
              </a:buClr>
              <a:buSzPts val="500"/>
              <a:buNone/>
              <a:defRPr sz="500"/>
            </a:lvl5pPr>
            <a:lvl6pPr indent="-228600" lvl="5" marL="2743200" algn="l">
              <a:spcBef>
                <a:spcPts val="100"/>
              </a:spcBef>
              <a:spcAft>
                <a:spcPts val="0"/>
              </a:spcAft>
              <a:buClr>
                <a:schemeClr val="dk1"/>
              </a:buClr>
              <a:buSzPts val="500"/>
              <a:buNone/>
              <a:defRPr sz="500"/>
            </a:lvl6pPr>
            <a:lvl7pPr indent="-228600" lvl="6" marL="3200400" algn="l">
              <a:spcBef>
                <a:spcPts val="100"/>
              </a:spcBef>
              <a:spcAft>
                <a:spcPts val="0"/>
              </a:spcAft>
              <a:buClr>
                <a:schemeClr val="dk1"/>
              </a:buClr>
              <a:buSzPts val="500"/>
              <a:buNone/>
              <a:defRPr sz="500"/>
            </a:lvl7pPr>
            <a:lvl8pPr indent="-228600" lvl="7" marL="3657600" algn="l">
              <a:spcBef>
                <a:spcPts val="100"/>
              </a:spcBef>
              <a:spcAft>
                <a:spcPts val="0"/>
              </a:spcAft>
              <a:buClr>
                <a:schemeClr val="dk1"/>
              </a:buClr>
              <a:buSzPts val="500"/>
              <a:buNone/>
              <a:defRPr sz="500"/>
            </a:lvl8pPr>
            <a:lvl9pPr indent="-228600" lvl="8" marL="4114800" algn="l">
              <a:spcBef>
                <a:spcPts val="100"/>
              </a:spcBef>
              <a:spcAft>
                <a:spcPts val="0"/>
              </a:spcAft>
              <a:buClr>
                <a:schemeClr val="dk1"/>
              </a:buClr>
              <a:buSzPts val="500"/>
              <a:buNone/>
              <a:defRPr sz="500"/>
            </a:lvl9pPr>
          </a:lstStyle>
          <a:p/>
        </p:txBody>
      </p:sp>
      <p:sp>
        <p:nvSpPr>
          <p:cNvPr id="109" name="Google Shape;109;p22"/>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0" name="Google Shape;110;p22"/>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1" name="Google Shape;111;p22"/>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2" name="Shape 112"/>
        <p:cNvGrpSpPr/>
        <p:nvPr/>
      </p:nvGrpSpPr>
      <p:grpSpPr>
        <a:xfrm>
          <a:off x="0" y="0"/>
          <a:ext cx="0" cy="0"/>
          <a:chOff x="0" y="0"/>
          <a:chExt cx="0" cy="0"/>
        </a:xfrm>
      </p:grpSpPr>
      <p:sp>
        <p:nvSpPr>
          <p:cNvPr id="113" name="Google Shape;113;p23"/>
          <p:cNvSpPr txBox="1"/>
          <p:nvPr>
            <p:ph type="title"/>
          </p:nvPr>
        </p:nvSpPr>
        <p:spPr>
          <a:xfrm>
            <a:off x="896144" y="2400300"/>
            <a:ext cx="2743200" cy="283500"/>
          </a:xfrm>
          <a:prstGeom prst="rect">
            <a:avLst/>
          </a:prstGeom>
          <a:noFill/>
          <a:ln>
            <a:noFill/>
          </a:ln>
        </p:spPr>
        <p:txBody>
          <a:bodyPr anchorCtr="0" anchor="b" bIns="22850" lIns="45725" spcFirstLastPara="1" rIns="45725" wrap="square" tIns="22850">
            <a:normAutofit/>
          </a:bodyPr>
          <a:lstStyle>
            <a:lvl1pPr lvl="0" algn="l">
              <a:spcBef>
                <a:spcPts val="0"/>
              </a:spcBef>
              <a:spcAft>
                <a:spcPts val="0"/>
              </a:spcAft>
              <a:buClr>
                <a:schemeClr val="dk1"/>
              </a:buClr>
              <a:buSzPts val="1000"/>
              <a:buFont typeface="Calibri"/>
              <a:buNone/>
              <a:defRPr b="1" sz="1000"/>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14" name="Google Shape;114;p23"/>
          <p:cNvSpPr/>
          <p:nvPr>
            <p:ph idx="2" type="pic"/>
          </p:nvPr>
        </p:nvSpPr>
        <p:spPr>
          <a:xfrm>
            <a:off x="896144" y="306388"/>
            <a:ext cx="2743200" cy="2057400"/>
          </a:xfrm>
          <a:prstGeom prst="rect">
            <a:avLst/>
          </a:prstGeom>
          <a:noFill/>
          <a:ln>
            <a:noFill/>
          </a:ln>
        </p:spPr>
      </p:sp>
      <p:sp>
        <p:nvSpPr>
          <p:cNvPr id="115" name="Google Shape;115;p23"/>
          <p:cNvSpPr txBox="1"/>
          <p:nvPr>
            <p:ph idx="1" type="body"/>
          </p:nvPr>
        </p:nvSpPr>
        <p:spPr>
          <a:xfrm>
            <a:off x="896144" y="2683669"/>
            <a:ext cx="2743200" cy="402600"/>
          </a:xfrm>
          <a:prstGeom prst="rect">
            <a:avLst/>
          </a:prstGeom>
          <a:noFill/>
          <a:ln>
            <a:noFill/>
          </a:ln>
        </p:spPr>
        <p:txBody>
          <a:bodyPr anchorCtr="0" anchor="t" bIns="22850" lIns="45725" spcFirstLastPara="1" rIns="45725" wrap="square" tIns="22850">
            <a:normAutofit/>
          </a:bodyPr>
          <a:lstStyle>
            <a:lvl1pPr indent="-228600" lvl="0" marL="457200" algn="l">
              <a:spcBef>
                <a:spcPts val="100"/>
              </a:spcBef>
              <a:spcAft>
                <a:spcPts val="0"/>
              </a:spcAft>
              <a:buClr>
                <a:schemeClr val="dk1"/>
              </a:buClr>
              <a:buSzPts val="700"/>
              <a:buNone/>
              <a:defRPr sz="700"/>
            </a:lvl1pPr>
            <a:lvl2pPr indent="-228600" lvl="1" marL="914400" algn="l">
              <a:spcBef>
                <a:spcPts val="100"/>
              </a:spcBef>
              <a:spcAft>
                <a:spcPts val="0"/>
              </a:spcAft>
              <a:buClr>
                <a:schemeClr val="dk1"/>
              </a:buClr>
              <a:buSzPts val="600"/>
              <a:buNone/>
              <a:defRPr sz="600"/>
            </a:lvl2pPr>
            <a:lvl3pPr indent="-228600" lvl="2" marL="1371600" algn="l">
              <a:spcBef>
                <a:spcPts val="100"/>
              </a:spcBef>
              <a:spcAft>
                <a:spcPts val="0"/>
              </a:spcAft>
              <a:buClr>
                <a:schemeClr val="dk1"/>
              </a:buClr>
              <a:buSzPts val="500"/>
              <a:buNone/>
              <a:defRPr sz="500"/>
            </a:lvl3pPr>
            <a:lvl4pPr indent="-228600" lvl="3" marL="1828800" algn="l">
              <a:spcBef>
                <a:spcPts val="100"/>
              </a:spcBef>
              <a:spcAft>
                <a:spcPts val="0"/>
              </a:spcAft>
              <a:buClr>
                <a:schemeClr val="dk1"/>
              </a:buClr>
              <a:buSzPts val="500"/>
              <a:buNone/>
              <a:defRPr sz="500"/>
            </a:lvl4pPr>
            <a:lvl5pPr indent="-228600" lvl="4" marL="2286000" algn="l">
              <a:spcBef>
                <a:spcPts val="100"/>
              </a:spcBef>
              <a:spcAft>
                <a:spcPts val="0"/>
              </a:spcAft>
              <a:buClr>
                <a:schemeClr val="dk1"/>
              </a:buClr>
              <a:buSzPts val="500"/>
              <a:buNone/>
              <a:defRPr sz="500"/>
            </a:lvl5pPr>
            <a:lvl6pPr indent="-228600" lvl="5" marL="2743200" algn="l">
              <a:spcBef>
                <a:spcPts val="100"/>
              </a:spcBef>
              <a:spcAft>
                <a:spcPts val="0"/>
              </a:spcAft>
              <a:buClr>
                <a:schemeClr val="dk1"/>
              </a:buClr>
              <a:buSzPts val="500"/>
              <a:buNone/>
              <a:defRPr sz="500"/>
            </a:lvl6pPr>
            <a:lvl7pPr indent="-228600" lvl="6" marL="3200400" algn="l">
              <a:spcBef>
                <a:spcPts val="100"/>
              </a:spcBef>
              <a:spcAft>
                <a:spcPts val="0"/>
              </a:spcAft>
              <a:buClr>
                <a:schemeClr val="dk1"/>
              </a:buClr>
              <a:buSzPts val="500"/>
              <a:buNone/>
              <a:defRPr sz="500"/>
            </a:lvl7pPr>
            <a:lvl8pPr indent="-228600" lvl="7" marL="3657600" algn="l">
              <a:spcBef>
                <a:spcPts val="100"/>
              </a:spcBef>
              <a:spcAft>
                <a:spcPts val="0"/>
              </a:spcAft>
              <a:buClr>
                <a:schemeClr val="dk1"/>
              </a:buClr>
              <a:buSzPts val="500"/>
              <a:buNone/>
              <a:defRPr sz="500"/>
            </a:lvl8pPr>
            <a:lvl9pPr indent="-228600" lvl="8" marL="4114800" algn="l">
              <a:spcBef>
                <a:spcPts val="100"/>
              </a:spcBef>
              <a:spcAft>
                <a:spcPts val="0"/>
              </a:spcAft>
              <a:buClr>
                <a:schemeClr val="dk1"/>
              </a:buClr>
              <a:buSzPts val="500"/>
              <a:buNone/>
              <a:defRPr sz="500"/>
            </a:lvl9pPr>
          </a:lstStyle>
          <a:p/>
        </p:txBody>
      </p:sp>
      <p:sp>
        <p:nvSpPr>
          <p:cNvPr id="116" name="Google Shape;116;p23"/>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7" name="Google Shape;117;p23"/>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8" name="Google Shape;118;p23"/>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9" name="Shape 119"/>
        <p:cNvGrpSpPr/>
        <p:nvPr/>
      </p:nvGrpSpPr>
      <p:grpSpPr>
        <a:xfrm>
          <a:off x="0" y="0"/>
          <a:ext cx="0" cy="0"/>
          <a:chOff x="0" y="0"/>
          <a:chExt cx="0" cy="0"/>
        </a:xfrm>
      </p:grpSpPr>
      <p:sp>
        <p:nvSpPr>
          <p:cNvPr id="120" name="Google Shape;120;p24"/>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21" name="Google Shape;121;p24"/>
          <p:cNvSpPr txBox="1"/>
          <p:nvPr>
            <p:ph idx="1" type="body"/>
          </p:nvPr>
        </p:nvSpPr>
        <p:spPr>
          <a:xfrm rot="5400000">
            <a:off x="1154400" y="-125700"/>
            <a:ext cx="2263200" cy="4114800"/>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122" name="Google Shape;122;p24"/>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23" name="Google Shape;123;p24"/>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24" name="Google Shape;124;p24"/>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5" name="Shape 125"/>
        <p:cNvGrpSpPr/>
        <p:nvPr/>
      </p:nvGrpSpPr>
      <p:grpSpPr>
        <a:xfrm>
          <a:off x="0" y="0"/>
          <a:ext cx="0" cy="0"/>
          <a:chOff x="0" y="0"/>
          <a:chExt cx="0" cy="0"/>
        </a:xfrm>
      </p:grpSpPr>
      <p:sp>
        <p:nvSpPr>
          <p:cNvPr id="126" name="Google Shape;126;p25"/>
          <p:cNvSpPr txBox="1"/>
          <p:nvPr>
            <p:ph type="title"/>
          </p:nvPr>
        </p:nvSpPr>
        <p:spPr>
          <a:xfrm rot="5400000">
            <a:off x="2366100" y="1085919"/>
            <a:ext cx="2925900" cy="10287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27" name="Google Shape;127;p25"/>
          <p:cNvSpPr txBox="1"/>
          <p:nvPr>
            <p:ph idx="1" type="body"/>
          </p:nvPr>
        </p:nvSpPr>
        <p:spPr>
          <a:xfrm rot="5400000">
            <a:off x="270600" y="95319"/>
            <a:ext cx="2925900" cy="3009900"/>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128" name="Google Shape;128;p25"/>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29" name="Google Shape;129;p25"/>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30" name="Google Shape;130;p25"/>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5" name="Shape 135"/>
        <p:cNvGrpSpPr/>
        <p:nvPr/>
      </p:nvGrpSpPr>
      <p:grpSpPr>
        <a:xfrm>
          <a:off x="0" y="0"/>
          <a:ext cx="0" cy="0"/>
          <a:chOff x="0" y="0"/>
          <a:chExt cx="0" cy="0"/>
        </a:xfrm>
      </p:grpSpPr>
      <p:sp>
        <p:nvSpPr>
          <p:cNvPr id="136" name="Google Shape;136;p2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37" name="Google Shape;137;p2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8" name="Google Shape;138;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9" name="Shape 139"/>
        <p:cNvGrpSpPr/>
        <p:nvPr/>
      </p:nvGrpSpPr>
      <p:grpSpPr>
        <a:xfrm>
          <a:off x="0" y="0"/>
          <a:ext cx="0" cy="0"/>
          <a:chOff x="0" y="0"/>
          <a:chExt cx="0" cy="0"/>
        </a:xfrm>
      </p:grpSpPr>
      <p:sp>
        <p:nvSpPr>
          <p:cNvPr id="140" name="Google Shape;140;p2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41" name="Google Shape;141;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2" name="Shape 142"/>
        <p:cNvGrpSpPr/>
        <p:nvPr/>
      </p:nvGrpSpPr>
      <p:grpSpPr>
        <a:xfrm>
          <a:off x="0" y="0"/>
          <a:ext cx="0" cy="0"/>
          <a:chOff x="0" y="0"/>
          <a:chExt cx="0" cy="0"/>
        </a:xfrm>
      </p:grpSpPr>
      <p:sp>
        <p:nvSpPr>
          <p:cNvPr id="143" name="Google Shape;143;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4" name="Google Shape;144;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45" name="Google Shape;145;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46" name="Shape 146"/>
        <p:cNvGrpSpPr/>
        <p:nvPr/>
      </p:nvGrpSpPr>
      <p:grpSpPr>
        <a:xfrm>
          <a:off x="0" y="0"/>
          <a:ext cx="0" cy="0"/>
          <a:chOff x="0" y="0"/>
          <a:chExt cx="0" cy="0"/>
        </a:xfrm>
      </p:grpSpPr>
      <p:sp>
        <p:nvSpPr>
          <p:cNvPr id="147" name="Google Shape;147;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8" name="Google Shape;148;p3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49" name="Google Shape;149;p3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50" name="Google Shape;150;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1" name="Shape 151"/>
        <p:cNvGrpSpPr/>
        <p:nvPr/>
      </p:nvGrpSpPr>
      <p:grpSpPr>
        <a:xfrm>
          <a:off x="0" y="0"/>
          <a:ext cx="0" cy="0"/>
          <a:chOff x="0" y="0"/>
          <a:chExt cx="0" cy="0"/>
        </a:xfrm>
      </p:grpSpPr>
      <p:sp>
        <p:nvSpPr>
          <p:cNvPr id="152" name="Google Shape;152;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3" name="Google Shape;153;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54" name="Shape 154"/>
        <p:cNvGrpSpPr/>
        <p:nvPr/>
      </p:nvGrpSpPr>
      <p:grpSpPr>
        <a:xfrm>
          <a:off x="0" y="0"/>
          <a:ext cx="0" cy="0"/>
          <a:chOff x="0" y="0"/>
          <a:chExt cx="0" cy="0"/>
        </a:xfrm>
      </p:grpSpPr>
      <p:sp>
        <p:nvSpPr>
          <p:cNvPr id="155" name="Google Shape;155;p3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56" name="Google Shape;156;p3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57" name="Google Shape;157;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58" name="Shape 158"/>
        <p:cNvGrpSpPr/>
        <p:nvPr/>
      </p:nvGrpSpPr>
      <p:grpSpPr>
        <a:xfrm>
          <a:off x="0" y="0"/>
          <a:ext cx="0" cy="0"/>
          <a:chOff x="0" y="0"/>
          <a:chExt cx="0" cy="0"/>
        </a:xfrm>
      </p:grpSpPr>
      <p:sp>
        <p:nvSpPr>
          <p:cNvPr id="159" name="Google Shape;159;p3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60" name="Google Shape;160;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61" name="Shape 161"/>
        <p:cNvGrpSpPr/>
        <p:nvPr/>
      </p:nvGrpSpPr>
      <p:grpSpPr>
        <a:xfrm>
          <a:off x="0" y="0"/>
          <a:ext cx="0" cy="0"/>
          <a:chOff x="0" y="0"/>
          <a:chExt cx="0" cy="0"/>
        </a:xfrm>
      </p:grpSpPr>
      <p:sp>
        <p:nvSpPr>
          <p:cNvPr id="162" name="Google Shape;162;p3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3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64" name="Google Shape;164;p3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5" name="Google Shape;165;p3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66" name="Google Shape;166;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67" name="Shape 167"/>
        <p:cNvGrpSpPr/>
        <p:nvPr/>
      </p:nvGrpSpPr>
      <p:grpSpPr>
        <a:xfrm>
          <a:off x="0" y="0"/>
          <a:ext cx="0" cy="0"/>
          <a:chOff x="0" y="0"/>
          <a:chExt cx="0" cy="0"/>
        </a:xfrm>
      </p:grpSpPr>
      <p:sp>
        <p:nvSpPr>
          <p:cNvPr id="168" name="Google Shape;168;p3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169" name="Google Shape;169;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70" name="Shape 170"/>
        <p:cNvGrpSpPr/>
        <p:nvPr/>
      </p:nvGrpSpPr>
      <p:grpSpPr>
        <a:xfrm>
          <a:off x="0" y="0"/>
          <a:ext cx="0" cy="0"/>
          <a:chOff x="0" y="0"/>
          <a:chExt cx="0" cy="0"/>
        </a:xfrm>
      </p:grpSpPr>
      <p:sp>
        <p:nvSpPr>
          <p:cNvPr id="171" name="Google Shape;171;p3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72" name="Google Shape;172;p3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173" name="Google Shape;173;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4" name="Shape 174"/>
        <p:cNvGrpSpPr/>
        <p:nvPr/>
      </p:nvGrpSpPr>
      <p:grpSpPr>
        <a:xfrm>
          <a:off x="0" y="0"/>
          <a:ext cx="0" cy="0"/>
          <a:chOff x="0" y="0"/>
          <a:chExt cx="0" cy="0"/>
        </a:xfrm>
      </p:grpSpPr>
      <p:sp>
        <p:nvSpPr>
          <p:cNvPr id="175" name="Google Shape;175;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6" name="Shape 176"/>
        <p:cNvGrpSpPr/>
        <p:nvPr/>
      </p:nvGrpSpPr>
      <p:grpSpPr>
        <a:xfrm>
          <a:off x="0" y="0"/>
          <a:ext cx="0" cy="0"/>
          <a:chOff x="0" y="0"/>
          <a:chExt cx="0" cy="0"/>
        </a:xfrm>
      </p:grpSpPr>
      <p:sp>
        <p:nvSpPr>
          <p:cNvPr id="177" name="Google Shape;177;p38"/>
          <p:cNvSpPr txBox="1"/>
          <p:nvPr>
            <p:ph idx="1" type="body"/>
          </p:nvPr>
        </p:nvSpPr>
        <p:spPr>
          <a:xfrm>
            <a:off x="2133600" y="514351"/>
            <a:ext cx="6096000" cy="2743200"/>
          </a:xfrm>
          <a:prstGeom prst="rect">
            <a:avLst/>
          </a:prstGeom>
          <a:noFill/>
          <a:ln>
            <a:noFill/>
          </a:ln>
        </p:spPr>
        <p:txBody>
          <a:bodyPr anchorCtr="0" anchor="ctr" bIns="91425" lIns="91425" spcFirstLastPara="1" rIns="91425" wrap="square" tIns="91425">
            <a:noAutofit/>
          </a:bodyPr>
          <a:lstStyle>
            <a:lvl1pPr indent="-308610" lvl="0" marL="457200" marR="0" algn="l">
              <a:spcBef>
                <a:spcPts val="420"/>
              </a:spcBef>
              <a:spcAft>
                <a:spcPts val="0"/>
              </a:spcAft>
              <a:buClr>
                <a:schemeClr val="lt1"/>
              </a:buClr>
              <a:buSzPts val="1260"/>
              <a:buFont typeface="Noto Sans Symbols"/>
              <a:buChar char="❧"/>
              <a:defRPr b="0" i="0" sz="2100" u="none" cap="none" strike="noStrike">
                <a:solidFill>
                  <a:schemeClr val="lt1"/>
                </a:solidFill>
                <a:latin typeface="Palatino Linotype"/>
                <a:ea typeface="Palatino Linotype"/>
                <a:cs typeface="Palatino Linotype"/>
                <a:sym typeface="Palatino Linotype"/>
              </a:defRPr>
            </a:lvl1pPr>
            <a:lvl2pPr indent="-300990" lvl="1" marL="914400" marR="0" algn="l">
              <a:spcBef>
                <a:spcPts val="380"/>
              </a:spcBef>
              <a:spcAft>
                <a:spcPts val="0"/>
              </a:spcAft>
              <a:buClr>
                <a:schemeClr val="lt1"/>
              </a:buClr>
              <a:buSzPts val="1140"/>
              <a:buFont typeface="Noto Sans Symbols"/>
              <a:buChar char="❧"/>
              <a:defRPr b="0" i="0" sz="1900" u="none" cap="none" strike="noStrike">
                <a:solidFill>
                  <a:schemeClr val="lt1"/>
                </a:solidFill>
                <a:latin typeface="Palatino Linotype"/>
                <a:ea typeface="Palatino Linotype"/>
                <a:cs typeface="Palatino Linotype"/>
                <a:sym typeface="Palatino Linotype"/>
              </a:defRPr>
            </a:lvl2pPr>
            <a:lvl3pPr indent="-293370" lvl="2" marL="1371600" marR="0" algn="l">
              <a:spcBef>
                <a:spcPts val="1600"/>
              </a:spcBef>
              <a:spcAft>
                <a:spcPts val="0"/>
              </a:spcAft>
              <a:buClr>
                <a:schemeClr val="lt1"/>
              </a:buClr>
              <a:buSzPts val="1020"/>
              <a:buFont typeface="Noto Sans Symbols"/>
              <a:buChar char="•"/>
              <a:defRPr b="0" i="0" sz="1700" u="none" cap="none" strike="noStrike">
                <a:solidFill>
                  <a:schemeClr val="lt1"/>
                </a:solidFill>
                <a:latin typeface="Palatino Linotype"/>
                <a:ea typeface="Palatino Linotype"/>
                <a:cs typeface="Palatino Linotype"/>
                <a:sym typeface="Palatino Linotype"/>
              </a:defRPr>
            </a:lvl3pPr>
            <a:lvl4pPr indent="-289560" lvl="3" marL="1828800" marR="0" algn="l">
              <a:spcBef>
                <a:spcPts val="1600"/>
              </a:spcBef>
              <a:spcAft>
                <a:spcPts val="0"/>
              </a:spcAft>
              <a:buClr>
                <a:schemeClr val="lt1"/>
              </a:buClr>
              <a:buSzPts val="960"/>
              <a:buFont typeface="Noto Sans Symbols"/>
              <a:buChar char="❧"/>
              <a:defRPr b="0" i="0" sz="1600" u="none" cap="none" strike="noStrike">
                <a:solidFill>
                  <a:schemeClr val="lt1"/>
                </a:solidFill>
                <a:latin typeface="Palatino Linotype"/>
                <a:ea typeface="Palatino Linotype"/>
                <a:cs typeface="Palatino Linotype"/>
                <a:sym typeface="Palatino Linotype"/>
              </a:defRPr>
            </a:lvl4pPr>
            <a:lvl5pPr indent="-285750" lvl="4" marL="2286000" marR="0" algn="l">
              <a:spcBef>
                <a:spcPts val="1600"/>
              </a:spcBef>
              <a:spcAft>
                <a:spcPts val="0"/>
              </a:spcAft>
              <a:buClr>
                <a:schemeClr val="lt1"/>
              </a:buClr>
              <a:buSzPts val="900"/>
              <a:buFont typeface="Noto Sans Symbols"/>
              <a:buChar char="❧"/>
              <a:defRPr b="0" i="0" sz="1500" u="none" cap="none" strike="noStrike">
                <a:solidFill>
                  <a:schemeClr val="lt1"/>
                </a:solidFill>
                <a:latin typeface="Palatino Linotype"/>
                <a:ea typeface="Palatino Linotype"/>
                <a:cs typeface="Palatino Linotype"/>
                <a:sym typeface="Palatino Linotype"/>
              </a:defRPr>
            </a:lvl5pPr>
            <a:lvl6pPr indent="-281940" lvl="5" marL="2743200" marR="0" algn="l">
              <a:spcBef>
                <a:spcPts val="1600"/>
              </a:spcBef>
              <a:spcAft>
                <a:spcPts val="0"/>
              </a:spcAft>
              <a:buClr>
                <a:schemeClr val="lt1"/>
              </a:buClr>
              <a:buSzPts val="840"/>
              <a:buFont typeface="Noto Sans Symbols"/>
              <a:buChar char="❧"/>
              <a:defRPr b="0" i="0" sz="1400" u="none" cap="none" strike="noStrike">
                <a:solidFill>
                  <a:schemeClr val="lt1"/>
                </a:solidFill>
                <a:latin typeface="Palatino Linotype"/>
                <a:ea typeface="Palatino Linotype"/>
                <a:cs typeface="Palatino Linotype"/>
                <a:sym typeface="Palatino Linotype"/>
              </a:defRPr>
            </a:lvl6pPr>
            <a:lvl7pPr indent="-281940" lvl="6" marL="3200400" marR="0" algn="l">
              <a:spcBef>
                <a:spcPts val="1600"/>
              </a:spcBef>
              <a:spcAft>
                <a:spcPts val="0"/>
              </a:spcAft>
              <a:buClr>
                <a:schemeClr val="lt1"/>
              </a:buClr>
              <a:buSzPts val="840"/>
              <a:buFont typeface="Noto Sans Symbols"/>
              <a:buChar char="•"/>
              <a:defRPr b="0" i="0" sz="1400" u="none" cap="none" strike="noStrike">
                <a:solidFill>
                  <a:schemeClr val="lt1"/>
                </a:solidFill>
                <a:latin typeface="Palatino Linotype"/>
                <a:ea typeface="Palatino Linotype"/>
                <a:cs typeface="Palatino Linotype"/>
                <a:sym typeface="Palatino Linotype"/>
              </a:defRPr>
            </a:lvl7pPr>
            <a:lvl8pPr indent="-281940" lvl="7" marL="3657600" marR="0" algn="l">
              <a:spcBef>
                <a:spcPts val="1600"/>
              </a:spcBef>
              <a:spcAft>
                <a:spcPts val="0"/>
              </a:spcAft>
              <a:buClr>
                <a:schemeClr val="lt1"/>
              </a:buClr>
              <a:buSzPts val="840"/>
              <a:buFont typeface="Noto Sans Symbols"/>
              <a:buChar char="❧"/>
              <a:defRPr b="0" i="0" sz="1400" u="none" cap="none" strike="noStrike">
                <a:solidFill>
                  <a:schemeClr val="lt1"/>
                </a:solidFill>
                <a:latin typeface="Palatino Linotype"/>
                <a:ea typeface="Palatino Linotype"/>
                <a:cs typeface="Palatino Linotype"/>
                <a:sym typeface="Palatino Linotype"/>
              </a:defRPr>
            </a:lvl8pPr>
            <a:lvl9pPr indent="-281940" lvl="8" marL="4114800" marR="0" algn="l">
              <a:spcBef>
                <a:spcPts val="1600"/>
              </a:spcBef>
              <a:spcAft>
                <a:spcPts val="1600"/>
              </a:spcAft>
              <a:buClr>
                <a:schemeClr val="lt1"/>
              </a:buClr>
              <a:buSzPts val="840"/>
              <a:buFont typeface="Noto Sans Symbols"/>
              <a:buChar char="❧"/>
              <a:defRPr b="0" i="0" sz="1400" u="none" cap="none" strike="noStrike">
                <a:solidFill>
                  <a:schemeClr val="lt1"/>
                </a:solidFill>
                <a:latin typeface="Palatino Linotype"/>
                <a:ea typeface="Palatino Linotype"/>
                <a:cs typeface="Palatino Linotype"/>
                <a:sym typeface="Palatino Linotype"/>
              </a:defRPr>
            </a:lvl9pPr>
          </a:lstStyle>
          <a:p/>
        </p:txBody>
      </p:sp>
      <p:sp>
        <p:nvSpPr>
          <p:cNvPr id="178" name="Google Shape;178;p38"/>
          <p:cNvSpPr txBox="1"/>
          <p:nvPr>
            <p:ph type="title"/>
          </p:nvPr>
        </p:nvSpPr>
        <p:spPr>
          <a:xfrm>
            <a:off x="777240" y="3657600"/>
            <a:ext cx="7543800" cy="685800"/>
          </a:xfrm>
          <a:prstGeom prst="rect">
            <a:avLst/>
          </a:prstGeom>
          <a:noFill/>
          <a:ln>
            <a:noFill/>
          </a:ln>
        </p:spPr>
        <p:txBody>
          <a:bodyPr anchorCtr="0" anchor="b" bIns="91425" lIns="91425" spcFirstLastPara="1" rIns="91425" wrap="square" tIns="91425">
            <a:noAutofit/>
          </a:bodyPr>
          <a:lstStyle>
            <a:lvl1pPr indent="0" lvl="0" marL="0" marR="0" algn="l">
              <a:spcBef>
                <a:spcPts val="0"/>
              </a:spcBef>
              <a:spcAft>
                <a:spcPts val="0"/>
              </a:spcAft>
              <a:buClr>
                <a:schemeClr val="lt1"/>
              </a:buClr>
              <a:buSzPts val="4900"/>
              <a:buFont typeface="Palatino Linotype"/>
              <a:buNone/>
              <a:defRPr b="0" i="0" sz="4900" u="none" cap="none" strike="noStrike">
                <a:solidFill>
                  <a:schemeClr val="lt1"/>
                </a:solidFill>
                <a:latin typeface="Palatino Linotype"/>
                <a:ea typeface="Palatino Linotype"/>
                <a:cs typeface="Palatino Linotype"/>
                <a:sym typeface="Palatino Linotype"/>
              </a:defRPr>
            </a:lvl1pPr>
            <a:lvl2pPr indent="0" lvl="1" marL="0" marR="0" algn="l">
              <a:spcBef>
                <a:spcPts val="0"/>
              </a:spcBef>
              <a:spcAft>
                <a:spcPts val="0"/>
              </a:spcAft>
              <a:buSzPts val="2800"/>
              <a:buNone/>
              <a:defRPr b="0" i="0" sz="1800" u="none" cap="none" strike="noStrike">
                <a:solidFill>
                  <a:schemeClr val="lt2"/>
                </a:solidFill>
              </a:defRPr>
            </a:lvl2pPr>
            <a:lvl3pPr indent="0" lvl="2" marL="0" marR="0" algn="l">
              <a:spcBef>
                <a:spcPts val="0"/>
              </a:spcBef>
              <a:spcAft>
                <a:spcPts val="0"/>
              </a:spcAft>
              <a:buSzPts val="2800"/>
              <a:buNone/>
              <a:defRPr b="0" i="0" sz="1800" u="none" cap="none" strike="noStrike">
                <a:solidFill>
                  <a:schemeClr val="lt2"/>
                </a:solidFill>
              </a:defRPr>
            </a:lvl3pPr>
            <a:lvl4pPr indent="0" lvl="3" marL="0" marR="0" algn="l">
              <a:spcBef>
                <a:spcPts val="0"/>
              </a:spcBef>
              <a:spcAft>
                <a:spcPts val="0"/>
              </a:spcAft>
              <a:buSzPts val="2800"/>
              <a:buNone/>
              <a:defRPr b="0" i="0" sz="1800" u="none" cap="none" strike="noStrike">
                <a:solidFill>
                  <a:schemeClr val="lt2"/>
                </a:solidFill>
              </a:defRPr>
            </a:lvl4pPr>
            <a:lvl5pPr indent="0" lvl="4" marL="0" marR="0" algn="l">
              <a:spcBef>
                <a:spcPts val="0"/>
              </a:spcBef>
              <a:spcAft>
                <a:spcPts val="0"/>
              </a:spcAft>
              <a:buSzPts val="2800"/>
              <a:buNone/>
              <a:defRPr b="0" i="0" sz="1800" u="none" cap="none" strike="noStrike">
                <a:solidFill>
                  <a:schemeClr val="lt2"/>
                </a:solidFill>
              </a:defRPr>
            </a:lvl5pPr>
            <a:lvl6pPr indent="0" lvl="5" marL="0" marR="0" algn="l">
              <a:spcBef>
                <a:spcPts val="0"/>
              </a:spcBef>
              <a:spcAft>
                <a:spcPts val="0"/>
              </a:spcAft>
              <a:buSzPts val="2800"/>
              <a:buNone/>
              <a:defRPr b="0" i="0" sz="1800" u="none" cap="none" strike="noStrike">
                <a:solidFill>
                  <a:schemeClr val="lt2"/>
                </a:solidFill>
              </a:defRPr>
            </a:lvl6pPr>
            <a:lvl7pPr indent="0" lvl="6" marL="0" marR="0" algn="l">
              <a:spcBef>
                <a:spcPts val="0"/>
              </a:spcBef>
              <a:spcAft>
                <a:spcPts val="0"/>
              </a:spcAft>
              <a:buSzPts val="2800"/>
              <a:buNone/>
              <a:defRPr b="0" i="0" sz="1800" u="none" cap="none" strike="noStrike">
                <a:solidFill>
                  <a:schemeClr val="lt2"/>
                </a:solidFill>
              </a:defRPr>
            </a:lvl7pPr>
            <a:lvl8pPr indent="0" lvl="7" marL="0" marR="0" algn="l">
              <a:spcBef>
                <a:spcPts val="0"/>
              </a:spcBef>
              <a:spcAft>
                <a:spcPts val="0"/>
              </a:spcAft>
              <a:buSzPts val="2800"/>
              <a:buNone/>
              <a:defRPr b="0" i="0" sz="1800" u="none" cap="none" strike="noStrike">
                <a:solidFill>
                  <a:schemeClr val="lt2"/>
                </a:solidFill>
              </a:defRPr>
            </a:lvl8pPr>
            <a:lvl9pPr indent="0" lvl="8" marL="0" marR="0" algn="l">
              <a:spcBef>
                <a:spcPts val="0"/>
              </a:spcBef>
              <a:spcAft>
                <a:spcPts val="0"/>
              </a:spcAft>
              <a:buSzPts val="2800"/>
              <a:buNone/>
              <a:defRPr b="0" i="0" sz="1800" u="none" cap="none" strike="noStrike">
                <a:solidFill>
                  <a:schemeClr val="lt2"/>
                </a:solidFill>
              </a:defRPr>
            </a:lvl9pPr>
          </a:lstStyle>
          <a:p/>
        </p:txBody>
      </p:sp>
      <p:sp>
        <p:nvSpPr>
          <p:cNvPr id="179" name="Google Shape;179;p38"/>
          <p:cNvSpPr txBox="1"/>
          <p:nvPr>
            <p:ph idx="10" type="dt"/>
          </p:nvPr>
        </p:nvSpPr>
        <p:spPr>
          <a:xfrm>
            <a:off x="6172200" y="4616053"/>
            <a:ext cx="2133600" cy="273900"/>
          </a:xfrm>
          <a:prstGeom prst="rect">
            <a:avLst/>
          </a:prstGeom>
          <a:noFill/>
          <a:ln>
            <a:noFill/>
          </a:ln>
        </p:spPr>
        <p:txBody>
          <a:bodyPr anchorCtr="0" anchor="t" bIns="91425" lIns="91425" spcFirstLastPara="1" rIns="91425" wrap="square" tIns="91425">
            <a:noAutofit/>
          </a:bodyPr>
          <a:lstStyle>
            <a:lvl1pPr indent="0" lvl="0" marL="0" marR="0" algn="r">
              <a:spcBef>
                <a:spcPts val="0"/>
              </a:spcBef>
              <a:spcAft>
                <a:spcPts val="0"/>
              </a:spcAft>
              <a:buSzPts val="1400"/>
              <a:buNone/>
              <a:defRPr b="0" i="0" sz="1100" u="none" cap="none" strike="noStrike">
                <a:solidFill>
                  <a:schemeClr val="lt1"/>
                </a:solidFill>
                <a:latin typeface="Palatino Linotype"/>
                <a:ea typeface="Palatino Linotype"/>
                <a:cs typeface="Palatino Linotype"/>
                <a:sym typeface="Palatino Linotype"/>
              </a:defRPr>
            </a:lvl1pPr>
            <a:lvl2pPr indent="0" lvl="1" marL="457200" marR="0" algn="l">
              <a:spcBef>
                <a:spcPts val="0"/>
              </a:spcBef>
              <a:spcAft>
                <a:spcPts val="0"/>
              </a:spcAft>
              <a:buSzPts val="1400"/>
              <a:buNone/>
              <a:defRPr b="0" i="0" sz="1800" u="none" cap="none" strike="noStrike">
                <a:solidFill>
                  <a:schemeClr val="lt1"/>
                </a:solidFill>
                <a:latin typeface="Palatino Linotype"/>
                <a:ea typeface="Palatino Linotype"/>
                <a:cs typeface="Palatino Linotype"/>
                <a:sym typeface="Palatino Linotype"/>
              </a:defRPr>
            </a:lvl2pPr>
            <a:lvl3pPr indent="0" lvl="2" marL="914400" marR="0" algn="l">
              <a:spcBef>
                <a:spcPts val="0"/>
              </a:spcBef>
              <a:spcAft>
                <a:spcPts val="0"/>
              </a:spcAft>
              <a:buSzPts val="1400"/>
              <a:buNone/>
              <a:defRPr b="0" i="0" sz="1800" u="none" cap="none" strike="noStrike">
                <a:solidFill>
                  <a:schemeClr val="lt1"/>
                </a:solidFill>
                <a:latin typeface="Palatino Linotype"/>
                <a:ea typeface="Palatino Linotype"/>
                <a:cs typeface="Palatino Linotype"/>
                <a:sym typeface="Palatino Linotype"/>
              </a:defRPr>
            </a:lvl3pPr>
            <a:lvl4pPr indent="0" lvl="3" marL="1371600" marR="0" algn="l">
              <a:spcBef>
                <a:spcPts val="0"/>
              </a:spcBef>
              <a:spcAft>
                <a:spcPts val="0"/>
              </a:spcAft>
              <a:buSzPts val="1400"/>
              <a:buNone/>
              <a:defRPr b="0" i="0" sz="1800" u="none" cap="none" strike="noStrike">
                <a:solidFill>
                  <a:schemeClr val="lt1"/>
                </a:solidFill>
                <a:latin typeface="Palatino Linotype"/>
                <a:ea typeface="Palatino Linotype"/>
                <a:cs typeface="Palatino Linotype"/>
                <a:sym typeface="Palatino Linotype"/>
              </a:defRPr>
            </a:lvl4pPr>
            <a:lvl5pPr indent="0" lvl="4" marL="1828800" marR="0" algn="l">
              <a:spcBef>
                <a:spcPts val="0"/>
              </a:spcBef>
              <a:spcAft>
                <a:spcPts val="0"/>
              </a:spcAft>
              <a:buSzPts val="1400"/>
              <a:buNone/>
              <a:defRPr b="0" i="0" sz="1800" u="none" cap="none" strike="noStrike">
                <a:solidFill>
                  <a:schemeClr val="lt1"/>
                </a:solidFill>
                <a:latin typeface="Palatino Linotype"/>
                <a:ea typeface="Palatino Linotype"/>
                <a:cs typeface="Palatino Linotype"/>
                <a:sym typeface="Palatino Linotype"/>
              </a:defRPr>
            </a:lvl5pPr>
            <a:lvl6pPr indent="0" lvl="5" marL="2286000" marR="0" algn="l">
              <a:spcBef>
                <a:spcPts val="0"/>
              </a:spcBef>
              <a:spcAft>
                <a:spcPts val="0"/>
              </a:spcAft>
              <a:buSzPts val="1400"/>
              <a:buNone/>
              <a:defRPr b="0" i="0" sz="1800" u="none" cap="none" strike="noStrike">
                <a:solidFill>
                  <a:schemeClr val="lt1"/>
                </a:solidFill>
                <a:latin typeface="Palatino Linotype"/>
                <a:ea typeface="Palatino Linotype"/>
                <a:cs typeface="Palatino Linotype"/>
                <a:sym typeface="Palatino Linotype"/>
              </a:defRPr>
            </a:lvl6pPr>
            <a:lvl7pPr indent="0" lvl="6" marL="2743200" marR="0" algn="l">
              <a:spcBef>
                <a:spcPts val="0"/>
              </a:spcBef>
              <a:spcAft>
                <a:spcPts val="0"/>
              </a:spcAft>
              <a:buSzPts val="1400"/>
              <a:buNone/>
              <a:defRPr b="0" i="0" sz="1800" u="none" cap="none" strike="noStrike">
                <a:solidFill>
                  <a:schemeClr val="lt1"/>
                </a:solidFill>
                <a:latin typeface="Palatino Linotype"/>
                <a:ea typeface="Palatino Linotype"/>
                <a:cs typeface="Palatino Linotype"/>
                <a:sym typeface="Palatino Linotype"/>
              </a:defRPr>
            </a:lvl7pPr>
            <a:lvl8pPr indent="0" lvl="7" marL="3200400" marR="0" algn="l">
              <a:spcBef>
                <a:spcPts val="0"/>
              </a:spcBef>
              <a:spcAft>
                <a:spcPts val="0"/>
              </a:spcAft>
              <a:buSzPts val="1400"/>
              <a:buNone/>
              <a:defRPr b="0" i="0" sz="1800" u="none" cap="none" strike="noStrike">
                <a:solidFill>
                  <a:schemeClr val="lt1"/>
                </a:solidFill>
                <a:latin typeface="Palatino Linotype"/>
                <a:ea typeface="Palatino Linotype"/>
                <a:cs typeface="Palatino Linotype"/>
                <a:sym typeface="Palatino Linotype"/>
              </a:defRPr>
            </a:lvl8pPr>
            <a:lvl9pPr indent="0" lvl="8" marL="3657600" marR="0" algn="l">
              <a:spcBef>
                <a:spcPts val="0"/>
              </a:spcBef>
              <a:spcAft>
                <a:spcPts val="0"/>
              </a:spcAft>
              <a:buSzPts val="1400"/>
              <a:buNone/>
              <a:defRPr b="0" i="0" sz="1800" u="none" cap="none" strike="noStrike">
                <a:solidFill>
                  <a:schemeClr val="lt1"/>
                </a:solidFill>
                <a:latin typeface="Palatino Linotype"/>
                <a:ea typeface="Palatino Linotype"/>
                <a:cs typeface="Palatino Linotype"/>
                <a:sym typeface="Palatino Linotype"/>
              </a:defRPr>
            </a:lvl9pPr>
          </a:lstStyle>
          <a:p/>
        </p:txBody>
      </p:sp>
      <p:sp>
        <p:nvSpPr>
          <p:cNvPr id="180" name="Google Shape;180;p38"/>
          <p:cNvSpPr txBox="1"/>
          <p:nvPr>
            <p:ph idx="12" type="sldNum"/>
          </p:nvPr>
        </p:nvSpPr>
        <p:spPr>
          <a:xfrm>
            <a:off x="822960" y="4381500"/>
            <a:ext cx="2133600" cy="228600"/>
          </a:xfrm>
          <a:prstGeom prst="rect">
            <a:avLst/>
          </a:prstGeom>
          <a:noFill/>
          <a:ln>
            <a:noFill/>
          </a:ln>
        </p:spPr>
        <p:txBody>
          <a:bodyPr anchorCtr="0" anchor="b" bIns="9125" lIns="91425" spcFirstLastPara="1" rIns="91425" wrap="square" tIns="45700">
            <a:noAutofit/>
          </a:bodyPr>
          <a:lstStyle>
            <a:lvl1pPr indent="0" lvl="0" marL="0" marR="0" algn="l">
              <a:spcBef>
                <a:spcPts val="0"/>
              </a:spcBef>
              <a:buNone/>
              <a:defRPr b="0" i="0" sz="1600" u="none" cap="none" strike="noStrike">
                <a:solidFill>
                  <a:schemeClr val="lt1"/>
                </a:solidFill>
                <a:latin typeface="Palatino Linotype"/>
                <a:ea typeface="Palatino Linotype"/>
                <a:cs typeface="Palatino Linotype"/>
                <a:sym typeface="Palatino Linotype"/>
              </a:defRPr>
            </a:lvl1pPr>
            <a:lvl2pPr indent="0" lvl="1" marL="0" marR="0" algn="l">
              <a:spcBef>
                <a:spcPts val="0"/>
              </a:spcBef>
              <a:buNone/>
              <a:defRPr b="0" i="0" sz="1600" u="none" cap="none" strike="noStrike">
                <a:solidFill>
                  <a:schemeClr val="lt1"/>
                </a:solidFill>
                <a:latin typeface="Palatino Linotype"/>
                <a:ea typeface="Palatino Linotype"/>
                <a:cs typeface="Palatino Linotype"/>
                <a:sym typeface="Palatino Linotype"/>
              </a:defRPr>
            </a:lvl2pPr>
            <a:lvl3pPr indent="0" lvl="2" marL="0" marR="0" algn="l">
              <a:spcBef>
                <a:spcPts val="0"/>
              </a:spcBef>
              <a:buNone/>
              <a:defRPr b="0" i="0" sz="1600" u="none" cap="none" strike="noStrike">
                <a:solidFill>
                  <a:schemeClr val="lt1"/>
                </a:solidFill>
                <a:latin typeface="Palatino Linotype"/>
                <a:ea typeface="Palatino Linotype"/>
                <a:cs typeface="Palatino Linotype"/>
                <a:sym typeface="Palatino Linotype"/>
              </a:defRPr>
            </a:lvl3pPr>
            <a:lvl4pPr indent="0" lvl="3" marL="0" marR="0" algn="l">
              <a:spcBef>
                <a:spcPts val="0"/>
              </a:spcBef>
              <a:buNone/>
              <a:defRPr b="0" i="0" sz="1600" u="none" cap="none" strike="noStrike">
                <a:solidFill>
                  <a:schemeClr val="lt1"/>
                </a:solidFill>
                <a:latin typeface="Palatino Linotype"/>
                <a:ea typeface="Palatino Linotype"/>
                <a:cs typeface="Palatino Linotype"/>
                <a:sym typeface="Palatino Linotype"/>
              </a:defRPr>
            </a:lvl4pPr>
            <a:lvl5pPr indent="0" lvl="4" marL="0" marR="0" algn="l">
              <a:spcBef>
                <a:spcPts val="0"/>
              </a:spcBef>
              <a:buNone/>
              <a:defRPr b="0" i="0" sz="1600" u="none" cap="none" strike="noStrike">
                <a:solidFill>
                  <a:schemeClr val="lt1"/>
                </a:solidFill>
                <a:latin typeface="Palatino Linotype"/>
                <a:ea typeface="Palatino Linotype"/>
                <a:cs typeface="Palatino Linotype"/>
                <a:sym typeface="Palatino Linotype"/>
              </a:defRPr>
            </a:lvl5pPr>
            <a:lvl6pPr indent="0" lvl="5" marL="0" marR="0" algn="l">
              <a:spcBef>
                <a:spcPts val="0"/>
              </a:spcBef>
              <a:buNone/>
              <a:defRPr b="0" i="0" sz="1600" u="none" cap="none" strike="noStrike">
                <a:solidFill>
                  <a:schemeClr val="lt1"/>
                </a:solidFill>
                <a:latin typeface="Palatino Linotype"/>
                <a:ea typeface="Palatino Linotype"/>
                <a:cs typeface="Palatino Linotype"/>
                <a:sym typeface="Palatino Linotype"/>
              </a:defRPr>
            </a:lvl6pPr>
            <a:lvl7pPr indent="0" lvl="6" marL="0" marR="0" algn="l">
              <a:spcBef>
                <a:spcPts val="0"/>
              </a:spcBef>
              <a:buNone/>
              <a:defRPr b="0" i="0" sz="1600" u="none" cap="none" strike="noStrike">
                <a:solidFill>
                  <a:schemeClr val="lt1"/>
                </a:solidFill>
                <a:latin typeface="Palatino Linotype"/>
                <a:ea typeface="Palatino Linotype"/>
                <a:cs typeface="Palatino Linotype"/>
                <a:sym typeface="Palatino Linotype"/>
              </a:defRPr>
            </a:lvl7pPr>
            <a:lvl8pPr indent="0" lvl="7" marL="0" marR="0" algn="l">
              <a:spcBef>
                <a:spcPts val="0"/>
              </a:spcBef>
              <a:buNone/>
              <a:defRPr b="0" i="0" sz="1600" u="none" cap="none" strike="noStrike">
                <a:solidFill>
                  <a:schemeClr val="lt1"/>
                </a:solidFill>
                <a:latin typeface="Palatino Linotype"/>
                <a:ea typeface="Palatino Linotype"/>
                <a:cs typeface="Palatino Linotype"/>
                <a:sym typeface="Palatino Linotype"/>
              </a:defRPr>
            </a:lvl8pPr>
            <a:lvl9pPr indent="0" lvl="8" marL="0" marR="0" algn="l">
              <a:spcBef>
                <a:spcPts val="0"/>
              </a:spcBef>
              <a:buNone/>
              <a:defRPr b="0" i="0" sz="1600" u="none" cap="none" strike="noStrike">
                <a:solidFill>
                  <a:schemeClr val="lt1"/>
                </a:solidFill>
                <a:latin typeface="Palatino Linotype"/>
                <a:ea typeface="Palatino Linotype"/>
                <a:cs typeface="Palatino Linotype"/>
                <a:sym typeface="Palatino Linotype"/>
              </a:defRPr>
            </a:lvl9pPr>
          </a:lstStyle>
          <a:p>
            <a:pPr indent="0" lvl="0" marL="0" rtl="0" algn="l">
              <a:spcBef>
                <a:spcPts val="0"/>
              </a:spcBef>
              <a:spcAft>
                <a:spcPts val="0"/>
              </a:spcAft>
              <a:buNone/>
            </a:pPr>
            <a:fld id="{00000000-1234-1234-1234-123412341234}" type="slidenum">
              <a:rPr lang="en-GB"/>
              <a:t>‹#›</a:t>
            </a:fld>
            <a:endParaRPr/>
          </a:p>
        </p:txBody>
      </p:sp>
      <p:sp>
        <p:nvSpPr>
          <p:cNvPr id="181" name="Google Shape;181;p38"/>
          <p:cNvSpPr txBox="1"/>
          <p:nvPr>
            <p:ph idx="11" type="ftr"/>
          </p:nvPr>
        </p:nvSpPr>
        <p:spPr>
          <a:xfrm>
            <a:off x="822960" y="4616053"/>
            <a:ext cx="4572000" cy="273900"/>
          </a:xfrm>
          <a:prstGeom prst="rect">
            <a:avLst/>
          </a:prstGeom>
          <a:noFill/>
          <a:ln>
            <a:noFill/>
          </a:ln>
        </p:spPr>
        <p:txBody>
          <a:bodyPr anchorCtr="0" anchor="t" bIns="91425" lIns="91425" spcFirstLastPara="1" rIns="91425" wrap="square" tIns="91425">
            <a:noAutofit/>
          </a:bodyPr>
          <a:lstStyle>
            <a:lvl1pPr indent="0" lvl="0" marL="0" marR="0" algn="l">
              <a:spcBef>
                <a:spcPts val="0"/>
              </a:spcBef>
              <a:spcAft>
                <a:spcPts val="0"/>
              </a:spcAft>
              <a:buSzPts val="1400"/>
              <a:buNone/>
              <a:defRPr b="0" i="0" sz="1100" u="none" cap="none" strike="noStrike">
                <a:solidFill>
                  <a:schemeClr val="lt1"/>
                </a:solidFill>
                <a:latin typeface="Palatino Linotype"/>
                <a:ea typeface="Palatino Linotype"/>
                <a:cs typeface="Palatino Linotype"/>
                <a:sym typeface="Palatino Linotype"/>
              </a:defRPr>
            </a:lvl1pPr>
            <a:lvl2pPr indent="0" lvl="1" marL="457200" marR="0" algn="l">
              <a:spcBef>
                <a:spcPts val="0"/>
              </a:spcBef>
              <a:spcAft>
                <a:spcPts val="0"/>
              </a:spcAft>
              <a:buSzPts val="1400"/>
              <a:buNone/>
              <a:defRPr b="0" i="0" sz="1800" u="none" cap="none" strike="noStrike">
                <a:solidFill>
                  <a:schemeClr val="lt1"/>
                </a:solidFill>
                <a:latin typeface="Palatino Linotype"/>
                <a:ea typeface="Palatino Linotype"/>
                <a:cs typeface="Palatino Linotype"/>
                <a:sym typeface="Palatino Linotype"/>
              </a:defRPr>
            </a:lvl2pPr>
            <a:lvl3pPr indent="0" lvl="2" marL="914400" marR="0" algn="l">
              <a:spcBef>
                <a:spcPts val="0"/>
              </a:spcBef>
              <a:spcAft>
                <a:spcPts val="0"/>
              </a:spcAft>
              <a:buSzPts val="1400"/>
              <a:buNone/>
              <a:defRPr b="0" i="0" sz="1800" u="none" cap="none" strike="noStrike">
                <a:solidFill>
                  <a:schemeClr val="lt1"/>
                </a:solidFill>
                <a:latin typeface="Palatino Linotype"/>
                <a:ea typeface="Palatino Linotype"/>
                <a:cs typeface="Palatino Linotype"/>
                <a:sym typeface="Palatino Linotype"/>
              </a:defRPr>
            </a:lvl3pPr>
            <a:lvl4pPr indent="0" lvl="3" marL="1371600" marR="0" algn="l">
              <a:spcBef>
                <a:spcPts val="0"/>
              </a:spcBef>
              <a:spcAft>
                <a:spcPts val="0"/>
              </a:spcAft>
              <a:buSzPts val="1400"/>
              <a:buNone/>
              <a:defRPr b="0" i="0" sz="1800" u="none" cap="none" strike="noStrike">
                <a:solidFill>
                  <a:schemeClr val="lt1"/>
                </a:solidFill>
                <a:latin typeface="Palatino Linotype"/>
                <a:ea typeface="Palatino Linotype"/>
                <a:cs typeface="Palatino Linotype"/>
                <a:sym typeface="Palatino Linotype"/>
              </a:defRPr>
            </a:lvl4pPr>
            <a:lvl5pPr indent="0" lvl="4" marL="1828800" marR="0" algn="l">
              <a:spcBef>
                <a:spcPts val="0"/>
              </a:spcBef>
              <a:spcAft>
                <a:spcPts val="0"/>
              </a:spcAft>
              <a:buSzPts val="1400"/>
              <a:buNone/>
              <a:defRPr b="0" i="0" sz="1800" u="none" cap="none" strike="noStrike">
                <a:solidFill>
                  <a:schemeClr val="lt1"/>
                </a:solidFill>
                <a:latin typeface="Palatino Linotype"/>
                <a:ea typeface="Palatino Linotype"/>
                <a:cs typeface="Palatino Linotype"/>
                <a:sym typeface="Palatino Linotype"/>
              </a:defRPr>
            </a:lvl5pPr>
            <a:lvl6pPr indent="0" lvl="5" marL="2286000" marR="0" algn="l">
              <a:spcBef>
                <a:spcPts val="0"/>
              </a:spcBef>
              <a:spcAft>
                <a:spcPts val="0"/>
              </a:spcAft>
              <a:buSzPts val="1400"/>
              <a:buNone/>
              <a:defRPr b="0" i="0" sz="1800" u="none" cap="none" strike="noStrike">
                <a:solidFill>
                  <a:schemeClr val="lt1"/>
                </a:solidFill>
                <a:latin typeface="Palatino Linotype"/>
                <a:ea typeface="Palatino Linotype"/>
                <a:cs typeface="Palatino Linotype"/>
                <a:sym typeface="Palatino Linotype"/>
              </a:defRPr>
            </a:lvl6pPr>
            <a:lvl7pPr indent="0" lvl="6" marL="2743200" marR="0" algn="l">
              <a:spcBef>
                <a:spcPts val="0"/>
              </a:spcBef>
              <a:spcAft>
                <a:spcPts val="0"/>
              </a:spcAft>
              <a:buSzPts val="1400"/>
              <a:buNone/>
              <a:defRPr b="0" i="0" sz="1800" u="none" cap="none" strike="noStrike">
                <a:solidFill>
                  <a:schemeClr val="lt1"/>
                </a:solidFill>
                <a:latin typeface="Palatino Linotype"/>
                <a:ea typeface="Palatino Linotype"/>
                <a:cs typeface="Palatino Linotype"/>
                <a:sym typeface="Palatino Linotype"/>
              </a:defRPr>
            </a:lvl7pPr>
            <a:lvl8pPr indent="0" lvl="7" marL="3200400" marR="0" algn="l">
              <a:spcBef>
                <a:spcPts val="0"/>
              </a:spcBef>
              <a:spcAft>
                <a:spcPts val="0"/>
              </a:spcAft>
              <a:buSzPts val="1400"/>
              <a:buNone/>
              <a:defRPr b="0" i="0" sz="1800" u="none" cap="none" strike="noStrike">
                <a:solidFill>
                  <a:schemeClr val="lt1"/>
                </a:solidFill>
                <a:latin typeface="Palatino Linotype"/>
                <a:ea typeface="Palatino Linotype"/>
                <a:cs typeface="Palatino Linotype"/>
                <a:sym typeface="Palatino Linotype"/>
              </a:defRPr>
            </a:lvl8pPr>
            <a:lvl9pPr indent="0" lvl="8" marL="3657600" marR="0" algn="l">
              <a:spcBef>
                <a:spcPts val="0"/>
              </a:spcBef>
              <a:spcAft>
                <a:spcPts val="0"/>
              </a:spcAft>
              <a:buSzPts val="1400"/>
              <a:buNone/>
              <a:defRPr b="0" i="0" sz="1800" u="none" cap="none" strike="noStrike">
                <a:solidFill>
                  <a:schemeClr val="lt1"/>
                </a:solidFill>
                <a:latin typeface="Palatino Linotype"/>
                <a:ea typeface="Palatino Linotype"/>
                <a:cs typeface="Palatino Linotype"/>
                <a:sym typeface="Palatino Linotype"/>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88" name="Shape 188"/>
        <p:cNvGrpSpPr/>
        <p:nvPr/>
      </p:nvGrpSpPr>
      <p:grpSpPr>
        <a:xfrm>
          <a:off x="0" y="0"/>
          <a:ext cx="0" cy="0"/>
          <a:chOff x="0" y="0"/>
          <a:chExt cx="0" cy="0"/>
        </a:xfrm>
      </p:grpSpPr>
      <p:sp>
        <p:nvSpPr>
          <p:cNvPr id="189" name="Google Shape;189;p40"/>
          <p:cNvSpPr txBox="1"/>
          <p:nvPr>
            <p:ph type="ctrTitle"/>
          </p:nvPr>
        </p:nvSpPr>
        <p:spPr>
          <a:xfrm>
            <a:off x="685800" y="1597819"/>
            <a:ext cx="7772400" cy="11025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0" name="Google Shape;190;p40"/>
          <p:cNvSpPr txBox="1"/>
          <p:nvPr>
            <p:ph idx="1" type="subTitle"/>
          </p:nvPr>
        </p:nvSpPr>
        <p:spPr>
          <a:xfrm>
            <a:off x="1371600" y="2914650"/>
            <a:ext cx="6400800" cy="1314600"/>
          </a:xfrm>
          <a:prstGeom prst="rect">
            <a:avLst/>
          </a:prstGeom>
          <a:noFill/>
          <a:ln>
            <a:noFill/>
          </a:ln>
        </p:spPr>
        <p:txBody>
          <a:bodyPr anchorCtr="0" anchor="t" bIns="91425" lIns="91425" spcFirstLastPara="1" rIns="91425" wrap="square" tIns="91425">
            <a:noAutofit/>
          </a:bodyPr>
          <a:lstStyle>
            <a:lvl1pPr lvl="0" marR="0" algn="ctr">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lvl="1" marR="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lvl="2" marR="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lvl="3" marR="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lvl="4" marR="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lvl="5" marR="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91" name="Google Shape;191;p40"/>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2" name="Google Shape;192;p40"/>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3" name="Google Shape;193;p4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200" u="none" cap="none" strike="noStrike">
                <a:solidFill>
                  <a:srgbClr val="888888"/>
                </a:solidFill>
                <a:latin typeface="Calibri"/>
                <a:ea typeface="Calibri"/>
                <a:cs typeface="Calibri"/>
                <a:sym typeface="Calibri"/>
              </a:defRPr>
            </a:lvl1pPr>
            <a:lvl2pPr indent="0" lvl="1" marL="0" marR="0" algn="r">
              <a:spcBef>
                <a:spcPts val="0"/>
              </a:spcBef>
              <a:buNone/>
              <a:defRPr b="0" i="0" sz="1200" u="none" cap="none" strike="noStrike">
                <a:solidFill>
                  <a:srgbClr val="888888"/>
                </a:solidFill>
                <a:latin typeface="Calibri"/>
                <a:ea typeface="Calibri"/>
                <a:cs typeface="Calibri"/>
                <a:sym typeface="Calibri"/>
              </a:defRPr>
            </a:lvl2pPr>
            <a:lvl3pPr indent="0" lvl="2" marL="0" marR="0" algn="r">
              <a:spcBef>
                <a:spcPts val="0"/>
              </a:spcBef>
              <a:buNone/>
              <a:defRPr b="0" i="0" sz="1200" u="none" cap="none" strike="noStrike">
                <a:solidFill>
                  <a:srgbClr val="888888"/>
                </a:solidFill>
                <a:latin typeface="Calibri"/>
                <a:ea typeface="Calibri"/>
                <a:cs typeface="Calibri"/>
                <a:sym typeface="Calibri"/>
              </a:defRPr>
            </a:lvl3pPr>
            <a:lvl4pPr indent="0" lvl="3" marL="0" marR="0" algn="r">
              <a:spcBef>
                <a:spcPts val="0"/>
              </a:spcBef>
              <a:buNone/>
              <a:defRPr b="0" i="0" sz="1200" u="none" cap="none" strike="noStrike">
                <a:solidFill>
                  <a:srgbClr val="888888"/>
                </a:solidFill>
                <a:latin typeface="Calibri"/>
                <a:ea typeface="Calibri"/>
                <a:cs typeface="Calibri"/>
                <a:sym typeface="Calibri"/>
              </a:defRPr>
            </a:lvl4pPr>
            <a:lvl5pPr indent="0" lvl="4" marL="0" marR="0" algn="r">
              <a:spcBef>
                <a:spcPts val="0"/>
              </a:spcBef>
              <a:buNone/>
              <a:defRPr b="0" i="0" sz="1200" u="none" cap="none" strike="noStrike">
                <a:solidFill>
                  <a:srgbClr val="888888"/>
                </a:solidFill>
                <a:latin typeface="Calibri"/>
                <a:ea typeface="Calibri"/>
                <a:cs typeface="Calibri"/>
                <a:sym typeface="Calibri"/>
              </a:defRPr>
            </a:lvl5pPr>
            <a:lvl6pPr indent="0" lvl="5" marL="0" marR="0" algn="r">
              <a:spcBef>
                <a:spcPts val="0"/>
              </a:spcBef>
              <a:buNone/>
              <a:defRPr b="0" i="0" sz="1200" u="none" cap="none" strike="noStrike">
                <a:solidFill>
                  <a:srgbClr val="888888"/>
                </a:solidFill>
                <a:latin typeface="Calibri"/>
                <a:ea typeface="Calibri"/>
                <a:cs typeface="Calibri"/>
                <a:sym typeface="Calibri"/>
              </a:defRPr>
            </a:lvl6pPr>
            <a:lvl7pPr indent="0" lvl="6" marL="0" marR="0" algn="r">
              <a:spcBef>
                <a:spcPts val="0"/>
              </a:spcBef>
              <a:buNone/>
              <a:defRPr b="0" i="0" sz="1200" u="none" cap="none" strike="noStrike">
                <a:solidFill>
                  <a:srgbClr val="888888"/>
                </a:solidFill>
                <a:latin typeface="Calibri"/>
                <a:ea typeface="Calibri"/>
                <a:cs typeface="Calibri"/>
                <a:sym typeface="Calibri"/>
              </a:defRPr>
            </a:lvl7pPr>
            <a:lvl8pPr indent="0" lvl="7" marL="0" marR="0" algn="r">
              <a:spcBef>
                <a:spcPts val="0"/>
              </a:spcBef>
              <a:buNone/>
              <a:defRPr b="0" i="0" sz="1200" u="none" cap="none" strike="noStrike">
                <a:solidFill>
                  <a:srgbClr val="888888"/>
                </a:solidFill>
                <a:latin typeface="Calibri"/>
                <a:ea typeface="Calibri"/>
                <a:cs typeface="Calibri"/>
                <a:sym typeface="Calibri"/>
              </a:defRPr>
            </a:lvl8pPr>
            <a:lvl9pPr indent="0" lvl="8" marL="0" marR="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4" name="Shape 194"/>
        <p:cNvGrpSpPr/>
        <p:nvPr/>
      </p:nvGrpSpPr>
      <p:grpSpPr>
        <a:xfrm>
          <a:off x="0" y="0"/>
          <a:ext cx="0" cy="0"/>
          <a:chOff x="0" y="0"/>
          <a:chExt cx="0" cy="0"/>
        </a:xfrm>
      </p:grpSpPr>
      <p:sp>
        <p:nvSpPr>
          <p:cNvPr id="195" name="Google Shape;195;p41"/>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6" name="Google Shape;196;p41"/>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7" name="Google Shape;197;p4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200" u="none" cap="none" strike="noStrike">
                <a:solidFill>
                  <a:srgbClr val="888888"/>
                </a:solidFill>
                <a:latin typeface="Calibri"/>
                <a:ea typeface="Calibri"/>
                <a:cs typeface="Calibri"/>
                <a:sym typeface="Calibri"/>
              </a:defRPr>
            </a:lvl1pPr>
            <a:lvl2pPr indent="0" lvl="1" marL="0" marR="0" algn="r">
              <a:spcBef>
                <a:spcPts val="0"/>
              </a:spcBef>
              <a:buNone/>
              <a:defRPr b="0" i="0" sz="1200" u="none" cap="none" strike="noStrike">
                <a:solidFill>
                  <a:srgbClr val="888888"/>
                </a:solidFill>
                <a:latin typeface="Calibri"/>
                <a:ea typeface="Calibri"/>
                <a:cs typeface="Calibri"/>
                <a:sym typeface="Calibri"/>
              </a:defRPr>
            </a:lvl2pPr>
            <a:lvl3pPr indent="0" lvl="2" marL="0" marR="0" algn="r">
              <a:spcBef>
                <a:spcPts val="0"/>
              </a:spcBef>
              <a:buNone/>
              <a:defRPr b="0" i="0" sz="1200" u="none" cap="none" strike="noStrike">
                <a:solidFill>
                  <a:srgbClr val="888888"/>
                </a:solidFill>
                <a:latin typeface="Calibri"/>
                <a:ea typeface="Calibri"/>
                <a:cs typeface="Calibri"/>
                <a:sym typeface="Calibri"/>
              </a:defRPr>
            </a:lvl3pPr>
            <a:lvl4pPr indent="0" lvl="3" marL="0" marR="0" algn="r">
              <a:spcBef>
                <a:spcPts val="0"/>
              </a:spcBef>
              <a:buNone/>
              <a:defRPr b="0" i="0" sz="1200" u="none" cap="none" strike="noStrike">
                <a:solidFill>
                  <a:srgbClr val="888888"/>
                </a:solidFill>
                <a:latin typeface="Calibri"/>
                <a:ea typeface="Calibri"/>
                <a:cs typeface="Calibri"/>
                <a:sym typeface="Calibri"/>
              </a:defRPr>
            </a:lvl4pPr>
            <a:lvl5pPr indent="0" lvl="4" marL="0" marR="0" algn="r">
              <a:spcBef>
                <a:spcPts val="0"/>
              </a:spcBef>
              <a:buNone/>
              <a:defRPr b="0" i="0" sz="1200" u="none" cap="none" strike="noStrike">
                <a:solidFill>
                  <a:srgbClr val="888888"/>
                </a:solidFill>
                <a:latin typeface="Calibri"/>
                <a:ea typeface="Calibri"/>
                <a:cs typeface="Calibri"/>
                <a:sym typeface="Calibri"/>
              </a:defRPr>
            </a:lvl5pPr>
            <a:lvl6pPr indent="0" lvl="5" marL="0" marR="0" algn="r">
              <a:spcBef>
                <a:spcPts val="0"/>
              </a:spcBef>
              <a:buNone/>
              <a:defRPr b="0" i="0" sz="1200" u="none" cap="none" strike="noStrike">
                <a:solidFill>
                  <a:srgbClr val="888888"/>
                </a:solidFill>
                <a:latin typeface="Calibri"/>
                <a:ea typeface="Calibri"/>
                <a:cs typeface="Calibri"/>
                <a:sym typeface="Calibri"/>
              </a:defRPr>
            </a:lvl6pPr>
            <a:lvl7pPr indent="0" lvl="6" marL="0" marR="0" algn="r">
              <a:spcBef>
                <a:spcPts val="0"/>
              </a:spcBef>
              <a:buNone/>
              <a:defRPr b="0" i="0" sz="1200" u="none" cap="none" strike="noStrike">
                <a:solidFill>
                  <a:srgbClr val="888888"/>
                </a:solidFill>
                <a:latin typeface="Calibri"/>
                <a:ea typeface="Calibri"/>
                <a:cs typeface="Calibri"/>
                <a:sym typeface="Calibri"/>
              </a:defRPr>
            </a:lvl7pPr>
            <a:lvl8pPr indent="0" lvl="7" marL="0" marR="0" algn="r">
              <a:spcBef>
                <a:spcPts val="0"/>
              </a:spcBef>
              <a:buNone/>
              <a:defRPr b="0" i="0" sz="1200" u="none" cap="none" strike="noStrike">
                <a:solidFill>
                  <a:srgbClr val="888888"/>
                </a:solidFill>
                <a:latin typeface="Calibri"/>
                <a:ea typeface="Calibri"/>
                <a:cs typeface="Calibri"/>
                <a:sym typeface="Calibri"/>
              </a:defRPr>
            </a:lvl8pPr>
            <a:lvl9pPr indent="0" lvl="8" marL="0" marR="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8" name="Shape 198"/>
        <p:cNvGrpSpPr/>
        <p:nvPr/>
      </p:nvGrpSpPr>
      <p:grpSpPr>
        <a:xfrm>
          <a:off x="0" y="0"/>
          <a:ext cx="0" cy="0"/>
          <a:chOff x="0" y="0"/>
          <a:chExt cx="0" cy="0"/>
        </a:xfrm>
      </p:grpSpPr>
      <p:sp>
        <p:nvSpPr>
          <p:cNvPr id="199" name="Google Shape;199;p42"/>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0" name="Google Shape;200;p42"/>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01" name="Google Shape;201;p42"/>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algn="l">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2" name="Google Shape;202;p42"/>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3" name="Google Shape;203;p4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88888"/>
                </a:solidFill>
                <a:latin typeface="Calibri"/>
                <a:ea typeface="Calibri"/>
                <a:cs typeface="Calibri"/>
                <a:sym typeface="Calibri"/>
              </a:defRPr>
            </a:lvl1pPr>
            <a:lvl2pPr indent="0" lvl="1" marL="0" marR="0" algn="r">
              <a:spcBef>
                <a:spcPts val="0"/>
              </a:spcBef>
              <a:buNone/>
              <a:defRPr sz="1200">
                <a:solidFill>
                  <a:srgbClr val="888888"/>
                </a:solidFill>
                <a:latin typeface="Calibri"/>
                <a:ea typeface="Calibri"/>
                <a:cs typeface="Calibri"/>
                <a:sym typeface="Calibri"/>
              </a:defRPr>
            </a:lvl2pPr>
            <a:lvl3pPr indent="0" lvl="2" marL="0" marR="0" algn="r">
              <a:spcBef>
                <a:spcPts val="0"/>
              </a:spcBef>
              <a:buNone/>
              <a:defRPr sz="1200">
                <a:solidFill>
                  <a:srgbClr val="888888"/>
                </a:solidFill>
                <a:latin typeface="Calibri"/>
                <a:ea typeface="Calibri"/>
                <a:cs typeface="Calibri"/>
                <a:sym typeface="Calibri"/>
              </a:defRPr>
            </a:lvl3pPr>
            <a:lvl4pPr indent="0" lvl="3" marL="0" marR="0" algn="r">
              <a:spcBef>
                <a:spcPts val="0"/>
              </a:spcBef>
              <a:buNone/>
              <a:defRPr sz="1200">
                <a:solidFill>
                  <a:srgbClr val="888888"/>
                </a:solidFill>
                <a:latin typeface="Calibri"/>
                <a:ea typeface="Calibri"/>
                <a:cs typeface="Calibri"/>
                <a:sym typeface="Calibri"/>
              </a:defRPr>
            </a:lvl4pPr>
            <a:lvl5pPr indent="0" lvl="4" marL="0" marR="0" algn="r">
              <a:spcBef>
                <a:spcPts val="0"/>
              </a:spcBef>
              <a:buNone/>
              <a:defRPr sz="1200">
                <a:solidFill>
                  <a:srgbClr val="888888"/>
                </a:solidFill>
                <a:latin typeface="Calibri"/>
                <a:ea typeface="Calibri"/>
                <a:cs typeface="Calibri"/>
                <a:sym typeface="Calibri"/>
              </a:defRPr>
            </a:lvl5pPr>
            <a:lvl6pPr indent="0" lvl="5" marL="0" marR="0" algn="r">
              <a:spcBef>
                <a:spcPts val="0"/>
              </a:spcBef>
              <a:buNone/>
              <a:defRPr sz="1200">
                <a:solidFill>
                  <a:srgbClr val="888888"/>
                </a:solidFill>
                <a:latin typeface="Calibri"/>
                <a:ea typeface="Calibri"/>
                <a:cs typeface="Calibri"/>
                <a:sym typeface="Calibri"/>
              </a:defRPr>
            </a:lvl6pPr>
            <a:lvl7pPr indent="0" lvl="6" marL="0" marR="0" algn="r">
              <a:spcBef>
                <a:spcPts val="0"/>
              </a:spcBef>
              <a:buNone/>
              <a:defRPr sz="1200">
                <a:solidFill>
                  <a:srgbClr val="888888"/>
                </a:solidFill>
                <a:latin typeface="Calibri"/>
                <a:ea typeface="Calibri"/>
                <a:cs typeface="Calibri"/>
                <a:sym typeface="Calibri"/>
              </a:defRPr>
            </a:lvl7pPr>
            <a:lvl8pPr indent="0" lvl="7" marL="0" marR="0" algn="r">
              <a:spcBef>
                <a:spcPts val="0"/>
              </a:spcBef>
              <a:buNone/>
              <a:defRPr sz="1200">
                <a:solidFill>
                  <a:srgbClr val="888888"/>
                </a:solidFill>
                <a:latin typeface="Calibri"/>
                <a:ea typeface="Calibri"/>
                <a:cs typeface="Calibri"/>
                <a:sym typeface="Calibri"/>
              </a:defRPr>
            </a:lvl8pPr>
            <a:lvl9pPr indent="0" lvl="8" marL="0" marR="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type="objOnly">
  <p:cSld name="OBJECT_ONLY">
    <p:spTree>
      <p:nvGrpSpPr>
        <p:cNvPr id="204" name="Shape 204"/>
        <p:cNvGrpSpPr/>
        <p:nvPr/>
      </p:nvGrpSpPr>
      <p:grpSpPr>
        <a:xfrm>
          <a:off x="0" y="0"/>
          <a:ext cx="0" cy="0"/>
          <a:chOff x="0" y="0"/>
          <a:chExt cx="0" cy="0"/>
        </a:xfrm>
      </p:grpSpPr>
      <p:sp>
        <p:nvSpPr>
          <p:cNvPr id="205" name="Google Shape;205;p43"/>
          <p:cNvSpPr txBox="1"/>
          <p:nvPr>
            <p:ph idx="1" type="body"/>
          </p:nvPr>
        </p:nvSpPr>
        <p:spPr>
          <a:xfrm>
            <a:off x="685800" y="628650"/>
            <a:ext cx="7772400" cy="4057500"/>
          </a:xfrm>
          <a:prstGeom prst="rect">
            <a:avLst/>
          </a:prstGeom>
          <a:noFill/>
          <a:ln>
            <a:noFill/>
          </a:ln>
        </p:spPr>
        <p:txBody>
          <a:bodyPr anchorCtr="0" anchor="t" bIns="91425" lIns="91425" spcFirstLastPara="1" rIns="91425" wrap="square" tIns="91425">
            <a:noAutofit/>
          </a:bodyPr>
          <a:lstStyle>
            <a:lvl1pPr indent="-431800" lvl="0" marL="457200" marR="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06" name="Google Shape;206;p43"/>
          <p:cNvSpPr txBox="1"/>
          <p:nvPr>
            <p:ph idx="10" type="dt"/>
          </p:nvPr>
        </p:nvSpPr>
        <p:spPr>
          <a:xfrm>
            <a:off x="685800" y="4743450"/>
            <a:ext cx="1905000" cy="342900"/>
          </a:xfrm>
          <a:prstGeom prst="rect">
            <a:avLst/>
          </a:prstGeom>
          <a:noFill/>
          <a:ln>
            <a:noFill/>
          </a:ln>
        </p:spPr>
        <p:txBody>
          <a:bodyPr anchorCtr="0" anchor="ctr" bIns="91425" lIns="91425" spcFirstLastPara="1" rIns="91425" wrap="square" tIns="91425">
            <a:noAutofit/>
          </a:bodyPr>
          <a:lstStyle>
            <a:lvl1pPr lvl="0" marR="0" algn="l">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7" name="Google Shape;207;p43"/>
          <p:cNvSpPr txBox="1"/>
          <p:nvPr>
            <p:ph idx="11" type="ftr"/>
          </p:nvPr>
        </p:nvSpPr>
        <p:spPr>
          <a:xfrm>
            <a:off x="3124200" y="4743450"/>
            <a:ext cx="2895600" cy="3429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8" name="Google Shape;208;p43"/>
          <p:cNvSpPr txBox="1"/>
          <p:nvPr>
            <p:ph idx="12" type="sldNum"/>
          </p:nvPr>
        </p:nvSpPr>
        <p:spPr>
          <a:xfrm>
            <a:off x="6553200" y="4743450"/>
            <a:ext cx="1905000" cy="342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88888"/>
                </a:solidFill>
                <a:latin typeface="Calibri"/>
                <a:ea typeface="Calibri"/>
                <a:cs typeface="Calibri"/>
                <a:sym typeface="Calibri"/>
              </a:defRPr>
            </a:lvl1pPr>
            <a:lvl2pPr indent="0" lvl="1" marL="0" marR="0" algn="r">
              <a:spcBef>
                <a:spcPts val="0"/>
              </a:spcBef>
              <a:buNone/>
              <a:defRPr sz="1200">
                <a:solidFill>
                  <a:srgbClr val="888888"/>
                </a:solidFill>
                <a:latin typeface="Calibri"/>
                <a:ea typeface="Calibri"/>
                <a:cs typeface="Calibri"/>
                <a:sym typeface="Calibri"/>
              </a:defRPr>
            </a:lvl2pPr>
            <a:lvl3pPr indent="0" lvl="2" marL="0" marR="0" algn="r">
              <a:spcBef>
                <a:spcPts val="0"/>
              </a:spcBef>
              <a:buNone/>
              <a:defRPr sz="1200">
                <a:solidFill>
                  <a:srgbClr val="888888"/>
                </a:solidFill>
                <a:latin typeface="Calibri"/>
                <a:ea typeface="Calibri"/>
                <a:cs typeface="Calibri"/>
                <a:sym typeface="Calibri"/>
              </a:defRPr>
            </a:lvl3pPr>
            <a:lvl4pPr indent="0" lvl="3" marL="0" marR="0" algn="r">
              <a:spcBef>
                <a:spcPts val="0"/>
              </a:spcBef>
              <a:buNone/>
              <a:defRPr sz="1200">
                <a:solidFill>
                  <a:srgbClr val="888888"/>
                </a:solidFill>
                <a:latin typeface="Calibri"/>
                <a:ea typeface="Calibri"/>
                <a:cs typeface="Calibri"/>
                <a:sym typeface="Calibri"/>
              </a:defRPr>
            </a:lvl4pPr>
            <a:lvl5pPr indent="0" lvl="4" marL="0" marR="0" algn="r">
              <a:spcBef>
                <a:spcPts val="0"/>
              </a:spcBef>
              <a:buNone/>
              <a:defRPr sz="1200">
                <a:solidFill>
                  <a:srgbClr val="888888"/>
                </a:solidFill>
                <a:latin typeface="Calibri"/>
                <a:ea typeface="Calibri"/>
                <a:cs typeface="Calibri"/>
                <a:sym typeface="Calibri"/>
              </a:defRPr>
            </a:lvl5pPr>
            <a:lvl6pPr indent="0" lvl="5" marL="0" marR="0" algn="r">
              <a:spcBef>
                <a:spcPts val="0"/>
              </a:spcBef>
              <a:buNone/>
              <a:defRPr sz="1200">
                <a:solidFill>
                  <a:srgbClr val="888888"/>
                </a:solidFill>
                <a:latin typeface="Calibri"/>
                <a:ea typeface="Calibri"/>
                <a:cs typeface="Calibri"/>
                <a:sym typeface="Calibri"/>
              </a:defRPr>
            </a:lvl6pPr>
            <a:lvl7pPr indent="0" lvl="6" marL="0" marR="0" algn="r">
              <a:spcBef>
                <a:spcPts val="0"/>
              </a:spcBef>
              <a:buNone/>
              <a:defRPr sz="1200">
                <a:solidFill>
                  <a:srgbClr val="888888"/>
                </a:solidFill>
                <a:latin typeface="Calibri"/>
                <a:ea typeface="Calibri"/>
                <a:cs typeface="Calibri"/>
                <a:sym typeface="Calibri"/>
              </a:defRPr>
            </a:lvl7pPr>
            <a:lvl8pPr indent="0" lvl="7" marL="0" marR="0" algn="r">
              <a:spcBef>
                <a:spcPts val="0"/>
              </a:spcBef>
              <a:buNone/>
              <a:defRPr sz="1200">
                <a:solidFill>
                  <a:srgbClr val="888888"/>
                </a:solidFill>
                <a:latin typeface="Calibri"/>
                <a:ea typeface="Calibri"/>
                <a:cs typeface="Calibri"/>
                <a:sym typeface="Calibri"/>
              </a:defRPr>
            </a:lvl8pPr>
            <a:lvl9pPr indent="0" lvl="8" marL="0" marR="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09" name="Shape 209"/>
        <p:cNvGrpSpPr/>
        <p:nvPr/>
      </p:nvGrpSpPr>
      <p:grpSpPr>
        <a:xfrm>
          <a:off x="0" y="0"/>
          <a:ext cx="0" cy="0"/>
          <a:chOff x="0" y="0"/>
          <a:chExt cx="0" cy="0"/>
        </a:xfrm>
      </p:grpSpPr>
      <p:sp>
        <p:nvSpPr>
          <p:cNvPr id="210" name="Google Shape;210;p44"/>
          <p:cNvSpPr txBox="1"/>
          <p:nvPr>
            <p:ph type="title"/>
          </p:nvPr>
        </p:nvSpPr>
        <p:spPr>
          <a:xfrm>
            <a:off x="722313" y="3305175"/>
            <a:ext cx="7772400" cy="1021500"/>
          </a:xfrm>
          <a:prstGeom prst="rect">
            <a:avLst/>
          </a:prstGeom>
          <a:noFill/>
          <a:ln>
            <a:noFill/>
          </a:ln>
        </p:spPr>
        <p:txBody>
          <a:bodyPr anchorCtr="0" anchor="t" bIns="91425" lIns="91425" spcFirstLastPara="1" rIns="91425" wrap="square" tIns="91425">
            <a:noAutofit/>
          </a:bodyPr>
          <a:lstStyle>
            <a:lvl1pPr lvl="0" marR="0" algn="l">
              <a:spcBef>
                <a:spcPts val="0"/>
              </a:spcBef>
              <a:spcAft>
                <a:spcPts val="0"/>
              </a:spcAft>
              <a:buClr>
                <a:schemeClr val="dk1"/>
              </a:buClr>
              <a:buSzPts val="4000"/>
              <a:buFont typeface="Calibri"/>
              <a:buNone/>
              <a:defRPr b="1" i="0" sz="4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1" name="Google Shape;211;p44"/>
          <p:cNvSpPr txBox="1"/>
          <p:nvPr>
            <p:ph idx="1" type="body"/>
          </p:nvPr>
        </p:nvSpPr>
        <p:spPr>
          <a:xfrm>
            <a:off x="722313" y="2180035"/>
            <a:ext cx="7772400" cy="1125300"/>
          </a:xfrm>
          <a:prstGeom prst="rect">
            <a:avLst/>
          </a:prstGeom>
          <a:noFill/>
          <a:ln>
            <a:noFill/>
          </a:ln>
        </p:spPr>
        <p:txBody>
          <a:bodyPr anchorCtr="0" anchor="b" bIns="91425" lIns="91425" spcFirstLastPara="1" rIns="91425" wrap="square" tIns="91425">
            <a:noAutofit/>
          </a:bodyPr>
          <a:lstStyle>
            <a:lvl1pPr indent="-228600" lvl="0" marL="457200" marR="0" algn="l">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1pPr>
            <a:lvl2pPr indent="-228600" lvl="1" marL="914400" marR="0" algn="l">
              <a:spcBef>
                <a:spcPts val="36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2pPr>
            <a:lvl3pPr indent="-228600" lvl="2" marL="1371600" marR="0" algn="l">
              <a:spcBef>
                <a:spcPts val="32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3pPr>
            <a:lvl4pPr indent="-228600" lvl="3" marL="1828800" marR="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4pPr>
            <a:lvl5pPr indent="-228600" lvl="4" marL="2286000" marR="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5pPr>
            <a:lvl6pPr indent="-228600" lvl="5" marL="2743200" marR="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6pPr>
            <a:lvl7pPr indent="-228600" lvl="6" marL="3200400" marR="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7pPr>
            <a:lvl8pPr indent="-228600" lvl="7" marL="3657600" marR="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8pPr>
            <a:lvl9pPr indent="-228600" lvl="8" marL="4114800" marR="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9pPr>
          </a:lstStyle>
          <a:p/>
        </p:txBody>
      </p:sp>
      <p:sp>
        <p:nvSpPr>
          <p:cNvPr id="212" name="Google Shape;212;p44"/>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algn="l">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3" name="Google Shape;213;p44"/>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4" name="Google Shape;214;p4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88888"/>
                </a:solidFill>
                <a:latin typeface="Calibri"/>
                <a:ea typeface="Calibri"/>
                <a:cs typeface="Calibri"/>
                <a:sym typeface="Calibri"/>
              </a:defRPr>
            </a:lvl1pPr>
            <a:lvl2pPr indent="0" lvl="1" marL="0" marR="0" algn="r">
              <a:spcBef>
                <a:spcPts val="0"/>
              </a:spcBef>
              <a:buNone/>
              <a:defRPr sz="1200">
                <a:solidFill>
                  <a:srgbClr val="888888"/>
                </a:solidFill>
                <a:latin typeface="Calibri"/>
                <a:ea typeface="Calibri"/>
                <a:cs typeface="Calibri"/>
                <a:sym typeface="Calibri"/>
              </a:defRPr>
            </a:lvl2pPr>
            <a:lvl3pPr indent="0" lvl="2" marL="0" marR="0" algn="r">
              <a:spcBef>
                <a:spcPts val="0"/>
              </a:spcBef>
              <a:buNone/>
              <a:defRPr sz="1200">
                <a:solidFill>
                  <a:srgbClr val="888888"/>
                </a:solidFill>
                <a:latin typeface="Calibri"/>
                <a:ea typeface="Calibri"/>
                <a:cs typeface="Calibri"/>
                <a:sym typeface="Calibri"/>
              </a:defRPr>
            </a:lvl3pPr>
            <a:lvl4pPr indent="0" lvl="3" marL="0" marR="0" algn="r">
              <a:spcBef>
                <a:spcPts val="0"/>
              </a:spcBef>
              <a:buNone/>
              <a:defRPr sz="1200">
                <a:solidFill>
                  <a:srgbClr val="888888"/>
                </a:solidFill>
                <a:latin typeface="Calibri"/>
                <a:ea typeface="Calibri"/>
                <a:cs typeface="Calibri"/>
                <a:sym typeface="Calibri"/>
              </a:defRPr>
            </a:lvl4pPr>
            <a:lvl5pPr indent="0" lvl="4" marL="0" marR="0" algn="r">
              <a:spcBef>
                <a:spcPts val="0"/>
              </a:spcBef>
              <a:buNone/>
              <a:defRPr sz="1200">
                <a:solidFill>
                  <a:srgbClr val="888888"/>
                </a:solidFill>
                <a:latin typeface="Calibri"/>
                <a:ea typeface="Calibri"/>
                <a:cs typeface="Calibri"/>
                <a:sym typeface="Calibri"/>
              </a:defRPr>
            </a:lvl5pPr>
            <a:lvl6pPr indent="0" lvl="5" marL="0" marR="0" algn="r">
              <a:spcBef>
                <a:spcPts val="0"/>
              </a:spcBef>
              <a:buNone/>
              <a:defRPr sz="1200">
                <a:solidFill>
                  <a:srgbClr val="888888"/>
                </a:solidFill>
                <a:latin typeface="Calibri"/>
                <a:ea typeface="Calibri"/>
                <a:cs typeface="Calibri"/>
                <a:sym typeface="Calibri"/>
              </a:defRPr>
            </a:lvl6pPr>
            <a:lvl7pPr indent="0" lvl="6" marL="0" marR="0" algn="r">
              <a:spcBef>
                <a:spcPts val="0"/>
              </a:spcBef>
              <a:buNone/>
              <a:defRPr sz="1200">
                <a:solidFill>
                  <a:srgbClr val="888888"/>
                </a:solidFill>
                <a:latin typeface="Calibri"/>
                <a:ea typeface="Calibri"/>
                <a:cs typeface="Calibri"/>
                <a:sym typeface="Calibri"/>
              </a:defRPr>
            </a:lvl7pPr>
            <a:lvl8pPr indent="0" lvl="7" marL="0" marR="0" algn="r">
              <a:spcBef>
                <a:spcPts val="0"/>
              </a:spcBef>
              <a:buNone/>
              <a:defRPr sz="1200">
                <a:solidFill>
                  <a:srgbClr val="888888"/>
                </a:solidFill>
                <a:latin typeface="Calibri"/>
                <a:ea typeface="Calibri"/>
                <a:cs typeface="Calibri"/>
                <a:sym typeface="Calibri"/>
              </a:defRPr>
            </a:lvl8pPr>
            <a:lvl9pPr indent="0" lvl="8" marL="0" marR="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15" name="Shape 215"/>
        <p:cNvGrpSpPr/>
        <p:nvPr/>
      </p:nvGrpSpPr>
      <p:grpSpPr>
        <a:xfrm>
          <a:off x="0" y="0"/>
          <a:ext cx="0" cy="0"/>
          <a:chOff x="0" y="0"/>
          <a:chExt cx="0" cy="0"/>
        </a:xfrm>
      </p:grpSpPr>
      <p:sp>
        <p:nvSpPr>
          <p:cNvPr id="216" name="Google Shape;216;p45"/>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7" name="Google Shape;217;p45"/>
          <p:cNvSpPr txBox="1"/>
          <p:nvPr>
            <p:ph idx="1" type="body"/>
          </p:nvPr>
        </p:nvSpPr>
        <p:spPr>
          <a:xfrm>
            <a:off x="457200" y="1200150"/>
            <a:ext cx="4038600" cy="3394500"/>
          </a:xfrm>
          <a:prstGeom prst="rect">
            <a:avLst/>
          </a:prstGeom>
          <a:noFill/>
          <a:ln>
            <a:noFill/>
          </a:ln>
        </p:spPr>
        <p:txBody>
          <a:bodyPr anchorCtr="0" anchor="t" bIns="91425" lIns="91425" spcFirstLastPara="1" rIns="91425" wrap="square" tIns="91425">
            <a:noAutofit/>
          </a:bodyPr>
          <a:lstStyle>
            <a:lvl1pPr indent="-406400" lvl="0" marL="457200" marR="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8" name="Google Shape;218;p45"/>
          <p:cNvSpPr txBox="1"/>
          <p:nvPr>
            <p:ph idx="2" type="body"/>
          </p:nvPr>
        </p:nvSpPr>
        <p:spPr>
          <a:xfrm>
            <a:off x="4648200" y="1200150"/>
            <a:ext cx="4038600" cy="3394500"/>
          </a:xfrm>
          <a:prstGeom prst="rect">
            <a:avLst/>
          </a:prstGeom>
          <a:noFill/>
          <a:ln>
            <a:noFill/>
          </a:ln>
        </p:spPr>
        <p:txBody>
          <a:bodyPr anchorCtr="0" anchor="t" bIns="91425" lIns="91425" spcFirstLastPara="1" rIns="91425" wrap="square" tIns="91425">
            <a:noAutofit/>
          </a:bodyPr>
          <a:lstStyle>
            <a:lvl1pPr indent="-406400" lvl="0" marL="457200" marR="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9" name="Google Shape;219;p45"/>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algn="l">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0" name="Google Shape;220;p45"/>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1" name="Google Shape;221;p4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88888"/>
                </a:solidFill>
                <a:latin typeface="Calibri"/>
                <a:ea typeface="Calibri"/>
                <a:cs typeface="Calibri"/>
                <a:sym typeface="Calibri"/>
              </a:defRPr>
            </a:lvl1pPr>
            <a:lvl2pPr indent="0" lvl="1" marL="0" marR="0" algn="r">
              <a:spcBef>
                <a:spcPts val="0"/>
              </a:spcBef>
              <a:buNone/>
              <a:defRPr sz="1200">
                <a:solidFill>
                  <a:srgbClr val="888888"/>
                </a:solidFill>
                <a:latin typeface="Calibri"/>
                <a:ea typeface="Calibri"/>
                <a:cs typeface="Calibri"/>
                <a:sym typeface="Calibri"/>
              </a:defRPr>
            </a:lvl2pPr>
            <a:lvl3pPr indent="0" lvl="2" marL="0" marR="0" algn="r">
              <a:spcBef>
                <a:spcPts val="0"/>
              </a:spcBef>
              <a:buNone/>
              <a:defRPr sz="1200">
                <a:solidFill>
                  <a:srgbClr val="888888"/>
                </a:solidFill>
                <a:latin typeface="Calibri"/>
                <a:ea typeface="Calibri"/>
                <a:cs typeface="Calibri"/>
                <a:sym typeface="Calibri"/>
              </a:defRPr>
            </a:lvl3pPr>
            <a:lvl4pPr indent="0" lvl="3" marL="0" marR="0" algn="r">
              <a:spcBef>
                <a:spcPts val="0"/>
              </a:spcBef>
              <a:buNone/>
              <a:defRPr sz="1200">
                <a:solidFill>
                  <a:srgbClr val="888888"/>
                </a:solidFill>
                <a:latin typeface="Calibri"/>
                <a:ea typeface="Calibri"/>
                <a:cs typeface="Calibri"/>
                <a:sym typeface="Calibri"/>
              </a:defRPr>
            </a:lvl4pPr>
            <a:lvl5pPr indent="0" lvl="4" marL="0" marR="0" algn="r">
              <a:spcBef>
                <a:spcPts val="0"/>
              </a:spcBef>
              <a:buNone/>
              <a:defRPr sz="1200">
                <a:solidFill>
                  <a:srgbClr val="888888"/>
                </a:solidFill>
                <a:latin typeface="Calibri"/>
                <a:ea typeface="Calibri"/>
                <a:cs typeface="Calibri"/>
                <a:sym typeface="Calibri"/>
              </a:defRPr>
            </a:lvl5pPr>
            <a:lvl6pPr indent="0" lvl="5" marL="0" marR="0" algn="r">
              <a:spcBef>
                <a:spcPts val="0"/>
              </a:spcBef>
              <a:buNone/>
              <a:defRPr sz="1200">
                <a:solidFill>
                  <a:srgbClr val="888888"/>
                </a:solidFill>
                <a:latin typeface="Calibri"/>
                <a:ea typeface="Calibri"/>
                <a:cs typeface="Calibri"/>
                <a:sym typeface="Calibri"/>
              </a:defRPr>
            </a:lvl6pPr>
            <a:lvl7pPr indent="0" lvl="6" marL="0" marR="0" algn="r">
              <a:spcBef>
                <a:spcPts val="0"/>
              </a:spcBef>
              <a:buNone/>
              <a:defRPr sz="1200">
                <a:solidFill>
                  <a:srgbClr val="888888"/>
                </a:solidFill>
                <a:latin typeface="Calibri"/>
                <a:ea typeface="Calibri"/>
                <a:cs typeface="Calibri"/>
                <a:sym typeface="Calibri"/>
              </a:defRPr>
            </a:lvl7pPr>
            <a:lvl8pPr indent="0" lvl="7" marL="0" marR="0" algn="r">
              <a:spcBef>
                <a:spcPts val="0"/>
              </a:spcBef>
              <a:buNone/>
              <a:defRPr sz="1200">
                <a:solidFill>
                  <a:srgbClr val="888888"/>
                </a:solidFill>
                <a:latin typeface="Calibri"/>
                <a:ea typeface="Calibri"/>
                <a:cs typeface="Calibri"/>
                <a:sym typeface="Calibri"/>
              </a:defRPr>
            </a:lvl8pPr>
            <a:lvl9pPr indent="0" lvl="8" marL="0" marR="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22" name="Shape 222"/>
        <p:cNvGrpSpPr/>
        <p:nvPr/>
      </p:nvGrpSpPr>
      <p:grpSpPr>
        <a:xfrm>
          <a:off x="0" y="0"/>
          <a:ext cx="0" cy="0"/>
          <a:chOff x="0" y="0"/>
          <a:chExt cx="0" cy="0"/>
        </a:xfrm>
      </p:grpSpPr>
      <p:sp>
        <p:nvSpPr>
          <p:cNvPr id="223" name="Google Shape;223;p46"/>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4" name="Google Shape;224;p46"/>
          <p:cNvSpPr txBox="1"/>
          <p:nvPr>
            <p:ph idx="1" type="body"/>
          </p:nvPr>
        </p:nvSpPr>
        <p:spPr>
          <a:xfrm>
            <a:off x="457200" y="1151335"/>
            <a:ext cx="4040100" cy="480000"/>
          </a:xfrm>
          <a:prstGeom prst="rect">
            <a:avLst/>
          </a:prstGeom>
          <a:noFill/>
          <a:ln>
            <a:noFill/>
          </a:ln>
        </p:spPr>
        <p:txBody>
          <a:bodyPr anchorCtr="0" anchor="b" bIns="91425" lIns="91425" spcFirstLastPara="1" rIns="91425" wrap="square" tIns="91425">
            <a:noAutofit/>
          </a:bodyPr>
          <a:lstStyle>
            <a:lvl1pPr indent="-228600" lvl="0" marL="457200" marR="0" algn="l">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algn="l">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algn="l">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225" name="Google Shape;225;p46"/>
          <p:cNvSpPr txBox="1"/>
          <p:nvPr>
            <p:ph idx="2" type="body"/>
          </p:nvPr>
        </p:nvSpPr>
        <p:spPr>
          <a:xfrm>
            <a:off x="457200" y="1631156"/>
            <a:ext cx="4040100" cy="2963400"/>
          </a:xfrm>
          <a:prstGeom prst="rect">
            <a:avLst/>
          </a:prstGeom>
          <a:noFill/>
          <a:ln>
            <a:noFill/>
          </a:ln>
        </p:spPr>
        <p:txBody>
          <a:bodyPr anchorCtr="0" anchor="t" bIns="91425" lIns="91425" spcFirstLastPara="1" rIns="91425" wrap="square" tIns="91425">
            <a:noAutofit/>
          </a:bodyPr>
          <a:lstStyle>
            <a:lvl1pPr indent="-381000" lvl="0" marL="457200" marR="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226" name="Google Shape;226;p46"/>
          <p:cNvSpPr txBox="1"/>
          <p:nvPr>
            <p:ph idx="3" type="body"/>
          </p:nvPr>
        </p:nvSpPr>
        <p:spPr>
          <a:xfrm>
            <a:off x="4645025" y="1151335"/>
            <a:ext cx="4041900" cy="480000"/>
          </a:xfrm>
          <a:prstGeom prst="rect">
            <a:avLst/>
          </a:prstGeom>
          <a:noFill/>
          <a:ln>
            <a:noFill/>
          </a:ln>
        </p:spPr>
        <p:txBody>
          <a:bodyPr anchorCtr="0" anchor="b" bIns="91425" lIns="91425" spcFirstLastPara="1" rIns="91425" wrap="square" tIns="91425">
            <a:noAutofit/>
          </a:bodyPr>
          <a:lstStyle>
            <a:lvl1pPr indent="-228600" lvl="0" marL="457200" marR="0" algn="l">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algn="l">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algn="l">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227" name="Google Shape;227;p46"/>
          <p:cNvSpPr txBox="1"/>
          <p:nvPr>
            <p:ph idx="4" type="body"/>
          </p:nvPr>
        </p:nvSpPr>
        <p:spPr>
          <a:xfrm>
            <a:off x="4645025" y="1631156"/>
            <a:ext cx="4041900" cy="2963400"/>
          </a:xfrm>
          <a:prstGeom prst="rect">
            <a:avLst/>
          </a:prstGeom>
          <a:noFill/>
          <a:ln>
            <a:noFill/>
          </a:ln>
        </p:spPr>
        <p:txBody>
          <a:bodyPr anchorCtr="0" anchor="t" bIns="91425" lIns="91425" spcFirstLastPara="1" rIns="91425" wrap="square" tIns="91425">
            <a:noAutofit/>
          </a:bodyPr>
          <a:lstStyle>
            <a:lvl1pPr indent="-381000" lvl="0" marL="457200" marR="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228" name="Google Shape;228;p46"/>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algn="l">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9" name="Google Shape;229;p46"/>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0" name="Google Shape;230;p4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88888"/>
                </a:solidFill>
                <a:latin typeface="Calibri"/>
                <a:ea typeface="Calibri"/>
                <a:cs typeface="Calibri"/>
                <a:sym typeface="Calibri"/>
              </a:defRPr>
            </a:lvl1pPr>
            <a:lvl2pPr indent="0" lvl="1" marL="0" marR="0" algn="r">
              <a:spcBef>
                <a:spcPts val="0"/>
              </a:spcBef>
              <a:buNone/>
              <a:defRPr sz="1200">
                <a:solidFill>
                  <a:srgbClr val="888888"/>
                </a:solidFill>
                <a:latin typeface="Calibri"/>
                <a:ea typeface="Calibri"/>
                <a:cs typeface="Calibri"/>
                <a:sym typeface="Calibri"/>
              </a:defRPr>
            </a:lvl2pPr>
            <a:lvl3pPr indent="0" lvl="2" marL="0" marR="0" algn="r">
              <a:spcBef>
                <a:spcPts val="0"/>
              </a:spcBef>
              <a:buNone/>
              <a:defRPr sz="1200">
                <a:solidFill>
                  <a:srgbClr val="888888"/>
                </a:solidFill>
                <a:latin typeface="Calibri"/>
                <a:ea typeface="Calibri"/>
                <a:cs typeface="Calibri"/>
                <a:sym typeface="Calibri"/>
              </a:defRPr>
            </a:lvl3pPr>
            <a:lvl4pPr indent="0" lvl="3" marL="0" marR="0" algn="r">
              <a:spcBef>
                <a:spcPts val="0"/>
              </a:spcBef>
              <a:buNone/>
              <a:defRPr sz="1200">
                <a:solidFill>
                  <a:srgbClr val="888888"/>
                </a:solidFill>
                <a:latin typeface="Calibri"/>
                <a:ea typeface="Calibri"/>
                <a:cs typeface="Calibri"/>
                <a:sym typeface="Calibri"/>
              </a:defRPr>
            </a:lvl4pPr>
            <a:lvl5pPr indent="0" lvl="4" marL="0" marR="0" algn="r">
              <a:spcBef>
                <a:spcPts val="0"/>
              </a:spcBef>
              <a:buNone/>
              <a:defRPr sz="1200">
                <a:solidFill>
                  <a:srgbClr val="888888"/>
                </a:solidFill>
                <a:latin typeface="Calibri"/>
                <a:ea typeface="Calibri"/>
                <a:cs typeface="Calibri"/>
                <a:sym typeface="Calibri"/>
              </a:defRPr>
            </a:lvl5pPr>
            <a:lvl6pPr indent="0" lvl="5" marL="0" marR="0" algn="r">
              <a:spcBef>
                <a:spcPts val="0"/>
              </a:spcBef>
              <a:buNone/>
              <a:defRPr sz="1200">
                <a:solidFill>
                  <a:srgbClr val="888888"/>
                </a:solidFill>
                <a:latin typeface="Calibri"/>
                <a:ea typeface="Calibri"/>
                <a:cs typeface="Calibri"/>
                <a:sym typeface="Calibri"/>
              </a:defRPr>
            </a:lvl6pPr>
            <a:lvl7pPr indent="0" lvl="6" marL="0" marR="0" algn="r">
              <a:spcBef>
                <a:spcPts val="0"/>
              </a:spcBef>
              <a:buNone/>
              <a:defRPr sz="1200">
                <a:solidFill>
                  <a:srgbClr val="888888"/>
                </a:solidFill>
                <a:latin typeface="Calibri"/>
                <a:ea typeface="Calibri"/>
                <a:cs typeface="Calibri"/>
                <a:sym typeface="Calibri"/>
              </a:defRPr>
            </a:lvl7pPr>
            <a:lvl8pPr indent="0" lvl="7" marL="0" marR="0" algn="r">
              <a:spcBef>
                <a:spcPts val="0"/>
              </a:spcBef>
              <a:buNone/>
              <a:defRPr sz="1200">
                <a:solidFill>
                  <a:srgbClr val="888888"/>
                </a:solidFill>
                <a:latin typeface="Calibri"/>
                <a:ea typeface="Calibri"/>
                <a:cs typeface="Calibri"/>
                <a:sym typeface="Calibri"/>
              </a:defRPr>
            </a:lvl8pPr>
            <a:lvl9pPr indent="0" lvl="8" marL="0" marR="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31" name="Shape 231"/>
        <p:cNvGrpSpPr/>
        <p:nvPr/>
      </p:nvGrpSpPr>
      <p:grpSpPr>
        <a:xfrm>
          <a:off x="0" y="0"/>
          <a:ext cx="0" cy="0"/>
          <a:chOff x="0" y="0"/>
          <a:chExt cx="0" cy="0"/>
        </a:xfrm>
      </p:grpSpPr>
      <p:sp>
        <p:nvSpPr>
          <p:cNvPr id="232" name="Google Shape;232;p47"/>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3" name="Google Shape;233;p47"/>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algn="l">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4" name="Google Shape;234;p47"/>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5" name="Google Shape;235;p47"/>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88888"/>
                </a:solidFill>
                <a:latin typeface="Calibri"/>
                <a:ea typeface="Calibri"/>
                <a:cs typeface="Calibri"/>
                <a:sym typeface="Calibri"/>
              </a:defRPr>
            </a:lvl1pPr>
            <a:lvl2pPr indent="0" lvl="1" marL="0" marR="0" algn="r">
              <a:spcBef>
                <a:spcPts val="0"/>
              </a:spcBef>
              <a:buNone/>
              <a:defRPr sz="1200">
                <a:solidFill>
                  <a:srgbClr val="888888"/>
                </a:solidFill>
                <a:latin typeface="Calibri"/>
                <a:ea typeface="Calibri"/>
                <a:cs typeface="Calibri"/>
                <a:sym typeface="Calibri"/>
              </a:defRPr>
            </a:lvl2pPr>
            <a:lvl3pPr indent="0" lvl="2" marL="0" marR="0" algn="r">
              <a:spcBef>
                <a:spcPts val="0"/>
              </a:spcBef>
              <a:buNone/>
              <a:defRPr sz="1200">
                <a:solidFill>
                  <a:srgbClr val="888888"/>
                </a:solidFill>
                <a:latin typeface="Calibri"/>
                <a:ea typeface="Calibri"/>
                <a:cs typeface="Calibri"/>
                <a:sym typeface="Calibri"/>
              </a:defRPr>
            </a:lvl3pPr>
            <a:lvl4pPr indent="0" lvl="3" marL="0" marR="0" algn="r">
              <a:spcBef>
                <a:spcPts val="0"/>
              </a:spcBef>
              <a:buNone/>
              <a:defRPr sz="1200">
                <a:solidFill>
                  <a:srgbClr val="888888"/>
                </a:solidFill>
                <a:latin typeface="Calibri"/>
                <a:ea typeface="Calibri"/>
                <a:cs typeface="Calibri"/>
                <a:sym typeface="Calibri"/>
              </a:defRPr>
            </a:lvl4pPr>
            <a:lvl5pPr indent="0" lvl="4" marL="0" marR="0" algn="r">
              <a:spcBef>
                <a:spcPts val="0"/>
              </a:spcBef>
              <a:buNone/>
              <a:defRPr sz="1200">
                <a:solidFill>
                  <a:srgbClr val="888888"/>
                </a:solidFill>
                <a:latin typeface="Calibri"/>
                <a:ea typeface="Calibri"/>
                <a:cs typeface="Calibri"/>
                <a:sym typeface="Calibri"/>
              </a:defRPr>
            </a:lvl5pPr>
            <a:lvl6pPr indent="0" lvl="5" marL="0" marR="0" algn="r">
              <a:spcBef>
                <a:spcPts val="0"/>
              </a:spcBef>
              <a:buNone/>
              <a:defRPr sz="1200">
                <a:solidFill>
                  <a:srgbClr val="888888"/>
                </a:solidFill>
                <a:latin typeface="Calibri"/>
                <a:ea typeface="Calibri"/>
                <a:cs typeface="Calibri"/>
                <a:sym typeface="Calibri"/>
              </a:defRPr>
            </a:lvl6pPr>
            <a:lvl7pPr indent="0" lvl="6" marL="0" marR="0" algn="r">
              <a:spcBef>
                <a:spcPts val="0"/>
              </a:spcBef>
              <a:buNone/>
              <a:defRPr sz="1200">
                <a:solidFill>
                  <a:srgbClr val="888888"/>
                </a:solidFill>
                <a:latin typeface="Calibri"/>
                <a:ea typeface="Calibri"/>
                <a:cs typeface="Calibri"/>
                <a:sym typeface="Calibri"/>
              </a:defRPr>
            </a:lvl7pPr>
            <a:lvl8pPr indent="0" lvl="7" marL="0" marR="0" algn="r">
              <a:spcBef>
                <a:spcPts val="0"/>
              </a:spcBef>
              <a:buNone/>
              <a:defRPr sz="1200">
                <a:solidFill>
                  <a:srgbClr val="888888"/>
                </a:solidFill>
                <a:latin typeface="Calibri"/>
                <a:ea typeface="Calibri"/>
                <a:cs typeface="Calibri"/>
                <a:sym typeface="Calibri"/>
              </a:defRPr>
            </a:lvl8pPr>
            <a:lvl9pPr indent="0" lvl="8" marL="0" marR="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36" name="Shape 236"/>
        <p:cNvGrpSpPr/>
        <p:nvPr/>
      </p:nvGrpSpPr>
      <p:grpSpPr>
        <a:xfrm>
          <a:off x="0" y="0"/>
          <a:ext cx="0" cy="0"/>
          <a:chOff x="0" y="0"/>
          <a:chExt cx="0" cy="0"/>
        </a:xfrm>
      </p:grpSpPr>
      <p:sp>
        <p:nvSpPr>
          <p:cNvPr id="237" name="Google Shape;237;p48"/>
          <p:cNvSpPr txBox="1"/>
          <p:nvPr>
            <p:ph type="title"/>
          </p:nvPr>
        </p:nvSpPr>
        <p:spPr>
          <a:xfrm>
            <a:off x="457200" y="204788"/>
            <a:ext cx="3008400" cy="871500"/>
          </a:xfrm>
          <a:prstGeom prst="rect">
            <a:avLst/>
          </a:prstGeom>
          <a:noFill/>
          <a:ln>
            <a:noFill/>
          </a:ln>
        </p:spPr>
        <p:txBody>
          <a:bodyPr anchorCtr="0" anchor="b" bIns="91425" lIns="91425" spcFirstLastPara="1" rIns="91425" wrap="square" tIns="91425">
            <a:noAutofit/>
          </a:bodyPr>
          <a:lstStyle>
            <a:lvl1pPr lvl="0" marR="0" algn="l">
              <a:spcBef>
                <a:spcPts val="0"/>
              </a:spcBef>
              <a:spcAft>
                <a:spcPts val="0"/>
              </a:spcAft>
              <a:buClr>
                <a:schemeClr val="dk1"/>
              </a:buClr>
              <a:buSzPts val="2000"/>
              <a:buFont typeface="Calibri"/>
              <a:buNone/>
              <a:defRPr b="1" i="0" sz="2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8" name="Google Shape;238;p48"/>
          <p:cNvSpPr txBox="1"/>
          <p:nvPr>
            <p:ph idx="1" type="body"/>
          </p:nvPr>
        </p:nvSpPr>
        <p:spPr>
          <a:xfrm>
            <a:off x="3575050" y="204788"/>
            <a:ext cx="5111700" cy="4389600"/>
          </a:xfrm>
          <a:prstGeom prst="rect">
            <a:avLst/>
          </a:prstGeom>
          <a:noFill/>
          <a:ln>
            <a:noFill/>
          </a:ln>
        </p:spPr>
        <p:txBody>
          <a:bodyPr anchorCtr="0" anchor="t" bIns="91425" lIns="91425" spcFirstLastPara="1" rIns="91425" wrap="square" tIns="91425">
            <a:noAutofit/>
          </a:bodyPr>
          <a:lstStyle>
            <a:lvl1pPr indent="-431800" lvl="0" marL="457200" marR="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39" name="Google Shape;239;p48"/>
          <p:cNvSpPr txBox="1"/>
          <p:nvPr>
            <p:ph idx="2" type="body"/>
          </p:nvPr>
        </p:nvSpPr>
        <p:spPr>
          <a:xfrm>
            <a:off x="457200" y="1076325"/>
            <a:ext cx="3008400" cy="3518400"/>
          </a:xfrm>
          <a:prstGeom prst="rect">
            <a:avLst/>
          </a:prstGeom>
          <a:noFill/>
          <a:ln>
            <a:noFill/>
          </a:ln>
        </p:spPr>
        <p:txBody>
          <a:bodyPr anchorCtr="0" anchor="t" bIns="91425" lIns="91425" spcFirstLastPara="1" rIns="91425" wrap="square" tIns="91425">
            <a:noAutofit/>
          </a:bodyPr>
          <a:lstStyle>
            <a:lvl1pPr indent="-228600" lvl="0" marL="457200" marR="0" algn="l">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algn="l">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algn="l">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240" name="Google Shape;240;p48"/>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algn="l">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1" name="Google Shape;241;p48"/>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2" name="Google Shape;242;p48"/>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88888"/>
                </a:solidFill>
                <a:latin typeface="Calibri"/>
                <a:ea typeface="Calibri"/>
                <a:cs typeface="Calibri"/>
                <a:sym typeface="Calibri"/>
              </a:defRPr>
            </a:lvl1pPr>
            <a:lvl2pPr indent="0" lvl="1" marL="0" marR="0" algn="r">
              <a:spcBef>
                <a:spcPts val="0"/>
              </a:spcBef>
              <a:buNone/>
              <a:defRPr sz="1200">
                <a:solidFill>
                  <a:srgbClr val="888888"/>
                </a:solidFill>
                <a:latin typeface="Calibri"/>
                <a:ea typeface="Calibri"/>
                <a:cs typeface="Calibri"/>
                <a:sym typeface="Calibri"/>
              </a:defRPr>
            </a:lvl2pPr>
            <a:lvl3pPr indent="0" lvl="2" marL="0" marR="0" algn="r">
              <a:spcBef>
                <a:spcPts val="0"/>
              </a:spcBef>
              <a:buNone/>
              <a:defRPr sz="1200">
                <a:solidFill>
                  <a:srgbClr val="888888"/>
                </a:solidFill>
                <a:latin typeface="Calibri"/>
                <a:ea typeface="Calibri"/>
                <a:cs typeface="Calibri"/>
                <a:sym typeface="Calibri"/>
              </a:defRPr>
            </a:lvl3pPr>
            <a:lvl4pPr indent="0" lvl="3" marL="0" marR="0" algn="r">
              <a:spcBef>
                <a:spcPts val="0"/>
              </a:spcBef>
              <a:buNone/>
              <a:defRPr sz="1200">
                <a:solidFill>
                  <a:srgbClr val="888888"/>
                </a:solidFill>
                <a:latin typeface="Calibri"/>
                <a:ea typeface="Calibri"/>
                <a:cs typeface="Calibri"/>
                <a:sym typeface="Calibri"/>
              </a:defRPr>
            </a:lvl4pPr>
            <a:lvl5pPr indent="0" lvl="4" marL="0" marR="0" algn="r">
              <a:spcBef>
                <a:spcPts val="0"/>
              </a:spcBef>
              <a:buNone/>
              <a:defRPr sz="1200">
                <a:solidFill>
                  <a:srgbClr val="888888"/>
                </a:solidFill>
                <a:latin typeface="Calibri"/>
                <a:ea typeface="Calibri"/>
                <a:cs typeface="Calibri"/>
                <a:sym typeface="Calibri"/>
              </a:defRPr>
            </a:lvl5pPr>
            <a:lvl6pPr indent="0" lvl="5" marL="0" marR="0" algn="r">
              <a:spcBef>
                <a:spcPts val="0"/>
              </a:spcBef>
              <a:buNone/>
              <a:defRPr sz="1200">
                <a:solidFill>
                  <a:srgbClr val="888888"/>
                </a:solidFill>
                <a:latin typeface="Calibri"/>
                <a:ea typeface="Calibri"/>
                <a:cs typeface="Calibri"/>
                <a:sym typeface="Calibri"/>
              </a:defRPr>
            </a:lvl6pPr>
            <a:lvl7pPr indent="0" lvl="6" marL="0" marR="0" algn="r">
              <a:spcBef>
                <a:spcPts val="0"/>
              </a:spcBef>
              <a:buNone/>
              <a:defRPr sz="1200">
                <a:solidFill>
                  <a:srgbClr val="888888"/>
                </a:solidFill>
                <a:latin typeface="Calibri"/>
                <a:ea typeface="Calibri"/>
                <a:cs typeface="Calibri"/>
                <a:sym typeface="Calibri"/>
              </a:defRPr>
            </a:lvl7pPr>
            <a:lvl8pPr indent="0" lvl="7" marL="0" marR="0" algn="r">
              <a:spcBef>
                <a:spcPts val="0"/>
              </a:spcBef>
              <a:buNone/>
              <a:defRPr sz="1200">
                <a:solidFill>
                  <a:srgbClr val="888888"/>
                </a:solidFill>
                <a:latin typeface="Calibri"/>
                <a:ea typeface="Calibri"/>
                <a:cs typeface="Calibri"/>
                <a:sym typeface="Calibri"/>
              </a:defRPr>
            </a:lvl8pPr>
            <a:lvl9pPr indent="0" lvl="8" marL="0" marR="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43" name="Shape 243"/>
        <p:cNvGrpSpPr/>
        <p:nvPr/>
      </p:nvGrpSpPr>
      <p:grpSpPr>
        <a:xfrm>
          <a:off x="0" y="0"/>
          <a:ext cx="0" cy="0"/>
          <a:chOff x="0" y="0"/>
          <a:chExt cx="0" cy="0"/>
        </a:xfrm>
      </p:grpSpPr>
      <p:sp>
        <p:nvSpPr>
          <p:cNvPr id="244" name="Google Shape;244;p49"/>
          <p:cNvSpPr txBox="1"/>
          <p:nvPr>
            <p:ph type="title"/>
          </p:nvPr>
        </p:nvSpPr>
        <p:spPr>
          <a:xfrm>
            <a:off x="1792288" y="3600450"/>
            <a:ext cx="5486400" cy="425100"/>
          </a:xfrm>
          <a:prstGeom prst="rect">
            <a:avLst/>
          </a:prstGeom>
          <a:noFill/>
          <a:ln>
            <a:noFill/>
          </a:ln>
        </p:spPr>
        <p:txBody>
          <a:bodyPr anchorCtr="0" anchor="b" bIns="91425" lIns="91425" spcFirstLastPara="1" rIns="91425" wrap="square" tIns="91425">
            <a:noAutofit/>
          </a:bodyPr>
          <a:lstStyle>
            <a:lvl1pPr lvl="0" marR="0" algn="l">
              <a:spcBef>
                <a:spcPts val="0"/>
              </a:spcBef>
              <a:spcAft>
                <a:spcPts val="0"/>
              </a:spcAft>
              <a:buClr>
                <a:schemeClr val="dk1"/>
              </a:buClr>
              <a:buSzPts val="2000"/>
              <a:buFont typeface="Calibri"/>
              <a:buNone/>
              <a:defRPr b="1" i="0" sz="2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5" name="Google Shape;245;p49"/>
          <p:cNvSpPr/>
          <p:nvPr>
            <p:ph idx="2" type="pic"/>
          </p:nvPr>
        </p:nvSpPr>
        <p:spPr>
          <a:xfrm>
            <a:off x="1792288" y="459581"/>
            <a:ext cx="5486400" cy="3086100"/>
          </a:xfrm>
          <a:prstGeom prst="rect">
            <a:avLst/>
          </a:prstGeom>
          <a:noFill/>
          <a:ln>
            <a:noFill/>
          </a:ln>
        </p:spPr>
        <p:txBody>
          <a:bodyPr anchorCtr="0" anchor="t" bIns="91425" lIns="91425" spcFirstLastPara="1" rIns="91425" wrap="square" tIns="91425">
            <a:noAutofit/>
          </a:bodyPr>
          <a:lstStyle>
            <a:lvl1pPr lvl="0" marR="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46" name="Google Shape;246;p49"/>
          <p:cNvSpPr txBox="1"/>
          <p:nvPr>
            <p:ph idx="1" type="body"/>
          </p:nvPr>
        </p:nvSpPr>
        <p:spPr>
          <a:xfrm>
            <a:off x="1792288" y="4025503"/>
            <a:ext cx="5486400" cy="603600"/>
          </a:xfrm>
          <a:prstGeom prst="rect">
            <a:avLst/>
          </a:prstGeom>
          <a:noFill/>
          <a:ln>
            <a:noFill/>
          </a:ln>
        </p:spPr>
        <p:txBody>
          <a:bodyPr anchorCtr="0" anchor="t" bIns="91425" lIns="91425" spcFirstLastPara="1" rIns="91425" wrap="square" tIns="91425">
            <a:noAutofit/>
          </a:bodyPr>
          <a:lstStyle>
            <a:lvl1pPr indent="-228600" lvl="0" marL="457200" marR="0" algn="l">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algn="l">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algn="l">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247" name="Google Shape;247;p49"/>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algn="l">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8" name="Google Shape;248;p49"/>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9" name="Google Shape;249;p4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88888"/>
                </a:solidFill>
                <a:latin typeface="Calibri"/>
                <a:ea typeface="Calibri"/>
                <a:cs typeface="Calibri"/>
                <a:sym typeface="Calibri"/>
              </a:defRPr>
            </a:lvl1pPr>
            <a:lvl2pPr indent="0" lvl="1" marL="0" marR="0" algn="r">
              <a:spcBef>
                <a:spcPts val="0"/>
              </a:spcBef>
              <a:buNone/>
              <a:defRPr sz="1200">
                <a:solidFill>
                  <a:srgbClr val="888888"/>
                </a:solidFill>
                <a:latin typeface="Calibri"/>
                <a:ea typeface="Calibri"/>
                <a:cs typeface="Calibri"/>
                <a:sym typeface="Calibri"/>
              </a:defRPr>
            </a:lvl2pPr>
            <a:lvl3pPr indent="0" lvl="2" marL="0" marR="0" algn="r">
              <a:spcBef>
                <a:spcPts val="0"/>
              </a:spcBef>
              <a:buNone/>
              <a:defRPr sz="1200">
                <a:solidFill>
                  <a:srgbClr val="888888"/>
                </a:solidFill>
                <a:latin typeface="Calibri"/>
                <a:ea typeface="Calibri"/>
                <a:cs typeface="Calibri"/>
                <a:sym typeface="Calibri"/>
              </a:defRPr>
            </a:lvl3pPr>
            <a:lvl4pPr indent="0" lvl="3" marL="0" marR="0" algn="r">
              <a:spcBef>
                <a:spcPts val="0"/>
              </a:spcBef>
              <a:buNone/>
              <a:defRPr sz="1200">
                <a:solidFill>
                  <a:srgbClr val="888888"/>
                </a:solidFill>
                <a:latin typeface="Calibri"/>
                <a:ea typeface="Calibri"/>
                <a:cs typeface="Calibri"/>
                <a:sym typeface="Calibri"/>
              </a:defRPr>
            </a:lvl4pPr>
            <a:lvl5pPr indent="0" lvl="4" marL="0" marR="0" algn="r">
              <a:spcBef>
                <a:spcPts val="0"/>
              </a:spcBef>
              <a:buNone/>
              <a:defRPr sz="1200">
                <a:solidFill>
                  <a:srgbClr val="888888"/>
                </a:solidFill>
                <a:latin typeface="Calibri"/>
                <a:ea typeface="Calibri"/>
                <a:cs typeface="Calibri"/>
                <a:sym typeface="Calibri"/>
              </a:defRPr>
            </a:lvl5pPr>
            <a:lvl6pPr indent="0" lvl="5" marL="0" marR="0" algn="r">
              <a:spcBef>
                <a:spcPts val="0"/>
              </a:spcBef>
              <a:buNone/>
              <a:defRPr sz="1200">
                <a:solidFill>
                  <a:srgbClr val="888888"/>
                </a:solidFill>
                <a:latin typeface="Calibri"/>
                <a:ea typeface="Calibri"/>
                <a:cs typeface="Calibri"/>
                <a:sym typeface="Calibri"/>
              </a:defRPr>
            </a:lvl6pPr>
            <a:lvl7pPr indent="0" lvl="6" marL="0" marR="0" algn="r">
              <a:spcBef>
                <a:spcPts val="0"/>
              </a:spcBef>
              <a:buNone/>
              <a:defRPr sz="1200">
                <a:solidFill>
                  <a:srgbClr val="888888"/>
                </a:solidFill>
                <a:latin typeface="Calibri"/>
                <a:ea typeface="Calibri"/>
                <a:cs typeface="Calibri"/>
                <a:sym typeface="Calibri"/>
              </a:defRPr>
            </a:lvl7pPr>
            <a:lvl8pPr indent="0" lvl="7" marL="0" marR="0" algn="r">
              <a:spcBef>
                <a:spcPts val="0"/>
              </a:spcBef>
              <a:buNone/>
              <a:defRPr sz="1200">
                <a:solidFill>
                  <a:srgbClr val="888888"/>
                </a:solidFill>
                <a:latin typeface="Calibri"/>
                <a:ea typeface="Calibri"/>
                <a:cs typeface="Calibri"/>
                <a:sym typeface="Calibri"/>
              </a:defRPr>
            </a:lvl8pPr>
            <a:lvl9pPr indent="0" lvl="8" marL="0" marR="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50" name="Shape 250"/>
        <p:cNvGrpSpPr/>
        <p:nvPr/>
      </p:nvGrpSpPr>
      <p:grpSpPr>
        <a:xfrm>
          <a:off x="0" y="0"/>
          <a:ext cx="0" cy="0"/>
          <a:chOff x="0" y="0"/>
          <a:chExt cx="0" cy="0"/>
        </a:xfrm>
      </p:grpSpPr>
      <p:sp>
        <p:nvSpPr>
          <p:cNvPr id="251" name="Google Shape;251;p50"/>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2" name="Google Shape;252;p50"/>
          <p:cNvSpPr txBox="1"/>
          <p:nvPr>
            <p:ph idx="1" type="body"/>
          </p:nvPr>
        </p:nvSpPr>
        <p:spPr>
          <a:xfrm rot="5400000">
            <a:off x="2874750" y="-1217400"/>
            <a:ext cx="3394500" cy="8229600"/>
          </a:xfrm>
          <a:prstGeom prst="rect">
            <a:avLst/>
          </a:prstGeom>
          <a:noFill/>
          <a:ln>
            <a:noFill/>
          </a:ln>
        </p:spPr>
        <p:txBody>
          <a:bodyPr anchorCtr="0" anchor="t" bIns="91425" lIns="91425" spcFirstLastPara="1" rIns="91425" wrap="square" tIns="91425">
            <a:noAutofit/>
          </a:bodyPr>
          <a:lstStyle>
            <a:lvl1pPr indent="-431800" lvl="0" marL="457200" marR="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53" name="Google Shape;253;p50"/>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algn="l">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54" name="Google Shape;254;p50"/>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55" name="Google Shape;255;p5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88888"/>
                </a:solidFill>
                <a:latin typeface="Calibri"/>
                <a:ea typeface="Calibri"/>
                <a:cs typeface="Calibri"/>
                <a:sym typeface="Calibri"/>
              </a:defRPr>
            </a:lvl1pPr>
            <a:lvl2pPr indent="0" lvl="1" marL="0" marR="0" algn="r">
              <a:spcBef>
                <a:spcPts val="0"/>
              </a:spcBef>
              <a:buNone/>
              <a:defRPr sz="1200">
                <a:solidFill>
                  <a:srgbClr val="888888"/>
                </a:solidFill>
                <a:latin typeface="Calibri"/>
                <a:ea typeface="Calibri"/>
                <a:cs typeface="Calibri"/>
                <a:sym typeface="Calibri"/>
              </a:defRPr>
            </a:lvl2pPr>
            <a:lvl3pPr indent="0" lvl="2" marL="0" marR="0" algn="r">
              <a:spcBef>
                <a:spcPts val="0"/>
              </a:spcBef>
              <a:buNone/>
              <a:defRPr sz="1200">
                <a:solidFill>
                  <a:srgbClr val="888888"/>
                </a:solidFill>
                <a:latin typeface="Calibri"/>
                <a:ea typeface="Calibri"/>
                <a:cs typeface="Calibri"/>
                <a:sym typeface="Calibri"/>
              </a:defRPr>
            </a:lvl3pPr>
            <a:lvl4pPr indent="0" lvl="3" marL="0" marR="0" algn="r">
              <a:spcBef>
                <a:spcPts val="0"/>
              </a:spcBef>
              <a:buNone/>
              <a:defRPr sz="1200">
                <a:solidFill>
                  <a:srgbClr val="888888"/>
                </a:solidFill>
                <a:latin typeface="Calibri"/>
                <a:ea typeface="Calibri"/>
                <a:cs typeface="Calibri"/>
                <a:sym typeface="Calibri"/>
              </a:defRPr>
            </a:lvl4pPr>
            <a:lvl5pPr indent="0" lvl="4" marL="0" marR="0" algn="r">
              <a:spcBef>
                <a:spcPts val="0"/>
              </a:spcBef>
              <a:buNone/>
              <a:defRPr sz="1200">
                <a:solidFill>
                  <a:srgbClr val="888888"/>
                </a:solidFill>
                <a:latin typeface="Calibri"/>
                <a:ea typeface="Calibri"/>
                <a:cs typeface="Calibri"/>
                <a:sym typeface="Calibri"/>
              </a:defRPr>
            </a:lvl5pPr>
            <a:lvl6pPr indent="0" lvl="5" marL="0" marR="0" algn="r">
              <a:spcBef>
                <a:spcPts val="0"/>
              </a:spcBef>
              <a:buNone/>
              <a:defRPr sz="1200">
                <a:solidFill>
                  <a:srgbClr val="888888"/>
                </a:solidFill>
                <a:latin typeface="Calibri"/>
                <a:ea typeface="Calibri"/>
                <a:cs typeface="Calibri"/>
                <a:sym typeface="Calibri"/>
              </a:defRPr>
            </a:lvl6pPr>
            <a:lvl7pPr indent="0" lvl="6" marL="0" marR="0" algn="r">
              <a:spcBef>
                <a:spcPts val="0"/>
              </a:spcBef>
              <a:buNone/>
              <a:defRPr sz="1200">
                <a:solidFill>
                  <a:srgbClr val="888888"/>
                </a:solidFill>
                <a:latin typeface="Calibri"/>
                <a:ea typeface="Calibri"/>
                <a:cs typeface="Calibri"/>
                <a:sym typeface="Calibri"/>
              </a:defRPr>
            </a:lvl7pPr>
            <a:lvl8pPr indent="0" lvl="7" marL="0" marR="0" algn="r">
              <a:spcBef>
                <a:spcPts val="0"/>
              </a:spcBef>
              <a:buNone/>
              <a:defRPr sz="1200">
                <a:solidFill>
                  <a:srgbClr val="888888"/>
                </a:solidFill>
                <a:latin typeface="Calibri"/>
                <a:ea typeface="Calibri"/>
                <a:cs typeface="Calibri"/>
                <a:sym typeface="Calibri"/>
              </a:defRPr>
            </a:lvl8pPr>
            <a:lvl9pPr indent="0" lvl="8" marL="0" marR="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56" name="Shape 256"/>
        <p:cNvGrpSpPr/>
        <p:nvPr/>
      </p:nvGrpSpPr>
      <p:grpSpPr>
        <a:xfrm>
          <a:off x="0" y="0"/>
          <a:ext cx="0" cy="0"/>
          <a:chOff x="0" y="0"/>
          <a:chExt cx="0" cy="0"/>
        </a:xfrm>
      </p:grpSpPr>
      <p:sp>
        <p:nvSpPr>
          <p:cNvPr id="257" name="Google Shape;257;p51"/>
          <p:cNvSpPr txBox="1"/>
          <p:nvPr>
            <p:ph type="title"/>
          </p:nvPr>
        </p:nvSpPr>
        <p:spPr>
          <a:xfrm rot="5400000">
            <a:off x="5463750" y="1371628"/>
            <a:ext cx="4388700" cy="20574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8" name="Google Shape;258;p51"/>
          <p:cNvSpPr txBox="1"/>
          <p:nvPr>
            <p:ph idx="1" type="body"/>
          </p:nvPr>
        </p:nvSpPr>
        <p:spPr>
          <a:xfrm rot="5400000">
            <a:off x="1272750" y="-609572"/>
            <a:ext cx="4388700" cy="6019800"/>
          </a:xfrm>
          <a:prstGeom prst="rect">
            <a:avLst/>
          </a:prstGeom>
          <a:noFill/>
          <a:ln>
            <a:noFill/>
          </a:ln>
        </p:spPr>
        <p:txBody>
          <a:bodyPr anchorCtr="0" anchor="t" bIns="91425" lIns="91425" spcFirstLastPara="1" rIns="91425" wrap="square" tIns="91425">
            <a:noAutofit/>
          </a:bodyPr>
          <a:lstStyle>
            <a:lvl1pPr indent="-431800" lvl="0" marL="457200" marR="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59" name="Google Shape;259;p51"/>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algn="l">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60" name="Google Shape;260;p51"/>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61" name="Google Shape;261;p5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88888"/>
                </a:solidFill>
                <a:latin typeface="Calibri"/>
                <a:ea typeface="Calibri"/>
                <a:cs typeface="Calibri"/>
                <a:sym typeface="Calibri"/>
              </a:defRPr>
            </a:lvl1pPr>
            <a:lvl2pPr indent="0" lvl="1" marL="0" marR="0" algn="r">
              <a:spcBef>
                <a:spcPts val="0"/>
              </a:spcBef>
              <a:buNone/>
              <a:defRPr sz="1200">
                <a:solidFill>
                  <a:srgbClr val="888888"/>
                </a:solidFill>
                <a:latin typeface="Calibri"/>
                <a:ea typeface="Calibri"/>
                <a:cs typeface="Calibri"/>
                <a:sym typeface="Calibri"/>
              </a:defRPr>
            </a:lvl2pPr>
            <a:lvl3pPr indent="0" lvl="2" marL="0" marR="0" algn="r">
              <a:spcBef>
                <a:spcPts val="0"/>
              </a:spcBef>
              <a:buNone/>
              <a:defRPr sz="1200">
                <a:solidFill>
                  <a:srgbClr val="888888"/>
                </a:solidFill>
                <a:latin typeface="Calibri"/>
                <a:ea typeface="Calibri"/>
                <a:cs typeface="Calibri"/>
                <a:sym typeface="Calibri"/>
              </a:defRPr>
            </a:lvl3pPr>
            <a:lvl4pPr indent="0" lvl="3" marL="0" marR="0" algn="r">
              <a:spcBef>
                <a:spcPts val="0"/>
              </a:spcBef>
              <a:buNone/>
              <a:defRPr sz="1200">
                <a:solidFill>
                  <a:srgbClr val="888888"/>
                </a:solidFill>
                <a:latin typeface="Calibri"/>
                <a:ea typeface="Calibri"/>
                <a:cs typeface="Calibri"/>
                <a:sym typeface="Calibri"/>
              </a:defRPr>
            </a:lvl4pPr>
            <a:lvl5pPr indent="0" lvl="4" marL="0" marR="0" algn="r">
              <a:spcBef>
                <a:spcPts val="0"/>
              </a:spcBef>
              <a:buNone/>
              <a:defRPr sz="1200">
                <a:solidFill>
                  <a:srgbClr val="888888"/>
                </a:solidFill>
                <a:latin typeface="Calibri"/>
                <a:ea typeface="Calibri"/>
                <a:cs typeface="Calibri"/>
                <a:sym typeface="Calibri"/>
              </a:defRPr>
            </a:lvl5pPr>
            <a:lvl6pPr indent="0" lvl="5" marL="0" marR="0" algn="r">
              <a:spcBef>
                <a:spcPts val="0"/>
              </a:spcBef>
              <a:buNone/>
              <a:defRPr sz="1200">
                <a:solidFill>
                  <a:srgbClr val="888888"/>
                </a:solidFill>
                <a:latin typeface="Calibri"/>
                <a:ea typeface="Calibri"/>
                <a:cs typeface="Calibri"/>
                <a:sym typeface="Calibri"/>
              </a:defRPr>
            </a:lvl6pPr>
            <a:lvl7pPr indent="0" lvl="6" marL="0" marR="0" algn="r">
              <a:spcBef>
                <a:spcPts val="0"/>
              </a:spcBef>
              <a:buNone/>
              <a:defRPr sz="1200">
                <a:solidFill>
                  <a:srgbClr val="888888"/>
                </a:solidFill>
                <a:latin typeface="Calibri"/>
                <a:ea typeface="Calibri"/>
                <a:cs typeface="Calibri"/>
                <a:sym typeface="Calibri"/>
              </a:defRPr>
            </a:lvl7pPr>
            <a:lvl8pPr indent="0" lvl="7" marL="0" marR="0" algn="r">
              <a:spcBef>
                <a:spcPts val="0"/>
              </a:spcBef>
              <a:buNone/>
              <a:defRPr sz="1200">
                <a:solidFill>
                  <a:srgbClr val="888888"/>
                </a:solidFill>
                <a:latin typeface="Calibri"/>
                <a:ea typeface="Calibri"/>
                <a:cs typeface="Calibri"/>
                <a:sym typeface="Calibri"/>
              </a:defRPr>
            </a:lvl8pPr>
            <a:lvl9pPr indent="0" lvl="8" marL="0" marR="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2" Type="http://schemas.openxmlformats.org/officeDocument/2006/relationships/theme" Target="../theme/theme1.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4.xml"/><Relationship Id="rId10" Type="http://schemas.openxmlformats.org/officeDocument/2006/relationships/slideLayout" Target="../slideLayouts/slideLayout33.xml"/><Relationship Id="rId13" Type="http://schemas.openxmlformats.org/officeDocument/2006/relationships/theme" Target="../theme/theme5.xml"/><Relationship Id="rId12" Type="http://schemas.openxmlformats.org/officeDocument/2006/relationships/slideLayout" Target="../slideLayouts/slideLayout35.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6.xml"/><Relationship Id="rId10" Type="http://schemas.openxmlformats.org/officeDocument/2006/relationships/slideLayout" Target="../slideLayouts/slideLayout45.xml"/><Relationship Id="rId13" Type="http://schemas.openxmlformats.org/officeDocument/2006/relationships/theme" Target="../theme/theme2.xml"/><Relationship Id="rId12" Type="http://schemas.openxmlformats.org/officeDocument/2006/relationships/slideLayout" Target="../slideLayouts/slideLayout47.xml"/><Relationship Id="rId1" Type="http://schemas.openxmlformats.org/officeDocument/2006/relationships/slideLayout" Target="../slideLayouts/slideLayout36.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9" Type="http://schemas.openxmlformats.org/officeDocument/2006/relationships/slideLayout" Target="../slideLayouts/slideLayout44.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6" name="Shape 56"/>
        <p:cNvGrpSpPr/>
        <p:nvPr/>
      </p:nvGrpSpPr>
      <p:grpSpPr>
        <a:xfrm>
          <a:off x="0" y="0"/>
          <a:ext cx="0" cy="0"/>
          <a:chOff x="0" y="0"/>
          <a:chExt cx="0" cy="0"/>
        </a:xfrm>
      </p:grpSpPr>
      <p:sp>
        <p:nvSpPr>
          <p:cNvPr id="57" name="Google Shape;57;p14"/>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marR="0" algn="ctr">
              <a:spcBef>
                <a:spcPts val="0"/>
              </a:spcBef>
              <a:spcAft>
                <a:spcPts val="0"/>
              </a:spcAft>
              <a:buClr>
                <a:schemeClr val="dk1"/>
              </a:buClr>
              <a:buSzPts val="2200"/>
              <a:buFont typeface="Calibri"/>
              <a:buNone/>
              <a:defRPr b="0" i="0" sz="2200" u="none" cap="none" strike="noStrike">
                <a:solidFill>
                  <a:schemeClr val="dk1"/>
                </a:solidFill>
                <a:latin typeface="Calibri"/>
                <a:ea typeface="Calibri"/>
                <a:cs typeface="Calibri"/>
                <a:sym typeface="Calibri"/>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p:txBody>
      </p:sp>
      <p:sp>
        <p:nvSpPr>
          <p:cNvPr id="58" name="Google Shape;58;p14"/>
          <p:cNvSpPr txBox="1"/>
          <p:nvPr>
            <p:ph idx="1" type="body"/>
          </p:nvPr>
        </p:nvSpPr>
        <p:spPr>
          <a:xfrm>
            <a:off x="228600" y="800100"/>
            <a:ext cx="4114800" cy="2263200"/>
          </a:xfrm>
          <a:prstGeom prst="rect">
            <a:avLst/>
          </a:prstGeom>
          <a:noFill/>
          <a:ln>
            <a:noFill/>
          </a:ln>
        </p:spPr>
        <p:txBody>
          <a:bodyPr anchorCtr="0" anchor="t" bIns="22850" lIns="45725" spcFirstLastPara="1" rIns="45725" wrap="square" tIns="22850">
            <a:normAutofit/>
          </a:bodyPr>
          <a:lstStyle>
            <a:lvl1pPr indent="-330200" lvl="0" marL="457200" marR="0" algn="l">
              <a:spcBef>
                <a:spcPts val="30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1pPr>
            <a:lvl2pPr indent="-317500" lvl="1" marL="914400" marR="0" algn="l">
              <a:spcBef>
                <a:spcPts val="3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2pPr>
            <a:lvl3pPr indent="-304800" lvl="2" marL="1371600" marR="0" algn="l">
              <a:spcBef>
                <a:spcPts val="200"/>
              </a:spcBef>
              <a:spcAft>
                <a:spcPts val="0"/>
              </a:spcAft>
              <a:buClr>
                <a:schemeClr val="dk1"/>
              </a:buClr>
              <a:buSzPts val="1200"/>
              <a:buFont typeface="Arial"/>
              <a:buChar char="•"/>
              <a:defRPr b="0" i="0" sz="1200" u="none" cap="none" strike="noStrike">
                <a:solidFill>
                  <a:schemeClr val="dk1"/>
                </a:solidFill>
                <a:latin typeface="Calibri"/>
                <a:ea typeface="Calibri"/>
                <a:cs typeface="Calibri"/>
                <a:sym typeface="Calibri"/>
              </a:defRPr>
            </a:lvl3pPr>
            <a:lvl4pPr indent="-292100" lvl="3" marL="1828800" marR="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4pPr>
            <a:lvl5pPr indent="-292100" lvl="4" marL="2286000" marR="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5pPr>
            <a:lvl6pPr indent="-292100" lvl="5" marL="2743200" marR="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6pPr>
            <a:lvl7pPr indent="-292100" lvl="6" marL="3200400" marR="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7pPr>
            <a:lvl8pPr indent="-292100" lvl="7" marL="3657600" marR="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8pPr>
            <a:lvl9pPr indent="-292100" lvl="8" marL="4114800" marR="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9pPr>
          </a:lstStyle>
          <a:p/>
        </p:txBody>
      </p:sp>
      <p:sp>
        <p:nvSpPr>
          <p:cNvPr id="59" name="Google Shape;59;p14"/>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marR="0" algn="l">
              <a:spcBef>
                <a:spcPts val="0"/>
              </a:spcBef>
              <a:spcAft>
                <a:spcPts val="0"/>
              </a:spcAft>
              <a:buSzPts val="700"/>
              <a:buNone/>
              <a:defRPr b="0" i="0" sz="600" u="none" cap="none" strike="noStrike">
                <a:solidFill>
                  <a:srgbClr val="888888"/>
                </a:solidFill>
                <a:latin typeface="Calibri"/>
                <a:ea typeface="Calibri"/>
                <a:cs typeface="Calibri"/>
                <a:sym typeface="Calibri"/>
              </a:defRPr>
            </a:lvl1pPr>
            <a:lvl2pPr lvl="1"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2pPr>
            <a:lvl3pPr lvl="2"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3pPr>
            <a:lvl4pPr lvl="3"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4pPr>
            <a:lvl5pPr lvl="4"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5pPr>
            <a:lvl6pPr lvl="5"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6pPr>
            <a:lvl7pPr lvl="6"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7pPr>
            <a:lvl8pPr lvl="7"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8pPr>
            <a:lvl9pPr lvl="8"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9pPr>
          </a:lstStyle>
          <a:p/>
        </p:txBody>
      </p:sp>
      <p:sp>
        <p:nvSpPr>
          <p:cNvPr id="60" name="Google Shape;60;p14"/>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marR="0" algn="ctr">
              <a:spcBef>
                <a:spcPts val="0"/>
              </a:spcBef>
              <a:spcAft>
                <a:spcPts val="0"/>
              </a:spcAft>
              <a:buSzPts val="700"/>
              <a:buNone/>
              <a:defRPr b="0" i="0" sz="600" u="none" cap="none" strike="noStrike">
                <a:solidFill>
                  <a:srgbClr val="888888"/>
                </a:solidFill>
                <a:latin typeface="Calibri"/>
                <a:ea typeface="Calibri"/>
                <a:cs typeface="Calibri"/>
                <a:sym typeface="Calibri"/>
              </a:defRPr>
            </a:lvl1pPr>
            <a:lvl2pPr lvl="1"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2pPr>
            <a:lvl3pPr lvl="2"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3pPr>
            <a:lvl4pPr lvl="3"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4pPr>
            <a:lvl5pPr lvl="4"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5pPr>
            <a:lvl6pPr lvl="5"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6pPr>
            <a:lvl7pPr lvl="6"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7pPr>
            <a:lvl8pPr lvl="7"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8pPr>
            <a:lvl9pPr lvl="8" marR="0" algn="l">
              <a:spcBef>
                <a:spcPts val="0"/>
              </a:spcBef>
              <a:spcAft>
                <a:spcPts val="0"/>
              </a:spcAft>
              <a:buSzPts val="700"/>
              <a:buNone/>
              <a:defRPr b="0" i="0" sz="900" u="none" cap="none" strike="noStrike">
                <a:solidFill>
                  <a:schemeClr val="dk1"/>
                </a:solidFill>
                <a:latin typeface="Calibri"/>
                <a:ea typeface="Calibri"/>
                <a:cs typeface="Calibri"/>
                <a:sym typeface="Calibri"/>
              </a:defRPr>
            </a:lvl9pPr>
          </a:lstStyle>
          <a:p/>
        </p:txBody>
      </p:sp>
      <p:sp>
        <p:nvSpPr>
          <p:cNvPr id="61" name="Google Shape;61;p14"/>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marR="0" algn="r">
              <a:spcBef>
                <a:spcPts val="0"/>
              </a:spcBef>
              <a:buNone/>
              <a:defRPr b="0" i="0" sz="600" u="none" cap="none" strike="noStrike">
                <a:solidFill>
                  <a:srgbClr val="888888"/>
                </a:solidFill>
                <a:latin typeface="Calibri"/>
                <a:ea typeface="Calibri"/>
                <a:cs typeface="Calibri"/>
                <a:sym typeface="Calibri"/>
              </a:defRPr>
            </a:lvl1pPr>
            <a:lvl2pPr indent="0" lvl="1" marL="0" marR="0" algn="r">
              <a:spcBef>
                <a:spcPts val="0"/>
              </a:spcBef>
              <a:buNone/>
              <a:defRPr b="0" i="0" sz="600" u="none" cap="none" strike="noStrike">
                <a:solidFill>
                  <a:srgbClr val="888888"/>
                </a:solidFill>
                <a:latin typeface="Calibri"/>
                <a:ea typeface="Calibri"/>
                <a:cs typeface="Calibri"/>
                <a:sym typeface="Calibri"/>
              </a:defRPr>
            </a:lvl2pPr>
            <a:lvl3pPr indent="0" lvl="2" marL="0" marR="0" algn="r">
              <a:spcBef>
                <a:spcPts val="0"/>
              </a:spcBef>
              <a:buNone/>
              <a:defRPr b="0" i="0" sz="600" u="none" cap="none" strike="noStrike">
                <a:solidFill>
                  <a:srgbClr val="888888"/>
                </a:solidFill>
                <a:latin typeface="Calibri"/>
                <a:ea typeface="Calibri"/>
                <a:cs typeface="Calibri"/>
                <a:sym typeface="Calibri"/>
              </a:defRPr>
            </a:lvl3pPr>
            <a:lvl4pPr indent="0" lvl="3" marL="0" marR="0" algn="r">
              <a:spcBef>
                <a:spcPts val="0"/>
              </a:spcBef>
              <a:buNone/>
              <a:defRPr b="0" i="0" sz="600" u="none" cap="none" strike="noStrike">
                <a:solidFill>
                  <a:srgbClr val="888888"/>
                </a:solidFill>
                <a:latin typeface="Calibri"/>
                <a:ea typeface="Calibri"/>
                <a:cs typeface="Calibri"/>
                <a:sym typeface="Calibri"/>
              </a:defRPr>
            </a:lvl4pPr>
            <a:lvl5pPr indent="0" lvl="4" marL="0" marR="0" algn="r">
              <a:spcBef>
                <a:spcPts val="0"/>
              </a:spcBef>
              <a:buNone/>
              <a:defRPr b="0" i="0" sz="600" u="none" cap="none" strike="noStrike">
                <a:solidFill>
                  <a:srgbClr val="888888"/>
                </a:solidFill>
                <a:latin typeface="Calibri"/>
                <a:ea typeface="Calibri"/>
                <a:cs typeface="Calibri"/>
                <a:sym typeface="Calibri"/>
              </a:defRPr>
            </a:lvl5pPr>
            <a:lvl6pPr indent="0" lvl="5" marL="0" marR="0" algn="r">
              <a:spcBef>
                <a:spcPts val="0"/>
              </a:spcBef>
              <a:buNone/>
              <a:defRPr b="0" i="0" sz="600" u="none" cap="none" strike="noStrike">
                <a:solidFill>
                  <a:srgbClr val="888888"/>
                </a:solidFill>
                <a:latin typeface="Calibri"/>
                <a:ea typeface="Calibri"/>
                <a:cs typeface="Calibri"/>
                <a:sym typeface="Calibri"/>
              </a:defRPr>
            </a:lvl6pPr>
            <a:lvl7pPr indent="0" lvl="6" marL="0" marR="0" algn="r">
              <a:spcBef>
                <a:spcPts val="0"/>
              </a:spcBef>
              <a:buNone/>
              <a:defRPr b="0" i="0" sz="600" u="none" cap="none" strike="noStrike">
                <a:solidFill>
                  <a:srgbClr val="888888"/>
                </a:solidFill>
                <a:latin typeface="Calibri"/>
                <a:ea typeface="Calibri"/>
                <a:cs typeface="Calibri"/>
                <a:sym typeface="Calibri"/>
              </a:defRPr>
            </a:lvl7pPr>
            <a:lvl8pPr indent="0" lvl="7" marL="0" marR="0" algn="r">
              <a:spcBef>
                <a:spcPts val="0"/>
              </a:spcBef>
              <a:buNone/>
              <a:defRPr b="0" i="0" sz="600" u="none" cap="none" strike="noStrike">
                <a:solidFill>
                  <a:srgbClr val="888888"/>
                </a:solidFill>
                <a:latin typeface="Calibri"/>
                <a:ea typeface="Calibri"/>
                <a:cs typeface="Calibri"/>
                <a:sym typeface="Calibri"/>
              </a:defRPr>
            </a:lvl8pPr>
            <a:lvl9pPr indent="0" lvl="8" marL="0" marR="0" algn="r">
              <a:spcBef>
                <a:spcPts val="0"/>
              </a:spcBef>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31" name="Shape 131"/>
        <p:cNvGrpSpPr/>
        <p:nvPr/>
      </p:nvGrpSpPr>
      <p:grpSpPr>
        <a:xfrm>
          <a:off x="0" y="0"/>
          <a:ext cx="0" cy="0"/>
          <a:chOff x="0" y="0"/>
          <a:chExt cx="0" cy="0"/>
        </a:xfrm>
      </p:grpSpPr>
      <p:sp>
        <p:nvSpPr>
          <p:cNvPr id="132" name="Google Shape;132;p2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133" name="Google Shape;133;p2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134" name="Google Shape;134;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2" name="Shape 182"/>
        <p:cNvGrpSpPr/>
        <p:nvPr/>
      </p:nvGrpSpPr>
      <p:grpSpPr>
        <a:xfrm>
          <a:off x="0" y="0"/>
          <a:ext cx="0" cy="0"/>
          <a:chOff x="0" y="0"/>
          <a:chExt cx="0" cy="0"/>
        </a:xfrm>
      </p:grpSpPr>
      <p:sp>
        <p:nvSpPr>
          <p:cNvPr id="183" name="Google Shape;183;p39"/>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4" name="Google Shape;184;p39"/>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85" name="Google Shape;185;p39"/>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6" name="Google Shape;186;p39"/>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7" name="Google Shape;187;p3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200" u="none" cap="none" strike="noStrike">
                <a:solidFill>
                  <a:srgbClr val="888888"/>
                </a:solidFill>
                <a:latin typeface="Calibri"/>
                <a:ea typeface="Calibri"/>
                <a:cs typeface="Calibri"/>
                <a:sym typeface="Calibri"/>
              </a:defRPr>
            </a:lvl1pPr>
            <a:lvl2pPr indent="0" lvl="1" marL="0" marR="0" algn="r">
              <a:spcBef>
                <a:spcPts val="0"/>
              </a:spcBef>
              <a:buNone/>
              <a:defRPr b="0" i="0" sz="1200" u="none" cap="none" strike="noStrike">
                <a:solidFill>
                  <a:srgbClr val="888888"/>
                </a:solidFill>
                <a:latin typeface="Calibri"/>
                <a:ea typeface="Calibri"/>
                <a:cs typeface="Calibri"/>
                <a:sym typeface="Calibri"/>
              </a:defRPr>
            </a:lvl2pPr>
            <a:lvl3pPr indent="0" lvl="2" marL="0" marR="0" algn="r">
              <a:spcBef>
                <a:spcPts val="0"/>
              </a:spcBef>
              <a:buNone/>
              <a:defRPr b="0" i="0" sz="1200" u="none" cap="none" strike="noStrike">
                <a:solidFill>
                  <a:srgbClr val="888888"/>
                </a:solidFill>
                <a:latin typeface="Calibri"/>
                <a:ea typeface="Calibri"/>
                <a:cs typeface="Calibri"/>
                <a:sym typeface="Calibri"/>
              </a:defRPr>
            </a:lvl3pPr>
            <a:lvl4pPr indent="0" lvl="3" marL="0" marR="0" algn="r">
              <a:spcBef>
                <a:spcPts val="0"/>
              </a:spcBef>
              <a:buNone/>
              <a:defRPr b="0" i="0" sz="1200" u="none" cap="none" strike="noStrike">
                <a:solidFill>
                  <a:srgbClr val="888888"/>
                </a:solidFill>
                <a:latin typeface="Calibri"/>
                <a:ea typeface="Calibri"/>
                <a:cs typeface="Calibri"/>
                <a:sym typeface="Calibri"/>
              </a:defRPr>
            </a:lvl4pPr>
            <a:lvl5pPr indent="0" lvl="4" marL="0" marR="0" algn="r">
              <a:spcBef>
                <a:spcPts val="0"/>
              </a:spcBef>
              <a:buNone/>
              <a:defRPr b="0" i="0" sz="1200" u="none" cap="none" strike="noStrike">
                <a:solidFill>
                  <a:srgbClr val="888888"/>
                </a:solidFill>
                <a:latin typeface="Calibri"/>
                <a:ea typeface="Calibri"/>
                <a:cs typeface="Calibri"/>
                <a:sym typeface="Calibri"/>
              </a:defRPr>
            </a:lvl5pPr>
            <a:lvl6pPr indent="0" lvl="5" marL="0" marR="0" algn="r">
              <a:spcBef>
                <a:spcPts val="0"/>
              </a:spcBef>
              <a:buNone/>
              <a:defRPr b="0" i="0" sz="1200" u="none" cap="none" strike="noStrike">
                <a:solidFill>
                  <a:srgbClr val="888888"/>
                </a:solidFill>
                <a:latin typeface="Calibri"/>
                <a:ea typeface="Calibri"/>
                <a:cs typeface="Calibri"/>
                <a:sym typeface="Calibri"/>
              </a:defRPr>
            </a:lvl6pPr>
            <a:lvl7pPr indent="0" lvl="6" marL="0" marR="0" algn="r">
              <a:spcBef>
                <a:spcPts val="0"/>
              </a:spcBef>
              <a:buNone/>
              <a:defRPr b="0" i="0" sz="1200" u="none" cap="none" strike="noStrike">
                <a:solidFill>
                  <a:srgbClr val="888888"/>
                </a:solidFill>
                <a:latin typeface="Calibri"/>
                <a:ea typeface="Calibri"/>
                <a:cs typeface="Calibri"/>
                <a:sym typeface="Calibri"/>
              </a:defRPr>
            </a:lvl7pPr>
            <a:lvl8pPr indent="0" lvl="7" marL="0" marR="0" algn="r">
              <a:spcBef>
                <a:spcPts val="0"/>
              </a:spcBef>
              <a:buNone/>
              <a:defRPr b="0" i="0" sz="1200" u="none" cap="none" strike="noStrike">
                <a:solidFill>
                  <a:srgbClr val="888888"/>
                </a:solidFill>
                <a:latin typeface="Calibri"/>
                <a:ea typeface="Calibri"/>
                <a:cs typeface="Calibri"/>
                <a:sym typeface="Calibri"/>
              </a:defRPr>
            </a:lvl8pPr>
            <a:lvl9pPr indent="0" lvl="8" marL="0" marR="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xml"/><Relationship Id="rId3" Type="http://schemas.openxmlformats.org/officeDocument/2006/relationships/image" Target="../media/image7.gif"/><Relationship Id="rId4" Type="http://schemas.openxmlformats.org/officeDocument/2006/relationships/image" Target="../media/image2.gif"/><Relationship Id="rId5" Type="http://schemas.openxmlformats.org/officeDocument/2006/relationships/image" Target="../media/image5.gif"/><Relationship Id="rId6" Type="http://schemas.openxmlformats.org/officeDocument/2006/relationships/image" Target="../media/image4.gif"/><Relationship Id="rId7" Type="http://schemas.openxmlformats.org/officeDocument/2006/relationships/image" Target="../media/image3.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10.gif"/><Relationship Id="rId4" Type="http://schemas.openxmlformats.org/officeDocument/2006/relationships/image" Target="../media/image15.gif"/><Relationship Id="rId5"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4.xml"/><Relationship Id="rId3" Type="http://schemas.openxmlformats.org/officeDocument/2006/relationships/image" Target="../media/image6.jpg"/><Relationship Id="rId4"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5.xml"/><Relationship Id="rId3" Type="http://schemas.openxmlformats.org/officeDocument/2006/relationships/hyperlink" Target="https://docs.google.com/document/d/1uXjeQYtNADR-UGRndXb0M9EGQdtmnss2OR81vyQ5lMg/edit?tab=t.0" TargetMode="Externa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5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267" name="Google Shape;267;p5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268" name="Google Shape;268;p52"/>
          <p:cNvPicPr preferRelativeResize="0"/>
          <p:nvPr/>
        </p:nvPicPr>
        <p:blipFill>
          <a:blip r:embed="rId3">
            <a:alphaModFix/>
          </a:blip>
          <a:stretch>
            <a:fillRect/>
          </a:stretch>
        </p:blipFill>
        <p:spPr>
          <a:xfrm>
            <a:off x="0" y="0"/>
            <a:ext cx="9144000" cy="5143500"/>
          </a:xfrm>
          <a:prstGeom prst="rect">
            <a:avLst/>
          </a:prstGeom>
          <a:noFill/>
          <a:ln>
            <a:noFill/>
          </a:ln>
        </p:spPr>
      </p:pic>
      <p:sp>
        <p:nvSpPr>
          <p:cNvPr id="269" name="Google Shape;269;p52"/>
          <p:cNvSpPr/>
          <p:nvPr/>
        </p:nvSpPr>
        <p:spPr>
          <a:xfrm>
            <a:off x="-57600" y="0"/>
            <a:ext cx="3947700" cy="454500"/>
          </a:xfrm>
          <a:prstGeom prst="rect">
            <a:avLst/>
          </a:prstGeom>
          <a:solidFill>
            <a:srgbClr val="CFE2F3"/>
          </a:solidFill>
          <a:ln cap="flat" cmpd="sng" w="9525">
            <a:solidFill>
              <a:schemeClr val="dk2"/>
            </a:solidFill>
            <a:prstDash val="solid"/>
            <a:round/>
            <a:headEnd len="sm" w="sm" type="none"/>
            <a:tailEnd len="sm" w="sm" type="none"/>
          </a:ln>
          <a:effectLst>
            <a:outerShdw blurRad="57150" rotWithShape="0" algn="bl" dir="5400000" dist="19050">
              <a:srgbClr val="CFE2F3">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latin typeface="Slackey"/>
                <a:ea typeface="Slackey"/>
                <a:cs typeface="Slackey"/>
                <a:sym typeface="Slackey"/>
              </a:rPr>
              <a:t>Act 1, Scene 4 &amp; 5: Mercutio and the Capulet Party</a:t>
            </a:r>
            <a:endParaRPr b="1" sz="1500">
              <a:latin typeface="Slackey"/>
              <a:ea typeface="Slackey"/>
              <a:cs typeface="Slackey"/>
              <a:sym typeface="Slackey"/>
            </a:endParaRPr>
          </a:p>
        </p:txBody>
      </p:sp>
      <p:sp>
        <p:nvSpPr>
          <p:cNvPr id="270" name="Google Shape;270;p52"/>
          <p:cNvSpPr/>
          <p:nvPr/>
        </p:nvSpPr>
        <p:spPr>
          <a:xfrm>
            <a:off x="311700" y="2045000"/>
            <a:ext cx="1632000" cy="650700"/>
          </a:xfrm>
          <a:prstGeom prst="wedgeRoundRectCallout">
            <a:avLst>
              <a:gd fmla="val 94812" name="adj1"/>
              <a:gd fmla="val -134628"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Slackey"/>
                <a:ea typeface="Slackey"/>
                <a:cs typeface="Slackey"/>
                <a:sym typeface="Slackey"/>
              </a:rPr>
              <a:t>But he bit his thumb at me!</a:t>
            </a:r>
            <a:endParaRPr>
              <a:latin typeface="Slackey"/>
              <a:ea typeface="Slackey"/>
              <a:cs typeface="Slackey"/>
              <a:sym typeface="Slackey"/>
            </a:endParaRPr>
          </a:p>
        </p:txBody>
      </p:sp>
      <p:sp>
        <p:nvSpPr>
          <p:cNvPr id="271" name="Google Shape;271;p52"/>
          <p:cNvSpPr/>
          <p:nvPr/>
        </p:nvSpPr>
        <p:spPr>
          <a:xfrm>
            <a:off x="3997050" y="62025"/>
            <a:ext cx="1270500" cy="537000"/>
          </a:xfrm>
          <a:prstGeom prst="wedgeRoundRectCallout">
            <a:avLst>
              <a:gd fmla="val 3541" name="adj1"/>
              <a:gd fmla="val 109628"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sz="1200">
                <a:latin typeface="Slackey"/>
                <a:ea typeface="Slackey"/>
                <a:cs typeface="Slackey"/>
                <a:sym typeface="Slackey"/>
              </a:rPr>
              <a:t>Stop in the name of love!</a:t>
            </a:r>
            <a:endParaRPr b="1" sz="1200">
              <a:latin typeface="Slackey"/>
              <a:ea typeface="Slackey"/>
              <a:cs typeface="Slackey"/>
              <a:sym typeface="Slackey"/>
            </a:endParaRPr>
          </a:p>
        </p:txBody>
      </p:sp>
      <p:sp>
        <p:nvSpPr>
          <p:cNvPr id="272" name="Google Shape;272;p52"/>
          <p:cNvSpPr/>
          <p:nvPr/>
        </p:nvSpPr>
        <p:spPr>
          <a:xfrm>
            <a:off x="6607600" y="1267850"/>
            <a:ext cx="1632000" cy="537000"/>
          </a:xfrm>
          <a:prstGeom prst="wedgeRoundRectCallout">
            <a:avLst>
              <a:gd fmla="val -89717" name="adj1"/>
              <a:gd fmla="val -1298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a:latin typeface="Slackey"/>
                <a:ea typeface="Slackey"/>
                <a:cs typeface="Slackey"/>
                <a:sym typeface="Slackey"/>
              </a:rPr>
              <a:t>He started it!</a:t>
            </a:r>
            <a:endParaRPr>
              <a:latin typeface="Slackey"/>
              <a:ea typeface="Slackey"/>
              <a:cs typeface="Slackey"/>
              <a:sym typeface="Slackey"/>
            </a:endParaRPr>
          </a:p>
        </p:txBody>
      </p:sp>
      <p:sp>
        <p:nvSpPr>
          <p:cNvPr id="273" name="Google Shape;273;p52"/>
          <p:cNvSpPr/>
          <p:nvPr/>
        </p:nvSpPr>
        <p:spPr>
          <a:xfrm>
            <a:off x="23700" y="3574475"/>
            <a:ext cx="9196800" cy="1569000"/>
          </a:xfrm>
          <a:prstGeom prst="rect">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400">
                <a:latin typeface="Bilbo"/>
                <a:ea typeface="Bilbo"/>
                <a:cs typeface="Bilbo"/>
                <a:sym typeface="Bilbo"/>
              </a:rPr>
              <a:t>We have already seen how the play opens in the prologue, with key themes such as </a:t>
            </a:r>
            <a:r>
              <a:rPr b="1" lang="en-GB" sz="2400">
                <a:solidFill>
                  <a:srgbClr val="FF0000"/>
                </a:solidFill>
                <a:latin typeface="Bilbo"/>
                <a:ea typeface="Bilbo"/>
                <a:cs typeface="Bilbo"/>
                <a:sym typeface="Bilbo"/>
              </a:rPr>
              <a:t>love and hate </a:t>
            </a:r>
            <a:r>
              <a:rPr b="1" lang="en-GB" sz="2400">
                <a:latin typeface="Bilbo"/>
                <a:ea typeface="Bilbo"/>
                <a:cs typeface="Bilbo"/>
                <a:sym typeface="Bilbo"/>
              </a:rPr>
              <a:t>introduced to the audience by the chorus. We have also seen the use of </a:t>
            </a:r>
            <a:r>
              <a:rPr b="1" lang="en-GB" sz="2400">
                <a:solidFill>
                  <a:srgbClr val="9900FF"/>
                </a:solidFill>
                <a:latin typeface="Bilbo"/>
                <a:ea typeface="Bilbo"/>
                <a:cs typeface="Bilbo"/>
                <a:sym typeface="Bilbo"/>
              </a:rPr>
              <a:t>ANTITHESIS </a:t>
            </a:r>
            <a:r>
              <a:rPr b="1" lang="en-GB" sz="2400">
                <a:latin typeface="Bilbo"/>
                <a:ea typeface="Bilbo"/>
                <a:cs typeface="Bilbo"/>
                <a:sym typeface="Bilbo"/>
              </a:rPr>
              <a:t>in the prologue to encapsulate this key opposition in the play.  We now plunge into an opening scene of </a:t>
            </a:r>
            <a:r>
              <a:rPr b="1" lang="en-GB" sz="2400">
                <a:solidFill>
                  <a:srgbClr val="0000FF"/>
                </a:solidFill>
                <a:latin typeface="Bilbo"/>
                <a:ea typeface="Bilbo"/>
                <a:cs typeface="Bilbo"/>
                <a:sym typeface="Bilbo"/>
              </a:rPr>
              <a:t>VIOLENCE </a:t>
            </a:r>
            <a:r>
              <a:rPr b="1" lang="en-GB" sz="2400">
                <a:latin typeface="Bilbo"/>
                <a:ea typeface="Bilbo"/>
                <a:cs typeface="Bilbo"/>
                <a:sym typeface="Bilbo"/>
              </a:rPr>
              <a:t>on the streets of Verona.</a:t>
            </a:r>
            <a:endParaRPr b="1" sz="2400">
              <a:latin typeface="Bilbo"/>
              <a:ea typeface="Bilbo"/>
              <a:cs typeface="Bilbo"/>
              <a:sym typeface="Bilb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53"/>
          <p:cNvSpPr txBox="1"/>
          <p:nvPr>
            <p:ph idx="1" type="body"/>
          </p:nvPr>
        </p:nvSpPr>
        <p:spPr>
          <a:xfrm>
            <a:off x="457200" y="662400"/>
            <a:ext cx="8229600" cy="2262000"/>
          </a:xfrm>
          <a:prstGeom prst="rect">
            <a:avLst/>
          </a:prstGeom>
          <a:solidFill>
            <a:srgbClr val="FDE9D8"/>
          </a:solidFill>
          <a:ln cap="flat" cmpd="sng" w="9525">
            <a:solidFill>
              <a:srgbClr val="FF66CC"/>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Clr>
                <a:srgbClr val="FF66CC"/>
              </a:buClr>
              <a:buSzPts val="3200"/>
              <a:buFont typeface="Arial"/>
              <a:buNone/>
            </a:pPr>
            <a:r>
              <a:rPr b="1" i="0" lang="en-GB" sz="2000" u="none" cap="none" strike="noStrike">
                <a:solidFill>
                  <a:srgbClr val="FF66CC"/>
                </a:solidFill>
                <a:latin typeface="Arial"/>
                <a:ea typeface="Arial"/>
                <a:cs typeface="Arial"/>
                <a:sym typeface="Arial"/>
              </a:rPr>
              <a:t>Task: </a:t>
            </a:r>
            <a:r>
              <a:rPr i="0" lang="en-GB" sz="2000" u="none" cap="none" strike="noStrike">
                <a:solidFill>
                  <a:schemeClr val="dk1"/>
                </a:solidFill>
                <a:latin typeface="Arial"/>
                <a:ea typeface="Arial"/>
                <a:cs typeface="Arial"/>
                <a:sym typeface="Arial"/>
              </a:rPr>
              <a:t>Using your highlighter, what oxymor</a:t>
            </a:r>
            <a:r>
              <a:rPr lang="en-GB" sz="2000">
                <a:latin typeface="Arial"/>
                <a:ea typeface="Arial"/>
                <a:cs typeface="Arial"/>
                <a:sym typeface="Arial"/>
              </a:rPr>
              <a:t>o</a:t>
            </a:r>
            <a:r>
              <a:rPr i="0" lang="en-GB" sz="2000" u="none" cap="none" strike="noStrike">
                <a:solidFill>
                  <a:schemeClr val="dk1"/>
                </a:solidFill>
                <a:latin typeface="Arial"/>
                <a:ea typeface="Arial"/>
                <a:cs typeface="Arial"/>
                <a:sym typeface="Arial"/>
              </a:rPr>
              <a:t>ns can you find in his speech? Highlight and label them.</a:t>
            </a:r>
            <a:endParaRPr sz="2000">
              <a:latin typeface="Arial"/>
              <a:ea typeface="Arial"/>
              <a:cs typeface="Arial"/>
              <a:sym typeface="Arial"/>
            </a:endParaRPr>
          </a:p>
          <a:p>
            <a:pPr indent="0" lvl="0" marL="0" marR="0" rtl="0" algn="l">
              <a:spcBef>
                <a:spcPts val="640"/>
              </a:spcBef>
              <a:spcAft>
                <a:spcPts val="0"/>
              </a:spcAft>
              <a:buClr>
                <a:schemeClr val="dk1"/>
              </a:buClr>
              <a:buSzPts val="3200"/>
              <a:buFont typeface="Arial"/>
              <a:buNone/>
            </a:pPr>
            <a:r>
              <a:t/>
            </a:r>
            <a:endParaRPr i="0" sz="2000" u="none" cap="none" strike="noStrike">
              <a:solidFill>
                <a:schemeClr val="dk1"/>
              </a:solidFill>
              <a:latin typeface="Arial"/>
              <a:ea typeface="Arial"/>
              <a:cs typeface="Arial"/>
              <a:sym typeface="Arial"/>
            </a:endParaRPr>
          </a:p>
          <a:p>
            <a:pPr indent="0" lvl="0" marL="0" marR="0" rtl="0" algn="ctr">
              <a:spcBef>
                <a:spcPts val="640"/>
              </a:spcBef>
              <a:spcAft>
                <a:spcPts val="0"/>
              </a:spcAft>
              <a:buClr>
                <a:schemeClr val="dk1"/>
              </a:buClr>
              <a:buSzPts val="3200"/>
              <a:buFont typeface="Arial"/>
              <a:buNone/>
            </a:pPr>
            <a:r>
              <a:rPr i="0" lang="en-GB" sz="2000" u="none" cap="none" strike="noStrike">
                <a:solidFill>
                  <a:schemeClr val="dk1"/>
                </a:solidFill>
                <a:latin typeface="Arial"/>
                <a:ea typeface="Arial"/>
                <a:cs typeface="Arial"/>
                <a:sym typeface="Arial"/>
              </a:rPr>
              <a:t>What examples have you found?</a:t>
            </a:r>
            <a:endParaRPr sz="2000">
              <a:latin typeface="Arial"/>
              <a:ea typeface="Arial"/>
              <a:cs typeface="Arial"/>
              <a:sym typeface="Arial"/>
            </a:endParaRPr>
          </a:p>
          <a:p>
            <a:pPr indent="0" lvl="0" marL="0" marR="0" rtl="0" algn="ctr">
              <a:spcBef>
                <a:spcPts val="640"/>
              </a:spcBef>
              <a:spcAft>
                <a:spcPts val="0"/>
              </a:spcAft>
              <a:buClr>
                <a:schemeClr val="dk1"/>
              </a:buClr>
              <a:buSzPts val="3200"/>
              <a:buFont typeface="Arial"/>
              <a:buNone/>
            </a:pPr>
            <a:r>
              <a:rPr lang="en-GB" sz="2000">
                <a:latin typeface="Arial"/>
                <a:ea typeface="Arial"/>
                <a:cs typeface="Arial"/>
                <a:sym typeface="Arial"/>
              </a:rPr>
              <a:t>Why does Shakespeare use oxymorons here?</a:t>
            </a:r>
            <a:endParaRPr sz="2000">
              <a:latin typeface="Arial"/>
              <a:ea typeface="Arial"/>
              <a:cs typeface="Arial"/>
              <a:sym typeface="Arial"/>
            </a:endParaRPr>
          </a:p>
        </p:txBody>
      </p:sp>
      <p:sp>
        <p:nvSpPr>
          <p:cNvPr id="279" name="Google Shape;279;p53"/>
          <p:cNvSpPr/>
          <p:nvPr/>
        </p:nvSpPr>
        <p:spPr>
          <a:xfrm>
            <a:off x="-1" y="4975"/>
            <a:ext cx="9144000" cy="465600"/>
          </a:xfrm>
          <a:prstGeom prst="rect">
            <a:avLst/>
          </a:prstGeom>
          <a:solidFill>
            <a:srgbClr val="FFFF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Act 1, Scene 1: Romeo and Love</a:t>
            </a:r>
            <a:endParaRPr sz="4000">
              <a:solidFill>
                <a:schemeClr val="dk1"/>
              </a:solidFill>
              <a:latin typeface="Eagle Lake"/>
              <a:ea typeface="Eagle Lake"/>
              <a:cs typeface="Eagle Lake"/>
              <a:sym typeface="Eagle Lake"/>
            </a:endParaRPr>
          </a:p>
        </p:txBody>
      </p:sp>
      <p:sp>
        <p:nvSpPr>
          <p:cNvPr id="280" name="Google Shape;280;p53"/>
          <p:cNvSpPr/>
          <p:nvPr/>
        </p:nvSpPr>
        <p:spPr>
          <a:xfrm>
            <a:off x="-1" y="4591693"/>
            <a:ext cx="9144000" cy="531000"/>
          </a:xfrm>
          <a:prstGeom prst="rect">
            <a:avLst/>
          </a:prstGeom>
          <a:solidFill>
            <a:srgbClr val="FFFF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GB" sz="1800">
                <a:solidFill>
                  <a:schemeClr val="dk1"/>
                </a:solidFill>
              </a:rPr>
              <a:t>LO: To identify oxymora and explore what these reveal about Romeo’s character </a:t>
            </a:r>
            <a:endParaRPr b="1" sz="1800"/>
          </a:p>
        </p:txBody>
      </p:sp>
      <p:pic>
        <p:nvPicPr>
          <p:cNvPr descr="a person is highlighting a section of a book with a yellow marker (provided by Tenor)" id="281" name="Google Shape;281;p53"/>
          <p:cNvPicPr preferRelativeResize="0"/>
          <p:nvPr/>
        </p:nvPicPr>
        <p:blipFill>
          <a:blip r:embed="rId3">
            <a:alphaModFix/>
          </a:blip>
          <a:stretch>
            <a:fillRect/>
          </a:stretch>
        </p:blipFill>
        <p:spPr>
          <a:xfrm>
            <a:off x="-57150" y="3091450"/>
            <a:ext cx="2540369" cy="1428312"/>
          </a:xfrm>
          <a:prstGeom prst="rect">
            <a:avLst/>
          </a:prstGeom>
          <a:noFill/>
          <a:ln>
            <a:noFill/>
          </a:ln>
        </p:spPr>
      </p:pic>
      <p:pic>
        <p:nvPicPr>
          <p:cNvPr descr="a yellow stabilo boss original marker with a white background (provided by Tenor)" id="282" name="Google Shape;282;p53"/>
          <p:cNvPicPr preferRelativeResize="0"/>
          <p:nvPr/>
        </p:nvPicPr>
        <p:blipFill>
          <a:blip r:embed="rId4">
            <a:alphaModFix/>
          </a:blip>
          <a:stretch>
            <a:fillRect/>
          </a:stretch>
        </p:blipFill>
        <p:spPr>
          <a:xfrm>
            <a:off x="4766325" y="1484175"/>
            <a:ext cx="2128500" cy="1268226"/>
          </a:xfrm>
          <a:prstGeom prst="rect">
            <a:avLst/>
          </a:prstGeom>
          <a:noFill/>
          <a:ln>
            <a:noFill/>
          </a:ln>
        </p:spPr>
      </p:pic>
      <p:pic>
        <p:nvPicPr>
          <p:cNvPr descr="a green story marker is highlighting a page of a newspaper (provided by Tenor)" id="283" name="Google Shape;283;p53"/>
          <p:cNvPicPr preferRelativeResize="0"/>
          <p:nvPr/>
        </p:nvPicPr>
        <p:blipFill>
          <a:blip r:embed="rId5">
            <a:alphaModFix/>
          </a:blip>
          <a:stretch>
            <a:fillRect/>
          </a:stretch>
        </p:blipFill>
        <p:spPr>
          <a:xfrm>
            <a:off x="2483225" y="3091437"/>
            <a:ext cx="1906975" cy="1428325"/>
          </a:xfrm>
          <a:prstGeom prst="rect">
            <a:avLst/>
          </a:prstGeom>
          <a:noFill/>
          <a:ln>
            <a:noFill/>
          </a:ln>
        </p:spPr>
      </p:pic>
      <p:pic>
        <p:nvPicPr>
          <p:cNvPr descr="a man in a purple sweater is reading a book titled the petting zoo (provided by Tenor)" id="284" name="Google Shape;284;p53"/>
          <p:cNvPicPr preferRelativeResize="0"/>
          <p:nvPr/>
        </p:nvPicPr>
        <p:blipFill>
          <a:blip r:embed="rId6">
            <a:alphaModFix/>
          </a:blip>
          <a:stretch>
            <a:fillRect/>
          </a:stretch>
        </p:blipFill>
        <p:spPr>
          <a:xfrm>
            <a:off x="4390200" y="3091438"/>
            <a:ext cx="2504623" cy="1428325"/>
          </a:xfrm>
          <a:prstGeom prst="rect">
            <a:avLst/>
          </a:prstGeom>
          <a:noFill/>
          <a:ln>
            <a:noFill/>
          </a:ln>
        </p:spPr>
      </p:pic>
      <p:pic>
        <p:nvPicPr>
          <p:cNvPr descr="a cartoon of a boy reading a book with a panda bear behind him (provided by Tenor)" id="285" name="Google Shape;285;p53"/>
          <p:cNvPicPr preferRelativeResize="0"/>
          <p:nvPr/>
        </p:nvPicPr>
        <p:blipFill rotWithShape="1">
          <a:blip r:embed="rId7">
            <a:alphaModFix/>
          </a:blip>
          <a:srcRect b="0" l="0" r="5222" t="0"/>
          <a:stretch/>
        </p:blipFill>
        <p:spPr>
          <a:xfrm>
            <a:off x="6894825" y="3091437"/>
            <a:ext cx="2272025" cy="1428325"/>
          </a:xfrm>
          <a:prstGeom prst="rect">
            <a:avLst/>
          </a:prstGeom>
          <a:noFill/>
          <a:ln>
            <a:noFill/>
          </a:ln>
        </p:spPr>
      </p:pic>
      <p:sp>
        <p:nvSpPr>
          <p:cNvPr id="286" name="Google Shape;286;p53"/>
          <p:cNvSpPr/>
          <p:nvPr/>
        </p:nvSpPr>
        <p:spPr>
          <a:xfrm>
            <a:off x="52925" y="49400"/>
            <a:ext cx="1251900" cy="309000"/>
          </a:xfrm>
          <a:prstGeom prst="rect">
            <a:avLst/>
          </a:prstGeom>
          <a:solidFill>
            <a:srgbClr val="C00000"/>
          </a:solidFill>
          <a:ln cap="flat" cmpd="sng" w="9525">
            <a:solidFill>
              <a:srgbClr val="F4CCC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F4CCCC"/>
                </a:solidFill>
              </a:rPr>
              <a:t>Previously</a:t>
            </a:r>
            <a:endParaRPr b="1">
              <a:solidFill>
                <a:srgbClr val="F4CCCC"/>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54"/>
          <p:cNvSpPr txBox="1"/>
          <p:nvPr>
            <p:ph idx="1" type="body"/>
          </p:nvPr>
        </p:nvSpPr>
        <p:spPr>
          <a:xfrm>
            <a:off x="0" y="0"/>
            <a:ext cx="9144000" cy="5143500"/>
          </a:xfrm>
          <a:prstGeom prst="rect">
            <a:avLst/>
          </a:prstGeom>
          <a:noFill/>
          <a:ln>
            <a:noFill/>
          </a:ln>
        </p:spPr>
        <p:txBody>
          <a:bodyPr anchorCtr="0" anchor="ctr" bIns="45700" lIns="91425" spcFirstLastPara="1" rIns="91425" wrap="square" tIns="45700">
            <a:noAutofit/>
          </a:bodyPr>
          <a:lstStyle/>
          <a:p>
            <a:pPr indent="0" lvl="0" marL="1371600" marR="0" rtl="0" algn="l">
              <a:lnSpc>
                <a:spcPct val="80000"/>
              </a:lnSpc>
              <a:spcBef>
                <a:spcPts val="0"/>
              </a:spcBef>
              <a:spcAft>
                <a:spcPts val="0"/>
              </a:spcAft>
              <a:buClr>
                <a:schemeClr val="dk1"/>
              </a:buClr>
              <a:buSzPts val="2720"/>
              <a:buFont typeface="Arial"/>
              <a:buNone/>
            </a:pPr>
            <a:r>
              <a:rPr b="1" i="0" lang="en-GB" sz="2200" u="none" cap="none" strike="noStrike">
                <a:solidFill>
                  <a:srgbClr val="000000"/>
                </a:solidFill>
                <a:latin typeface="Calibri"/>
                <a:ea typeface="Calibri"/>
                <a:cs typeface="Calibri"/>
                <a:sym typeface="Calibri"/>
              </a:rPr>
              <a:t>ROMEO</a:t>
            </a:r>
            <a:endParaRPr sz="2200">
              <a:solidFill>
                <a:srgbClr val="000000"/>
              </a:solidFill>
            </a:endParaRPr>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rgbClr val="000000"/>
                </a:solidFill>
                <a:latin typeface="Calibri"/>
                <a:ea typeface="Calibri"/>
                <a:cs typeface="Calibri"/>
                <a:sym typeface="Calibri"/>
              </a:rPr>
              <a:t>Alas, that love, whose view is muffled still,</a:t>
            </a:r>
            <a:endParaRPr sz="2200">
              <a:solidFill>
                <a:srgbClr val="000000"/>
              </a:solidFill>
            </a:endParaRPr>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rgbClr val="000000"/>
                </a:solidFill>
                <a:latin typeface="Calibri"/>
                <a:ea typeface="Calibri"/>
                <a:cs typeface="Calibri"/>
                <a:sym typeface="Calibri"/>
              </a:rPr>
              <a:t>Should, without eyes, see pathways to his will!</a:t>
            </a:r>
            <a:endParaRPr sz="2200">
              <a:solidFill>
                <a:srgbClr val="000000"/>
              </a:solidFill>
            </a:endParaRPr>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rgbClr val="000000"/>
                </a:solidFill>
                <a:latin typeface="Calibri"/>
                <a:ea typeface="Calibri"/>
                <a:cs typeface="Calibri"/>
                <a:sym typeface="Calibri"/>
              </a:rPr>
              <a:t>Where shall we dine? O me! What fray was here? </a:t>
            </a:r>
            <a:endParaRPr sz="2200">
              <a:solidFill>
                <a:srgbClr val="000000"/>
              </a:solidFill>
            </a:endParaRPr>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rgbClr val="000000"/>
                </a:solidFill>
                <a:latin typeface="Calibri"/>
                <a:ea typeface="Calibri"/>
                <a:cs typeface="Calibri"/>
                <a:sym typeface="Calibri"/>
              </a:rPr>
              <a:t>Yet tell me not, for I have heard it all.</a:t>
            </a:r>
            <a:endParaRPr sz="2200">
              <a:solidFill>
                <a:srgbClr val="000000"/>
              </a:solidFill>
            </a:endParaRPr>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rgbClr val="000000"/>
                </a:solidFill>
                <a:latin typeface="Calibri"/>
                <a:ea typeface="Calibri"/>
                <a:cs typeface="Calibri"/>
                <a:sym typeface="Calibri"/>
              </a:rPr>
              <a:t>Here's much to do with hate, but more with love.</a:t>
            </a:r>
            <a:endParaRPr sz="2200">
              <a:solidFill>
                <a:srgbClr val="000000"/>
              </a:solidFill>
            </a:endParaRPr>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rgbClr val="000000"/>
                </a:solidFill>
                <a:latin typeface="Calibri"/>
                <a:ea typeface="Calibri"/>
                <a:cs typeface="Calibri"/>
                <a:sym typeface="Calibri"/>
              </a:rPr>
              <a:t>Why, then, O brawling love! O loving hate! </a:t>
            </a:r>
            <a:endParaRPr sz="2200">
              <a:solidFill>
                <a:srgbClr val="000000"/>
              </a:solidFill>
            </a:endParaRPr>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rgbClr val="000000"/>
                </a:solidFill>
                <a:latin typeface="Calibri"/>
                <a:ea typeface="Calibri"/>
                <a:cs typeface="Calibri"/>
                <a:sym typeface="Calibri"/>
              </a:rPr>
              <a:t>O any thing, of nothing first create!</a:t>
            </a:r>
            <a:endParaRPr sz="2200">
              <a:solidFill>
                <a:srgbClr val="000000"/>
              </a:solidFill>
            </a:endParaRPr>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rgbClr val="000000"/>
                </a:solidFill>
                <a:latin typeface="Calibri"/>
                <a:ea typeface="Calibri"/>
                <a:cs typeface="Calibri"/>
                <a:sym typeface="Calibri"/>
              </a:rPr>
              <a:t>O heavy lightness! serious vanity!</a:t>
            </a:r>
            <a:endParaRPr sz="2200">
              <a:solidFill>
                <a:srgbClr val="000000"/>
              </a:solidFill>
            </a:endParaRPr>
          </a:p>
          <a:p>
            <a:pPr indent="0" lvl="0" marL="1371600" marR="0" rtl="0" algn="l">
              <a:lnSpc>
                <a:spcPct val="80000"/>
              </a:lnSpc>
              <a:spcBef>
                <a:spcPts val="544"/>
              </a:spcBef>
              <a:spcAft>
                <a:spcPts val="0"/>
              </a:spcAft>
              <a:buClr>
                <a:srgbClr val="7030A0"/>
              </a:buClr>
              <a:buSzPts val="2720"/>
              <a:buFont typeface="Arial"/>
              <a:buNone/>
            </a:pPr>
            <a:r>
              <a:rPr b="0" i="0" lang="en-GB" sz="2200" u="none" cap="none" strike="noStrike">
                <a:solidFill>
                  <a:srgbClr val="000000"/>
                </a:solidFill>
                <a:latin typeface="Calibri"/>
                <a:ea typeface="Calibri"/>
                <a:cs typeface="Calibri"/>
                <a:sym typeface="Calibri"/>
              </a:rPr>
              <a:t>Mis-shapen chaos of well-seeming forms! </a:t>
            </a:r>
            <a:endParaRPr sz="2200">
              <a:solidFill>
                <a:srgbClr val="000000"/>
              </a:solidFill>
            </a:endParaRPr>
          </a:p>
          <a:p>
            <a:pPr indent="0" lvl="0" marL="1371600" marR="0" rtl="0" algn="l">
              <a:lnSpc>
                <a:spcPct val="80000"/>
              </a:lnSpc>
              <a:spcBef>
                <a:spcPts val="544"/>
              </a:spcBef>
              <a:spcAft>
                <a:spcPts val="0"/>
              </a:spcAft>
              <a:buClr>
                <a:srgbClr val="E36C09"/>
              </a:buClr>
              <a:buSzPts val="2720"/>
              <a:buFont typeface="Arial"/>
              <a:buNone/>
            </a:pPr>
            <a:r>
              <a:rPr b="0" i="0" lang="en-GB" sz="2200" u="none" cap="none" strike="noStrike">
                <a:solidFill>
                  <a:srgbClr val="000000"/>
                </a:solidFill>
                <a:latin typeface="Calibri"/>
                <a:ea typeface="Calibri"/>
                <a:cs typeface="Calibri"/>
                <a:sym typeface="Calibri"/>
              </a:rPr>
              <a:t>Feather of lead, bright smoke, cold fire,</a:t>
            </a:r>
            <a:r>
              <a:rPr lang="en-GB" sz="2200">
                <a:solidFill>
                  <a:srgbClr val="000000"/>
                </a:solidFill>
              </a:rPr>
              <a:t> </a:t>
            </a:r>
            <a:r>
              <a:rPr b="0" i="0" lang="en-GB" sz="2200" u="none" cap="none" strike="noStrike">
                <a:solidFill>
                  <a:srgbClr val="000000"/>
                </a:solidFill>
                <a:latin typeface="Calibri"/>
                <a:ea typeface="Calibri"/>
                <a:cs typeface="Calibri"/>
                <a:sym typeface="Calibri"/>
              </a:rPr>
              <a:t>sick health!</a:t>
            </a:r>
            <a:endParaRPr sz="2200">
              <a:solidFill>
                <a:srgbClr val="000000"/>
              </a:solidFill>
            </a:endParaRPr>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rgbClr val="000000"/>
                </a:solidFill>
                <a:latin typeface="Calibri"/>
                <a:ea typeface="Calibri"/>
                <a:cs typeface="Calibri"/>
                <a:sym typeface="Calibri"/>
              </a:rPr>
              <a:t>Still-waking sleep, that is not what it is!</a:t>
            </a:r>
            <a:endParaRPr sz="2200">
              <a:solidFill>
                <a:srgbClr val="000000"/>
              </a:solidFill>
            </a:endParaRPr>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rgbClr val="000000"/>
                </a:solidFill>
                <a:latin typeface="Calibri"/>
                <a:ea typeface="Calibri"/>
                <a:cs typeface="Calibri"/>
                <a:sym typeface="Calibri"/>
              </a:rPr>
              <a:t>This love feel I, that feel no love in this.</a:t>
            </a:r>
            <a:endParaRPr sz="2200">
              <a:solidFill>
                <a:srgbClr val="000000"/>
              </a:solidFill>
            </a:endParaRPr>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rgbClr val="000000"/>
                </a:solidFill>
                <a:latin typeface="Calibri"/>
                <a:ea typeface="Calibri"/>
                <a:cs typeface="Calibri"/>
                <a:sym typeface="Calibri"/>
              </a:rPr>
              <a:t>Dost thou not laugh?</a:t>
            </a:r>
            <a:endParaRPr sz="2200">
              <a:solidFill>
                <a:srgbClr val="000000"/>
              </a:solidFill>
            </a:endParaRPr>
          </a:p>
          <a:p>
            <a:pPr indent="0" lvl="0" marL="1371600" marR="0" rtl="0" algn="l">
              <a:lnSpc>
                <a:spcPct val="80000"/>
              </a:lnSpc>
              <a:spcBef>
                <a:spcPts val="544"/>
              </a:spcBef>
              <a:spcAft>
                <a:spcPts val="0"/>
              </a:spcAft>
              <a:buClr>
                <a:schemeClr val="dk1"/>
              </a:buClr>
              <a:buSzPts val="2720"/>
              <a:buFont typeface="Arial"/>
              <a:buNone/>
            </a:pPr>
            <a:r>
              <a:t/>
            </a:r>
            <a:endParaRPr b="0" i="0" sz="2200" u="none" cap="none" strike="noStrike">
              <a:solidFill>
                <a:srgbClr val="000000"/>
              </a:solidFill>
              <a:latin typeface="Calibri"/>
              <a:ea typeface="Calibri"/>
              <a:cs typeface="Calibri"/>
              <a:sym typeface="Calibri"/>
            </a:endParaRPr>
          </a:p>
        </p:txBody>
      </p:sp>
      <p:sp>
        <p:nvSpPr>
          <p:cNvPr id="292" name="Google Shape;292;p54"/>
          <p:cNvSpPr/>
          <p:nvPr/>
        </p:nvSpPr>
        <p:spPr>
          <a:xfrm>
            <a:off x="52925" y="49400"/>
            <a:ext cx="1251900" cy="309000"/>
          </a:xfrm>
          <a:prstGeom prst="rect">
            <a:avLst/>
          </a:prstGeom>
          <a:solidFill>
            <a:srgbClr val="C00000"/>
          </a:solidFill>
          <a:ln cap="flat" cmpd="sng" w="9525">
            <a:solidFill>
              <a:srgbClr val="F4CCC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F4CCCC"/>
                </a:solidFill>
              </a:rPr>
              <a:t>Previously</a:t>
            </a:r>
            <a:endParaRPr b="1">
              <a:solidFill>
                <a:srgbClr val="F4CCCC"/>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55"/>
          <p:cNvSpPr txBox="1"/>
          <p:nvPr>
            <p:ph idx="1" type="body"/>
          </p:nvPr>
        </p:nvSpPr>
        <p:spPr>
          <a:xfrm>
            <a:off x="0" y="464075"/>
            <a:ext cx="9144000" cy="4679400"/>
          </a:xfrm>
          <a:prstGeom prst="rect">
            <a:avLst/>
          </a:prstGeom>
          <a:noFill/>
          <a:ln>
            <a:noFill/>
          </a:ln>
        </p:spPr>
        <p:txBody>
          <a:bodyPr anchorCtr="0" anchor="ctr" bIns="45700" lIns="91425" spcFirstLastPara="1" rIns="91425" wrap="square" tIns="45700">
            <a:noAutofit/>
          </a:bodyPr>
          <a:lstStyle/>
          <a:p>
            <a:pPr indent="0" lvl="0" marL="1371600" marR="0" rtl="0" algn="l">
              <a:lnSpc>
                <a:spcPct val="80000"/>
              </a:lnSpc>
              <a:spcBef>
                <a:spcPts val="0"/>
              </a:spcBef>
              <a:spcAft>
                <a:spcPts val="0"/>
              </a:spcAft>
              <a:buClr>
                <a:schemeClr val="dk1"/>
              </a:buClr>
              <a:buSzPts val="2720"/>
              <a:buFont typeface="Arial"/>
              <a:buNone/>
            </a:pPr>
            <a:r>
              <a:rPr b="1" i="0" lang="en-GB" sz="2200" u="none" cap="none" strike="noStrike">
                <a:solidFill>
                  <a:schemeClr val="dk1"/>
                </a:solidFill>
                <a:latin typeface="Calibri"/>
                <a:ea typeface="Calibri"/>
                <a:cs typeface="Calibri"/>
                <a:sym typeface="Calibri"/>
              </a:rPr>
              <a:t>ROMEO</a:t>
            </a:r>
            <a:endParaRPr sz="2200"/>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chemeClr val="dk1"/>
                </a:solidFill>
                <a:latin typeface="Calibri"/>
                <a:ea typeface="Calibri"/>
                <a:cs typeface="Calibri"/>
                <a:sym typeface="Calibri"/>
              </a:rPr>
              <a:t>Alas, that love, whose view is muffled still,</a:t>
            </a:r>
            <a:endParaRPr sz="2200"/>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chemeClr val="dk1"/>
                </a:solidFill>
                <a:latin typeface="Calibri"/>
                <a:ea typeface="Calibri"/>
                <a:cs typeface="Calibri"/>
                <a:sym typeface="Calibri"/>
              </a:rPr>
              <a:t>Should, without eyes, see pathways to his will!</a:t>
            </a:r>
            <a:endParaRPr sz="2200"/>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chemeClr val="dk1"/>
                </a:solidFill>
                <a:latin typeface="Calibri"/>
                <a:ea typeface="Calibri"/>
                <a:cs typeface="Calibri"/>
                <a:sym typeface="Calibri"/>
              </a:rPr>
              <a:t>Where shall we dine? O me! What fray was here? </a:t>
            </a:r>
            <a:endParaRPr sz="2200"/>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chemeClr val="dk1"/>
                </a:solidFill>
                <a:latin typeface="Calibri"/>
                <a:ea typeface="Calibri"/>
                <a:cs typeface="Calibri"/>
                <a:sym typeface="Calibri"/>
              </a:rPr>
              <a:t>Yet tell me not, for I have heard it all.</a:t>
            </a:r>
            <a:endParaRPr sz="2200"/>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chemeClr val="dk1"/>
                </a:solidFill>
                <a:latin typeface="Calibri"/>
                <a:ea typeface="Calibri"/>
                <a:cs typeface="Calibri"/>
                <a:sym typeface="Calibri"/>
              </a:rPr>
              <a:t>Here's much to do with hate, but more with love.</a:t>
            </a:r>
            <a:endParaRPr sz="2200"/>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chemeClr val="dk1"/>
                </a:solidFill>
                <a:latin typeface="Calibri"/>
                <a:ea typeface="Calibri"/>
                <a:cs typeface="Calibri"/>
                <a:sym typeface="Calibri"/>
              </a:rPr>
              <a:t>Why, then</a:t>
            </a:r>
            <a:r>
              <a:rPr b="0" i="0" lang="en-GB" sz="2200" u="none" cap="none" strike="noStrike">
                <a:solidFill>
                  <a:srgbClr val="C00000"/>
                </a:solidFill>
                <a:latin typeface="Calibri"/>
                <a:ea typeface="Calibri"/>
                <a:cs typeface="Calibri"/>
                <a:sym typeface="Calibri"/>
              </a:rPr>
              <a:t>, </a:t>
            </a:r>
            <a:r>
              <a:rPr b="0" i="0" lang="en-GB" sz="2200" u="none" cap="none" strike="noStrike">
                <a:solidFill>
                  <a:srgbClr val="0070C0"/>
                </a:solidFill>
                <a:latin typeface="Calibri"/>
                <a:ea typeface="Calibri"/>
                <a:cs typeface="Calibri"/>
                <a:sym typeface="Calibri"/>
              </a:rPr>
              <a:t>O brawling love! </a:t>
            </a:r>
            <a:r>
              <a:rPr b="0" i="0" lang="en-GB" sz="2200" u="none" cap="none" strike="noStrike">
                <a:solidFill>
                  <a:srgbClr val="C00000"/>
                </a:solidFill>
                <a:latin typeface="Calibri"/>
                <a:ea typeface="Calibri"/>
                <a:cs typeface="Calibri"/>
                <a:sym typeface="Calibri"/>
              </a:rPr>
              <a:t>O loving hate! </a:t>
            </a:r>
            <a:endParaRPr sz="2200"/>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chemeClr val="dk1"/>
                </a:solidFill>
                <a:latin typeface="Calibri"/>
                <a:ea typeface="Calibri"/>
                <a:cs typeface="Calibri"/>
                <a:sym typeface="Calibri"/>
              </a:rPr>
              <a:t>O </a:t>
            </a:r>
            <a:r>
              <a:rPr b="0" i="0" lang="en-GB" sz="2200" u="none" cap="none" strike="noStrike">
                <a:solidFill>
                  <a:srgbClr val="FF00FF"/>
                </a:solidFill>
                <a:latin typeface="Calibri"/>
                <a:ea typeface="Calibri"/>
                <a:cs typeface="Calibri"/>
                <a:sym typeface="Calibri"/>
              </a:rPr>
              <a:t>any thing, of nothing</a:t>
            </a:r>
            <a:r>
              <a:rPr b="0" i="0" lang="en-GB" sz="2200" u="none" cap="none" strike="noStrike">
                <a:solidFill>
                  <a:schemeClr val="dk1"/>
                </a:solidFill>
                <a:latin typeface="Calibri"/>
                <a:ea typeface="Calibri"/>
                <a:cs typeface="Calibri"/>
                <a:sym typeface="Calibri"/>
              </a:rPr>
              <a:t> first create!</a:t>
            </a:r>
            <a:endParaRPr sz="2200"/>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chemeClr val="dk1"/>
                </a:solidFill>
                <a:latin typeface="Calibri"/>
                <a:ea typeface="Calibri"/>
                <a:cs typeface="Calibri"/>
                <a:sym typeface="Calibri"/>
              </a:rPr>
              <a:t>O </a:t>
            </a:r>
            <a:r>
              <a:rPr b="0" i="0" lang="en-GB" sz="2200" u="none" cap="none" strike="noStrike">
                <a:solidFill>
                  <a:srgbClr val="C00000"/>
                </a:solidFill>
                <a:latin typeface="Calibri"/>
                <a:ea typeface="Calibri"/>
                <a:cs typeface="Calibri"/>
                <a:sym typeface="Calibri"/>
              </a:rPr>
              <a:t>heavy lightness</a:t>
            </a:r>
            <a:r>
              <a:rPr b="0" i="0" lang="en-GB" sz="2200" u="none" cap="none" strike="noStrike">
                <a:solidFill>
                  <a:schemeClr val="dk1"/>
                </a:solidFill>
                <a:latin typeface="Calibri"/>
                <a:ea typeface="Calibri"/>
                <a:cs typeface="Calibri"/>
                <a:sym typeface="Calibri"/>
              </a:rPr>
              <a:t>! </a:t>
            </a:r>
            <a:r>
              <a:rPr b="0" i="0" lang="en-GB" sz="2200" u="none" cap="none" strike="noStrike">
                <a:solidFill>
                  <a:srgbClr val="00B050"/>
                </a:solidFill>
                <a:latin typeface="Calibri"/>
                <a:ea typeface="Calibri"/>
                <a:cs typeface="Calibri"/>
                <a:sym typeface="Calibri"/>
              </a:rPr>
              <a:t>serious vanity</a:t>
            </a:r>
            <a:r>
              <a:rPr b="0" i="0" lang="en-GB" sz="2200" u="none" cap="none" strike="noStrike">
                <a:solidFill>
                  <a:schemeClr val="dk1"/>
                </a:solidFill>
                <a:latin typeface="Calibri"/>
                <a:ea typeface="Calibri"/>
                <a:cs typeface="Calibri"/>
                <a:sym typeface="Calibri"/>
              </a:rPr>
              <a:t>!</a:t>
            </a:r>
            <a:endParaRPr sz="2200"/>
          </a:p>
          <a:p>
            <a:pPr indent="0" lvl="0" marL="1371600" marR="0" rtl="0" algn="l">
              <a:lnSpc>
                <a:spcPct val="80000"/>
              </a:lnSpc>
              <a:spcBef>
                <a:spcPts val="544"/>
              </a:spcBef>
              <a:spcAft>
                <a:spcPts val="0"/>
              </a:spcAft>
              <a:buClr>
                <a:srgbClr val="7030A0"/>
              </a:buClr>
              <a:buSzPts val="2720"/>
              <a:buFont typeface="Arial"/>
              <a:buNone/>
            </a:pPr>
            <a:r>
              <a:rPr b="0" i="0" lang="en-GB" sz="2200" u="none" cap="none" strike="noStrike">
                <a:solidFill>
                  <a:srgbClr val="7030A0"/>
                </a:solidFill>
                <a:latin typeface="Calibri"/>
                <a:ea typeface="Calibri"/>
                <a:cs typeface="Calibri"/>
                <a:sym typeface="Calibri"/>
              </a:rPr>
              <a:t>Mis-shapen chaos of well-seeming forms</a:t>
            </a:r>
            <a:r>
              <a:rPr b="0" i="0" lang="en-GB" sz="2200" u="none" cap="none" strike="noStrike">
                <a:solidFill>
                  <a:schemeClr val="dk1"/>
                </a:solidFill>
                <a:latin typeface="Calibri"/>
                <a:ea typeface="Calibri"/>
                <a:cs typeface="Calibri"/>
                <a:sym typeface="Calibri"/>
              </a:rPr>
              <a:t>! </a:t>
            </a:r>
            <a:endParaRPr sz="2200"/>
          </a:p>
          <a:p>
            <a:pPr indent="0" lvl="0" marL="1371600" marR="0" rtl="0" algn="l">
              <a:lnSpc>
                <a:spcPct val="80000"/>
              </a:lnSpc>
              <a:spcBef>
                <a:spcPts val="544"/>
              </a:spcBef>
              <a:spcAft>
                <a:spcPts val="0"/>
              </a:spcAft>
              <a:buClr>
                <a:srgbClr val="E36C09"/>
              </a:buClr>
              <a:buSzPts val="2720"/>
              <a:buFont typeface="Arial"/>
              <a:buNone/>
            </a:pPr>
            <a:r>
              <a:rPr b="0" i="0" lang="en-GB" sz="2200" u="none" cap="none" strike="noStrike">
                <a:solidFill>
                  <a:srgbClr val="E36C09"/>
                </a:solidFill>
                <a:latin typeface="Calibri"/>
                <a:ea typeface="Calibri"/>
                <a:cs typeface="Calibri"/>
                <a:sym typeface="Calibri"/>
              </a:rPr>
              <a:t>Feather of lead</a:t>
            </a:r>
            <a:r>
              <a:rPr b="0" i="0" lang="en-GB" sz="2200" u="none" cap="none" strike="noStrike">
                <a:solidFill>
                  <a:schemeClr val="dk1"/>
                </a:solidFill>
                <a:latin typeface="Calibri"/>
                <a:ea typeface="Calibri"/>
                <a:cs typeface="Calibri"/>
                <a:sym typeface="Calibri"/>
              </a:rPr>
              <a:t>, </a:t>
            </a:r>
            <a:r>
              <a:rPr b="0" i="0" lang="en-GB" sz="2200" u="none" cap="none" strike="noStrike">
                <a:solidFill>
                  <a:srgbClr val="953734"/>
                </a:solidFill>
                <a:latin typeface="Calibri"/>
                <a:ea typeface="Calibri"/>
                <a:cs typeface="Calibri"/>
                <a:sym typeface="Calibri"/>
              </a:rPr>
              <a:t>bright smoke</a:t>
            </a:r>
            <a:r>
              <a:rPr b="0" i="0" lang="en-GB" sz="2200" u="none" cap="none" strike="noStrike">
                <a:solidFill>
                  <a:srgbClr val="92D050"/>
                </a:solidFill>
                <a:latin typeface="Calibri"/>
                <a:ea typeface="Calibri"/>
                <a:cs typeface="Calibri"/>
                <a:sym typeface="Calibri"/>
              </a:rPr>
              <a:t>, cold fire</a:t>
            </a:r>
            <a:r>
              <a:rPr b="0" i="0" lang="en-GB" sz="2200" u="none" cap="none" strike="noStrike">
                <a:solidFill>
                  <a:schemeClr val="dk1"/>
                </a:solidFill>
                <a:latin typeface="Calibri"/>
                <a:ea typeface="Calibri"/>
                <a:cs typeface="Calibri"/>
                <a:sym typeface="Calibri"/>
              </a:rPr>
              <a:t>,</a:t>
            </a:r>
            <a:r>
              <a:rPr lang="en-GB" sz="2200"/>
              <a:t> </a:t>
            </a:r>
            <a:r>
              <a:rPr b="0" i="0" lang="en-GB" sz="2200" u="none" cap="none" strike="noStrike">
                <a:solidFill>
                  <a:srgbClr val="31859B"/>
                </a:solidFill>
                <a:latin typeface="Calibri"/>
                <a:ea typeface="Calibri"/>
                <a:cs typeface="Calibri"/>
                <a:sym typeface="Calibri"/>
              </a:rPr>
              <a:t>sick health</a:t>
            </a:r>
            <a:r>
              <a:rPr b="0" i="0" lang="en-GB" sz="2200" u="none" cap="none" strike="noStrike">
                <a:solidFill>
                  <a:schemeClr val="dk1"/>
                </a:solidFill>
                <a:latin typeface="Calibri"/>
                <a:ea typeface="Calibri"/>
                <a:cs typeface="Calibri"/>
                <a:sym typeface="Calibri"/>
              </a:rPr>
              <a:t>!</a:t>
            </a:r>
            <a:endParaRPr sz="2200"/>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rgbClr val="9900FF"/>
                </a:solidFill>
                <a:latin typeface="Calibri"/>
                <a:ea typeface="Calibri"/>
                <a:cs typeface="Calibri"/>
                <a:sym typeface="Calibri"/>
              </a:rPr>
              <a:t>Still-waking sleep</a:t>
            </a:r>
            <a:r>
              <a:rPr b="0" i="0" lang="en-GB" sz="2200" u="none" cap="none" strike="noStrike">
                <a:solidFill>
                  <a:schemeClr val="dk1"/>
                </a:solidFill>
                <a:latin typeface="Calibri"/>
                <a:ea typeface="Calibri"/>
                <a:cs typeface="Calibri"/>
                <a:sym typeface="Calibri"/>
              </a:rPr>
              <a:t>, that is not what it is!</a:t>
            </a:r>
            <a:endParaRPr sz="2200"/>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chemeClr val="dk1"/>
                </a:solidFill>
                <a:latin typeface="Calibri"/>
                <a:ea typeface="Calibri"/>
                <a:cs typeface="Calibri"/>
                <a:sym typeface="Calibri"/>
              </a:rPr>
              <a:t>This love feel I, that feel no love in this.</a:t>
            </a:r>
            <a:endParaRPr sz="2200"/>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chemeClr val="dk1"/>
                </a:solidFill>
                <a:latin typeface="Calibri"/>
                <a:ea typeface="Calibri"/>
                <a:cs typeface="Calibri"/>
                <a:sym typeface="Calibri"/>
              </a:rPr>
              <a:t>Dost thou not laugh?</a:t>
            </a:r>
            <a:endParaRPr sz="2200"/>
          </a:p>
          <a:p>
            <a:pPr indent="0" lvl="0" marL="1371600" marR="0" rtl="0" algn="l">
              <a:lnSpc>
                <a:spcPct val="80000"/>
              </a:lnSpc>
              <a:spcBef>
                <a:spcPts val="544"/>
              </a:spcBef>
              <a:spcAft>
                <a:spcPts val="1600"/>
              </a:spcAft>
              <a:buClr>
                <a:schemeClr val="dk1"/>
              </a:buClr>
              <a:buSzPts val="2720"/>
              <a:buFont typeface="Arial"/>
              <a:buNone/>
            </a:pPr>
            <a:r>
              <a:t/>
            </a:r>
            <a:endParaRPr b="0" i="0" sz="2200" u="none" cap="none" strike="noStrike">
              <a:solidFill>
                <a:schemeClr val="dk1"/>
              </a:solidFill>
              <a:latin typeface="Calibri"/>
              <a:ea typeface="Calibri"/>
              <a:cs typeface="Calibri"/>
              <a:sym typeface="Calibri"/>
            </a:endParaRPr>
          </a:p>
        </p:txBody>
      </p:sp>
      <p:sp>
        <p:nvSpPr>
          <p:cNvPr id="298" name="Google Shape;298;p55"/>
          <p:cNvSpPr txBox="1"/>
          <p:nvPr/>
        </p:nvSpPr>
        <p:spPr>
          <a:xfrm>
            <a:off x="7136550" y="1522775"/>
            <a:ext cx="1852500" cy="1288200"/>
          </a:xfrm>
          <a:prstGeom prst="rect">
            <a:avLst/>
          </a:prstGeom>
          <a:noFill/>
          <a:ln>
            <a:noFill/>
          </a:ln>
        </p:spPr>
        <p:txBody>
          <a:bodyPr anchorCtr="0" anchor="t" bIns="91425" lIns="91425" spcFirstLastPara="1" rIns="91425" wrap="square" tIns="91425">
            <a:noAutofit/>
          </a:bodyPr>
          <a:lstStyle/>
          <a:p>
            <a:pPr indent="-361950" lvl="0" marL="457200" rtl="0" algn="l">
              <a:spcBef>
                <a:spcPts val="0"/>
              </a:spcBef>
              <a:spcAft>
                <a:spcPts val="0"/>
              </a:spcAft>
              <a:buClr>
                <a:srgbClr val="FF9900"/>
              </a:buClr>
              <a:buSzPts val="2100"/>
              <a:buFont typeface="Indie Flower"/>
              <a:buChar char="●"/>
            </a:pPr>
            <a:r>
              <a:rPr b="1" lang="en-GB" sz="2100">
                <a:solidFill>
                  <a:srgbClr val="FF9900"/>
                </a:solidFill>
                <a:latin typeface="Indie Flower"/>
                <a:ea typeface="Indie Flower"/>
                <a:cs typeface="Indie Flower"/>
                <a:sym typeface="Indie Flower"/>
              </a:rPr>
              <a:t>Oxymoron</a:t>
            </a:r>
            <a:endParaRPr b="1" sz="2100">
              <a:solidFill>
                <a:srgbClr val="FF9900"/>
              </a:solidFill>
              <a:latin typeface="Indie Flower"/>
              <a:ea typeface="Indie Flower"/>
              <a:cs typeface="Indie Flower"/>
              <a:sym typeface="Indie Flower"/>
            </a:endParaRPr>
          </a:p>
          <a:p>
            <a:pPr indent="-361950" lvl="0" marL="457200" rtl="0" algn="l">
              <a:spcBef>
                <a:spcPts val="0"/>
              </a:spcBef>
              <a:spcAft>
                <a:spcPts val="0"/>
              </a:spcAft>
              <a:buClr>
                <a:srgbClr val="B45F06"/>
              </a:buClr>
              <a:buSzPts val="2100"/>
              <a:buFont typeface="Indie Flower"/>
              <a:buChar char="●"/>
            </a:pPr>
            <a:r>
              <a:rPr b="1" lang="en-GB" sz="2100">
                <a:solidFill>
                  <a:srgbClr val="B45F06"/>
                </a:solidFill>
                <a:latin typeface="Indie Flower"/>
                <a:ea typeface="Indie Flower"/>
                <a:cs typeface="Indie Flower"/>
                <a:sym typeface="Indie Flower"/>
              </a:rPr>
              <a:t>Theme of antithesis</a:t>
            </a:r>
            <a:endParaRPr b="1" sz="2100">
              <a:solidFill>
                <a:srgbClr val="B45F06"/>
              </a:solidFill>
              <a:latin typeface="Indie Flower"/>
              <a:ea typeface="Indie Flower"/>
              <a:cs typeface="Indie Flower"/>
              <a:sym typeface="Indie Flower"/>
            </a:endParaRPr>
          </a:p>
        </p:txBody>
      </p:sp>
      <p:sp>
        <p:nvSpPr>
          <p:cNvPr id="299" name="Google Shape;299;p55"/>
          <p:cNvSpPr txBox="1"/>
          <p:nvPr/>
        </p:nvSpPr>
        <p:spPr>
          <a:xfrm>
            <a:off x="7136550" y="2634525"/>
            <a:ext cx="1954500" cy="207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600">
                <a:solidFill>
                  <a:srgbClr val="FF9900"/>
                </a:solidFill>
                <a:latin typeface="Indie Flower"/>
                <a:ea typeface="Indie Flower"/>
                <a:cs typeface="Indie Flower"/>
                <a:sym typeface="Indie Flower"/>
              </a:rPr>
              <a:t>Opposing forces →</a:t>
            </a:r>
            <a:endParaRPr b="1" sz="1600">
              <a:solidFill>
                <a:srgbClr val="FF9900"/>
              </a:solidFill>
              <a:latin typeface="Indie Flower"/>
              <a:ea typeface="Indie Flower"/>
              <a:cs typeface="Indie Flower"/>
              <a:sym typeface="Indie Flower"/>
            </a:endParaRPr>
          </a:p>
          <a:p>
            <a:pPr indent="-330200" lvl="0" marL="457200" rtl="0" algn="l">
              <a:spcBef>
                <a:spcPts val="0"/>
              </a:spcBef>
              <a:spcAft>
                <a:spcPts val="0"/>
              </a:spcAft>
              <a:buClr>
                <a:srgbClr val="FF9900"/>
              </a:buClr>
              <a:buSzPts val="1600"/>
              <a:buFont typeface="Indie Flower"/>
              <a:buChar char="●"/>
            </a:pPr>
            <a:r>
              <a:rPr b="1" lang="en-GB" sz="1600">
                <a:solidFill>
                  <a:srgbClr val="FF9900"/>
                </a:solidFill>
                <a:latin typeface="Indie Flower"/>
                <a:ea typeface="Indie Flower"/>
                <a:cs typeface="Indie Flower"/>
                <a:sym typeface="Indie Flower"/>
              </a:rPr>
              <a:t>Opposing factions (capulets, Montagues)</a:t>
            </a:r>
            <a:endParaRPr b="1" sz="1600">
              <a:solidFill>
                <a:srgbClr val="FF9900"/>
              </a:solidFill>
              <a:latin typeface="Indie Flower"/>
              <a:ea typeface="Indie Flower"/>
              <a:cs typeface="Indie Flower"/>
              <a:sym typeface="Indie Flower"/>
            </a:endParaRPr>
          </a:p>
          <a:p>
            <a:pPr indent="-330200" lvl="0" marL="457200" rtl="0" algn="l">
              <a:spcBef>
                <a:spcPts val="0"/>
              </a:spcBef>
              <a:spcAft>
                <a:spcPts val="0"/>
              </a:spcAft>
              <a:buClr>
                <a:srgbClr val="FF9900"/>
              </a:buClr>
              <a:buSzPts val="1600"/>
              <a:buFont typeface="Indie Flower"/>
              <a:buChar char="●"/>
            </a:pPr>
            <a:r>
              <a:rPr b="1" lang="en-GB" sz="1600">
                <a:solidFill>
                  <a:srgbClr val="FF9900"/>
                </a:solidFill>
                <a:latin typeface="Indie Flower"/>
                <a:ea typeface="Indie Flower"/>
                <a:cs typeface="Indie Flower"/>
                <a:sym typeface="Indie Flower"/>
              </a:rPr>
              <a:t>Opposing lovers</a:t>
            </a:r>
            <a:endParaRPr b="1" sz="1600">
              <a:solidFill>
                <a:srgbClr val="FF9900"/>
              </a:solidFill>
              <a:latin typeface="Indie Flower"/>
              <a:ea typeface="Indie Flower"/>
              <a:cs typeface="Indie Flower"/>
              <a:sym typeface="Indie Flower"/>
            </a:endParaRPr>
          </a:p>
          <a:p>
            <a:pPr indent="-330200" lvl="0" marL="457200" rtl="0" algn="l">
              <a:spcBef>
                <a:spcPts val="0"/>
              </a:spcBef>
              <a:spcAft>
                <a:spcPts val="0"/>
              </a:spcAft>
              <a:buClr>
                <a:srgbClr val="FF9900"/>
              </a:buClr>
              <a:buSzPts val="1600"/>
              <a:buFont typeface="Indie Flower"/>
              <a:buChar char="●"/>
            </a:pPr>
            <a:r>
              <a:rPr b="1" lang="en-GB" sz="1600">
                <a:solidFill>
                  <a:srgbClr val="FF9900"/>
                </a:solidFill>
                <a:latin typeface="Indie Flower"/>
                <a:ea typeface="Indie Flower"/>
                <a:cs typeface="Indie Flower"/>
                <a:sym typeface="Indie Flower"/>
              </a:rPr>
              <a:t>Opposing ideals</a:t>
            </a:r>
            <a:endParaRPr b="1" sz="1600">
              <a:solidFill>
                <a:srgbClr val="FF9900"/>
              </a:solidFill>
              <a:latin typeface="Indie Flower"/>
              <a:ea typeface="Indie Flower"/>
              <a:cs typeface="Indie Flower"/>
              <a:sym typeface="Indie Flower"/>
            </a:endParaRPr>
          </a:p>
          <a:p>
            <a:pPr indent="0" lvl="0" marL="0" rtl="0" algn="l">
              <a:spcBef>
                <a:spcPts val="0"/>
              </a:spcBef>
              <a:spcAft>
                <a:spcPts val="0"/>
              </a:spcAft>
              <a:buNone/>
            </a:pPr>
            <a:r>
              <a:t/>
            </a:r>
            <a:endParaRPr b="1" sz="1600">
              <a:solidFill>
                <a:srgbClr val="FF9900"/>
              </a:solidFill>
              <a:latin typeface="Indie Flower"/>
              <a:ea typeface="Indie Flower"/>
              <a:cs typeface="Indie Flower"/>
              <a:sym typeface="Indie Flower"/>
            </a:endParaRPr>
          </a:p>
        </p:txBody>
      </p:sp>
      <p:sp>
        <p:nvSpPr>
          <p:cNvPr id="300" name="Google Shape;300;p55"/>
          <p:cNvSpPr txBox="1"/>
          <p:nvPr/>
        </p:nvSpPr>
        <p:spPr>
          <a:xfrm>
            <a:off x="52925" y="1331200"/>
            <a:ext cx="1437300" cy="207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600">
                <a:solidFill>
                  <a:srgbClr val="C00000"/>
                </a:solidFill>
                <a:latin typeface="Indie Flower"/>
                <a:ea typeface="Indie Flower"/>
                <a:cs typeface="Indie Flower"/>
                <a:sym typeface="Indie Flower"/>
              </a:rPr>
              <a:t>Contradictions and confusion, highlighting emotions and feelings of the character through oxymoron expressions</a:t>
            </a:r>
            <a:endParaRPr b="1" sz="1600">
              <a:solidFill>
                <a:srgbClr val="C00000"/>
              </a:solidFill>
              <a:latin typeface="Indie Flower"/>
              <a:ea typeface="Indie Flower"/>
              <a:cs typeface="Indie Flower"/>
              <a:sym typeface="Indie Flower"/>
            </a:endParaRPr>
          </a:p>
        </p:txBody>
      </p:sp>
      <p:cxnSp>
        <p:nvCxnSpPr>
          <p:cNvPr id="301" name="Google Shape;301;p55"/>
          <p:cNvCxnSpPr/>
          <p:nvPr/>
        </p:nvCxnSpPr>
        <p:spPr>
          <a:xfrm flipH="1" rot="10800000">
            <a:off x="1066675" y="2493575"/>
            <a:ext cx="1420500" cy="414300"/>
          </a:xfrm>
          <a:prstGeom prst="straightConnector1">
            <a:avLst/>
          </a:prstGeom>
          <a:noFill/>
          <a:ln cap="flat" cmpd="sng" w="28575">
            <a:solidFill>
              <a:srgbClr val="C00000"/>
            </a:solidFill>
            <a:prstDash val="solid"/>
            <a:round/>
            <a:headEnd len="med" w="med" type="none"/>
            <a:tailEnd len="med" w="med" type="triangle"/>
          </a:ln>
        </p:spPr>
      </p:cxnSp>
      <p:cxnSp>
        <p:nvCxnSpPr>
          <p:cNvPr id="302" name="Google Shape;302;p55"/>
          <p:cNvCxnSpPr/>
          <p:nvPr/>
        </p:nvCxnSpPr>
        <p:spPr>
          <a:xfrm>
            <a:off x="1066675" y="3033850"/>
            <a:ext cx="544500" cy="77100"/>
          </a:xfrm>
          <a:prstGeom prst="straightConnector1">
            <a:avLst/>
          </a:prstGeom>
          <a:noFill/>
          <a:ln cap="flat" cmpd="sng" w="28575">
            <a:solidFill>
              <a:srgbClr val="C00000"/>
            </a:solidFill>
            <a:prstDash val="solid"/>
            <a:round/>
            <a:headEnd len="med" w="med" type="none"/>
            <a:tailEnd len="med" w="med" type="triangle"/>
          </a:ln>
        </p:spPr>
      </p:cxnSp>
      <p:cxnSp>
        <p:nvCxnSpPr>
          <p:cNvPr id="303" name="Google Shape;303;p55"/>
          <p:cNvCxnSpPr/>
          <p:nvPr/>
        </p:nvCxnSpPr>
        <p:spPr>
          <a:xfrm flipH="1" rot="10800000">
            <a:off x="2727025" y="2536975"/>
            <a:ext cx="3483300" cy="8400"/>
          </a:xfrm>
          <a:prstGeom prst="straightConnector1">
            <a:avLst/>
          </a:prstGeom>
          <a:noFill/>
          <a:ln cap="flat" cmpd="sng" w="28575">
            <a:solidFill>
              <a:srgbClr val="C00000"/>
            </a:solidFill>
            <a:prstDash val="solid"/>
            <a:round/>
            <a:headEnd len="med" w="med" type="none"/>
            <a:tailEnd len="med" w="med" type="none"/>
          </a:ln>
        </p:spPr>
      </p:cxnSp>
      <p:cxnSp>
        <p:nvCxnSpPr>
          <p:cNvPr id="304" name="Google Shape;304;p55"/>
          <p:cNvCxnSpPr/>
          <p:nvPr/>
        </p:nvCxnSpPr>
        <p:spPr>
          <a:xfrm flipH="1" rot="10800000">
            <a:off x="1703425" y="3160850"/>
            <a:ext cx="3483300" cy="8400"/>
          </a:xfrm>
          <a:prstGeom prst="straightConnector1">
            <a:avLst/>
          </a:prstGeom>
          <a:noFill/>
          <a:ln cap="flat" cmpd="sng" w="28575">
            <a:solidFill>
              <a:srgbClr val="C00000"/>
            </a:solidFill>
            <a:prstDash val="solid"/>
            <a:round/>
            <a:headEnd len="med" w="med" type="none"/>
            <a:tailEnd len="med" w="med" type="none"/>
          </a:ln>
        </p:spPr>
      </p:cxnSp>
      <p:sp>
        <p:nvSpPr>
          <p:cNvPr id="305" name="Google Shape;305;p55"/>
          <p:cNvSpPr/>
          <p:nvPr/>
        </p:nvSpPr>
        <p:spPr>
          <a:xfrm>
            <a:off x="52925" y="49400"/>
            <a:ext cx="1251900" cy="309000"/>
          </a:xfrm>
          <a:prstGeom prst="rect">
            <a:avLst/>
          </a:prstGeom>
          <a:solidFill>
            <a:srgbClr val="C00000"/>
          </a:solidFill>
          <a:ln cap="flat" cmpd="sng" w="9525">
            <a:solidFill>
              <a:srgbClr val="F4CCC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F4CCCC"/>
                </a:solidFill>
              </a:rPr>
              <a:t>Previously</a:t>
            </a:r>
            <a:endParaRPr b="1">
              <a:solidFill>
                <a:srgbClr val="F4CCCC"/>
              </a:solidFill>
            </a:endParaRPr>
          </a:p>
        </p:txBody>
      </p:sp>
      <p:sp>
        <p:nvSpPr>
          <p:cNvPr id="306" name="Google Shape;306;p55"/>
          <p:cNvSpPr/>
          <p:nvPr/>
        </p:nvSpPr>
        <p:spPr>
          <a:xfrm>
            <a:off x="4145700" y="1893300"/>
            <a:ext cx="582300" cy="273600"/>
          </a:xfrm>
          <a:prstGeom prst="rect">
            <a:avLst/>
          </a:prstGeom>
          <a:solidFill>
            <a:srgbClr val="FFFF00">
              <a:alpha val="393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7" name="Google Shape;307;p55"/>
          <p:cNvSpPr/>
          <p:nvPr/>
        </p:nvSpPr>
        <p:spPr>
          <a:xfrm>
            <a:off x="6441950" y="1893300"/>
            <a:ext cx="582300" cy="273600"/>
          </a:xfrm>
          <a:prstGeom prst="rect">
            <a:avLst/>
          </a:prstGeom>
          <a:solidFill>
            <a:srgbClr val="FFFF00">
              <a:alpha val="393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8" name="Google Shape;308;p55"/>
          <p:cNvSpPr/>
          <p:nvPr/>
        </p:nvSpPr>
        <p:spPr>
          <a:xfrm>
            <a:off x="2368400" y="892375"/>
            <a:ext cx="1437300" cy="273600"/>
          </a:xfrm>
          <a:prstGeom prst="rect">
            <a:avLst/>
          </a:prstGeom>
          <a:solidFill>
            <a:srgbClr val="FFFF00">
              <a:alpha val="393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9" name="Google Shape;309;p55"/>
          <p:cNvSpPr/>
          <p:nvPr/>
        </p:nvSpPr>
        <p:spPr>
          <a:xfrm>
            <a:off x="3985325" y="892375"/>
            <a:ext cx="1492500" cy="273600"/>
          </a:xfrm>
          <a:prstGeom prst="rect">
            <a:avLst/>
          </a:prstGeom>
          <a:solidFill>
            <a:srgbClr val="FFFF00">
              <a:alpha val="393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56"/>
          <p:cNvSpPr txBox="1"/>
          <p:nvPr>
            <p:ph idx="1" type="body"/>
          </p:nvPr>
        </p:nvSpPr>
        <p:spPr>
          <a:xfrm>
            <a:off x="395450" y="2625675"/>
            <a:ext cx="5742900" cy="2190900"/>
          </a:xfrm>
          <a:prstGeom prst="rect">
            <a:avLst/>
          </a:prstGeom>
          <a:solidFill>
            <a:srgbClr val="EFEFEF"/>
          </a:solidFill>
          <a:ln>
            <a:noFill/>
          </a:ln>
        </p:spPr>
        <p:txBody>
          <a:bodyPr anchorCtr="0" anchor="t" bIns="45700" lIns="91425" spcFirstLastPara="1" rIns="91425" wrap="square" tIns="45700">
            <a:noAutofit/>
          </a:bodyPr>
          <a:lstStyle/>
          <a:p>
            <a:pPr indent="0" lvl="0" marL="0" marR="0" rtl="0" algn="l">
              <a:spcBef>
                <a:spcPts val="640"/>
              </a:spcBef>
              <a:spcAft>
                <a:spcPts val="0"/>
              </a:spcAft>
              <a:buClr>
                <a:schemeClr val="dk1"/>
              </a:buClr>
              <a:buSzPts val="3200"/>
              <a:buFont typeface="Arial"/>
              <a:buNone/>
            </a:pPr>
            <a:r>
              <a:rPr lang="en-GB" sz="2700">
                <a:latin typeface="Arial"/>
                <a:ea typeface="Arial"/>
                <a:cs typeface="Arial"/>
                <a:sym typeface="Arial"/>
              </a:rPr>
              <a:t>Who is Mercutio and why is he important?</a:t>
            </a:r>
            <a:endParaRPr sz="2700">
              <a:latin typeface="Arial"/>
              <a:ea typeface="Arial"/>
              <a:cs typeface="Arial"/>
              <a:sym typeface="Arial"/>
            </a:endParaRPr>
          </a:p>
          <a:p>
            <a:pPr indent="0" lvl="0" marL="0" marR="0" rtl="0" algn="l">
              <a:spcBef>
                <a:spcPts val="640"/>
              </a:spcBef>
              <a:spcAft>
                <a:spcPts val="0"/>
              </a:spcAft>
              <a:buClr>
                <a:schemeClr val="dk1"/>
              </a:buClr>
              <a:buSzPts val="3200"/>
              <a:buFont typeface="Arial"/>
              <a:buNone/>
            </a:pPr>
            <a:r>
              <a:t/>
            </a:r>
            <a:endParaRPr sz="2700">
              <a:latin typeface="Arial"/>
              <a:ea typeface="Arial"/>
              <a:cs typeface="Arial"/>
              <a:sym typeface="Arial"/>
            </a:endParaRPr>
          </a:p>
          <a:p>
            <a:pPr indent="0" lvl="0" marL="0" marR="0" rtl="0" algn="l">
              <a:spcBef>
                <a:spcPts val="640"/>
              </a:spcBef>
              <a:spcAft>
                <a:spcPts val="0"/>
              </a:spcAft>
              <a:buClr>
                <a:schemeClr val="dk1"/>
              </a:buClr>
              <a:buSzPts val="3200"/>
              <a:buFont typeface="Arial"/>
              <a:buNone/>
            </a:pPr>
            <a:r>
              <a:rPr lang="en-GB" sz="2700">
                <a:latin typeface="Arial"/>
                <a:ea typeface="Arial"/>
                <a:cs typeface="Arial"/>
                <a:sym typeface="Arial"/>
              </a:rPr>
              <a:t>Pick </a:t>
            </a:r>
            <a:r>
              <a:rPr b="1" lang="en-GB" sz="2700">
                <a:solidFill>
                  <a:srgbClr val="FF66CC"/>
                </a:solidFill>
                <a:latin typeface="Arial"/>
                <a:ea typeface="Arial"/>
                <a:cs typeface="Arial"/>
                <a:sym typeface="Arial"/>
              </a:rPr>
              <a:t>three</a:t>
            </a:r>
            <a:r>
              <a:rPr lang="en-GB" sz="2700">
                <a:latin typeface="Arial"/>
                <a:ea typeface="Arial"/>
                <a:cs typeface="Arial"/>
                <a:sym typeface="Arial"/>
              </a:rPr>
              <a:t> words to describe him!</a:t>
            </a:r>
            <a:endParaRPr sz="2700">
              <a:latin typeface="Arial"/>
              <a:ea typeface="Arial"/>
              <a:cs typeface="Arial"/>
              <a:sym typeface="Arial"/>
            </a:endParaRPr>
          </a:p>
        </p:txBody>
      </p:sp>
      <p:sp>
        <p:nvSpPr>
          <p:cNvPr id="315" name="Google Shape;315;p56"/>
          <p:cNvSpPr/>
          <p:nvPr/>
        </p:nvSpPr>
        <p:spPr>
          <a:xfrm>
            <a:off x="-1" y="4975"/>
            <a:ext cx="9144000" cy="465600"/>
          </a:xfrm>
          <a:prstGeom prst="rect">
            <a:avLst/>
          </a:prstGeom>
          <a:solidFill>
            <a:srgbClr val="00B0F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Act I, Scene IV: Mercutio</a:t>
            </a:r>
            <a:endParaRPr sz="4000">
              <a:solidFill>
                <a:schemeClr val="dk1"/>
              </a:solidFill>
              <a:latin typeface="Eagle Lake"/>
              <a:ea typeface="Eagle Lake"/>
              <a:cs typeface="Eagle Lake"/>
              <a:sym typeface="Eagle Lake"/>
            </a:endParaRPr>
          </a:p>
        </p:txBody>
      </p:sp>
      <p:sp>
        <p:nvSpPr>
          <p:cNvPr id="316" name="Google Shape;316;p56"/>
          <p:cNvSpPr txBox="1"/>
          <p:nvPr/>
        </p:nvSpPr>
        <p:spPr>
          <a:xfrm>
            <a:off x="395450" y="810069"/>
            <a:ext cx="5742900" cy="1008600"/>
          </a:xfrm>
          <a:prstGeom prst="rect">
            <a:avLst/>
          </a:prstGeom>
          <a:solidFill>
            <a:srgbClr val="FDE9D8"/>
          </a:solidFill>
          <a:ln cap="flat" cmpd="sng" w="12700">
            <a:solidFill>
              <a:srgbClr val="FF66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3800">
                <a:solidFill>
                  <a:schemeClr val="dk1"/>
                </a:solidFill>
                <a:latin typeface="Permanent Marker"/>
                <a:ea typeface="Permanent Marker"/>
                <a:cs typeface="Permanent Marker"/>
                <a:sym typeface="Permanent Marker"/>
              </a:rPr>
              <a:t>Who is MERCUTIO?</a:t>
            </a:r>
            <a:endParaRPr sz="3800">
              <a:solidFill>
                <a:schemeClr val="dk1"/>
              </a:solidFill>
              <a:latin typeface="Permanent Marker"/>
              <a:ea typeface="Permanent Marker"/>
              <a:cs typeface="Permanent Marker"/>
              <a:sym typeface="Permanent Marker"/>
            </a:endParaRPr>
          </a:p>
        </p:txBody>
      </p:sp>
      <p:sp>
        <p:nvSpPr>
          <p:cNvPr id="317" name="Google Shape;317;p56"/>
          <p:cNvSpPr/>
          <p:nvPr/>
        </p:nvSpPr>
        <p:spPr>
          <a:xfrm>
            <a:off x="395450" y="1923225"/>
            <a:ext cx="5742900" cy="597900"/>
          </a:xfrm>
          <a:prstGeom prst="rect">
            <a:avLst/>
          </a:prstGeom>
          <a:solidFill>
            <a:srgbClr val="F8B3D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600">
                <a:latin typeface="Bricolage Grotesque"/>
                <a:ea typeface="Bricolage Grotesque"/>
                <a:cs typeface="Bricolage Grotesque"/>
                <a:sym typeface="Bricolage Grotesque"/>
              </a:rPr>
              <a:t>(2 min)</a:t>
            </a:r>
            <a:r>
              <a:rPr lang="en-GB" sz="1600">
                <a:latin typeface="Bricolage Grotesque"/>
                <a:ea typeface="Bricolage Grotesque"/>
                <a:cs typeface="Bricolage Grotesque"/>
                <a:sym typeface="Bricolage Grotesque"/>
              </a:rPr>
              <a:t> Discuss with the person next to you!</a:t>
            </a:r>
            <a:endParaRPr sz="1600">
              <a:latin typeface="Bricolage Grotesque"/>
              <a:ea typeface="Bricolage Grotesque"/>
              <a:cs typeface="Bricolage Grotesque"/>
              <a:sym typeface="Bricolage Grotesque"/>
            </a:endParaRPr>
          </a:p>
          <a:p>
            <a:pPr indent="0" lvl="0" marL="0" rtl="0" algn="ctr">
              <a:spcBef>
                <a:spcPts val="0"/>
              </a:spcBef>
              <a:spcAft>
                <a:spcPts val="0"/>
              </a:spcAft>
              <a:buNone/>
            </a:pPr>
            <a:r>
              <a:rPr b="1" lang="en-GB" sz="1600">
                <a:solidFill>
                  <a:srgbClr val="980000"/>
                </a:solidFill>
                <a:latin typeface="Bricolage Grotesque"/>
                <a:ea typeface="Bricolage Grotesque"/>
                <a:cs typeface="Bricolage Grotesque"/>
                <a:sym typeface="Bricolage Grotesque"/>
              </a:rPr>
              <a:t>THINK, PAIR, SHARE</a:t>
            </a:r>
            <a:endParaRPr b="1" sz="1600">
              <a:solidFill>
                <a:srgbClr val="980000"/>
              </a:solidFill>
              <a:latin typeface="Bricolage Grotesque"/>
              <a:ea typeface="Bricolage Grotesque"/>
              <a:cs typeface="Bricolage Grotesque"/>
              <a:sym typeface="Bricolage Grotesque"/>
            </a:endParaRPr>
          </a:p>
        </p:txBody>
      </p:sp>
      <p:pic>
        <p:nvPicPr>
          <p:cNvPr id="318" name="Google Shape;318;p56"/>
          <p:cNvPicPr preferRelativeResize="0"/>
          <p:nvPr/>
        </p:nvPicPr>
        <p:blipFill rotWithShape="1">
          <a:blip r:embed="rId3">
            <a:alphaModFix/>
          </a:blip>
          <a:srcRect b="0" l="15916" r="37884" t="0"/>
          <a:stretch/>
        </p:blipFill>
        <p:spPr>
          <a:xfrm>
            <a:off x="6280525" y="810075"/>
            <a:ext cx="2468026" cy="4006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57"/>
          <p:cNvSpPr txBox="1"/>
          <p:nvPr/>
        </p:nvSpPr>
        <p:spPr>
          <a:xfrm>
            <a:off x="104700" y="1321725"/>
            <a:ext cx="5049000" cy="3729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b="1" lang="en-GB" sz="2000">
                <a:solidFill>
                  <a:srgbClr val="2A3990"/>
                </a:solidFill>
                <a:latin typeface="Calibri"/>
                <a:ea typeface="Calibri"/>
                <a:cs typeface="Calibri"/>
                <a:sym typeface="Calibri"/>
              </a:rPr>
              <a:t>ROMEO</a:t>
            </a:r>
            <a:endParaRPr sz="2000">
              <a:solidFill>
                <a:schemeClr val="dk1"/>
              </a:solidFill>
              <a:latin typeface="Calibri"/>
              <a:ea typeface="Calibri"/>
              <a:cs typeface="Calibri"/>
              <a:sym typeface="Calibri"/>
            </a:endParaRPr>
          </a:p>
          <a:p>
            <a:pPr indent="0" lvl="0" marL="0" rtl="0" algn="l">
              <a:spcBef>
                <a:spcPts val="0"/>
              </a:spcBef>
              <a:spcAft>
                <a:spcPts val="0"/>
              </a:spcAft>
              <a:buNone/>
            </a:pPr>
            <a:r>
              <a:rPr lang="en-GB" sz="2000">
                <a:solidFill>
                  <a:srgbClr val="2A3990"/>
                </a:solidFill>
                <a:latin typeface="Calibri"/>
                <a:ea typeface="Calibri"/>
                <a:cs typeface="Calibri"/>
                <a:sym typeface="Calibri"/>
              </a:rPr>
              <a:t>Give me a torch: I am not for this ambling;</a:t>
            </a:r>
            <a:br>
              <a:rPr lang="en-GB" sz="2000">
                <a:solidFill>
                  <a:srgbClr val="2A3990"/>
                </a:solidFill>
                <a:latin typeface="Calibri"/>
                <a:ea typeface="Calibri"/>
                <a:cs typeface="Calibri"/>
                <a:sym typeface="Calibri"/>
              </a:rPr>
            </a:br>
            <a:r>
              <a:rPr lang="en-GB" sz="2000">
                <a:solidFill>
                  <a:srgbClr val="2A3990"/>
                </a:solidFill>
                <a:latin typeface="Calibri"/>
                <a:ea typeface="Calibri"/>
                <a:cs typeface="Calibri"/>
                <a:sym typeface="Calibri"/>
              </a:rPr>
              <a:t>Being but heavy, I will bear the light.</a:t>
            </a:r>
            <a:br>
              <a:rPr lang="en-GB" sz="2000">
                <a:solidFill>
                  <a:srgbClr val="2A3990"/>
                </a:solidFill>
                <a:latin typeface="Calibri"/>
                <a:ea typeface="Calibri"/>
                <a:cs typeface="Calibri"/>
                <a:sym typeface="Calibri"/>
              </a:rPr>
            </a:br>
            <a:endParaRPr sz="2000">
              <a:solidFill>
                <a:srgbClr val="2A3990"/>
              </a:solidFill>
              <a:latin typeface="Calibri"/>
              <a:ea typeface="Calibri"/>
              <a:cs typeface="Calibri"/>
              <a:sym typeface="Calibri"/>
            </a:endParaRPr>
          </a:p>
          <a:p>
            <a:pPr indent="0" lvl="0" marL="0" rtl="0" algn="l">
              <a:spcBef>
                <a:spcPts val="0"/>
              </a:spcBef>
              <a:spcAft>
                <a:spcPts val="0"/>
              </a:spcAft>
              <a:buClr>
                <a:schemeClr val="dk1"/>
              </a:buClr>
              <a:buFont typeface="Arial"/>
              <a:buNone/>
            </a:pPr>
            <a:r>
              <a:rPr b="1" lang="en-GB" sz="2000">
                <a:solidFill>
                  <a:srgbClr val="2A3990"/>
                </a:solidFill>
                <a:latin typeface="Calibri"/>
                <a:ea typeface="Calibri"/>
                <a:cs typeface="Calibri"/>
                <a:sym typeface="Calibri"/>
              </a:rPr>
              <a:t>MERCUTIO</a:t>
            </a:r>
            <a:endParaRPr sz="20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rPr lang="en-GB" sz="2000">
                <a:solidFill>
                  <a:srgbClr val="2A3990"/>
                </a:solidFill>
                <a:latin typeface="Calibri"/>
                <a:ea typeface="Calibri"/>
                <a:cs typeface="Calibri"/>
                <a:sym typeface="Calibri"/>
              </a:rPr>
              <a:t>Nay, gentle Romeo, we must have you dance.</a:t>
            </a:r>
            <a:endParaRPr sz="2000">
              <a:solidFill>
                <a:srgbClr val="2A3990"/>
              </a:solidFill>
              <a:latin typeface="Calibri"/>
              <a:ea typeface="Calibri"/>
              <a:cs typeface="Calibri"/>
              <a:sym typeface="Calibri"/>
            </a:endParaRPr>
          </a:p>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a:p>
            <a:pPr indent="0" lvl="0" marL="0" marR="0" rtl="0" algn="l">
              <a:spcBef>
                <a:spcPts val="0"/>
              </a:spcBef>
              <a:spcAft>
                <a:spcPts val="0"/>
              </a:spcAft>
              <a:buNone/>
            </a:pPr>
            <a:r>
              <a:rPr b="1" lang="en-GB" sz="2000">
                <a:solidFill>
                  <a:schemeClr val="dk1"/>
                </a:solidFill>
                <a:latin typeface="Calibri"/>
                <a:ea typeface="Calibri"/>
                <a:cs typeface="Calibri"/>
                <a:sym typeface="Calibri"/>
              </a:rPr>
              <a:t>Take out your copy of Shakespeare’s R&amp;J and go to Act I, Scene IV</a:t>
            </a:r>
            <a:endParaRPr b="1" sz="2000">
              <a:solidFill>
                <a:schemeClr val="dk1"/>
              </a:solidFill>
              <a:latin typeface="Calibri"/>
              <a:ea typeface="Calibri"/>
              <a:cs typeface="Calibri"/>
              <a:sym typeface="Calibri"/>
            </a:endParaRPr>
          </a:p>
        </p:txBody>
      </p:sp>
      <p:sp>
        <p:nvSpPr>
          <p:cNvPr id="324" name="Google Shape;324;p57"/>
          <p:cNvSpPr txBox="1"/>
          <p:nvPr/>
        </p:nvSpPr>
        <p:spPr>
          <a:xfrm>
            <a:off x="104700" y="573775"/>
            <a:ext cx="8934600" cy="543000"/>
          </a:xfrm>
          <a:prstGeom prst="rect">
            <a:avLst/>
          </a:prstGeom>
          <a:solidFill>
            <a:srgbClr val="FDE9D8"/>
          </a:solidFill>
          <a:ln cap="flat" cmpd="sng" w="12700">
            <a:solidFill>
              <a:srgbClr val="FF66CC"/>
            </a:solidFill>
            <a:prstDash val="solid"/>
            <a:miter lim="800000"/>
            <a:headEnd len="sm" w="sm" type="none"/>
            <a:tailEnd len="sm" w="sm" type="none"/>
          </a:ln>
        </p:spPr>
        <p:txBody>
          <a:bodyPr anchorCtr="0" anchor="t" bIns="45700" lIns="91425" spcFirstLastPara="1" rIns="91425" wrap="square" tIns="45700">
            <a:noAutofit/>
          </a:bodyPr>
          <a:lstStyle/>
          <a:p>
            <a:pPr indent="0" lvl="0" marL="0" rtl="0" algn="ctr">
              <a:lnSpc>
                <a:spcPct val="115000"/>
              </a:lnSpc>
              <a:spcBef>
                <a:spcPts val="0"/>
              </a:spcBef>
              <a:spcAft>
                <a:spcPts val="0"/>
              </a:spcAft>
              <a:buNone/>
            </a:pPr>
            <a:r>
              <a:rPr lang="en-GB" sz="2800">
                <a:solidFill>
                  <a:srgbClr val="2A3990"/>
                </a:solidFill>
                <a:latin typeface="Permanent Marker"/>
                <a:ea typeface="Permanent Marker"/>
                <a:cs typeface="Permanent Marker"/>
                <a:sym typeface="Permanent Marker"/>
              </a:rPr>
              <a:t>So how is Mercutio first introduced to us?</a:t>
            </a:r>
            <a:endParaRPr sz="2800">
              <a:solidFill>
                <a:srgbClr val="2A3990"/>
              </a:solidFill>
              <a:latin typeface="Permanent Marker"/>
              <a:ea typeface="Permanent Marker"/>
              <a:cs typeface="Permanent Marker"/>
              <a:sym typeface="Permanent Marker"/>
            </a:endParaRPr>
          </a:p>
          <a:p>
            <a:pPr indent="0" lvl="0" marL="0" marR="0" rtl="0" algn="ctr">
              <a:spcBef>
                <a:spcPts val="1600"/>
              </a:spcBef>
              <a:spcAft>
                <a:spcPts val="0"/>
              </a:spcAft>
              <a:buNone/>
            </a:pPr>
            <a:r>
              <a:t/>
            </a:r>
            <a:endParaRPr sz="3200">
              <a:solidFill>
                <a:schemeClr val="dk1"/>
              </a:solidFill>
              <a:latin typeface="Permanent Marker"/>
              <a:ea typeface="Permanent Marker"/>
              <a:cs typeface="Permanent Marker"/>
              <a:sym typeface="Permanent Marker"/>
            </a:endParaRPr>
          </a:p>
        </p:txBody>
      </p:sp>
      <p:pic>
        <p:nvPicPr>
          <p:cNvPr id="325" name="Google Shape;325;p57"/>
          <p:cNvPicPr preferRelativeResize="0"/>
          <p:nvPr/>
        </p:nvPicPr>
        <p:blipFill>
          <a:blip r:embed="rId3">
            <a:alphaModFix/>
          </a:blip>
          <a:stretch>
            <a:fillRect/>
          </a:stretch>
        </p:blipFill>
        <p:spPr>
          <a:xfrm>
            <a:off x="6646050" y="1537575"/>
            <a:ext cx="2393250" cy="3114100"/>
          </a:xfrm>
          <a:prstGeom prst="rect">
            <a:avLst/>
          </a:prstGeom>
          <a:noFill/>
          <a:ln>
            <a:noFill/>
          </a:ln>
        </p:spPr>
      </p:pic>
      <p:pic>
        <p:nvPicPr>
          <p:cNvPr id="326" name="Google Shape;326;p57"/>
          <p:cNvPicPr preferRelativeResize="0"/>
          <p:nvPr/>
        </p:nvPicPr>
        <p:blipFill rotWithShape="1">
          <a:blip r:embed="rId4">
            <a:alphaModFix/>
          </a:blip>
          <a:srcRect b="0" l="17994" r="42414" t="0"/>
          <a:stretch/>
        </p:blipFill>
        <p:spPr>
          <a:xfrm>
            <a:off x="5235675" y="1936500"/>
            <a:ext cx="1547274" cy="2931049"/>
          </a:xfrm>
          <a:prstGeom prst="rect">
            <a:avLst/>
          </a:prstGeom>
          <a:noFill/>
          <a:ln cap="flat" cmpd="sng" w="38100">
            <a:solidFill>
              <a:srgbClr val="FF66CC"/>
            </a:solidFill>
            <a:prstDash val="solid"/>
            <a:round/>
            <a:headEnd len="sm" w="sm" type="none"/>
            <a:tailEnd len="sm" w="sm" type="none"/>
          </a:ln>
        </p:spPr>
      </p:pic>
      <p:sp>
        <p:nvSpPr>
          <p:cNvPr id="327" name="Google Shape;327;p57"/>
          <p:cNvSpPr/>
          <p:nvPr/>
        </p:nvSpPr>
        <p:spPr>
          <a:xfrm>
            <a:off x="-1" y="4975"/>
            <a:ext cx="9144000" cy="465600"/>
          </a:xfrm>
          <a:prstGeom prst="rect">
            <a:avLst/>
          </a:prstGeom>
          <a:solidFill>
            <a:srgbClr val="00B0F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Act I, Scene IV: Mercutio</a:t>
            </a:r>
            <a:endParaRPr sz="4000">
              <a:solidFill>
                <a:schemeClr val="dk1"/>
              </a:solidFill>
              <a:latin typeface="Eagle Lake"/>
              <a:ea typeface="Eagle Lake"/>
              <a:cs typeface="Eagle Lake"/>
              <a:sym typeface="Eagle Lak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323"/>
                                        </p:tgtEl>
                                        <p:attrNameLst>
                                          <p:attrName>style.visibility</p:attrName>
                                        </p:attrNameLst>
                                      </p:cBhvr>
                                      <p:to>
                                        <p:strVal val="visible"/>
                                      </p:to>
                                    </p:set>
                                    <p:anim calcmode="lin" valueType="num">
                                      <p:cBhvr additive="base">
                                        <p:cTn dur="500"/>
                                        <p:tgtEl>
                                          <p:spTgt spid="323"/>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58"/>
          <p:cNvSpPr/>
          <p:nvPr/>
        </p:nvSpPr>
        <p:spPr>
          <a:xfrm>
            <a:off x="-1" y="4975"/>
            <a:ext cx="9144000" cy="465600"/>
          </a:xfrm>
          <a:prstGeom prst="rect">
            <a:avLst/>
          </a:prstGeom>
          <a:solidFill>
            <a:srgbClr val="00B0F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Act I, Scene IV: Mercutio</a:t>
            </a:r>
            <a:endParaRPr sz="4000">
              <a:solidFill>
                <a:schemeClr val="dk1"/>
              </a:solidFill>
              <a:latin typeface="Eagle Lake"/>
              <a:ea typeface="Eagle Lake"/>
              <a:cs typeface="Eagle Lake"/>
              <a:sym typeface="Eagle Lake"/>
            </a:endParaRPr>
          </a:p>
        </p:txBody>
      </p:sp>
      <p:sp>
        <p:nvSpPr>
          <p:cNvPr id="333" name="Google Shape;333;p58"/>
          <p:cNvSpPr txBox="1"/>
          <p:nvPr/>
        </p:nvSpPr>
        <p:spPr>
          <a:xfrm>
            <a:off x="78100" y="553075"/>
            <a:ext cx="2073600" cy="40587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GB" sz="1900">
                <a:solidFill>
                  <a:schemeClr val="dk1"/>
                </a:solidFill>
                <a:latin typeface="Calibri"/>
                <a:ea typeface="Calibri"/>
                <a:cs typeface="Calibri"/>
                <a:sym typeface="Calibri"/>
              </a:rPr>
              <a:t>In this simplified version of the scene, think about what impression Shakespeare is trying to give of Mercutio. Why do you think he does this?</a:t>
            </a:r>
            <a:endParaRPr sz="1900">
              <a:solidFill>
                <a:schemeClr val="dk1"/>
              </a:solidFill>
              <a:latin typeface="Calibri"/>
              <a:ea typeface="Calibri"/>
              <a:cs typeface="Calibri"/>
              <a:sym typeface="Calibri"/>
            </a:endParaRPr>
          </a:p>
          <a:p>
            <a:pPr indent="0" lvl="0" marL="0" rtl="0" algn="l">
              <a:lnSpc>
                <a:spcPct val="115000"/>
              </a:lnSpc>
              <a:spcBef>
                <a:spcPts val="560"/>
              </a:spcBef>
              <a:spcAft>
                <a:spcPts val="1600"/>
              </a:spcAft>
              <a:buNone/>
            </a:pPr>
            <a:r>
              <a:rPr b="1" lang="en-GB" sz="2000">
                <a:solidFill>
                  <a:srgbClr val="C00000"/>
                </a:solidFill>
                <a:latin typeface="Calibri"/>
                <a:ea typeface="Calibri"/>
                <a:cs typeface="Calibri"/>
                <a:sym typeface="Calibri"/>
              </a:rPr>
              <a:t>Can you add any adjectives to your initial ideas?</a:t>
            </a:r>
            <a:endParaRPr b="1" sz="2000">
              <a:solidFill>
                <a:srgbClr val="C00000"/>
              </a:solidFill>
              <a:latin typeface="Calibri"/>
              <a:ea typeface="Calibri"/>
              <a:cs typeface="Calibri"/>
              <a:sym typeface="Calibri"/>
            </a:endParaRPr>
          </a:p>
        </p:txBody>
      </p:sp>
      <p:sp>
        <p:nvSpPr>
          <p:cNvPr id="334" name="Google Shape;334;p58"/>
          <p:cNvSpPr/>
          <p:nvPr/>
        </p:nvSpPr>
        <p:spPr>
          <a:xfrm>
            <a:off x="2151775" y="608675"/>
            <a:ext cx="3917400" cy="1971900"/>
          </a:xfrm>
          <a:prstGeom prst="rect">
            <a:avLst/>
          </a:prstGeom>
          <a:noFill/>
          <a:ln cap="flat" cmpd="sng" w="9525">
            <a:solidFill>
              <a:srgbClr val="2A399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1800">
                <a:solidFill>
                  <a:srgbClr val="2A3990"/>
                </a:solidFill>
                <a:latin typeface="Calibri"/>
                <a:ea typeface="Calibri"/>
                <a:cs typeface="Calibri"/>
                <a:sym typeface="Calibri"/>
              </a:rPr>
              <a:t>ROMEO</a:t>
            </a:r>
            <a:r>
              <a:rPr lang="en-GB" sz="1800">
                <a:solidFill>
                  <a:srgbClr val="2A3990"/>
                </a:solidFill>
                <a:latin typeface="Calibri"/>
                <a:ea typeface="Calibri"/>
                <a:cs typeface="Calibri"/>
                <a:sym typeface="Calibri"/>
              </a:rPr>
              <a:t> </a:t>
            </a:r>
            <a:endParaRPr sz="1800">
              <a:solidFill>
                <a:srgbClr val="2A3990"/>
              </a:solidFill>
              <a:latin typeface="Calibri"/>
              <a:ea typeface="Calibri"/>
              <a:cs typeface="Calibri"/>
              <a:sym typeface="Calibri"/>
            </a:endParaRPr>
          </a:p>
          <a:p>
            <a:pPr indent="0" lvl="0" marL="0" marR="0" rtl="0" algn="l">
              <a:spcBef>
                <a:spcPts val="0"/>
              </a:spcBef>
              <a:spcAft>
                <a:spcPts val="0"/>
              </a:spcAft>
              <a:buNone/>
            </a:pPr>
            <a:r>
              <a:rPr lang="en-GB" sz="1800">
                <a:solidFill>
                  <a:srgbClr val="2A3990"/>
                </a:solidFill>
                <a:latin typeface="Calibri"/>
                <a:ea typeface="Calibri"/>
                <a:cs typeface="Calibri"/>
                <a:sym typeface="Calibri"/>
              </a:rPr>
              <a:t>Thou Talkst of Nothing</a:t>
            </a:r>
            <a:endParaRPr sz="1800">
              <a:latin typeface="Calibri"/>
              <a:ea typeface="Calibri"/>
              <a:cs typeface="Calibri"/>
              <a:sym typeface="Calibri"/>
            </a:endParaRPr>
          </a:p>
          <a:p>
            <a:pPr indent="0" lvl="0" marL="0" marR="0" rtl="0" algn="l">
              <a:spcBef>
                <a:spcPts val="0"/>
              </a:spcBef>
              <a:spcAft>
                <a:spcPts val="0"/>
              </a:spcAft>
              <a:buNone/>
            </a:pPr>
            <a:r>
              <a:rPr b="1" lang="en-GB" sz="1800">
                <a:solidFill>
                  <a:srgbClr val="2A3990"/>
                </a:solidFill>
                <a:latin typeface="Calibri"/>
                <a:ea typeface="Calibri"/>
                <a:cs typeface="Calibri"/>
                <a:sym typeface="Calibri"/>
              </a:rPr>
              <a:t>MERCUTIO</a:t>
            </a:r>
            <a:endParaRPr b="1" sz="1800">
              <a:solidFill>
                <a:srgbClr val="2A3990"/>
              </a:solidFill>
              <a:latin typeface="Calibri"/>
              <a:ea typeface="Calibri"/>
              <a:cs typeface="Calibri"/>
              <a:sym typeface="Calibri"/>
            </a:endParaRPr>
          </a:p>
          <a:p>
            <a:pPr indent="0" lvl="0" marL="0" marR="0" rtl="0" algn="l">
              <a:spcBef>
                <a:spcPts val="0"/>
              </a:spcBef>
              <a:spcAft>
                <a:spcPts val="0"/>
              </a:spcAft>
              <a:buNone/>
            </a:pPr>
            <a:r>
              <a:rPr lang="en-GB" sz="1800">
                <a:solidFill>
                  <a:srgbClr val="2A3990"/>
                </a:solidFill>
                <a:latin typeface="Calibri"/>
                <a:ea typeface="Calibri"/>
                <a:cs typeface="Calibri"/>
                <a:sym typeface="Calibri"/>
              </a:rPr>
              <a:t>True, I talk of dreams,</a:t>
            </a:r>
            <a:endParaRPr sz="1800">
              <a:latin typeface="Calibri"/>
              <a:ea typeface="Calibri"/>
              <a:cs typeface="Calibri"/>
              <a:sym typeface="Calibri"/>
            </a:endParaRPr>
          </a:p>
          <a:p>
            <a:pPr indent="0" lvl="0" marL="0" marR="0" rtl="0" algn="l">
              <a:spcBef>
                <a:spcPts val="0"/>
              </a:spcBef>
              <a:spcAft>
                <a:spcPts val="0"/>
              </a:spcAft>
              <a:buNone/>
            </a:pPr>
            <a:r>
              <a:rPr lang="en-GB" sz="1800">
                <a:solidFill>
                  <a:srgbClr val="2A3990"/>
                </a:solidFill>
                <a:latin typeface="Calibri"/>
                <a:ea typeface="Calibri"/>
                <a:cs typeface="Calibri"/>
                <a:sym typeface="Calibri"/>
              </a:rPr>
              <a:t>Which are the children of an idle brain,</a:t>
            </a:r>
            <a:endParaRPr sz="1800">
              <a:latin typeface="Calibri"/>
              <a:ea typeface="Calibri"/>
              <a:cs typeface="Calibri"/>
              <a:sym typeface="Calibri"/>
            </a:endParaRPr>
          </a:p>
          <a:p>
            <a:pPr indent="0" lvl="0" marL="0" marR="0" rtl="0" algn="l">
              <a:spcBef>
                <a:spcPts val="0"/>
              </a:spcBef>
              <a:spcAft>
                <a:spcPts val="0"/>
              </a:spcAft>
              <a:buNone/>
            </a:pPr>
            <a:r>
              <a:rPr lang="en-GB" sz="1800">
                <a:solidFill>
                  <a:srgbClr val="2A3990"/>
                </a:solidFill>
                <a:latin typeface="Calibri"/>
                <a:ea typeface="Calibri"/>
                <a:cs typeface="Calibri"/>
                <a:sym typeface="Calibri"/>
              </a:rPr>
              <a:t>Begot of nothing but vain fantasy,</a:t>
            </a:r>
            <a:endParaRPr sz="1800">
              <a:latin typeface="Calibri"/>
              <a:ea typeface="Calibri"/>
              <a:cs typeface="Calibri"/>
              <a:sym typeface="Calibri"/>
            </a:endParaRPr>
          </a:p>
          <a:p>
            <a:pPr indent="0" lvl="0" marL="0" marR="0" rtl="0" algn="l">
              <a:spcBef>
                <a:spcPts val="0"/>
              </a:spcBef>
              <a:spcAft>
                <a:spcPts val="0"/>
              </a:spcAft>
              <a:buNone/>
            </a:pPr>
            <a:r>
              <a:rPr lang="en-GB" sz="1800">
                <a:solidFill>
                  <a:srgbClr val="2A3990"/>
                </a:solidFill>
                <a:latin typeface="Calibri"/>
                <a:ea typeface="Calibri"/>
                <a:cs typeface="Calibri"/>
                <a:sym typeface="Calibri"/>
              </a:rPr>
              <a:t>Which is as thin of substance as the air</a:t>
            </a:r>
            <a:endParaRPr sz="1800">
              <a:solidFill>
                <a:srgbClr val="2A3990"/>
              </a:solidFill>
              <a:latin typeface="Calibri"/>
              <a:ea typeface="Calibri"/>
              <a:cs typeface="Calibri"/>
              <a:sym typeface="Calibri"/>
            </a:endParaRPr>
          </a:p>
        </p:txBody>
      </p:sp>
      <p:sp>
        <p:nvSpPr>
          <p:cNvPr id="335" name="Google Shape;335;p58"/>
          <p:cNvSpPr/>
          <p:nvPr/>
        </p:nvSpPr>
        <p:spPr>
          <a:xfrm>
            <a:off x="2151775" y="2718675"/>
            <a:ext cx="3917400" cy="1971900"/>
          </a:xfrm>
          <a:prstGeom prst="rect">
            <a:avLst/>
          </a:prstGeom>
          <a:noFill/>
          <a:ln cap="flat" cmpd="sng" w="9525">
            <a:solidFill>
              <a:srgbClr val="2A399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1800">
                <a:solidFill>
                  <a:srgbClr val="2A3990"/>
                </a:solidFill>
                <a:latin typeface="Calibri"/>
                <a:ea typeface="Calibri"/>
                <a:cs typeface="Calibri"/>
                <a:sym typeface="Calibri"/>
              </a:rPr>
              <a:t>ROMEO</a:t>
            </a:r>
            <a:endParaRPr sz="1800">
              <a:solidFill>
                <a:srgbClr val="2A3990"/>
              </a:solidFill>
              <a:latin typeface="Calibri"/>
              <a:ea typeface="Calibri"/>
              <a:cs typeface="Calibri"/>
              <a:sym typeface="Calibri"/>
            </a:endParaRPr>
          </a:p>
          <a:p>
            <a:pPr indent="0" lvl="0" marL="0" marR="0" rtl="0" algn="l">
              <a:spcBef>
                <a:spcPts val="0"/>
              </a:spcBef>
              <a:spcAft>
                <a:spcPts val="0"/>
              </a:spcAft>
              <a:buNone/>
            </a:pPr>
            <a:r>
              <a:rPr lang="en-GB" sz="1800">
                <a:solidFill>
                  <a:srgbClr val="2A3990"/>
                </a:solidFill>
                <a:latin typeface="Calibri"/>
                <a:ea typeface="Calibri"/>
                <a:cs typeface="Calibri"/>
                <a:sym typeface="Calibri"/>
              </a:rPr>
              <a:t>Is love a tender thing? it is too rough,</a:t>
            </a:r>
            <a:br>
              <a:rPr lang="en-GB" sz="1800">
                <a:solidFill>
                  <a:srgbClr val="2A3990"/>
                </a:solidFill>
                <a:latin typeface="Calibri"/>
                <a:ea typeface="Calibri"/>
                <a:cs typeface="Calibri"/>
                <a:sym typeface="Calibri"/>
              </a:rPr>
            </a:br>
            <a:r>
              <a:rPr lang="en-GB" sz="1800">
                <a:solidFill>
                  <a:srgbClr val="2A3990"/>
                </a:solidFill>
                <a:latin typeface="Calibri"/>
                <a:ea typeface="Calibri"/>
                <a:cs typeface="Calibri"/>
                <a:sym typeface="Calibri"/>
              </a:rPr>
              <a:t>Too rude, too boisterous, and it pricks like thorn.</a:t>
            </a:r>
            <a:endParaRPr sz="1800">
              <a:latin typeface="Calibri"/>
              <a:ea typeface="Calibri"/>
              <a:cs typeface="Calibri"/>
              <a:sym typeface="Calibri"/>
            </a:endParaRPr>
          </a:p>
          <a:p>
            <a:pPr indent="0" lvl="0" marL="0" marR="0" rtl="0" algn="l">
              <a:spcBef>
                <a:spcPts val="0"/>
              </a:spcBef>
              <a:spcAft>
                <a:spcPts val="0"/>
              </a:spcAft>
              <a:buNone/>
            </a:pPr>
            <a:r>
              <a:rPr b="1" lang="en-GB" sz="1800">
                <a:solidFill>
                  <a:srgbClr val="2A3990"/>
                </a:solidFill>
                <a:latin typeface="Calibri"/>
                <a:ea typeface="Calibri"/>
                <a:cs typeface="Calibri"/>
                <a:sym typeface="Calibri"/>
              </a:rPr>
              <a:t>MERCUTIO</a:t>
            </a:r>
            <a:endParaRPr sz="1800">
              <a:solidFill>
                <a:srgbClr val="2A3990"/>
              </a:solidFill>
              <a:latin typeface="Calibri"/>
              <a:ea typeface="Calibri"/>
              <a:cs typeface="Calibri"/>
              <a:sym typeface="Calibri"/>
            </a:endParaRPr>
          </a:p>
          <a:p>
            <a:pPr indent="0" lvl="0" marL="0" marR="0" rtl="0" algn="l">
              <a:spcBef>
                <a:spcPts val="0"/>
              </a:spcBef>
              <a:spcAft>
                <a:spcPts val="0"/>
              </a:spcAft>
              <a:buNone/>
            </a:pPr>
            <a:r>
              <a:rPr lang="en-GB" sz="1800">
                <a:solidFill>
                  <a:srgbClr val="2A3990"/>
                </a:solidFill>
                <a:latin typeface="Calibri"/>
                <a:ea typeface="Calibri"/>
                <a:cs typeface="Calibri"/>
                <a:sym typeface="Calibri"/>
              </a:rPr>
              <a:t>If love be rough with you, be rough with love;</a:t>
            </a:r>
            <a:endParaRPr sz="1800">
              <a:latin typeface="Calibri"/>
              <a:ea typeface="Calibri"/>
              <a:cs typeface="Calibri"/>
              <a:sym typeface="Calibri"/>
            </a:endParaRPr>
          </a:p>
        </p:txBody>
      </p:sp>
      <p:sp>
        <p:nvSpPr>
          <p:cNvPr id="336" name="Google Shape;336;p58"/>
          <p:cNvSpPr/>
          <p:nvPr/>
        </p:nvSpPr>
        <p:spPr>
          <a:xfrm>
            <a:off x="6163571" y="606737"/>
            <a:ext cx="2880300" cy="2308200"/>
          </a:xfrm>
          <a:prstGeom prst="rect">
            <a:avLst/>
          </a:prstGeom>
          <a:noFill/>
          <a:ln cap="flat" cmpd="sng" w="9525">
            <a:solidFill>
              <a:srgbClr val="2A399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1800">
                <a:solidFill>
                  <a:srgbClr val="2A3990"/>
                </a:solidFill>
                <a:latin typeface="Calibri"/>
                <a:ea typeface="Calibri"/>
                <a:cs typeface="Calibri"/>
                <a:sym typeface="Calibri"/>
              </a:rPr>
              <a:t>ROMEO</a:t>
            </a:r>
            <a:endParaRPr sz="1800">
              <a:solidFill>
                <a:srgbClr val="2A3990"/>
              </a:solidFill>
              <a:latin typeface="Calibri"/>
              <a:ea typeface="Calibri"/>
              <a:cs typeface="Calibri"/>
              <a:sym typeface="Calibri"/>
            </a:endParaRPr>
          </a:p>
          <a:p>
            <a:pPr indent="0" lvl="0" marL="0" marR="0" rtl="0" algn="l">
              <a:spcBef>
                <a:spcPts val="0"/>
              </a:spcBef>
              <a:spcAft>
                <a:spcPts val="0"/>
              </a:spcAft>
              <a:buNone/>
            </a:pPr>
            <a:r>
              <a:rPr lang="en-GB" sz="1800">
                <a:solidFill>
                  <a:srgbClr val="2A3990"/>
                </a:solidFill>
                <a:latin typeface="Calibri"/>
                <a:ea typeface="Calibri"/>
                <a:cs typeface="Calibri"/>
                <a:sym typeface="Calibri"/>
              </a:rPr>
              <a:t>I dream'd a dream to-night.</a:t>
            </a:r>
            <a:endParaRPr sz="1800">
              <a:latin typeface="Calibri"/>
              <a:ea typeface="Calibri"/>
              <a:cs typeface="Calibri"/>
              <a:sym typeface="Calibri"/>
            </a:endParaRPr>
          </a:p>
          <a:p>
            <a:pPr indent="0" lvl="0" marL="0" marR="0" rtl="0" algn="l">
              <a:spcBef>
                <a:spcPts val="0"/>
              </a:spcBef>
              <a:spcAft>
                <a:spcPts val="0"/>
              </a:spcAft>
              <a:buNone/>
            </a:pPr>
            <a:r>
              <a:rPr b="1" lang="en-GB" sz="1800">
                <a:solidFill>
                  <a:srgbClr val="2A3990"/>
                </a:solidFill>
                <a:latin typeface="Calibri"/>
                <a:ea typeface="Calibri"/>
                <a:cs typeface="Calibri"/>
                <a:sym typeface="Calibri"/>
              </a:rPr>
              <a:t>MERCUTIO</a:t>
            </a:r>
            <a:endParaRPr sz="1800">
              <a:solidFill>
                <a:srgbClr val="2A3990"/>
              </a:solidFill>
              <a:latin typeface="Calibri"/>
              <a:ea typeface="Calibri"/>
              <a:cs typeface="Calibri"/>
              <a:sym typeface="Calibri"/>
            </a:endParaRPr>
          </a:p>
          <a:p>
            <a:pPr indent="0" lvl="0" marL="0" marR="0" rtl="0" algn="l">
              <a:spcBef>
                <a:spcPts val="0"/>
              </a:spcBef>
              <a:spcAft>
                <a:spcPts val="0"/>
              </a:spcAft>
              <a:buNone/>
            </a:pPr>
            <a:r>
              <a:rPr lang="en-GB" sz="1800">
                <a:solidFill>
                  <a:srgbClr val="2A3990"/>
                </a:solidFill>
                <a:latin typeface="Calibri"/>
                <a:ea typeface="Calibri"/>
                <a:cs typeface="Calibri"/>
                <a:sym typeface="Calibri"/>
              </a:rPr>
              <a:t>And so did I.</a:t>
            </a:r>
            <a:endParaRPr sz="1800">
              <a:latin typeface="Calibri"/>
              <a:ea typeface="Calibri"/>
              <a:cs typeface="Calibri"/>
              <a:sym typeface="Calibri"/>
            </a:endParaRPr>
          </a:p>
          <a:p>
            <a:pPr indent="0" lvl="0" marL="0" marR="0" rtl="0" algn="l">
              <a:spcBef>
                <a:spcPts val="0"/>
              </a:spcBef>
              <a:spcAft>
                <a:spcPts val="0"/>
              </a:spcAft>
              <a:buNone/>
            </a:pPr>
            <a:r>
              <a:rPr b="1" lang="en-GB" sz="1800">
                <a:solidFill>
                  <a:srgbClr val="2A3990"/>
                </a:solidFill>
                <a:latin typeface="Calibri"/>
                <a:ea typeface="Calibri"/>
                <a:cs typeface="Calibri"/>
                <a:sym typeface="Calibri"/>
              </a:rPr>
              <a:t>ROMEO</a:t>
            </a:r>
            <a:endParaRPr sz="1800">
              <a:solidFill>
                <a:srgbClr val="2A3990"/>
              </a:solidFill>
              <a:latin typeface="Calibri"/>
              <a:ea typeface="Calibri"/>
              <a:cs typeface="Calibri"/>
              <a:sym typeface="Calibri"/>
            </a:endParaRPr>
          </a:p>
          <a:p>
            <a:pPr indent="0" lvl="0" marL="0" marR="0" rtl="0" algn="l">
              <a:spcBef>
                <a:spcPts val="0"/>
              </a:spcBef>
              <a:spcAft>
                <a:spcPts val="0"/>
              </a:spcAft>
              <a:buNone/>
            </a:pPr>
            <a:r>
              <a:rPr lang="en-GB" sz="1800">
                <a:solidFill>
                  <a:srgbClr val="2A3990"/>
                </a:solidFill>
                <a:latin typeface="Calibri"/>
                <a:ea typeface="Calibri"/>
                <a:cs typeface="Calibri"/>
                <a:sym typeface="Calibri"/>
              </a:rPr>
              <a:t>Well, what was yours?</a:t>
            </a:r>
            <a:endParaRPr sz="1800">
              <a:latin typeface="Calibri"/>
              <a:ea typeface="Calibri"/>
              <a:cs typeface="Calibri"/>
              <a:sym typeface="Calibri"/>
            </a:endParaRPr>
          </a:p>
          <a:p>
            <a:pPr indent="0" lvl="0" marL="0" marR="0" rtl="0" algn="l">
              <a:spcBef>
                <a:spcPts val="0"/>
              </a:spcBef>
              <a:spcAft>
                <a:spcPts val="0"/>
              </a:spcAft>
              <a:buNone/>
            </a:pPr>
            <a:r>
              <a:rPr b="1" lang="en-GB" sz="1800">
                <a:solidFill>
                  <a:srgbClr val="2A3990"/>
                </a:solidFill>
                <a:latin typeface="Calibri"/>
                <a:ea typeface="Calibri"/>
                <a:cs typeface="Calibri"/>
                <a:sym typeface="Calibri"/>
              </a:rPr>
              <a:t>MERCUTIO</a:t>
            </a:r>
            <a:endParaRPr sz="1800">
              <a:solidFill>
                <a:srgbClr val="2A3990"/>
              </a:solidFill>
              <a:latin typeface="Calibri"/>
              <a:ea typeface="Calibri"/>
              <a:cs typeface="Calibri"/>
              <a:sym typeface="Calibri"/>
            </a:endParaRPr>
          </a:p>
          <a:p>
            <a:pPr indent="0" lvl="0" marL="0" marR="0" rtl="0" algn="l">
              <a:spcBef>
                <a:spcPts val="0"/>
              </a:spcBef>
              <a:spcAft>
                <a:spcPts val="0"/>
              </a:spcAft>
              <a:buNone/>
            </a:pPr>
            <a:r>
              <a:rPr lang="en-GB" sz="1800">
                <a:solidFill>
                  <a:srgbClr val="2A3990"/>
                </a:solidFill>
                <a:latin typeface="Calibri"/>
                <a:ea typeface="Calibri"/>
                <a:cs typeface="Calibri"/>
                <a:sym typeface="Calibri"/>
              </a:rPr>
              <a:t>That dreamers often lie.</a:t>
            </a:r>
            <a:endParaRPr sz="1800">
              <a:latin typeface="Calibri"/>
              <a:ea typeface="Calibri"/>
              <a:cs typeface="Calibri"/>
              <a:sym typeface="Calibri"/>
            </a:endParaRPr>
          </a:p>
        </p:txBody>
      </p:sp>
      <p:sp>
        <p:nvSpPr>
          <p:cNvPr id="337" name="Google Shape;337;p58"/>
          <p:cNvSpPr/>
          <p:nvPr/>
        </p:nvSpPr>
        <p:spPr>
          <a:xfrm>
            <a:off x="6163575" y="3025675"/>
            <a:ext cx="2880300" cy="1665000"/>
          </a:xfrm>
          <a:prstGeom prst="rect">
            <a:avLst/>
          </a:prstGeom>
          <a:noFill/>
          <a:ln cap="flat" cmpd="sng" w="9525">
            <a:solidFill>
              <a:srgbClr val="2A399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1800">
                <a:solidFill>
                  <a:srgbClr val="2A3990"/>
                </a:solidFill>
                <a:latin typeface="Calibri"/>
                <a:ea typeface="Calibri"/>
                <a:cs typeface="Calibri"/>
                <a:sym typeface="Calibri"/>
              </a:rPr>
              <a:t>MERCUTIO</a:t>
            </a:r>
            <a:endParaRPr sz="1800">
              <a:latin typeface="Calibri"/>
              <a:ea typeface="Calibri"/>
              <a:cs typeface="Calibri"/>
              <a:sym typeface="Calibri"/>
            </a:endParaRPr>
          </a:p>
          <a:p>
            <a:pPr indent="0" lvl="0" marL="0" marR="0" rtl="0" algn="l">
              <a:spcBef>
                <a:spcPts val="0"/>
              </a:spcBef>
              <a:spcAft>
                <a:spcPts val="0"/>
              </a:spcAft>
              <a:buNone/>
            </a:pPr>
            <a:r>
              <a:rPr lang="en-GB" sz="1800">
                <a:solidFill>
                  <a:srgbClr val="2A3990"/>
                </a:solidFill>
                <a:latin typeface="Calibri"/>
                <a:ea typeface="Calibri"/>
                <a:cs typeface="Calibri"/>
                <a:sym typeface="Calibri"/>
              </a:rPr>
              <a:t>Or, save your reverence, love, wherein thou stickest </a:t>
            </a:r>
            <a:endParaRPr sz="1800">
              <a:latin typeface="Calibri"/>
              <a:ea typeface="Calibri"/>
              <a:cs typeface="Calibri"/>
              <a:sym typeface="Calibri"/>
            </a:endParaRPr>
          </a:p>
          <a:p>
            <a:pPr indent="0" lvl="0" marL="0" marR="0" rtl="0" algn="l">
              <a:spcBef>
                <a:spcPts val="0"/>
              </a:spcBef>
              <a:spcAft>
                <a:spcPts val="0"/>
              </a:spcAft>
              <a:buNone/>
            </a:pPr>
            <a:r>
              <a:rPr lang="en-GB" sz="1800">
                <a:solidFill>
                  <a:srgbClr val="2A3990"/>
                </a:solidFill>
                <a:latin typeface="Calibri"/>
                <a:ea typeface="Calibri"/>
                <a:cs typeface="Calibri"/>
                <a:sym typeface="Calibri"/>
              </a:rPr>
              <a:t>Up to the ears. Come, we burn daylight, ho!</a:t>
            </a:r>
            <a:endParaRPr sz="1800">
              <a:solidFill>
                <a:srgbClr val="2A3990"/>
              </a:solidFill>
              <a:latin typeface="Calibri"/>
              <a:ea typeface="Calibri"/>
              <a:cs typeface="Calibri"/>
              <a:sym typeface="Calibri"/>
            </a:endParaRPr>
          </a:p>
        </p:txBody>
      </p:sp>
      <p:sp>
        <p:nvSpPr>
          <p:cNvPr id="338" name="Google Shape;338;p58"/>
          <p:cNvSpPr/>
          <p:nvPr/>
        </p:nvSpPr>
        <p:spPr>
          <a:xfrm>
            <a:off x="5751225" y="646050"/>
            <a:ext cx="276600" cy="246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latin typeface="Amaranth"/>
                <a:ea typeface="Amaranth"/>
                <a:cs typeface="Amaranth"/>
                <a:sym typeface="Amaranth"/>
              </a:rPr>
              <a:t>1</a:t>
            </a:r>
            <a:endParaRPr b="1">
              <a:latin typeface="Amaranth"/>
              <a:ea typeface="Amaranth"/>
              <a:cs typeface="Amaranth"/>
              <a:sym typeface="Amaranth"/>
            </a:endParaRPr>
          </a:p>
        </p:txBody>
      </p:sp>
      <p:sp>
        <p:nvSpPr>
          <p:cNvPr id="339" name="Google Shape;339;p58"/>
          <p:cNvSpPr/>
          <p:nvPr/>
        </p:nvSpPr>
        <p:spPr>
          <a:xfrm>
            <a:off x="5751225" y="2751525"/>
            <a:ext cx="276600" cy="246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latin typeface="Amaranth"/>
                <a:ea typeface="Amaranth"/>
                <a:cs typeface="Amaranth"/>
                <a:sym typeface="Amaranth"/>
              </a:rPr>
              <a:t>2</a:t>
            </a:r>
            <a:endParaRPr b="1">
              <a:latin typeface="Amaranth"/>
              <a:ea typeface="Amaranth"/>
              <a:cs typeface="Amaranth"/>
              <a:sym typeface="Amaranth"/>
            </a:endParaRPr>
          </a:p>
        </p:txBody>
      </p:sp>
      <p:sp>
        <p:nvSpPr>
          <p:cNvPr id="340" name="Google Shape;340;p58"/>
          <p:cNvSpPr/>
          <p:nvPr/>
        </p:nvSpPr>
        <p:spPr>
          <a:xfrm>
            <a:off x="8733075" y="3051075"/>
            <a:ext cx="276600" cy="246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latin typeface="Amaranth"/>
                <a:ea typeface="Amaranth"/>
                <a:cs typeface="Amaranth"/>
                <a:sym typeface="Amaranth"/>
              </a:rPr>
              <a:t>4</a:t>
            </a:r>
            <a:endParaRPr b="1">
              <a:latin typeface="Amaranth"/>
              <a:ea typeface="Amaranth"/>
              <a:cs typeface="Amaranth"/>
              <a:sym typeface="Amaranth"/>
            </a:endParaRPr>
          </a:p>
        </p:txBody>
      </p:sp>
      <p:sp>
        <p:nvSpPr>
          <p:cNvPr id="341" name="Google Shape;341;p58"/>
          <p:cNvSpPr/>
          <p:nvPr/>
        </p:nvSpPr>
        <p:spPr>
          <a:xfrm>
            <a:off x="8733075" y="646050"/>
            <a:ext cx="276600" cy="246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latin typeface="Amaranth"/>
                <a:ea typeface="Amaranth"/>
                <a:cs typeface="Amaranth"/>
                <a:sym typeface="Amaranth"/>
              </a:rPr>
              <a:t>3</a:t>
            </a:r>
            <a:endParaRPr b="1">
              <a:latin typeface="Amaranth"/>
              <a:ea typeface="Amaranth"/>
              <a:cs typeface="Amaranth"/>
              <a:sym typeface="Amaranth"/>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59"/>
          <p:cNvSpPr/>
          <p:nvPr/>
        </p:nvSpPr>
        <p:spPr>
          <a:xfrm>
            <a:off x="-1" y="4975"/>
            <a:ext cx="9144000" cy="465600"/>
          </a:xfrm>
          <a:prstGeom prst="rect">
            <a:avLst/>
          </a:prstGeom>
          <a:solidFill>
            <a:srgbClr val="FF99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Act I, Scene IV: Mercutio</a:t>
            </a:r>
            <a:endParaRPr sz="4000">
              <a:solidFill>
                <a:schemeClr val="dk1"/>
              </a:solidFill>
              <a:latin typeface="Eagle Lake"/>
              <a:ea typeface="Eagle Lake"/>
              <a:cs typeface="Eagle Lake"/>
              <a:sym typeface="Eagle Lake"/>
            </a:endParaRPr>
          </a:p>
        </p:txBody>
      </p:sp>
      <p:sp>
        <p:nvSpPr>
          <p:cNvPr id="347" name="Google Shape;347;p59"/>
          <p:cNvSpPr txBox="1"/>
          <p:nvPr/>
        </p:nvSpPr>
        <p:spPr>
          <a:xfrm>
            <a:off x="406500" y="1322175"/>
            <a:ext cx="4344300" cy="3570000"/>
          </a:xfrm>
          <a:prstGeom prst="rect">
            <a:avLst/>
          </a:prstGeom>
          <a:noFill/>
          <a:ln>
            <a:noFill/>
          </a:ln>
        </p:spPr>
        <p:txBody>
          <a:bodyPr anchorCtr="0" anchor="t" bIns="91425" lIns="91425" spcFirstLastPara="1" rIns="91425" wrap="square" tIns="91425">
            <a:noAutofit/>
          </a:bodyPr>
          <a:lstStyle/>
          <a:p>
            <a:pPr indent="-230838" lvl="0" marL="274320" rtl="0" algn="l">
              <a:lnSpc>
                <a:spcPct val="115000"/>
              </a:lnSpc>
              <a:spcBef>
                <a:spcPts val="0"/>
              </a:spcBef>
              <a:spcAft>
                <a:spcPts val="0"/>
              </a:spcAft>
              <a:buClr>
                <a:schemeClr val="dk1"/>
              </a:buClr>
              <a:buSzPts val="1600"/>
              <a:buFont typeface="Arial"/>
              <a:buChar char="●"/>
            </a:pPr>
            <a:r>
              <a:rPr lang="en-GB" sz="1600">
                <a:solidFill>
                  <a:schemeClr val="dk1"/>
                </a:solidFill>
              </a:rPr>
              <a:t>You will </a:t>
            </a:r>
            <a:r>
              <a:rPr b="1" lang="en-GB" sz="1600">
                <a:solidFill>
                  <a:schemeClr val="dk1"/>
                </a:solidFill>
              </a:rPr>
              <a:t>choose one quotation</a:t>
            </a:r>
            <a:r>
              <a:rPr lang="en-GB" sz="1600">
                <a:solidFill>
                  <a:schemeClr val="dk1"/>
                </a:solidFill>
              </a:rPr>
              <a:t> and write a PETAAL paragraph that links it to a thesis statement of Mercutio’s character builds tension and conflict in R&amp;J</a:t>
            </a:r>
            <a:endParaRPr sz="1600">
              <a:solidFill>
                <a:schemeClr val="dk1"/>
              </a:solidFill>
            </a:endParaRPr>
          </a:p>
          <a:p>
            <a:pPr indent="-230838" lvl="0" marL="274320" rtl="0" algn="l">
              <a:lnSpc>
                <a:spcPct val="115000"/>
              </a:lnSpc>
              <a:spcBef>
                <a:spcPts val="481"/>
              </a:spcBef>
              <a:spcAft>
                <a:spcPts val="0"/>
              </a:spcAft>
              <a:buClr>
                <a:schemeClr val="dk1"/>
              </a:buClr>
              <a:buSzPts val="1600"/>
              <a:buFont typeface="Arial"/>
              <a:buChar char="●"/>
            </a:pPr>
            <a:r>
              <a:rPr lang="en-GB" sz="1600">
                <a:solidFill>
                  <a:schemeClr val="dk1"/>
                </a:solidFill>
              </a:rPr>
              <a:t>Analyse how the quote reveals qualities of Mercutio’s character</a:t>
            </a:r>
            <a:endParaRPr sz="1600">
              <a:solidFill>
                <a:schemeClr val="dk1"/>
              </a:solidFill>
            </a:endParaRPr>
          </a:p>
          <a:p>
            <a:pPr indent="-230838" lvl="0" marL="274320" rtl="0" algn="l">
              <a:lnSpc>
                <a:spcPct val="115000"/>
              </a:lnSpc>
              <a:spcBef>
                <a:spcPts val="481"/>
              </a:spcBef>
              <a:spcAft>
                <a:spcPts val="0"/>
              </a:spcAft>
              <a:buClr>
                <a:schemeClr val="dk1"/>
              </a:buClr>
              <a:buSzPts val="1600"/>
              <a:buFont typeface="Arial"/>
              <a:buChar char="●"/>
            </a:pPr>
            <a:r>
              <a:rPr lang="en-GB" sz="1600">
                <a:solidFill>
                  <a:schemeClr val="dk1"/>
                </a:solidFill>
              </a:rPr>
              <a:t>Remember - explaining what the word means does not get you any marks; you need to explain </a:t>
            </a:r>
            <a:r>
              <a:rPr lang="en-GB" sz="1600" u="sng">
                <a:solidFill>
                  <a:schemeClr val="dk1"/>
                </a:solidFill>
              </a:rPr>
              <a:t>why</a:t>
            </a:r>
            <a:r>
              <a:rPr lang="en-GB" sz="1600">
                <a:solidFill>
                  <a:schemeClr val="dk1"/>
                </a:solidFill>
              </a:rPr>
              <a:t> it has been used and the impression it gives</a:t>
            </a:r>
            <a:endParaRPr sz="1600">
              <a:solidFill>
                <a:schemeClr val="dk1"/>
              </a:solidFill>
            </a:endParaRPr>
          </a:p>
          <a:p>
            <a:pPr indent="-129238" lvl="0" marL="274320" rtl="0" algn="l">
              <a:lnSpc>
                <a:spcPct val="115000"/>
              </a:lnSpc>
              <a:spcBef>
                <a:spcPts val="481"/>
              </a:spcBef>
              <a:spcAft>
                <a:spcPts val="0"/>
              </a:spcAft>
              <a:buClr>
                <a:srgbClr val="9C254D"/>
              </a:buClr>
              <a:buSzPts val="2285"/>
              <a:buFont typeface="Noto Sans Symbols"/>
              <a:buNone/>
            </a:pPr>
            <a:r>
              <a:t/>
            </a:r>
            <a:endParaRPr sz="1600">
              <a:solidFill>
                <a:schemeClr val="dk1"/>
              </a:solidFill>
            </a:endParaRPr>
          </a:p>
          <a:p>
            <a:pPr indent="-230838" lvl="0" marL="274320" rtl="0" algn="l">
              <a:lnSpc>
                <a:spcPct val="115000"/>
              </a:lnSpc>
              <a:spcBef>
                <a:spcPts val="481"/>
              </a:spcBef>
              <a:spcAft>
                <a:spcPts val="0"/>
              </a:spcAft>
              <a:buClr>
                <a:schemeClr val="dk1"/>
              </a:buClr>
              <a:buSzPts val="1600"/>
              <a:buFont typeface="Arial"/>
              <a:buChar char="●"/>
            </a:pPr>
            <a:r>
              <a:rPr lang="en-GB" sz="1600">
                <a:solidFill>
                  <a:schemeClr val="dk1"/>
                </a:solidFill>
              </a:rPr>
              <a:t>Look at this following example: </a:t>
            </a:r>
            <a:endParaRPr sz="1600">
              <a:solidFill>
                <a:schemeClr val="dk1"/>
              </a:solidFill>
            </a:endParaRPr>
          </a:p>
          <a:p>
            <a:pPr indent="0" lvl="0" marL="0" rtl="0" algn="l">
              <a:spcBef>
                <a:spcPts val="1600"/>
              </a:spcBef>
              <a:spcAft>
                <a:spcPts val="0"/>
              </a:spcAft>
              <a:buNone/>
            </a:pPr>
            <a:r>
              <a:t/>
            </a:r>
            <a:endParaRPr sz="1600">
              <a:solidFill>
                <a:schemeClr val="dk1"/>
              </a:solidFill>
            </a:endParaRPr>
          </a:p>
        </p:txBody>
      </p:sp>
      <p:sp>
        <p:nvSpPr>
          <p:cNvPr id="348" name="Google Shape;348;p59"/>
          <p:cNvSpPr txBox="1"/>
          <p:nvPr/>
        </p:nvSpPr>
        <p:spPr>
          <a:xfrm>
            <a:off x="185300" y="615425"/>
            <a:ext cx="4286400" cy="56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3200">
                <a:solidFill>
                  <a:schemeClr val="dk1"/>
                </a:solidFill>
                <a:latin typeface="Amaranth"/>
                <a:ea typeface="Amaranth"/>
                <a:cs typeface="Amaranth"/>
                <a:sym typeface="Amaranth"/>
              </a:rPr>
              <a:t>Critically Analysing…</a:t>
            </a:r>
            <a:endParaRPr b="1" sz="3200">
              <a:solidFill>
                <a:schemeClr val="dk1"/>
              </a:solidFill>
              <a:latin typeface="Amaranth"/>
              <a:ea typeface="Amaranth"/>
              <a:cs typeface="Amaranth"/>
              <a:sym typeface="Amaranth"/>
            </a:endParaRPr>
          </a:p>
        </p:txBody>
      </p:sp>
      <p:sp>
        <p:nvSpPr>
          <p:cNvPr id="349" name="Google Shape;349;p59"/>
          <p:cNvSpPr/>
          <p:nvPr/>
        </p:nvSpPr>
        <p:spPr>
          <a:xfrm>
            <a:off x="4809175" y="805925"/>
            <a:ext cx="4090500" cy="4143300"/>
          </a:xfrm>
          <a:prstGeom prst="rect">
            <a:avLst/>
          </a:prstGeom>
          <a:solidFill>
            <a:srgbClr val="FDE9D8"/>
          </a:solidFill>
          <a:ln>
            <a:noFill/>
          </a:ln>
        </p:spPr>
        <p:txBody>
          <a:bodyPr anchorCtr="0" anchor="ctr" bIns="91425" lIns="91425" spcFirstLastPara="1" rIns="91425" wrap="square" tIns="91425">
            <a:noAutofit/>
          </a:bodyPr>
          <a:lstStyle/>
          <a:p>
            <a:pPr indent="0" lvl="0" marL="274320" rtl="0" algn="l">
              <a:lnSpc>
                <a:spcPct val="115000"/>
              </a:lnSpc>
              <a:spcBef>
                <a:spcPts val="0"/>
              </a:spcBef>
              <a:spcAft>
                <a:spcPts val="0"/>
              </a:spcAft>
              <a:buNone/>
            </a:pPr>
            <a:r>
              <a:rPr b="1" lang="en-GB" sz="1900">
                <a:solidFill>
                  <a:schemeClr val="dk1"/>
                </a:solidFill>
                <a:latin typeface="Constantia"/>
                <a:ea typeface="Constantia"/>
                <a:cs typeface="Constantia"/>
                <a:sym typeface="Constantia"/>
              </a:rPr>
              <a:t>ROMEO</a:t>
            </a:r>
            <a:endParaRPr sz="1900">
              <a:solidFill>
                <a:schemeClr val="dk1"/>
              </a:solidFill>
              <a:latin typeface="Constantia"/>
              <a:ea typeface="Constantia"/>
              <a:cs typeface="Constantia"/>
              <a:sym typeface="Constantia"/>
            </a:endParaRPr>
          </a:p>
          <a:p>
            <a:pPr indent="0" lvl="0" marL="274320" rtl="0" algn="l">
              <a:lnSpc>
                <a:spcPct val="115000"/>
              </a:lnSpc>
              <a:spcBef>
                <a:spcPts val="520"/>
              </a:spcBef>
              <a:spcAft>
                <a:spcPts val="0"/>
              </a:spcAft>
              <a:buNone/>
            </a:pPr>
            <a:r>
              <a:rPr lang="en-GB" sz="1900">
                <a:solidFill>
                  <a:schemeClr val="dk1"/>
                </a:solidFill>
                <a:latin typeface="Constantia"/>
                <a:ea typeface="Constantia"/>
                <a:cs typeface="Constantia"/>
                <a:sym typeface="Constantia"/>
              </a:rPr>
              <a:t>Give me a torch: I am not for this ambling;</a:t>
            </a:r>
            <a:br>
              <a:rPr lang="en-GB" sz="1900">
                <a:solidFill>
                  <a:schemeClr val="dk1"/>
                </a:solidFill>
                <a:latin typeface="Constantia"/>
                <a:ea typeface="Constantia"/>
                <a:cs typeface="Constantia"/>
                <a:sym typeface="Constantia"/>
              </a:rPr>
            </a:br>
            <a:r>
              <a:rPr lang="en-GB" sz="1900">
                <a:solidFill>
                  <a:schemeClr val="dk1"/>
                </a:solidFill>
                <a:latin typeface="Constantia"/>
                <a:ea typeface="Constantia"/>
                <a:cs typeface="Constantia"/>
                <a:sym typeface="Constantia"/>
              </a:rPr>
              <a:t>Being but heavy, I will bear the light.</a:t>
            </a:r>
            <a:endParaRPr sz="1900">
              <a:solidFill>
                <a:schemeClr val="dk1"/>
              </a:solidFill>
              <a:latin typeface="Constantia"/>
              <a:ea typeface="Constantia"/>
              <a:cs typeface="Constantia"/>
              <a:sym typeface="Constantia"/>
            </a:endParaRPr>
          </a:p>
          <a:p>
            <a:pPr indent="0" lvl="0" marL="0" rtl="0" algn="l">
              <a:lnSpc>
                <a:spcPct val="115000"/>
              </a:lnSpc>
              <a:spcBef>
                <a:spcPts val="520"/>
              </a:spcBef>
              <a:spcAft>
                <a:spcPts val="0"/>
              </a:spcAft>
              <a:buClr>
                <a:srgbClr val="9C254D"/>
              </a:buClr>
              <a:buFont typeface="Noto Sans Symbols"/>
              <a:buNone/>
            </a:pPr>
            <a:r>
              <a:rPr lang="en-GB" sz="1900">
                <a:solidFill>
                  <a:schemeClr val="dk1"/>
                </a:solidFill>
                <a:latin typeface="Constantia"/>
                <a:ea typeface="Constantia"/>
                <a:cs typeface="Constantia"/>
                <a:sym typeface="Constantia"/>
              </a:rPr>
              <a:t> </a:t>
            </a:r>
            <a:endParaRPr sz="1900">
              <a:solidFill>
                <a:schemeClr val="dk1"/>
              </a:solidFill>
              <a:latin typeface="Constantia"/>
              <a:ea typeface="Constantia"/>
              <a:cs typeface="Constantia"/>
              <a:sym typeface="Constantia"/>
            </a:endParaRPr>
          </a:p>
          <a:p>
            <a:pPr indent="0" lvl="0" marL="274320" rtl="0" algn="l">
              <a:lnSpc>
                <a:spcPct val="115000"/>
              </a:lnSpc>
              <a:spcBef>
                <a:spcPts val="520"/>
              </a:spcBef>
              <a:spcAft>
                <a:spcPts val="0"/>
              </a:spcAft>
              <a:buNone/>
            </a:pPr>
            <a:r>
              <a:rPr b="1" lang="en-GB" sz="1900">
                <a:solidFill>
                  <a:schemeClr val="dk1"/>
                </a:solidFill>
                <a:latin typeface="Constantia"/>
                <a:ea typeface="Constantia"/>
                <a:cs typeface="Constantia"/>
                <a:sym typeface="Constantia"/>
              </a:rPr>
              <a:t>MERCUTIO</a:t>
            </a:r>
            <a:br>
              <a:rPr lang="en-GB" sz="1900">
                <a:solidFill>
                  <a:schemeClr val="dk1"/>
                </a:solidFill>
                <a:latin typeface="Constantia"/>
                <a:ea typeface="Constantia"/>
                <a:cs typeface="Constantia"/>
                <a:sym typeface="Constantia"/>
              </a:rPr>
            </a:br>
            <a:r>
              <a:rPr lang="en-GB" sz="1900">
                <a:solidFill>
                  <a:schemeClr val="dk1"/>
                </a:solidFill>
                <a:latin typeface="Constantia"/>
                <a:ea typeface="Constantia"/>
                <a:cs typeface="Constantia"/>
                <a:sym typeface="Constantia"/>
              </a:rPr>
              <a:t>Nay, gentle Romeo, we must have you dance.</a:t>
            </a:r>
            <a:endParaRPr sz="1900">
              <a:solidFill>
                <a:schemeClr val="dk1"/>
              </a:solidFill>
              <a:latin typeface="Constantia"/>
              <a:ea typeface="Constantia"/>
              <a:cs typeface="Constantia"/>
              <a:sym typeface="Constantia"/>
            </a:endParaRPr>
          </a:p>
          <a:p>
            <a:pPr indent="0" lvl="0" marL="0" rtl="0" algn="ctr">
              <a:spcBef>
                <a:spcPts val="0"/>
              </a:spcBef>
              <a:spcAft>
                <a:spcPts val="0"/>
              </a:spcAft>
              <a:buNone/>
            </a:pPr>
            <a:r>
              <a:t/>
            </a:r>
            <a:endParaRPr sz="7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60"/>
          <p:cNvSpPr/>
          <p:nvPr/>
        </p:nvSpPr>
        <p:spPr>
          <a:xfrm>
            <a:off x="-1" y="4975"/>
            <a:ext cx="9144000" cy="465600"/>
          </a:xfrm>
          <a:prstGeom prst="rect">
            <a:avLst/>
          </a:prstGeom>
          <a:solidFill>
            <a:srgbClr val="FF99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Act I, Scene IV: Mercutio</a:t>
            </a:r>
            <a:endParaRPr sz="4000">
              <a:solidFill>
                <a:schemeClr val="dk1"/>
              </a:solidFill>
              <a:latin typeface="Eagle Lake"/>
              <a:ea typeface="Eagle Lake"/>
              <a:cs typeface="Eagle Lake"/>
              <a:sym typeface="Eagle Lake"/>
            </a:endParaRPr>
          </a:p>
        </p:txBody>
      </p:sp>
      <p:sp>
        <p:nvSpPr>
          <p:cNvPr id="355" name="Google Shape;355;p60"/>
          <p:cNvSpPr/>
          <p:nvPr/>
        </p:nvSpPr>
        <p:spPr>
          <a:xfrm>
            <a:off x="4809175" y="805925"/>
            <a:ext cx="4090500" cy="4143300"/>
          </a:xfrm>
          <a:prstGeom prst="rect">
            <a:avLst/>
          </a:prstGeom>
          <a:solidFill>
            <a:srgbClr val="FDE9D8"/>
          </a:solidFill>
          <a:ln>
            <a:noFill/>
          </a:ln>
        </p:spPr>
        <p:txBody>
          <a:bodyPr anchorCtr="0" anchor="ctr" bIns="91425" lIns="91425" spcFirstLastPara="1" rIns="91425" wrap="square" tIns="91425">
            <a:noAutofit/>
          </a:bodyPr>
          <a:lstStyle/>
          <a:p>
            <a:pPr indent="0" lvl="0" marL="274320" rtl="0" algn="l">
              <a:lnSpc>
                <a:spcPct val="115000"/>
              </a:lnSpc>
              <a:spcBef>
                <a:spcPts val="0"/>
              </a:spcBef>
              <a:spcAft>
                <a:spcPts val="0"/>
              </a:spcAft>
              <a:buNone/>
            </a:pPr>
            <a:r>
              <a:rPr b="1" lang="en-GB" sz="1900">
                <a:solidFill>
                  <a:schemeClr val="dk1"/>
                </a:solidFill>
                <a:latin typeface="Constantia"/>
                <a:ea typeface="Constantia"/>
                <a:cs typeface="Constantia"/>
                <a:sym typeface="Constantia"/>
              </a:rPr>
              <a:t>ROMEO</a:t>
            </a:r>
            <a:endParaRPr sz="1900">
              <a:solidFill>
                <a:schemeClr val="dk1"/>
              </a:solidFill>
              <a:latin typeface="Constantia"/>
              <a:ea typeface="Constantia"/>
              <a:cs typeface="Constantia"/>
              <a:sym typeface="Constantia"/>
            </a:endParaRPr>
          </a:p>
          <a:p>
            <a:pPr indent="0" lvl="0" marL="274320" rtl="0" algn="l">
              <a:lnSpc>
                <a:spcPct val="115000"/>
              </a:lnSpc>
              <a:spcBef>
                <a:spcPts val="520"/>
              </a:spcBef>
              <a:spcAft>
                <a:spcPts val="0"/>
              </a:spcAft>
              <a:buNone/>
            </a:pPr>
            <a:r>
              <a:rPr lang="en-GB" sz="1900">
                <a:solidFill>
                  <a:schemeClr val="dk1"/>
                </a:solidFill>
                <a:latin typeface="Constantia"/>
                <a:ea typeface="Constantia"/>
                <a:cs typeface="Constantia"/>
                <a:sym typeface="Constantia"/>
              </a:rPr>
              <a:t>Give me a torch: I am not for this ambling;</a:t>
            </a:r>
            <a:br>
              <a:rPr lang="en-GB" sz="1900">
                <a:solidFill>
                  <a:schemeClr val="dk1"/>
                </a:solidFill>
                <a:latin typeface="Constantia"/>
                <a:ea typeface="Constantia"/>
                <a:cs typeface="Constantia"/>
                <a:sym typeface="Constantia"/>
              </a:rPr>
            </a:br>
            <a:r>
              <a:rPr lang="en-GB" sz="1900">
                <a:solidFill>
                  <a:schemeClr val="dk1"/>
                </a:solidFill>
                <a:latin typeface="Constantia"/>
                <a:ea typeface="Constantia"/>
                <a:cs typeface="Constantia"/>
                <a:sym typeface="Constantia"/>
              </a:rPr>
              <a:t>Being but heavy, I will bear the light.</a:t>
            </a:r>
            <a:endParaRPr sz="1900">
              <a:solidFill>
                <a:schemeClr val="dk1"/>
              </a:solidFill>
              <a:latin typeface="Constantia"/>
              <a:ea typeface="Constantia"/>
              <a:cs typeface="Constantia"/>
              <a:sym typeface="Constantia"/>
            </a:endParaRPr>
          </a:p>
          <a:p>
            <a:pPr indent="0" lvl="0" marL="0" rtl="0" algn="l">
              <a:lnSpc>
                <a:spcPct val="115000"/>
              </a:lnSpc>
              <a:spcBef>
                <a:spcPts val="520"/>
              </a:spcBef>
              <a:spcAft>
                <a:spcPts val="0"/>
              </a:spcAft>
              <a:buNone/>
            </a:pPr>
            <a:r>
              <a:rPr lang="en-GB" sz="1900">
                <a:solidFill>
                  <a:schemeClr val="dk1"/>
                </a:solidFill>
                <a:latin typeface="Constantia"/>
                <a:ea typeface="Constantia"/>
                <a:cs typeface="Constantia"/>
                <a:sym typeface="Constantia"/>
              </a:rPr>
              <a:t> </a:t>
            </a:r>
            <a:endParaRPr sz="1900">
              <a:solidFill>
                <a:schemeClr val="dk1"/>
              </a:solidFill>
              <a:latin typeface="Constantia"/>
              <a:ea typeface="Constantia"/>
              <a:cs typeface="Constantia"/>
              <a:sym typeface="Constantia"/>
            </a:endParaRPr>
          </a:p>
          <a:p>
            <a:pPr indent="0" lvl="0" marL="274320" rtl="0" algn="l">
              <a:lnSpc>
                <a:spcPct val="115000"/>
              </a:lnSpc>
              <a:spcBef>
                <a:spcPts val="520"/>
              </a:spcBef>
              <a:spcAft>
                <a:spcPts val="0"/>
              </a:spcAft>
              <a:buNone/>
            </a:pPr>
            <a:r>
              <a:rPr b="1" lang="en-GB" sz="1900">
                <a:solidFill>
                  <a:schemeClr val="dk1"/>
                </a:solidFill>
                <a:latin typeface="Constantia"/>
                <a:ea typeface="Constantia"/>
                <a:cs typeface="Constantia"/>
                <a:sym typeface="Constantia"/>
              </a:rPr>
              <a:t>MERCUTIO</a:t>
            </a:r>
            <a:br>
              <a:rPr lang="en-GB" sz="1900">
                <a:solidFill>
                  <a:schemeClr val="dk1"/>
                </a:solidFill>
                <a:latin typeface="Constantia"/>
                <a:ea typeface="Constantia"/>
                <a:cs typeface="Constantia"/>
                <a:sym typeface="Constantia"/>
              </a:rPr>
            </a:br>
            <a:r>
              <a:rPr lang="en-GB" sz="1900">
                <a:solidFill>
                  <a:schemeClr val="dk1"/>
                </a:solidFill>
                <a:latin typeface="Constantia"/>
                <a:ea typeface="Constantia"/>
                <a:cs typeface="Constantia"/>
                <a:sym typeface="Constantia"/>
              </a:rPr>
              <a:t>Nay, gentle Romeo, we must have you dance.</a:t>
            </a:r>
            <a:endParaRPr sz="1900">
              <a:solidFill>
                <a:schemeClr val="dk1"/>
              </a:solidFill>
              <a:latin typeface="Constantia"/>
              <a:ea typeface="Constantia"/>
              <a:cs typeface="Constantia"/>
              <a:sym typeface="Constantia"/>
            </a:endParaRPr>
          </a:p>
          <a:p>
            <a:pPr indent="0" lvl="0" marL="0" rtl="0" algn="ctr">
              <a:spcBef>
                <a:spcPts val="0"/>
              </a:spcBef>
              <a:spcAft>
                <a:spcPts val="0"/>
              </a:spcAft>
              <a:buNone/>
            </a:pPr>
            <a:r>
              <a:t/>
            </a:r>
            <a:endParaRPr sz="700">
              <a:solidFill>
                <a:schemeClr val="dk1"/>
              </a:solidFill>
              <a:latin typeface="Calibri"/>
              <a:ea typeface="Calibri"/>
              <a:cs typeface="Calibri"/>
              <a:sym typeface="Calibri"/>
            </a:endParaRPr>
          </a:p>
        </p:txBody>
      </p:sp>
      <p:sp>
        <p:nvSpPr>
          <p:cNvPr id="356" name="Google Shape;356;p60"/>
          <p:cNvSpPr txBox="1"/>
          <p:nvPr/>
        </p:nvSpPr>
        <p:spPr>
          <a:xfrm>
            <a:off x="341950" y="1663175"/>
            <a:ext cx="3810000" cy="3219600"/>
          </a:xfrm>
          <a:prstGeom prst="rect">
            <a:avLst/>
          </a:prstGeom>
          <a:noFill/>
          <a:ln>
            <a:noFill/>
          </a:ln>
        </p:spPr>
        <p:txBody>
          <a:bodyPr anchorCtr="0" anchor="t" bIns="91425" lIns="91425" spcFirstLastPara="1" rIns="91425" wrap="square" tIns="91425">
            <a:noAutofit/>
          </a:bodyPr>
          <a:lstStyle/>
          <a:p>
            <a:pPr indent="-497205" lvl="0" marL="514350" rtl="0" algn="l">
              <a:lnSpc>
                <a:spcPct val="115000"/>
              </a:lnSpc>
              <a:spcBef>
                <a:spcPts val="0"/>
              </a:spcBef>
              <a:spcAft>
                <a:spcPts val="0"/>
              </a:spcAft>
              <a:buClr>
                <a:srgbClr val="C00000"/>
              </a:buClr>
              <a:buSzPts val="2200"/>
              <a:buFont typeface="Average"/>
              <a:buAutoNum type="arabicPeriod"/>
            </a:pPr>
            <a:r>
              <a:rPr b="1" lang="en-GB" sz="2200">
                <a:solidFill>
                  <a:srgbClr val="C00000"/>
                </a:solidFill>
                <a:latin typeface="Average"/>
                <a:ea typeface="Average"/>
                <a:cs typeface="Average"/>
                <a:sym typeface="Average"/>
              </a:rPr>
              <a:t>How is Romeo feeling? </a:t>
            </a:r>
            <a:endParaRPr b="1" sz="2200">
              <a:solidFill>
                <a:srgbClr val="C00000"/>
              </a:solidFill>
              <a:latin typeface="Average"/>
              <a:ea typeface="Average"/>
              <a:cs typeface="Average"/>
              <a:sym typeface="Average"/>
            </a:endParaRPr>
          </a:p>
          <a:p>
            <a:pPr indent="-497205" lvl="0" marL="514350" rtl="0" algn="l">
              <a:lnSpc>
                <a:spcPct val="115000"/>
              </a:lnSpc>
              <a:spcBef>
                <a:spcPts val="520"/>
              </a:spcBef>
              <a:spcAft>
                <a:spcPts val="0"/>
              </a:spcAft>
              <a:buClr>
                <a:srgbClr val="C00000"/>
              </a:buClr>
              <a:buSzPts val="2200"/>
              <a:buFont typeface="Average"/>
              <a:buAutoNum type="arabicPeriod"/>
            </a:pPr>
            <a:r>
              <a:rPr b="1" lang="en-GB" sz="2200">
                <a:solidFill>
                  <a:srgbClr val="C00000"/>
                </a:solidFill>
                <a:latin typeface="Average"/>
                <a:ea typeface="Average"/>
                <a:cs typeface="Average"/>
                <a:sym typeface="Average"/>
              </a:rPr>
              <a:t>How is Mercutio feeling?</a:t>
            </a:r>
            <a:endParaRPr b="1" sz="2200">
              <a:solidFill>
                <a:srgbClr val="C00000"/>
              </a:solidFill>
              <a:latin typeface="Average"/>
              <a:ea typeface="Average"/>
              <a:cs typeface="Average"/>
              <a:sym typeface="Average"/>
            </a:endParaRPr>
          </a:p>
          <a:p>
            <a:pPr indent="-497205" lvl="0" marL="514350" rtl="0" algn="l">
              <a:lnSpc>
                <a:spcPct val="115000"/>
              </a:lnSpc>
              <a:spcBef>
                <a:spcPts val="520"/>
              </a:spcBef>
              <a:spcAft>
                <a:spcPts val="0"/>
              </a:spcAft>
              <a:buClr>
                <a:srgbClr val="C00000"/>
              </a:buClr>
              <a:buSzPts val="2200"/>
              <a:buFont typeface="Average"/>
              <a:buAutoNum type="arabicPeriod"/>
            </a:pPr>
            <a:r>
              <a:rPr b="1" lang="en-GB" sz="2200">
                <a:solidFill>
                  <a:srgbClr val="C00000"/>
                </a:solidFill>
                <a:latin typeface="Average"/>
                <a:ea typeface="Average"/>
                <a:cs typeface="Average"/>
                <a:sym typeface="Average"/>
              </a:rPr>
              <a:t>What can we learn about their relationship?</a:t>
            </a:r>
            <a:endParaRPr b="1" sz="2200">
              <a:solidFill>
                <a:srgbClr val="C00000"/>
              </a:solidFill>
              <a:latin typeface="Average"/>
              <a:ea typeface="Average"/>
              <a:cs typeface="Average"/>
              <a:sym typeface="Average"/>
            </a:endParaRPr>
          </a:p>
          <a:p>
            <a:pPr indent="-497205" lvl="0" marL="514350" rtl="0" algn="l">
              <a:lnSpc>
                <a:spcPct val="115000"/>
              </a:lnSpc>
              <a:spcBef>
                <a:spcPts val="520"/>
              </a:spcBef>
              <a:spcAft>
                <a:spcPts val="0"/>
              </a:spcAft>
              <a:buClr>
                <a:srgbClr val="C00000"/>
              </a:buClr>
              <a:buSzPts val="2200"/>
              <a:buFont typeface="Average"/>
              <a:buAutoNum type="arabicPeriod"/>
            </a:pPr>
            <a:r>
              <a:rPr b="1" lang="en-GB" sz="2200">
                <a:solidFill>
                  <a:srgbClr val="C00000"/>
                </a:solidFill>
                <a:latin typeface="Average"/>
                <a:ea typeface="Average"/>
                <a:cs typeface="Average"/>
                <a:sym typeface="Average"/>
              </a:rPr>
              <a:t>Where are they going?</a:t>
            </a:r>
            <a:endParaRPr b="1" sz="2200">
              <a:solidFill>
                <a:srgbClr val="C00000"/>
              </a:solidFill>
              <a:latin typeface="Average"/>
              <a:ea typeface="Average"/>
              <a:cs typeface="Average"/>
              <a:sym typeface="Average"/>
            </a:endParaRPr>
          </a:p>
          <a:p>
            <a:pPr indent="0" lvl="0" marL="0" rtl="0" algn="l">
              <a:spcBef>
                <a:spcPts val="1600"/>
              </a:spcBef>
              <a:spcAft>
                <a:spcPts val="0"/>
              </a:spcAft>
              <a:buNone/>
            </a:pPr>
            <a:r>
              <a:t/>
            </a:r>
            <a:endParaRPr b="1" sz="2200">
              <a:solidFill>
                <a:srgbClr val="C00000"/>
              </a:solidFill>
              <a:latin typeface="Average"/>
              <a:ea typeface="Average"/>
              <a:cs typeface="Average"/>
              <a:sym typeface="Average"/>
            </a:endParaRPr>
          </a:p>
        </p:txBody>
      </p:sp>
      <p:sp>
        <p:nvSpPr>
          <p:cNvPr id="357" name="Google Shape;357;p60"/>
          <p:cNvSpPr/>
          <p:nvPr/>
        </p:nvSpPr>
        <p:spPr>
          <a:xfrm>
            <a:off x="437200" y="805925"/>
            <a:ext cx="3714600" cy="597900"/>
          </a:xfrm>
          <a:prstGeom prst="rect">
            <a:avLst/>
          </a:prstGeom>
          <a:solidFill>
            <a:srgbClr val="F8B3D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600">
                <a:latin typeface="Bricolage Grotesque"/>
                <a:ea typeface="Bricolage Grotesque"/>
                <a:cs typeface="Bricolage Grotesque"/>
                <a:sym typeface="Bricolage Grotesque"/>
              </a:rPr>
              <a:t>(3 min)</a:t>
            </a:r>
            <a:r>
              <a:rPr lang="en-GB" sz="1600">
                <a:latin typeface="Bricolage Grotesque"/>
                <a:ea typeface="Bricolage Grotesque"/>
                <a:cs typeface="Bricolage Grotesque"/>
                <a:sym typeface="Bricolage Grotesque"/>
              </a:rPr>
              <a:t> Discuss with the person next to you! </a:t>
            </a:r>
            <a:r>
              <a:rPr b="1" lang="en-GB" sz="1600">
                <a:solidFill>
                  <a:srgbClr val="980000"/>
                </a:solidFill>
                <a:latin typeface="Bricolage Grotesque"/>
                <a:ea typeface="Bricolage Grotesque"/>
                <a:cs typeface="Bricolage Grotesque"/>
                <a:sym typeface="Bricolage Grotesque"/>
              </a:rPr>
              <a:t>THINK, PAIR, SHARE</a:t>
            </a:r>
            <a:endParaRPr b="1" sz="1600">
              <a:solidFill>
                <a:srgbClr val="980000"/>
              </a:solidFill>
              <a:latin typeface="Bricolage Grotesque"/>
              <a:ea typeface="Bricolage Grotesque"/>
              <a:cs typeface="Bricolage Grotesque"/>
              <a:sym typeface="Bricolage Grotesque"/>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61"/>
          <p:cNvSpPr/>
          <p:nvPr/>
        </p:nvSpPr>
        <p:spPr>
          <a:xfrm>
            <a:off x="-1" y="4975"/>
            <a:ext cx="9144000" cy="465600"/>
          </a:xfrm>
          <a:prstGeom prst="rect">
            <a:avLst/>
          </a:prstGeom>
          <a:solidFill>
            <a:srgbClr val="FF99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Act I, Scene IV: Mercutio</a:t>
            </a:r>
            <a:endParaRPr sz="4000">
              <a:solidFill>
                <a:schemeClr val="dk1"/>
              </a:solidFill>
              <a:latin typeface="Eagle Lake"/>
              <a:ea typeface="Eagle Lake"/>
              <a:cs typeface="Eagle Lake"/>
              <a:sym typeface="Eagle Lake"/>
            </a:endParaRPr>
          </a:p>
        </p:txBody>
      </p:sp>
      <p:sp>
        <p:nvSpPr>
          <p:cNvPr id="363" name="Google Shape;363;p61"/>
          <p:cNvSpPr/>
          <p:nvPr/>
        </p:nvSpPr>
        <p:spPr>
          <a:xfrm>
            <a:off x="4809175" y="805925"/>
            <a:ext cx="4090500" cy="4143300"/>
          </a:xfrm>
          <a:prstGeom prst="rect">
            <a:avLst/>
          </a:prstGeom>
          <a:solidFill>
            <a:srgbClr val="FDE9D8"/>
          </a:solidFill>
          <a:ln>
            <a:noFill/>
          </a:ln>
        </p:spPr>
        <p:txBody>
          <a:bodyPr anchorCtr="0" anchor="ctr" bIns="91425" lIns="91425" spcFirstLastPara="1" rIns="91425" wrap="square" tIns="91425">
            <a:noAutofit/>
          </a:bodyPr>
          <a:lstStyle/>
          <a:p>
            <a:pPr indent="0" lvl="0" marL="274320" rtl="0" algn="l">
              <a:lnSpc>
                <a:spcPct val="115000"/>
              </a:lnSpc>
              <a:spcBef>
                <a:spcPts val="0"/>
              </a:spcBef>
              <a:spcAft>
                <a:spcPts val="0"/>
              </a:spcAft>
              <a:buNone/>
            </a:pPr>
            <a:r>
              <a:rPr b="1" lang="en-GB" sz="1900">
                <a:solidFill>
                  <a:schemeClr val="dk1"/>
                </a:solidFill>
                <a:latin typeface="Constantia"/>
                <a:ea typeface="Constantia"/>
                <a:cs typeface="Constantia"/>
                <a:sym typeface="Constantia"/>
              </a:rPr>
              <a:t>ROMEO</a:t>
            </a:r>
            <a:endParaRPr sz="1900">
              <a:solidFill>
                <a:schemeClr val="dk1"/>
              </a:solidFill>
              <a:latin typeface="Constantia"/>
              <a:ea typeface="Constantia"/>
              <a:cs typeface="Constantia"/>
              <a:sym typeface="Constantia"/>
            </a:endParaRPr>
          </a:p>
          <a:p>
            <a:pPr indent="0" lvl="0" marL="274320" rtl="0" algn="l">
              <a:lnSpc>
                <a:spcPct val="115000"/>
              </a:lnSpc>
              <a:spcBef>
                <a:spcPts val="520"/>
              </a:spcBef>
              <a:spcAft>
                <a:spcPts val="0"/>
              </a:spcAft>
              <a:buNone/>
            </a:pPr>
            <a:r>
              <a:rPr lang="en-GB" sz="1900">
                <a:solidFill>
                  <a:schemeClr val="dk1"/>
                </a:solidFill>
                <a:latin typeface="Constantia"/>
                <a:ea typeface="Constantia"/>
                <a:cs typeface="Constantia"/>
                <a:sym typeface="Constantia"/>
              </a:rPr>
              <a:t>Give me a torch: I am not for this ambling;</a:t>
            </a:r>
            <a:br>
              <a:rPr lang="en-GB" sz="1900">
                <a:solidFill>
                  <a:schemeClr val="dk1"/>
                </a:solidFill>
                <a:latin typeface="Constantia"/>
                <a:ea typeface="Constantia"/>
                <a:cs typeface="Constantia"/>
                <a:sym typeface="Constantia"/>
              </a:rPr>
            </a:br>
            <a:r>
              <a:rPr lang="en-GB" sz="1900">
                <a:solidFill>
                  <a:schemeClr val="dk1"/>
                </a:solidFill>
                <a:latin typeface="Constantia"/>
                <a:ea typeface="Constantia"/>
                <a:cs typeface="Constantia"/>
                <a:sym typeface="Constantia"/>
              </a:rPr>
              <a:t>Being but heavy, I will bear the light.</a:t>
            </a:r>
            <a:endParaRPr sz="1900">
              <a:solidFill>
                <a:schemeClr val="dk1"/>
              </a:solidFill>
              <a:latin typeface="Constantia"/>
              <a:ea typeface="Constantia"/>
              <a:cs typeface="Constantia"/>
              <a:sym typeface="Constantia"/>
            </a:endParaRPr>
          </a:p>
          <a:p>
            <a:pPr indent="0" lvl="0" marL="0" rtl="0" algn="l">
              <a:lnSpc>
                <a:spcPct val="115000"/>
              </a:lnSpc>
              <a:spcBef>
                <a:spcPts val="520"/>
              </a:spcBef>
              <a:spcAft>
                <a:spcPts val="0"/>
              </a:spcAft>
              <a:buNone/>
            </a:pPr>
            <a:r>
              <a:rPr lang="en-GB" sz="1900">
                <a:solidFill>
                  <a:schemeClr val="dk1"/>
                </a:solidFill>
                <a:latin typeface="Constantia"/>
                <a:ea typeface="Constantia"/>
                <a:cs typeface="Constantia"/>
                <a:sym typeface="Constantia"/>
              </a:rPr>
              <a:t> </a:t>
            </a:r>
            <a:endParaRPr sz="1900">
              <a:solidFill>
                <a:schemeClr val="dk1"/>
              </a:solidFill>
              <a:latin typeface="Constantia"/>
              <a:ea typeface="Constantia"/>
              <a:cs typeface="Constantia"/>
              <a:sym typeface="Constantia"/>
            </a:endParaRPr>
          </a:p>
          <a:p>
            <a:pPr indent="0" lvl="0" marL="274320" rtl="0" algn="l">
              <a:lnSpc>
                <a:spcPct val="115000"/>
              </a:lnSpc>
              <a:spcBef>
                <a:spcPts val="520"/>
              </a:spcBef>
              <a:spcAft>
                <a:spcPts val="0"/>
              </a:spcAft>
              <a:buNone/>
            </a:pPr>
            <a:r>
              <a:rPr b="1" lang="en-GB" sz="1900">
                <a:solidFill>
                  <a:schemeClr val="dk1"/>
                </a:solidFill>
                <a:latin typeface="Constantia"/>
                <a:ea typeface="Constantia"/>
                <a:cs typeface="Constantia"/>
                <a:sym typeface="Constantia"/>
              </a:rPr>
              <a:t>MERCUTIO</a:t>
            </a:r>
            <a:br>
              <a:rPr lang="en-GB" sz="1900">
                <a:solidFill>
                  <a:schemeClr val="dk1"/>
                </a:solidFill>
                <a:latin typeface="Constantia"/>
                <a:ea typeface="Constantia"/>
                <a:cs typeface="Constantia"/>
                <a:sym typeface="Constantia"/>
              </a:rPr>
            </a:br>
            <a:r>
              <a:rPr lang="en-GB" sz="1900">
                <a:solidFill>
                  <a:schemeClr val="dk1"/>
                </a:solidFill>
                <a:latin typeface="Constantia"/>
                <a:ea typeface="Constantia"/>
                <a:cs typeface="Constantia"/>
                <a:sym typeface="Constantia"/>
              </a:rPr>
              <a:t>Nay, gentle Romeo, we must have you dance.</a:t>
            </a:r>
            <a:endParaRPr sz="1900">
              <a:solidFill>
                <a:schemeClr val="dk1"/>
              </a:solidFill>
              <a:latin typeface="Constantia"/>
              <a:ea typeface="Constantia"/>
              <a:cs typeface="Constantia"/>
              <a:sym typeface="Constantia"/>
            </a:endParaRPr>
          </a:p>
          <a:p>
            <a:pPr indent="0" lvl="0" marL="0" rtl="0" algn="ctr">
              <a:spcBef>
                <a:spcPts val="0"/>
              </a:spcBef>
              <a:spcAft>
                <a:spcPts val="0"/>
              </a:spcAft>
              <a:buNone/>
            </a:pPr>
            <a:r>
              <a:t/>
            </a:r>
            <a:endParaRPr sz="700">
              <a:solidFill>
                <a:schemeClr val="dk1"/>
              </a:solidFill>
              <a:latin typeface="Calibri"/>
              <a:ea typeface="Calibri"/>
              <a:cs typeface="Calibri"/>
              <a:sym typeface="Calibri"/>
            </a:endParaRPr>
          </a:p>
        </p:txBody>
      </p:sp>
      <p:cxnSp>
        <p:nvCxnSpPr>
          <p:cNvPr id="364" name="Google Shape;364;p61"/>
          <p:cNvCxnSpPr>
            <a:endCxn id="365" idx="3"/>
          </p:cNvCxnSpPr>
          <p:nvPr/>
        </p:nvCxnSpPr>
        <p:spPr>
          <a:xfrm rot="10800000">
            <a:off x="4342450" y="3124174"/>
            <a:ext cx="790500" cy="634500"/>
          </a:xfrm>
          <a:prstGeom prst="straightConnector1">
            <a:avLst/>
          </a:prstGeom>
          <a:noFill/>
          <a:ln cap="flat" cmpd="sng" w="38100">
            <a:solidFill>
              <a:srgbClr val="2A3990"/>
            </a:solidFill>
            <a:prstDash val="solid"/>
            <a:round/>
            <a:headEnd len="sm" w="sm" type="none"/>
            <a:tailEnd len="med" w="med" type="stealth"/>
          </a:ln>
        </p:spPr>
      </p:cxnSp>
      <p:sp>
        <p:nvSpPr>
          <p:cNvPr id="365" name="Google Shape;365;p61"/>
          <p:cNvSpPr txBox="1"/>
          <p:nvPr/>
        </p:nvSpPr>
        <p:spPr>
          <a:xfrm>
            <a:off x="1102150" y="2524024"/>
            <a:ext cx="3240300" cy="120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800">
                <a:solidFill>
                  <a:srgbClr val="2A3990"/>
                </a:solidFill>
                <a:latin typeface="Constantia"/>
                <a:ea typeface="Constantia"/>
                <a:cs typeface="Constantia"/>
                <a:sym typeface="Constantia"/>
              </a:rPr>
              <a:t>Shakespeare could be showing Mercutio has sympathy for his friend or could be suggesting a degree of sarcasm</a:t>
            </a:r>
            <a:endParaRPr sz="1800">
              <a:solidFill>
                <a:srgbClr val="2A3990"/>
              </a:solidFill>
              <a:latin typeface="Constantia"/>
              <a:ea typeface="Constantia"/>
              <a:cs typeface="Constantia"/>
              <a:sym typeface="Constantia"/>
            </a:endParaRPr>
          </a:p>
        </p:txBody>
      </p:sp>
      <p:sp>
        <p:nvSpPr>
          <p:cNvPr id="366" name="Google Shape;366;p61"/>
          <p:cNvSpPr txBox="1"/>
          <p:nvPr/>
        </p:nvSpPr>
        <p:spPr>
          <a:xfrm>
            <a:off x="1482400" y="1465250"/>
            <a:ext cx="3145800" cy="1014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800">
                <a:solidFill>
                  <a:srgbClr val="2A3990"/>
                </a:solidFill>
                <a:latin typeface="Constantia"/>
                <a:ea typeface="Constantia"/>
                <a:cs typeface="Constantia"/>
                <a:sym typeface="Constantia"/>
              </a:rPr>
              <a:t>Collective pronoun suggests that Mercutio views Romeo’s problems as his own</a:t>
            </a:r>
            <a:endParaRPr sz="1800">
              <a:solidFill>
                <a:srgbClr val="2A3990"/>
              </a:solidFill>
              <a:latin typeface="Constantia"/>
              <a:ea typeface="Constantia"/>
              <a:cs typeface="Constantia"/>
              <a:sym typeface="Constantia"/>
            </a:endParaRPr>
          </a:p>
        </p:txBody>
      </p:sp>
      <p:cxnSp>
        <p:nvCxnSpPr>
          <p:cNvPr id="367" name="Google Shape;367;p61"/>
          <p:cNvCxnSpPr>
            <a:endCxn id="366" idx="3"/>
          </p:cNvCxnSpPr>
          <p:nvPr/>
        </p:nvCxnSpPr>
        <p:spPr>
          <a:xfrm rot="10800000">
            <a:off x="4628200" y="1972700"/>
            <a:ext cx="2705100" cy="1795500"/>
          </a:xfrm>
          <a:prstGeom prst="straightConnector1">
            <a:avLst/>
          </a:prstGeom>
          <a:noFill/>
          <a:ln cap="flat" cmpd="sng" w="38100">
            <a:solidFill>
              <a:srgbClr val="2A3990"/>
            </a:solidFill>
            <a:prstDash val="solid"/>
            <a:round/>
            <a:headEnd len="sm" w="sm" type="none"/>
            <a:tailEnd len="med" w="med" type="stealth"/>
          </a:ln>
        </p:spPr>
      </p:cxnSp>
      <p:sp>
        <p:nvSpPr>
          <p:cNvPr id="368" name="Google Shape;368;p61"/>
          <p:cNvSpPr txBox="1"/>
          <p:nvPr/>
        </p:nvSpPr>
        <p:spPr>
          <a:xfrm>
            <a:off x="455348" y="3768200"/>
            <a:ext cx="3887100" cy="120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800">
                <a:solidFill>
                  <a:srgbClr val="2A3990"/>
                </a:solidFill>
                <a:latin typeface="Constantia"/>
                <a:ea typeface="Constantia"/>
                <a:cs typeface="Constantia"/>
                <a:sym typeface="Constantia"/>
              </a:rPr>
              <a:t>This light-hearted tone suggests that Shakespeare wants to give an impression of Mercutio as frivolous and more carefree than Romeo. </a:t>
            </a:r>
            <a:endParaRPr sz="1800">
              <a:solidFill>
                <a:srgbClr val="2A3990"/>
              </a:solidFill>
              <a:latin typeface="Constantia"/>
              <a:ea typeface="Constantia"/>
              <a:cs typeface="Constantia"/>
              <a:sym typeface="Constantia"/>
            </a:endParaRPr>
          </a:p>
        </p:txBody>
      </p:sp>
      <p:cxnSp>
        <p:nvCxnSpPr>
          <p:cNvPr id="369" name="Google Shape;369;p61"/>
          <p:cNvCxnSpPr/>
          <p:nvPr/>
        </p:nvCxnSpPr>
        <p:spPr>
          <a:xfrm flipH="1">
            <a:off x="4151875" y="4149200"/>
            <a:ext cx="924000" cy="123900"/>
          </a:xfrm>
          <a:prstGeom prst="straightConnector1">
            <a:avLst/>
          </a:prstGeom>
          <a:noFill/>
          <a:ln cap="flat" cmpd="sng" w="38100">
            <a:solidFill>
              <a:srgbClr val="2A3990"/>
            </a:solidFill>
            <a:prstDash val="solid"/>
            <a:round/>
            <a:headEnd len="sm" w="sm" type="none"/>
            <a:tailEnd len="med" w="med" type="stealth"/>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62"/>
          <p:cNvSpPr/>
          <p:nvPr/>
        </p:nvSpPr>
        <p:spPr>
          <a:xfrm>
            <a:off x="-1" y="4975"/>
            <a:ext cx="9144000" cy="465600"/>
          </a:xfrm>
          <a:prstGeom prst="rect">
            <a:avLst/>
          </a:prstGeom>
          <a:solidFill>
            <a:srgbClr val="FF99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Act I, Scene IV: Mercutio</a:t>
            </a:r>
            <a:endParaRPr sz="4000">
              <a:solidFill>
                <a:schemeClr val="dk1"/>
              </a:solidFill>
              <a:latin typeface="Eagle Lake"/>
              <a:ea typeface="Eagle Lake"/>
              <a:cs typeface="Eagle Lake"/>
              <a:sym typeface="Eagle Lake"/>
            </a:endParaRPr>
          </a:p>
        </p:txBody>
      </p:sp>
      <p:sp>
        <p:nvSpPr>
          <p:cNvPr id="375" name="Google Shape;375;p62"/>
          <p:cNvSpPr/>
          <p:nvPr/>
        </p:nvSpPr>
        <p:spPr>
          <a:xfrm>
            <a:off x="4809175" y="805925"/>
            <a:ext cx="4090500" cy="4143300"/>
          </a:xfrm>
          <a:prstGeom prst="rect">
            <a:avLst/>
          </a:prstGeom>
          <a:solidFill>
            <a:srgbClr val="FDE9D8"/>
          </a:solidFill>
          <a:ln>
            <a:noFill/>
          </a:ln>
        </p:spPr>
        <p:txBody>
          <a:bodyPr anchorCtr="0" anchor="ctr" bIns="91425" lIns="91425" spcFirstLastPara="1" rIns="91425" wrap="square" tIns="91425">
            <a:noAutofit/>
          </a:bodyPr>
          <a:lstStyle/>
          <a:p>
            <a:pPr indent="0" lvl="0" marL="274320" rtl="0" algn="l">
              <a:lnSpc>
                <a:spcPct val="115000"/>
              </a:lnSpc>
              <a:spcBef>
                <a:spcPts val="0"/>
              </a:spcBef>
              <a:spcAft>
                <a:spcPts val="0"/>
              </a:spcAft>
              <a:buNone/>
            </a:pPr>
            <a:r>
              <a:rPr b="1" lang="en-GB" sz="1900">
                <a:solidFill>
                  <a:schemeClr val="dk1"/>
                </a:solidFill>
                <a:latin typeface="Constantia"/>
                <a:ea typeface="Constantia"/>
                <a:cs typeface="Constantia"/>
                <a:sym typeface="Constantia"/>
              </a:rPr>
              <a:t>ROMEO</a:t>
            </a:r>
            <a:endParaRPr sz="1900">
              <a:solidFill>
                <a:schemeClr val="dk1"/>
              </a:solidFill>
              <a:latin typeface="Constantia"/>
              <a:ea typeface="Constantia"/>
              <a:cs typeface="Constantia"/>
              <a:sym typeface="Constantia"/>
            </a:endParaRPr>
          </a:p>
          <a:p>
            <a:pPr indent="0" lvl="0" marL="274320" rtl="0" algn="l">
              <a:lnSpc>
                <a:spcPct val="115000"/>
              </a:lnSpc>
              <a:spcBef>
                <a:spcPts val="520"/>
              </a:spcBef>
              <a:spcAft>
                <a:spcPts val="0"/>
              </a:spcAft>
              <a:buNone/>
            </a:pPr>
            <a:r>
              <a:rPr lang="en-GB" sz="1900">
                <a:solidFill>
                  <a:schemeClr val="dk1"/>
                </a:solidFill>
                <a:latin typeface="Constantia"/>
                <a:ea typeface="Constantia"/>
                <a:cs typeface="Constantia"/>
                <a:sym typeface="Constantia"/>
              </a:rPr>
              <a:t>Give me a torch: I am not for this ambling;</a:t>
            </a:r>
            <a:br>
              <a:rPr lang="en-GB" sz="1900">
                <a:solidFill>
                  <a:schemeClr val="dk1"/>
                </a:solidFill>
                <a:latin typeface="Constantia"/>
                <a:ea typeface="Constantia"/>
                <a:cs typeface="Constantia"/>
                <a:sym typeface="Constantia"/>
              </a:rPr>
            </a:br>
            <a:r>
              <a:rPr lang="en-GB" sz="1900">
                <a:solidFill>
                  <a:schemeClr val="dk1"/>
                </a:solidFill>
                <a:latin typeface="Constantia"/>
                <a:ea typeface="Constantia"/>
                <a:cs typeface="Constantia"/>
                <a:sym typeface="Constantia"/>
              </a:rPr>
              <a:t>Being but heavy, I will bear the light.</a:t>
            </a:r>
            <a:endParaRPr sz="1900">
              <a:solidFill>
                <a:schemeClr val="dk1"/>
              </a:solidFill>
              <a:latin typeface="Constantia"/>
              <a:ea typeface="Constantia"/>
              <a:cs typeface="Constantia"/>
              <a:sym typeface="Constantia"/>
            </a:endParaRPr>
          </a:p>
          <a:p>
            <a:pPr indent="0" lvl="0" marL="0" rtl="0" algn="l">
              <a:lnSpc>
                <a:spcPct val="115000"/>
              </a:lnSpc>
              <a:spcBef>
                <a:spcPts val="520"/>
              </a:spcBef>
              <a:spcAft>
                <a:spcPts val="0"/>
              </a:spcAft>
              <a:buNone/>
            </a:pPr>
            <a:r>
              <a:rPr lang="en-GB" sz="1900">
                <a:solidFill>
                  <a:schemeClr val="dk1"/>
                </a:solidFill>
                <a:latin typeface="Constantia"/>
                <a:ea typeface="Constantia"/>
                <a:cs typeface="Constantia"/>
                <a:sym typeface="Constantia"/>
              </a:rPr>
              <a:t> </a:t>
            </a:r>
            <a:endParaRPr sz="1900">
              <a:solidFill>
                <a:schemeClr val="dk1"/>
              </a:solidFill>
              <a:latin typeface="Constantia"/>
              <a:ea typeface="Constantia"/>
              <a:cs typeface="Constantia"/>
              <a:sym typeface="Constantia"/>
            </a:endParaRPr>
          </a:p>
          <a:p>
            <a:pPr indent="0" lvl="0" marL="274320" rtl="0" algn="l">
              <a:lnSpc>
                <a:spcPct val="115000"/>
              </a:lnSpc>
              <a:spcBef>
                <a:spcPts val="520"/>
              </a:spcBef>
              <a:spcAft>
                <a:spcPts val="0"/>
              </a:spcAft>
              <a:buNone/>
            </a:pPr>
            <a:r>
              <a:rPr b="1" lang="en-GB" sz="1900">
                <a:solidFill>
                  <a:schemeClr val="dk1"/>
                </a:solidFill>
                <a:latin typeface="Constantia"/>
                <a:ea typeface="Constantia"/>
                <a:cs typeface="Constantia"/>
                <a:sym typeface="Constantia"/>
              </a:rPr>
              <a:t>MERCUTIO</a:t>
            </a:r>
            <a:br>
              <a:rPr lang="en-GB" sz="1900">
                <a:solidFill>
                  <a:schemeClr val="dk1"/>
                </a:solidFill>
                <a:latin typeface="Constantia"/>
                <a:ea typeface="Constantia"/>
                <a:cs typeface="Constantia"/>
                <a:sym typeface="Constantia"/>
              </a:rPr>
            </a:br>
            <a:r>
              <a:rPr lang="en-GB" sz="1900">
                <a:solidFill>
                  <a:schemeClr val="dk1"/>
                </a:solidFill>
                <a:latin typeface="Constantia"/>
                <a:ea typeface="Constantia"/>
                <a:cs typeface="Constantia"/>
                <a:sym typeface="Constantia"/>
              </a:rPr>
              <a:t>Nay, gentle Romeo, we must have you dance.</a:t>
            </a:r>
            <a:endParaRPr sz="1900">
              <a:solidFill>
                <a:schemeClr val="dk1"/>
              </a:solidFill>
              <a:latin typeface="Constantia"/>
              <a:ea typeface="Constantia"/>
              <a:cs typeface="Constantia"/>
              <a:sym typeface="Constantia"/>
            </a:endParaRPr>
          </a:p>
          <a:p>
            <a:pPr indent="0" lvl="0" marL="0" rtl="0" algn="ctr">
              <a:spcBef>
                <a:spcPts val="0"/>
              </a:spcBef>
              <a:spcAft>
                <a:spcPts val="0"/>
              </a:spcAft>
              <a:buNone/>
            </a:pPr>
            <a:r>
              <a:t/>
            </a:r>
            <a:endParaRPr sz="700">
              <a:solidFill>
                <a:schemeClr val="dk1"/>
              </a:solidFill>
              <a:latin typeface="Calibri"/>
              <a:ea typeface="Calibri"/>
              <a:cs typeface="Calibri"/>
              <a:sym typeface="Calibri"/>
            </a:endParaRPr>
          </a:p>
        </p:txBody>
      </p:sp>
      <p:cxnSp>
        <p:nvCxnSpPr>
          <p:cNvPr id="376" name="Google Shape;376;p62"/>
          <p:cNvCxnSpPr>
            <a:endCxn id="377" idx="3"/>
          </p:cNvCxnSpPr>
          <p:nvPr/>
        </p:nvCxnSpPr>
        <p:spPr>
          <a:xfrm rot="10800000">
            <a:off x="4342450" y="3124174"/>
            <a:ext cx="790500" cy="634500"/>
          </a:xfrm>
          <a:prstGeom prst="straightConnector1">
            <a:avLst/>
          </a:prstGeom>
          <a:noFill/>
          <a:ln cap="flat" cmpd="sng" w="38100">
            <a:solidFill>
              <a:srgbClr val="2A3990"/>
            </a:solidFill>
            <a:prstDash val="solid"/>
            <a:round/>
            <a:headEnd len="sm" w="sm" type="none"/>
            <a:tailEnd len="med" w="med" type="stealth"/>
          </a:ln>
        </p:spPr>
      </p:cxnSp>
      <p:sp>
        <p:nvSpPr>
          <p:cNvPr id="377" name="Google Shape;377;p62"/>
          <p:cNvSpPr txBox="1"/>
          <p:nvPr/>
        </p:nvSpPr>
        <p:spPr>
          <a:xfrm>
            <a:off x="1102150" y="2524024"/>
            <a:ext cx="3240300" cy="120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800">
                <a:solidFill>
                  <a:srgbClr val="2A3990"/>
                </a:solidFill>
                <a:latin typeface="Constantia"/>
                <a:ea typeface="Constantia"/>
                <a:cs typeface="Constantia"/>
                <a:sym typeface="Constantia"/>
              </a:rPr>
              <a:t>Shakespeare could be showing Mercutio has sympathy for his friend or could be suggesting a degree of sarcasm</a:t>
            </a:r>
            <a:endParaRPr sz="1800">
              <a:solidFill>
                <a:srgbClr val="2A3990"/>
              </a:solidFill>
              <a:latin typeface="Constantia"/>
              <a:ea typeface="Constantia"/>
              <a:cs typeface="Constantia"/>
              <a:sym typeface="Constantia"/>
            </a:endParaRPr>
          </a:p>
        </p:txBody>
      </p:sp>
      <p:sp>
        <p:nvSpPr>
          <p:cNvPr id="378" name="Google Shape;378;p62"/>
          <p:cNvSpPr txBox="1"/>
          <p:nvPr/>
        </p:nvSpPr>
        <p:spPr>
          <a:xfrm>
            <a:off x="1482400" y="1465250"/>
            <a:ext cx="3145800" cy="1014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800">
                <a:solidFill>
                  <a:srgbClr val="2A3990"/>
                </a:solidFill>
                <a:latin typeface="Constantia"/>
                <a:ea typeface="Constantia"/>
                <a:cs typeface="Constantia"/>
                <a:sym typeface="Constantia"/>
              </a:rPr>
              <a:t>Collective pronoun suggests that Mercutio views Romeo’s problems as his own</a:t>
            </a:r>
            <a:endParaRPr sz="1800">
              <a:solidFill>
                <a:srgbClr val="2A3990"/>
              </a:solidFill>
              <a:latin typeface="Constantia"/>
              <a:ea typeface="Constantia"/>
              <a:cs typeface="Constantia"/>
              <a:sym typeface="Constantia"/>
            </a:endParaRPr>
          </a:p>
        </p:txBody>
      </p:sp>
      <p:cxnSp>
        <p:nvCxnSpPr>
          <p:cNvPr id="379" name="Google Shape;379;p62"/>
          <p:cNvCxnSpPr>
            <a:endCxn id="378" idx="3"/>
          </p:cNvCxnSpPr>
          <p:nvPr/>
        </p:nvCxnSpPr>
        <p:spPr>
          <a:xfrm rot="10800000">
            <a:off x="4628200" y="1972700"/>
            <a:ext cx="2705100" cy="1795500"/>
          </a:xfrm>
          <a:prstGeom prst="straightConnector1">
            <a:avLst/>
          </a:prstGeom>
          <a:noFill/>
          <a:ln cap="flat" cmpd="sng" w="38100">
            <a:solidFill>
              <a:srgbClr val="2A3990"/>
            </a:solidFill>
            <a:prstDash val="solid"/>
            <a:round/>
            <a:headEnd len="sm" w="sm" type="none"/>
            <a:tailEnd len="med" w="med" type="stealth"/>
          </a:ln>
        </p:spPr>
      </p:cxnSp>
      <p:sp>
        <p:nvSpPr>
          <p:cNvPr id="380" name="Google Shape;380;p62"/>
          <p:cNvSpPr txBox="1"/>
          <p:nvPr/>
        </p:nvSpPr>
        <p:spPr>
          <a:xfrm>
            <a:off x="455348" y="3768200"/>
            <a:ext cx="3887100" cy="120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800">
                <a:solidFill>
                  <a:srgbClr val="2A3990"/>
                </a:solidFill>
                <a:latin typeface="Constantia"/>
                <a:ea typeface="Constantia"/>
                <a:cs typeface="Constantia"/>
                <a:sym typeface="Constantia"/>
              </a:rPr>
              <a:t>This light-hearted tone suggests that Shakespeare wants to give an impression of Mercutio as frivolous and more carefree than Romeo. </a:t>
            </a:r>
            <a:endParaRPr sz="1800">
              <a:solidFill>
                <a:srgbClr val="2A3990"/>
              </a:solidFill>
              <a:latin typeface="Constantia"/>
              <a:ea typeface="Constantia"/>
              <a:cs typeface="Constantia"/>
              <a:sym typeface="Constantia"/>
            </a:endParaRPr>
          </a:p>
        </p:txBody>
      </p:sp>
      <p:cxnSp>
        <p:nvCxnSpPr>
          <p:cNvPr id="381" name="Google Shape;381;p62"/>
          <p:cNvCxnSpPr/>
          <p:nvPr/>
        </p:nvCxnSpPr>
        <p:spPr>
          <a:xfrm flipH="1">
            <a:off x="4151875" y="4149200"/>
            <a:ext cx="924000" cy="123900"/>
          </a:xfrm>
          <a:prstGeom prst="straightConnector1">
            <a:avLst/>
          </a:prstGeom>
          <a:noFill/>
          <a:ln cap="flat" cmpd="sng" w="38100">
            <a:solidFill>
              <a:srgbClr val="2A3990"/>
            </a:solidFill>
            <a:prstDash val="solid"/>
            <a:round/>
            <a:headEnd len="sm" w="sm" type="none"/>
            <a:tailEnd len="med" w="med" type="stealth"/>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A0D0C"/>
        </a:solidFill>
      </p:bgPr>
    </p:bg>
    <p:spTree>
      <p:nvGrpSpPr>
        <p:cNvPr id="385" name="Shape 385"/>
        <p:cNvGrpSpPr/>
        <p:nvPr/>
      </p:nvGrpSpPr>
      <p:grpSpPr>
        <a:xfrm>
          <a:off x="0" y="0"/>
          <a:ext cx="0" cy="0"/>
          <a:chOff x="0" y="0"/>
          <a:chExt cx="0" cy="0"/>
        </a:xfrm>
      </p:grpSpPr>
      <p:pic>
        <p:nvPicPr>
          <p:cNvPr descr="a cartoon of mario holding a red ball with the words power up above him . (provided by Tenor)" id="386" name="Google Shape;386;p63"/>
          <p:cNvPicPr preferRelativeResize="0"/>
          <p:nvPr/>
        </p:nvPicPr>
        <p:blipFill>
          <a:blip r:embed="rId3">
            <a:alphaModFix/>
          </a:blip>
          <a:stretch>
            <a:fillRect/>
          </a:stretch>
        </p:blipFill>
        <p:spPr>
          <a:xfrm>
            <a:off x="6860438" y="0"/>
            <a:ext cx="2306700" cy="2250588"/>
          </a:xfrm>
          <a:prstGeom prst="rect">
            <a:avLst/>
          </a:prstGeom>
          <a:noFill/>
          <a:ln>
            <a:noFill/>
          </a:ln>
        </p:spPr>
      </p:pic>
      <p:pic>
        <p:nvPicPr>
          <p:cNvPr descr="a cartoon of spongebob giving the thumbs up with the words too easy below him (provided by Tenor)" id="387" name="Google Shape;387;p63"/>
          <p:cNvPicPr preferRelativeResize="0"/>
          <p:nvPr/>
        </p:nvPicPr>
        <p:blipFill rotWithShape="1">
          <a:blip r:embed="rId4">
            <a:alphaModFix/>
          </a:blip>
          <a:srcRect b="0" l="0" r="0" t="29672"/>
          <a:stretch/>
        </p:blipFill>
        <p:spPr>
          <a:xfrm>
            <a:off x="6860438" y="3108525"/>
            <a:ext cx="2306700" cy="1076100"/>
          </a:xfrm>
          <a:prstGeom prst="rect">
            <a:avLst/>
          </a:prstGeom>
          <a:noFill/>
          <a:ln>
            <a:noFill/>
          </a:ln>
        </p:spPr>
      </p:pic>
      <p:pic>
        <p:nvPicPr>
          <p:cNvPr descr="HD wallpaper: white learn language on black board, blackboard ..." id="388" name="Google Shape;388;p63"/>
          <p:cNvPicPr preferRelativeResize="0"/>
          <p:nvPr/>
        </p:nvPicPr>
        <p:blipFill rotWithShape="1">
          <a:blip r:embed="rId5">
            <a:alphaModFix/>
          </a:blip>
          <a:srcRect b="16364" l="0" r="0" t="11004"/>
          <a:stretch/>
        </p:blipFill>
        <p:spPr>
          <a:xfrm>
            <a:off x="6860438" y="4133825"/>
            <a:ext cx="2283599" cy="1014600"/>
          </a:xfrm>
          <a:prstGeom prst="rect">
            <a:avLst/>
          </a:prstGeom>
          <a:noFill/>
          <a:ln>
            <a:noFill/>
          </a:ln>
        </p:spPr>
      </p:pic>
      <p:sp>
        <p:nvSpPr>
          <p:cNvPr id="389" name="Google Shape;389;p63"/>
          <p:cNvSpPr/>
          <p:nvPr/>
        </p:nvSpPr>
        <p:spPr>
          <a:xfrm>
            <a:off x="6860438" y="2198025"/>
            <a:ext cx="2283600" cy="910500"/>
          </a:xfrm>
          <a:prstGeom prst="rect">
            <a:avLst/>
          </a:prstGeom>
          <a:solidFill>
            <a:srgbClr val="DDC4A6"/>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rPr lang="en-GB" sz="1400">
                <a:latin typeface="Bricolage Grotesque Medium"/>
                <a:ea typeface="Bricolage Grotesque Medium"/>
                <a:cs typeface="Bricolage Grotesque Medium"/>
                <a:sym typeface="Bricolage Grotesque Medium"/>
              </a:rPr>
              <a:t>Mastering this is the key to always providing good analysis and arguing a great point!</a:t>
            </a:r>
            <a:endParaRPr sz="1400">
              <a:latin typeface="Bricolage Grotesque Medium"/>
              <a:ea typeface="Bricolage Grotesque Medium"/>
              <a:cs typeface="Bricolage Grotesque Medium"/>
              <a:sym typeface="Bricolage Grotesque Medium"/>
            </a:endParaRPr>
          </a:p>
        </p:txBody>
      </p:sp>
      <p:sp>
        <p:nvSpPr>
          <p:cNvPr id="390" name="Google Shape;390;p63"/>
          <p:cNvSpPr txBox="1"/>
          <p:nvPr/>
        </p:nvSpPr>
        <p:spPr>
          <a:xfrm>
            <a:off x="2330825" y="541200"/>
            <a:ext cx="4112400" cy="2393400"/>
          </a:xfrm>
          <a:prstGeom prst="rect">
            <a:avLst/>
          </a:prstGeom>
          <a:noFill/>
          <a:ln>
            <a:noFill/>
          </a:ln>
        </p:spPr>
        <p:txBody>
          <a:bodyPr anchorCtr="0" anchor="t" bIns="45725" lIns="45725" spcFirstLastPara="1" rIns="45725" wrap="square" tIns="45725">
            <a:noAutofit/>
          </a:bodyPr>
          <a:lstStyle/>
          <a:p>
            <a:pPr indent="0" lvl="0" marL="0" rtl="0" algn="l">
              <a:spcBef>
                <a:spcPts val="0"/>
              </a:spcBef>
              <a:spcAft>
                <a:spcPts val="0"/>
              </a:spcAft>
              <a:buNone/>
            </a:pPr>
            <a:r>
              <a:rPr b="1" lang="en-GB" sz="2500">
                <a:solidFill>
                  <a:srgbClr val="FFFF00"/>
                </a:solidFill>
                <a:latin typeface="Indie Flower"/>
                <a:ea typeface="Indie Flower"/>
                <a:cs typeface="Indie Flower"/>
                <a:sym typeface="Indie Flower"/>
              </a:rPr>
              <a:t>P</a:t>
            </a:r>
            <a:r>
              <a:rPr b="1" lang="en-GB" sz="2500">
                <a:solidFill>
                  <a:srgbClr val="00FF00"/>
                </a:solidFill>
                <a:latin typeface="Indie Flower"/>
                <a:ea typeface="Indie Flower"/>
                <a:cs typeface="Indie Flower"/>
                <a:sym typeface="Indie Flower"/>
              </a:rPr>
              <a:t>oint:</a:t>
            </a:r>
            <a:endParaRPr b="1" sz="2500">
              <a:solidFill>
                <a:srgbClr val="00FF00"/>
              </a:solidFill>
              <a:latin typeface="Indie Flower"/>
              <a:ea typeface="Indie Flower"/>
              <a:cs typeface="Indie Flower"/>
              <a:sym typeface="Indie Flower"/>
            </a:endParaRPr>
          </a:p>
          <a:p>
            <a:pPr indent="0" lvl="0" marL="0" rtl="0" algn="l">
              <a:spcBef>
                <a:spcPts val="500"/>
              </a:spcBef>
              <a:spcAft>
                <a:spcPts val="0"/>
              </a:spcAft>
              <a:buNone/>
            </a:pPr>
            <a:r>
              <a:rPr b="1" lang="en-GB" sz="2500">
                <a:solidFill>
                  <a:srgbClr val="FFFF00"/>
                </a:solidFill>
                <a:latin typeface="Indie Flower"/>
                <a:ea typeface="Indie Flower"/>
                <a:cs typeface="Indie Flower"/>
                <a:sym typeface="Indie Flower"/>
              </a:rPr>
              <a:t>E</a:t>
            </a:r>
            <a:r>
              <a:rPr b="1" lang="en-GB" sz="2500">
                <a:solidFill>
                  <a:srgbClr val="00FF00"/>
                </a:solidFill>
                <a:latin typeface="Indie Flower"/>
                <a:ea typeface="Indie Flower"/>
                <a:cs typeface="Indie Flower"/>
                <a:sym typeface="Indie Flower"/>
              </a:rPr>
              <a:t>vidence</a:t>
            </a:r>
            <a:endParaRPr b="1" sz="2500">
              <a:solidFill>
                <a:srgbClr val="00FF00"/>
              </a:solidFill>
              <a:latin typeface="Indie Flower"/>
              <a:ea typeface="Indie Flower"/>
              <a:cs typeface="Indie Flower"/>
              <a:sym typeface="Indie Flower"/>
            </a:endParaRPr>
          </a:p>
          <a:p>
            <a:pPr indent="0" lvl="0" marL="0" rtl="0" algn="l">
              <a:spcBef>
                <a:spcPts val="500"/>
              </a:spcBef>
              <a:spcAft>
                <a:spcPts val="0"/>
              </a:spcAft>
              <a:buNone/>
            </a:pPr>
            <a:r>
              <a:rPr b="1" lang="en-GB" sz="2500">
                <a:solidFill>
                  <a:srgbClr val="FFFF00"/>
                </a:solidFill>
                <a:latin typeface="Indie Flower"/>
                <a:ea typeface="Indie Flower"/>
                <a:cs typeface="Indie Flower"/>
                <a:sym typeface="Indie Flower"/>
              </a:rPr>
              <a:t>T</a:t>
            </a:r>
            <a:r>
              <a:rPr b="1" lang="en-GB" sz="2500">
                <a:solidFill>
                  <a:srgbClr val="00FF00"/>
                </a:solidFill>
                <a:latin typeface="Indie Flower"/>
                <a:ea typeface="Indie Flower"/>
                <a:cs typeface="Indie Flower"/>
                <a:sym typeface="Indie Flower"/>
              </a:rPr>
              <a:t>echnique</a:t>
            </a:r>
            <a:endParaRPr b="1" sz="2500">
              <a:solidFill>
                <a:srgbClr val="00FF00"/>
              </a:solidFill>
              <a:latin typeface="Indie Flower"/>
              <a:ea typeface="Indie Flower"/>
              <a:cs typeface="Indie Flower"/>
              <a:sym typeface="Indie Flower"/>
            </a:endParaRPr>
          </a:p>
          <a:p>
            <a:pPr indent="0" lvl="0" marL="0" rtl="0" algn="l">
              <a:spcBef>
                <a:spcPts val="500"/>
              </a:spcBef>
              <a:spcAft>
                <a:spcPts val="0"/>
              </a:spcAft>
              <a:buNone/>
            </a:pPr>
            <a:r>
              <a:rPr b="1" lang="en-GB" sz="2500">
                <a:solidFill>
                  <a:srgbClr val="FFFF00"/>
                </a:solidFill>
                <a:latin typeface="Indie Flower"/>
                <a:ea typeface="Indie Flower"/>
                <a:cs typeface="Indie Flower"/>
                <a:sym typeface="Indie Flower"/>
              </a:rPr>
              <a:t>A</a:t>
            </a:r>
            <a:r>
              <a:rPr b="1" lang="en-GB" sz="2500">
                <a:solidFill>
                  <a:srgbClr val="00FF00"/>
                </a:solidFill>
                <a:latin typeface="Indie Flower"/>
                <a:ea typeface="Indie Flower"/>
                <a:cs typeface="Indie Flower"/>
                <a:sym typeface="Indie Flower"/>
              </a:rPr>
              <a:t>nalysis</a:t>
            </a:r>
            <a:endParaRPr b="1" sz="2500">
              <a:solidFill>
                <a:srgbClr val="00FF00"/>
              </a:solidFill>
              <a:latin typeface="Indie Flower"/>
              <a:ea typeface="Indie Flower"/>
              <a:cs typeface="Indie Flower"/>
              <a:sym typeface="Indie Flower"/>
            </a:endParaRPr>
          </a:p>
          <a:p>
            <a:pPr indent="0" lvl="0" marL="0" rtl="0" algn="l">
              <a:spcBef>
                <a:spcPts val="500"/>
              </a:spcBef>
              <a:spcAft>
                <a:spcPts val="0"/>
              </a:spcAft>
              <a:buNone/>
            </a:pPr>
            <a:r>
              <a:rPr b="1" lang="en-GB" sz="2500">
                <a:solidFill>
                  <a:srgbClr val="FFFF00"/>
                </a:solidFill>
                <a:latin typeface="Indie Flower"/>
                <a:ea typeface="Indie Flower"/>
                <a:cs typeface="Indie Flower"/>
                <a:sym typeface="Indie Flower"/>
              </a:rPr>
              <a:t>A</a:t>
            </a:r>
            <a:r>
              <a:rPr b="1" lang="en-GB" sz="2500">
                <a:solidFill>
                  <a:srgbClr val="00FF00"/>
                </a:solidFill>
                <a:latin typeface="Indie Flower"/>
                <a:ea typeface="Indie Flower"/>
                <a:cs typeface="Indie Flower"/>
                <a:sym typeface="Indie Flower"/>
              </a:rPr>
              <a:t>udience / Reader Response</a:t>
            </a:r>
            <a:endParaRPr b="1" sz="2500">
              <a:solidFill>
                <a:srgbClr val="00FF00"/>
              </a:solidFill>
              <a:latin typeface="Indie Flower"/>
              <a:ea typeface="Indie Flower"/>
              <a:cs typeface="Indie Flower"/>
              <a:sym typeface="Indie Flower"/>
            </a:endParaRPr>
          </a:p>
          <a:p>
            <a:pPr indent="0" lvl="0" marL="0" rtl="0" algn="l">
              <a:spcBef>
                <a:spcPts val="500"/>
              </a:spcBef>
              <a:spcAft>
                <a:spcPts val="0"/>
              </a:spcAft>
              <a:buNone/>
            </a:pPr>
            <a:r>
              <a:rPr b="1" lang="en-GB" sz="2500">
                <a:solidFill>
                  <a:srgbClr val="FFFF00"/>
                </a:solidFill>
                <a:latin typeface="Indie Flower"/>
                <a:ea typeface="Indie Flower"/>
                <a:cs typeface="Indie Flower"/>
                <a:sym typeface="Indie Flower"/>
              </a:rPr>
              <a:t>L</a:t>
            </a:r>
            <a:r>
              <a:rPr b="1" lang="en-GB" sz="2500">
                <a:solidFill>
                  <a:srgbClr val="00FF00"/>
                </a:solidFill>
                <a:latin typeface="Indie Flower"/>
                <a:ea typeface="Indie Flower"/>
                <a:cs typeface="Indie Flower"/>
                <a:sym typeface="Indie Flower"/>
              </a:rPr>
              <a:t>ink</a:t>
            </a:r>
            <a:endParaRPr b="1" sz="2500">
              <a:solidFill>
                <a:srgbClr val="00FF00"/>
              </a:solidFill>
              <a:latin typeface="Indie Flower"/>
              <a:ea typeface="Indie Flower"/>
              <a:cs typeface="Indie Flower"/>
              <a:sym typeface="Indie Flower"/>
            </a:endParaRPr>
          </a:p>
          <a:p>
            <a:pPr indent="0" lvl="0" marL="0" rtl="0" algn="l">
              <a:spcBef>
                <a:spcPts val="500"/>
              </a:spcBef>
              <a:spcAft>
                <a:spcPts val="0"/>
              </a:spcAft>
              <a:buClr>
                <a:schemeClr val="dk1"/>
              </a:buClr>
              <a:buSzPts val="600"/>
              <a:buFont typeface="Arial"/>
              <a:buNone/>
            </a:pPr>
            <a:r>
              <a:t/>
            </a:r>
            <a:endParaRPr b="1" sz="2500">
              <a:solidFill>
                <a:srgbClr val="00FF00"/>
              </a:solidFill>
              <a:latin typeface="Indie Flower"/>
              <a:ea typeface="Indie Flower"/>
              <a:cs typeface="Indie Flower"/>
              <a:sym typeface="Indie Flower"/>
            </a:endParaRPr>
          </a:p>
          <a:p>
            <a:pPr indent="0" lvl="0" marL="0" rtl="0" algn="l">
              <a:spcBef>
                <a:spcPts val="500"/>
              </a:spcBef>
              <a:spcAft>
                <a:spcPts val="500"/>
              </a:spcAft>
              <a:buNone/>
            </a:pPr>
            <a:r>
              <a:t/>
            </a:r>
            <a:endParaRPr sz="2500">
              <a:solidFill>
                <a:srgbClr val="00FF00"/>
              </a:solidFill>
              <a:latin typeface="Indie Flower"/>
              <a:ea typeface="Indie Flower"/>
              <a:cs typeface="Indie Flower"/>
              <a:sym typeface="Indie Flower"/>
            </a:endParaRPr>
          </a:p>
        </p:txBody>
      </p:sp>
      <p:sp>
        <p:nvSpPr>
          <p:cNvPr id="391" name="Google Shape;391;p63"/>
          <p:cNvSpPr/>
          <p:nvPr/>
        </p:nvSpPr>
        <p:spPr>
          <a:xfrm>
            <a:off x="6806775" y="-58137"/>
            <a:ext cx="77100" cy="5272200"/>
          </a:xfrm>
          <a:prstGeom prst="rect">
            <a:avLst/>
          </a:prstGeom>
          <a:solidFill>
            <a:schemeClr val="lt2"/>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Calibri"/>
              <a:ea typeface="Calibri"/>
              <a:cs typeface="Calibri"/>
              <a:sym typeface="Calibri"/>
            </a:endParaRPr>
          </a:p>
        </p:txBody>
      </p:sp>
      <p:grpSp>
        <p:nvGrpSpPr>
          <p:cNvPr id="392" name="Google Shape;392;p63"/>
          <p:cNvGrpSpPr/>
          <p:nvPr/>
        </p:nvGrpSpPr>
        <p:grpSpPr>
          <a:xfrm>
            <a:off x="-899850" y="-222513"/>
            <a:ext cx="3162333" cy="4841773"/>
            <a:chOff x="-976050" y="-794013"/>
            <a:chExt cx="3162333" cy="4841773"/>
          </a:xfrm>
        </p:grpSpPr>
        <p:grpSp>
          <p:nvGrpSpPr>
            <p:cNvPr id="393" name="Google Shape;393;p63"/>
            <p:cNvGrpSpPr/>
            <p:nvPr/>
          </p:nvGrpSpPr>
          <p:grpSpPr>
            <a:xfrm rot="-583113">
              <a:off x="1207429" y="651943"/>
              <a:ext cx="905205" cy="616790"/>
              <a:chOff x="2893025" y="3371675"/>
              <a:chExt cx="1810500" cy="1233600"/>
            </a:xfrm>
          </p:grpSpPr>
          <p:sp>
            <p:nvSpPr>
              <p:cNvPr id="394" name="Google Shape;394;p63"/>
              <p:cNvSpPr/>
              <p:nvPr/>
            </p:nvSpPr>
            <p:spPr>
              <a:xfrm>
                <a:off x="2893025" y="3371675"/>
                <a:ext cx="1810500" cy="1233600"/>
              </a:xfrm>
              <a:prstGeom prst="flowChartDelay">
                <a:avLst/>
              </a:prstGeom>
              <a:solidFill>
                <a:srgbClr val="6AA84F"/>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100">
                  <a:latin typeface="Calibri"/>
                  <a:ea typeface="Calibri"/>
                  <a:cs typeface="Calibri"/>
                  <a:sym typeface="Calibri"/>
                </a:endParaRPr>
              </a:p>
            </p:txBody>
          </p:sp>
          <p:sp>
            <p:nvSpPr>
              <p:cNvPr id="395" name="Google Shape;395;p63"/>
              <p:cNvSpPr/>
              <p:nvPr/>
            </p:nvSpPr>
            <p:spPr>
              <a:xfrm>
                <a:off x="3176801" y="3603662"/>
                <a:ext cx="954600" cy="769500"/>
              </a:xfrm>
              <a:prstGeom prst="flowChartDelay">
                <a:avLst/>
              </a:prstGeom>
              <a:solidFill>
                <a:srgbClr val="FFF2CC"/>
              </a:solidFill>
              <a:ln cap="flat" cmpd="sng" w="57150">
                <a:solidFill>
                  <a:srgbClr val="DDC4A6"/>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rPr b="1" lang="en-GB" sz="3800">
                    <a:latin typeface="Lobster"/>
                    <a:ea typeface="Lobster"/>
                    <a:cs typeface="Lobster"/>
                    <a:sym typeface="Lobster"/>
                  </a:rPr>
                  <a:t>E</a:t>
                </a:r>
                <a:endParaRPr b="1" sz="3800">
                  <a:latin typeface="Lobster"/>
                  <a:ea typeface="Lobster"/>
                  <a:cs typeface="Lobster"/>
                  <a:sym typeface="Lobster"/>
                </a:endParaRPr>
              </a:p>
            </p:txBody>
          </p:sp>
        </p:grpSp>
        <p:grpSp>
          <p:nvGrpSpPr>
            <p:cNvPr id="396" name="Google Shape;396;p63"/>
            <p:cNvGrpSpPr/>
            <p:nvPr/>
          </p:nvGrpSpPr>
          <p:grpSpPr>
            <a:xfrm rot="1153931">
              <a:off x="1140911" y="2016058"/>
              <a:ext cx="905258" cy="616806"/>
              <a:chOff x="2893025" y="6021306"/>
              <a:chExt cx="1810500" cy="1233600"/>
            </a:xfrm>
          </p:grpSpPr>
          <p:sp>
            <p:nvSpPr>
              <p:cNvPr id="397" name="Google Shape;397;p63"/>
              <p:cNvSpPr/>
              <p:nvPr/>
            </p:nvSpPr>
            <p:spPr>
              <a:xfrm>
                <a:off x="2893025" y="6021306"/>
                <a:ext cx="1810500" cy="1233600"/>
              </a:xfrm>
              <a:prstGeom prst="flowChartDelay">
                <a:avLst/>
              </a:prstGeom>
              <a:solidFill>
                <a:srgbClr val="FFF2CC"/>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100">
                  <a:latin typeface="Calibri"/>
                  <a:ea typeface="Calibri"/>
                  <a:cs typeface="Calibri"/>
                  <a:sym typeface="Calibri"/>
                </a:endParaRPr>
              </a:p>
            </p:txBody>
          </p:sp>
          <p:sp>
            <p:nvSpPr>
              <p:cNvPr id="398" name="Google Shape;398;p63"/>
              <p:cNvSpPr/>
              <p:nvPr/>
            </p:nvSpPr>
            <p:spPr>
              <a:xfrm>
                <a:off x="3176801" y="6253303"/>
                <a:ext cx="954600" cy="769500"/>
              </a:xfrm>
              <a:prstGeom prst="flowChartDelay">
                <a:avLst/>
              </a:prstGeom>
              <a:solidFill>
                <a:srgbClr val="FFF2CC"/>
              </a:solidFill>
              <a:ln cap="flat" cmpd="sng" w="57150">
                <a:solidFill>
                  <a:srgbClr val="DDC4A6"/>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rPr b="1" lang="en-GB" sz="3800">
                    <a:latin typeface="Lobster"/>
                    <a:ea typeface="Lobster"/>
                    <a:cs typeface="Lobster"/>
                    <a:sym typeface="Lobster"/>
                  </a:rPr>
                  <a:t>A</a:t>
                </a:r>
                <a:endParaRPr b="1" sz="3800">
                  <a:latin typeface="Lobster"/>
                  <a:ea typeface="Lobster"/>
                  <a:cs typeface="Lobster"/>
                  <a:sym typeface="Lobster"/>
                </a:endParaRPr>
              </a:p>
            </p:txBody>
          </p:sp>
        </p:grpSp>
        <p:grpSp>
          <p:nvGrpSpPr>
            <p:cNvPr id="399" name="Google Shape;399;p63"/>
            <p:cNvGrpSpPr/>
            <p:nvPr/>
          </p:nvGrpSpPr>
          <p:grpSpPr>
            <a:xfrm rot="189150">
              <a:off x="1264715" y="1323302"/>
              <a:ext cx="905353" cy="616863"/>
              <a:chOff x="2893025" y="4696495"/>
              <a:chExt cx="1810500" cy="1233600"/>
            </a:xfrm>
          </p:grpSpPr>
          <p:sp>
            <p:nvSpPr>
              <p:cNvPr id="400" name="Google Shape;400;p63"/>
              <p:cNvSpPr/>
              <p:nvPr/>
            </p:nvSpPr>
            <p:spPr>
              <a:xfrm>
                <a:off x="2893025" y="4696495"/>
                <a:ext cx="1810500" cy="1233600"/>
              </a:xfrm>
              <a:prstGeom prst="flowChartDelay">
                <a:avLst/>
              </a:prstGeom>
              <a:solidFill>
                <a:srgbClr val="B6D7A8"/>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100">
                  <a:latin typeface="Calibri"/>
                  <a:ea typeface="Calibri"/>
                  <a:cs typeface="Calibri"/>
                  <a:sym typeface="Calibri"/>
                </a:endParaRPr>
              </a:p>
            </p:txBody>
          </p:sp>
          <p:sp>
            <p:nvSpPr>
              <p:cNvPr id="401" name="Google Shape;401;p63"/>
              <p:cNvSpPr/>
              <p:nvPr/>
            </p:nvSpPr>
            <p:spPr>
              <a:xfrm>
                <a:off x="3176801" y="4928483"/>
                <a:ext cx="954600" cy="769500"/>
              </a:xfrm>
              <a:prstGeom prst="flowChartDelay">
                <a:avLst/>
              </a:prstGeom>
              <a:solidFill>
                <a:srgbClr val="FFF2CC"/>
              </a:solidFill>
              <a:ln cap="flat" cmpd="sng" w="57150">
                <a:solidFill>
                  <a:srgbClr val="DDC4A6"/>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rPr b="1" lang="en-GB" sz="3800">
                    <a:latin typeface="Lobster"/>
                    <a:ea typeface="Lobster"/>
                    <a:cs typeface="Lobster"/>
                    <a:sym typeface="Lobster"/>
                  </a:rPr>
                  <a:t>T</a:t>
                </a:r>
                <a:endParaRPr b="1" sz="3800">
                  <a:latin typeface="Lobster"/>
                  <a:ea typeface="Lobster"/>
                  <a:cs typeface="Lobster"/>
                  <a:sym typeface="Lobster"/>
                </a:endParaRPr>
              </a:p>
            </p:txBody>
          </p:sp>
        </p:grpSp>
        <p:grpSp>
          <p:nvGrpSpPr>
            <p:cNvPr id="402" name="Google Shape;402;p63"/>
            <p:cNvGrpSpPr/>
            <p:nvPr/>
          </p:nvGrpSpPr>
          <p:grpSpPr>
            <a:xfrm rot="1999475">
              <a:off x="881425" y="2612066"/>
              <a:ext cx="905281" cy="616821"/>
              <a:chOff x="2893025" y="7346134"/>
              <a:chExt cx="1810500" cy="1233600"/>
            </a:xfrm>
          </p:grpSpPr>
          <p:sp>
            <p:nvSpPr>
              <p:cNvPr id="403" name="Google Shape;403;p63"/>
              <p:cNvSpPr/>
              <p:nvPr/>
            </p:nvSpPr>
            <p:spPr>
              <a:xfrm>
                <a:off x="2893025" y="7346134"/>
                <a:ext cx="1810500" cy="1233600"/>
              </a:xfrm>
              <a:prstGeom prst="flowChartDelay">
                <a:avLst/>
              </a:prstGeom>
              <a:solidFill>
                <a:srgbClr val="FFD966"/>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100">
                  <a:latin typeface="Calibri"/>
                  <a:ea typeface="Calibri"/>
                  <a:cs typeface="Calibri"/>
                  <a:sym typeface="Calibri"/>
                </a:endParaRPr>
              </a:p>
            </p:txBody>
          </p:sp>
          <p:sp>
            <p:nvSpPr>
              <p:cNvPr id="404" name="Google Shape;404;p63"/>
              <p:cNvSpPr/>
              <p:nvPr/>
            </p:nvSpPr>
            <p:spPr>
              <a:xfrm>
                <a:off x="3176801" y="7578124"/>
                <a:ext cx="954600" cy="769500"/>
              </a:xfrm>
              <a:prstGeom prst="flowChartDelay">
                <a:avLst/>
              </a:prstGeom>
              <a:solidFill>
                <a:srgbClr val="FFF2CC"/>
              </a:solidFill>
              <a:ln cap="flat" cmpd="sng" w="57150">
                <a:solidFill>
                  <a:srgbClr val="DDC4A6"/>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rPr b="1" lang="en-GB" sz="3800">
                    <a:latin typeface="Lobster"/>
                    <a:ea typeface="Lobster"/>
                    <a:cs typeface="Lobster"/>
                    <a:sym typeface="Lobster"/>
                  </a:rPr>
                  <a:t>A</a:t>
                </a:r>
                <a:endParaRPr b="1" sz="3800">
                  <a:latin typeface="Lobster"/>
                  <a:ea typeface="Lobster"/>
                  <a:cs typeface="Lobster"/>
                  <a:sym typeface="Lobster"/>
                </a:endParaRPr>
              </a:p>
            </p:txBody>
          </p:sp>
        </p:grpSp>
        <p:sp>
          <p:nvSpPr>
            <p:cNvPr id="405" name="Google Shape;405;p63"/>
            <p:cNvSpPr/>
            <p:nvPr/>
          </p:nvSpPr>
          <p:spPr>
            <a:xfrm rot="5243898">
              <a:off x="-369832" y="3273145"/>
              <a:ext cx="905433" cy="616831"/>
            </a:xfrm>
            <a:prstGeom prst="flowChartDelay">
              <a:avLst/>
            </a:prstGeom>
            <a:solidFill>
              <a:srgbClr val="7F6000"/>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100">
                <a:latin typeface="Calibri"/>
                <a:ea typeface="Calibri"/>
                <a:cs typeface="Calibri"/>
                <a:sym typeface="Calibri"/>
              </a:endParaRPr>
            </a:p>
          </p:txBody>
        </p:sp>
        <p:grpSp>
          <p:nvGrpSpPr>
            <p:cNvPr id="406" name="Google Shape;406;p63"/>
            <p:cNvGrpSpPr/>
            <p:nvPr/>
          </p:nvGrpSpPr>
          <p:grpSpPr>
            <a:xfrm rot="3357813">
              <a:off x="356749" y="3087023"/>
              <a:ext cx="905379" cy="616786"/>
              <a:chOff x="2893025" y="8670954"/>
              <a:chExt cx="1810500" cy="1233600"/>
            </a:xfrm>
          </p:grpSpPr>
          <p:sp>
            <p:nvSpPr>
              <p:cNvPr id="407" name="Google Shape;407;p63"/>
              <p:cNvSpPr/>
              <p:nvPr/>
            </p:nvSpPr>
            <p:spPr>
              <a:xfrm>
                <a:off x="2893025" y="8670954"/>
                <a:ext cx="1810500" cy="1233600"/>
              </a:xfrm>
              <a:prstGeom prst="flowChartDelay">
                <a:avLst/>
              </a:prstGeom>
              <a:solidFill>
                <a:srgbClr val="BF9000"/>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100">
                  <a:latin typeface="Calibri"/>
                  <a:ea typeface="Calibri"/>
                  <a:cs typeface="Calibri"/>
                  <a:sym typeface="Calibri"/>
                </a:endParaRPr>
              </a:p>
            </p:txBody>
          </p:sp>
          <p:sp>
            <p:nvSpPr>
              <p:cNvPr id="408" name="Google Shape;408;p63"/>
              <p:cNvSpPr/>
              <p:nvPr/>
            </p:nvSpPr>
            <p:spPr>
              <a:xfrm>
                <a:off x="3176801" y="8902945"/>
                <a:ext cx="954600" cy="769500"/>
              </a:xfrm>
              <a:prstGeom prst="flowChartDelay">
                <a:avLst/>
              </a:prstGeom>
              <a:solidFill>
                <a:srgbClr val="FFF2CC"/>
              </a:solidFill>
              <a:ln cap="flat" cmpd="sng" w="57150">
                <a:solidFill>
                  <a:srgbClr val="DDC4A6"/>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rPr b="1" lang="en-GB" sz="3800">
                    <a:latin typeface="Lobster"/>
                    <a:ea typeface="Lobster"/>
                    <a:cs typeface="Lobster"/>
                    <a:sym typeface="Lobster"/>
                  </a:rPr>
                  <a:t>L</a:t>
                </a:r>
                <a:endParaRPr b="1" sz="3800">
                  <a:latin typeface="Lobster"/>
                  <a:ea typeface="Lobster"/>
                  <a:cs typeface="Lobster"/>
                  <a:sym typeface="Lobster"/>
                </a:endParaRPr>
              </a:p>
            </p:txBody>
          </p:sp>
        </p:grpSp>
        <p:sp>
          <p:nvSpPr>
            <p:cNvPr id="409" name="Google Shape;409;p63"/>
            <p:cNvSpPr/>
            <p:nvPr/>
          </p:nvSpPr>
          <p:spPr>
            <a:xfrm rot="-2699194">
              <a:off x="556827" y="-564403"/>
              <a:ext cx="905167" cy="616880"/>
            </a:xfrm>
            <a:prstGeom prst="flowChartDelay">
              <a:avLst/>
            </a:prstGeom>
            <a:solidFill>
              <a:srgbClr val="274E13"/>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100">
                <a:latin typeface="Calibri"/>
                <a:ea typeface="Calibri"/>
                <a:cs typeface="Calibri"/>
                <a:sym typeface="Calibri"/>
              </a:endParaRPr>
            </a:p>
          </p:txBody>
        </p:sp>
        <p:grpSp>
          <p:nvGrpSpPr>
            <p:cNvPr id="410" name="Google Shape;410;p63"/>
            <p:cNvGrpSpPr/>
            <p:nvPr/>
          </p:nvGrpSpPr>
          <p:grpSpPr>
            <a:xfrm rot="-1728919">
              <a:off x="967616" y="-49260"/>
              <a:ext cx="905273" cy="616725"/>
              <a:chOff x="2893103" y="2046900"/>
              <a:chExt cx="1810500" cy="1233300"/>
            </a:xfrm>
          </p:grpSpPr>
          <p:sp>
            <p:nvSpPr>
              <p:cNvPr id="411" name="Google Shape;411;p63"/>
              <p:cNvSpPr/>
              <p:nvPr/>
            </p:nvSpPr>
            <p:spPr>
              <a:xfrm>
                <a:off x="2893103" y="2046900"/>
                <a:ext cx="1810500" cy="1233300"/>
              </a:xfrm>
              <a:prstGeom prst="flowChartDelay">
                <a:avLst/>
              </a:prstGeom>
              <a:solidFill>
                <a:srgbClr val="38761D"/>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100">
                  <a:latin typeface="Calibri"/>
                  <a:ea typeface="Calibri"/>
                  <a:cs typeface="Calibri"/>
                  <a:sym typeface="Calibri"/>
                </a:endParaRPr>
              </a:p>
            </p:txBody>
          </p:sp>
          <p:sp>
            <p:nvSpPr>
              <p:cNvPr id="412" name="Google Shape;412;p63"/>
              <p:cNvSpPr/>
              <p:nvPr/>
            </p:nvSpPr>
            <p:spPr>
              <a:xfrm>
                <a:off x="3176889" y="2261850"/>
                <a:ext cx="954300" cy="769500"/>
              </a:xfrm>
              <a:prstGeom prst="flowChartDelay">
                <a:avLst/>
              </a:prstGeom>
              <a:solidFill>
                <a:srgbClr val="FFF2CC"/>
              </a:solidFill>
              <a:ln cap="flat" cmpd="sng" w="57150">
                <a:solidFill>
                  <a:srgbClr val="DDC4A6"/>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rPr b="1" lang="en-GB" sz="3800">
                    <a:latin typeface="Lobster"/>
                    <a:ea typeface="Lobster"/>
                    <a:cs typeface="Lobster"/>
                    <a:sym typeface="Lobster"/>
                  </a:rPr>
                  <a:t>P</a:t>
                </a:r>
                <a:endParaRPr b="1" sz="3800">
                  <a:latin typeface="Lobster"/>
                  <a:ea typeface="Lobster"/>
                  <a:cs typeface="Lobster"/>
                  <a:sym typeface="Lobster"/>
                </a:endParaRPr>
              </a:p>
            </p:txBody>
          </p:sp>
        </p:grpSp>
        <p:sp>
          <p:nvSpPr>
            <p:cNvPr id="413" name="Google Shape;413;p63"/>
            <p:cNvSpPr/>
            <p:nvPr/>
          </p:nvSpPr>
          <p:spPr>
            <a:xfrm>
              <a:off x="-976050" y="-139175"/>
              <a:ext cx="2306700" cy="3338400"/>
            </a:xfrm>
            <a:prstGeom prst="ellipse">
              <a:avLst/>
            </a:prstGeom>
            <a:solidFill>
              <a:srgbClr val="DDC4A6"/>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Calibri"/>
                <a:ea typeface="Calibri"/>
                <a:cs typeface="Calibri"/>
                <a:sym typeface="Calibri"/>
              </a:endParaRPr>
            </a:p>
          </p:txBody>
        </p:sp>
        <p:sp>
          <p:nvSpPr>
            <p:cNvPr id="414" name="Google Shape;414;p63"/>
            <p:cNvSpPr/>
            <p:nvPr/>
          </p:nvSpPr>
          <p:spPr>
            <a:xfrm>
              <a:off x="-822675" y="0"/>
              <a:ext cx="2000100" cy="3064200"/>
            </a:xfrm>
            <a:prstGeom prst="ellipse">
              <a:avLst/>
            </a:prstGeom>
            <a:solidFill>
              <a:srgbClr val="EECBA0"/>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Calibri"/>
                <a:ea typeface="Calibri"/>
                <a:cs typeface="Calibri"/>
                <a:sym typeface="Calibri"/>
              </a:endParaRPr>
            </a:p>
          </p:txBody>
        </p:sp>
      </p:grpSp>
      <p:sp>
        <p:nvSpPr>
          <p:cNvPr id="415" name="Google Shape;415;p63"/>
          <p:cNvSpPr txBox="1"/>
          <p:nvPr/>
        </p:nvSpPr>
        <p:spPr>
          <a:xfrm>
            <a:off x="2369225" y="3170100"/>
            <a:ext cx="4035600" cy="1790700"/>
          </a:xfrm>
          <a:prstGeom prst="rect">
            <a:avLst/>
          </a:prstGeom>
          <a:noFill/>
          <a:ln>
            <a:noFill/>
          </a:ln>
        </p:spPr>
        <p:txBody>
          <a:bodyPr anchorCtr="0" anchor="t" bIns="45725" lIns="45725" spcFirstLastPara="1" rIns="45725" wrap="square" tIns="45725">
            <a:noAutofit/>
          </a:bodyPr>
          <a:lstStyle/>
          <a:p>
            <a:pPr indent="0" lvl="0" marL="0" rtl="0" algn="l">
              <a:spcBef>
                <a:spcPts val="0"/>
              </a:spcBef>
              <a:spcAft>
                <a:spcPts val="0"/>
              </a:spcAft>
              <a:buNone/>
            </a:pPr>
            <a:r>
              <a:rPr lang="en-GB" sz="1500">
                <a:solidFill>
                  <a:schemeClr val="lt1"/>
                </a:solidFill>
                <a:latin typeface="Indie Flower"/>
                <a:ea typeface="Indie Flower"/>
                <a:cs typeface="Indie Flower"/>
                <a:sym typeface="Indie Flower"/>
              </a:rPr>
              <a:t>When analysing prose or poetry, make sure to </a:t>
            </a:r>
            <a:r>
              <a:rPr b="1" lang="en-GB" sz="1500">
                <a:solidFill>
                  <a:srgbClr val="FFE599"/>
                </a:solidFill>
                <a:latin typeface="Indie Flower"/>
                <a:ea typeface="Indie Flower"/>
                <a:cs typeface="Indie Flower"/>
                <a:sym typeface="Indie Flower"/>
              </a:rPr>
              <a:t>clearly state your point</a:t>
            </a:r>
            <a:r>
              <a:rPr lang="en-GB" sz="1500">
                <a:solidFill>
                  <a:schemeClr val="lt1"/>
                </a:solidFill>
                <a:latin typeface="Indie Flower"/>
                <a:ea typeface="Indie Flower"/>
                <a:cs typeface="Indie Flower"/>
                <a:sym typeface="Indie Flower"/>
              </a:rPr>
              <a:t>, before </a:t>
            </a:r>
            <a:r>
              <a:rPr b="1" lang="en-GB" sz="1500">
                <a:solidFill>
                  <a:srgbClr val="B6D7A8"/>
                </a:solidFill>
                <a:latin typeface="Indie Flower"/>
                <a:ea typeface="Indie Flower"/>
                <a:cs typeface="Indie Flower"/>
                <a:sym typeface="Indie Flower"/>
              </a:rPr>
              <a:t>quoting evidence</a:t>
            </a:r>
            <a:r>
              <a:rPr lang="en-GB" sz="1500">
                <a:solidFill>
                  <a:schemeClr val="lt1"/>
                </a:solidFill>
                <a:latin typeface="Indie Flower"/>
                <a:ea typeface="Indie Flower"/>
                <a:cs typeface="Indie Flower"/>
                <a:sym typeface="Indie Flower"/>
              </a:rPr>
              <a:t> with a </a:t>
            </a:r>
            <a:r>
              <a:rPr b="1" lang="en-GB" sz="1500">
                <a:solidFill>
                  <a:srgbClr val="93C47D"/>
                </a:solidFill>
                <a:latin typeface="Indie Flower"/>
                <a:ea typeface="Indie Flower"/>
                <a:cs typeface="Indie Flower"/>
                <a:sym typeface="Indie Flower"/>
              </a:rPr>
              <a:t>identified technique</a:t>
            </a:r>
            <a:r>
              <a:rPr lang="en-GB" sz="1500">
                <a:solidFill>
                  <a:schemeClr val="lt1"/>
                </a:solidFill>
                <a:latin typeface="Indie Flower"/>
                <a:ea typeface="Indie Flower"/>
                <a:cs typeface="Indie Flower"/>
                <a:sym typeface="Indie Flower"/>
              </a:rPr>
              <a:t> to support your </a:t>
            </a:r>
            <a:r>
              <a:rPr b="1" lang="en-GB" sz="1500">
                <a:solidFill>
                  <a:srgbClr val="FFD966"/>
                </a:solidFill>
                <a:latin typeface="Indie Flower"/>
                <a:ea typeface="Indie Flower"/>
                <a:cs typeface="Indie Flower"/>
                <a:sym typeface="Indie Flower"/>
              </a:rPr>
              <a:t>analysis</a:t>
            </a:r>
            <a:r>
              <a:rPr lang="en-GB" sz="1500">
                <a:solidFill>
                  <a:schemeClr val="lt1"/>
                </a:solidFill>
                <a:latin typeface="Indie Flower"/>
                <a:ea typeface="Indie Flower"/>
                <a:cs typeface="Indie Flower"/>
                <a:sym typeface="Indie Flower"/>
              </a:rPr>
              <a:t>. After analysing and explaining the relevancy of your evidence, comment on how </a:t>
            </a:r>
            <a:r>
              <a:rPr b="1" lang="en-GB" sz="1500">
                <a:solidFill>
                  <a:srgbClr val="F1C232"/>
                </a:solidFill>
                <a:latin typeface="Indie Flower"/>
                <a:ea typeface="Indie Flower"/>
                <a:cs typeface="Indie Flower"/>
                <a:sym typeface="Indie Flower"/>
              </a:rPr>
              <a:t>audiences / readers interpret</a:t>
            </a:r>
            <a:r>
              <a:rPr lang="en-GB" sz="1500">
                <a:solidFill>
                  <a:schemeClr val="lt1"/>
                </a:solidFill>
                <a:latin typeface="Indie Flower"/>
                <a:ea typeface="Indie Flower"/>
                <a:cs typeface="Indie Flower"/>
                <a:sym typeface="Indie Flower"/>
              </a:rPr>
              <a:t> the technique and evidence before</a:t>
            </a:r>
            <a:r>
              <a:rPr b="1" lang="en-GB" sz="1500">
                <a:solidFill>
                  <a:srgbClr val="00FF00"/>
                </a:solidFill>
                <a:latin typeface="Indie Flower"/>
                <a:ea typeface="Indie Flower"/>
                <a:cs typeface="Indie Flower"/>
                <a:sym typeface="Indie Flower"/>
              </a:rPr>
              <a:t> linking</a:t>
            </a:r>
            <a:r>
              <a:rPr lang="en-GB" sz="1500">
                <a:solidFill>
                  <a:schemeClr val="lt1"/>
                </a:solidFill>
                <a:latin typeface="Indie Flower"/>
                <a:ea typeface="Indie Flower"/>
                <a:cs typeface="Indie Flower"/>
                <a:sym typeface="Indie Flower"/>
              </a:rPr>
              <a:t> it back to your point!</a:t>
            </a:r>
            <a:endParaRPr sz="1500">
              <a:solidFill>
                <a:schemeClr val="lt1"/>
              </a:solidFill>
              <a:latin typeface="Indie Flower"/>
              <a:ea typeface="Indie Flower"/>
              <a:cs typeface="Indie Flower"/>
              <a:sym typeface="Indie Flower"/>
            </a:endParaRPr>
          </a:p>
        </p:txBody>
      </p:sp>
      <p:sp>
        <p:nvSpPr>
          <p:cNvPr id="416" name="Google Shape;416;p63"/>
          <p:cNvSpPr/>
          <p:nvPr/>
        </p:nvSpPr>
        <p:spPr>
          <a:xfrm>
            <a:off x="-1" y="4975"/>
            <a:ext cx="9144000" cy="465600"/>
          </a:xfrm>
          <a:prstGeom prst="rect">
            <a:avLst/>
          </a:prstGeom>
          <a:solidFill>
            <a:srgbClr val="FF99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Act I, Scene IV: Mercutio</a:t>
            </a:r>
            <a:endParaRPr sz="4000">
              <a:solidFill>
                <a:schemeClr val="dk1"/>
              </a:solidFill>
              <a:latin typeface="Eagle Lake"/>
              <a:ea typeface="Eagle Lake"/>
              <a:cs typeface="Eagle Lake"/>
              <a:sym typeface="Eagle Lake"/>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64"/>
          <p:cNvSpPr txBox="1"/>
          <p:nvPr/>
        </p:nvSpPr>
        <p:spPr>
          <a:xfrm>
            <a:off x="2485075" y="607875"/>
            <a:ext cx="6515100" cy="4265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GB" sz="1300">
                <a:solidFill>
                  <a:schemeClr val="dk1"/>
                </a:solidFill>
                <a:latin typeface="Average"/>
                <a:ea typeface="Average"/>
                <a:cs typeface="Average"/>
                <a:sym typeface="Average"/>
              </a:rPr>
              <a:t>To get over Romeo’s lovesickness for Rosaline, Mercutio urges Romeo to join the festivities at the Capulet party despite Romeo's reluctance, reflecting Mercutio's playful nature and disregard for Romeo's melancholy and societal expectations.</a:t>
            </a:r>
            <a:r>
              <a:rPr b="1" lang="en-GB" sz="1300">
                <a:solidFill>
                  <a:schemeClr val="dk1"/>
                </a:solidFill>
                <a:latin typeface="Average"/>
                <a:ea typeface="Average"/>
                <a:cs typeface="Average"/>
                <a:sym typeface="Average"/>
              </a:rPr>
              <a:t> </a:t>
            </a:r>
            <a:r>
              <a:rPr lang="en-GB" sz="1300">
                <a:solidFill>
                  <a:schemeClr val="dk1"/>
                </a:solidFill>
                <a:latin typeface="Average"/>
                <a:ea typeface="Average"/>
                <a:cs typeface="Average"/>
                <a:sym typeface="Average"/>
              </a:rPr>
              <a:t>Mercutio’s line, "Nay, gentle Romeo, we must have you dance," reveals his role as a catalyst for tension and foreshadows the conflict in the play.</a:t>
            </a:r>
            <a:r>
              <a:rPr b="1" lang="en-GB" sz="1300">
                <a:solidFill>
                  <a:schemeClr val="dk1"/>
                </a:solidFill>
                <a:latin typeface="Average"/>
                <a:ea typeface="Average"/>
                <a:cs typeface="Average"/>
                <a:sym typeface="Average"/>
              </a:rPr>
              <a:t> </a:t>
            </a:r>
            <a:r>
              <a:rPr lang="en-GB" sz="1300">
                <a:solidFill>
                  <a:schemeClr val="dk1"/>
                </a:solidFill>
                <a:latin typeface="Average"/>
                <a:ea typeface="Average"/>
                <a:cs typeface="Average"/>
                <a:sym typeface="Average"/>
              </a:rPr>
              <a:t>Mercutio employs imperative language with "we must have you dance," strongly indicating a level of assertiveness and confidence. By insisting that Romeo dance, Mercutio not only attempts to uplift his friend’s spirits but also emphasizes the recurring theme of social interaction and its antithesis, isolation. His command suggests a pressure to conform to societal expectations, serving as a reminder of the public versus private self. This line underscores Mercutio's role as a foil to Romeo—where Romeo is introspective and romantic while Mercutio embodies a more carefree and provocative spirit, allowing audiences to recognise the opposing personalities between the two friends. Additionally, Mercutio’s insistence on dancing foreshadows the tumultuous events that will unfold later on in the play. Ultimately, Mercutio’s playful insistence on dancing encapsulates his character's complexity and sets up the dramatic tension that permeates the play as he gets Romeo to the Capulet’s party to meet Juliet, illustrating how one spontaneous event insisted through social interaction amongst friends can lead to unforeseen consequences in a world governed by familial loyalty and conflict.</a:t>
            </a:r>
            <a:endParaRPr sz="1300">
              <a:solidFill>
                <a:schemeClr val="dk1"/>
              </a:solidFill>
              <a:latin typeface="Average"/>
              <a:ea typeface="Average"/>
              <a:cs typeface="Average"/>
              <a:sym typeface="Average"/>
            </a:endParaRPr>
          </a:p>
          <a:p>
            <a:pPr indent="0" lvl="0" marL="0" rtl="0" algn="l">
              <a:spcBef>
                <a:spcPts val="1200"/>
              </a:spcBef>
              <a:spcAft>
                <a:spcPts val="0"/>
              </a:spcAft>
              <a:buNone/>
            </a:pPr>
            <a:r>
              <a:t/>
            </a:r>
            <a:endParaRPr sz="1200">
              <a:solidFill>
                <a:schemeClr val="dk1"/>
              </a:solidFill>
              <a:latin typeface="Average"/>
              <a:ea typeface="Average"/>
              <a:cs typeface="Average"/>
              <a:sym typeface="Average"/>
            </a:endParaRPr>
          </a:p>
        </p:txBody>
      </p:sp>
      <p:sp>
        <p:nvSpPr>
          <p:cNvPr id="422" name="Google Shape;422;p64"/>
          <p:cNvSpPr txBox="1"/>
          <p:nvPr/>
        </p:nvSpPr>
        <p:spPr>
          <a:xfrm>
            <a:off x="2485075" y="607875"/>
            <a:ext cx="6515100" cy="4265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GB" sz="1300">
                <a:solidFill>
                  <a:schemeClr val="dk1"/>
                </a:solidFill>
                <a:highlight>
                  <a:srgbClr val="FF9900"/>
                </a:highlight>
                <a:latin typeface="Average"/>
                <a:ea typeface="Average"/>
                <a:cs typeface="Average"/>
                <a:sym typeface="Average"/>
              </a:rPr>
              <a:t>To get over Romeo’s lovesickness for Rosaline, Mercutio urges Romeo to join the festivities at the Capulet party despite Romeo's reluctance, reflecting Mercutio's playful nature and disregard for Romeo's melancholy and societal expectations.</a:t>
            </a:r>
            <a:r>
              <a:rPr b="1" lang="en-GB" sz="1300">
                <a:solidFill>
                  <a:schemeClr val="dk1"/>
                </a:solidFill>
                <a:highlight>
                  <a:srgbClr val="FF9900"/>
                </a:highlight>
                <a:latin typeface="Average"/>
                <a:ea typeface="Average"/>
                <a:cs typeface="Average"/>
                <a:sym typeface="Average"/>
              </a:rPr>
              <a:t> </a:t>
            </a:r>
            <a:r>
              <a:rPr lang="en-GB" sz="1300">
                <a:solidFill>
                  <a:schemeClr val="dk1"/>
                </a:solidFill>
                <a:highlight>
                  <a:srgbClr val="FF9900"/>
                </a:highlight>
                <a:latin typeface="Average"/>
                <a:ea typeface="Average"/>
                <a:cs typeface="Average"/>
                <a:sym typeface="Average"/>
              </a:rPr>
              <a:t>Mercutio’s line, </a:t>
            </a:r>
            <a:r>
              <a:rPr lang="en-GB" sz="1300">
                <a:solidFill>
                  <a:schemeClr val="dk1"/>
                </a:solidFill>
                <a:highlight>
                  <a:srgbClr val="E859F4"/>
                </a:highlight>
                <a:latin typeface="Average"/>
                <a:ea typeface="Average"/>
                <a:cs typeface="Average"/>
                <a:sym typeface="Average"/>
              </a:rPr>
              <a:t>"Nay, gentle Romeo, we must have you dance,"</a:t>
            </a:r>
            <a:r>
              <a:rPr lang="en-GB" sz="1300">
                <a:solidFill>
                  <a:schemeClr val="dk1"/>
                </a:solidFill>
                <a:highlight>
                  <a:srgbClr val="FF9900"/>
                </a:highlight>
                <a:latin typeface="Average"/>
                <a:ea typeface="Average"/>
                <a:cs typeface="Average"/>
                <a:sym typeface="Average"/>
              </a:rPr>
              <a:t> reveals his role as a catalyst for tension and foreshadows the conflict in the play.</a:t>
            </a:r>
            <a:r>
              <a:rPr b="1" lang="en-GB" sz="1300">
                <a:solidFill>
                  <a:schemeClr val="dk1"/>
                </a:solidFill>
                <a:latin typeface="Average"/>
                <a:ea typeface="Average"/>
                <a:cs typeface="Average"/>
                <a:sym typeface="Average"/>
              </a:rPr>
              <a:t> </a:t>
            </a:r>
            <a:r>
              <a:rPr lang="en-GB" sz="1300">
                <a:solidFill>
                  <a:schemeClr val="dk1"/>
                </a:solidFill>
                <a:highlight>
                  <a:srgbClr val="FF6A6A"/>
                </a:highlight>
                <a:latin typeface="Average"/>
                <a:ea typeface="Average"/>
                <a:cs typeface="Average"/>
                <a:sym typeface="Average"/>
              </a:rPr>
              <a:t>Mercutio employs </a:t>
            </a:r>
            <a:r>
              <a:rPr lang="en-GB" sz="1300">
                <a:solidFill>
                  <a:schemeClr val="dk1"/>
                </a:solidFill>
                <a:highlight>
                  <a:srgbClr val="00FFFF"/>
                </a:highlight>
                <a:latin typeface="Average"/>
                <a:ea typeface="Average"/>
                <a:cs typeface="Average"/>
                <a:sym typeface="Average"/>
              </a:rPr>
              <a:t>imperative language</a:t>
            </a:r>
            <a:r>
              <a:rPr lang="en-GB" sz="1300">
                <a:solidFill>
                  <a:schemeClr val="dk1"/>
                </a:solidFill>
                <a:highlight>
                  <a:srgbClr val="FF6A6A"/>
                </a:highlight>
                <a:latin typeface="Average"/>
                <a:ea typeface="Average"/>
                <a:cs typeface="Average"/>
                <a:sym typeface="Average"/>
              </a:rPr>
              <a:t> with </a:t>
            </a:r>
            <a:r>
              <a:rPr lang="en-GB" sz="1300">
                <a:solidFill>
                  <a:schemeClr val="dk1"/>
                </a:solidFill>
                <a:highlight>
                  <a:srgbClr val="E859F4"/>
                </a:highlight>
                <a:latin typeface="Average"/>
                <a:ea typeface="Average"/>
                <a:cs typeface="Average"/>
                <a:sym typeface="Average"/>
              </a:rPr>
              <a:t>"we must have you dance,"</a:t>
            </a:r>
            <a:r>
              <a:rPr lang="en-GB" sz="1300">
                <a:solidFill>
                  <a:schemeClr val="dk1"/>
                </a:solidFill>
                <a:highlight>
                  <a:srgbClr val="FF6A6A"/>
                </a:highlight>
                <a:latin typeface="Average"/>
                <a:ea typeface="Average"/>
                <a:cs typeface="Average"/>
                <a:sym typeface="Average"/>
              </a:rPr>
              <a:t> strongly indicating a level of assertiveness and confidence. By insisting that Romeo dance, Mercutio not only attempts to uplift his friend’s spirits but also emphasizes the </a:t>
            </a:r>
            <a:r>
              <a:rPr lang="en-GB" sz="1300">
                <a:solidFill>
                  <a:schemeClr val="dk1"/>
                </a:solidFill>
                <a:highlight>
                  <a:srgbClr val="FF6A6A"/>
                </a:highlight>
                <a:latin typeface="Average"/>
                <a:ea typeface="Average"/>
                <a:cs typeface="Average"/>
                <a:sym typeface="Average"/>
              </a:rPr>
              <a:t>recurring</a:t>
            </a:r>
            <a:r>
              <a:rPr lang="en-GB" sz="1300">
                <a:solidFill>
                  <a:schemeClr val="dk1"/>
                </a:solidFill>
                <a:highlight>
                  <a:srgbClr val="FF6A6A"/>
                </a:highlight>
                <a:latin typeface="Average"/>
                <a:ea typeface="Average"/>
                <a:cs typeface="Average"/>
                <a:sym typeface="Average"/>
              </a:rPr>
              <a:t> </a:t>
            </a:r>
            <a:r>
              <a:rPr lang="en-GB" sz="1300">
                <a:solidFill>
                  <a:schemeClr val="dk1"/>
                </a:solidFill>
                <a:highlight>
                  <a:srgbClr val="00FFFF"/>
                </a:highlight>
                <a:latin typeface="Average"/>
                <a:ea typeface="Average"/>
                <a:cs typeface="Average"/>
                <a:sym typeface="Average"/>
              </a:rPr>
              <a:t>theme</a:t>
            </a:r>
            <a:r>
              <a:rPr lang="en-GB" sz="1300">
                <a:solidFill>
                  <a:schemeClr val="dk1"/>
                </a:solidFill>
                <a:highlight>
                  <a:srgbClr val="FF6A6A"/>
                </a:highlight>
                <a:latin typeface="Average"/>
                <a:ea typeface="Average"/>
                <a:cs typeface="Average"/>
                <a:sym typeface="Average"/>
              </a:rPr>
              <a:t> of social interaction and its </a:t>
            </a:r>
            <a:r>
              <a:rPr lang="en-GB" sz="1300">
                <a:solidFill>
                  <a:schemeClr val="dk1"/>
                </a:solidFill>
                <a:highlight>
                  <a:srgbClr val="00FFFF"/>
                </a:highlight>
                <a:latin typeface="Average"/>
                <a:ea typeface="Average"/>
                <a:cs typeface="Average"/>
                <a:sym typeface="Average"/>
              </a:rPr>
              <a:t>antithesis</a:t>
            </a:r>
            <a:r>
              <a:rPr lang="en-GB" sz="1300">
                <a:solidFill>
                  <a:schemeClr val="dk1"/>
                </a:solidFill>
                <a:highlight>
                  <a:srgbClr val="FF6A6A"/>
                </a:highlight>
                <a:latin typeface="Average"/>
                <a:ea typeface="Average"/>
                <a:cs typeface="Average"/>
                <a:sym typeface="Average"/>
              </a:rPr>
              <a:t>, isolation. His command suggests a pressure to conform to societal expectations, serving as a reminder of the public versus private self.</a:t>
            </a:r>
            <a:r>
              <a:rPr lang="en-GB" sz="1300">
                <a:solidFill>
                  <a:schemeClr val="dk1"/>
                </a:solidFill>
                <a:highlight>
                  <a:srgbClr val="FF00FF"/>
                </a:highlight>
                <a:latin typeface="Average"/>
                <a:ea typeface="Average"/>
                <a:cs typeface="Average"/>
                <a:sym typeface="Average"/>
              </a:rPr>
              <a:t> This line underscores Mercutio's role as a foil to Romeo—where Romeo is introspective and romantic while Mercutio embodies a more carefree and provocative spirit, allowing audiences to recognise the opposing personalities between the two friends.</a:t>
            </a:r>
            <a:r>
              <a:rPr lang="en-GB" sz="1300">
                <a:solidFill>
                  <a:schemeClr val="dk1"/>
                </a:solidFill>
                <a:highlight>
                  <a:srgbClr val="FF6A6A"/>
                </a:highlight>
                <a:latin typeface="Average"/>
                <a:ea typeface="Average"/>
                <a:cs typeface="Average"/>
                <a:sym typeface="Average"/>
              </a:rPr>
              <a:t> Additionally, Mercutio’s insistence on dancing </a:t>
            </a:r>
            <a:r>
              <a:rPr lang="en-GB" sz="1300">
                <a:solidFill>
                  <a:schemeClr val="dk1"/>
                </a:solidFill>
                <a:highlight>
                  <a:srgbClr val="00FFFF"/>
                </a:highlight>
                <a:latin typeface="Average"/>
                <a:ea typeface="Average"/>
                <a:cs typeface="Average"/>
                <a:sym typeface="Average"/>
              </a:rPr>
              <a:t>foreshadows</a:t>
            </a:r>
            <a:r>
              <a:rPr lang="en-GB" sz="1300">
                <a:solidFill>
                  <a:schemeClr val="dk1"/>
                </a:solidFill>
                <a:highlight>
                  <a:srgbClr val="FF6A6A"/>
                </a:highlight>
                <a:latin typeface="Average"/>
                <a:ea typeface="Average"/>
                <a:cs typeface="Average"/>
                <a:sym typeface="Average"/>
              </a:rPr>
              <a:t> the tumultuous events that will unfold later on in the play. </a:t>
            </a:r>
            <a:r>
              <a:rPr lang="en-GB" sz="1300">
                <a:solidFill>
                  <a:schemeClr val="dk1"/>
                </a:solidFill>
                <a:highlight>
                  <a:srgbClr val="00FF00"/>
                </a:highlight>
                <a:latin typeface="Average"/>
                <a:ea typeface="Average"/>
                <a:cs typeface="Average"/>
                <a:sym typeface="Average"/>
              </a:rPr>
              <a:t>Ultimately, Mercutio’s playful insistence on dancing encapsulates his character's complexity and sets up the dramatic tension that permeates the play as he gets Romeo to the Capulet’s party to meet Juliet, illustrating how one </a:t>
            </a:r>
            <a:r>
              <a:rPr lang="en-GB" sz="1300">
                <a:solidFill>
                  <a:schemeClr val="dk1"/>
                </a:solidFill>
                <a:highlight>
                  <a:srgbClr val="00FF00"/>
                </a:highlight>
                <a:latin typeface="Average"/>
                <a:ea typeface="Average"/>
                <a:cs typeface="Average"/>
                <a:sym typeface="Average"/>
              </a:rPr>
              <a:t>spontaneous</a:t>
            </a:r>
            <a:r>
              <a:rPr lang="en-GB" sz="1300">
                <a:solidFill>
                  <a:schemeClr val="dk1"/>
                </a:solidFill>
                <a:highlight>
                  <a:srgbClr val="00FF00"/>
                </a:highlight>
                <a:latin typeface="Average"/>
                <a:ea typeface="Average"/>
                <a:cs typeface="Average"/>
                <a:sym typeface="Average"/>
              </a:rPr>
              <a:t> event </a:t>
            </a:r>
            <a:r>
              <a:rPr lang="en-GB" sz="1300">
                <a:solidFill>
                  <a:schemeClr val="dk1"/>
                </a:solidFill>
                <a:highlight>
                  <a:srgbClr val="00FF00"/>
                </a:highlight>
                <a:latin typeface="Average"/>
                <a:ea typeface="Average"/>
                <a:cs typeface="Average"/>
                <a:sym typeface="Average"/>
              </a:rPr>
              <a:t>insisted</a:t>
            </a:r>
            <a:r>
              <a:rPr lang="en-GB" sz="1300">
                <a:solidFill>
                  <a:schemeClr val="dk1"/>
                </a:solidFill>
                <a:highlight>
                  <a:srgbClr val="00FF00"/>
                </a:highlight>
                <a:latin typeface="Average"/>
                <a:ea typeface="Average"/>
                <a:cs typeface="Average"/>
                <a:sym typeface="Average"/>
              </a:rPr>
              <a:t> through social </a:t>
            </a:r>
            <a:r>
              <a:rPr lang="en-GB" sz="1300">
                <a:solidFill>
                  <a:schemeClr val="dk1"/>
                </a:solidFill>
                <a:highlight>
                  <a:srgbClr val="00FF00"/>
                </a:highlight>
                <a:latin typeface="Average"/>
                <a:ea typeface="Average"/>
                <a:cs typeface="Average"/>
                <a:sym typeface="Average"/>
              </a:rPr>
              <a:t>interaction</a:t>
            </a:r>
            <a:r>
              <a:rPr lang="en-GB" sz="1300">
                <a:solidFill>
                  <a:schemeClr val="dk1"/>
                </a:solidFill>
                <a:highlight>
                  <a:srgbClr val="00FF00"/>
                </a:highlight>
                <a:latin typeface="Average"/>
                <a:ea typeface="Average"/>
                <a:cs typeface="Average"/>
                <a:sym typeface="Average"/>
              </a:rPr>
              <a:t> </a:t>
            </a:r>
            <a:r>
              <a:rPr lang="en-GB" sz="1300">
                <a:solidFill>
                  <a:schemeClr val="dk1"/>
                </a:solidFill>
                <a:highlight>
                  <a:srgbClr val="00FF00"/>
                </a:highlight>
                <a:latin typeface="Average"/>
                <a:ea typeface="Average"/>
                <a:cs typeface="Average"/>
                <a:sym typeface="Average"/>
              </a:rPr>
              <a:t>amongst</a:t>
            </a:r>
            <a:r>
              <a:rPr lang="en-GB" sz="1300">
                <a:solidFill>
                  <a:schemeClr val="dk1"/>
                </a:solidFill>
                <a:highlight>
                  <a:srgbClr val="00FF00"/>
                </a:highlight>
                <a:latin typeface="Average"/>
                <a:ea typeface="Average"/>
                <a:cs typeface="Average"/>
                <a:sym typeface="Average"/>
              </a:rPr>
              <a:t> friends can lead to unforeseen consequences in a world governed by familial loyalty and conflict.</a:t>
            </a:r>
            <a:endParaRPr sz="1300">
              <a:solidFill>
                <a:schemeClr val="dk1"/>
              </a:solidFill>
              <a:highlight>
                <a:srgbClr val="00FF00"/>
              </a:highlight>
              <a:latin typeface="Average"/>
              <a:ea typeface="Average"/>
              <a:cs typeface="Average"/>
              <a:sym typeface="Average"/>
            </a:endParaRPr>
          </a:p>
          <a:p>
            <a:pPr indent="0" lvl="0" marL="0" rtl="0" algn="l">
              <a:spcBef>
                <a:spcPts val="1200"/>
              </a:spcBef>
              <a:spcAft>
                <a:spcPts val="0"/>
              </a:spcAft>
              <a:buNone/>
            </a:pPr>
            <a:r>
              <a:t/>
            </a:r>
            <a:endParaRPr sz="1200">
              <a:solidFill>
                <a:schemeClr val="dk1"/>
              </a:solidFill>
              <a:latin typeface="Average"/>
              <a:ea typeface="Average"/>
              <a:cs typeface="Average"/>
              <a:sym typeface="Average"/>
            </a:endParaRPr>
          </a:p>
        </p:txBody>
      </p:sp>
      <p:grpSp>
        <p:nvGrpSpPr>
          <p:cNvPr id="423" name="Google Shape;423;p64"/>
          <p:cNvGrpSpPr/>
          <p:nvPr/>
        </p:nvGrpSpPr>
        <p:grpSpPr>
          <a:xfrm>
            <a:off x="-899850" y="-222513"/>
            <a:ext cx="3162333" cy="4841773"/>
            <a:chOff x="-976050" y="-794013"/>
            <a:chExt cx="3162333" cy="4841773"/>
          </a:xfrm>
        </p:grpSpPr>
        <p:grpSp>
          <p:nvGrpSpPr>
            <p:cNvPr id="424" name="Google Shape;424;p64"/>
            <p:cNvGrpSpPr/>
            <p:nvPr/>
          </p:nvGrpSpPr>
          <p:grpSpPr>
            <a:xfrm rot="-583113">
              <a:off x="1207429" y="651943"/>
              <a:ext cx="905205" cy="616790"/>
              <a:chOff x="2893025" y="3371675"/>
              <a:chExt cx="1810500" cy="1233600"/>
            </a:xfrm>
          </p:grpSpPr>
          <p:sp>
            <p:nvSpPr>
              <p:cNvPr id="425" name="Google Shape;425;p64"/>
              <p:cNvSpPr/>
              <p:nvPr/>
            </p:nvSpPr>
            <p:spPr>
              <a:xfrm>
                <a:off x="2893025" y="3371675"/>
                <a:ext cx="1810500" cy="1233600"/>
              </a:xfrm>
              <a:prstGeom prst="flowChartDelay">
                <a:avLst/>
              </a:prstGeom>
              <a:solidFill>
                <a:srgbClr val="6AA84F"/>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100">
                  <a:latin typeface="Calibri"/>
                  <a:ea typeface="Calibri"/>
                  <a:cs typeface="Calibri"/>
                  <a:sym typeface="Calibri"/>
                </a:endParaRPr>
              </a:p>
            </p:txBody>
          </p:sp>
          <p:sp>
            <p:nvSpPr>
              <p:cNvPr id="426" name="Google Shape;426;p64"/>
              <p:cNvSpPr/>
              <p:nvPr/>
            </p:nvSpPr>
            <p:spPr>
              <a:xfrm>
                <a:off x="3176801" y="3603662"/>
                <a:ext cx="954600" cy="769500"/>
              </a:xfrm>
              <a:prstGeom prst="flowChartDelay">
                <a:avLst/>
              </a:prstGeom>
              <a:solidFill>
                <a:srgbClr val="FFF2CC"/>
              </a:solidFill>
              <a:ln cap="flat" cmpd="sng" w="57150">
                <a:solidFill>
                  <a:srgbClr val="DDC4A6"/>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rPr b="1" lang="en-GB" sz="3800">
                    <a:solidFill>
                      <a:srgbClr val="E859F4"/>
                    </a:solidFill>
                    <a:latin typeface="Lobster"/>
                    <a:ea typeface="Lobster"/>
                    <a:cs typeface="Lobster"/>
                    <a:sym typeface="Lobster"/>
                  </a:rPr>
                  <a:t>E</a:t>
                </a:r>
                <a:endParaRPr b="1" sz="3800">
                  <a:solidFill>
                    <a:srgbClr val="E859F4"/>
                  </a:solidFill>
                  <a:latin typeface="Lobster"/>
                  <a:ea typeface="Lobster"/>
                  <a:cs typeface="Lobster"/>
                  <a:sym typeface="Lobster"/>
                </a:endParaRPr>
              </a:p>
            </p:txBody>
          </p:sp>
        </p:grpSp>
        <p:grpSp>
          <p:nvGrpSpPr>
            <p:cNvPr id="427" name="Google Shape;427;p64"/>
            <p:cNvGrpSpPr/>
            <p:nvPr/>
          </p:nvGrpSpPr>
          <p:grpSpPr>
            <a:xfrm rot="1153931">
              <a:off x="1140911" y="2016058"/>
              <a:ext cx="905258" cy="616806"/>
              <a:chOff x="2893025" y="6021306"/>
              <a:chExt cx="1810500" cy="1233600"/>
            </a:xfrm>
          </p:grpSpPr>
          <p:sp>
            <p:nvSpPr>
              <p:cNvPr id="428" name="Google Shape;428;p64"/>
              <p:cNvSpPr/>
              <p:nvPr/>
            </p:nvSpPr>
            <p:spPr>
              <a:xfrm>
                <a:off x="2893025" y="6021306"/>
                <a:ext cx="1810500" cy="1233600"/>
              </a:xfrm>
              <a:prstGeom prst="flowChartDelay">
                <a:avLst/>
              </a:prstGeom>
              <a:solidFill>
                <a:srgbClr val="FFF2CC"/>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100">
                  <a:latin typeface="Calibri"/>
                  <a:ea typeface="Calibri"/>
                  <a:cs typeface="Calibri"/>
                  <a:sym typeface="Calibri"/>
                </a:endParaRPr>
              </a:p>
            </p:txBody>
          </p:sp>
          <p:sp>
            <p:nvSpPr>
              <p:cNvPr id="429" name="Google Shape;429;p64"/>
              <p:cNvSpPr/>
              <p:nvPr/>
            </p:nvSpPr>
            <p:spPr>
              <a:xfrm>
                <a:off x="3176801" y="6253303"/>
                <a:ext cx="954600" cy="769500"/>
              </a:xfrm>
              <a:prstGeom prst="flowChartDelay">
                <a:avLst/>
              </a:prstGeom>
              <a:solidFill>
                <a:srgbClr val="FFF2CC"/>
              </a:solidFill>
              <a:ln cap="flat" cmpd="sng" w="57150">
                <a:solidFill>
                  <a:srgbClr val="DDC4A6"/>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rPr b="1" lang="en-GB" sz="3800">
                    <a:solidFill>
                      <a:srgbClr val="FF0000"/>
                    </a:solidFill>
                    <a:latin typeface="Lobster"/>
                    <a:ea typeface="Lobster"/>
                    <a:cs typeface="Lobster"/>
                    <a:sym typeface="Lobster"/>
                  </a:rPr>
                  <a:t>A</a:t>
                </a:r>
                <a:endParaRPr b="1" sz="3800">
                  <a:solidFill>
                    <a:srgbClr val="FF0000"/>
                  </a:solidFill>
                  <a:latin typeface="Lobster"/>
                  <a:ea typeface="Lobster"/>
                  <a:cs typeface="Lobster"/>
                  <a:sym typeface="Lobster"/>
                </a:endParaRPr>
              </a:p>
            </p:txBody>
          </p:sp>
        </p:grpSp>
        <p:grpSp>
          <p:nvGrpSpPr>
            <p:cNvPr id="430" name="Google Shape;430;p64"/>
            <p:cNvGrpSpPr/>
            <p:nvPr/>
          </p:nvGrpSpPr>
          <p:grpSpPr>
            <a:xfrm rot="189150">
              <a:off x="1264715" y="1323302"/>
              <a:ext cx="905353" cy="616863"/>
              <a:chOff x="2893025" y="4696495"/>
              <a:chExt cx="1810500" cy="1233600"/>
            </a:xfrm>
          </p:grpSpPr>
          <p:sp>
            <p:nvSpPr>
              <p:cNvPr id="431" name="Google Shape;431;p64"/>
              <p:cNvSpPr/>
              <p:nvPr/>
            </p:nvSpPr>
            <p:spPr>
              <a:xfrm>
                <a:off x="2893025" y="4696495"/>
                <a:ext cx="1810500" cy="1233600"/>
              </a:xfrm>
              <a:prstGeom prst="flowChartDelay">
                <a:avLst/>
              </a:prstGeom>
              <a:solidFill>
                <a:srgbClr val="B6D7A8"/>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100">
                  <a:latin typeface="Calibri"/>
                  <a:ea typeface="Calibri"/>
                  <a:cs typeface="Calibri"/>
                  <a:sym typeface="Calibri"/>
                </a:endParaRPr>
              </a:p>
            </p:txBody>
          </p:sp>
          <p:sp>
            <p:nvSpPr>
              <p:cNvPr id="432" name="Google Shape;432;p64"/>
              <p:cNvSpPr/>
              <p:nvPr/>
            </p:nvSpPr>
            <p:spPr>
              <a:xfrm>
                <a:off x="3176801" y="4928483"/>
                <a:ext cx="954600" cy="769500"/>
              </a:xfrm>
              <a:prstGeom prst="flowChartDelay">
                <a:avLst/>
              </a:prstGeom>
              <a:solidFill>
                <a:srgbClr val="FFF2CC"/>
              </a:solidFill>
              <a:ln cap="flat" cmpd="sng" w="57150">
                <a:solidFill>
                  <a:srgbClr val="DDC4A6"/>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rPr b="1" lang="en-GB" sz="3800">
                    <a:solidFill>
                      <a:srgbClr val="00FFFF"/>
                    </a:solidFill>
                    <a:latin typeface="Lobster"/>
                    <a:ea typeface="Lobster"/>
                    <a:cs typeface="Lobster"/>
                    <a:sym typeface="Lobster"/>
                  </a:rPr>
                  <a:t>T</a:t>
                </a:r>
                <a:endParaRPr b="1" sz="3800">
                  <a:solidFill>
                    <a:srgbClr val="00FFFF"/>
                  </a:solidFill>
                  <a:latin typeface="Lobster"/>
                  <a:ea typeface="Lobster"/>
                  <a:cs typeface="Lobster"/>
                  <a:sym typeface="Lobster"/>
                </a:endParaRPr>
              </a:p>
            </p:txBody>
          </p:sp>
        </p:grpSp>
        <p:grpSp>
          <p:nvGrpSpPr>
            <p:cNvPr id="433" name="Google Shape;433;p64"/>
            <p:cNvGrpSpPr/>
            <p:nvPr/>
          </p:nvGrpSpPr>
          <p:grpSpPr>
            <a:xfrm rot="1999475">
              <a:off x="881425" y="2612066"/>
              <a:ext cx="905281" cy="616821"/>
              <a:chOff x="2893025" y="7346134"/>
              <a:chExt cx="1810500" cy="1233600"/>
            </a:xfrm>
          </p:grpSpPr>
          <p:sp>
            <p:nvSpPr>
              <p:cNvPr id="434" name="Google Shape;434;p64"/>
              <p:cNvSpPr/>
              <p:nvPr/>
            </p:nvSpPr>
            <p:spPr>
              <a:xfrm>
                <a:off x="2893025" y="7346134"/>
                <a:ext cx="1810500" cy="1233600"/>
              </a:xfrm>
              <a:prstGeom prst="flowChartDelay">
                <a:avLst/>
              </a:prstGeom>
              <a:solidFill>
                <a:srgbClr val="FFD966"/>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100">
                  <a:latin typeface="Calibri"/>
                  <a:ea typeface="Calibri"/>
                  <a:cs typeface="Calibri"/>
                  <a:sym typeface="Calibri"/>
                </a:endParaRPr>
              </a:p>
            </p:txBody>
          </p:sp>
          <p:sp>
            <p:nvSpPr>
              <p:cNvPr id="435" name="Google Shape;435;p64"/>
              <p:cNvSpPr/>
              <p:nvPr/>
            </p:nvSpPr>
            <p:spPr>
              <a:xfrm>
                <a:off x="3176801" y="7578124"/>
                <a:ext cx="954600" cy="769500"/>
              </a:xfrm>
              <a:prstGeom prst="flowChartDelay">
                <a:avLst/>
              </a:prstGeom>
              <a:solidFill>
                <a:srgbClr val="FFF2CC"/>
              </a:solidFill>
              <a:ln cap="flat" cmpd="sng" w="57150">
                <a:solidFill>
                  <a:srgbClr val="DDC4A6"/>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rPr b="1" lang="en-GB" sz="3800">
                    <a:solidFill>
                      <a:srgbClr val="FF00FF"/>
                    </a:solidFill>
                    <a:latin typeface="Lobster"/>
                    <a:ea typeface="Lobster"/>
                    <a:cs typeface="Lobster"/>
                    <a:sym typeface="Lobster"/>
                  </a:rPr>
                  <a:t>A</a:t>
                </a:r>
                <a:endParaRPr b="1" sz="3800">
                  <a:solidFill>
                    <a:srgbClr val="FF00FF"/>
                  </a:solidFill>
                  <a:latin typeface="Lobster"/>
                  <a:ea typeface="Lobster"/>
                  <a:cs typeface="Lobster"/>
                  <a:sym typeface="Lobster"/>
                </a:endParaRPr>
              </a:p>
            </p:txBody>
          </p:sp>
        </p:grpSp>
        <p:sp>
          <p:nvSpPr>
            <p:cNvPr id="436" name="Google Shape;436;p64"/>
            <p:cNvSpPr/>
            <p:nvPr/>
          </p:nvSpPr>
          <p:spPr>
            <a:xfrm rot="5243898">
              <a:off x="-369832" y="3273145"/>
              <a:ext cx="905433" cy="616831"/>
            </a:xfrm>
            <a:prstGeom prst="flowChartDelay">
              <a:avLst/>
            </a:prstGeom>
            <a:solidFill>
              <a:srgbClr val="7F6000"/>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100">
                <a:latin typeface="Calibri"/>
                <a:ea typeface="Calibri"/>
                <a:cs typeface="Calibri"/>
                <a:sym typeface="Calibri"/>
              </a:endParaRPr>
            </a:p>
          </p:txBody>
        </p:sp>
        <p:grpSp>
          <p:nvGrpSpPr>
            <p:cNvPr id="437" name="Google Shape;437;p64"/>
            <p:cNvGrpSpPr/>
            <p:nvPr/>
          </p:nvGrpSpPr>
          <p:grpSpPr>
            <a:xfrm rot="3357813">
              <a:off x="356749" y="3087023"/>
              <a:ext cx="905379" cy="616786"/>
              <a:chOff x="2893025" y="8670954"/>
              <a:chExt cx="1810500" cy="1233600"/>
            </a:xfrm>
          </p:grpSpPr>
          <p:sp>
            <p:nvSpPr>
              <p:cNvPr id="438" name="Google Shape;438;p64"/>
              <p:cNvSpPr/>
              <p:nvPr/>
            </p:nvSpPr>
            <p:spPr>
              <a:xfrm>
                <a:off x="2893025" y="8670954"/>
                <a:ext cx="1810500" cy="1233600"/>
              </a:xfrm>
              <a:prstGeom prst="flowChartDelay">
                <a:avLst/>
              </a:prstGeom>
              <a:solidFill>
                <a:srgbClr val="BF9000"/>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100">
                  <a:latin typeface="Calibri"/>
                  <a:ea typeface="Calibri"/>
                  <a:cs typeface="Calibri"/>
                  <a:sym typeface="Calibri"/>
                </a:endParaRPr>
              </a:p>
            </p:txBody>
          </p:sp>
          <p:sp>
            <p:nvSpPr>
              <p:cNvPr id="439" name="Google Shape;439;p64"/>
              <p:cNvSpPr/>
              <p:nvPr/>
            </p:nvSpPr>
            <p:spPr>
              <a:xfrm>
                <a:off x="3176801" y="8902945"/>
                <a:ext cx="954600" cy="769500"/>
              </a:xfrm>
              <a:prstGeom prst="flowChartDelay">
                <a:avLst/>
              </a:prstGeom>
              <a:solidFill>
                <a:srgbClr val="FFF2CC"/>
              </a:solidFill>
              <a:ln cap="flat" cmpd="sng" w="57150">
                <a:solidFill>
                  <a:srgbClr val="DDC4A6"/>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rPr b="1" lang="en-GB" sz="3800">
                    <a:solidFill>
                      <a:srgbClr val="00FF00"/>
                    </a:solidFill>
                    <a:latin typeface="Lobster"/>
                    <a:ea typeface="Lobster"/>
                    <a:cs typeface="Lobster"/>
                    <a:sym typeface="Lobster"/>
                  </a:rPr>
                  <a:t>L</a:t>
                </a:r>
                <a:endParaRPr b="1" sz="3800">
                  <a:solidFill>
                    <a:srgbClr val="00FF00"/>
                  </a:solidFill>
                  <a:latin typeface="Lobster"/>
                  <a:ea typeface="Lobster"/>
                  <a:cs typeface="Lobster"/>
                  <a:sym typeface="Lobster"/>
                </a:endParaRPr>
              </a:p>
            </p:txBody>
          </p:sp>
        </p:grpSp>
        <p:sp>
          <p:nvSpPr>
            <p:cNvPr id="440" name="Google Shape;440;p64"/>
            <p:cNvSpPr/>
            <p:nvPr/>
          </p:nvSpPr>
          <p:spPr>
            <a:xfrm rot="-2699194">
              <a:off x="556827" y="-564403"/>
              <a:ext cx="905167" cy="616880"/>
            </a:xfrm>
            <a:prstGeom prst="flowChartDelay">
              <a:avLst/>
            </a:prstGeom>
            <a:solidFill>
              <a:srgbClr val="274E13"/>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100">
                <a:latin typeface="Calibri"/>
                <a:ea typeface="Calibri"/>
                <a:cs typeface="Calibri"/>
                <a:sym typeface="Calibri"/>
              </a:endParaRPr>
            </a:p>
          </p:txBody>
        </p:sp>
        <p:grpSp>
          <p:nvGrpSpPr>
            <p:cNvPr id="441" name="Google Shape;441;p64"/>
            <p:cNvGrpSpPr/>
            <p:nvPr/>
          </p:nvGrpSpPr>
          <p:grpSpPr>
            <a:xfrm rot="-1728919">
              <a:off x="967616" y="-49260"/>
              <a:ext cx="905273" cy="616725"/>
              <a:chOff x="2893103" y="2046900"/>
              <a:chExt cx="1810500" cy="1233300"/>
            </a:xfrm>
          </p:grpSpPr>
          <p:sp>
            <p:nvSpPr>
              <p:cNvPr id="442" name="Google Shape;442;p64"/>
              <p:cNvSpPr/>
              <p:nvPr/>
            </p:nvSpPr>
            <p:spPr>
              <a:xfrm>
                <a:off x="2893103" y="2046900"/>
                <a:ext cx="1810500" cy="1233300"/>
              </a:xfrm>
              <a:prstGeom prst="flowChartDelay">
                <a:avLst/>
              </a:prstGeom>
              <a:solidFill>
                <a:srgbClr val="38761D"/>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100">
                  <a:latin typeface="Calibri"/>
                  <a:ea typeface="Calibri"/>
                  <a:cs typeface="Calibri"/>
                  <a:sym typeface="Calibri"/>
                </a:endParaRPr>
              </a:p>
            </p:txBody>
          </p:sp>
          <p:sp>
            <p:nvSpPr>
              <p:cNvPr id="443" name="Google Shape;443;p64"/>
              <p:cNvSpPr/>
              <p:nvPr/>
            </p:nvSpPr>
            <p:spPr>
              <a:xfrm>
                <a:off x="3176889" y="2261850"/>
                <a:ext cx="954300" cy="769500"/>
              </a:xfrm>
              <a:prstGeom prst="flowChartDelay">
                <a:avLst/>
              </a:prstGeom>
              <a:solidFill>
                <a:srgbClr val="FFF2CC"/>
              </a:solidFill>
              <a:ln cap="flat" cmpd="sng" w="57150">
                <a:solidFill>
                  <a:srgbClr val="DDC4A6"/>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rPr b="1" lang="en-GB" sz="3800">
                    <a:solidFill>
                      <a:srgbClr val="FF9900"/>
                    </a:solidFill>
                    <a:latin typeface="Lobster"/>
                    <a:ea typeface="Lobster"/>
                    <a:cs typeface="Lobster"/>
                    <a:sym typeface="Lobster"/>
                  </a:rPr>
                  <a:t>P</a:t>
                </a:r>
                <a:endParaRPr b="1" sz="3800">
                  <a:solidFill>
                    <a:srgbClr val="FF9900"/>
                  </a:solidFill>
                  <a:latin typeface="Lobster"/>
                  <a:ea typeface="Lobster"/>
                  <a:cs typeface="Lobster"/>
                  <a:sym typeface="Lobster"/>
                </a:endParaRPr>
              </a:p>
            </p:txBody>
          </p:sp>
        </p:grpSp>
        <p:sp>
          <p:nvSpPr>
            <p:cNvPr id="444" name="Google Shape;444;p64"/>
            <p:cNvSpPr/>
            <p:nvPr/>
          </p:nvSpPr>
          <p:spPr>
            <a:xfrm>
              <a:off x="-976050" y="-139175"/>
              <a:ext cx="2306700" cy="3338400"/>
            </a:xfrm>
            <a:prstGeom prst="ellipse">
              <a:avLst/>
            </a:prstGeom>
            <a:solidFill>
              <a:srgbClr val="DDC4A6"/>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Calibri"/>
                <a:ea typeface="Calibri"/>
                <a:cs typeface="Calibri"/>
                <a:sym typeface="Calibri"/>
              </a:endParaRPr>
            </a:p>
          </p:txBody>
        </p:sp>
        <p:sp>
          <p:nvSpPr>
            <p:cNvPr id="445" name="Google Shape;445;p64"/>
            <p:cNvSpPr/>
            <p:nvPr/>
          </p:nvSpPr>
          <p:spPr>
            <a:xfrm>
              <a:off x="-822675" y="0"/>
              <a:ext cx="2000100" cy="3064200"/>
            </a:xfrm>
            <a:prstGeom prst="ellipse">
              <a:avLst/>
            </a:prstGeom>
            <a:solidFill>
              <a:srgbClr val="EECBA0"/>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Calibri"/>
                <a:ea typeface="Calibri"/>
                <a:cs typeface="Calibri"/>
                <a:sym typeface="Calibri"/>
              </a:endParaRPr>
            </a:p>
          </p:txBody>
        </p:sp>
      </p:grpSp>
      <p:sp>
        <p:nvSpPr>
          <p:cNvPr id="446" name="Google Shape;446;p64"/>
          <p:cNvSpPr/>
          <p:nvPr/>
        </p:nvSpPr>
        <p:spPr>
          <a:xfrm>
            <a:off x="-1" y="4975"/>
            <a:ext cx="9144000" cy="465600"/>
          </a:xfrm>
          <a:prstGeom prst="rect">
            <a:avLst/>
          </a:prstGeom>
          <a:solidFill>
            <a:srgbClr val="FF99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Act I, Scene IV: Mercutio</a:t>
            </a:r>
            <a:endParaRPr sz="4000">
              <a:solidFill>
                <a:schemeClr val="dk1"/>
              </a:solidFill>
              <a:latin typeface="Eagle Lake"/>
              <a:ea typeface="Eagle Lake"/>
              <a:cs typeface="Eagle Lake"/>
              <a:sym typeface="Eagle Lak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2"/>
                                        </p:tgtEl>
                                        <p:attrNameLst>
                                          <p:attrName>style.visibility</p:attrName>
                                        </p:attrNameLst>
                                      </p:cBhvr>
                                      <p:to>
                                        <p:strVal val="visible"/>
                                      </p:to>
                                    </p:set>
                                    <p:animEffect filter="fade" transition="in">
                                      <p:cBhvr>
                                        <p:cTn dur="1600"/>
                                        <p:tgtEl>
                                          <p:spTgt spid="4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pic>
        <p:nvPicPr>
          <p:cNvPr id="451" name="Google Shape;451;p65"/>
          <p:cNvPicPr preferRelativeResize="0"/>
          <p:nvPr/>
        </p:nvPicPr>
        <p:blipFill rotWithShape="1">
          <a:blip r:embed="rId3">
            <a:alphaModFix/>
          </a:blip>
          <a:srcRect b="0" l="0" r="0" t="0"/>
          <a:stretch/>
        </p:blipFill>
        <p:spPr>
          <a:xfrm>
            <a:off x="0" y="-92700"/>
            <a:ext cx="9144000" cy="5152218"/>
          </a:xfrm>
          <a:prstGeom prst="rect">
            <a:avLst/>
          </a:prstGeom>
          <a:noFill/>
          <a:ln>
            <a:noFill/>
          </a:ln>
        </p:spPr>
      </p:pic>
      <p:sp>
        <p:nvSpPr>
          <p:cNvPr id="452" name="Google Shape;452;p65"/>
          <p:cNvSpPr txBox="1"/>
          <p:nvPr/>
        </p:nvSpPr>
        <p:spPr>
          <a:xfrm>
            <a:off x="628650" y="1369219"/>
            <a:ext cx="7886700" cy="3690300"/>
          </a:xfrm>
          <a:prstGeom prst="rect">
            <a:avLst/>
          </a:prstGeom>
          <a:noFill/>
          <a:ln>
            <a:noFill/>
          </a:ln>
        </p:spPr>
        <p:txBody>
          <a:bodyPr anchorCtr="0" anchor="t" bIns="34275" lIns="68575" spcFirstLastPara="1" rIns="68575" wrap="square" tIns="34275">
            <a:noAutofit/>
          </a:bodyPr>
          <a:lstStyle/>
          <a:p>
            <a:pPr indent="-177800" lvl="0" marL="177800" rtl="0" algn="ctr">
              <a:lnSpc>
                <a:spcPct val="90000"/>
              </a:lnSpc>
              <a:spcBef>
                <a:spcPts val="0"/>
              </a:spcBef>
              <a:spcAft>
                <a:spcPts val="0"/>
              </a:spcAft>
              <a:buNone/>
            </a:pPr>
            <a:r>
              <a:rPr lang="en-GB" sz="1500">
                <a:solidFill>
                  <a:srgbClr val="000000"/>
                </a:solidFill>
                <a:latin typeface="Calibri"/>
                <a:ea typeface="Calibri"/>
                <a:cs typeface="Calibri"/>
                <a:sym typeface="Calibri"/>
              </a:rPr>
              <a:t>.</a:t>
            </a:r>
            <a:endParaRPr sz="2100">
              <a:solidFill>
                <a:srgbClr val="000000"/>
              </a:solidFill>
              <a:latin typeface="Calibri"/>
              <a:ea typeface="Calibri"/>
              <a:cs typeface="Calibri"/>
              <a:sym typeface="Calibri"/>
            </a:endParaRPr>
          </a:p>
        </p:txBody>
      </p:sp>
      <p:graphicFrame>
        <p:nvGraphicFramePr>
          <p:cNvPr id="453" name="Google Shape;453;p65"/>
          <p:cNvGraphicFramePr/>
          <p:nvPr/>
        </p:nvGraphicFramePr>
        <p:xfrm>
          <a:off x="357528" y="1084358"/>
          <a:ext cx="3000000" cy="3000000"/>
        </p:xfrm>
        <a:graphic>
          <a:graphicData uri="http://schemas.openxmlformats.org/drawingml/2006/table">
            <a:tbl>
              <a:tblPr bandRow="1" firstRow="1">
                <a:noFill/>
                <a:tableStyleId>{EE95185D-6202-4A05-9643-6238C2DAD606}</a:tableStyleId>
              </a:tblPr>
              <a:tblGrid>
                <a:gridCol w="1142175"/>
                <a:gridCol w="1171925"/>
                <a:gridCol w="1830300"/>
                <a:gridCol w="2090925"/>
                <a:gridCol w="1393950"/>
              </a:tblGrid>
              <a:tr h="432550">
                <a:tc gridSpan="2">
                  <a:txBody>
                    <a:bodyPr/>
                    <a:lstStyle/>
                    <a:p>
                      <a:pPr indent="0" lvl="0" marL="0" marR="0" rtl="0" algn="ctr">
                        <a:spcBef>
                          <a:spcPts val="0"/>
                        </a:spcBef>
                        <a:spcAft>
                          <a:spcPts val="0"/>
                        </a:spcAft>
                        <a:buNone/>
                      </a:pPr>
                      <a:r>
                        <a:rPr lang="en-GB" sz="1400" u="none" cap="none" strike="noStrike"/>
                        <a:t>The writer/p</a:t>
                      </a:r>
                      <a:r>
                        <a:rPr lang="en-GB"/>
                        <a:t>lay</a:t>
                      </a:r>
                      <a:r>
                        <a:rPr lang="en-GB" sz="1400" u="none" cap="none" strike="noStrike"/>
                        <a:t>…</a:t>
                      </a:r>
                      <a:endParaRPr sz="1400" u="none" cap="none" strike="noStrike"/>
                    </a:p>
                  </a:txBody>
                  <a:tcPr marT="34300" marB="34300" marR="68600" marL="68600"/>
                </a:tc>
                <a:tc hMerge="1"/>
                <a:tc>
                  <a:txBody>
                    <a:bodyPr/>
                    <a:lstStyle/>
                    <a:p>
                      <a:pPr indent="0" lvl="0" marL="0" marR="0" rtl="0" algn="ctr">
                        <a:spcBef>
                          <a:spcPts val="0"/>
                        </a:spcBef>
                        <a:spcAft>
                          <a:spcPts val="0"/>
                        </a:spcAft>
                        <a:buNone/>
                      </a:pPr>
                      <a:r>
                        <a:rPr lang="en-GB"/>
                        <a:t>Opinion adjective</a:t>
                      </a:r>
                      <a:endParaRPr sz="1400" u="none" cap="none" strike="noStrike"/>
                    </a:p>
                  </a:txBody>
                  <a:tcPr marT="34300" marB="34300" marR="68600" marL="68600"/>
                </a:tc>
                <a:tc>
                  <a:txBody>
                    <a:bodyPr/>
                    <a:lstStyle/>
                    <a:p>
                      <a:pPr indent="0" lvl="0" marL="0" marR="0" rtl="0" algn="ctr">
                        <a:spcBef>
                          <a:spcPts val="0"/>
                        </a:spcBef>
                        <a:spcAft>
                          <a:spcPts val="0"/>
                        </a:spcAft>
                        <a:buNone/>
                      </a:pPr>
                      <a:r>
                        <a:rPr lang="en-GB" sz="1400" u="none" cap="none" strike="noStrike"/>
                        <a:t>The language/structure…</a:t>
                      </a:r>
                      <a:endParaRPr sz="1400" u="none" cap="none" strike="noStrike"/>
                    </a:p>
                  </a:txBody>
                  <a:tcPr marT="34300" marB="34300" marR="68600" marL="68600"/>
                </a:tc>
                <a:tc>
                  <a:txBody>
                    <a:bodyPr/>
                    <a:lstStyle/>
                    <a:p>
                      <a:pPr indent="0" lvl="0" marL="0" marR="0" rtl="0" algn="ctr">
                        <a:spcBef>
                          <a:spcPts val="0"/>
                        </a:spcBef>
                        <a:spcAft>
                          <a:spcPts val="0"/>
                        </a:spcAft>
                        <a:buNone/>
                      </a:pPr>
                      <a:r>
                        <a:rPr lang="en-GB" sz="1400" u="none" cap="none" strike="noStrike"/>
                        <a:t>The </a:t>
                      </a:r>
                      <a:r>
                        <a:rPr lang="en-GB"/>
                        <a:t>audience</a:t>
                      </a:r>
                      <a:r>
                        <a:rPr lang="en-GB" sz="1400" u="none" cap="none" strike="noStrike"/>
                        <a:t>…</a:t>
                      </a:r>
                      <a:endParaRPr sz="1400" u="none" cap="none" strike="noStrike"/>
                    </a:p>
                  </a:txBody>
                  <a:tcPr marT="34300" marB="34300" marR="68600" marL="68600"/>
                </a:tc>
              </a:tr>
              <a:tr h="260075">
                <a:tc>
                  <a:txBody>
                    <a:bodyPr/>
                    <a:lstStyle/>
                    <a:p>
                      <a:pPr indent="0" lvl="0" marL="0" marR="0" rtl="0" algn="l">
                        <a:spcBef>
                          <a:spcPts val="0"/>
                        </a:spcBef>
                        <a:spcAft>
                          <a:spcPts val="0"/>
                        </a:spcAft>
                        <a:buNone/>
                      </a:pPr>
                      <a:r>
                        <a:rPr lang="en-GB" sz="1400" u="none" cap="none" strike="noStrike"/>
                        <a:t>suggests</a:t>
                      </a:r>
                      <a:endParaRPr sz="1400"/>
                    </a:p>
                  </a:txBody>
                  <a:tcPr marT="34300" marB="34300" marR="68600" marL="68600"/>
                </a:tc>
                <a:tc>
                  <a:txBody>
                    <a:bodyPr/>
                    <a:lstStyle/>
                    <a:p>
                      <a:pPr indent="0" lvl="0" marL="0" marR="0" rtl="0" algn="l">
                        <a:spcBef>
                          <a:spcPts val="0"/>
                        </a:spcBef>
                        <a:spcAft>
                          <a:spcPts val="0"/>
                        </a:spcAft>
                        <a:buNone/>
                      </a:pPr>
                      <a:r>
                        <a:rPr lang="en-GB" sz="1400"/>
                        <a:t>indicates</a:t>
                      </a:r>
                      <a:endParaRPr sz="1400"/>
                    </a:p>
                  </a:txBody>
                  <a:tcPr marT="34300" marB="34300" marR="68600" marL="68600"/>
                </a:tc>
                <a:tc>
                  <a:txBody>
                    <a:bodyPr/>
                    <a:lstStyle/>
                    <a:p>
                      <a:pPr indent="0" lvl="0" marL="0" marR="0" rtl="0" algn="l">
                        <a:spcBef>
                          <a:spcPts val="0"/>
                        </a:spcBef>
                        <a:spcAft>
                          <a:spcPts val="0"/>
                        </a:spcAft>
                        <a:buNone/>
                      </a:pPr>
                      <a:r>
                        <a:rPr lang="en-GB"/>
                        <a:t>interesting (ly)</a:t>
                      </a:r>
                      <a:endParaRPr sz="1400"/>
                    </a:p>
                  </a:txBody>
                  <a:tcPr marT="34300" marB="34300" marR="68600" marL="68600"/>
                </a:tc>
                <a:tc>
                  <a:txBody>
                    <a:bodyPr/>
                    <a:lstStyle/>
                    <a:p>
                      <a:pPr indent="0" lvl="0" marL="0" marR="0" rtl="0" algn="l">
                        <a:spcBef>
                          <a:spcPts val="0"/>
                        </a:spcBef>
                        <a:spcAft>
                          <a:spcPts val="0"/>
                        </a:spcAft>
                        <a:buNone/>
                      </a:pPr>
                      <a:r>
                        <a:rPr lang="en-GB" sz="1400"/>
                        <a:t>supports</a:t>
                      </a:r>
                      <a:endParaRPr sz="1400"/>
                    </a:p>
                  </a:txBody>
                  <a:tcPr marT="34300" marB="34300" marR="68600" marL="68600"/>
                </a:tc>
                <a:tc>
                  <a:txBody>
                    <a:bodyPr/>
                    <a:lstStyle/>
                    <a:p>
                      <a:pPr indent="0" lvl="0" marL="0" marR="0" rtl="0" algn="l">
                        <a:spcBef>
                          <a:spcPts val="0"/>
                        </a:spcBef>
                        <a:spcAft>
                          <a:spcPts val="0"/>
                        </a:spcAft>
                        <a:buNone/>
                      </a:pPr>
                      <a:r>
                        <a:rPr lang="en-GB" sz="1400"/>
                        <a:t>infers</a:t>
                      </a:r>
                      <a:endParaRPr sz="1400"/>
                    </a:p>
                  </a:txBody>
                  <a:tcPr marT="34300" marB="34300" marR="68600" marL="68600"/>
                </a:tc>
              </a:tr>
              <a:tr h="260075">
                <a:tc>
                  <a:txBody>
                    <a:bodyPr/>
                    <a:lstStyle/>
                    <a:p>
                      <a:pPr indent="0" lvl="0" marL="0" marR="0" rtl="0" algn="l">
                        <a:spcBef>
                          <a:spcPts val="0"/>
                        </a:spcBef>
                        <a:spcAft>
                          <a:spcPts val="0"/>
                        </a:spcAft>
                        <a:buNone/>
                      </a:pPr>
                      <a:r>
                        <a:rPr lang="en-GB" sz="1400"/>
                        <a:t>invokes</a:t>
                      </a:r>
                      <a:endParaRPr sz="1400"/>
                    </a:p>
                  </a:txBody>
                  <a:tcPr marT="34300" marB="34300" marR="68600" marL="68600"/>
                </a:tc>
                <a:tc>
                  <a:txBody>
                    <a:bodyPr/>
                    <a:lstStyle/>
                    <a:p>
                      <a:pPr indent="0" lvl="0" marL="0" marR="0" rtl="0" algn="l">
                        <a:spcBef>
                          <a:spcPts val="0"/>
                        </a:spcBef>
                        <a:spcAft>
                          <a:spcPts val="0"/>
                        </a:spcAft>
                        <a:buNone/>
                      </a:pPr>
                      <a:r>
                        <a:rPr lang="en-GB" sz="1400"/>
                        <a:t>portrays</a:t>
                      </a:r>
                      <a:endParaRPr sz="1400"/>
                    </a:p>
                  </a:txBody>
                  <a:tcPr marT="34300" marB="34300" marR="68600" marL="68600"/>
                </a:tc>
                <a:tc>
                  <a:txBody>
                    <a:bodyPr/>
                    <a:lstStyle/>
                    <a:p>
                      <a:pPr indent="0" lvl="0" marL="0" marR="0" rtl="0" algn="l">
                        <a:spcBef>
                          <a:spcPts val="0"/>
                        </a:spcBef>
                        <a:spcAft>
                          <a:spcPts val="0"/>
                        </a:spcAft>
                        <a:buNone/>
                      </a:pPr>
                      <a:r>
                        <a:rPr lang="en-GB"/>
                        <a:t>powerful (ly)</a:t>
                      </a:r>
                      <a:endParaRPr sz="1400"/>
                    </a:p>
                  </a:txBody>
                  <a:tcPr marT="34300" marB="34300" marR="68600" marL="68600"/>
                </a:tc>
                <a:tc>
                  <a:txBody>
                    <a:bodyPr/>
                    <a:lstStyle/>
                    <a:p>
                      <a:pPr indent="0" lvl="0" marL="0" marR="0" rtl="0" algn="l">
                        <a:spcBef>
                          <a:spcPts val="0"/>
                        </a:spcBef>
                        <a:spcAft>
                          <a:spcPts val="0"/>
                        </a:spcAft>
                        <a:buNone/>
                      </a:pPr>
                      <a:r>
                        <a:rPr lang="en-GB" sz="1400"/>
                        <a:t>connotes</a:t>
                      </a:r>
                      <a:endParaRPr sz="1400"/>
                    </a:p>
                  </a:txBody>
                  <a:tcPr marT="34300" marB="34300" marR="68600" marL="68600"/>
                </a:tc>
                <a:tc>
                  <a:txBody>
                    <a:bodyPr/>
                    <a:lstStyle/>
                    <a:p>
                      <a:pPr indent="0" lvl="0" marL="0" marR="0" rtl="0" algn="l">
                        <a:spcBef>
                          <a:spcPts val="0"/>
                        </a:spcBef>
                        <a:spcAft>
                          <a:spcPts val="0"/>
                        </a:spcAft>
                        <a:buNone/>
                      </a:pPr>
                      <a:r>
                        <a:rPr lang="en-GB" sz="1400"/>
                        <a:t>interprets</a:t>
                      </a:r>
                      <a:endParaRPr sz="1400"/>
                    </a:p>
                  </a:txBody>
                  <a:tcPr marT="34300" marB="34300" marR="68600" marL="68600"/>
                </a:tc>
              </a:tr>
              <a:tr h="260075">
                <a:tc>
                  <a:txBody>
                    <a:bodyPr/>
                    <a:lstStyle/>
                    <a:p>
                      <a:pPr indent="0" lvl="0" marL="0" marR="0" rtl="0" algn="l">
                        <a:spcBef>
                          <a:spcPts val="0"/>
                        </a:spcBef>
                        <a:spcAft>
                          <a:spcPts val="0"/>
                        </a:spcAft>
                        <a:buNone/>
                      </a:pPr>
                      <a:r>
                        <a:rPr lang="en-GB" sz="1400"/>
                        <a:t>subverts</a:t>
                      </a:r>
                      <a:endParaRPr sz="1400"/>
                    </a:p>
                  </a:txBody>
                  <a:tcPr marT="34300" marB="34300" marR="68600" marL="68600"/>
                </a:tc>
                <a:tc>
                  <a:txBody>
                    <a:bodyPr/>
                    <a:lstStyle/>
                    <a:p>
                      <a:pPr indent="0" lvl="0" marL="0" marR="0" rtl="0" algn="l">
                        <a:spcBef>
                          <a:spcPts val="0"/>
                        </a:spcBef>
                        <a:spcAft>
                          <a:spcPts val="0"/>
                        </a:spcAft>
                        <a:buNone/>
                      </a:pPr>
                      <a:r>
                        <a:rPr lang="en-GB" sz="1400"/>
                        <a:t>represents</a:t>
                      </a:r>
                      <a:endParaRPr sz="1400"/>
                    </a:p>
                  </a:txBody>
                  <a:tcPr marT="34300" marB="34300" marR="68600" marL="68600"/>
                </a:tc>
                <a:tc>
                  <a:txBody>
                    <a:bodyPr/>
                    <a:lstStyle/>
                    <a:p>
                      <a:pPr indent="0" lvl="0" marL="0" marR="0" rtl="0" algn="l">
                        <a:spcBef>
                          <a:spcPts val="0"/>
                        </a:spcBef>
                        <a:spcAft>
                          <a:spcPts val="0"/>
                        </a:spcAft>
                        <a:buNone/>
                      </a:pPr>
                      <a:r>
                        <a:rPr lang="en-GB"/>
                        <a:t>vivid (ly)</a:t>
                      </a:r>
                      <a:endParaRPr sz="1400"/>
                    </a:p>
                  </a:txBody>
                  <a:tcPr marT="34300" marB="34300" marR="68600" marL="68600"/>
                </a:tc>
                <a:tc>
                  <a:txBody>
                    <a:bodyPr/>
                    <a:lstStyle/>
                    <a:p>
                      <a:pPr indent="0" lvl="0" marL="0" marR="0" rtl="0" algn="l">
                        <a:spcBef>
                          <a:spcPts val="0"/>
                        </a:spcBef>
                        <a:spcAft>
                          <a:spcPts val="0"/>
                        </a:spcAft>
                        <a:buNone/>
                      </a:pPr>
                      <a:r>
                        <a:rPr lang="en-GB" sz="1400"/>
                        <a:t>validates</a:t>
                      </a:r>
                      <a:endParaRPr sz="1400"/>
                    </a:p>
                  </a:txBody>
                  <a:tcPr marT="34300" marB="34300" marR="68600" marL="68600"/>
                </a:tc>
                <a:tc>
                  <a:txBody>
                    <a:bodyPr/>
                    <a:lstStyle/>
                    <a:p>
                      <a:pPr indent="0" lvl="0" marL="0" marR="0" rtl="0" algn="l">
                        <a:spcBef>
                          <a:spcPts val="0"/>
                        </a:spcBef>
                        <a:spcAft>
                          <a:spcPts val="0"/>
                        </a:spcAft>
                        <a:buNone/>
                      </a:pPr>
                      <a:r>
                        <a:rPr lang="en-GB" sz="1400"/>
                        <a:t>is</a:t>
                      </a:r>
                      <a:r>
                        <a:rPr lang="en-GB" sz="1400"/>
                        <a:t> impacted by…</a:t>
                      </a:r>
                      <a:endParaRPr sz="1400"/>
                    </a:p>
                  </a:txBody>
                  <a:tcPr marT="34300" marB="34300" marR="68600" marL="68600"/>
                </a:tc>
              </a:tr>
              <a:tr h="260075">
                <a:tc>
                  <a:txBody>
                    <a:bodyPr/>
                    <a:lstStyle/>
                    <a:p>
                      <a:pPr indent="0" lvl="0" marL="0" marR="0" rtl="0" algn="l">
                        <a:spcBef>
                          <a:spcPts val="0"/>
                        </a:spcBef>
                        <a:spcAft>
                          <a:spcPts val="0"/>
                        </a:spcAft>
                        <a:buNone/>
                      </a:pPr>
                      <a:r>
                        <a:rPr lang="en-GB" sz="1400"/>
                        <a:t>implies</a:t>
                      </a:r>
                      <a:endParaRPr sz="1400"/>
                    </a:p>
                  </a:txBody>
                  <a:tcPr marT="34300" marB="34300" marR="68600" marL="68600"/>
                </a:tc>
                <a:tc>
                  <a:txBody>
                    <a:bodyPr/>
                    <a:lstStyle/>
                    <a:p>
                      <a:pPr indent="0" lvl="0" marL="0" marR="0" rtl="0" algn="l">
                        <a:spcBef>
                          <a:spcPts val="0"/>
                        </a:spcBef>
                        <a:spcAft>
                          <a:spcPts val="0"/>
                        </a:spcAft>
                        <a:buNone/>
                      </a:pPr>
                      <a:r>
                        <a:rPr lang="en-GB" sz="1400"/>
                        <a:t>juxtaposes</a:t>
                      </a:r>
                      <a:endParaRPr sz="1400"/>
                    </a:p>
                  </a:txBody>
                  <a:tcPr marT="34300" marB="34300" marR="68600" marL="68600"/>
                </a:tc>
                <a:tc>
                  <a:txBody>
                    <a:bodyPr/>
                    <a:lstStyle/>
                    <a:p>
                      <a:pPr indent="0" lvl="0" marL="0" marR="0" rtl="0" algn="l">
                        <a:spcBef>
                          <a:spcPts val="0"/>
                        </a:spcBef>
                        <a:spcAft>
                          <a:spcPts val="0"/>
                        </a:spcAft>
                        <a:buNone/>
                      </a:pPr>
                      <a:r>
                        <a:rPr lang="en-GB"/>
                        <a:t>thoughtful (ly)</a:t>
                      </a:r>
                      <a:endParaRPr sz="1400"/>
                    </a:p>
                  </a:txBody>
                  <a:tcPr marT="34300" marB="34300" marR="68600" marL="68600"/>
                </a:tc>
                <a:tc>
                  <a:txBody>
                    <a:bodyPr/>
                    <a:lstStyle/>
                    <a:p>
                      <a:pPr indent="0" lvl="0" marL="0" marR="0" rtl="0" algn="l">
                        <a:spcBef>
                          <a:spcPts val="0"/>
                        </a:spcBef>
                        <a:spcAft>
                          <a:spcPts val="0"/>
                        </a:spcAft>
                        <a:buNone/>
                      </a:pPr>
                      <a:r>
                        <a:rPr lang="en-GB" sz="1400"/>
                        <a:t>enhances</a:t>
                      </a:r>
                      <a:endParaRPr sz="1400"/>
                    </a:p>
                  </a:txBody>
                  <a:tcPr marT="34300" marB="34300" marR="68600" marL="68600"/>
                </a:tc>
                <a:tc>
                  <a:txBody>
                    <a:bodyPr/>
                    <a:lstStyle/>
                    <a:p>
                      <a:pPr indent="0" lvl="0" marL="0" marR="0" rtl="0" algn="l">
                        <a:spcBef>
                          <a:spcPts val="0"/>
                        </a:spcBef>
                        <a:spcAft>
                          <a:spcPts val="0"/>
                        </a:spcAft>
                        <a:buNone/>
                      </a:pPr>
                      <a:r>
                        <a:rPr lang="en-GB" sz="1400"/>
                        <a:t>deduces</a:t>
                      </a:r>
                      <a:endParaRPr sz="1400"/>
                    </a:p>
                  </a:txBody>
                  <a:tcPr marT="34300" marB="34300" marR="68600" marL="68600"/>
                </a:tc>
              </a:tr>
              <a:tr h="260075">
                <a:tc>
                  <a:txBody>
                    <a:bodyPr/>
                    <a:lstStyle/>
                    <a:p>
                      <a:pPr indent="0" lvl="0" marL="0" marR="0" rtl="0" algn="l">
                        <a:spcBef>
                          <a:spcPts val="0"/>
                        </a:spcBef>
                        <a:spcAft>
                          <a:spcPts val="0"/>
                        </a:spcAft>
                        <a:buNone/>
                      </a:pPr>
                      <a:r>
                        <a:rPr lang="en-GB" sz="1400"/>
                        <a:t>highlights</a:t>
                      </a:r>
                      <a:endParaRPr sz="1400"/>
                    </a:p>
                  </a:txBody>
                  <a:tcPr marT="34300" marB="34300" marR="68600" marL="68600"/>
                </a:tc>
                <a:tc>
                  <a:txBody>
                    <a:bodyPr/>
                    <a:lstStyle/>
                    <a:p>
                      <a:pPr indent="0" lvl="0" marL="0" marR="0" rtl="0" algn="l">
                        <a:spcBef>
                          <a:spcPts val="0"/>
                        </a:spcBef>
                        <a:spcAft>
                          <a:spcPts val="0"/>
                        </a:spcAft>
                        <a:buNone/>
                      </a:pPr>
                      <a:r>
                        <a:rPr lang="en-GB" sz="1400"/>
                        <a:t>contrasts</a:t>
                      </a:r>
                      <a:endParaRPr sz="1400"/>
                    </a:p>
                  </a:txBody>
                  <a:tcPr marT="34300" marB="34300" marR="68600" marL="68600"/>
                </a:tc>
                <a:tc>
                  <a:txBody>
                    <a:bodyPr/>
                    <a:lstStyle/>
                    <a:p>
                      <a:pPr indent="0" lvl="0" marL="0" marR="0" rtl="0" algn="l">
                        <a:spcBef>
                          <a:spcPts val="0"/>
                        </a:spcBef>
                        <a:spcAft>
                          <a:spcPts val="0"/>
                        </a:spcAft>
                        <a:buNone/>
                      </a:pPr>
                      <a:r>
                        <a:rPr lang="en-GB"/>
                        <a:t>thought-provoking (ly)</a:t>
                      </a:r>
                      <a:endParaRPr sz="1400"/>
                    </a:p>
                  </a:txBody>
                  <a:tcPr marT="34300" marB="34300" marR="68600" marL="68600"/>
                </a:tc>
                <a:tc>
                  <a:txBody>
                    <a:bodyPr/>
                    <a:lstStyle/>
                    <a:p>
                      <a:pPr indent="0" lvl="0" marL="0" marR="0" rtl="0" algn="l">
                        <a:spcBef>
                          <a:spcPts val="0"/>
                        </a:spcBef>
                        <a:spcAft>
                          <a:spcPts val="0"/>
                        </a:spcAft>
                        <a:buNone/>
                      </a:pPr>
                      <a:r>
                        <a:rPr lang="en-GB" sz="1400"/>
                        <a:t>evokes</a:t>
                      </a:r>
                      <a:endParaRPr sz="1400"/>
                    </a:p>
                  </a:txBody>
                  <a:tcPr marT="34300" marB="34300" marR="68600" marL="68600"/>
                </a:tc>
                <a:tc>
                  <a:txBody>
                    <a:bodyPr/>
                    <a:lstStyle/>
                    <a:p>
                      <a:pPr indent="0" lvl="0" marL="0" marR="0" rtl="0" algn="l">
                        <a:spcBef>
                          <a:spcPts val="0"/>
                        </a:spcBef>
                        <a:spcAft>
                          <a:spcPts val="0"/>
                        </a:spcAft>
                        <a:buNone/>
                      </a:pPr>
                      <a:r>
                        <a:rPr lang="en-GB" sz="1400"/>
                        <a:t>establishes</a:t>
                      </a:r>
                      <a:endParaRPr sz="1400"/>
                    </a:p>
                  </a:txBody>
                  <a:tcPr marT="34300" marB="34300" marR="68600" marL="68600"/>
                </a:tc>
              </a:tr>
              <a:tr h="260075">
                <a:tc>
                  <a:txBody>
                    <a:bodyPr/>
                    <a:lstStyle/>
                    <a:p>
                      <a:pPr indent="0" lvl="0" marL="0" marR="0" rtl="0" algn="l">
                        <a:spcBef>
                          <a:spcPts val="0"/>
                        </a:spcBef>
                        <a:spcAft>
                          <a:spcPts val="0"/>
                        </a:spcAft>
                        <a:buNone/>
                      </a:pPr>
                      <a:r>
                        <a:rPr lang="en-GB" sz="1400"/>
                        <a:t>presents</a:t>
                      </a:r>
                      <a:endParaRPr sz="1400"/>
                    </a:p>
                  </a:txBody>
                  <a:tcPr marT="34300" marB="34300" marR="68600" marL="68600"/>
                </a:tc>
                <a:tc>
                  <a:txBody>
                    <a:bodyPr/>
                    <a:lstStyle/>
                    <a:p>
                      <a:pPr indent="0" lvl="0" marL="0" marR="0" rtl="0" algn="l">
                        <a:spcBef>
                          <a:spcPts val="0"/>
                        </a:spcBef>
                        <a:spcAft>
                          <a:spcPts val="0"/>
                        </a:spcAft>
                        <a:buNone/>
                      </a:pPr>
                      <a:r>
                        <a:rPr lang="en-GB" sz="1400"/>
                        <a:t>reflects</a:t>
                      </a:r>
                      <a:endParaRPr sz="1400"/>
                    </a:p>
                  </a:txBody>
                  <a:tcPr marT="34300" marB="34300" marR="68600" marL="68600"/>
                </a:tc>
                <a:tc>
                  <a:txBody>
                    <a:bodyPr/>
                    <a:lstStyle/>
                    <a:p>
                      <a:pPr indent="0" lvl="0" marL="0" marR="0" rtl="0" algn="l">
                        <a:spcBef>
                          <a:spcPts val="0"/>
                        </a:spcBef>
                        <a:spcAft>
                          <a:spcPts val="0"/>
                        </a:spcAft>
                        <a:buNone/>
                      </a:pPr>
                      <a:r>
                        <a:rPr lang="en-GB"/>
                        <a:t>inspiring (ly)</a:t>
                      </a:r>
                      <a:endParaRPr sz="1400"/>
                    </a:p>
                  </a:txBody>
                  <a:tcPr marT="34300" marB="34300" marR="68600" marL="68600"/>
                </a:tc>
                <a:tc>
                  <a:txBody>
                    <a:bodyPr/>
                    <a:lstStyle/>
                    <a:p>
                      <a:pPr indent="0" lvl="0" marL="0" marR="0" rtl="0" algn="l">
                        <a:spcBef>
                          <a:spcPts val="0"/>
                        </a:spcBef>
                        <a:spcAft>
                          <a:spcPts val="0"/>
                        </a:spcAft>
                        <a:buNone/>
                      </a:pPr>
                      <a:r>
                        <a:t/>
                      </a:r>
                      <a:endParaRPr sz="1400"/>
                    </a:p>
                  </a:txBody>
                  <a:tcPr marT="34300" marB="34300" marR="68600" marL="68600"/>
                </a:tc>
                <a:tc>
                  <a:txBody>
                    <a:bodyPr/>
                    <a:lstStyle/>
                    <a:p>
                      <a:pPr indent="0" lvl="0" marL="0" marR="0" rtl="0" algn="l">
                        <a:spcBef>
                          <a:spcPts val="0"/>
                        </a:spcBef>
                        <a:spcAft>
                          <a:spcPts val="0"/>
                        </a:spcAft>
                        <a:buNone/>
                      </a:pPr>
                      <a:r>
                        <a:rPr lang="en-GB" sz="1400"/>
                        <a:t>wonders</a:t>
                      </a:r>
                      <a:endParaRPr sz="1400"/>
                    </a:p>
                  </a:txBody>
                  <a:tcPr marT="34300" marB="34300" marR="68600" marL="68600"/>
                </a:tc>
              </a:tr>
              <a:tr h="260075">
                <a:tc>
                  <a:txBody>
                    <a:bodyPr/>
                    <a:lstStyle/>
                    <a:p>
                      <a:pPr indent="0" lvl="0" marL="0" marR="0" rtl="0" algn="l">
                        <a:spcBef>
                          <a:spcPts val="0"/>
                        </a:spcBef>
                        <a:spcAft>
                          <a:spcPts val="0"/>
                        </a:spcAft>
                        <a:buNone/>
                      </a:pPr>
                      <a:r>
                        <a:rPr lang="en-GB" sz="1400"/>
                        <a:t>attests</a:t>
                      </a:r>
                      <a:r>
                        <a:rPr lang="en-GB" sz="1400"/>
                        <a:t> to</a:t>
                      </a:r>
                      <a:endParaRPr sz="1400"/>
                    </a:p>
                  </a:txBody>
                  <a:tcPr marT="34300" marB="34300" marR="68600" marL="68600"/>
                </a:tc>
                <a:tc>
                  <a:txBody>
                    <a:bodyPr/>
                    <a:lstStyle/>
                    <a:p>
                      <a:pPr indent="0" lvl="0" marL="0" marR="0" rtl="0" algn="l">
                        <a:spcBef>
                          <a:spcPts val="0"/>
                        </a:spcBef>
                        <a:spcAft>
                          <a:spcPts val="0"/>
                        </a:spcAft>
                        <a:buNone/>
                      </a:pPr>
                      <a:r>
                        <a:rPr lang="en-GB" sz="1400"/>
                        <a:t>emphasises</a:t>
                      </a:r>
                      <a:endParaRPr sz="1400"/>
                    </a:p>
                  </a:txBody>
                  <a:tcPr marT="34300" marB="34300" marR="68600" marL="68600"/>
                </a:tc>
                <a:tc>
                  <a:txBody>
                    <a:bodyPr/>
                    <a:lstStyle/>
                    <a:p>
                      <a:pPr indent="0" lvl="0" marL="0" marR="0" rtl="0" algn="l">
                        <a:spcBef>
                          <a:spcPts val="0"/>
                        </a:spcBef>
                        <a:spcAft>
                          <a:spcPts val="0"/>
                        </a:spcAft>
                        <a:buNone/>
                      </a:pPr>
                      <a:r>
                        <a:t/>
                      </a:r>
                      <a:endParaRPr sz="1400"/>
                    </a:p>
                  </a:txBody>
                  <a:tcPr marT="34300" marB="34300" marR="68600" marL="68600"/>
                </a:tc>
                <a:tc>
                  <a:txBody>
                    <a:bodyPr/>
                    <a:lstStyle/>
                    <a:p>
                      <a:pPr indent="0" lvl="0" marL="0" marR="0" rtl="0" algn="l">
                        <a:spcBef>
                          <a:spcPts val="0"/>
                        </a:spcBef>
                        <a:spcAft>
                          <a:spcPts val="0"/>
                        </a:spcAft>
                        <a:buNone/>
                      </a:pPr>
                      <a:r>
                        <a:t/>
                      </a:r>
                      <a:endParaRPr sz="1400"/>
                    </a:p>
                  </a:txBody>
                  <a:tcPr marT="34300" marB="34300" marR="68600" marL="68600"/>
                </a:tc>
                <a:tc>
                  <a:txBody>
                    <a:bodyPr/>
                    <a:lstStyle/>
                    <a:p>
                      <a:pPr indent="0" lvl="0" marL="0" marR="0" rtl="0" algn="l">
                        <a:spcBef>
                          <a:spcPts val="0"/>
                        </a:spcBef>
                        <a:spcAft>
                          <a:spcPts val="0"/>
                        </a:spcAft>
                        <a:buNone/>
                      </a:pPr>
                      <a:r>
                        <a:rPr lang="en-GB" sz="1400"/>
                        <a:t>establishes</a:t>
                      </a:r>
                      <a:endParaRPr sz="1400"/>
                    </a:p>
                  </a:txBody>
                  <a:tcPr marT="34300" marB="34300" marR="68600" marL="68600"/>
                </a:tc>
              </a:tr>
              <a:tr h="260075">
                <a:tc>
                  <a:txBody>
                    <a:bodyPr/>
                    <a:lstStyle/>
                    <a:p>
                      <a:pPr indent="0" lvl="0" marL="0" marR="0" rtl="0" algn="l">
                        <a:spcBef>
                          <a:spcPts val="0"/>
                        </a:spcBef>
                        <a:spcAft>
                          <a:spcPts val="0"/>
                        </a:spcAft>
                        <a:buNone/>
                      </a:pPr>
                      <a:r>
                        <a:rPr lang="en-GB" sz="1400"/>
                        <a:t>conveys</a:t>
                      </a:r>
                      <a:endParaRPr sz="1400"/>
                    </a:p>
                  </a:txBody>
                  <a:tcPr marT="34300" marB="34300" marR="68600" marL="68600"/>
                </a:tc>
                <a:tc>
                  <a:txBody>
                    <a:bodyPr/>
                    <a:lstStyle/>
                    <a:p>
                      <a:pPr indent="0" lvl="0" marL="0" marR="0" rtl="0" algn="l">
                        <a:spcBef>
                          <a:spcPts val="0"/>
                        </a:spcBef>
                        <a:spcAft>
                          <a:spcPts val="0"/>
                        </a:spcAft>
                        <a:buNone/>
                      </a:pPr>
                      <a:r>
                        <a:rPr lang="en-GB" sz="1400"/>
                        <a:t>expounds</a:t>
                      </a:r>
                      <a:endParaRPr sz="1400"/>
                    </a:p>
                  </a:txBody>
                  <a:tcPr marT="34300" marB="34300" marR="68600" marL="68600"/>
                </a:tc>
                <a:tc>
                  <a:txBody>
                    <a:bodyPr/>
                    <a:lstStyle/>
                    <a:p>
                      <a:pPr indent="0" lvl="0" marL="0" marR="0" rtl="0" algn="l">
                        <a:spcBef>
                          <a:spcPts val="0"/>
                        </a:spcBef>
                        <a:spcAft>
                          <a:spcPts val="0"/>
                        </a:spcAft>
                        <a:buNone/>
                      </a:pPr>
                      <a:r>
                        <a:t/>
                      </a:r>
                      <a:endParaRPr sz="1400"/>
                    </a:p>
                  </a:txBody>
                  <a:tcPr marT="34300" marB="34300" marR="68600" marL="68600"/>
                </a:tc>
                <a:tc>
                  <a:txBody>
                    <a:bodyPr/>
                    <a:lstStyle/>
                    <a:p>
                      <a:pPr indent="0" lvl="0" marL="0" marR="0" rtl="0" algn="l">
                        <a:spcBef>
                          <a:spcPts val="0"/>
                        </a:spcBef>
                        <a:spcAft>
                          <a:spcPts val="0"/>
                        </a:spcAft>
                        <a:buNone/>
                      </a:pPr>
                      <a:r>
                        <a:t/>
                      </a:r>
                      <a:endParaRPr sz="1400"/>
                    </a:p>
                  </a:txBody>
                  <a:tcPr marT="34300" marB="34300" marR="68600" marL="68600"/>
                </a:tc>
                <a:tc>
                  <a:txBody>
                    <a:bodyPr/>
                    <a:lstStyle/>
                    <a:p>
                      <a:pPr indent="0" lvl="0" marL="0" marR="0" rtl="0" algn="l">
                        <a:spcBef>
                          <a:spcPts val="0"/>
                        </a:spcBef>
                        <a:spcAft>
                          <a:spcPts val="0"/>
                        </a:spcAft>
                        <a:buNone/>
                      </a:pPr>
                      <a:r>
                        <a:t/>
                      </a:r>
                      <a:endParaRPr sz="1400"/>
                    </a:p>
                  </a:txBody>
                  <a:tcPr marT="34300" marB="34300" marR="68600" marL="68600"/>
                </a:tc>
              </a:tr>
              <a:tr h="260075">
                <a:tc>
                  <a:txBody>
                    <a:bodyPr/>
                    <a:lstStyle/>
                    <a:p>
                      <a:pPr indent="0" lvl="0" marL="0" marR="0" rtl="0" algn="l">
                        <a:spcBef>
                          <a:spcPts val="0"/>
                        </a:spcBef>
                        <a:spcAft>
                          <a:spcPts val="0"/>
                        </a:spcAft>
                        <a:buNone/>
                      </a:pPr>
                      <a:r>
                        <a:rPr lang="en-GB" sz="1400"/>
                        <a:t>depicts</a:t>
                      </a:r>
                      <a:endParaRPr sz="1400"/>
                    </a:p>
                  </a:txBody>
                  <a:tcPr marT="34300" marB="34300" marR="68600" marL="68600"/>
                </a:tc>
                <a:tc>
                  <a:txBody>
                    <a:bodyPr/>
                    <a:lstStyle/>
                    <a:p>
                      <a:pPr indent="0" lvl="0" marL="0" marR="0" rtl="0" algn="l">
                        <a:spcBef>
                          <a:spcPts val="0"/>
                        </a:spcBef>
                        <a:spcAft>
                          <a:spcPts val="0"/>
                        </a:spcAft>
                        <a:buNone/>
                      </a:pPr>
                      <a:r>
                        <a:rPr lang="en-GB" sz="1400"/>
                        <a:t>alludes to</a:t>
                      </a:r>
                      <a:endParaRPr sz="1400"/>
                    </a:p>
                  </a:txBody>
                  <a:tcPr marT="34300" marB="34300" marR="68600" marL="68600"/>
                </a:tc>
                <a:tc>
                  <a:txBody>
                    <a:bodyPr/>
                    <a:lstStyle/>
                    <a:p>
                      <a:pPr indent="0" lvl="0" marL="0" marR="0" rtl="0" algn="l">
                        <a:spcBef>
                          <a:spcPts val="0"/>
                        </a:spcBef>
                        <a:spcAft>
                          <a:spcPts val="0"/>
                        </a:spcAft>
                        <a:buNone/>
                      </a:pPr>
                      <a:r>
                        <a:t/>
                      </a:r>
                      <a:endParaRPr sz="1400"/>
                    </a:p>
                  </a:txBody>
                  <a:tcPr marT="34300" marB="34300" marR="68600" marL="68600"/>
                </a:tc>
                <a:tc>
                  <a:txBody>
                    <a:bodyPr/>
                    <a:lstStyle/>
                    <a:p>
                      <a:pPr indent="0" lvl="0" marL="0" marR="0" rtl="0" algn="l">
                        <a:spcBef>
                          <a:spcPts val="0"/>
                        </a:spcBef>
                        <a:spcAft>
                          <a:spcPts val="0"/>
                        </a:spcAft>
                        <a:buNone/>
                      </a:pPr>
                      <a:r>
                        <a:t/>
                      </a:r>
                      <a:endParaRPr sz="1400"/>
                    </a:p>
                  </a:txBody>
                  <a:tcPr marT="34300" marB="34300" marR="68600" marL="68600"/>
                </a:tc>
                <a:tc>
                  <a:txBody>
                    <a:bodyPr/>
                    <a:lstStyle/>
                    <a:p>
                      <a:pPr indent="0" lvl="0" marL="0" marR="0" rtl="0" algn="l">
                        <a:spcBef>
                          <a:spcPts val="0"/>
                        </a:spcBef>
                        <a:spcAft>
                          <a:spcPts val="0"/>
                        </a:spcAft>
                        <a:buNone/>
                      </a:pPr>
                      <a:r>
                        <a:t/>
                      </a:r>
                      <a:endParaRPr sz="1400"/>
                    </a:p>
                  </a:txBody>
                  <a:tcPr marT="34300" marB="34300" marR="68600" marL="68600"/>
                </a:tc>
              </a:tr>
              <a:tr h="260075">
                <a:tc>
                  <a:txBody>
                    <a:bodyPr/>
                    <a:lstStyle/>
                    <a:p>
                      <a:pPr indent="0" lvl="0" marL="0" marR="0" rtl="0" algn="l">
                        <a:spcBef>
                          <a:spcPts val="0"/>
                        </a:spcBef>
                        <a:spcAft>
                          <a:spcPts val="0"/>
                        </a:spcAft>
                        <a:buNone/>
                      </a:pPr>
                      <a:r>
                        <a:rPr lang="en-GB" sz="1400"/>
                        <a:t>demonstrates</a:t>
                      </a:r>
                      <a:endParaRPr sz="1400"/>
                    </a:p>
                  </a:txBody>
                  <a:tcPr marT="34300" marB="34300" marR="68600" marL="68600"/>
                </a:tc>
                <a:tc>
                  <a:txBody>
                    <a:bodyPr/>
                    <a:lstStyle/>
                    <a:p>
                      <a:pPr indent="0" lvl="0" marL="0" marR="0" rtl="0" algn="l">
                        <a:spcBef>
                          <a:spcPts val="0"/>
                        </a:spcBef>
                        <a:spcAft>
                          <a:spcPts val="0"/>
                        </a:spcAft>
                        <a:buNone/>
                      </a:pPr>
                      <a:r>
                        <a:rPr lang="en-GB" sz="1400"/>
                        <a:t>illustrates</a:t>
                      </a:r>
                      <a:endParaRPr sz="1400"/>
                    </a:p>
                  </a:txBody>
                  <a:tcPr marT="34300" marB="34300" marR="68600" marL="68600"/>
                </a:tc>
                <a:tc>
                  <a:txBody>
                    <a:bodyPr/>
                    <a:lstStyle/>
                    <a:p>
                      <a:pPr indent="0" lvl="0" marL="0" marR="0" rtl="0" algn="l">
                        <a:spcBef>
                          <a:spcPts val="0"/>
                        </a:spcBef>
                        <a:spcAft>
                          <a:spcPts val="0"/>
                        </a:spcAft>
                        <a:buNone/>
                      </a:pPr>
                      <a:r>
                        <a:t/>
                      </a:r>
                      <a:endParaRPr sz="1400"/>
                    </a:p>
                  </a:txBody>
                  <a:tcPr marT="34300" marB="34300" marR="68600" marL="68600"/>
                </a:tc>
                <a:tc>
                  <a:txBody>
                    <a:bodyPr/>
                    <a:lstStyle/>
                    <a:p>
                      <a:pPr indent="0" lvl="0" marL="0" marR="0" rtl="0" algn="l">
                        <a:spcBef>
                          <a:spcPts val="0"/>
                        </a:spcBef>
                        <a:spcAft>
                          <a:spcPts val="0"/>
                        </a:spcAft>
                        <a:buNone/>
                      </a:pPr>
                      <a:r>
                        <a:t/>
                      </a:r>
                      <a:endParaRPr sz="1400"/>
                    </a:p>
                  </a:txBody>
                  <a:tcPr marT="34300" marB="34300" marR="68600" marL="68600"/>
                </a:tc>
                <a:tc>
                  <a:txBody>
                    <a:bodyPr/>
                    <a:lstStyle/>
                    <a:p>
                      <a:pPr indent="0" lvl="0" marL="0" marR="0" rtl="0" algn="l">
                        <a:spcBef>
                          <a:spcPts val="0"/>
                        </a:spcBef>
                        <a:spcAft>
                          <a:spcPts val="0"/>
                        </a:spcAft>
                        <a:buNone/>
                      </a:pPr>
                      <a:r>
                        <a:t/>
                      </a:r>
                      <a:endParaRPr sz="1400"/>
                    </a:p>
                  </a:txBody>
                  <a:tcPr marT="34300" marB="34300" marR="68600" marL="68600"/>
                </a:tc>
              </a:tr>
              <a:tr h="260075">
                <a:tc>
                  <a:txBody>
                    <a:bodyPr/>
                    <a:lstStyle/>
                    <a:p>
                      <a:pPr indent="0" lvl="0" marL="0" marR="0" rtl="0" algn="l">
                        <a:spcBef>
                          <a:spcPts val="0"/>
                        </a:spcBef>
                        <a:spcAft>
                          <a:spcPts val="0"/>
                        </a:spcAft>
                        <a:buNone/>
                      </a:pPr>
                      <a:r>
                        <a:rPr lang="en-GB" sz="1400"/>
                        <a:t>evinces</a:t>
                      </a:r>
                      <a:endParaRPr sz="1400"/>
                    </a:p>
                  </a:txBody>
                  <a:tcPr marT="34300" marB="34300" marR="68600" marL="68600"/>
                </a:tc>
                <a:tc>
                  <a:txBody>
                    <a:bodyPr/>
                    <a:lstStyle/>
                    <a:p>
                      <a:pPr indent="0" lvl="0" marL="0" marR="0" rtl="0" algn="l">
                        <a:spcBef>
                          <a:spcPts val="0"/>
                        </a:spcBef>
                        <a:spcAft>
                          <a:spcPts val="0"/>
                        </a:spcAft>
                        <a:buNone/>
                      </a:pPr>
                      <a:r>
                        <a:rPr lang="en-GB" sz="1400"/>
                        <a:t>postulates</a:t>
                      </a:r>
                      <a:endParaRPr sz="1400"/>
                    </a:p>
                  </a:txBody>
                  <a:tcPr marT="34300" marB="34300" marR="68600" marL="68600"/>
                </a:tc>
                <a:tc>
                  <a:txBody>
                    <a:bodyPr/>
                    <a:lstStyle/>
                    <a:p>
                      <a:pPr indent="0" lvl="0" marL="0" marR="0" rtl="0" algn="l">
                        <a:spcBef>
                          <a:spcPts val="0"/>
                        </a:spcBef>
                        <a:spcAft>
                          <a:spcPts val="0"/>
                        </a:spcAft>
                        <a:buNone/>
                      </a:pPr>
                      <a:r>
                        <a:t/>
                      </a:r>
                      <a:endParaRPr sz="1400"/>
                    </a:p>
                  </a:txBody>
                  <a:tcPr marT="34300" marB="34300" marR="68600" marL="68600"/>
                </a:tc>
                <a:tc>
                  <a:txBody>
                    <a:bodyPr/>
                    <a:lstStyle/>
                    <a:p>
                      <a:pPr indent="0" lvl="0" marL="0" marR="0" rtl="0" algn="l">
                        <a:spcBef>
                          <a:spcPts val="0"/>
                        </a:spcBef>
                        <a:spcAft>
                          <a:spcPts val="0"/>
                        </a:spcAft>
                        <a:buNone/>
                      </a:pPr>
                      <a:r>
                        <a:t/>
                      </a:r>
                      <a:endParaRPr sz="1400"/>
                    </a:p>
                  </a:txBody>
                  <a:tcPr marT="34300" marB="34300" marR="68600" marL="68600"/>
                </a:tc>
                <a:tc>
                  <a:txBody>
                    <a:bodyPr/>
                    <a:lstStyle/>
                    <a:p>
                      <a:pPr indent="0" lvl="0" marL="0" marR="0" rtl="0" algn="l">
                        <a:spcBef>
                          <a:spcPts val="0"/>
                        </a:spcBef>
                        <a:spcAft>
                          <a:spcPts val="0"/>
                        </a:spcAft>
                        <a:buNone/>
                      </a:pPr>
                      <a:r>
                        <a:t/>
                      </a:r>
                      <a:endParaRPr sz="1400"/>
                    </a:p>
                  </a:txBody>
                  <a:tcPr marT="34300" marB="34300" marR="68600" marL="68600"/>
                </a:tc>
              </a:tr>
              <a:tr h="260075">
                <a:tc>
                  <a:txBody>
                    <a:bodyPr/>
                    <a:lstStyle/>
                    <a:p>
                      <a:pPr indent="0" lvl="0" marL="0" marR="0" rtl="0" algn="l">
                        <a:spcBef>
                          <a:spcPts val="0"/>
                        </a:spcBef>
                        <a:spcAft>
                          <a:spcPts val="0"/>
                        </a:spcAft>
                        <a:buNone/>
                      </a:pPr>
                      <a:r>
                        <a:rPr lang="en-GB" sz="1400"/>
                        <a:t>challenges</a:t>
                      </a:r>
                      <a:endParaRPr sz="1400"/>
                    </a:p>
                  </a:txBody>
                  <a:tcPr marT="34300" marB="34300" marR="68600" marL="68600"/>
                </a:tc>
                <a:tc>
                  <a:txBody>
                    <a:bodyPr/>
                    <a:lstStyle/>
                    <a:p>
                      <a:pPr indent="0" lvl="0" marL="0" marR="0" rtl="0" algn="l">
                        <a:spcBef>
                          <a:spcPts val="0"/>
                        </a:spcBef>
                        <a:spcAft>
                          <a:spcPts val="0"/>
                        </a:spcAft>
                        <a:buNone/>
                      </a:pPr>
                      <a:r>
                        <a:rPr lang="en-GB" sz="1400"/>
                        <a:t>interrogates</a:t>
                      </a:r>
                      <a:endParaRPr sz="1400"/>
                    </a:p>
                  </a:txBody>
                  <a:tcPr marT="34300" marB="34300" marR="68600" marL="68600"/>
                </a:tc>
                <a:tc>
                  <a:txBody>
                    <a:bodyPr/>
                    <a:lstStyle/>
                    <a:p>
                      <a:pPr indent="0" lvl="0" marL="0" marR="0" rtl="0" algn="l">
                        <a:spcBef>
                          <a:spcPts val="0"/>
                        </a:spcBef>
                        <a:spcAft>
                          <a:spcPts val="0"/>
                        </a:spcAft>
                        <a:buNone/>
                      </a:pPr>
                      <a:r>
                        <a:t/>
                      </a:r>
                      <a:endParaRPr sz="1400"/>
                    </a:p>
                  </a:txBody>
                  <a:tcPr marT="34300" marB="34300" marR="68600" marL="68600"/>
                </a:tc>
                <a:tc>
                  <a:txBody>
                    <a:bodyPr/>
                    <a:lstStyle/>
                    <a:p>
                      <a:pPr indent="0" lvl="0" marL="0" marR="0" rtl="0" algn="l">
                        <a:spcBef>
                          <a:spcPts val="0"/>
                        </a:spcBef>
                        <a:spcAft>
                          <a:spcPts val="0"/>
                        </a:spcAft>
                        <a:buNone/>
                      </a:pPr>
                      <a:r>
                        <a:t/>
                      </a:r>
                      <a:endParaRPr sz="1400"/>
                    </a:p>
                  </a:txBody>
                  <a:tcPr marT="34300" marB="34300" marR="68600" marL="68600"/>
                </a:tc>
                <a:tc>
                  <a:txBody>
                    <a:bodyPr/>
                    <a:lstStyle/>
                    <a:p>
                      <a:pPr indent="0" lvl="0" marL="0" marR="0" rtl="0" algn="l">
                        <a:spcBef>
                          <a:spcPts val="0"/>
                        </a:spcBef>
                        <a:spcAft>
                          <a:spcPts val="0"/>
                        </a:spcAft>
                        <a:buNone/>
                      </a:pPr>
                      <a:r>
                        <a:t/>
                      </a:r>
                      <a:endParaRPr sz="1400"/>
                    </a:p>
                  </a:txBody>
                  <a:tcPr marT="34300" marB="34300" marR="68600" marL="68600"/>
                </a:tc>
              </a:tr>
            </a:tbl>
          </a:graphicData>
        </a:graphic>
      </p:graphicFrame>
      <p:sp>
        <p:nvSpPr>
          <p:cNvPr id="454" name="Google Shape;454;p65"/>
          <p:cNvSpPr/>
          <p:nvPr/>
        </p:nvSpPr>
        <p:spPr>
          <a:xfrm>
            <a:off x="357525" y="0"/>
            <a:ext cx="3771000" cy="6924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GB" sz="4100" cap="none">
                <a:solidFill>
                  <a:srgbClr val="515151"/>
                </a:solidFill>
                <a:latin typeface="Calibri"/>
                <a:ea typeface="Calibri"/>
                <a:cs typeface="Calibri"/>
                <a:sym typeface="Calibri"/>
              </a:rPr>
              <a:t>Victory Verbs!</a:t>
            </a:r>
            <a:endParaRPr b="1" sz="4100" cap="none">
              <a:solidFill>
                <a:srgbClr val="515151"/>
              </a:solidFill>
              <a:latin typeface="Calibri"/>
              <a:ea typeface="Calibri"/>
              <a:cs typeface="Calibri"/>
              <a:sym typeface="Calibri"/>
            </a:endParaRPr>
          </a:p>
        </p:txBody>
      </p:sp>
      <p:pic>
        <p:nvPicPr>
          <p:cNvPr descr="http://prodos.thinkertothinker.com/files/2011/11/churchill-victory.jpg" id="455" name="Google Shape;455;p65"/>
          <p:cNvPicPr preferRelativeResize="0"/>
          <p:nvPr/>
        </p:nvPicPr>
        <p:blipFill rotWithShape="1">
          <a:blip r:embed="rId4">
            <a:alphaModFix/>
          </a:blip>
          <a:srcRect b="0" l="0" r="0" t="0"/>
          <a:stretch/>
        </p:blipFill>
        <p:spPr>
          <a:xfrm>
            <a:off x="7806402" y="87708"/>
            <a:ext cx="1195956" cy="996630"/>
          </a:xfrm>
          <a:prstGeom prst="rect">
            <a:avLst/>
          </a:prstGeom>
          <a:noFill/>
          <a:ln>
            <a:noFill/>
          </a:ln>
        </p:spPr>
      </p:pic>
      <p:sp>
        <p:nvSpPr>
          <p:cNvPr id="456" name="Google Shape;456;p65"/>
          <p:cNvSpPr/>
          <p:nvPr/>
        </p:nvSpPr>
        <p:spPr>
          <a:xfrm>
            <a:off x="3634750" y="87700"/>
            <a:ext cx="3566100" cy="876600"/>
          </a:xfrm>
          <a:prstGeom prst="wedgeRoundRectCallout">
            <a:avLst>
              <a:gd fmla="val 73775" name="adj1"/>
              <a:gd fmla="val 29808" name="adj2"/>
              <a:gd fmla="val 16667" name="adj3"/>
            </a:avLst>
          </a:prstGeom>
          <a:solidFill>
            <a:srgbClr val="5B9BD5"/>
          </a:solidFill>
          <a:ln cap="flat" cmpd="sng" w="12700">
            <a:solidFill>
              <a:srgbClr val="42719B"/>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lang="en-GB" sz="1400">
                <a:solidFill>
                  <a:srgbClr val="FFFFFF"/>
                </a:solidFill>
                <a:latin typeface="Calibri"/>
                <a:ea typeface="Calibri"/>
                <a:cs typeface="Calibri"/>
                <a:sym typeface="Calibri"/>
              </a:rPr>
              <a:t>“shows” is boring.</a:t>
            </a:r>
            <a:endParaRPr sz="1100"/>
          </a:p>
          <a:p>
            <a:pPr indent="0" lvl="0" marL="0" marR="0" rtl="0" algn="ctr">
              <a:spcBef>
                <a:spcPts val="0"/>
              </a:spcBef>
              <a:spcAft>
                <a:spcPts val="0"/>
              </a:spcAft>
              <a:buNone/>
            </a:pPr>
            <a:r>
              <a:rPr lang="en-GB" sz="1400">
                <a:solidFill>
                  <a:srgbClr val="FFFFFF"/>
                </a:solidFill>
                <a:latin typeface="Calibri"/>
                <a:ea typeface="Calibri"/>
                <a:cs typeface="Calibri"/>
                <a:sym typeface="Calibri"/>
              </a:rPr>
              <a:t>Go for victory in your essays by using a range of verbs to express your points.</a:t>
            </a:r>
            <a:endParaRPr sz="1400">
              <a:solidFill>
                <a:srgbClr val="FFFFFF"/>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66"/>
          <p:cNvSpPr/>
          <p:nvPr/>
        </p:nvSpPr>
        <p:spPr>
          <a:xfrm>
            <a:off x="-1" y="4975"/>
            <a:ext cx="9144000" cy="465600"/>
          </a:xfrm>
          <a:prstGeom prst="rect">
            <a:avLst/>
          </a:prstGeom>
          <a:solidFill>
            <a:srgbClr val="FF99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Act I, Scene IV: Mercutio</a:t>
            </a:r>
            <a:endParaRPr sz="4000">
              <a:solidFill>
                <a:schemeClr val="dk1"/>
              </a:solidFill>
              <a:latin typeface="Eagle Lake"/>
              <a:ea typeface="Eagle Lake"/>
              <a:cs typeface="Eagle Lake"/>
              <a:sym typeface="Eagle Lake"/>
            </a:endParaRPr>
          </a:p>
        </p:txBody>
      </p:sp>
      <p:sp>
        <p:nvSpPr>
          <p:cNvPr id="462" name="Google Shape;462;p66"/>
          <p:cNvSpPr txBox="1"/>
          <p:nvPr/>
        </p:nvSpPr>
        <p:spPr>
          <a:xfrm>
            <a:off x="406500" y="1322175"/>
            <a:ext cx="4344300" cy="3570000"/>
          </a:xfrm>
          <a:prstGeom prst="rect">
            <a:avLst/>
          </a:prstGeom>
          <a:noFill/>
          <a:ln>
            <a:noFill/>
          </a:ln>
        </p:spPr>
        <p:txBody>
          <a:bodyPr anchorCtr="0" anchor="t" bIns="91425" lIns="91425" spcFirstLastPara="1" rIns="91425" wrap="square" tIns="91425">
            <a:noAutofit/>
          </a:bodyPr>
          <a:lstStyle/>
          <a:p>
            <a:pPr indent="0" lvl="0" marL="274320" rtl="0" algn="l">
              <a:lnSpc>
                <a:spcPct val="115000"/>
              </a:lnSpc>
              <a:spcBef>
                <a:spcPts val="0"/>
              </a:spcBef>
              <a:spcAft>
                <a:spcPts val="0"/>
              </a:spcAft>
              <a:buNone/>
            </a:pPr>
            <a:r>
              <a:rPr lang="en-GB" sz="1600">
                <a:solidFill>
                  <a:schemeClr val="dk1"/>
                </a:solidFill>
              </a:rPr>
              <a:t>REMINDER!</a:t>
            </a:r>
            <a:endParaRPr sz="1600">
              <a:solidFill>
                <a:schemeClr val="dk1"/>
              </a:solidFill>
            </a:endParaRPr>
          </a:p>
          <a:p>
            <a:pPr indent="0" lvl="0" marL="274320" rtl="0" algn="l">
              <a:lnSpc>
                <a:spcPct val="115000"/>
              </a:lnSpc>
              <a:spcBef>
                <a:spcPts val="0"/>
              </a:spcBef>
              <a:spcAft>
                <a:spcPts val="0"/>
              </a:spcAft>
              <a:buNone/>
            </a:pPr>
            <a:r>
              <a:t/>
            </a:r>
            <a:endParaRPr sz="1600">
              <a:solidFill>
                <a:schemeClr val="dk1"/>
              </a:solidFill>
            </a:endParaRPr>
          </a:p>
          <a:p>
            <a:pPr indent="-219075" lvl="0" marL="274320" rtl="0" algn="l">
              <a:lnSpc>
                <a:spcPct val="115000"/>
              </a:lnSpc>
              <a:spcBef>
                <a:spcPts val="0"/>
              </a:spcBef>
              <a:spcAft>
                <a:spcPts val="0"/>
              </a:spcAft>
              <a:buClr>
                <a:schemeClr val="dk1"/>
              </a:buClr>
              <a:buSzPts val="1600"/>
              <a:buFont typeface="Arial"/>
              <a:buChar char="●"/>
            </a:pPr>
            <a:r>
              <a:rPr lang="en-GB" sz="1600">
                <a:solidFill>
                  <a:schemeClr val="dk1"/>
                </a:solidFill>
              </a:rPr>
              <a:t>You will </a:t>
            </a:r>
            <a:r>
              <a:rPr b="1" lang="en-GB" sz="1600">
                <a:solidFill>
                  <a:schemeClr val="dk1"/>
                </a:solidFill>
              </a:rPr>
              <a:t>choose one quotation</a:t>
            </a:r>
            <a:r>
              <a:rPr lang="en-GB" sz="1600">
                <a:solidFill>
                  <a:schemeClr val="dk1"/>
                </a:solidFill>
              </a:rPr>
              <a:t> and write a </a:t>
            </a:r>
            <a:r>
              <a:rPr lang="en-GB" sz="1600" u="sng">
                <a:solidFill>
                  <a:schemeClr val="hlink"/>
                </a:solidFill>
                <a:hlinkClick r:id="rId3"/>
              </a:rPr>
              <a:t>PETAAL paragraph</a:t>
            </a:r>
            <a:r>
              <a:rPr lang="en-GB" sz="1600">
                <a:solidFill>
                  <a:schemeClr val="dk1"/>
                </a:solidFill>
              </a:rPr>
              <a:t> that links it to a thesis statement of Mercutio’s character builds tension and conflict in R&amp;J</a:t>
            </a:r>
            <a:endParaRPr sz="1600">
              <a:solidFill>
                <a:schemeClr val="dk1"/>
              </a:solidFill>
            </a:endParaRPr>
          </a:p>
          <a:p>
            <a:pPr indent="-230838" lvl="0" marL="274320" rtl="0" algn="l">
              <a:lnSpc>
                <a:spcPct val="115000"/>
              </a:lnSpc>
              <a:spcBef>
                <a:spcPts val="481"/>
              </a:spcBef>
              <a:spcAft>
                <a:spcPts val="0"/>
              </a:spcAft>
              <a:buClr>
                <a:schemeClr val="dk1"/>
              </a:buClr>
              <a:buSzPts val="1600"/>
              <a:buFont typeface="Arial"/>
              <a:buChar char="●"/>
            </a:pPr>
            <a:r>
              <a:rPr lang="en-GB" sz="1600">
                <a:solidFill>
                  <a:schemeClr val="dk1"/>
                </a:solidFill>
              </a:rPr>
              <a:t>Analyse how the quote reveals qualities of Mercutio’s character</a:t>
            </a:r>
            <a:endParaRPr sz="1600">
              <a:solidFill>
                <a:schemeClr val="dk1"/>
              </a:solidFill>
            </a:endParaRPr>
          </a:p>
          <a:p>
            <a:pPr indent="-230838" lvl="0" marL="274320" rtl="0" algn="l">
              <a:lnSpc>
                <a:spcPct val="115000"/>
              </a:lnSpc>
              <a:spcBef>
                <a:spcPts val="481"/>
              </a:spcBef>
              <a:spcAft>
                <a:spcPts val="0"/>
              </a:spcAft>
              <a:buClr>
                <a:schemeClr val="dk1"/>
              </a:buClr>
              <a:buSzPts val="1600"/>
              <a:buFont typeface="Arial"/>
              <a:buChar char="●"/>
            </a:pPr>
            <a:r>
              <a:rPr lang="en-GB" sz="1600">
                <a:solidFill>
                  <a:schemeClr val="dk1"/>
                </a:solidFill>
              </a:rPr>
              <a:t>Remember - explaining what the word means does not get you any marks; you need to explain </a:t>
            </a:r>
            <a:r>
              <a:rPr lang="en-GB" sz="1600" u="sng">
                <a:solidFill>
                  <a:schemeClr val="dk1"/>
                </a:solidFill>
              </a:rPr>
              <a:t>why</a:t>
            </a:r>
            <a:r>
              <a:rPr lang="en-GB" sz="1600">
                <a:solidFill>
                  <a:schemeClr val="dk1"/>
                </a:solidFill>
              </a:rPr>
              <a:t> it has been used and the impression it gives</a:t>
            </a:r>
            <a:endParaRPr sz="1600">
              <a:solidFill>
                <a:schemeClr val="dk1"/>
              </a:solidFill>
            </a:endParaRPr>
          </a:p>
          <a:p>
            <a:pPr indent="0" lvl="0" marL="0" rtl="0" algn="l">
              <a:lnSpc>
                <a:spcPct val="115000"/>
              </a:lnSpc>
              <a:spcBef>
                <a:spcPts val="481"/>
              </a:spcBef>
              <a:spcAft>
                <a:spcPts val="0"/>
              </a:spcAft>
              <a:buNone/>
            </a:pPr>
            <a:r>
              <a:t/>
            </a:r>
            <a:endParaRPr sz="1600">
              <a:solidFill>
                <a:schemeClr val="dk1"/>
              </a:solidFill>
            </a:endParaRPr>
          </a:p>
          <a:p>
            <a:pPr indent="0" lvl="0" marL="0" rtl="0" algn="l">
              <a:spcBef>
                <a:spcPts val="1600"/>
              </a:spcBef>
              <a:spcAft>
                <a:spcPts val="0"/>
              </a:spcAft>
              <a:buNone/>
            </a:pPr>
            <a:r>
              <a:t/>
            </a:r>
            <a:endParaRPr sz="1600">
              <a:solidFill>
                <a:schemeClr val="dk1"/>
              </a:solidFill>
            </a:endParaRPr>
          </a:p>
        </p:txBody>
      </p:sp>
      <p:sp>
        <p:nvSpPr>
          <p:cNvPr id="463" name="Google Shape;463;p66"/>
          <p:cNvSpPr txBox="1"/>
          <p:nvPr/>
        </p:nvSpPr>
        <p:spPr>
          <a:xfrm>
            <a:off x="185300" y="615425"/>
            <a:ext cx="4286400" cy="56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3200">
                <a:solidFill>
                  <a:schemeClr val="dk1"/>
                </a:solidFill>
                <a:latin typeface="Amaranth"/>
                <a:ea typeface="Amaranth"/>
                <a:cs typeface="Amaranth"/>
                <a:sym typeface="Amaranth"/>
              </a:rPr>
              <a:t>Critically Analysing…</a:t>
            </a:r>
            <a:endParaRPr b="1" sz="3200">
              <a:solidFill>
                <a:schemeClr val="dk1"/>
              </a:solidFill>
              <a:latin typeface="Amaranth"/>
              <a:ea typeface="Amaranth"/>
              <a:cs typeface="Amaranth"/>
              <a:sym typeface="Amaranth"/>
            </a:endParaRPr>
          </a:p>
        </p:txBody>
      </p:sp>
      <p:pic>
        <p:nvPicPr>
          <p:cNvPr id="464" name="Google Shape;464;p66"/>
          <p:cNvPicPr preferRelativeResize="0"/>
          <p:nvPr/>
        </p:nvPicPr>
        <p:blipFill>
          <a:blip r:embed="rId4">
            <a:alphaModFix/>
          </a:blip>
          <a:stretch>
            <a:fillRect/>
          </a:stretch>
        </p:blipFill>
        <p:spPr>
          <a:xfrm>
            <a:off x="4865100" y="1299000"/>
            <a:ext cx="4001725" cy="391690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