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6" r:id="rId3"/>
    <p:sldMasterId id="2147483707" r:id="rId4"/>
    <p:sldMasterId id="214748370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Bilbo"/>
      <p:regular r:id="rId21"/>
    </p:embeddedFont>
    <p:embeddedFont>
      <p:font typeface="Slackey"/>
      <p:regular r:id="rId22"/>
    </p:embeddedFont>
    <p:embeddedFont>
      <p:font typeface="Cabin"/>
      <p:regular r:id="rId23"/>
      <p:bold r:id="rId24"/>
      <p:italic r:id="rId25"/>
      <p:boldItalic r:id="rId26"/>
    </p:embeddedFont>
    <p:embeddedFont>
      <p:font typeface="Bricolage Grotesque SemiBold"/>
      <p:regular r:id="rId27"/>
      <p:bold r:id="rId28"/>
    </p:embeddedFont>
    <p:embeddedFont>
      <p:font typeface="Bebas Neue"/>
      <p:regular r:id="rId29"/>
    </p:embeddedFont>
    <p:embeddedFont>
      <p:font typeface="Vidaloka"/>
      <p:regular r:id="rId30"/>
    </p:embeddedFont>
    <p:embeddedFont>
      <p:font typeface="Bricolage Grotesque"/>
      <p:regular r:id="rId31"/>
      <p:bold r:id="rId32"/>
    </p:embeddedFont>
    <p:embeddedFont>
      <p:font typeface="Bricolage Grotesque Medium"/>
      <p:regular r:id="rId33"/>
      <p:bold r:id="rId34"/>
    </p:embeddedFont>
    <p:embeddedFont>
      <p:font typeface="Just Another Hand"/>
      <p:regular r:id="rId35"/>
    </p:embeddedFont>
    <p:embeddedFont>
      <p:font typeface="Eagle Lake"/>
      <p:regular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Slackey-regular.fntdata"/><Relationship Id="rId21" Type="http://schemas.openxmlformats.org/officeDocument/2006/relationships/font" Target="fonts/Bilbo-regular.fntdata"/><Relationship Id="rId24" Type="http://schemas.openxmlformats.org/officeDocument/2006/relationships/font" Target="fonts/Cabin-bold.fntdata"/><Relationship Id="rId23" Type="http://schemas.openxmlformats.org/officeDocument/2006/relationships/font" Target="fonts/Cabin-regular.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font" Target="fonts/Cabin-boldItalic.fntdata"/><Relationship Id="rId25" Type="http://schemas.openxmlformats.org/officeDocument/2006/relationships/font" Target="fonts/Cabin-italic.fntdata"/><Relationship Id="rId28" Type="http://schemas.openxmlformats.org/officeDocument/2006/relationships/font" Target="fonts/BricolageGrotesqueSemiBold-bold.fntdata"/><Relationship Id="rId27" Type="http://schemas.openxmlformats.org/officeDocument/2006/relationships/font" Target="fonts/BricolageGrotesqueSemiBold-regular.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font" Target="fonts/BebasNeue-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BricolageGrotesque-regular.fntdata"/><Relationship Id="rId30" Type="http://schemas.openxmlformats.org/officeDocument/2006/relationships/font" Target="fonts/Vidaloka-regular.fntdata"/><Relationship Id="rId11" Type="http://schemas.openxmlformats.org/officeDocument/2006/relationships/slide" Target="slides/slide5.xml"/><Relationship Id="rId33" Type="http://schemas.openxmlformats.org/officeDocument/2006/relationships/font" Target="fonts/BricolageGrotesqueMedium-regular.fntdata"/><Relationship Id="rId10" Type="http://schemas.openxmlformats.org/officeDocument/2006/relationships/slide" Target="slides/slide4.xml"/><Relationship Id="rId32" Type="http://schemas.openxmlformats.org/officeDocument/2006/relationships/font" Target="fonts/BricolageGrotesque-bold.fntdata"/><Relationship Id="rId13" Type="http://schemas.openxmlformats.org/officeDocument/2006/relationships/slide" Target="slides/slide7.xml"/><Relationship Id="rId35" Type="http://schemas.openxmlformats.org/officeDocument/2006/relationships/font" Target="fonts/JustAnotherHand-regular.fntdata"/><Relationship Id="rId12" Type="http://schemas.openxmlformats.org/officeDocument/2006/relationships/slide" Target="slides/slide6.xml"/><Relationship Id="rId34" Type="http://schemas.openxmlformats.org/officeDocument/2006/relationships/font" Target="fonts/BricolageGrotesqueMedium-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EagleLake-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9" name="Shape 1889"/>
        <p:cNvGrpSpPr/>
        <p:nvPr/>
      </p:nvGrpSpPr>
      <p:grpSpPr>
        <a:xfrm>
          <a:off x="0" y="0"/>
          <a:ext cx="0" cy="0"/>
          <a:chOff x="0" y="0"/>
          <a:chExt cx="0" cy="0"/>
        </a:xfrm>
      </p:grpSpPr>
      <p:sp>
        <p:nvSpPr>
          <p:cNvPr id="1890" name="Google Shape;189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891" name="Google Shape;189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1" name="Shape 1901"/>
        <p:cNvGrpSpPr/>
        <p:nvPr/>
      </p:nvGrpSpPr>
      <p:grpSpPr>
        <a:xfrm>
          <a:off x="0" y="0"/>
          <a:ext cx="0" cy="0"/>
          <a:chOff x="0" y="0"/>
          <a:chExt cx="0" cy="0"/>
        </a:xfrm>
      </p:grpSpPr>
      <p:sp>
        <p:nvSpPr>
          <p:cNvPr id="1902" name="Google Shape;1902;h7831f864a5db60e9_1_14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h7831f864a5db60e9_1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0" name="Shape 1920"/>
        <p:cNvGrpSpPr/>
        <p:nvPr/>
      </p:nvGrpSpPr>
      <p:grpSpPr>
        <a:xfrm>
          <a:off x="0" y="0"/>
          <a:ext cx="0" cy="0"/>
          <a:chOff x="0" y="0"/>
          <a:chExt cx="0" cy="0"/>
        </a:xfrm>
      </p:grpSpPr>
      <p:sp>
        <p:nvSpPr>
          <p:cNvPr id="1921" name="Google Shape;1921;g37d740d89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2" name="Google Shape;1922;g37d740d89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0" name="Shape 1950"/>
        <p:cNvGrpSpPr/>
        <p:nvPr/>
      </p:nvGrpSpPr>
      <p:grpSpPr>
        <a:xfrm>
          <a:off x="0" y="0"/>
          <a:ext cx="0" cy="0"/>
          <a:chOff x="0" y="0"/>
          <a:chExt cx="0" cy="0"/>
        </a:xfrm>
      </p:grpSpPr>
      <p:sp>
        <p:nvSpPr>
          <p:cNvPr id="1951" name="Google Shape;1951;h7831f864a5db60e9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2" name="Google Shape;1952;h7831f864a5db60e9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7" name="Shape 1987"/>
        <p:cNvGrpSpPr/>
        <p:nvPr/>
      </p:nvGrpSpPr>
      <p:grpSpPr>
        <a:xfrm>
          <a:off x="0" y="0"/>
          <a:ext cx="0" cy="0"/>
          <a:chOff x="0" y="0"/>
          <a:chExt cx="0" cy="0"/>
        </a:xfrm>
      </p:grpSpPr>
      <p:sp>
        <p:nvSpPr>
          <p:cNvPr id="1988" name="Google Shape;1988;h7831f864a5db60e9_1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9" name="Google Shape;1989;h7831f864a5db60e9_1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9" name="Shape 2009"/>
        <p:cNvGrpSpPr/>
        <p:nvPr/>
      </p:nvGrpSpPr>
      <p:grpSpPr>
        <a:xfrm>
          <a:off x="0" y="0"/>
          <a:ext cx="0" cy="0"/>
          <a:chOff x="0" y="0"/>
          <a:chExt cx="0" cy="0"/>
        </a:xfrm>
      </p:grpSpPr>
      <p:sp>
        <p:nvSpPr>
          <p:cNvPr id="2010" name="Google Shape;2010;h7831f864a5db60e9_1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1" name="Google Shape;2011;h7831f864a5db60e9_1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7" name="Shape 2037"/>
        <p:cNvGrpSpPr/>
        <p:nvPr/>
      </p:nvGrpSpPr>
      <p:grpSpPr>
        <a:xfrm>
          <a:off x="0" y="0"/>
          <a:ext cx="0" cy="0"/>
          <a:chOff x="0" y="0"/>
          <a:chExt cx="0" cy="0"/>
        </a:xfrm>
      </p:grpSpPr>
      <p:sp>
        <p:nvSpPr>
          <p:cNvPr id="2038" name="Google Shape;2038;h5edbf600d980fc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9" name="Google Shape;2039;h5edbf600d980fc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h5edbf600d980f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0" name="Google Shape;2070;h5edbf600d980f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5" name="Shape 2105"/>
        <p:cNvGrpSpPr/>
        <p:nvPr/>
      </p:nvGrpSpPr>
      <p:grpSpPr>
        <a:xfrm>
          <a:off x="0" y="0"/>
          <a:ext cx="0" cy="0"/>
          <a:chOff x="0" y="0"/>
          <a:chExt cx="0" cy="0"/>
        </a:xfrm>
      </p:grpSpPr>
      <p:sp>
        <p:nvSpPr>
          <p:cNvPr id="2106" name="Google Shape;2106;h5edbf600d980fcd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7" name="Google Shape;2107;h5edbf600d980fc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9" name="Shape 2139"/>
        <p:cNvGrpSpPr/>
        <p:nvPr/>
      </p:nvGrpSpPr>
      <p:grpSpPr>
        <a:xfrm>
          <a:off x="0" y="0"/>
          <a:ext cx="0" cy="0"/>
          <a:chOff x="0" y="0"/>
          <a:chExt cx="0" cy="0"/>
        </a:xfrm>
      </p:grpSpPr>
      <p:sp>
        <p:nvSpPr>
          <p:cNvPr id="2140" name="Google Shape;2140;h5edbf600d980fcd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1" name="Google Shape;2141;h5edbf600d980fcd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6" name="Shape 2166"/>
        <p:cNvGrpSpPr/>
        <p:nvPr/>
      </p:nvGrpSpPr>
      <p:grpSpPr>
        <a:xfrm>
          <a:off x="0" y="0"/>
          <a:ext cx="0" cy="0"/>
          <a:chOff x="0" y="0"/>
          <a:chExt cx="0" cy="0"/>
        </a:xfrm>
      </p:grpSpPr>
      <p:sp>
        <p:nvSpPr>
          <p:cNvPr id="2167" name="Google Shape;2167;h7831f864a5db60e9_1_33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h7831f864a5db60e9_1_3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5" name="Shape 2185"/>
        <p:cNvGrpSpPr/>
        <p:nvPr/>
      </p:nvGrpSpPr>
      <p:grpSpPr>
        <a:xfrm>
          <a:off x="0" y="0"/>
          <a:ext cx="0" cy="0"/>
          <a:chOff x="0" y="0"/>
          <a:chExt cx="0" cy="0"/>
        </a:xfrm>
      </p:grpSpPr>
      <p:sp>
        <p:nvSpPr>
          <p:cNvPr id="2186" name="Google Shape;2186;h7831f864a5db60e9_1_44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h7831f864a5db60e9_1_4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9" name="Shape 2199"/>
        <p:cNvGrpSpPr/>
        <p:nvPr/>
      </p:nvGrpSpPr>
      <p:grpSpPr>
        <a:xfrm>
          <a:off x="0" y="0"/>
          <a:ext cx="0" cy="0"/>
          <a:chOff x="0" y="0"/>
          <a:chExt cx="0" cy="0"/>
        </a:xfrm>
      </p:grpSpPr>
      <p:sp>
        <p:nvSpPr>
          <p:cNvPr id="2200" name="Google Shape;2200;h10fbc8af232ff9f7_1_1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1" name="Google Shape;2201;h10fbc8af232ff9f7_1_1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6" name="Shape 2216"/>
        <p:cNvGrpSpPr/>
        <p:nvPr/>
      </p:nvGrpSpPr>
      <p:grpSpPr>
        <a:xfrm>
          <a:off x="0" y="0"/>
          <a:ext cx="0" cy="0"/>
          <a:chOff x="0" y="0"/>
          <a:chExt cx="0" cy="0"/>
        </a:xfrm>
      </p:grpSpPr>
      <p:sp>
        <p:nvSpPr>
          <p:cNvPr id="2217" name="Google Shape;2217;h5757c37b2992322f_1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h5757c37b2992322f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1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4" name="Google Shape;64;p15"/>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lvl="0" marR="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65" name="Google Shape;65;p1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
        <p:nvSpPr>
          <p:cNvPr id="69" name="Google Shape;69;p1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1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2" name="Shape 72"/>
        <p:cNvGrpSpPr/>
        <p:nvPr/>
      </p:nvGrpSpPr>
      <p:grpSpPr>
        <a:xfrm>
          <a:off x="0" y="0"/>
          <a:ext cx="0" cy="0"/>
          <a:chOff x="0" y="0"/>
          <a:chExt cx="0" cy="0"/>
        </a:xfrm>
      </p:grpSpPr>
      <p:sp>
        <p:nvSpPr>
          <p:cNvPr id="73" name="Google Shape;73;p17"/>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p17"/>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Google Shape;75;p1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1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78" name="Shape 78"/>
        <p:cNvGrpSpPr/>
        <p:nvPr/>
      </p:nvGrpSpPr>
      <p:grpSpPr>
        <a:xfrm>
          <a:off x="0" y="0"/>
          <a:ext cx="0" cy="0"/>
          <a:chOff x="0" y="0"/>
          <a:chExt cx="0" cy="0"/>
        </a:xfrm>
      </p:grpSpPr>
      <p:sp>
        <p:nvSpPr>
          <p:cNvPr id="79" name="Google Shape;79;p18"/>
          <p:cNvSpPr txBox="1"/>
          <p:nvPr>
            <p:ph idx="1" type="body"/>
          </p:nvPr>
        </p:nvSpPr>
        <p:spPr>
          <a:xfrm>
            <a:off x="685800" y="628650"/>
            <a:ext cx="7772400" cy="4057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0" name="Google Shape;80;p18"/>
          <p:cNvSpPr txBox="1"/>
          <p:nvPr>
            <p:ph idx="10" type="dt"/>
          </p:nvPr>
        </p:nvSpPr>
        <p:spPr>
          <a:xfrm>
            <a:off x="685800" y="4743450"/>
            <a:ext cx="1905000" cy="342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1" name="Google Shape;81;p18"/>
          <p:cNvSpPr txBox="1"/>
          <p:nvPr>
            <p:ph idx="11" type="ftr"/>
          </p:nvPr>
        </p:nvSpPr>
        <p:spPr>
          <a:xfrm>
            <a:off x="3124200" y="4743450"/>
            <a:ext cx="2895600" cy="342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Google Shape;82;p18"/>
          <p:cNvSpPr txBox="1"/>
          <p:nvPr>
            <p:ph idx="12" type="sldNum"/>
          </p:nvPr>
        </p:nvSpPr>
        <p:spPr>
          <a:xfrm>
            <a:off x="6553200" y="4743450"/>
            <a:ext cx="1905000" cy="342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sp>
        <p:nvSpPr>
          <p:cNvPr id="84" name="Google Shape;84;p19"/>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 name="Google Shape;85;p19"/>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marR="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86" name="Google Shape;86;p1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7" name="Google Shape;87;p1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9" name="Shape 89"/>
        <p:cNvGrpSpPr/>
        <p:nvPr/>
      </p:nvGrpSpPr>
      <p:grpSpPr>
        <a:xfrm>
          <a:off x="0" y="0"/>
          <a:ext cx="0" cy="0"/>
          <a:chOff x="0" y="0"/>
          <a:chExt cx="0" cy="0"/>
        </a:xfrm>
      </p:grpSpPr>
      <p:sp>
        <p:nvSpPr>
          <p:cNvPr id="90" name="Google Shape;90;p2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1" name="Google Shape;91;p20"/>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 name="Google Shape;92;p20"/>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 name="Google Shape;93;p2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4" name="Google Shape;94;p2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5" name="Google Shape;95;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6" name="Shape 96"/>
        <p:cNvGrpSpPr/>
        <p:nvPr/>
      </p:nvGrpSpPr>
      <p:grpSpPr>
        <a:xfrm>
          <a:off x="0" y="0"/>
          <a:ext cx="0" cy="0"/>
          <a:chOff x="0" y="0"/>
          <a:chExt cx="0" cy="0"/>
        </a:xfrm>
      </p:grpSpPr>
      <p:sp>
        <p:nvSpPr>
          <p:cNvPr id="97" name="Google Shape;97;p21"/>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21"/>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marR="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9" name="Google Shape;99;p21"/>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81000" lvl="0" marL="4572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00" name="Google Shape;100;p21"/>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marR="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01" name="Google Shape;101;p21"/>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81000" lvl="0" marL="4572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02" name="Google Shape;102;p2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 name="Google Shape;103;p2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4" name="Google Shape;104;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22"/>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7" name="Google Shape;107;p2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8" name="Google Shape;108;p2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9" name="Google Shape;109;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0" name="Shape 110"/>
        <p:cNvGrpSpPr/>
        <p:nvPr/>
      </p:nvGrpSpPr>
      <p:grpSpPr>
        <a:xfrm>
          <a:off x="0" y="0"/>
          <a:ext cx="0" cy="0"/>
          <a:chOff x="0" y="0"/>
          <a:chExt cx="0" cy="0"/>
        </a:xfrm>
      </p:grpSpPr>
      <p:sp>
        <p:nvSpPr>
          <p:cNvPr id="111" name="Google Shape;111;p23"/>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lvl="0" marR="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2" name="Google Shape;112;p23"/>
          <p:cNvSpPr txBox="1"/>
          <p:nvPr>
            <p:ph idx="1" type="body"/>
          </p:nvPr>
        </p:nvSpPr>
        <p:spPr>
          <a:xfrm>
            <a:off x="3575050" y="204788"/>
            <a:ext cx="5111700" cy="43896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3" name="Google Shape;113;p23"/>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marR="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14" name="Google Shape;114;p2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5" name="Google Shape;115;p2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6" name="Google Shape;116;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7" name="Shape 117"/>
        <p:cNvGrpSpPr/>
        <p:nvPr/>
      </p:nvGrpSpPr>
      <p:grpSpPr>
        <a:xfrm>
          <a:off x="0" y="0"/>
          <a:ext cx="0" cy="0"/>
          <a:chOff x="0" y="0"/>
          <a:chExt cx="0" cy="0"/>
        </a:xfrm>
      </p:grpSpPr>
      <p:sp>
        <p:nvSpPr>
          <p:cNvPr id="118" name="Google Shape;118;p24"/>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 name="Google Shape;119;p24"/>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lvl="0" marR="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20" name="Google Shape;120;p24"/>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21" name="Google Shape;121;p2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Google Shape;122;p2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4" name="Shape 124"/>
        <p:cNvGrpSpPr/>
        <p:nvPr/>
      </p:nvGrpSpPr>
      <p:grpSpPr>
        <a:xfrm>
          <a:off x="0" y="0"/>
          <a:ext cx="0" cy="0"/>
          <a:chOff x="0" y="0"/>
          <a:chExt cx="0" cy="0"/>
        </a:xfrm>
      </p:grpSpPr>
      <p:sp>
        <p:nvSpPr>
          <p:cNvPr id="125" name="Google Shape;125;p2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 name="Google Shape;126;p25"/>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7" name="Google Shape;127;p2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2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9" name="Google Shape;129;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0" name="Shape 130"/>
        <p:cNvGrpSpPr/>
        <p:nvPr/>
      </p:nvGrpSpPr>
      <p:grpSpPr>
        <a:xfrm>
          <a:off x="0" y="0"/>
          <a:ext cx="0" cy="0"/>
          <a:chOff x="0" y="0"/>
          <a:chExt cx="0" cy="0"/>
        </a:xfrm>
      </p:grpSpPr>
      <p:sp>
        <p:nvSpPr>
          <p:cNvPr id="131" name="Google Shape;131;p26"/>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26"/>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3" name="Google Shape;133;p2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4" name="Google Shape;134;p2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5" name="Google Shape;135;p2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9" name="Shape 139"/>
        <p:cNvGrpSpPr/>
        <p:nvPr/>
      </p:nvGrpSpPr>
      <p:grpSpPr>
        <a:xfrm>
          <a:off x="0" y="0"/>
          <a:ext cx="0" cy="0"/>
          <a:chOff x="0" y="0"/>
          <a:chExt cx="0" cy="0"/>
        </a:xfrm>
      </p:grpSpPr>
      <p:grpSp>
        <p:nvGrpSpPr>
          <p:cNvPr id="140" name="Google Shape;140;p28"/>
          <p:cNvGrpSpPr/>
          <p:nvPr/>
        </p:nvGrpSpPr>
        <p:grpSpPr>
          <a:xfrm flipH="1">
            <a:off x="6134690" y="311992"/>
            <a:ext cx="1547015" cy="798763"/>
            <a:chOff x="894225" y="2560000"/>
            <a:chExt cx="1669200" cy="861850"/>
          </a:xfrm>
        </p:grpSpPr>
        <p:sp>
          <p:nvSpPr>
            <p:cNvPr id="141" name="Google Shape;141;p28"/>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8"/>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8"/>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8"/>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8"/>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8"/>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8"/>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8"/>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28"/>
          <p:cNvGrpSpPr/>
          <p:nvPr/>
        </p:nvGrpSpPr>
        <p:grpSpPr>
          <a:xfrm>
            <a:off x="1374368" y="535006"/>
            <a:ext cx="1949459" cy="1006468"/>
            <a:chOff x="894225" y="2560000"/>
            <a:chExt cx="1669200" cy="861850"/>
          </a:xfrm>
        </p:grpSpPr>
        <p:sp>
          <p:nvSpPr>
            <p:cNvPr id="150" name="Google Shape;150;p28"/>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8"/>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8"/>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8"/>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8"/>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8"/>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8"/>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8"/>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 name="Google Shape;158;p28"/>
          <p:cNvGrpSpPr/>
          <p:nvPr/>
        </p:nvGrpSpPr>
        <p:grpSpPr>
          <a:xfrm>
            <a:off x="-171595" y="4624384"/>
            <a:ext cx="9487655" cy="1187601"/>
            <a:chOff x="-171595" y="4624384"/>
            <a:chExt cx="9487655" cy="1187601"/>
          </a:xfrm>
        </p:grpSpPr>
        <p:sp>
          <p:nvSpPr>
            <p:cNvPr id="159" name="Google Shape;159;p28"/>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8"/>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8"/>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8"/>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8"/>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4" name="Google Shape;164;p28"/>
          <p:cNvGrpSpPr/>
          <p:nvPr/>
        </p:nvGrpSpPr>
        <p:grpSpPr>
          <a:xfrm>
            <a:off x="-1319884" y="-563123"/>
            <a:ext cx="4632438" cy="5895419"/>
            <a:chOff x="-1319884" y="-563123"/>
            <a:chExt cx="4632438" cy="5895419"/>
          </a:xfrm>
        </p:grpSpPr>
        <p:sp>
          <p:nvSpPr>
            <p:cNvPr id="165" name="Google Shape;165;p28"/>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8"/>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8"/>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8"/>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8"/>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8"/>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8"/>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8"/>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8"/>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8"/>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8"/>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8"/>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8"/>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8"/>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8"/>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8"/>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8"/>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8"/>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8"/>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8"/>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5" name="Google Shape;185;p28"/>
          <p:cNvGrpSpPr/>
          <p:nvPr/>
        </p:nvGrpSpPr>
        <p:grpSpPr>
          <a:xfrm flipH="1">
            <a:off x="5833678" y="-563123"/>
            <a:ext cx="4632438" cy="5895419"/>
            <a:chOff x="-1186534" y="-563123"/>
            <a:chExt cx="4632438" cy="5895419"/>
          </a:xfrm>
        </p:grpSpPr>
        <p:sp>
          <p:nvSpPr>
            <p:cNvPr id="186" name="Google Shape;186;p28"/>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8"/>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8"/>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8"/>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8"/>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8"/>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8"/>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8"/>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8"/>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8"/>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8"/>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8"/>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8"/>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8"/>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8"/>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8"/>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8"/>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8"/>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8"/>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8"/>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28"/>
          <p:cNvSpPr txBox="1"/>
          <p:nvPr>
            <p:ph type="ctrTitle"/>
          </p:nvPr>
        </p:nvSpPr>
        <p:spPr>
          <a:xfrm>
            <a:off x="2113850" y="1310850"/>
            <a:ext cx="4911900" cy="20436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5200"/>
              <a:buNone/>
              <a:defRPr sz="62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207" name="Google Shape;207;p28"/>
          <p:cNvSpPr txBox="1"/>
          <p:nvPr>
            <p:ph idx="1" type="subTitle"/>
          </p:nvPr>
        </p:nvSpPr>
        <p:spPr>
          <a:xfrm>
            <a:off x="2390243" y="3439488"/>
            <a:ext cx="4359000" cy="40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8" name="Shape 208"/>
        <p:cNvGrpSpPr/>
        <p:nvPr/>
      </p:nvGrpSpPr>
      <p:grpSpPr>
        <a:xfrm>
          <a:off x="0" y="0"/>
          <a:ext cx="0" cy="0"/>
          <a:chOff x="0" y="0"/>
          <a:chExt cx="0" cy="0"/>
        </a:xfrm>
      </p:grpSpPr>
      <p:grpSp>
        <p:nvGrpSpPr>
          <p:cNvPr id="209" name="Google Shape;209;p29"/>
          <p:cNvGrpSpPr/>
          <p:nvPr/>
        </p:nvGrpSpPr>
        <p:grpSpPr>
          <a:xfrm>
            <a:off x="377569" y="702970"/>
            <a:ext cx="1947289" cy="1005348"/>
            <a:chOff x="894225" y="2560000"/>
            <a:chExt cx="1669200" cy="861850"/>
          </a:xfrm>
        </p:grpSpPr>
        <p:sp>
          <p:nvSpPr>
            <p:cNvPr id="210" name="Google Shape;210;p29"/>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9"/>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9"/>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9"/>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9"/>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9"/>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9"/>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9"/>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8" name="Google Shape;218;p29"/>
          <p:cNvGrpSpPr/>
          <p:nvPr/>
        </p:nvGrpSpPr>
        <p:grpSpPr>
          <a:xfrm flipH="1">
            <a:off x="4161172" y="608889"/>
            <a:ext cx="2840144" cy="1466265"/>
            <a:chOff x="894225" y="2560000"/>
            <a:chExt cx="1669200" cy="861850"/>
          </a:xfrm>
        </p:grpSpPr>
        <p:sp>
          <p:nvSpPr>
            <p:cNvPr id="219" name="Google Shape;219;p29"/>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9"/>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9"/>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9"/>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9"/>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9"/>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9"/>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9"/>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7" name="Google Shape;227;p29"/>
          <p:cNvGrpSpPr/>
          <p:nvPr/>
        </p:nvGrpSpPr>
        <p:grpSpPr>
          <a:xfrm>
            <a:off x="6475872" y="-541387"/>
            <a:ext cx="2840167" cy="5183093"/>
            <a:chOff x="6475872" y="-541387"/>
            <a:chExt cx="2840167" cy="5183093"/>
          </a:xfrm>
        </p:grpSpPr>
        <p:sp>
          <p:nvSpPr>
            <p:cNvPr id="228" name="Google Shape;228;p29"/>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9"/>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9"/>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9"/>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9"/>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9"/>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9"/>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9"/>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9"/>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7" name="Google Shape;237;p29"/>
          <p:cNvGrpSpPr/>
          <p:nvPr/>
        </p:nvGrpSpPr>
        <p:grpSpPr>
          <a:xfrm>
            <a:off x="-1543203" y="-541387"/>
            <a:ext cx="2840167" cy="5183093"/>
            <a:chOff x="-171603" y="-541387"/>
            <a:chExt cx="2840167" cy="5183093"/>
          </a:xfrm>
        </p:grpSpPr>
        <p:sp>
          <p:nvSpPr>
            <p:cNvPr id="238" name="Google Shape;238;p29"/>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9"/>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9"/>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9"/>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9"/>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9"/>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9"/>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9"/>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9"/>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7" name="Google Shape;247;p29"/>
          <p:cNvSpPr txBox="1"/>
          <p:nvPr>
            <p:ph type="title"/>
          </p:nvPr>
        </p:nvSpPr>
        <p:spPr>
          <a:xfrm>
            <a:off x="1810975" y="2352325"/>
            <a:ext cx="2801100" cy="11346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42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48" name="Google Shape;248;p29"/>
          <p:cNvSpPr txBox="1"/>
          <p:nvPr>
            <p:ph hasCustomPrompt="1" idx="2" type="title"/>
          </p:nvPr>
        </p:nvSpPr>
        <p:spPr>
          <a:xfrm>
            <a:off x="1811050" y="1180475"/>
            <a:ext cx="2801100" cy="105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9000">
                <a:solidFill>
                  <a:schemeClr val="accent2"/>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249" name="Google Shape;249;p29"/>
          <p:cNvSpPr txBox="1"/>
          <p:nvPr>
            <p:ph idx="1" type="subTitle"/>
          </p:nvPr>
        </p:nvSpPr>
        <p:spPr>
          <a:xfrm>
            <a:off x="1811049" y="3603675"/>
            <a:ext cx="2801100" cy="4893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250" name="Google Shape;250;p29"/>
          <p:cNvGrpSpPr/>
          <p:nvPr/>
        </p:nvGrpSpPr>
        <p:grpSpPr>
          <a:xfrm>
            <a:off x="-171595" y="4624384"/>
            <a:ext cx="9487655" cy="1187601"/>
            <a:chOff x="-171595" y="4624384"/>
            <a:chExt cx="9487655" cy="1187601"/>
          </a:xfrm>
        </p:grpSpPr>
        <p:sp>
          <p:nvSpPr>
            <p:cNvPr id="251" name="Google Shape;251;p29"/>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9"/>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9"/>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9"/>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9"/>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6" name="Shape 256"/>
        <p:cNvGrpSpPr/>
        <p:nvPr/>
      </p:nvGrpSpPr>
      <p:grpSpPr>
        <a:xfrm>
          <a:off x="0" y="0"/>
          <a:ext cx="0" cy="0"/>
          <a:chOff x="0" y="0"/>
          <a:chExt cx="0" cy="0"/>
        </a:xfrm>
      </p:grpSpPr>
      <p:sp>
        <p:nvSpPr>
          <p:cNvPr id="257" name="Google Shape;257;p30"/>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58" name="Google Shape;258;p30"/>
          <p:cNvSpPr txBox="1"/>
          <p:nvPr>
            <p:ph idx="1" type="body"/>
          </p:nvPr>
        </p:nvSpPr>
        <p:spPr>
          <a:xfrm>
            <a:off x="720000" y="1098099"/>
            <a:ext cx="7704000" cy="34164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AutoNum type="arabicPeriod"/>
              <a:defRPr sz="1200"/>
            </a:lvl1pPr>
            <a:lvl2pPr indent="-304800" lvl="1" marL="914400">
              <a:lnSpc>
                <a:spcPct val="115000"/>
              </a:lnSpc>
              <a:spcBef>
                <a:spcPts val="0"/>
              </a:spcBef>
              <a:spcAft>
                <a:spcPts val="0"/>
              </a:spcAft>
              <a:buSzPts val="1200"/>
              <a:buFont typeface="Roboto Condensed Light"/>
              <a:buAutoNum type="alphaLcPeriod"/>
              <a:defRPr/>
            </a:lvl2pPr>
            <a:lvl3pPr indent="-304800" lvl="2" marL="1371600">
              <a:lnSpc>
                <a:spcPct val="115000"/>
              </a:lnSpc>
              <a:spcBef>
                <a:spcPts val="0"/>
              </a:spcBef>
              <a:spcAft>
                <a:spcPts val="0"/>
              </a:spcAft>
              <a:buSzPts val="1200"/>
              <a:buFont typeface="Roboto Condensed Light"/>
              <a:buAutoNum type="romanLcPeriod"/>
              <a:defRPr/>
            </a:lvl3pPr>
            <a:lvl4pPr indent="-304800" lvl="3" marL="1828800">
              <a:lnSpc>
                <a:spcPct val="115000"/>
              </a:lnSpc>
              <a:spcBef>
                <a:spcPts val="0"/>
              </a:spcBef>
              <a:spcAft>
                <a:spcPts val="0"/>
              </a:spcAft>
              <a:buSzPts val="1200"/>
              <a:buFont typeface="Roboto Condensed Light"/>
              <a:buAutoNum type="arabicPeriod"/>
              <a:defRPr/>
            </a:lvl4pPr>
            <a:lvl5pPr indent="-304800" lvl="4" marL="2286000">
              <a:lnSpc>
                <a:spcPct val="115000"/>
              </a:lnSpc>
              <a:spcBef>
                <a:spcPts val="0"/>
              </a:spcBef>
              <a:spcAft>
                <a:spcPts val="0"/>
              </a:spcAft>
              <a:buSzPts val="1200"/>
              <a:buFont typeface="Roboto Condensed Light"/>
              <a:buAutoNum type="alphaLcPeriod"/>
              <a:defRPr/>
            </a:lvl5pPr>
            <a:lvl6pPr indent="-304800" lvl="5" marL="2743200">
              <a:lnSpc>
                <a:spcPct val="115000"/>
              </a:lnSpc>
              <a:spcBef>
                <a:spcPts val="0"/>
              </a:spcBef>
              <a:spcAft>
                <a:spcPts val="0"/>
              </a:spcAft>
              <a:buSzPts val="1200"/>
              <a:buFont typeface="Roboto Condensed Light"/>
              <a:buAutoNum type="romanLcPeriod"/>
              <a:defRPr/>
            </a:lvl6pPr>
            <a:lvl7pPr indent="-304800" lvl="6" marL="3200400">
              <a:lnSpc>
                <a:spcPct val="115000"/>
              </a:lnSpc>
              <a:spcBef>
                <a:spcPts val="0"/>
              </a:spcBef>
              <a:spcAft>
                <a:spcPts val="0"/>
              </a:spcAft>
              <a:buSzPts val="1200"/>
              <a:buFont typeface="Roboto Condensed Light"/>
              <a:buAutoNum type="arabicPeriod"/>
              <a:defRPr/>
            </a:lvl7pPr>
            <a:lvl8pPr indent="-304800" lvl="7" marL="3657600">
              <a:lnSpc>
                <a:spcPct val="115000"/>
              </a:lnSpc>
              <a:spcBef>
                <a:spcPts val="0"/>
              </a:spcBef>
              <a:spcAft>
                <a:spcPts val="0"/>
              </a:spcAft>
              <a:buSzPts val="1200"/>
              <a:buFont typeface="Roboto Condensed Light"/>
              <a:buAutoNum type="alphaLcPeriod"/>
              <a:defRPr/>
            </a:lvl8pPr>
            <a:lvl9pPr indent="-304800" lvl="8" marL="4114800">
              <a:lnSpc>
                <a:spcPct val="115000"/>
              </a:lnSpc>
              <a:spcBef>
                <a:spcPts val="0"/>
              </a:spcBef>
              <a:spcAft>
                <a:spcPts val="0"/>
              </a:spcAft>
              <a:buSzPts val="1200"/>
              <a:buFont typeface="Roboto Condensed Light"/>
              <a:buAutoNum type="romanLcPeriod"/>
              <a:defRPr/>
            </a:lvl9pPr>
          </a:lstStyle>
          <a:p/>
        </p:txBody>
      </p:sp>
      <p:grpSp>
        <p:nvGrpSpPr>
          <p:cNvPr id="259" name="Google Shape;259;p30"/>
          <p:cNvGrpSpPr/>
          <p:nvPr/>
        </p:nvGrpSpPr>
        <p:grpSpPr>
          <a:xfrm>
            <a:off x="377564" y="550530"/>
            <a:ext cx="1842630" cy="951310"/>
            <a:chOff x="894225" y="2560000"/>
            <a:chExt cx="1669200" cy="861850"/>
          </a:xfrm>
        </p:grpSpPr>
        <p:sp>
          <p:nvSpPr>
            <p:cNvPr id="260" name="Google Shape;260;p30"/>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0"/>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0"/>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0"/>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0"/>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0"/>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0"/>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0"/>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8" name="Google Shape;268;p30"/>
          <p:cNvGrpSpPr/>
          <p:nvPr/>
        </p:nvGrpSpPr>
        <p:grpSpPr>
          <a:xfrm>
            <a:off x="-1543203" y="-541387"/>
            <a:ext cx="2840167" cy="5183093"/>
            <a:chOff x="-171603" y="-541387"/>
            <a:chExt cx="2840167" cy="5183093"/>
          </a:xfrm>
        </p:grpSpPr>
        <p:sp>
          <p:nvSpPr>
            <p:cNvPr id="269" name="Google Shape;269;p30"/>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0"/>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0"/>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0"/>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0"/>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0"/>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0"/>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0"/>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0"/>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8" name="Google Shape;278;p30"/>
          <p:cNvGrpSpPr/>
          <p:nvPr/>
        </p:nvGrpSpPr>
        <p:grpSpPr>
          <a:xfrm flipH="1">
            <a:off x="6929115" y="757155"/>
            <a:ext cx="1547015" cy="798763"/>
            <a:chOff x="894225" y="2560000"/>
            <a:chExt cx="1669200" cy="861850"/>
          </a:xfrm>
        </p:grpSpPr>
        <p:sp>
          <p:nvSpPr>
            <p:cNvPr id="279" name="Google Shape;279;p30"/>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0"/>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0"/>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0"/>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0"/>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0"/>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0"/>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0"/>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 name="Google Shape;287;p30"/>
          <p:cNvGrpSpPr/>
          <p:nvPr/>
        </p:nvGrpSpPr>
        <p:grpSpPr>
          <a:xfrm>
            <a:off x="7923672" y="-541387"/>
            <a:ext cx="2840167" cy="5183093"/>
            <a:chOff x="6475872" y="-541387"/>
            <a:chExt cx="2840167" cy="5183093"/>
          </a:xfrm>
        </p:grpSpPr>
        <p:sp>
          <p:nvSpPr>
            <p:cNvPr id="288" name="Google Shape;288;p30"/>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0"/>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0"/>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0"/>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0"/>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0"/>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0"/>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0"/>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0"/>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7" name="Google Shape;297;p30"/>
          <p:cNvGrpSpPr/>
          <p:nvPr/>
        </p:nvGrpSpPr>
        <p:grpSpPr>
          <a:xfrm>
            <a:off x="-171595" y="4624384"/>
            <a:ext cx="9487655" cy="1187601"/>
            <a:chOff x="-171595" y="4624384"/>
            <a:chExt cx="9487655" cy="1187601"/>
          </a:xfrm>
        </p:grpSpPr>
        <p:sp>
          <p:nvSpPr>
            <p:cNvPr id="298" name="Google Shape;298;p30"/>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0"/>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0"/>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0"/>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0"/>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3" name="Shape 303"/>
        <p:cNvGrpSpPr/>
        <p:nvPr/>
      </p:nvGrpSpPr>
      <p:grpSpPr>
        <a:xfrm>
          <a:off x="0" y="0"/>
          <a:ext cx="0" cy="0"/>
          <a:chOff x="0" y="0"/>
          <a:chExt cx="0" cy="0"/>
        </a:xfrm>
      </p:grpSpPr>
      <p:grpSp>
        <p:nvGrpSpPr>
          <p:cNvPr id="304" name="Google Shape;304;p31"/>
          <p:cNvGrpSpPr/>
          <p:nvPr/>
        </p:nvGrpSpPr>
        <p:grpSpPr>
          <a:xfrm flipH="1">
            <a:off x="6389717" y="1257793"/>
            <a:ext cx="1915741" cy="989059"/>
            <a:chOff x="894225" y="2560000"/>
            <a:chExt cx="1669200" cy="861850"/>
          </a:xfrm>
        </p:grpSpPr>
        <p:sp>
          <p:nvSpPr>
            <p:cNvPr id="305" name="Google Shape;305;p31"/>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1"/>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1"/>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1"/>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1"/>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1"/>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1"/>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1"/>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 name="Google Shape;313;p31"/>
          <p:cNvGrpSpPr/>
          <p:nvPr/>
        </p:nvGrpSpPr>
        <p:grpSpPr>
          <a:xfrm>
            <a:off x="780051" y="1257791"/>
            <a:ext cx="1825604" cy="942605"/>
            <a:chOff x="894225" y="2560000"/>
            <a:chExt cx="1669200" cy="861850"/>
          </a:xfrm>
        </p:grpSpPr>
        <p:sp>
          <p:nvSpPr>
            <p:cNvPr id="314" name="Google Shape;314;p31"/>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1"/>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1"/>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1"/>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1"/>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1"/>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1"/>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1"/>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31"/>
          <p:cNvGrpSpPr/>
          <p:nvPr/>
        </p:nvGrpSpPr>
        <p:grpSpPr>
          <a:xfrm>
            <a:off x="-171595" y="4624384"/>
            <a:ext cx="9487655" cy="1187601"/>
            <a:chOff x="-171595" y="4624384"/>
            <a:chExt cx="9487655" cy="1187601"/>
          </a:xfrm>
        </p:grpSpPr>
        <p:sp>
          <p:nvSpPr>
            <p:cNvPr id="323" name="Google Shape;323;p31"/>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1"/>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1"/>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1"/>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1"/>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8" name="Google Shape;328;p31"/>
          <p:cNvGrpSpPr/>
          <p:nvPr/>
        </p:nvGrpSpPr>
        <p:grpSpPr>
          <a:xfrm>
            <a:off x="-1319884" y="-563123"/>
            <a:ext cx="4632438" cy="5895419"/>
            <a:chOff x="-1319884" y="-563123"/>
            <a:chExt cx="4632438" cy="5895419"/>
          </a:xfrm>
        </p:grpSpPr>
        <p:sp>
          <p:nvSpPr>
            <p:cNvPr id="329" name="Google Shape;329;p31"/>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1"/>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1"/>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1"/>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1"/>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1"/>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1"/>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1"/>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1"/>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1"/>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1"/>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1"/>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1"/>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1"/>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1"/>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1"/>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1"/>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1"/>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1"/>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1"/>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9" name="Google Shape;349;p31"/>
          <p:cNvGrpSpPr/>
          <p:nvPr/>
        </p:nvGrpSpPr>
        <p:grpSpPr>
          <a:xfrm flipH="1">
            <a:off x="5833678" y="-563123"/>
            <a:ext cx="4632438" cy="5895419"/>
            <a:chOff x="-1186534" y="-563123"/>
            <a:chExt cx="4632438" cy="5895419"/>
          </a:xfrm>
        </p:grpSpPr>
        <p:sp>
          <p:nvSpPr>
            <p:cNvPr id="350" name="Google Shape;350;p31"/>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1"/>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1"/>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1"/>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1"/>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1"/>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1"/>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1"/>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1"/>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1"/>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1"/>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1"/>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1"/>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1"/>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1"/>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1"/>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1"/>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1"/>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0" name="Google Shape;370;p31"/>
          <p:cNvSpPr txBox="1"/>
          <p:nvPr>
            <p:ph idx="1" type="subTitle"/>
          </p:nvPr>
        </p:nvSpPr>
        <p:spPr>
          <a:xfrm>
            <a:off x="1478075" y="2524012"/>
            <a:ext cx="2532900" cy="469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Just Another Hand"/>
              <a:buNone/>
              <a:defRPr sz="2500">
                <a:latin typeface="Vidaloka"/>
                <a:ea typeface="Vidaloka"/>
                <a:cs typeface="Vidaloka"/>
                <a:sym typeface="Vidaloka"/>
              </a:defRPr>
            </a:lvl1pPr>
            <a:lvl2pPr lvl="1"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2pPr>
            <a:lvl3pPr lvl="2"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3pPr>
            <a:lvl4pPr lvl="3"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4pPr>
            <a:lvl5pPr lvl="4"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5pPr>
            <a:lvl6pPr lvl="5"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6pPr>
            <a:lvl7pPr lvl="6"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7pPr>
            <a:lvl8pPr lvl="7"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8pPr>
            <a:lvl9pPr lvl="8"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9pPr>
          </a:lstStyle>
          <a:p/>
        </p:txBody>
      </p:sp>
      <p:sp>
        <p:nvSpPr>
          <p:cNvPr id="371" name="Google Shape;371;p31"/>
          <p:cNvSpPr txBox="1"/>
          <p:nvPr>
            <p:ph idx="2" type="subTitle"/>
          </p:nvPr>
        </p:nvSpPr>
        <p:spPr>
          <a:xfrm>
            <a:off x="5132950" y="2524012"/>
            <a:ext cx="2532900" cy="469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Just Another Hand"/>
              <a:buNone/>
              <a:defRPr sz="2500">
                <a:latin typeface="Vidaloka"/>
                <a:ea typeface="Vidaloka"/>
                <a:cs typeface="Vidaloka"/>
                <a:sym typeface="Vidaloka"/>
              </a:defRPr>
            </a:lvl1pPr>
            <a:lvl2pPr lvl="1"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2pPr>
            <a:lvl3pPr lvl="2"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3pPr>
            <a:lvl4pPr lvl="3"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4pPr>
            <a:lvl5pPr lvl="4"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5pPr>
            <a:lvl6pPr lvl="5"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6pPr>
            <a:lvl7pPr lvl="6"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7pPr>
            <a:lvl8pPr lvl="7"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8pPr>
            <a:lvl9pPr lvl="8" algn="ctr">
              <a:lnSpc>
                <a:spcPct val="100000"/>
              </a:lnSpc>
              <a:spcBef>
                <a:spcPts val="0"/>
              </a:spcBef>
              <a:spcAft>
                <a:spcPts val="0"/>
              </a:spcAft>
              <a:buSzPts val="2500"/>
              <a:buFont typeface="Just Another Hand"/>
              <a:buNone/>
              <a:defRPr sz="2500">
                <a:latin typeface="Just Another Hand"/>
                <a:ea typeface="Just Another Hand"/>
                <a:cs typeface="Just Another Hand"/>
                <a:sym typeface="Just Another Hand"/>
              </a:defRPr>
            </a:lvl9pPr>
          </a:lstStyle>
          <a:p/>
        </p:txBody>
      </p:sp>
      <p:sp>
        <p:nvSpPr>
          <p:cNvPr id="372" name="Google Shape;372;p31"/>
          <p:cNvSpPr txBox="1"/>
          <p:nvPr>
            <p:ph idx="3" type="subTitle"/>
          </p:nvPr>
        </p:nvSpPr>
        <p:spPr>
          <a:xfrm>
            <a:off x="1478125" y="3038237"/>
            <a:ext cx="2532900" cy="942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73" name="Google Shape;373;p31"/>
          <p:cNvSpPr txBox="1"/>
          <p:nvPr>
            <p:ph idx="4" type="subTitle"/>
          </p:nvPr>
        </p:nvSpPr>
        <p:spPr>
          <a:xfrm>
            <a:off x="5133025" y="3038237"/>
            <a:ext cx="2532900" cy="942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74" name="Google Shape;374;p31"/>
          <p:cNvSpPr txBox="1"/>
          <p:nvPr>
            <p:ph type="title"/>
          </p:nvPr>
        </p:nvSpPr>
        <p:spPr>
          <a:xfrm>
            <a:off x="1778550" y="500669"/>
            <a:ext cx="5586900" cy="9891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5" name="Shape 375"/>
        <p:cNvGrpSpPr/>
        <p:nvPr/>
      </p:nvGrpSpPr>
      <p:grpSpPr>
        <a:xfrm>
          <a:off x="0" y="0"/>
          <a:ext cx="0" cy="0"/>
          <a:chOff x="0" y="0"/>
          <a:chExt cx="0" cy="0"/>
        </a:xfrm>
      </p:grpSpPr>
      <p:grpSp>
        <p:nvGrpSpPr>
          <p:cNvPr id="376" name="Google Shape;376;p32"/>
          <p:cNvGrpSpPr/>
          <p:nvPr/>
        </p:nvGrpSpPr>
        <p:grpSpPr>
          <a:xfrm flipH="1">
            <a:off x="6505015" y="1024030"/>
            <a:ext cx="1547015" cy="798763"/>
            <a:chOff x="894225" y="2560000"/>
            <a:chExt cx="1669200" cy="861850"/>
          </a:xfrm>
        </p:grpSpPr>
        <p:sp>
          <p:nvSpPr>
            <p:cNvPr id="377" name="Google Shape;377;p32"/>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2"/>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2"/>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2"/>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2"/>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2"/>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5" name="Google Shape;385;p32"/>
          <p:cNvGrpSpPr/>
          <p:nvPr/>
        </p:nvGrpSpPr>
        <p:grpSpPr>
          <a:xfrm>
            <a:off x="1034865" y="1012739"/>
            <a:ext cx="1656180" cy="855041"/>
            <a:chOff x="894225" y="2560000"/>
            <a:chExt cx="1669200" cy="861850"/>
          </a:xfrm>
        </p:grpSpPr>
        <p:sp>
          <p:nvSpPr>
            <p:cNvPr id="386" name="Google Shape;386;p32"/>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2"/>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2"/>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2"/>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2"/>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2"/>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2"/>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2"/>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4" name="Google Shape;394;p32"/>
          <p:cNvSpPr txBox="1"/>
          <p:nvPr>
            <p:ph type="title"/>
          </p:nvPr>
        </p:nvSpPr>
        <p:spPr>
          <a:xfrm>
            <a:off x="1554775" y="445025"/>
            <a:ext cx="60345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395" name="Google Shape;395;p32"/>
          <p:cNvGrpSpPr/>
          <p:nvPr/>
        </p:nvGrpSpPr>
        <p:grpSpPr>
          <a:xfrm>
            <a:off x="-171595" y="4624384"/>
            <a:ext cx="9487655" cy="1187601"/>
            <a:chOff x="-171595" y="4624384"/>
            <a:chExt cx="9487655" cy="1187601"/>
          </a:xfrm>
        </p:grpSpPr>
        <p:sp>
          <p:nvSpPr>
            <p:cNvPr id="396" name="Google Shape;396;p32"/>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2"/>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2"/>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2"/>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2"/>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 name="Google Shape;401;p32"/>
          <p:cNvGrpSpPr/>
          <p:nvPr/>
        </p:nvGrpSpPr>
        <p:grpSpPr>
          <a:xfrm>
            <a:off x="-1319884" y="-563123"/>
            <a:ext cx="4632438" cy="5895419"/>
            <a:chOff x="-1319884" y="-563123"/>
            <a:chExt cx="4632438" cy="5895419"/>
          </a:xfrm>
        </p:grpSpPr>
        <p:sp>
          <p:nvSpPr>
            <p:cNvPr id="402" name="Google Shape;402;p32"/>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2"/>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2"/>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32"/>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2"/>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2"/>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2"/>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2"/>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2"/>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2"/>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2"/>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2"/>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2"/>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2"/>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2"/>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2"/>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2"/>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2"/>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2"/>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2"/>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2" name="Google Shape;422;p32"/>
          <p:cNvGrpSpPr/>
          <p:nvPr/>
        </p:nvGrpSpPr>
        <p:grpSpPr>
          <a:xfrm flipH="1">
            <a:off x="5833678" y="-563123"/>
            <a:ext cx="4632438" cy="5895419"/>
            <a:chOff x="-1186534" y="-563123"/>
            <a:chExt cx="4632438" cy="5895419"/>
          </a:xfrm>
        </p:grpSpPr>
        <p:sp>
          <p:nvSpPr>
            <p:cNvPr id="423" name="Google Shape;423;p32"/>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2"/>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2"/>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2"/>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2"/>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2"/>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2"/>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2"/>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2"/>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2"/>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2"/>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2"/>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2"/>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2"/>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2"/>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2"/>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2"/>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2"/>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2"/>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2"/>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43" name="Shape 443"/>
        <p:cNvGrpSpPr/>
        <p:nvPr/>
      </p:nvGrpSpPr>
      <p:grpSpPr>
        <a:xfrm>
          <a:off x="0" y="0"/>
          <a:ext cx="0" cy="0"/>
          <a:chOff x="0" y="0"/>
          <a:chExt cx="0" cy="0"/>
        </a:xfrm>
      </p:grpSpPr>
      <p:grpSp>
        <p:nvGrpSpPr>
          <p:cNvPr id="444" name="Google Shape;444;p33"/>
          <p:cNvGrpSpPr/>
          <p:nvPr/>
        </p:nvGrpSpPr>
        <p:grpSpPr>
          <a:xfrm>
            <a:off x="866657" y="1050113"/>
            <a:ext cx="1558365" cy="804537"/>
            <a:chOff x="894225" y="2560000"/>
            <a:chExt cx="1669200" cy="861850"/>
          </a:xfrm>
        </p:grpSpPr>
        <p:sp>
          <p:nvSpPr>
            <p:cNvPr id="445" name="Google Shape;445;p33"/>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3"/>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3"/>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3"/>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3"/>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3"/>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3"/>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3"/>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3" name="Google Shape;453;p33"/>
          <p:cNvGrpSpPr/>
          <p:nvPr/>
        </p:nvGrpSpPr>
        <p:grpSpPr>
          <a:xfrm flipH="1">
            <a:off x="6258152" y="904681"/>
            <a:ext cx="2121887" cy="1095411"/>
            <a:chOff x="894225" y="2560000"/>
            <a:chExt cx="1669200" cy="861850"/>
          </a:xfrm>
        </p:grpSpPr>
        <p:sp>
          <p:nvSpPr>
            <p:cNvPr id="454" name="Google Shape;454;p33"/>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3"/>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3"/>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3"/>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3"/>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3"/>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3"/>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3"/>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2" name="Google Shape;462;p33"/>
          <p:cNvGrpSpPr/>
          <p:nvPr/>
        </p:nvGrpSpPr>
        <p:grpSpPr>
          <a:xfrm>
            <a:off x="-171595" y="4624384"/>
            <a:ext cx="9487655" cy="1187601"/>
            <a:chOff x="-171595" y="4624384"/>
            <a:chExt cx="9487655" cy="1187601"/>
          </a:xfrm>
        </p:grpSpPr>
        <p:sp>
          <p:nvSpPr>
            <p:cNvPr id="463" name="Google Shape;463;p33"/>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3"/>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3"/>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3"/>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3"/>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8" name="Google Shape;468;p33"/>
          <p:cNvGrpSpPr/>
          <p:nvPr/>
        </p:nvGrpSpPr>
        <p:grpSpPr>
          <a:xfrm>
            <a:off x="-1319884" y="-563123"/>
            <a:ext cx="4632438" cy="5895419"/>
            <a:chOff x="-1319884" y="-563123"/>
            <a:chExt cx="4632438" cy="5895419"/>
          </a:xfrm>
        </p:grpSpPr>
        <p:sp>
          <p:nvSpPr>
            <p:cNvPr id="469" name="Google Shape;469;p33"/>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3"/>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3"/>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3"/>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3"/>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3"/>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3"/>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3"/>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3"/>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3"/>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3"/>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3"/>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3"/>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3"/>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3"/>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3"/>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3"/>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3"/>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3"/>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3"/>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9" name="Google Shape;489;p33"/>
          <p:cNvGrpSpPr/>
          <p:nvPr/>
        </p:nvGrpSpPr>
        <p:grpSpPr>
          <a:xfrm flipH="1">
            <a:off x="5833678" y="-563123"/>
            <a:ext cx="4632438" cy="5895419"/>
            <a:chOff x="-1186534" y="-563123"/>
            <a:chExt cx="4632438" cy="5895419"/>
          </a:xfrm>
        </p:grpSpPr>
        <p:sp>
          <p:nvSpPr>
            <p:cNvPr id="490" name="Google Shape;490;p33"/>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3"/>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3"/>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3"/>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3"/>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3"/>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3"/>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3"/>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3"/>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3"/>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3"/>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3"/>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3"/>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3"/>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3"/>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3"/>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3"/>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3"/>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3"/>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3"/>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0" name="Google Shape;510;p33"/>
          <p:cNvSpPr txBox="1"/>
          <p:nvPr>
            <p:ph type="title"/>
          </p:nvPr>
        </p:nvSpPr>
        <p:spPr>
          <a:xfrm>
            <a:off x="1781175" y="440001"/>
            <a:ext cx="55815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511" name="Google Shape;511;p33"/>
          <p:cNvSpPr txBox="1"/>
          <p:nvPr>
            <p:ph idx="1" type="body"/>
          </p:nvPr>
        </p:nvSpPr>
        <p:spPr>
          <a:xfrm>
            <a:off x="4163019" y="2068725"/>
            <a:ext cx="3918000" cy="21567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sz="1400"/>
            </a:lvl1pPr>
            <a:lvl2pPr indent="-317500" lvl="1" marL="914400">
              <a:lnSpc>
                <a:spcPct val="115000"/>
              </a:lnSpc>
              <a:spcBef>
                <a:spcPts val="0"/>
              </a:spcBef>
              <a:spcAft>
                <a:spcPts val="0"/>
              </a:spcAft>
              <a:buSzPts val="1400"/>
              <a:buChar char="○"/>
              <a:defRPr/>
            </a:lvl2pPr>
            <a:lvl3pPr indent="-317500" lvl="2" marL="1371600">
              <a:lnSpc>
                <a:spcPct val="115000"/>
              </a:lnSpc>
              <a:spcBef>
                <a:spcPts val="0"/>
              </a:spcBef>
              <a:spcAft>
                <a:spcPts val="0"/>
              </a:spcAft>
              <a:buSzPts val="1400"/>
              <a:buChar char="■"/>
              <a:defRPr/>
            </a:lvl3pPr>
            <a:lvl4pPr indent="-317500" lvl="3" marL="1828800">
              <a:lnSpc>
                <a:spcPct val="115000"/>
              </a:lnSpc>
              <a:spcBef>
                <a:spcPts val="0"/>
              </a:spcBef>
              <a:spcAft>
                <a:spcPts val="0"/>
              </a:spcAft>
              <a:buSzPts val="1400"/>
              <a:buChar char="●"/>
              <a:defRPr/>
            </a:lvl4pPr>
            <a:lvl5pPr indent="-317500" lvl="4" marL="2286000">
              <a:lnSpc>
                <a:spcPct val="115000"/>
              </a:lnSpc>
              <a:spcBef>
                <a:spcPts val="0"/>
              </a:spcBef>
              <a:spcAft>
                <a:spcPts val="0"/>
              </a:spcAft>
              <a:buSzPts val="1400"/>
              <a:buChar char="○"/>
              <a:defRPr/>
            </a:lvl5pPr>
            <a:lvl6pPr indent="-317500" lvl="5" marL="2743200">
              <a:lnSpc>
                <a:spcPct val="115000"/>
              </a:lnSpc>
              <a:spcBef>
                <a:spcPts val="0"/>
              </a:spcBef>
              <a:spcAft>
                <a:spcPts val="0"/>
              </a:spcAft>
              <a:buSzPts val="1400"/>
              <a:buChar char="■"/>
              <a:defRPr/>
            </a:lvl6pPr>
            <a:lvl7pPr indent="-317500" lvl="6" marL="3200400">
              <a:lnSpc>
                <a:spcPct val="115000"/>
              </a:lnSpc>
              <a:spcBef>
                <a:spcPts val="0"/>
              </a:spcBef>
              <a:spcAft>
                <a:spcPts val="0"/>
              </a:spcAft>
              <a:buSzPts val="1400"/>
              <a:buChar char="●"/>
              <a:defRPr/>
            </a:lvl7pPr>
            <a:lvl8pPr indent="-317500" lvl="7" marL="3657600">
              <a:lnSpc>
                <a:spcPct val="115000"/>
              </a:lnSpc>
              <a:spcBef>
                <a:spcPts val="0"/>
              </a:spcBef>
              <a:spcAft>
                <a:spcPts val="0"/>
              </a:spcAft>
              <a:buSzPts val="1400"/>
              <a:buChar char="○"/>
              <a:defRPr/>
            </a:lvl8pPr>
            <a:lvl9pPr indent="-317500" lvl="8" marL="4114800">
              <a:lnSpc>
                <a:spcPct val="115000"/>
              </a:lnSpc>
              <a:spcBef>
                <a:spcPts val="0"/>
              </a:spcBef>
              <a:spcAft>
                <a:spcPts val="0"/>
              </a:spcAft>
              <a:buSzPts val="14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12" name="Shape 512"/>
        <p:cNvGrpSpPr/>
        <p:nvPr/>
      </p:nvGrpSpPr>
      <p:grpSpPr>
        <a:xfrm>
          <a:off x="0" y="0"/>
          <a:ext cx="0" cy="0"/>
          <a:chOff x="0" y="0"/>
          <a:chExt cx="0" cy="0"/>
        </a:xfrm>
      </p:grpSpPr>
      <p:grpSp>
        <p:nvGrpSpPr>
          <p:cNvPr id="513" name="Google Shape;513;p34"/>
          <p:cNvGrpSpPr/>
          <p:nvPr/>
        </p:nvGrpSpPr>
        <p:grpSpPr>
          <a:xfrm>
            <a:off x="2203287" y="642553"/>
            <a:ext cx="1864997" cy="962859"/>
            <a:chOff x="894225" y="2560000"/>
            <a:chExt cx="1669200" cy="861850"/>
          </a:xfrm>
        </p:grpSpPr>
        <p:sp>
          <p:nvSpPr>
            <p:cNvPr id="514" name="Google Shape;514;p34"/>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34"/>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4"/>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4"/>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34"/>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4"/>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4"/>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4"/>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2" name="Google Shape;522;p34"/>
          <p:cNvGrpSpPr/>
          <p:nvPr/>
        </p:nvGrpSpPr>
        <p:grpSpPr>
          <a:xfrm flipH="1">
            <a:off x="4687475" y="254502"/>
            <a:ext cx="2200006" cy="1135832"/>
            <a:chOff x="894225" y="2560000"/>
            <a:chExt cx="1669200" cy="861850"/>
          </a:xfrm>
        </p:grpSpPr>
        <p:sp>
          <p:nvSpPr>
            <p:cNvPr id="523" name="Google Shape;523;p34"/>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4"/>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4"/>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4"/>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4"/>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4"/>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4"/>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4"/>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1" name="Google Shape;531;p34"/>
          <p:cNvGrpSpPr/>
          <p:nvPr/>
        </p:nvGrpSpPr>
        <p:grpSpPr>
          <a:xfrm>
            <a:off x="-171603" y="-541387"/>
            <a:ext cx="2840167" cy="5183093"/>
            <a:chOff x="-171603" y="-541387"/>
            <a:chExt cx="2840167" cy="5183093"/>
          </a:xfrm>
        </p:grpSpPr>
        <p:sp>
          <p:nvSpPr>
            <p:cNvPr id="532" name="Google Shape;532;p34"/>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4"/>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4"/>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4"/>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4"/>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4"/>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4"/>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4"/>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4"/>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1" name="Google Shape;541;p34"/>
          <p:cNvGrpSpPr/>
          <p:nvPr/>
        </p:nvGrpSpPr>
        <p:grpSpPr>
          <a:xfrm>
            <a:off x="6475872" y="-541387"/>
            <a:ext cx="2840167" cy="5183093"/>
            <a:chOff x="6475872" y="-541387"/>
            <a:chExt cx="2840167" cy="5183093"/>
          </a:xfrm>
        </p:grpSpPr>
        <p:sp>
          <p:nvSpPr>
            <p:cNvPr id="542" name="Google Shape;542;p34"/>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4"/>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4"/>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4"/>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4"/>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4"/>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4"/>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4"/>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4"/>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1" name="Google Shape;551;p34"/>
          <p:cNvGrpSpPr/>
          <p:nvPr/>
        </p:nvGrpSpPr>
        <p:grpSpPr>
          <a:xfrm>
            <a:off x="-171595" y="4624384"/>
            <a:ext cx="9487655" cy="1187601"/>
            <a:chOff x="-171595" y="4624384"/>
            <a:chExt cx="9487655" cy="1187601"/>
          </a:xfrm>
        </p:grpSpPr>
        <p:sp>
          <p:nvSpPr>
            <p:cNvPr id="552" name="Google Shape;552;p34"/>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34"/>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4"/>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4"/>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4"/>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7" name="Google Shape;557;p34"/>
          <p:cNvSpPr txBox="1"/>
          <p:nvPr>
            <p:ph type="title"/>
          </p:nvPr>
        </p:nvSpPr>
        <p:spPr>
          <a:xfrm>
            <a:off x="1992500" y="1723975"/>
            <a:ext cx="3371100" cy="2189100"/>
          </a:xfrm>
          <a:prstGeom prst="rect">
            <a:avLst/>
          </a:prstGeom>
        </p:spPr>
        <p:txBody>
          <a:bodyPr anchorCtr="0" anchor="ctr" bIns="91425" lIns="91425" spcFirstLastPara="1" rIns="91425" wrap="square" tIns="91425">
            <a:noAutofit/>
          </a:bodyPr>
          <a:lstStyle>
            <a:lvl1pPr lvl="0" algn="l">
              <a:spcBef>
                <a:spcPts val="0"/>
              </a:spcBef>
              <a:spcAft>
                <a:spcPts val="0"/>
              </a:spcAft>
              <a:buSzPts val="6000"/>
              <a:buNone/>
              <a:defRPr sz="82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58" name="Shape 558"/>
        <p:cNvGrpSpPr/>
        <p:nvPr/>
      </p:nvGrpSpPr>
      <p:grpSpPr>
        <a:xfrm>
          <a:off x="0" y="0"/>
          <a:ext cx="0" cy="0"/>
          <a:chOff x="0" y="0"/>
          <a:chExt cx="0" cy="0"/>
        </a:xfrm>
      </p:grpSpPr>
      <p:grpSp>
        <p:nvGrpSpPr>
          <p:cNvPr id="559" name="Google Shape;559;p35"/>
          <p:cNvGrpSpPr/>
          <p:nvPr/>
        </p:nvGrpSpPr>
        <p:grpSpPr>
          <a:xfrm>
            <a:off x="1699138" y="151734"/>
            <a:ext cx="2121720" cy="1095411"/>
            <a:chOff x="894225" y="2560000"/>
            <a:chExt cx="1669200" cy="861850"/>
          </a:xfrm>
        </p:grpSpPr>
        <p:sp>
          <p:nvSpPr>
            <p:cNvPr id="560" name="Google Shape;560;p35"/>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5"/>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5"/>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5"/>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5"/>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5"/>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5"/>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5"/>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8" name="Google Shape;568;p35"/>
          <p:cNvGrpSpPr/>
          <p:nvPr/>
        </p:nvGrpSpPr>
        <p:grpSpPr>
          <a:xfrm flipH="1">
            <a:off x="5314877" y="286242"/>
            <a:ext cx="2640674" cy="1363188"/>
            <a:chOff x="894225" y="2560000"/>
            <a:chExt cx="1669200" cy="861850"/>
          </a:xfrm>
        </p:grpSpPr>
        <p:sp>
          <p:nvSpPr>
            <p:cNvPr id="569" name="Google Shape;569;p35"/>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5"/>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5"/>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5"/>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5"/>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5"/>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5"/>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5"/>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7" name="Google Shape;577;p35"/>
          <p:cNvGrpSpPr/>
          <p:nvPr/>
        </p:nvGrpSpPr>
        <p:grpSpPr>
          <a:xfrm>
            <a:off x="-171595" y="4624384"/>
            <a:ext cx="9487655" cy="1187601"/>
            <a:chOff x="-171595" y="4624384"/>
            <a:chExt cx="9487655" cy="1187601"/>
          </a:xfrm>
        </p:grpSpPr>
        <p:sp>
          <p:nvSpPr>
            <p:cNvPr id="578" name="Google Shape;578;p35"/>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5"/>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5"/>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5"/>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5"/>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3" name="Google Shape;583;p35"/>
          <p:cNvGrpSpPr/>
          <p:nvPr/>
        </p:nvGrpSpPr>
        <p:grpSpPr>
          <a:xfrm>
            <a:off x="-1319884" y="-563123"/>
            <a:ext cx="4632438" cy="5895419"/>
            <a:chOff x="-1319884" y="-563123"/>
            <a:chExt cx="4632438" cy="5895419"/>
          </a:xfrm>
        </p:grpSpPr>
        <p:sp>
          <p:nvSpPr>
            <p:cNvPr id="584" name="Google Shape;584;p35"/>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5"/>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5"/>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5"/>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5"/>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5"/>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5"/>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5"/>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5"/>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5"/>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5"/>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5"/>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5"/>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5"/>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5"/>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5"/>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5"/>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5"/>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5"/>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5"/>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4" name="Google Shape;604;p35"/>
          <p:cNvGrpSpPr/>
          <p:nvPr/>
        </p:nvGrpSpPr>
        <p:grpSpPr>
          <a:xfrm flipH="1">
            <a:off x="5833678" y="-563123"/>
            <a:ext cx="4632438" cy="5895419"/>
            <a:chOff x="-1186534" y="-563123"/>
            <a:chExt cx="4632438" cy="5895419"/>
          </a:xfrm>
        </p:grpSpPr>
        <p:sp>
          <p:nvSpPr>
            <p:cNvPr id="605" name="Google Shape;605;p35"/>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5"/>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5"/>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5"/>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5"/>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5"/>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5"/>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5"/>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5"/>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5"/>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5"/>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5"/>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5"/>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5"/>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5"/>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5"/>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5"/>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5"/>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5"/>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5"/>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5" name="Google Shape;625;p35"/>
          <p:cNvSpPr txBox="1"/>
          <p:nvPr>
            <p:ph type="title"/>
          </p:nvPr>
        </p:nvSpPr>
        <p:spPr>
          <a:xfrm>
            <a:off x="1332900" y="1345300"/>
            <a:ext cx="3743700" cy="1845900"/>
          </a:xfrm>
          <a:prstGeom prst="rect">
            <a:avLst/>
          </a:prstGeom>
        </p:spPr>
        <p:txBody>
          <a:bodyPr anchorCtr="0" anchor="ctr" bIns="91425" lIns="91425" spcFirstLastPara="1" rIns="91425" wrap="square" tIns="91425">
            <a:noAutofit/>
          </a:bodyPr>
          <a:lstStyle>
            <a:lvl1pPr lvl="0" algn="l">
              <a:spcBef>
                <a:spcPts val="0"/>
              </a:spcBef>
              <a:spcAft>
                <a:spcPts val="0"/>
              </a:spcAft>
              <a:buSzPts val="3600"/>
              <a:buNone/>
              <a:defRPr sz="37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26" name="Google Shape;626;p35"/>
          <p:cNvSpPr txBox="1"/>
          <p:nvPr>
            <p:ph idx="1" type="subTitle"/>
          </p:nvPr>
        </p:nvSpPr>
        <p:spPr>
          <a:xfrm>
            <a:off x="1332900" y="3343700"/>
            <a:ext cx="3743700" cy="901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27" name="Shape 627"/>
        <p:cNvGrpSpPr/>
        <p:nvPr/>
      </p:nvGrpSpPr>
      <p:grpSpPr>
        <a:xfrm>
          <a:off x="0" y="0"/>
          <a:ext cx="0" cy="0"/>
          <a:chOff x="0" y="0"/>
          <a:chExt cx="0" cy="0"/>
        </a:xfrm>
      </p:grpSpPr>
      <p:sp>
        <p:nvSpPr>
          <p:cNvPr id="628" name="Google Shape;628;p36"/>
          <p:cNvSpPr txBox="1"/>
          <p:nvPr>
            <p:ph type="title"/>
          </p:nvPr>
        </p:nvSpPr>
        <p:spPr>
          <a:xfrm>
            <a:off x="1744300" y="576975"/>
            <a:ext cx="5655300" cy="1050900"/>
          </a:xfrm>
          <a:prstGeom prst="rect">
            <a:avLst/>
          </a:prstGeom>
        </p:spPr>
        <p:txBody>
          <a:bodyPr anchorCtr="0" anchor="ctr" bIns="91425" lIns="91425" spcFirstLastPara="1" rIns="91425" wrap="square" tIns="91425">
            <a:noAutofit/>
          </a:bodyPr>
          <a:lstStyle>
            <a:lvl1pPr lvl="0" algn="ctr">
              <a:spcBef>
                <a:spcPts val="0"/>
              </a:spcBef>
              <a:spcAft>
                <a:spcPts val="0"/>
              </a:spcAft>
              <a:buSzPts val="3500"/>
              <a:buNone/>
              <a:defRPr/>
            </a:lvl1pPr>
            <a:lvl2pPr lvl="1" algn="ctr">
              <a:spcBef>
                <a:spcPts val="0"/>
              </a:spcBef>
              <a:spcAft>
                <a:spcPts val="0"/>
              </a:spcAft>
              <a:buSzPts val="3700"/>
              <a:buNone/>
              <a:defRPr/>
            </a:lvl2pPr>
            <a:lvl3pPr lvl="2" algn="ctr">
              <a:spcBef>
                <a:spcPts val="0"/>
              </a:spcBef>
              <a:spcAft>
                <a:spcPts val="0"/>
              </a:spcAft>
              <a:buSzPts val="3700"/>
              <a:buNone/>
              <a:defRPr/>
            </a:lvl3pPr>
            <a:lvl4pPr lvl="3" algn="ctr">
              <a:spcBef>
                <a:spcPts val="0"/>
              </a:spcBef>
              <a:spcAft>
                <a:spcPts val="0"/>
              </a:spcAft>
              <a:buSzPts val="3700"/>
              <a:buNone/>
              <a:defRPr/>
            </a:lvl4pPr>
            <a:lvl5pPr lvl="4" algn="ctr">
              <a:spcBef>
                <a:spcPts val="0"/>
              </a:spcBef>
              <a:spcAft>
                <a:spcPts val="0"/>
              </a:spcAft>
              <a:buSzPts val="3700"/>
              <a:buNone/>
              <a:defRPr/>
            </a:lvl5pPr>
            <a:lvl6pPr lvl="5" algn="ctr">
              <a:spcBef>
                <a:spcPts val="0"/>
              </a:spcBef>
              <a:spcAft>
                <a:spcPts val="0"/>
              </a:spcAft>
              <a:buSzPts val="3700"/>
              <a:buNone/>
              <a:defRPr/>
            </a:lvl6pPr>
            <a:lvl7pPr lvl="6" algn="ctr">
              <a:spcBef>
                <a:spcPts val="0"/>
              </a:spcBef>
              <a:spcAft>
                <a:spcPts val="0"/>
              </a:spcAft>
              <a:buSzPts val="3700"/>
              <a:buNone/>
              <a:defRPr/>
            </a:lvl7pPr>
            <a:lvl8pPr lvl="7" algn="ctr">
              <a:spcBef>
                <a:spcPts val="0"/>
              </a:spcBef>
              <a:spcAft>
                <a:spcPts val="0"/>
              </a:spcAft>
              <a:buSzPts val="3700"/>
              <a:buNone/>
              <a:defRPr/>
            </a:lvl8pPr>
            <a:lvl9pPr lvl="8" algn="ctr">
              <a:spcBef>
                <a:spcPts val="0"/>
              </a:spcBef>
              <a:spcAft>
                <a:spcPts val="0"/>
              </a:spcAft>
              <a:buSzPts val="37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29" name="Shape 629"/>
        <p:cNvGrpSpPr/>
        <p:nvPr/>
      </p:nvGrpSpPr>
      <p:grpSpPr>
        <a:xfrm>
          <a:off x="0" y="0"/>
          <a:ext cx="0" cy="0"/>
          <a:chOff x="0" y="0"/>
          <a:chExt cx="0" cy="0"/>
        </a:xfrm>
      </p:grpSpPr>
      <p:grpSp>
        <p:nvGrpSpPr>
          <p:cNvPr id="630" name="Google Shape;630;p37"/>
          <p:cNvGrpSpPr/>
          <p:nvPr/>
        </p:nvGrpSpPr>
        <p:grpSpPr>
          <a:xfrm>
            <a:off x="2281512" y="388303"/>
            <a:ext cx="1864997" cy="962859"/>
            <a:chOff x="894225" y="2560000"/>
            <a:chExt cx="1669200" cy="861850"/>
          </a:xfrm>
        </p:grpSpPr>
        <p:sp>
          <p:nvSpPr>
            <p:cNvPr id="631" name="Google Shape;631;p37"/>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7"/>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7"/>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7"/>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7"/>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7"/>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7"/>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7"/>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9" name="Google Shape;639;p37"/>
          <p:cNvGrpSpPr/>
          <p:nvPr/>
        </p:nvGrpSpPr>
        <p:grpSpPr>
          <a:xfrm flipH="1">
            <a:off x="4778950" y="860777"/>
            <a:ext cx="2200006" cy="1135832"/>
            <a:chOff x="894225" y="2560000"/>
            <a:chExt cx="1669200" cy="861850"/>
          </a:xfrm>
        </p:grpSpPr>
        <p:sp>
          <p:nvSpPr>
            <p:cNvPr id="640" name="Google Shape;640;p37"/>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7"/>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7"/>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7"/>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7"/>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7"/>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7"/>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7"/>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8" name="Google Shape;648;p37"/>
          <p:cNvGrpSpPr/>
          <p:nvPr/>
        </p:nvGrpSpPr>
        <p:grpSpPr>
          <a:xfrm>
            <a:off x="-171603" y="-541387"/>
            <a:ext cx="2840167" cy="5183093"/>
            <a:chOff x="-171603" y="-541387"/>
            <a:chExt cx="2840167" cy="5183093"/>
          </a:xfrm>
        </p:grpSpPr>
        <p:sp>
          <p:nvSpPr>
            <p:cNvPr id="649" name="Google Shape;649;p37"/>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7"/>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7"/>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7"/>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7"/>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7"/>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7"/>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7"/>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7"/>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8" name="Google Shape;658;p37"/>
          <p:cNvGrpSpPr/>
          <p:nvPr/>
        </p:nvGrpSpPr>
        <p:grpSpPr>
          <a:xfrm>
            <a:off x="6475872" y="-541387"/>
            <a:ext cx="2840167" cy="5183093"/>
            <a:chOff x="6475872" y="-541387"/>
            <a:chExt cx="2840167" cy="5183093"/>
          </a:xfrm>
        </p:grpSpPr>
        <p:sp>
          <p:nvSpPr>
            <p:cNvPr id="659" name="Google Shape;659;p37"/>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7"/>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7"/>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7"/>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7"/>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7"/>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7"/>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7"/>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7"/>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8" name="Google Shape;668;p37"/>
          <p:cNvGrpSpPr/>
          <p:nvPr/>
        </p:nvGrpSpPr>
        <p:grpSpPr>
          <a:xfrm>
            <a:off x="-171595" y="4624384"/>
            <a:ext cx="9487655" cy="1187601"/>
            <a:chOff x="-171595" y="4624384"/>
            <a:chExt cx="9487655" cy="1187601"/>
          </a:xfrm>
        </p:grpSpPr>
        <p:sp>
          <p:nvSpPr>
            <p:cNvPr id="669" name="Google Shape;669;p37"/>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7"/>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7"/>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7"/>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7"/>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4" name="Google Shape;674;p37"/>
          <p:cNvSpPr txBox="1"/>
          <p:nvPr>
            <p:ph hasCustomPrompt="1" type="title"/>
          </p:nvPr>
        </p:nvSpPr>
        <p:spPr>
          <a:xfrm>
            <a:off x="4103725" y="2132225"/>
            <a:ext cx="3100800" cy="948900"/>
          </a:xfrm>
          <a:prstGeom prst="rect">
            <a:avLst/>
          </a:prstGeom>
        </p:spPr>
        <p:txBody>
          <a:bodyPr anchorCtr="0" anchor="ctr" bIns="91425" lIns="91425" spcFirstLastPara="1" rIns="91425" wrap="square" tIns="91425">
            <a:noAutofit/>
          </a:bodyPr>
          <a:lstStyle>
            <a:lvl1pPr lvl="0" algn="ctr">
              <a:spcBef>
                <a:spcPts val="0"/>
              </a:spcBef>
              <a:spcAft>
                <a:spcPts val="0"/>
              </a:spcAft>
              <a:buSzPts val="9600"/>
              <a:buNone/>
              <a:defRPr sz="6000">
                <a:solidFill>
                  <a:schemeClr val="accent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75" name="Google Shape;675;p37"/>
          <p:cNvSpPr txBox="1"/>
          <p:nvPr>
            <p:ph idx="1" type="subTitle"/>
          </p:nvPr>
        </p:nvSpPr>
        <p:spPr>
          <a:xfrm>
            <a:off x="4329350" y="3040425"/>
            <a:ext cx="2649600" cy="613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676" name="Shape 676"/>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677" name="Shape 677"/>
        <p:cNvGrpSpPr/>
        <p:nvPr/>
      </p:nvGrpSpPr>
      <p:grpSpPr>
        <a:xfrm>
          <a:off x="0" y="0"/>
          <a:ext cx="0" cy="0"/>
          <a:chOff x="0" y="0"/>
          <a:chExt cx="0" cy="0"/>
        </a:xfrm>
      </p:grpSpPr>
      <p:grpSp>
        <p:nvGrpSpPr>
          <p:cNvPr id="678" name="Google Shape;678;p39"/>
          <p:cNvGrpSpPr/>
          <p:nvPr/>
        </p:nvGrpSpPr>
        <p:grpSpPr>
          <a:xfrm flipH="1">
            <a:off x="6300940" y="204442"/>
            <a:ext cx="1547015" cy="798763"/>
            <a:chOff x="894225" y="2560000"/>
            <a:chExt cx="1669200" cy="861850"/>
          </a:xfrm>
        </p:grpSpPr>
        <p:sp>
          <p:nvSpPr>
            <p:cNvPr id="679" name="Google Shape;679;p39"/>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9"/>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9"/>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9"/>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9"/>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9"/>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9"/>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9"/>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7" name="Google Shape;687;p39"/>
          <p:cNvGrpSpPr/>
          <p:nvPr/>
        </p:nvGrpSpPr>
        <p:grpSpPr>
          <a:xfrm>
            <a:off x="1115965" y="337285"/>
            <a:ext cx="1547015" cy="798763"/>
            <a:chOff x="894225" y="2560000"/>
            <a:chExt cx="1669200" cy="861850"/>
          </a:xfrm>
        </p:grpSpPr>
        <p:sp>
          <p:nvSpPr>
            <p:cNvPr id="688" name="Google Shape;688;p39"/>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9"/>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9"/>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9"/>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9"/>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9"/>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9"/>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9"/>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6" name="Google Shape;696;p39"/>
          <p:cNvGrpSpPr/>
          <p:nvPr/>
        </p:nvGrpSpPr>
        <p:grpSpPr>
          <a:xfrm>
            <a:off x="-171595" y="4624384"/>
            <a:ext cx="9487655" cy="1187601"/>
            <a:chOff x="-171595" y="4624384"/>
            <a:chExt cx="9487655" cy="1187601"/>
          </a:xfrm>
        </p:grpSpPr>
        <p:sp>
          <p:nvSpPr>
            <p:cNvPr id="697" name="Google Shape;697;p39"/>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9"/>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9"/>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9"/>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9"/>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2" name="Google Shape;702;p39"/>
          <p:cNvGrpSpPr/>
          <p:nvPr/>
        </p:nvGrpSpPr>
        <p:grpSpPr>
          <a:xfrm>
            <a:off x="-1319884" y="-563123"/>
            <a:ext cx="4632438" cy="5895419"/>
            <a:chOff x="-1319884" y="-563123"/>
            <a:chExt cx="4632438" cy="5895419"/>
          </a:xfrm>
        </p:grpSpPr>
        <p:sp>
          <p:nvSpPr>
            <p:cNvPr id="703" name="Google Shape;703;p39"/>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9"/>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9"/>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9"/>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9"/>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9"/>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9"/>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9"/>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9"/>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9"/>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9"/>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9"/>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9"/>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9"/>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9"/>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9"/>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9"/>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9"/>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9"/>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9"/>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3" name="Google Shape;723;p39"/>
          <p:cNvGrpSpPr/>
          <p:nvPr/>
        </p:nvGrpSpPr>
        <p:grpSpPr>
          <a:xfrm flipH="1">
            <a:off x="5833678" y="-563123"/>
            <a:ext cx="4632438" cy="5895419"/>
            <a:chOff x="-1186534" y="-563123"/>
            <a:chExt cx="4632438" cy="5895419"/>
          </a:xfrm>
        </p:grpSpPr>
        <p:sp>
          <p:nvSpPr>
            <p:cNvPr id="724" name="Google Shape;724;p39"/>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9"/>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9"/>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9"/>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9"/>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9"/>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9"/>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9"/>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9"/>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9"/>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9"/>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9"/>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9"/>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9"/>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9"/>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9"/>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9"/>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9"/>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9"/>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9"/>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4" name="Google Shape;744;p39"/>
          <p:cNvSpPr txBox="1"/>
          <p:nvPr>
            <p:ph type="title"/>
          </p:nvPr>
        </p:nvSpPr>
        <p:spPr>
          <a:xfrm>
            <a:off x="864825" y="1766588"/>
            <a:ext cx="20472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45" name="Google Shape;745;p39"/>
          <p:cNvSpPr txBox="1"/>
          <p:nvPr>
            <p:ph hasCustomPrompt="1" idx="2" type="title"/>
          </p:nvPr>
        </p:nvSpPr>
        <p:spPr>
          <a:xfrm>
            <a:off x="1250775" y="1325813"/>
            <a:ext cx="1275300" cy="593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accen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46" name="Google Shape;746;p39"/>
          <p:cNvSpPr txBox="1"/>
          <p:nvPr>
            <p:ph idx="1" type="subTitle"/>
          </p:nvPr>
        </p:nvSpPr>
        <p:spPr>
          <a:xfrm>
            <a:off x="864825" y="2200713"/>
            <a:ext cx="20472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747" name="Google Shape;747;p39"/>
          <p:cNvSpPr txBox="1"/>
          <p:nvPr>
            <p:ph idx="3" type="title"/>
          </p:nvPr>
        </p:nvSpPr>
        <p:spPr>
          <a:xfrm>
            <a:off x="3548625" y="1766588"/>
            <a:ext cx="20472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48" name="Google Shape;748;p39"/>
          <p:cNvSpPr txBox="1"/>
          <p:nvPr>
            <p:ph hasCustomPrompt="1" idx="4" type="title"/>
          </p:nvPr>
        </p:nvSpPr>
        <p:spPr>
          <a:xfrm>
            <a:off x="3934575" y="1325813"/>
            <a:ext cx="1275300" cy="593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accen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49" name="Google Shape;749;p39"/>
          <p:cNvSpPr txBox="1"/>
          <p:nvPr>
            <p:ph idx="5" type="subTitle"/>
          </p:nvPr>
        </p:nvSpPr>
        <p:spPr>
          <a:xfrm>
            <a:off x="3548625" y="2200713"/>
            <a:ext cx="20472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750" name="Google Shape;750;p39"/>
          <p:cNvSpPr txBox="1"/>
          <p:nvPr>
            <p:ph idx="6" type="title"/>
          </p:nvPr>
        </p:nvSpPr>
        <p:spPr>
          <a:xfrm>
            <a:off x="6232425" y="1766588"/>
            <a:ext cx="20472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1" name="Google Shape;751;p39"/>
          <p:cNvSpPr txBox="1"/>
          <p:nvPr>
            <p:ph hasCustomPrompt="1" idx="7" type="title"/>
          </p:nvPr>
        </p:nvSpPr>
        <p:spPr>
          <a:xfrm>
            <a:off x="6618375" y="1325813"/>
            <a:ext cx="1275300" cy="593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accen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52" name="Google Shape;752;p39"/>
          <p:cNvSpPr txBox="1"/>
          <p:nvPr>
            <p:ph idx="8" type="subTitle"/>
          </p:nvPr>
        </p:nvSpPr>
        <p:spPr>
          <a:xfrm>
            <a:off x="6232425" y="2200713"/>
            <a:ext cx="20472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753" name="Google Shape;753;p39"/>
          <p:cNvSpPr txBox="1"/>
          <p:nvPr>
            <p:ph idx="9" type="title"/>
          </p:nvPr>
        </p:nvSpPr>
        <p:spPr>
          <a:xfrm>
            <a:off x="864825" y="3434375"/>
            <a:ext cx="20472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4" name="Google Shape;754;p39"/>
          <p:cNvSpPr txBox="1"/>
          <p:nvPr>
            <p:ph hasCustomPrompt="1" idx="13" type="title"/>
          </p:nvPr>
        </p:nvSpPr>
        <p:spPr>
          <a:xfrm>
            <a:off x="1250775" y="2993600"/>
            <a:ext cx="1275300" cy="593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accen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55" name="Google Shape;755;p39"/>
          <p:cNvSpPr txBox="1"/>
          <p:nvPr>
            <p:ph idx="14" type="subTitle"/>
          </p:nvPr>
        </p:nvSpPr>
        <p:spPr>
          <a:xfrm>
            <a:off x="864825" y="3868500"/>
            <a:ext cx="20472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756" name="Google Shape;756;p39"/>
          <p:cNvSpPr txBox="1"/>
          <p:nvPr>
            <p:ph idx="15" type="title"/>
          </p:nvPr>
        </p:nvSpPr>
        <p:spPr>
          <a:xfrm>
            <a:off x="3548625" y="3434375"/>
            <a:ext cx="20472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7" name="Google Shape;757;p39"/>
          <p:cNvSpPr txBox="1"/>
          <p:nvPr>
            <p:ph hasCustomPrompt="1" idx="16" type="title"/>
          </p:nvPr>
        </p:nvSpPr>
        <p:spPr>
          <a:xfrm>
            <a:off x="3934575" y="2993600"/>
            <a:ext cx="1275300" cy="593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accen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58" name="Google Shape;758;p39"/>
          <p:cNvSpPr txBox="1"/>
          <p:nvPr>
            <p:ph idx="17" type="subTitle"/>
          </p:nvPr>
        </p:nvSpPr>
        <p:spPr>
          <a:xfrm>
            <a:off x="3548625" y="3868500"/>
            <a:ext cx="20472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759" name="Google Shape;759;p39"/>
          <p:cNvSpPr txBox="1"/>
          <p:nvPr>
            <p:ph idx="18" type="title"/>
          </p:nvPr>
        </p:nvSpPr>
        <p:spPr>
          <a:xfrm>
            <a:off x="6232425" y="3434375"/>
            <a:ext cx="20472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60" name="Google Shape;760;p39"/>
          <p:cNvSpPr txBox="1"/>
          <p:nvPr>
            <p:ph hasCustomPrompt="1" idx="19" type="title"/>
          </p:nvPr>
        </p:nvSpPr>
        <p:spPr>
          <a:xfrm>
            <a:off x="6618375" y="2993600"/>
            <a:ext cx="1275300" cy="5934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accen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61" name="Google Shape;761;p39"/>
          <p:cNvSpPr txBox="1"/>
          <p:nvPr>
            <p:ph idx="20" type="subTitle"/>
          </p:nvPr>
        </p:nvSpPr>
        <p:spPr>
          <a:xfrm>
            <a:off x="6232425" y="3868500"/>
            <a:ext cx="20472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762" name="Google Shape;762;p39"/>
          <p:cNvSpPr txBox="1"/>
          <p:nvPr>
            <p:ph idx="21" type="title"/>
          </p:nvPr>
        </p:nvSpPr>
        <p:spPr>
          <a:xfrm>
            <a:off x="1916600" y="445025"/>
            <a:ext cx="53109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763" name="Shape 763"/>
        <p:cNvGrpSpPr/>
        <p:nvPr/>
      </p:nvGrpSpPr>
      <p:grpSpPr>
        <a:xfrm>
          <a:off x="0" y="0"/>
          <a:ext cx="0" cy="0"/>
          <a:chOff x="0" y="0"/>
          <a:chExt cx="0" cy="0"/>
        </a:xfrm>
      </p:grpSpPr>
      <p:grpSp>
        <p:nvGrpSpPr>
          <p:cNvPr id="764" name="Google Shape;764;p40"/>
          <p:cNvGrpSpPr/>
          <p:nvPr/>
        </p:nvGrpSpPr>
        <p:grpSpPr>
          <a:xfrm flipH="1">
            <a:off x="6505015" y="1024030"/>
            <a:ext cx="1547015" cy="798763"/>
            <a:chOff x="894225" y="2560000"/>
            <a:chExt cx="1669200" cy="861850"/>
          </a:xfrm>
        </p:grpSpPr>
        <p:sp>
          <p:nvSpPr>
            <p:cNvPr id="765" name="Google Shape;765;p40"/>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40"/>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40"/>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0"/>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40"/>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0"/>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40"/>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0"/>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3" name="Google Shape;773;p40"/>
          <p:cNvSpPr txBox="1"/>
          <p:nvPr>
            <p:ph type="title"/>
          </p:nvPr>
        </p:nvSpPr>
        <p:spPr>
          <a:xfrm>
            <a:off x="1554775" y="445025"/>
            <a:ext cx="60345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774" name="Google Shape;774;p40"/>
          <p:cNvGrpSpPr/>
          <p:nvPr/>
        </p:nvGrpSpPr>
        <p:grpSpPr>
          <a:xfrm>
            <a:off x="-171595" y="4624384"/>
            <a:ext cx="9487655" cy="1187601"/>
            <a:chOff x="-171595" y="4624384"/>
            <a:chExt cx="9487655" cy="1187601"/>
          </a:xfrm>
        </p:grpSpPr>
        <p:sp>
          <p:nvSpPr>
            <p:cNvPr id="775" name="Google Shape;775;p40"/>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0"/>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0"/>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0"/>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0"/>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0" name="Google Shape;780;p40"/>
          <p:cNvGrpSpPr/>
          <p:nvPr/>
        </p:nvGrpSpPr>
        <p:grpSpPr>
          <a:xfrm flipH="1">
            <a:off x="5833678" y="-563123"/>
            <a:ext cx="4632438" cy="5895419"/>
            <a:chOff x="-1186534" y="-563123"/>
            <a:chExt cx="4632438" cy="5895419"/>
          </a:xfrm>
        </p:grpSpPr>
        <p:sp>
          <p:nvSpPr>
            <p:cNvPr id="781" name="Google Shape;781;p40"/>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0"/>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0"/>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0"/>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0"/>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40"/>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40"/>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40"/>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40"/>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0"/>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40"/>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0"/>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0"/>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40"/>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40"/>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0"/>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0"/>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0"/>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40"/>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0"/>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1" name="Google Shape;801;p40"/>
          <p:cNvGrpSpPr/>
          <p:nvPr/>
        </p:nvGrpSpPr>
        <p:grpSpPr>
          <a:xfrm>
            <a:off x="377569" y="702970"/>
            <a:ext cx="1947289" cy="1005348"/>
            <a:chOff x="894225" y="2560000"/>
            <a:chExt cx="1669200" cy="861850"/>
          </a:xfrm>
        </p:grpSpPr>
        <p:sp>
          <p:nvSpPr>
            <p:cNvPr id="802" name="Google Shape;802;p40"/>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40"/>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40"/>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0"/>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0"/>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0"/>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0"/>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0"/>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0" name="Google Shape;810;p40"/>
          <p:cNvGrpSpPr/>
          <p:nvPr/>
        </p:nvGrpSpPr>
        <p:grpSpPr>
          <a:xfrm>
            <a:off x="-1543203" y="-541387"/>
            <a:ext cx="2840167" cy="5183093"/>
            <a:chOff x="-171603" y="-541387"/>
            <a:chExt cx="2840167" cy="5183093"/>
          </a:xfrm>
        </p:grpSpPr>
        <p:sp>
          <p:nvSpPr>
            <p:cNvPr id="811" name="Google Shape;811;p40"/>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0"/>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40"/>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40"/>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40"/>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40"/>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40"/>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0"/>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0"/>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820" name="Shape 820"/>
        <p:cNvGrpSpPr/>
        <p:nvPr/>
      </p:nvGrpSpPr>
      <p:grpSpPr>
        <a:xfrm>
          <a:off x="0" y="0"/>
          <a:ext cx="0" cy="0"/>
          <a:chOff x="0" y="0"/>
          <a:chExt cx="0" cy="0"/>
        </a:xfrm>
      </p:grpSpPr>
      <p:sp>
        <p:nvSpPr>
          <p:cNvPr id="821" name="Google Shape;821;p41"/>
          <p:cNvSpPr txBox="1"/>
          <p:nvPr>
            <p:ph type="title"/>
          </p:nvPr>
        </p:nvSpPr>
        <p:spPr>
          <a:xfrm>
            <a:off x="1554775" y="445025"/>
            <a:ext cx="60345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822" name="Google Shape;822;p41"/>
          <p:cNvGrpSpPr/>
          <p:nvPr/>
        </p:nvGrpSpPr>
        <p:grpSpPr>
          <a:xfrm>
            <a:off x="-171595" y="4624384"/>
            <a:ext cx="9487655" cy="1187601"/>
            <a:chOff x="-171595" y="4624384"/>
            <a:chExt cx="9487655" cy="1187601"/>
          </a:xfrm>
        </p:grpSpPr>
        <p:sp>
          <p:nvSpPr>
            <p:cNvPr id="823" name="Google Shape;823;p41"/>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41"/>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1"/>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41"/>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41"/>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8" name="Google Shape;828;p41"/>
          <p:cNvGrpSpPr/>
          <p:nvPr/>
        </p:nvGrpSpPr>
        <p:grpSpPr>
          <a:xfrm>
            <a:off x="377564" y="550530"/>
            <a:ext cx="1842630" cy="951310"/>
            <a:chOff x="894225" y="2560000"/>
            <a:chExt cx="1669200" cy="861850"/>
          </a:xfrm>
        </p:grpSpPr>
        <p:sp>
          <p:nvSpPr>
            <p:cNvPr id="829" name="Google Shape;829;p41"/>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41"/>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1"/>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1"/>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1"/>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1"/>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1"/>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1"/>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7" name="Google Shape;837;p41"/>
          <p:cNvGrpSpPr/>
          <p:nvPr/>
        </p:nvGrpSpPr>
        <p:grpSpPr>
          <a:xfrm>
            <a:off x="-1543203" y="-541387"/>
            <a:ext cx="2840167" cy="5183093"/>
            <a:chOff x="-171603" y="-541387"/>
            <a:chExt cx="2840167" cy="5183093"/>
          </a:xfrm>
        </p:grpSpPr>
        <p:sp>
          <p:nvSpPr>
            <p:cNvPr id="838" name="Google Shape;838;p41"/>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1"/>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1"/>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41"/>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41"/>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41"/>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41"/>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41"/>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41"/>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7" name="Google Shape;847;p41"/>
          <p:cNvGrpSpPr/>
          <p:nvPr/>
        </p:nvGrpSpPr>
        <p:grpSpPr>
          <a:xfrm flipH="1">
            <a:off x="6929115" y="757155"/>
            <a:ext cx="1547015" cy="798763"/>
            <a:chOff x="894225" y="2560000"/>
            <a:chExt cx="1669200" cy="861850"/>
          </a:xfrm>
        </p:grpSpPr>
        <p:sp>
          <p:nvSpPr>
            <p:cNvPr id="848" name="Google Shape;848;p41"/>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41"/>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1"/>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1"/>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1"/>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1"/>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1"/>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1"/>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6" name="Google Shape;856;p41"/>
          <p:cNvGrpSpPr/>
          <p:nvPr/>
        </p:nvGrpSpPr>
        <p:grpSpPr>
          <a:xfrm>
            <a:off x="7923672" y="-541387"/>
            <a:ext cx="2840167" cy="5183093"/>
            <a:chOff x="6475872" y="-541387"/>
            <a:chExt cx="2840167" cy="5183093"/>
          </a:xfrm>
        </p:grpSpPr>
        <p:sp>
          <p:nvSpPr>
            <p:cNvPr id="857" name="Google Shape;857;p41"/>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1"/>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1"/>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1"/>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1"/>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1"/>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1"/>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1"/>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1"/>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2">
    <p:spTree>
      <p:nvGrpSpPr>
        <p:cNvPr id="866" name="Shape 866"/>
        <p:cNvGrpSpPr/>
        <p:nvPr/>
      </p:nvGrpSpPr>
      <p:grpSpPr>
        <a:xfrm>
          <a:off x="0" y="0"/>
          <a:ext cx="0" cy="0"/>
          <a:chOff x="0" y="0"/>
          <a:chExt cx="0" cy="0"/>
        </a:xfrm>
      </p:grpSpPr>
      <p:grpSp>
        <p:nvGrpSpPr>
          <p:cNvPr id="867" name="Google Shape;867;p42"/>
          <p:cNvGrpSpPr/>
          <p:nvPr/>
        </p:nvGrpSpPr>
        <p:grpSpPr>
          <a:xfrm>
            <a:off x="845056" y="1269136"/>
            <a:ext cx="1947289" cy="1005348"/>
            <a:chOff x="894225" y="2560000"/>
            <a:chExt cx="1669200" cy="861850"/>
          </a:xfrm>
        </p:grpSpPr>
        <p:sp>
          <p:nvSpPr>
            <p:cNvPr id="868" name="Google Shape;868;p42"/>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42"/>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2"/>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2"/>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2"/>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2"/>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2"/>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2"/>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6" name="Google Shape;876;p42"/>
          <p:cNvSpPr txBox="1"/>
          <p:nvPr>
            <p:ph type="title"/>
          </p:nvPr>
        </p:nvSpPr>
        <p:spPr>
          <a:xfrm>
            <a:off x="1554775" y="445025"/>
            <a:ext cx="60345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877" name="Google Shape;877;p42"/>
          <p:cNvGrpSpPr/>
          <p:nvPr/>
        </p:nvGrpSpPr>
        <p:grpSpPr>
          <a:xfrm>
            <a:off x="-171595" y="4624384"/>
            <a:ext cx="9487655" cy="1187601"/>
            <a:chOff x="-171595" y="4624384"/>
            <a:chExt cx="9487655" cy="1187601"/>
          </a:xfrm>
        </p:grpSpPr>
        <p:sp>
          <p:nvSpPr>
            <p:cNvPr id="878" name="Google Shape;878;p42"/>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2"/>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2"/>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2"/>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2"/>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3" name="Google Shape;883;p42"/>
          <p:cNvGrpSpPr/>
          <p:nvPr/>
        </p:nvGrpSpPr>
        <p:grpSpPr>
          <a:xfrm>
            <a:off x="-1319884" y="-563123"/>
            <a:ext cx="4632438" cy="5895419"/>
            <a:chOff x="-1319884" y="-563123"/>
            <a:chExt cx="4632438" cy="5895419"/>
          </a:xfrm>
        </p:grpSpPr>
        <p:sp>
          <p:nvSpPr>
            <p:cNvPr id="884" name="Google Shape;884;p42"/>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2"/>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2"/>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2"/>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2"/>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2"/>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2"/>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2"/>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42"/>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2"/>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2"/>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2"/>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2"/>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4" name="Google Shape;904;p42"/>
          <p:cNvGrpSpPr/>
          <p:nvPr/>
        </p:nvGrpSpPr>
        <p:grpSpPr>
          <a:xfrm flipH="1">
            <a:off x="6576852" y="912262"/>
            <a:ext cx="1960142" cy="1011984"/>
            <a:chOff x="894225" y="2560000"/>
            <a:chExt cx="1669200" cy="861850"/>
          </a:xfrm>
        </p:grpSpPr>
        <p:sp>
          <p:nvSpPr>
            <p:cNvPr id="905" name="Google Shape;905;p42"/>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2"/>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2"/>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2"/>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3" name="Google Shape;913;p42"/>
          <p:cNvGrpSpPr/>
          <p:nvPr/>
        </p:nvGrpSpPr>
        <p:grpSpPr>
          <a:xfrm>
            <a:off x="7923672" y="-541387"/>
            <a:ext cx="2840167" cy="5183093"/>
            <a:chOff x="6475872" y="-541387"/>
            <a:chExt cx="2840167" cy="5183093"/>
          </a:xfrm>
        </p:grpSpPr>
        <p:sp>
          <p:nvSpPr>
            <p:cNvPr id="914" name="Google Shape;914;p42"/>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2"/>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2"/>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2"/>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2"/>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2"/>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2"/>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2"/>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2"/>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923" name="Shape 923"/>
        <p:cNvGrpSpPr/>
        <p:nvPr/>
      </p:nvGrpSpPr>
      <p:grpSpPr>
        <a:xfrm>
          <a:off x="0" y="0"/>
          <a:ext cx="0" cy="0"/>
          <a:chOff x="0" y="0"/>
          <a:chExt cx="0" cy="0"/>
        </a:xfrm>
      </p:grpSpPr>
      <p:grpSp>
        <p:nvGrpSpPr>
          <p:cNvPr id="924" name="Google Shape;924;p43"/>
          <p:cNvGrpSpPr/>
          <p:nvPr/>
        </p:nvGrpSpPr>
        <p:grpSpPr>
          <a:xfrm>
            <a:off x="2187999" y="622978"/>
            <a:ext cx="1864997" cy="962859"/>
            <a:chOff x="894225" y="2560000"/>
            <a:chExt cx="1669200" cy="861850"/>
          </a:xfrm>
        </p:grpSpPr>
        <p:sp>
          <p:nvSpPr>
            <p:cNvPr id="925" name="Google Shape;925;p43"/>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3"/>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3"/>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3"/>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3"/>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3"/>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3"/>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3"/>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3" name="Google Shape;933;p43"/>
          <p:cNvGrpSpPr/>
          <p:nvPr/>
        </p:nvGrpSpPr>
        <p:grpSpPr>
          <a:xfrm flipH="1">
            <a:off x="6034929" y="254587"/>
            <a:ext cx="2300325" cy="1187629"/>
            <a:chOff x="894225" y="2560000"/>
            <a:chExt cx="1669200" cy="861850"/>
          </a:xfrm>
        </p:grpSpPr>
        <p:sp>
          <p:nvSpPr>
            <p:cNvPr id="934" name="Google Shape;934;p43"/>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43"/>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43"/>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3"/>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43"/>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43"/>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43"/>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3"/>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2" name="Google Shape;942;p43"/>
          <p:cNvGrpSpPr/>
          <p:nvPr/>
        </p:nvGrpSpPr>
        <p:grpSpPr>
          <a:xfrm>
            <a:off x="-171603" y="-541387"/>
            <a:ext cx="2840167" cy="5183093"/>
            <a:chOff x="-171603" y="-541387"/>
            <a:chExt cx="2840167" cy="5183093"/>
          </a:xfrm>
        </p:grpSpPr>
        <p:sp>
          <p:nvSpPr>
            <p:cNvPr id="943" name="Google Shape;943;p43"/>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3"/>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3"/>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3"/>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3"/>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3"/>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3"/>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3"/>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3"/>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2" name="Google Shape;952;p43"/>
          <p:cNvGrpSpPr/>
          <p:nvPr/>
        </p:nvGrpSpPr>
        <p:grpSpPr>
          <a:xfrm>
            <a:off x="-171595" y="4624384"/>
            <a:ext cx="9487655" cy="1187601"/>
            <a:chOff x="-171595" y="4624384"/>
            <a:chExt cx="9487655" cy="1187601"/>
          </a:xfrm>
        </p:grpSpPr>
        <p:sp>
          <p:nvSpPr>
            <p:cNvPr id="953" name="Google Shape;953;p43"/>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3"/>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43"/>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3"/>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3"/>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8" name="Google Shape;958;p43"/>
          <p:cNvSpPr txBox="1"/>
          <p:nvPr>
            <p:ph type="title"/>
          </p:nvPr>
        </p:nvSpPr>
        <p:spPr>
          <a:xfrm>
            <a:off x="3541625" y="2952200"/>
            <a:ext cx="4563900" cy="5319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30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959" name="Google Shape;959;p43"/>
          <p:cNvSpPr txBox="1"/>
          <p:nvPr>
            <p:ph idx="1" type="subTitle"/>
          </p:nvPr>
        </p:nvSpPr>
        <p:spPr>
          <a:xfrm>
            <a:off x="3443075" y="1378050"/>
            <a:ext cx="4761000" cy="1613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None/>
              <a:defRPr sz="22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grpSp>
        <p:nvGrpSpPr>
          <p:cNvPr id="960" name="Google Shape;960;p43"/>
          <p:cNvGrpSpPr/>
          <p:nvPr/>
        </p:nvGrpSpPr>
        <p:grpSpPr>
          <a:xfrm>
            <a:off x="7923672" y="-541387"/>
            <a:ext cx="2840167" cy="5183093"/>
            <a:chOff x="6475872" y="-541387"/>
            <a:chExt cx="2840167" cy="5183093"/>
          </a:xfrm>
        </p:grpSpPr>
        <p:sp>
          <p:nvSpPr>
            <p:cNvPr id="961" name="Google Shape;961;p43"/>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3"/>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3"/>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3"/>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3"/>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3"/>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3"/>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3"/>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3"/>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970" name="Shape 970"/>
        <p:cNvGrpSpPr/>
        <p:nvPr/>
      </p:nvGrpSpPr>
      <p:grpSpPr>
        <a:xfrm>
          <a:off x="0" y="0"/>
          <a:ext cx="0" cy="0"/>
          <a:chOff x="0" y="0"/>
          <a:chExt cx="0" cy="0"/>
        </a:xfrm>
      </p:grpSpPr>
      <p:sp>
        <p:nvSpPr>
          <p:cNvPr id="971" name="Google Shape;971;p44"/>
          <p:cNvSpPr txBox="1"/>
          <p:nvPr>
            <p:ph idx="1" type="subTitle"/>
          </p:nvPr>
        </p:nvSpPr>
        <p:spPr>
          <a:xfrm>
            <a:off x="2478675" y="3020750"/>
            <a:ext cx="4187100" cy="878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72" name="Google Shape;972;p44"/>
          <p:cNvSpPr txBox="1"/>
          <p:nvPr>
            <p:ph type="title"/>
          </p:nvPr>
        </p:nvSpPr>
        <p:spPr>
          <a:xfrm>
            <a:off x="2478675" y="1557300"/>
            <a:ext cx="4187100" cy="14634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sz="13200"/>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973" name="Google Shape;973;p44"/>
          <p:cNvGrpSpPr/>
          <p:nvPr/>
        </p:nvGrpSpPr>
        <p:grpSpPr>
          <a:xfrm>
            <a:off x="2027237" y="535003"/>
            <a:ext cx="1864997" cy="962859"/>
            <a:chOff x="894225" y="2560000"/>
            <a:chExt cx="1669200" cy="861850"/>
          </a:xfrm>
        </p:grpSpPr>
        <p:sp>
          <p:nvSpPr>
            <p:cNvPr id="974" name="Google Shape;974;p44"/>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4"/>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4"/>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4"/>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4"/>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4"/>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4"/>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4"/>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2" name="Google Shape;982;p44"/>
          <p:cNvGrpSpPr/>
          <p:nvPr/>
        </p:nvGrpSpPr>
        <p:grpSpPr>
          <a:xfrm flipH="1">
            <a:off x="4742600" y="183477"/>
            <a:ext cx="2200006" cy="1135832"/>
            <a:chOff x="894225" y="2560000"/>
            <a:chExt cx="1669200" cy="861850"/>
          </a:xfrm>
        </p:grpSpPr>
        <p:sp>
          <p:nvSpPr>
            <p:cNvPr id="983" name="Google Shape;983;p44"/>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4"/>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4"/>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4"/>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4"/>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4"/>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4"/>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4"/>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1" name="Google Shape;991;p44"/>
          <p:cNvGrpSpPr/>
          <p:nvPr/>
        </p:nvGrpSpPr>
        <p:grpSpPr>
          <a:xfrm>
            <a:off x="-171603" y="-541387"/>
            <a:ext cx="2840167" cy="5183093"/>
            <a:chOff x="-171603" y="-541387"/>
            <a:chExt cx="2840167" cy="5183093"/>
          </a:xfrm>
        </p:grpSpPr>
        <p:sp>
          <p:nvSpPr>
            <p:cNvPr id="992" name="Google Shape;992;p44"/>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4"/>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4"/>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4"/>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4"/>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4"/>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4"/>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4"/>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4"/>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1" name="Google Shape;1001;p44"/>
          <p:cNvGrpSpPr/>
          <p:nvPr/>
        </p:nvGrpSpPr>
        <p:grpSpPr>
          <a:xfrm>
            <a:off x="6475872" y="-541387"/>
            <a:ext cx="2840167" cy="5183093"/>
            <a:chOff x="6475872" y="-541387"/>
            <a:chExt cx="2840167" cy="5183093"/>
          </a:xfrm>
        </p:grpSpPr>
        <p:sp>
          <p:nvSpPr>
            <p:cNvPr id="1002" name="Google Shape;1002;p44"/>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4"/>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4"/>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4"/>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4"/>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44"/>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44"/>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4"/>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4"/>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1" name="Google Shape;1011;p44"/>
          <p:cNvGrpSpPr/>
          <p:nvPr/>
        </p:nvGrpSpPr>
        <p:grpSpPr>
          <a:xfrm>
            <a:off x="884000" y="2851332"/>
            <a:ext cx="1143224" cy="1868801"/>
            <a:chOff x="884000" y="2851332"/>
            <a:chExt cx="1143224" cy="1868801"/>
          </a:xfrm>
        </p:grpSpPr>
        <p:sp>
          <p:nvSpPr>
            <p:cNvPr id="1012" name="Google Shape;1012;p44"/>
            <p:cNvSpPr/>
            <p:nvPr/>
          </p:nvSpPr>
          <p:spPr>
            <a:xfrm>
              <a:off x="1042064" y="2855195"/>
              <a:ext cx="664434" cy="240580"/>
            </a:xfrm>
            <a:custGeom>
              <a:rect b="b" l="l" r="r" t="t"/>
              <a:pathLst>
                <a:path extrusionOk="0" h="4671" w="12901">
                  <a:moveTo>
                    <a:pt x="12901" y="0"/>
                  </a:moveTo>
                  <a:lnTo>
                    <a:pt x="1" y="2536"/>
                  </a:lnTo>
                  <a:lnTo>
                    <a:pt x="891" y="4671"/>
                  </a:lnTo>
                  <a:lnTo>
                    <a:pt x="12545" y="2625"/>
                  </a:lnTo>
                  <a:lnTo>
                    <a:pt x="12901" y="0"/>
                  </a:ln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4"/>
            <p:cNvSpPr/>
            <p:nvPr/>
          </p:nvSpPr>
          <p:spPr>
            <a:xfrm>
              <a:off x="1965369" y="4449710"/>
              <a:ext cx="61855" cy="222244"/>
            </a:xfrm>
            <a:custGeom>
              <a:rect b="b" l="l" r="r" t="t"/>
              <a:pathLst>
                <a:path extrusionOk="0" h="4315" w="1201">
                  <a:moveTo>
                    <a:pt x="1201" y="0"/>
                  </a:moveTo>
                  <a:lnTo>
                    <a:pt x="1201" y="0"/>
                  </a:lnTo>
                  <a:cubicBezTo>
                    <a:pt x="1201" y="1"/>
                    <a:pt x="178" y="3248"/>
                    <a:pt x="0" y="4137"/>
                  </a:cubicBezTo>
                  <a:lnTo>
                    <a:pt x="489" y="4315"/>
                  </a:lnTo>
                  <a:cubicBezTo>
                    <a:pt x="1156" y="3114"/>
                    <a:pt x="1201" y="1"/>
                    <a:pt x="120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4"/>
            <p:cNvSpPr/>
            <p:nvPr/>
          </p:nvSpPr>
          <p:spPr>
            <a:xfrm>
              <a:off x="1947034" y="4419941"/>
              <a:ext cx="55005" cy="242898"/>
            </a:xfrm>
            <a:custGeom>
              <a:rect b="b" l="l" r="r" t="t"/>
              <a:pathLst>
                <a:path extrusionOk="0" h="4716" w="1068">
                  <a:moveTo>
                    <a:pt x="756" y="0"/>
                  </a:moveTo>
                  <a:lnTo>
                    <a:pt x="756" y="0"/>
                  </a:lnTo>
                  <a:cubicBezTo>
                    <a:pt x="756" y="1"/>
                    <a:pt x="89" y="3603"/>
                    <a:pt x="0" y="4537"/>
                  </a:cubicBezTo>
                  <a:lnTo>
                    <a:pt x="489" y="4715"/>
                  </a:lnTo>
                  <a:cubicBezTo>
                    <a:pt x="1068" y="3381"/>
                    <a:pt x="756" y="1"/>
                    <a:pt x="7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4"/>
            <p:cNvSpPr/>
            <p:nvPr/>
          </p:nvSpPr>
          <p:spPr>
            <a:xfrm>
              <a:off x="1905780" y="4399288"/>
              <a:ext cx="71073" cy="261233"/>
            </a:xfrm>
            <a:custGeom>
              <a:rect b="b" l="l" r="r" t="t"/>
              <a:pathLst>
                <a:path extrusionOk="0" h="5072" w="1380">
                  <a:moveTo>
                    <a:pt x="801" y="1"/>
                  </a:moveTo>
                  <a:lnTo>
                    <a:pt x="801" y="1"/>
                  </a:lnTo>
                  <a:cubicBezTo>
                    <a:pt x="801" y="1"/>
                    <a:pt x="89" y="3515"/>
                    <a:pt x="0" y="4805"/>
                  </a:cubicBezTo>
                  <a:lnTo>
                    <a:pt x="712" y="5072"/>
                  </a:lnTo>
                  <a:cubicBezTo>
                    <a:pt x="1379" y="3204"/>
                    <a:pt x="801" y="1"/>
                    <a:pt x="8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44"/>
            <p:cNvSpPr/>
            <p:nvPr/>
          </p:nvSpPr>
          <p:spPr>
            <a:xfrm>
              <a:off x="1885178" y="4374102"/>
              <a:ext cx="50421" cy="284153"/>
            </a:xfrm>
            <a:custGeom>
              <a:rect b="b" l="l" r="r" t="t"/>
              <a:pathLst>
                <a:path extrusionOk="0" h="5517" w="979">
                  <a:moveTo>
                    <a:pt x="534" y="0"/>
                  </a:moveTo>
                  <a:lnTo>
                    <a:pt x="534" y="0"/>
                  </a:lnTo>
                  <a:cubicBezTo>
                    <a:pt x="534" y="1"/>
                    <a:pt x="0" y="4182"/>
                    <a:pt x="0" y="5294"/>
                  </a:cubicBezTo>
                  <a:lnTo>
                    <a:pt x="489" y="5516"/>
                  </a:lnTo>
                  <a:cubicBezTo>
                    <a:pt x="979" y="3959"/>
                    <a:pt x="534" y="1"/>
                    <a:pt x="53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44"/>
            <p:cNvSpPr/>
            <p:nvPr/>
          </p:nvSpPr>
          <p:spPr>
            <a:xfrm>
              <a:off x="1859941" y="4337432"/>
              <a:ext cx="50472" cy="309339"/>
            </a:xfrm>
            <a:custGeom>
              <a:rect b="b" l="l" r="r" t="t"/>
              <a:pathLst>
                <a:path extrusionOk="0" h="6006" w="980">
                  <a:moveTo>
                    <a:pt x="179" y="1"/>
                  </a:moveTo>
                  <a:cubicBezTo>
                    <a:pt x="179" y="1"/>
                    <a:pt x="1" y="4582"/>
                    <a:pt x="90" y="5828"/>
                  </a:cubicBezTo>
                  <a:lnTo>
                    <a:pt x="624" y="6006"/>
                  </a:lnTo>
                  <a:cubicBezTo>
                    <a:pt x="979" y="4271"/>
                    <a:pt x="17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44"/>
            <p:cNvSpPr/>
            <p:nvPr/>
          </p:nvSpPr>
          <p:spPr>
            <a:xfrm>
              <a:off x="1816421" y="4309928"/>
              <a:ext cx="64224" cy="334576"/>
            </a:xfrm>
            <a:custGeom>
              <a:rect b="b" l="l" r="r" t="t"/>
              <a:pathLst>
                <a:path extrusionOk="0" h="6496" w="1247">
                  <a:moveTo>
                    <a:pt x="179" y="1"/>
                  </a:moveTo>
                  <a:cubicBezTo>
                    <a:pt x="179" y="1"/>
                    <a:pt x="1" y="4494"/>
                    <a:pt x="90" y="6184"/>
                  </a:cubicBezTo>
                  <a:lnTo>
                    <a:pt x="890" y="6495"/>
                  </a:lnTo>
                  <a:cubicBezTo>
                    <a:pt x="1246" y="4093"/>
                    <a:pt x="17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44"/>
            <p:cNvSpPr/>
            <p:nvPr/>
          </p:nvSpPr>
          <p:spPr>
            <a:xfrm>
              <a:off x="1594183" y="3976697"/>
              <a:ext cx="247470" cy="642576"/>
            </a:xfrm>
            <a:custGeom>
              <a:rect b="b" l="l" r="r" t="t"/>
              <a:pathLst>
                <a:path extrusionOk="0" h="12476" w="4805">
                  <a:moveTo>
                    <a:pt x="1211" y="1"/>
                  </a:moveTo>
                  <a:cubicBezTo>
                    <a:pt x="1134" y="1"/>
                    <a:pt x="1057" y="22"/>
                    <a:pt x="980" y="66"/>
                  </a:cubicBezTo>
                  <a:cubicBezTo>
                    <a:pt x="1" y="599"/>
                    <a:pt x="1113" y="12209"/>
                    <a:pt x="1069" y="12431"/>
                  </a:cubicBezTo>
                  <a:lnTo>
                    <a:pt x="4805" y="12476"/>
                  </a:lnTo>
                  <a:cubicBezTo>
                    <a:pt x="4805" y="12476"/>
                    <a:pt x="3081" y="1"/>
                    <a:pt x="1211" y="1"/>
                  </a:cubicBezTo>
                  <a:close/>
                </a:path>
              </a:pathLst>
            </a:custGeom>
            <a:solidFill>
              <a:srgbClr val="9E355A">
                <a:alpha val="3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44"/>
            <p:cNvSpPr/>
            <p:nvPr/>
          </p:nvSpPr>
          <p:spPr>
            <a:xfrm>
              <a:off x="1594183" y="3976594"/>
              <a:ext cx="247470" cy="642679"/>
            </a:xfrm>
            <a:custGeom>
              <a:rect b="b" l="l" r="r" t="t"/>
              <a:pathLst>
                <a:path extrusionOk="0" h="12478" w="4805">
                  <a:moveTo>
                    <a:pt x="1202" y="1"/>
                  </a:moveTo>
                  <a:cubicBezTo>
                    <a:pt x="1124" y="1"/>
                    <a:pt x="1046" y="23"/>
                    <a:pt x="980" y="68"/>
                  </a:cubicBezTo>
                  <a:cubicBezTo>
                    <a:pt x="1" y="557"/>
                    <a:pt x="1113" y="12211"/>
                    <a:pt x="1069" y="12433"/>
                  </a:cubicBezTo>
                  <a:lnTo>
                    <a:pt x="4805" y="12478"/>
                  </a:lnTo>
                  <a:cubicBezTo>
                    <a:pt x="4805" y="12478"/>
                    <a:pt x="4761" y="12256"/>
                    <a:pt x="4672" y="11811"/>
                  </a:cubicBezTo>
                  <a:cubicBezTo>
                    <a:pt x="4651" y="11814"/>
                    <a:pt x="4630" y="11815"/>
                    <a:pt x="4610" y="11815"/>
                  </a:cubicBezTo>
                  <a:cubicBezTo>
                    <a:pt x="3639" y="11815"/>
                    <a:pt x="2389" y="8790"/>
                    <a:pt x="1736" y="4827"/>
                  </a:cubicBezTo>
                  <a:cubicBezTo>
                    <a:pt x="1469" y="3270"/>
                    <a:pt x="1380" y="1669"/>
                    <a:pt x="1424" y="68"/>
                  </a:cubicBezTo>
                  <a:cubicBezTo>
                    <a:pt x="1358" y="23"/>
                    <a:pt x="1280" y="1"/>
                    <a:pt x="1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44"/>
            <p:cNvSpPr/>
            <p:nvPr/>
          </p:nvSpPr>
          <p:spPr>
            <a:xfrm>
              <a:off x="1106238" y="2942237"/>
              <a:ext cx="552158" cy="1686222"/>
            </a:xfrm>
            <a:custGeom>
              <a:rect b="b" l="l" r="r" t="t"/>
              <a:pathLst>
                <a:path extrusionOk="0" h="32739" w="10721">
                  <a:moveTo>
                    <a:pt x="10587" y="1"/>
                  </a:moveTo>
                  <a:lnTo>
                    <a:pt x="623" y="2047"/>
                  </a:lnTo>
                  <a:lnTo>
                    <a:pt x="0" y="32739"/>
                  </a:lnTo>
                  <a:lnTo>
                    <a:pt x="10720" y="32739"/>
                  </a:lnTo>
                  <a:lnTo>
                    <a:pt x="1058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44"/>
            <p:cNvSpPr/>
            <p:nvPr/>
          </p:nvSpPr>
          <p:spPr>
            <a:xfrm>
              <a:off x="1154342" y="3203363"/>
              <a:ext cx="116447" cy="1516771"/>
            </a:xfrm>
            <a:custGeom>
              <a:rect b="b" l="l" r="r" t="t"/>
              <a:pathLst>
                <a:path extrusionOk="0" h="29449" w="2261">
                  <a:moveTo>
                    <a:pt x="1344" y="1"/>
                  </a:moveTo>
                  <a:cubicBezTo>
                    <a:pt x="1341" y="1"/>
                    <a:pt x="1338" y="1"/>
                    <a:pt x="1335" y="1"/>
                  </a:cubicBezTo>
                  <a:cubicBezTo>
                    <a:pt x="757" y="90"/>
                    <a:pt x="445" y="8230"/>
                    <a:pt x="1" y="29448"/>
                  </a:cubicBezTo>
                  <a:lnTo>
                    <a:pt x="890" y="29226"/>
                  </a:lnTo>
                  <a:cubicBezTo>
                    <a:pt x="934" y="27231"/>
                    <a:pt x="2260" y="1"/>
                    <a:pt x="13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44"/>
            <p:cNvSpPr/>
            <p:nvPr/>
          </p:nvSpPr>
          <p:spPr>
            <a:xfrm>
              <a:off x="1271204" y="3185027"/>
              <a:ext cx="105117" cy="1507603"/>
            </a:xfrm>
            <a:custGeom>
              <a:rect b="b" l="l" r="r" t="t"/>
              <a:pathLst>
                <a:path extrusionOk="0" h="29271" w="2041">
                  <a:moveTo>
                    <a:pt x="1077" y="1"/>
                  </a:moveTo>
                  <a:cubicBezTo>
                    <a:pt x="1074" y="1"/>
                    <a:pt x="1071" y="1"/>
                    <a:pt x="1068" y="2"/>
                  </a:cubicBezTo>
                  <a:cubicBezTo>
                    <a:pt x="534" y="91"/>
                    <a:pt x="267" y="8987"/>
                    <a:pt x="0" y="29270"/>
                  </a:cubicBezTo>
                  <a:lnTo>
                    <a:pt x="1112" y="29003"/>
                  </a:lnTo>
                  <a:cubicBezTo>
                    <a:pt x="1201" y="26964"/>
                    <a:pt x="2041" y="1"/>
                    <a:pt x="10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44"/>
            <p:cNvSpPr/>
            <p:nvPr/>
          </p:nvSpPr>
          <p:spPr>
            <a:xfrm>
              <a:off x="1399499" y="3166692"/>
              <a:ext cx="80035" cy="1496169"/>
            </a:xfrm>
            <a:custGeom>
              <a:rect b="b" l="l" r="r" t="t"/>
              <a:pathLst>
                <a:path extrusionOk="0" h="29049" w="1554">
                  <a:moveTo>
                    <a:pt x="632" y="1"/>
                  </a:moveTo>
                  <a:cubicBezTo>
                    <a:pt x="629" y="1"/>
                    <a:pt x="626" y="1"/>
                    <a:pt x="623" y="2"/>
                  </a:cubicBezTo>
                  <a:cubicBezTo>
                    <a:pt x="45" y="91"/>
                    <a:pt x="133" y="9031"/>
                    <a:pt x="0" y="29048"/>
                  </a:cubicBezTo>
                  <a:lnTo>
                    <a:pt x="1068" y="28826"/>
                  </a:lnTo>
                  <a:cubicBezTo>
                    <a:pt x="1112" y="26786"/>
                    <a:pt x="1554" y="1"/>
                    <a:pt x="6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44"/>
            <p:cNvSpPr/>
            <p:nvPr/>
          </p:nvSpPr>
          <p:spPr>
            <a:xfrm>
              <a:off x="1507142" y="3148356"/>
              <a:ext cx="77923" cy="1484683"/>
            </a:xfrm>
            <a:custGeom>
              <a:rect b="b" l="l" r="r" t="t"/>
              <a:pathLst>
                <a:path extrusionOk="0" h="28826" w="1513">
                  <a:moveTo>
                    <a:pt x="544" y="1"/>
                  </a:moveTo>
                  <a:cubicBezTo>
                    <a:pt x="541" y="1"/>
                    <a:pt x="538" y="1"/>
                    <a:pt x="534" y="2"/>
                  </a:cubicBezTo>
                  <a:cubicBezTo>
                    <a:pt x="1" y="91"/>
                    <a:pt x="312" y="9076"/>
                    <a:pt x="401" y="28826"/>
                  </a:cubicBezTo>
                  <a:lnTo>
                    <a:pt x="1380" y="28603"/>
                  </a:lnTo>
                  <a:cubicBezTo>
                    <a:pt x="1424" y="26564"/>
                    <a:pt x="1512" y="1"/>
                    <a:pt x="5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44"/>
            <p:cNvSpPr/>
            <p:nvPr/>
          </p:nvSpPr>
          <p:spPr>
            <a:xfrm>
              <a:off x="1124573" y="2942237"/>
              <a:ext cx="529240" cy="756093"/>
            </a:xfrm>
            <a:custGeom>
              <a:rect b="b" l="l" r="r" t="t"/>
              <a:pathLst>
                <a:path extrusionOk="0" h="14680" w="10276">
                  <a:moveTo>
                    <a:pt x="10231" y="1"/>
                  </a:moveTo>
                  <a:lnTo>
                    <a:pt x="223" y="2047"/>
                  </a:lnTo>
                  <a:lnTo>
                    <a:pt x="0" y="14679"/>
                  </a:lnTo>
                  <a:cubicBezTo>
                    <a:pt x="1468" y="9964"/>
                    <a:pt x="3737" y="6895"/>
                    <a:pt x="6183" y="6895"/>
                  </a:cubicBezTo>
                  <a:cubicBezTo>
                    <a:pt x="7740" y="6895"/>
                    <a:pt x="9163" y="8096"/>
                    <a:pt x="10276" y="10231"/>
                  </a:cubicBezTo>
                  <a:lnTo>
                    <a:pt x="10231" y="1"/>
                  </a:lnTo>
                  <a:close/>
                </a:path>
              </a:pathLst>
            </a:custGeom>
            <a:solidFill>
              <a:srgbClr val="38232D">
                <a:alpha val="67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44"/>
            <p:cNvSpPr/>
            <p:nvPr/>
          </p:nvSpPr>
          <p:spPr>
            <a:xfrm>
              <a:off x="884000" y="2983749"/>
              <a:ext cx="320809" cy="401997"/>
            </a:xfrm>
            <a:custGeom>
              <a:rect b="b" l="l" r="r" t="t"/>
              <a:pathLst>
                <a:path extrusionOk="0" h="7805" w="6229">
                  <a:moveTo>
                    <a:pt x="3502" y="1"/>
                  </a:moveTo>
                  <a:cubicBezTo>
                    <a:pt x="2237" y="1"/>
                    <a:pt x="962" y="1289"/>
                    <a:pt x="534" y="3153"/>
                  </a:cubicBezTo>
                  <a:cubicBezTo>
                    <a:pt x="1" y="5244"/>
                    <a:pt x="801" y="7290"/>
                    <a:pt x="2225" y="7735"/>
                  </a:cubicBezTo>
                  <a:cubicBezTo>
                    <a:pt x="2391" y="7782"/>
                    <a:pt x="2559" y="7804"/>
                    <a:pt x="2728" y="7804"/>
                  </a:cubicBezTo>
                  <a:cubicBezTo>
                    <a:pt x="4006" y="7804"/>
                    <a:pt x="5307" y="6513"/>
                    <a:pt x="5739" y="4666"/>
                  </a:cubicBezTo>
                  <a:cubicBezTo>
                    <a:pt x="6228" y="2531"/>
                    <a:pt x="5472" y="484"/>
                    <a:pt x="4049" y="84"/>
                  </a:cubicBezTo>
                  <a:cubicBezTo>
                    <a:pt x="3868" y="28"/>
                    <a:pt x="3685" y="1"/>
                    <a:pt x="3502" y="1"/>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4"/>
            <p:cNvSpPr/>
            <p:nvPr/>
          </p:nvSpPr>
          <p:spPr>
            <a:xfrm>
              <a:off x="1552980" y="2851332"/>
              <a:ext cx="316174" cy="401842"/>
            </a:xfrm>
            <a:custGeom>
              <a:rect b="b" l="l" r="r" t="t"/>
              <a:pathLst>
                <a:path extrusionOk="0" h="7802" w="6139">
                  <a:moveTo>
                    <a:pt x="3486" y="0"/>
                  </a:moveTo>
                  <a:cubicBezTo>
                    <a:pt x="2125" y="0"/>
                    <a:pt x="770" y="1440"/>
                    <a:pt x="401" y="3411"/>
                  </a:cubicBezTo>
                  <a:cubicBezTo>
                    <a:pt x="0" y="5546"/>
                    <a:pt x="890" y="7504"/>
                    <a:pt x="2358" y="7771"/>
                  </a:cubicBezTo>
                  <a:cubicBezTo>
                    <a:pt x="2471" y="7791"/>
                    <a:pt x="2584" y="7801"/>
                    <a:pt x="2697" y="7801"/>
                  </a:cubicBezTo>
                  <a:cubicBezTo>
                    <a:pt x="4052" y="7801"/>
                    <a:pt x="5369" y="6361"/>
                    <a:pt x="5738" y="4390"/>
                  </a:cubicBezTo>
                  <a:cubicBezTo>
                    <a:pt x="6139" y="2255"/>
                    <a:pt x="5294" y="298"/>
                    <a:pt x="3826" y="31"/>
                  </a:cubicBezTo>
                  <a:cubicBezTo>
                    <a:pt x="3713" y="10"/>
                    <a:pt x="3599" y="0"/>
                    <a:pt x="3486"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44"/>
            <p:cNvSpPr/>
            <p:nvPr/>
          </p:nvSpPr>
          <p:spPr>
            <a:xfrm>
              <a:off x="1601084" y="2914064"/>
              <a:ext cx="222285" cy="276427"/>
            </a:xfrm>
            <a:custGeom>
              <a:rect b="b" l="l" r="r" t="t"/>
              <a:pathLst>
                <a:path extrusionOk="0" h="5367" w="4316">
                  <a:moveTo>
                    <a:pt x="2416" y="0"/>
                  </a:moveTo>
                  <a:cubicBezTo>
                    <a:pt x="1522" y="0"/>
                    <a:pt x="667" y="905"/>
                    <a:pt x="356" y="2149"/>
                  </a:cubicBezTo>
                  <a:cubicBezTo>
                    <a:pt x="0" y="3617"/>
                    <a:pt x="534" y="5040"/>
                    <a:pt x="1513" y="5307"/>
                  </a:cubicBezTo>
                  <a:cubicBezTo>
                    <a:pt x="1646" y="5347"/>
                    <a:pt x="1779" y="5367"/>
                    <a:pt x="1912" y="5367"/>
                  </a:cubicBezTo>
                  <a:cubicBezTo>
                    <a:pt x="2801" y="5367"/>
                    <a:pt x="3650" y="4494"/>
                    <a:pt x="3959" y="3216"/>
                  </a:cubicBezTo>
                  <a:cubicBezTo>
                    <a:pt x="4315" y="1749"/>
                    <a:pt x="3781" y="370"/>
                    <a:pt x="2803" y="58"/>
                  </a:cubicBezTo>
                  <a:cubicBezTo>
                    <a:pt x="2674" y="19"/>
                    <a:pt x="2544" y="0"/>
                    <a:pt x="241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44"/>
            <p:cNvSpPr/>
            <p:nvPr/>
          </p:nvSpPr>
          <p:spPr>
            <a:xfrm>
              <a:off x="936688" y="3049108"/>
              <a:ext cx="222285" cy="276479"/>
            </a:xfrm>
            <a:custGeom>
              <a:rect b="b" l="l" r="r" t="t"/>
              <a:pathLst>
                <a:path extrusionOk="0" h="5368" w="4316">
                  <a:moveTo>
                    <a:pt x="2375" y="1"/>
                  </a:moveTo>
                  <a:cubicBezTo>
                    <a:pt x="1515" y="1"/>
                    <a:pt x="666" y="874"/>
                    <a:pt x="357" y="2151"/>
                  </a:cubicBezTo>
                  <a:cubicBezTo>
                    <a:pt x="1" y="3619"/>
                    <a:pt x="535" y="4998"/>
                    <a:pt x="1513" y="5309"/>
                  </a:cubicBezTo>
                  <a:cubicBezTo>
                    <a:pt x="1642" y="5349"/>
                    <a:pt x="1771" y="5367"/>
                    <a:pt x="1900" y="5367"/>
                  </a:cubicBezTo>
                  <a:cubicBezTo>
                    <a:pt x="2794" y="5367"/>
                    <a:pt x="3649" y="4463"/>
                    <a:pt x="3960" y="3219"/>
                  </a:cubicBezTo>
                  <a:cubicBezTo>
                    <a:pt x="4315" y="1751"/>
                    <a:pt x="3782" y="328"/>
                    <a:pt x="2759" y="61"/>
                  </a:cubicBezTo>
                  <a:cubicBezTo>
                    <a:pt x="2632" y="20"/>
                    <a:pt x="2503" y="1"/>
                    <a:pt x="23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44"/>
            <p:cNvSpPr/>
            <p:nvPr/>
          </p:nvSpPr>
          <p:spPr>
            <a:xfrm>
              <a:off x="1653773" y="2979320"/>
              <a:ext cx="116911" cy="145141"/>
            </a:xfrm>
            <a:custGeom>
              <a:rect b="b" l="l" r="r" t="t"/>
              <a:pathLst>
                <a:path extrusionOk="0" h="2818" w="2270">
                  <a:moveTo>
                    <a:pt x="1245" y="0"/>
                  </a:moveTo>
                  <a:cubicBezTo>
                    <a:pt x="782" y="0"/>
                    <a:pt x="332" y="459"/>
                    <a:pt x="178" y="1149"/>
                  </a:cubicBezTo>
                  <a:cubicBezTo>
                    <a:pt x="1" y="1905"/>
                    <a:pt x="267" y="2661"/>
                    <a:pt x="801" y="2795"/>
                  </a:cubicBezTo>
                  <a:cubicBezTo>
                    <a:pt x="864" y="2810"/>
                    <a:pt x="928" y="2818"/>
                    <a:pt x="991" y="2818"/>
                  </a:cubicBezTo>
                  <a:cubicBezTo>
                    <a:pt x="1466" y="2818"/>
                    <a:pt x="1934" y="2389"/>
                    <a:pt x="2091" y="1683"/>
                  </a:cubicBezTo>
                  <a:cubicBezTo>
                    <a:pt x="2269" y="926"/>
                    <a:pt x="2002" y="170"/>
                    <a:pt x="1468" y="37"/>
                  </a:cubicBezTo>
                  <a:cubicBezTo>
                    <a:pt x="1394" y="12"/>
                    <a:pt x="1320" y="0"/>
                    <a:pt x="124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44"/>
            <p:cNvSpPr/>
            <p:nvPr/>
          </p:nvSpPr>
          <p:spPr>
            <a:xfrm>
              <a:off x="993960" y="3119050"/>
              <a:ext cx="107743" cy="136025"/>
            </a:xfrm>
            <a:custGeom>
              <a:rect b="b" l="l" r="r" t="t"/>
              <a:pathLst>
                <a:path extrusionOk="0" h="2641" w="2092">
                  <a:moveTo>
                    <a:pt x="1173" y="0"/>
                  </a:moveTo>
                  <a:cubicBezTo>
                    <a:pt x="748" y="0"/>
                    <a:pt x="332" y="448"/>
                    <a:pt x="179" y="1060"/>
                  </a:cubicBezTo>
                  <a:cubicBezTo>
                    <a:pt x="1" y="1772"/>
                    <a:pt x="268" y="2484"/>
                    <a:pt x="757" y="2617"/>
                  </a:cubicBezTo>
                  <a:cubicBezTo>
                    <a:pt x="810" y="2633"/>
                    <a:pt x="864" y="2641"/>
                    <a:pt x="919" y="2641"/>
                  </a:cubicBezTo>
                  <a:cubicBezTo>
                    <a:pt x="1324" y="2641"/>
                    <a:pt x="1757" y="2221"/>
                    <a:pt x="1914" y="1594"/>
                  </a:cubicBezTo>
                  <a:cubicBezTo>
                    <a:pt x="2091" y="882"/>
                    <a:pt x="1825" y="171"/>
                    <a:pt x="1380" y="37"/>
                  </a:cubicBezTo>
                  <a:cubicBezTo>
                    <a:pt x="1311" y="12"/>
                    <a:pt x="1242" y="0"/>
                    <a:pt x="1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44"/>
            <p:cNvSpPr/>
            <p:nvPr/>
          </p:nvSpPr>
          <p:spPr>
            <a:xfrm>
              <a:off x="1502558" y="3008265"/>
              <a:ext cx="36721" cy="48930"/>
            </a:xfrm>
            <a:custGeom>
              <a:rect b="b" l="l" r="r" t="t"/>
              <a:pathLst>
                <a:path extrusionOk="0" h="950" w="713">
                  <a:moveTo>
                    <a:pt x="380" y="0"/>
                  </a:moveTo>
                  <a:cubicBezTo>
                    <a:pt x="357" y="0"/>
                    <a:pt x="335" y="3"/>
                    <a:pt x="312" y="8"/>
                  </a:cubicBezTo>
                  <a:cubicBezTo>
                    <a:pt x="90" y="97"/>
                    <a:pt x="1" y="320"/>
                    <a:pt x="1" y="542"/>
                  </a:cubicBezTo>
                  <a:cubicBezTo>
                    <a:pt x="1" y="782"/>
                    <a:pt x="180" y="949"/>
                    <a:pt x="345" y="949"/>
                  </a:cubicBezTo>
                  <a:cubicBezTo>
                    <a:pt x="364" y="949"/>
                    <a:pt x="383" y="947"/>
                    <a:pt x="401" y="943"/>
                  </a:cubicBezTo>
                  <a:cubicBezTo>
                    <a:pt x="579" y="809"/>
                    <a:pt x="712" y="587"/>
                    <a:pt x="668" y="364"/>
                  </a:cubicBezTo>
                  <a:cubicBezTo>
                    <a:pt x="668" y="131"/>
                    <a:pt x="532" y="0"/>
                    <a:pt x="380"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44"/>
            <p:cNvSpPr/>
            <p:nvPr/>
          </p:nvSpPr>
          <p:spPr>
            <a:xfrm>
              <a:off x="1445286" y="3019699"/>
              <a:ext cx="36721" cy="48930"/>
            </a:xfrm>
            <a:custGeom>
              <a:rect b="b" l="l" r="r" t="t"/>
              <a:pathLst>
                <a:path extrusionOk="0" h="950" w="713">
                  <a:moveTo>
                    <a:pt x="379" y="0"/>
                  </a:moveTo>
                  <a:cubicBezTo>
                    <a:pt x="357" y="0"/>
                    <a:pt x="335" y="3"/>
                    <a:pt x="312" y="9"/>
                  </a:cubicBezTo>
                  <a:cubicBezTo>
                    <a:pt x="90" y="98"/>
                    <a:pt x="1" y="320"/>
                    <a:pt x="45" y="543"/>
                  </a:cubicBezTo>
                  <a:cubicBezTo>
                    <a:pt x="45" y="782"/>
                    <a:pt x="188" y="950"/>
                    <a:pt x="346" y="950"/>
                  </a:cubicBezTo>
                  <a:cubicBezTo>
                    <a:pt x="364" y="950"/>
                    <a:pt x="383" y="948"/>
                    <a:pt x="401" y="943"/>
                  </a:cubicBezTo>
                  <a:cubicBezTo>
                    <a:pt x="579" y="810"/>
                    <a:pt x="712" y="587"/>
                    <a:pt x="668" y="365"/>
                  </a:cubicBezTo>
                  <a:cubicBezTo>
                    <a:pt x="668" y="132"/>
                    <a:pt x="532" y="0"/>
                    <a:pt x="379"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44"/>
            <p:cNvSpPr/>
            <p:nvPr/>
          </p:nvSpPr>
          <p:spPr>
            <a:xfrm>
              <a:off x="1390332" y="3030412"/>
              <a:ext cx="36670" cy="48260"/>
            </a:xfrm>
            <a:custGeom>
              <a:rect b="b" l="l" r="r" t="t"/>
              <a:pathLst>
                <a:path extrusionOk="0" h="937" w="712">
                  <a:moveTo>
                    <a:pt x="405" y="0"/>
                  </a:moveTo>
                  <a:cubicBezTo>
                    <a:pt x="375" y="0"/>
                    <a:pt x="343" y="8"/>
                    <a:pt x="311" y="23"/>
                  </a:cubicBezTo>
                  <a:cubicBezTo>
                    <a:pt x="134" y="112"/>
                    <a:pt x="0" y="335"/>
                    <a:pt x="45" y="557"/>
                  </a:cubicBezTo>
                  <a:cubicBezTo>
                    <a:pt x="45" y="777"/>
                    <a:pt x="165" y="936"/>
                    <a:pt x="307" y="936"/>
                  </a:cubicBezTo>
                  <a:cubicBezTo>
                    <a:pt x="337" y="936"/>
                    <a:pt x="369" y="929"/>
                    <a:pt x="400" y="913"/>
                  </a:cubicBezTo>
                  <a:cubicBezTo>
                    <a:pt x="578" y="824"/>
                    <a:pt x="712" y="602"/>
                    <a:pt x="667" y="379"/>
                  </a:cubicBezTo>
                  <a:cubicBezTo>
                    <a:pt x="667" y="160"/>
                    <a:pt x="547" y="0"/>
                    <a:pt x="405"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44"/>
            <p:cNvSpPr/>
            <p:nvPr/>
          </p:nvSpPr>
          <p:spPr>
            <a:xfrm>
              <a:off x="1335326" y="3040404"/>
              <a:ext cx="36721" cy="49702"/>
            </a:xfrm>
            <a:custGeom>
              <a:rect b="b" l="l" r="r" t="t"/>
              <a:pathLst>
                <a:path extrusionOk="0" h="965" w="713">
                  <a:moveTo>
                    <a:pt x="367" y="0"/>
                  </a:moveTo>
                  <a:cubicBezTo>
                    <a:pt x="349" y="0"/>
                    <a:pt x="330" y="3"/>
                    <a:pt x="312" y="7"/>
                  </a:cubicBezTo>
                  <a:cubicBezTo>
                    <a:pt x="134" y="141"/>
                    <a:pt x="1" y="363"/>
                    <a:pt x="45" y="585"/>
                  </a:cubicBezTo>
                  <a:cubicBezTo>
                    <a:pt x="45" y="805"/>
                    <a:pt x="166" y="964"/>
                    <a:pt x="307" y="964"/>
                  </a:cubicBezTo>
                  <a:cubicBezTo>
                    <a:pt x="338" y="964"/>
                    <a:pt x="369" y="957"/>
                    <a:pt x="401" y="941"/>
                  </a:cubicBezTo>
                  <a:cubicBezTo>
                    <a:pt x="579" y="852"/>
                    <a:pt x="712" y="630"/>
                    <a:pt x="668" y="408"/>
                  </a:cubicBezTo>
                  <a:cubicBezTo>
                    <a:pt x="668" y="168"/>
                    <a:pt x="525" y="0"/>
                    <a:pt x="367"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44"/>
            <p:cNvSpPr/>
            <p:nvPr/>
          </p:nvSpPr>
          <p:spPr>
            <a:xfrm>
              <a:off x="1280320" y="3051838"/>
              <a:ext cx="36721" cy="48981"/>
            </a:xfrm>
            <a:custGeom>
              <a:rect b="b" l="l" r="r" t="t"/>
              <a:pathLst>
                <a:path extrusionOk="0" h="951" w="713">
                  <a:moveTo>
                    <a:pt x="367" y="1"/>
                  </a:moveTo>
                  <a:cubicBezTo>
                    <a:pt x="349" y="1"/>
                    <a:pt x="331" y="3"/>
                    <a:pt x="312" y="8"/>
                  </a:cubicBezTo>
                  <a:cubicBezTo>
                    <a:pt x="90" y="141"/>
                    <a:pt x="1" y="363"/>
                    <a:pt x="45" y="586"/>
                  </a:cubicBezTo>
                  <a:cubicBezTo>
                    <a:pt x="45" y="819"/>
                    <a:pt x="181" y="950"/>
                    <a:pt x="334" y="950"/>
                  </a:cubicBezTo>
                  <a:cubicBezTo>
                    <a:pt x="356" y="950"/>
                    <a:pt x="379" y="947"/>
                    <a:pt x="401" y="942"/>
                  </a:cubicBezTo>
                  <a:cubicBezTo>
                    <a:pt x="579" y="853"/>
                    <a:pt x="713" y="630"/>
                    <a:pt x="668" y="408"/>
                  </a:cubicBezTo>
                  <a:cubicBezTo>
                    <a:pt x="668" y="169"/>
                    <a:pt x="525" y="1"/>
                    <a:pt x="367" y="1"/>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44"/>
            <p:cNvSpPr/>
            <p:nvPr/>
          </p:nvSpPr>
          <p:spPr>
            <a:xfrm>
              <a:off x="1225366" y="3063323"/>
              <a:ext cx="36721" cy="48930"/>
            </a:xfrm>
            <a:custGeom>
              <a:rect b="b" l="l" r="r" t="t"/>
              <a:pathLst>
                <a:path extrusionOk="0" h="950" w="713">
                  <a:moveTo>
                    <a:pt x="367" y="0"/>
                  </a:moveTo>
                  <a:cubicBezTo>
                    <a:pt x="349" y="0"/>
                    <a:pt x="330" y="2"/>
                    <a:pt x="312" y="7"/>
                  </a:cubicBezTo>
                  <a:cubicBezTo>
                    <a:pt x="89" y="140"/>
                    <a:pt x="0" y="363"/>
                    <a:pt x="45" y="585"/>
                  </a:cubicBezTo>
                  <a:cubicBezTo>
                    <a:pt x="45" y="818"/>
                    <a:pt x="181" y="950"/>
                    <a:pt x="333" y="950"/>
                  </a:cubicBezTo>
                  <a:cubicBezTo>
                    <a:pt x="356" y="950"/>
                    <a:pt x="378" y="947"/>
                    <a:pt x="401" y="941"/>
                  </a:cubicBezTo>
                  <a:cubicBezTo>
                    <a:pt x="579" y="808"/>
                    <a:pt x="712" y="630"/>
                    <a:pt x="668" y="407"/>
                  </a:cubicBezTo>
                  <a:cubicBezTo>
                    <a:pt x="668" y="168"/>
                    <a:pt x="525" y="0"/>
                    <a:pt x="367"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9" name="Google Shape;1039;p44"/>
          <p:cNvGrpSpPr/>
          <p:nvPr/>
        </p:nvGrpSpPr>
        <p:grpSpPr>
          <a:xfrm flipH="1">
            <a:off x="7117225" y="2851332"/>
            <a:ext cx="1143224" cy="1868801"/>
            <a:chOff x="884000" y="2851332"/>
            <a:chExt cx="1143224" cy="1868801"/>
          </a:xfrm>
        </p:grpSpPr>
        <p:sp>
          <p:nvSpPr>
            <p:cNvPr id="1040" name="Google Shape;1040;p44"/>
            <p:cNvSpPr/>
            <p:nvPr/>
          </p:nvSpPr>
          <p:spPr>
            <a:xfrm>
              <a:off x="1042064" y="2855195"/>
              <a:ext cx="664434" cy="240580"/>
            </a:xfrm>
            <a:custGeom>
              <a:rect b="b" l="l" r="r" t="t"/>
              <a:pathLst>
                <a:path extrusionOk="0" h="4671" w="12901">
                  <a:moveTo>
                    <a:pt x="12901" y="0"/>
                  </a:moveTo>
                  <a:lnTo>
                    <a:pt x="1" y="2536"/>
                  </a:lnTo>
                  <a:lnTo>
                    <a:pt x="891" y="4671"/>
                  </a:lnTo>
                  <a:lnTo>
                    <a:pt x="12545" y="2625"/>
                  </a:lnTo>
                  <a:lnTo>
                    <a:pt x="12901" y="0"/>
                  </a:ln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44"/>
            <p:cNvSpPr/>
            <p:nvPr/>
          </p:nvSpPr>
          <p:spPr>
            <a:xfrm>
              <a:off x="1965369" y="4449710"/>
              <a:ext cx="61855" cy="222244"/>
            </a:xfrm>
            <a:custGeom>
              <a:rect b="b" l="l" r="r" t="t"/>
              <a:pathLst>
                <a:path extrusionOk="0" h="4315" w="1201">
                  <a:moveTo>
                    <a:pt x="1201" y="0"/>
                  </a:moveTo>
                  <a:lnTo>
                    <a:pt x="1201" y="0"/>
                  </a:lnTo>
                  <a:cubicBezTo>
                    <a:pt x="1201" y="1"/>
                    <a:pt x="178" y="3248"/>
                    <a:pt x="0" y="4137"/>
                  </a:cubicBezTo>
                  <a:lnTo>
                    <a:pt x="489" y="4315"/>
                  </a:lnTo>
                  <a:cubicBezTo>
                    <a:pt x="1156" y="3114"/>
                    <a:pt x="1201" y="1"/>
                    <a:pt x="120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44"/>
            <p:cNvSpPr/>
            <p:nvPr/>
          </p:nvSpPr>
          <p:spPr>
            <a:xfrm>
              <a:off x="1947034" y="4419941"/>
              <a:ext cx="55005" cy="242898"/>
            </a:xfrm>
            <a:custGeom>
              <a:rect b="b" l="l" r="r" t="t"/>
              <a:pathLst>
                <a:path extrusionOk="0" h="4716" w="1068">
                  <a:moveTo>
                    <a:pt x="756" y="0"/>
                  </a:moveTo>
                  <a:lnTo>
                    <a:pt x="756" y="0"/>
                  </a:lnTo>
                  <a:cubicBezTo>
                    <a:pt x="756" y="1"/>
                    <a:pt x="89" y="3603"/>
                    <a:pt x="0" y="4537"/>
                  </a:cubicBezTo>
                  <a:lnTo>
                    <a:pt x="489" y="4715"/>
                  </a:lnTo>
                  <a:cubicBezTo>
                    <a:pt x="1068" y="3381"/>
                    <a:pt x="756" y="1"/>
                    <a:pt x="7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44"/>
            <p:cNvSpPr/>
            <p:nvPr/>
          </p:nvSpPr>
          <p:spPr>
            <a:xfrm>
              <a:off x="1905780" y="4399288"/>
              <a:ext cx="71073" cy="261233"/>
            </a:xfrm>
            <a:custGeom>
              <a:rect b="b" l="l" r="r" t="t"/>
              <a:pathLst>
                <a:path extrusionOk="0" h="5072" w="1380">
                  <a:moveTo>
                    <a:pt x="801" y="1"/>
                  </a:moveTo>
                  <a:lnTo>
                    <a:pt x="801" y="1"/>
                  </a:lnTo>
                  <a:cubicBezTo>
                    <a:pt x="801" y="1"/>
                    <a:pt x="89" y="3515"/>
                    <a:pt x="0" y="4805"/>
                  </a:cubicBezTo>
                  <a:lnTo>
                    <a:pt x="712" y="5072"/>
                  </a:lnTo>
                  <a:cubicBezTo>
                    <a:pt x="1379" y="3204"/>
                    <a:pt x="801" y="1"/>
                    <a:pt x="8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44"/>
            <p:cNvSpPr/>
            <p:nvPr/>
          </p:nvSpPr>
          <p:spPr>
            <a:xfrm>
              <a:off x="1885178" y="4374102"/>
              <a:ext cx="50421" cy="284153"/>
            </a:xfrm>
            <a:custGeom>
              <a:rect b="b" l="l" r="r" t="t"/>
              <a:pathLst>
                <a:path extrusionOk="0" h="5517" w="979">
                  <a:moveTo>
                    <a:pt x="534" y="0"/>
                  </a:moveTo>
                  <a:lnTo>
                    <a:pt x="534" y="0"/>
                  </a:lnTo>
                  <a:cubicBezTo>
                    <a:pt x="534" y="1"/>
                    <a:pt x="0" y="4182"/>
                    <a:pt x="0" y="5294"/>
                  </a:cubicBezTo>
                  <a:lnTo>
                    <a:pt x="489" y="5516"/>
                  </a:lnTo>
                  <a:cubicBezTo>
                    <a:pt x="979" y="3959"/>
                    <a:pt x="534" y="1"/>
                    <a:pt x="53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44"/>
            <p:cNvSpPr/>
            <p:nvPr/>
          </p:nvSpPr>
          <p:spPr>
            <a:xfrm>
              <a:off x="1859941" y="4337432"/>
              <a:ext cx="50472" cy="309339"/>
            </a:xfrm>
            <a:custGeom>
              <a:rect b="b" l="l" r="r" t="t"/>
              <a:pathLst>
                <a:path extrusionOk="0" h="6006" w="980">
                  <a:moveTo>
                    <a:pt x="179" y="1"/>
                  </a:moveTo>
                  <a:cubicBezTo>
                    <a:pt x="179" y="1"/>
                    <a:pt x="1" y="4582"/>
                    <a:pt x="90" y="5828"/>
                  </a:cubicBezTo>
                  <a:lnTo>
                    <a:pt x="624" y="6006"/>
                  </a:lnTo>
                  <a:cubicBezTo>
                    <a:pt x="979" y="4271"/>
                    <a:pt x="17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44"/>
            <p:cNvSpPr/>
            <p:nvPr/>
          </p:nvSpPr>
          <p:spPr>
            <a:xfrm>
              <a:off x="1816421" y="4309928"/>
              <a:ext cx="64224" cy="334576"/>
            </a:xfrm>
            <a:custGeom>
              <a:rect b="b" l="l" r="r" t="t"/>
              <a:pathLst>
                <a:path extrusionOk="0" h="6496" w="1247">
                  <a:moveTo>
                    <a:pt x="179" y="1"/>
                  </a:moveTo>
                  <a:cubicBezTo>
                    <a:pt x="179" y="1"/>
                    <a:pt x="1" y="4494"/>
                    <a:pt x="90" y="6184"/>
                  </a:cubicBezTo>
                  <a:lnTo>
                    <a:pt x="890" y="6495"/>
                  </a:lnTo>
                  <a:cubicBezTo>
                    <a:pt x="1246" y="4093"/>
                    <a:pt x="17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44"/>
            <p:cNvSpPr/>
            <p:nvPr/>
          </p:nvSpPr>
          <p:spPr>
            <a:xfrm>
              <a:off x="1594183" y="3976697"/>
              <a:ext cx="247470" cy="642576"/>
            </a:xfrm>
            <a:custGeom>
              <a:rect b="b" l="l" r="r" t="t"/>
              <a:pathLst>
                <a:path extrusionOk="0" h="12476" w="4805">
                  <a:moveTo>
                    <a:pt x="1211" y="1"/>
                  </a:moveTo>
                  <a:cubicBezTo>
                    <a:pt x="1134" y="1"/>
                    <a:pt x="1057" y="22"/>
                    <a:pt x="980" y="66"/>
                  </a:cubicBezTo>
                  <a:cubicBezTo>
                    <a:pt x="1" y="599"/>
                    <a:pt x="1113" y="12209"/>
                    <a:pt x="1069" y="12431"/>
                  </a:cubicBezTo>
                  <a:lnTo>
                    <a:pt x="4805" y="12476"/>
                  </a:lnTo>
                  <a:cubicBezTo>
                    <a:pt x="4805" y="12476"/>
                    <a:pt x="3081" y="1"/>
                    <a:pt x="1211" y="1"/>
                  </a:cubicBezTo>
                  <a:close/>
                </a:path>
              </a:pathLst>
            </a:custGeom>
            <a:solidFill>
              <a:srgbClr val="9E355A">
                <a:alpha val="3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44"/>
            <p:cNvSpPr/>
            <p:nvPr/>
          </p:nvSpPr>
          <p:spPr>
            <a:xfrm>
              <a:off x="1594183" y="3976594"/>
              <a:ext cx="247470" cy="642679"/>
            </a:xfrm>
            <a:custGeom>
              <a:rect b="b" l="l" r="r" t="t"/>
              <a:pathLst>
                <a:path extrusionOk="0" h="12478" w="4805">
                  <a:moveTo>
                    <a:pt x="1202" y="1"/>
                  </a:moveTo>
                  <a:cubicBezTo>
                    <a:pt x="1124" y="1"/>
                    <a:pt x="1046" y="23"/>
                    <a:pt x="980" y="68"/>
                  </a:cubicBezTo>
                  <a:cubicBezTo>
                    <a:pt x="1" y="557"/>
                    <a:pt x="1113" y="12211"/>
                    <a:pt x="1069" y="12433"/>
                  </a:cubicBezTo>
                  <a:lnTo>
                    <a:pt x="4805" y="12478"/>
                  </a:lnTo>
                  <a:cubicBezTo>
                    <a:pt x="4805" y="12478"/>
                    <a:pt x="4761" y="12256"/>
                    <a:pt x="4672" y="11811"/>
                  </a:cubicBezTo>
                  <a:cubicBezTo>
                    <a:pt x="4651" y="11814"/>
                    <a:pt x="4630" y="11815"/>
                    <a:pt x="4610" y="11815"/>
                  </a:cubicBezTo>
                  <a:cubicBezTo>
                    <a:pt x="3639" y="11815"/>
                    <a:pt x="2389" y="8790"/>
                    <a:pt x="1736" y="4827"/>
                  </a:cubicBezTo>
                  <a:cubicBezTo>
                    <a:pt x="1469" y="3270"/>
                    <a:pt x="1380" y="1669"/>
                    <a:pt x="1424" y="68"/>
                  </a:cubicBezTo>
                  <a:cubicBezTo>
                    <a:pt x="1358" y="23"/>
                    <a:pt x="1280" y="1"/>
                    <a:pt x="1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44"/>
            <p:cNvSpPr/>
            <p:nvPr/>
          </p:nvSpPr>
          <p:spPr>
            <a:xfrm>
              <a:off x="1106238" y="2942237"/>
              <a:ext cx="552158" cy="1686222"/>
            </a:xfrm>
            <a:custGeom>
              <a:rect b="b" l="l" r="r" t="t"/>
              <a:pathLst>
                <a:path extrusionOk="0" h="32739" w="10721">
                  <a:moveTo>
                    <a:pt x="10587" y="1"/>
                  </a:moveTo>
                  <a:lnTo>
                    <a:pt x="623" y="2047"/>
                  </a:lnTo>
                  <a:lnTo>
                    <a:pt x="0" y="32739"/>
                  </a:lnTo>
                  <a:lnTo>
                    <a:pt x="10720" y="32739"/>
                  </a:lnTo>
                  <a:lnTo>
                    <a:pt x="1058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4"/>
            <p:cNvSpPr/>
            <p:nvPr/>
          </p:nvSpPr>
          <p:spPr>
            <a:xfrm>
              <a:off x="1154342" y="3203363"/>
              <a:ext cx="116447" cy="1516771"/>
            </a:xfrm>
            <a:custGeom>
              <a:rect b="b" l="l" r="r" t="t"/>
              <a:pathLst>
                <a:path extrusionOk="0" h="29449" w="2261">
                  <a:moveTo>
                    <a:pt x="1344" y="1"/>
                  </a:moveTo>
                  <a:cubicBezTo>
                    <a:pt x="1341" y="1"/>
                    <a:pt x="1338" y="1"/>
                    <a:pt x="1335" y="1"/>
                  </a:cubicBezTo>
                  <a:cubicBezTo>
                    <a:pt x="757" y="90"/>
                    <a:pt x="445" y="8230"/>
                    <a:pt x="1" y="29448"/>
                  </a:cubicBezTo>
                  <a:lnTo>
                    <a:pt x="890" y="29226"/>
                  </a:lnTo>
                  <a:cubicBezTo>
                    <a:pt x="934" y="27231"/>
                    <a:pt x="2260" y="1"/>
                    <a:pt x="13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44"/>
            <p:cNvSpPr/>
            <p:nvPr/>
          </p:nvSpPr>
          <p:spPr>
            <a:xfrm>
              <a:off x="1271204" y="3185027"/>
              <a:ext cx="105117" cy="1507603"/>
            </a:xfrm>
            <a:custGeom>
              <a:rect b="b" l="l" r="r" t="t"/>
              <a:pathLst>
                <a:path extrusionOk="0" h="29271" w="2041">
                  <a:moveTo>
                    <a:pt x="1077" y="1"/>
                  </a:moveTo>
                  <a:cubicBezTo>
                    <a:pt x="1074" y="1"/>
                    <a:pt x="1071" y="1"/>
                    <a:pt x="1068" y="2"/>
                  </a:cubicBezTo>
                  <a:cubicBezTo>
                    <a:pt x="534" y="91"/>
                    <a:pt x="267" y="8987"/>
                    <a:pt x="0" y="29270"/>
                  </a:cubicBezTo>
                  <a:lnTo>
                    <a:pt x="1112" y="29003"/>
                  </a:lnTo>
                  <a:cubicBezTo>
                    <a:pt x="1201" y="26964"/>
                    <a:pt x="2041" y="1"/>
                    <a:pt x="10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44"/>
            <p:cNvSpPr/>
            <p:nvPr/>
          </p:nvSpPr>
          <p:spPr>
            <a:xfrm>
              <a:off x="1399499" y="3166692"/>
              <a:ext cx="80035" cy="1496169"/>
            </a:xfrm>
            <a:custGeom>
              <a:rect b="b" l="l" r="r" t="t"/>
              <a:pathLst>
                <a:path extrusionOk="0" h="29049" w="1554">
                  <a:moveTo>
                    <a:pt x="632" y="1"/>
                  </a:moveTo>
                  <a:cubicBezTo>
                    <a:pt x="629" y="1"/>
                    <a:pt x="626" y="1"/>
                    <a:pt x="623" y="2"/>
                  </a:cubicBezTo>
                  <a:cubicBezTo>
                    <a:pt x="45" y="91"/>
                    <a:pt x="133" y="9031"/>
                    <a:pt x="0" y="29048"/>
                  </a:cubicBezTo>
                  <a:lnTo>
                    <a:pt x="1068" y="28826"/>
                  </a:lnTo>
                  <a:cubicBezTo>
                    <a:pt x="1112" y="26786"/>
                    <a:pt x="1554" y="1"/>
                    <a:pt x="6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44"/>
            <p:cNvSpPr/>
            <p:nvPr/>
          </p:nvSpPr>
          <p:spPr>
            <a:xfrm>
              <a:off x="1507142" y="3148356"/>
              <a:ext cx="77923" cy="1484683"/>
            </a:xfrm>
            <a:custGeom>
              <a:rect b="b" l="l" r="r" t="t"/>
              <a:pathLst>
                <a:path extrusionOk="0" h="28826" w="1513">
                  <a:moveTo>
                    <a:pt x="544" y="1"/>
                  </a:moveTo>
                  <a:cubicBezTo>
                    <a:pt x="541" y="1"/>
                    <a:pt x="538" y="1"/>
                    <a:pt x="534" y="2"/>
                  </a:cubicBezTo>
                  <a:cubicBezTo>
                    <a:pt x="1" y="91"/>
                    <a:pt x="312" y="9076"/>
                    <a:pt x="401" y="28826"/>
                  </a:cubicBezTo>
                  <a:lnTo>
                    <a:pt x="1380" y="28603"/>
                  </a:lnTo>
                  <a:cubicBezTo>
                    <a:pt x="1424" y="26564"/>
                    <a:pt x="1512" y="1"/>
                    <a:pt x="5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4"/>
            <p:cNvSpPr/>
            <p:nvPr/>
          </p:nvSpPr>
          <p:spPr>
            <a:xfrm>
              <a:off x="1124573" y="2942237"/>
              <a:ext cx="529240" cy="756093"/>
            </a:xfrm>
            <a:custGeom>
              <a:rect b="b" l="l" r="r" t="t"/>
              <a:pathLst>
                <a:path extrusionOk="0" h="14680" w="10276">
                  <a:moveTo>
                    <a:pt x="10231" y="1"/>
                  </a:moveTo>
                  <a:lnTo>
                    <a:pt x="223" y="2047"/>
                  </a:lnTo>
                  <a:lnTo>
                    <a:pt x="0" y="14679"/>
                  </a:lnTo>
                  <a:cubicBezTo>
                    <a:pt x="1468" y="9964"/>
                    <a:pt x="3737" y="6895"/>
                    <a:pt x="6183" y="6895"/>
                  </a:cubicBezTo>
                  <a:cubicBezTo>
                    <a:pt x="7740" y="6895"/>
                    <a:pt x="9163" y="8096"/>
                    <a:pt x="10276" y="10231"/>
                  </a:cubicBezTo>
                  <a:lnTo>
                    <a:pt x="10231" y="1"/>
                  </a:lnTo>
                  <a:close/>
                </a:path>
              </a:pathLst>
            </a:custGeom>
            <a:solidFill>
              <a:srgbClr val="38232D">
                <a:alpha val="67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4"/>
            <p:cNvSpPr/>
            <p:nvPr/>
          </p:nvSpPr>
          <p:spPr>
            <a:xfrm>
              <a:off x="884000" y="2983749"/>
              <a:ext cx="320809" cy="401997"/>
            </a:xfrm>
            <a:custGeom>
              <a:rect b="b" l="l" r="r" t="t"/>
              <a:pathLst>
                <a:path extrusionOk="0" h="7805" w="6229">
                  <a:moveTo>
                    <a:pt x="3502" y="1"/>
                  </a:moveTo>
                  <a:cubicBezTo>
                    <a:pt x="2237" y="1"/>
                    <a:pt x="962" y="1289"/>
                    <a:pt x="534" y="3153"/>
                  </a:cubicBezTo>
                  <a:cubicBezTo>
                    <a:pt x="1" y="5244"/>
                    <a:pt x="801" y="7290"/>
                    <a:pt x="2225" y="7735"/>
                  </a:cubicBezTo>
                  <a:cubicBezTo>
                    <a:pt x="2391" y="7782"/>
                    <a:pt x="2559" y="7804"/>
                    <a:pt x="2728" y="7804"/>
                  </a:cubicBezTo>
                  <a:cubicBezTo>
                    <a:pt x="4006" y="7804"/>
                    <a:pt x="5307" y="6513"/>
                    <a:pt x="5739" y="4666"/>
                  </a:cubicBezTo>
                  <a:cubicBezTo>
                    <a:pt x="6228" y="2531"/>
                    <a:pt x="5472" y="484"/>
                    <a:pt x="4049" y="84"/>
                  </a:cubicBezTo>
                  <a:cubicBezTo>
                    <a:pt x="3868" y="28"/>
                    <a:pt x="3685" y="1"/>
                    <a:pt x="3502" y="1"/>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44"/>
            <p:cNvSpPr/>
            <p:nvPr/>
          </p:nvSpPr>
          <p:spPr>
            <a:xfrm>
              <a:off x="1552980" y="2851332"/>
              <a:ext cx="316174" cy="401842"/>
            </a:xfrm>
            <a:custGeom>
              <a:rect b="b" l="l" r="r" t="t"/>
              <a:pathLst>
                <a:path extrusionOk="0" h="7802" w="6139">
                  <a:moveTo>
                    <a:pt x="3486" y="0"/>
                  </a:moveTo>
                  <a:cubicBezTo>
                    <a:pt x="2125" y="0"/>
                    <a:pt x="770" y="1440"/>
                    <a:pt x="401" y="3411"/>
                  </a:cubicBezTo>
                  <a:cubicBezTo>
                    <a:pt x="0" y="5546"/>
                    <a:pt x="890" y="7504"/>
                    <a:pt x="2358" y="7771"/>
                  </a:cubicBezTo>
                  <a:cubicBezTo>
                    <a:pt x="2471" y="7791"/>
                    <a:pt x="2584" y="7801"/>
                    <a:pt x="2697" y="7801"/>
                  </a:cubicBezTo>
                  <a:cubicBezTo>
                    <a:pt x="4052" y="7801"/>
                    <a:pt x="5369" y="6361"/>
                    <a:pt x="5738" y="4390"/>
                  </a:cubicBezTo>
                  <a:cubicBezTo>
                    <a:pt x="6139" y="2255"/>
                    <a:pt x="5294" y="298"/>
                    <a:pt x="3826" y="31"/>
                  </a:cubicBezTo>
                  <a:cubicBezTo>
                    <a:pt x="3713" y="10"/>
                    <a:pt x="3599" y="0"/>
                    <a:pt x="3486"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4"/>
            <p:cNvSpPr/>
            <p:nvPr/>
          </p:nvSpPr>
          <p:spPr>
            <a:xfrm>
              <a:off x="1601084" y="2914064"/>
              <a:ext cx="222285" cy="276427"/>
            </a:xfrm>
            <a:custGeom>
              <a:rect b="b" l="l" r="r" t="t"/>
              <a:pathLst>
                <a:path extrusionOk="0" h="5367" w="4316">
                  <a:moveTo>
                    <a:pt x="2416" y="0"/>
                  </a:moveTo>
                  <a:cubicBezTo>
                    <a:pt x="1522" y="0"/>
                    <a:pt x="667" y="905"/>
                    <a:pt x="356" y="2149"/>
                  </a:cubicBezTo>
                  <a:cubicBezTo>
                    <a:pt x="0" y="3617"/>
                    <a:pt x="534" y="5040"/>
                    <a:pt x="1513" y="5307"/>
                  </a:cubicBezTo>
                  <a:cubicBezTo>
                    <a:pt x="1646" y="5347"/>
                    <a:pt x="1779" y="5367"/>
                    <a:pt x="1912" y="5367"/>
                  </a:cubicBezTo>
                  <a:cubicBezTo>
                    <a:pt x="2801" y="5367"/>
                    <a:pt x="3650" y="4494"/>
                    <a:pt x="3959" y="3216"/>
                  </a:cubicBezTo>
                  <a:cubicBezTo>
                    <a:pt x="4315" y="1749"/>
                    <a:pt x="3781" y="370"/>
                    <a:pt x="2803" y="58"/>
                  </a:cubicBezTo>
                  <a:cubicBezTo>
                    <a:pt x="2674" y="19"/>
                    <a:pt x="2544" y="0"/>
                    <a:pt x="241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44"/>
            <p:cNvSpPr/>
            <p:nvPr/>
          </p:nvSpPr>
          <p:spPr>
            <a:xfrm>
              <a:off x="936688" y="3049108"/>
              <a:ext cx="222285" cy="276479"/>
            </a:xfrm>
            <a:custGeom>
              <a:rect b="b" l="l" r="r" t="t"/>
              <a:pathLst>
                <a:path extrusionOk="0" h="5368" w="4316">
                  <a:moveTo>
                    <a:pt x="2375" y="1"/>
                  </a:moveTo>
                  <a:cubicBezTo>
                    <a:pt x="1515" y="1"/>
                    <a:pt x="666" y="874"/>
                    <a:pt x="357" y="2151"/>
                  </a:cubicBezTo>
                  <a:cubicBezTo>
                    <a:pt x="1" y="3619"/>
                    <a:pt x="535" y="4998"/>
                    <a:pt x="1513" y="5309"/>
                  </a:cubicBezTo>
                  <a:cubicBezTo>
                    <a:pt x="1642" y="5349"/>
                    <a:pt x="1771" y="5367"/>
                    <a:pt x="1900" y="5367"/>
                  </a:cubicBezTo>
                  <a:cubicBezTo>
                    <a:pt x="2794" y="5367"/>
                    <a:pt x="3649" y="4463"/>
                    <a:pt x="3960" y="3219"/>
                  </a:cubicBezTo>
                  <a:cubicBezTo>
                    <a:pt x="4315" y="1751"/>
                    <a:pt x="3782" y="328"/>
                    <a:pt x="2759" y="61"/>
                  </a:cubicBezTo>
                  <a:cubicBezTo>
                    <a:pt x="2632" y="20"/>
                    <a:pt x="2503" y="1"/>
                    <a:pt x="237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44"/>
            <p:cNvSpPr/>
            <p:nvPr/>
          </p:nvSpPr>
          <p:spPr>
            <a:xfrm>
              <a:off x="1653773" y="2979320"/>
              <a:ext cx="116911" cy="145141"/>
            </a:xfrm>
            <a:custGeom>
              <a:rect b="b" l="l" r="r" t="t"/>
              <a:pathLst>
                <a:path extrusionOk="0" h="2818" w="2270">
                  <a:moveTo>
                    <a:pt x="1245" y="0"/>
                  </a:moveTo>
                  <a:cubicBezTo>
                    <a:pt x="782" y="0"/>
                    <a:pt x="332" y="459"/>
                    <a:pt x="178" y="1149"/>
                  </a:cubicBezTo>
                  <a:cubicBezTo>
                    <a:pt x="1" y="1905"/>
                    <a:pt x="267" y="2661"/>
                    <a:pt x="801" y="2795"/>
                  </a:cubicBezTo>
                  <a:cubicBezTo>
                    <a:pt x="864" y="2810"/>
                    <a:pt x="928" y="2818"/>
                    <a:pt x="991" y="2818"/>
                  </a:cubicBezTo>
                  <a:cubicBezTo>
                    <a:pt x="1466" y="2818"/>
                    <a:pt x="1934" y="2389"/>
                    <a:pt x="2091" y="1683"/>
                  </a:cubicBezTo>
                  <a:cubicBezTo>
                    <a:pt x="2269" y="926"/>
                    <a:pt x="2002" y="170"/>
                    <a:pt x="1468" y="37"/>
                  </a:cubicBezTo>
                  <a:cubicBezTo>
                    <a:pt x="1394" y="12"/>
                    <a:pt x="1320" y="0"/>
                    <a:pt x="124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4"/>
            <p:cNvSpPr/>
            <p:nvPr/>
          </p:nvSpPr>
          <p:spPr>
            <a:xfrm>
              <a:off x="993960" y="3119050"/>
              <a:ext cx="107743" cy="136025"/>
            </a:xfrm>
            <a:custGeom>
              <a:rect b="b" l="l" r="r" t="t"/>
              <a:pathLst>
                <a:path extrusionOk="0" h="2641" w="2092">
                  <a:moveTo>
                    <a:pt x="1173" y="0"/>
                  </a:moveTo>
                  <a:cubicBezTo>
                    <a:pt x="748" y="0"/>
                    <a:pt x="332" y="448"/>
                    <a:pt x="179" y="1060"/>
                  </a:cubicBezTo>
                  <a:cubicBezTo>
                    <a:pt x="1" y="1772"/>
                    <a:pt x="268" y="2484"/>
                    <a:pt x="757" y="2617"/>
                  </a:cubicBezTo>
                  <a:cubicBezTo>
                    <a:pt x="810" y="2633"/>
                    <a:pt x="864" y="2641"/>
                    <a:pt x="919" y="2641"/>
                  </a:cubicBezTo>
                  <a:cubicBezTo>
                    <a:pt x="1324" y="2641"/>
                    <a:pt x="1757" y="2221"/>
                    <a:pt x="1914" y="1594"/>
                  </a:cubicBezTo>
                  <a:cubicBezTo>
                    <a:pt x="2091" y="882"/>
                    <a:pt x="1825" y="171"/>
                    <a:pt x="1380" y="37"/>
                  </a:cubicBezTo>
                  <a:cubicBezTo>
                    <a:pt x="1311" y="12"/>
                    <a:pt x="1242" y="0"/>
                    <a:pt x="1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4"/>
            <p:cNvSpPr/>
            <p:nvPr/>
          </p:nvSpPr>
          <p:spPr>
            <a:xfrm>
              <a:off x="1502558" y="3008265"/>
              <a:ext cx="36721" cy="48930"/>
            </a:xfrm>
            <a:custGeom>
              <a:rect b="b" l="l" r="r" t="t"/>
              <a:pathLst>
                <a:path extrusionOk="0" h="950" w="713">
                  <a:moveTo>
                    <a:pt x="380" y="0"/>
                  </a:moveTo>
                  <a:cubicBezTo>
                    <a:pt x="357" y="0"/>
                    <a:pt x="335" y="3"/>
                    <a:pt x="312" y="8"/>
                  </a:cubicBezTo>
                  <a:cubicBezTo>
                    <a:pt x="90" y="97"/>
                    <a:pt x="1" y="320"/>
                    <a:pt x="1" y="542"/>
                  </a:cubicBezTo>
                  <a:cubicBezTo>
                    <a:pt x="1" y="782"/>
                    <a:pt x="180" y="949"/>
                    <a:pt x="345" y="949"/>
                  </a:cubicBezTo>
                  <a:cubicBezTo>
                    <a:pt x="364" y="949"/>
                    <a:pt x="383" y="947"/>
                    <a:pt x="401" y="943"/>
                  </a:cubicBezTo>
                  <a:cubicBezTo>
                    <a:pt x="579" y="809"/>
                    <a:pt x="712" y="587"/>
                    <a:pt x="668" y="364"/>
                  </a:cubicBezTo>
                  <a:cubicBezTo>
                    <a:pt x="668" y="131"/>
                    <a:pt x="532" y="0"/>
                    <a:pt x="380"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4"/>
            <p:cNvSpPr/>
            <p:nvPr/>
          </p:nvSpPr>
          <p:spPr>
            <a:xfrm>
              <a:off x="1445286" y="3019699"/>
              <a:ext cx="36721" cy="48930"/>
            </a:xfrm>
            <a:custGeom>
              <a:rect b="b" l="l" r="r" t="t"/>
              <a:pathLst>
                <a:path extrusionOk="0" h="950" w="713">
                  <a:moveTo>
                    <a:pt x="379" y="0"/>
                  </a:moveTo>
                  <a:cubicBezTo>
                    <a:pt x="357" y="0"/>
                    <a:pt x="335" y="3"/>
                    <a:pt x="312" y="9"/>
                  </a:cubicBezTo>
                  <a:cubicBezTo>
                    <a:pt x="90" y="98"/>
                    <a:pt x="1" y="320"/>
                    <a:pt x="45" y="543"/>
                  </a:cubicBezTo>
                  <a:cubicBezTo>
                    <a:pt x="45" y="782"/>
                    <a:pt x="188" y="950"/>
                    <a:pt x="346" y="950"/>
                  </a:cubicBezTo>
                  <a:cubicBezTo>
                    <a:pt x="364" y="950"/>
                    <a:pt x="383" y="948"/>
                    <a:pt x="401" y="943"/>
                  </a:cubicBezTo>
                  <a:cubicBezTo>
                    <a:pt x="579" y="810"/>
                    <a:pt x="712" y="587"/>
                    <a:pt x="668" y="365"/>
                  </a:cubicBezTo>
                  <a:cubicBezTo>
                    <a:pt x="668" y="132"/>
                    <a:pt x="532" y="0"/>
                    <a:pt x="379"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4"/>
            <p:cNvSpPr/>
            <p:nvPr/>
          </p:nvSpPr>
          <p:spPr>
            <a:xfrm>
              <a:off x="1390332" y="3030412"/>
              <a:ext cx="36670" cy="48260"/>
            </a:xfrm>
            <a:custGeom>
              <a:rect b="b" l="l" r="r" t="t"/>
              <a:pathLst>
                <a:path extrusionOk="0" h="937" w="712">
                  <a:moveTo>
                    <a:pt x="405" y="0"/>
                  </a:moveTo>
                  <a:cubicBezTo>
                    <a:pt x="375" y="0"/>
                    <a:pt x="343" y="8"/>
                    <a:pt x="311" y="23"/>
                  </a:cubicBezTo>
                  <a:cubicBezTo>
                    <a:pt x="134" y="112"/>
                    <a:pt x="0" y="335"/>
                    <a:pt x="45" y="557"/>
                  </a:cubicBezTo>
                  <a:cubicBezTo>
                    <a:pt x="45" y="777"/>
                    <a:pt x="165" y="936"/>
                    <a:pt x="307" y="936"/>
                  </a:cubicBezTo>
                  <a:cubicBezTo>
                    <a:pt x="337" y="936"/>
                    <a:pt x="369" y="929"/>
                    <a:pt x="400" y="913"/>
                  </a:cubicBezTo>
                  <a:cubicBezTo>
                    <a:pt x="578" y="824"/>
                    <a:pt x="712" y="602"/>
                    <a:pt x="667" y="379"/>
                  </a:cubicBezTo>
                  <a:cubicBezTo>
                    <a:pt x="667" y="160"/>
                    <a:pt x="547" y="0"/>
                    <a:pt x="405"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4"/>
            <p:cNvSpPr/>
            <p:nvPr/>
          </p:nvSpPr>
          <p:spPr>
            <a:xfrm>
              <a:off x="1335326" y="3040404"/>
              <a:ext cx="36721" cy="49702"/>
            </a:xfrm>
            <a:custGeom>
              <a:rect b="b" l="l" r="r" t="t"/>
              <a:pathLst>
                <a:path extrusionOk="0" h="965" w="713">
                  <a:moveTo>
                    <a:pt x="367" y="0"/>
                  </a:moveTo>
                  <a:cubicBezTo>
                    <a:pt x="349" y="0"/>
                    <a:pt x="330" y="3"/>
                    <a:pt x="312" y="7"/>
                  </a:cubicBezTo>
                  <a:cubicBezTo>
                    <a:pt x="134" y="141"/>
                    <a:pt x="1" y="363"/>
                    <a:pt x="45" y="585"/>
                  </a:cubicBezTo>
                  <a:cubicBezTo>
                    <a:pt x="45" y="805"/>
                    <a:pt x="166" y="964"/>
                    <a:pt x="307" y="964"/>
                  </a:cubicBezTo>
                  <a:cubicBezTo>
                    <a:pt x="338" y="964"/>
                    <a:pt x="369" y="957"/>
                    <a:pt x="401" y="941"/>
                  </a:cubicBezTo>
                  <a:cubicBezTo>
                    <a:pt x="579" y="852"/>
                    <a:pt x="712" y="630"/>
                    <a:pt x="668" y="408"/>
                  </a:cubicBezTo>
                  <a:cubicBezTo>
                    <a:pt x="668" y="168"/>
                    <a:pt x="525" y="0"/>
                    <a:pt x="367"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4"/>
            <p:cNvSpPr/>
            <p:nvPr/>
          </p:nvSpPr>
          <p:spPr>
            <a:xfrm>
              <a:off x="1280320" y="3051838"/>
              <a:ext cx="36721" cy="48981"/>
            </a:xfrm>
            <a:custGeom>
              <a:rect b="b" l="l" r="r" t="t"/>
              <a:pathLst>
                <a:path extrusionOk="0" h="951" w="713">
                  <a:moveTo>
                    <a:pt x="367" y="1"/>
                  </a:moveTo>
                  <a:cubicBezTo>
                    <a:pt x="349" y="1"/>
                    <a:pt x="331" y="3"/>
                    <a:pt x="312" y="8"/>
                  </a:cubicBezTo>
                  <a:cubicBezTo>
                    <a:pt x="90" y="141"/>
                    <a:pt x="1" y="363"/>
                    <a:pt x="45" y="586"/>
                  </a:cubicBezTo>
                  <a:cubicBezTo>
                    <a:pt x="45" y="819"/>
                    <a:pt x="181" y="950"/>
                    <a:pt x="334" y="950"/>
                  </a:cubicBezTo>
                  <a:cubicBezTo>
                    <a:pt x="356" y="950"/>
                    <a:pt x="379" y="947"/>
                    <a:pt x="401" y="942"/>
                  </a:cubicBezTo>
                  <a:cubicBezTo>
                    <a:pt x="579" y="853"/>
                    <a:pt x="713" y="630"/>
                    <a:pt x="668" y="408"/>
                  </a:cubicBezTo>
                  <a:cubicBezTo>
                    <a:pt x="668" y="169"/>
                    <a:pt x="525" y="1"/>
                    <a:pt x="367" y="1"/>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4"/>
            <p:cNvSpPr/>
            <p:nvPr/>
          </p:nvSpPr>
          <p:spPr>
            <a:xfrm>
              <a:off x="1225366" y="3063323"/>
              <a:ext cx="36721" cy="48930"/>
            </a:xfrm>
            <a:custGeom>
              <a:rect b="b" l="l" r="r" t="t"/>
              <a:pathLst>
                <a:path extrusionOk="0" h="950" w="713">
                  <a:moveTo>
                    <a:pt x="367" y="0"/>
                  </a:moveTo>
                  <a:cubicBezTo>
                    <a:pt x="349" y="0"/>
                    <a:pt x="330" y="2"/>
                    <a:pt x="312" y="7"/>
                  </a:cubicBezTo>
                  <a:cubicBezTo>
                    <a:pt x="89" y="140"/>
                    <a:pt x="0" y="363"/>
                    <a:pt x="45" y="585"/>
                  </a:cubicBezTo>
                  <a:cubicBezTo>
                    <a:pt x="45" y="818"/>
                    <a:pt x="181" y="950"/>
                    <a:pt x="333" y="950"/>
                  </a:cubicBezTo>
                  <a:cubicBezTo>
                    <a:pt x="356" y="950"/>
                    <a:pt x="378" y="947"/>
                    <a:pt x="401" y="941"/>
                  </a:cubicBezTo>
                  <a:cubicBezTo>
                    <a:pt x="579" y="808"/>
                    <a:pt x="712" y="630"/>
                    <a:pt x="668" y="407"/>
                  </a:cubicBezTo>
                  <a:cubicBezTo>
                    <a:pt x="668" y="168"/>
                    <a:pt x="525" y="0"/>
                    <a:pt x="367" y="0"/>
                  </a:cubicBezTo>
                  <a:close/>
                </a:path>
              </a:pathLst>
            </a:custGeom>
            <a:solidFill>
              <a:srgbClr val="FFEF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7" name="Google Shape;1067;p44"/>
          <p:cNvGrpSpPr/>
          <p:nvPr/>
        </p:nvGrpSpPr>
        <p:grpSpPr>
          <a:xfrm>
            <a:off x="-171595" y="4624384"/>
            <a:ext cx="9487655" cy="1187601"/>
            <a:chOff x="-171595" y="4624384"/>
            <a:chExt cx="9487655" cy="1187601"/>
          </a:xfrm>
        </p:grpSpPr>
        <p:sp>
          <p:nvSpPr>
            <p:cNvPr id="1068" name="Google Shape;1068;p44"/>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4"/>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4"/>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4"/>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4"/>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073" name="Shape 1073"/>
        <p:cNvGrpSpPr/>
        <p:nvPr/>
      </p:nvGrpSpPr>
      <p:grpSpPr>
        <a:xfrm>
          <a:off x="0" y="0"/>
          <a:ext cx="0" cy="0"/>
          <a:chOff x="0" y="0"/>
          <a:chExt cx="0" cy="0"/>
        </a:xfrm>
      </p:grpSpPr>
      <p:grpSp>
        <p:nvGrpSpPr>
          <p:cNvPr id="1074" name="Google Shape;1074;p45"/>
          <p:cNvGrpSpPr/>
          <p:nvPr/>
        </p:nvGrpSpPr>
        <p:grpSpPr>
          <a:xfrm flipH="1">
            <a:off x="6054926" y="839468"/>
            <a:ext cx="1898715" cy="980354"/>
            <a:chOff x="894225" y="2560000"/>
            <a:chExt cx="1669200" cy="861850"/>
          </a:xfrm>
        </p:grpSpPr>
        <p:sp>
          <p:nvSpPr>
            <p:cNvPr id="1075" name="Google Shape;1075;p45"/>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5"/>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5"/>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5"/>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5"/>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5"/>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45"/>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5"/>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3" name="Google Shape;1083;p45"/>
          <p:cNvGrpSpPr/>
          <p:nvPr/>
        </p:nvGrpSpPr>
        <p:grpSpPr>
          <a:xfrm>
            <a:off x="1104964" y="1017809"/>
            <a:ext cx="1722781" cy="889602"/>
            <a:chOff x="894225" y="2560000"/>
            <a:chExt cx="1669200" cy="861850"/>
          </a:xfrm>
        </p:grpSpPr>
        <p:sp>
          <p:nvSpPr>
            <p:cNvPr id="1084" name="Google Shape;1084;p45"/>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5"/>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45"/>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45"/>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45"/>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45"/>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45"/>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45"/>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2" name="Google Shape;1092;p45"/>
          <p:cNvGrpSpPr/>
          <p:nvPr/>
        </p:nvGrpSpPr>
        <p:grpSpPr>
          <a:xfrm>
            <a:off x="-171595" y="4624384"/>
            <a:ext cx="9487655" cy="1187601"/>
            <a:chOff x="-171595" y="4624384"/>
            <a:chExt cx="9487655" cy="1187601"/>
          </a:xfrm>
        </p:grpSpPr>
        <p:sp>
          <p:nvSpPr>
            <p:cNvPr id="1093" name="Google Shape;1093;p45"/>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45"/>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45"/>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5"/>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45"/>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8" name="Google Shape;1098;p45"/>
          <p:cNvGrpSpPr/>
          <p:nvPr/>
        </p:nvGrpSpPr>
        <p:grpSpPr>
          <a:xfrm>
            <a:off x="-1319884" y="-563123"/>
            <a:ext cx="4632438" cy="5895419"/>
            <a:chOff x="-1319884" y="-563123"/>
            <a:chExt cx="4632438" cy="5895419"/>
          </a:xfrm>
        </p:grpSpPr>
        <p:sp>
          <p:nvSpPr>
            <p:cNvPr id="1099" name="Google Shape;1099;p45"/>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45"/>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5"/>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5"/>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45"/>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45"/>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5"/>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45"/>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5"/>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5"/>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5"/>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5"/>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5"/>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5"/>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5"/>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5"/>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5"/>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5"/>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5"/>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5"/>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9" name="Google Shape;1119;p45"/>
          <p:cNvGrpSpPr/>
          <p:nvPr/>
        </p:nvGrpSpPr>
        <p:grpSpPr>
          <a:xfrm flipH="1">
            <a:off x="5833678" y="-563123"/>
            <a:ext cx="4632438" cy="5895419"/>
            <a:chOff x="-1186534" y="-563123"/>
            <a:chExt cx="4632438" cy="5895419"/>
          </a:xfrm>
        </p:grpSpPr>
        <p:sp>
          <p:nvSpPr>
            <p:cNvPr id="1120" name="Google Shape;1120;p45"/>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5"/>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5"/>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5"/>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5"/>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5"/>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5"/>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5"/>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5"/>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5"/>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5"/>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5"/>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5"/>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5"/>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5"/>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5"/>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5"/>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5"/>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5"/>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5"/>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0" name="Google Shape;1140;p45"/>
          <p:cNvSpPr txBox="1"/>
          <p:nvPr>
            <p:ph idx="1" type="subTitle"/>
          </p:nvPr>
        </p:nvSpPr>
        <p:spPr>
          <a:xfrm>
            <a:off x="744200" y="2283600"/>
            <a:ext cx="2268600" cy="514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sz="2500">
                <a:latin typeface="Vidaloka"/>
                <a:ea typeface="Vidaloka"/>
                <a:cs typeface="Vidaloka"/>
                <a:sym typeface="Vidaloka"/>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141" name="Google Shape;1141;p45"/>
          <p:cNvSpPr txBox="1"/>
          <p:nvPr>
            <p:ph idx="2" type="subTitle"/>
          </p:nvPr>
        </p:nvSpPr>
        <p:spPr>
          <a:xfrm>
            <a:off x="6131200" y="2283600"/>
            <a:ext cx="2268600" cy="514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sz="2500">
                <a:latin typeface="Vidaloka"/>
                <a:ea typeface="Vidaloka"/>
                <a:cs typeface="Vidaloka"/>
                <a:sym typeface="Vidaloka"/>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142" name="Google Shape;1142;p45"/>
          <p:cNvSpPr txBox="1"/>
          <p:nvPr>
            <p:ph idx="3" type="subTitle"/>
          </p:nvPr>
        </p:nvSpPr>
        <p:spPr>
          <a:xfrm>
            <a:off x="929150" y="2798100"/>
            <a:ext cx="1898700" cy="572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143" name="Google Shape;1143;p45"/>
          <p:cNvSpPr txBox="1"/>
          <p:nvPr>
            <p:ph idx="4" type="subTitle"/>
          </p:nvPr>
        </p:nvSpPr>
        <p:spPr>
          <a:xfrm>
            <a:off x="6316150" y="2798100"/>
            <a:ext cx="1898700" cy="572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144" name="Google Shape;1144;p45"/>
          <p:cNvSpPr txBox="1"/>
          <p:nvPr>
            <p:ph type="title"/>
          </p:nvPr>
        </p:nvSpPr>
        <p:spPr>
          <a:xfrm>
            <a:off x="1554775" y="445025"/>
            <a:ext cx="60345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145" name="Shape 1145"/>
        <p:cNvGrpSpPr/>
        <p:nvPr/>
      </p:nvGrpSpPr>
      <p:grpSpPr>
        <a:xfrm>
          <a:off x="0" y="0"/>
          <a:ext cx="0" cy="0"/>
          <a:chOff x="0" y="0"/>
          <a:chExt cx="0" cy="0"/>
        </a:xfrm>
      </p:grpSpPr>
      <p:grpSp>
        <p:nvGrpSpPr>
          <p:cNvPr id="1146" name="Google Shape;1146;p46"/>
          <p:cNvGrpSpPr/>
          <p:nvPr/>
        </p:nvGrpSpPr>
        <p:grpSpPr>
          <a:xfrm flipH="1">
            <a:off x="6557540" y="1118367"/>
            <a:ext cx="1547015" cy="798763"/>
            <a:chOff x="894225" y="2560000"/>
            <a:chExt cx="1669200" cy="861850"/>
          </a:xfrm>
        </p:grpSpPr>
        <p:sp>
          <p:nvSpPr>
            <p:cNvPr id="1147" name="Google Shape;1147;p46"/>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6"/>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6"/>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6"/>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6"/>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6"/>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6"/>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6"/>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5" name="Google Shape;1155;p46"/>
          <p:cNvGrpSpPr/>
          <p:nvPr/>
        </p:nvGrpSpPr>
        <p:grpSpPr>
          <a:xfrm>
            <a:off x="719990" y="1255248"/>
            <a:ext cx="1547015" cy="798763"/>
            <a:chOff x="894225" y="2560000"/>
            <a:chExt cx="1669200" cy="861850"/>
          </a:xfrm>
        </p:grpSpPr>
        <p:sp>
          <p:nvSpPr>
            <p:cNvPr id="1156" name="Google Shape;1156;p46"/>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6"/>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6"/>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6"/>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6"/>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6"/>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6"/>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6"/>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4" name="Google Shape;1164;p46"/>
          <p:cNvGrpSpPr/>
          <p:nvPr/>
        </p:nvGrpSpPr>
        <p:grpSpPr>
          <a:xfrm>
            <a:off x="-171595" y="4624384"/>
            <a:ext cx="9487655" cy="1187601"/>
            <a:chOff x="-171595" y="4624384"/>
            <a:chExt cx="9487655" cy="1187601"/>
          </a:xfrm>
        </p:grpSpPr>
        <p:sp>
          <p:nvSpPr>
            <p:cNvPr id="1165" name="Google Shape;1165;p46"/>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6"/>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6"/>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6"/>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6"/>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0" name="Google Shape;1170;p46"/>
          <p:cNvGrpSpPr/>
          <p:nvPr/>
        </p:nvGrpSpPr>
        <p:grpSpPr>
          <a:xfrm>
            <a:off x="-1319884" y="-563123"/>
            <a:ext cx="4632438" cy="5895419"/>
            <a:chOff x="-1319884" y="-563123"/>
            <a:chExt cx="4632438" cy="5895419"/>
          </a:xfrm>
        </p:grpSpPr>
        <p:sp>
          <p:nvSpPr>
            <p:cNvPr id="1171" name="Google Shape;1171;p46"/>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6"/>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6"/>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6"/>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6"/>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6"/>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6"/>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6"/>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6"/>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6"/>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6"/>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6"/>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6"/>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6"/>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6"/>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6"/>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6"/>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6"/>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6"/>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6"/>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1" name="Google Shape;1191;p46"/>
          <p:cNvGrpSpPr/>
          <p:nvPr/>
        </p:nvGrpSpPr>
        <p:grpSpPr>
          <a:xfrm flipH="1">
            <a:off x="5833678" y="-563123"/>
            <a:ext cx="4632438" cy="5895419"/>
            <a:chOff x="-1186534" y="-563123"/>
            <a:chExt cx="4632438" cy="5895419"/>
          </a:xfrm>
        </p:grpSpPr>
        <p:sp>
          <p:nvSpPr>
            <p:cNvPr id="1192" name="Google Shape;1192;p46"/>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6"/>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6"/>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6"/>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6"/>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6"/>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6"/>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6"/>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6"/>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6"/>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6"/>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6"/>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6"/>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6"/>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6"/>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6"/>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6"/>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6"/>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6"/>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6"/>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2" name="Google Shape;1212;p46"/>
          <p:cNvSpPr txBox="1"/>
          <p:nvPr>
            <p:ph type="title"/>
          </p:nvPr>
        </p:nvSpPr>
        <p:spPr>
          <a:xfrm>
            <a:off x="720000" y="2654288"/>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13" name="Google Shape;1213;p46"/>
          <p:cNvSpPr txBox="1"/>
          <p:nvPr>
            <p:ph idx="1" type="subTitle"/>
          </p:nvPr>
        </p:nvSpPr>
        <p:spPr>
          <a:xfrm>
            <a:off x="720000" y="3240831"/>
            <a:ext cx="2336400" cy="709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14" name="Google Shape;1214;p46"/>
          <p:cNvSpPr txBox="1"/>
          <p:nvPr>
            <p:ph idx="2" type="title"/>
          </p:nvPr>
        </p:nvSpPr>
        <p:spPr>
          <a:xfrm>
            <a:off x="3403800" y="2654288"/>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15" name="Google Shape;1215;p46"/>
          <p:cNvSpPr txBox="1"/>
          <p:nvPr>
            <p:ph idx="3" type="subTitle"/>
          </p:nvPr>
        </p:nvSpPr>
        <p:spPr>
          <a:xfrm>
            <a:off x="3403800" y="3240831"/>
            <a:ext cx="2336400" cy="709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16" name="Google Shape;1216;p46"/>
          <p:cNvSpPr txBox="1"/>
          <p:nvPr>
            <p:ph idx="4" type="title"/>
          </p:nvPr>
        </p:nvSpPr>
        <p:spPr>
          <a:xfrm>
            <a:off x="6087600" y="2654288"/>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17" name="Google Shape;1217;p46"/>
          <p:cNvSpPr txBox="1"/>
          <p:nvPr>
            <p:ph idx="5" type="subTitle"/>
          </p:nvPr>
        </p:nvSpPr>
        <p:spPr>
          <a:xfrm>
            <a:off x="6087600" y="3240831"/>
            <a:ext cx="2336400" cy="709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18" name="Google Shape;1218;p46"/>
          <p:cNvSpPr txBox="1"/>
          <p:nvPr>
            <p:ph idx="6" type="title"/>
          </p:nvPr>
        </p:nvSpPr>
        <p:spPr>
          <a:xfrm>
            <a:off x="1818800" y="552869"/>
            <a:ext cx="5506500" cy="8844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219" name="Shape 1219"/>
        <p:cNvGrpSpPr/>
        <p:nvPr/>
      </p:nvGrpSpPr>
      <p:grpSpPr>
        <a:xfrm>
          <a:off x="0" y="0"/>
          <a:ext cx="0" cy="0"/>
          <a:chOff x="0" y="0"/>
          <a:chExt cx="0" cy="0"/>
        </a:xfrm>
      </p:grpSpPr>
      <p:grpSp>
        <p:nvGrpSpPr>
          <p:cNvPr id="1220" name="Google Shape;1220;p47"/>
          <p:cNvGrpSpPr/>
          <p:nvPr/>
        </p:nvGrpSpPr>
        <p:grpSpPr>
          <a:xfrm>
            <a:off x="636916" y="1116103"/>
            <a:ext cx="1851977" cy="956136"/>
            <a:chOff x="894225" y="2560000"/>
            <a:chExt cx="1669200" cy="861850"/>
          </a:xfrm>
        </p:grpSpPr>
        <p:sp>
          <p:nvSpPr>
            <p:cNvPr id="1221" name="Google Shape;1221;p47"/>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7"/>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7"/>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7"/>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7"/>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7"/>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7"/>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7"/>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9" name="Google Shape;1229;p47"/>
          <p:cNvGrpSpPr/>
          <p:nvPr/>
        </p:nvGrpSpPr>
        <p:grpSpPr>
          <a:xfrm flipH="1">
            <a:off x="6566565" y="1076854"/>
            <a:ext cx="1960142" cy="1011984"/>
            <a:chOff x="894225" y="2560000"/>
            <a:chExt cx="1669200" cy="861850"/>
          </a:xfrm>
        </p:grpSpPr>
        <p:sp>
          <p:nvSpPr>
            <p:cNvPr id="1230" name="Google Shape;1230;p47"/>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7"/>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7"/>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7"/>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7"/>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7"/>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7"/>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7"/>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8" name="Google Shape;1238;p47"/>
          <p:cNvGrpSpPr/>
          <p:nvPr/>
        </p:nvGrpSpPr>
        <p:grpSpPr>
          <a:xfrm>
            <a:off x="-171595" y="4624384"/>
            <a:ext cx="9487655" cy="1187601"/>
            <a:chOff x="-171595" y="4624384"/>
            <a:chExt cx="9487655" cy="1187601"/>
          </a:xfrm>
        </p:grpSpPr>
        <p:sp>
          <p:nvSpPr>
            <p:cNvPr id="1239" name="Google Shape;1239;p47"/>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7"/>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7"/>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7"/>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7"/>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4" name="Google Shape;1244;p47"/>
          <p:cNvGrpSpPr/>
          <p:nvPr/>
        </p:nvGrpSpPr>
        <p:grpSpPr>
          <a:xfrm>
            <a:off x="-1319884" y="-563123"/>
            <a:ext cx="4632438" cy="5895419"/>
            <a:chOff x="-1319884" y="-563123"/>
            <a:chExt cx="4632438" cy="5895419"/>
          </a:xfrm>
        </p:grpSpPr>
        <p:sp>
          <p:nvSpPr>
            <p:cNvPr id="1245" name="Google Shape;1245;p47"/>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7"/>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7"/>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7"/>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7"/>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7"/>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7"/>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7"/>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7"/>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7"/>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7"/>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7"/>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47"/>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7"/>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7"/>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7"/>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7"/>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7"/>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7"/>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7"/>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5" name="Google Shape;1265;p47"/>
          <p:cNvSpPr txBox="1"/>
          <p:nvPr>
            <p:ph type="title"/>
          </p:nvPr>
        </p:nvSpPr>
        <p:spPr>
          <a:xfrm>
            <a:off x="2403438" y="1919852"/>
            <a:ext cx="1851900" cy="527700"/>
          </a:xfrm>
          <a:prstGeom prst="rect">
            <a:avLst/>
          </a:prstGeom>
        </p:spPr>
        <p:txBody>
          <a:bodyPr anchorCtr="0" anchor="ctr" bIns="91425" lIns="91425" spcFirstLastPara="1" rIns="91425" wrap="square" tIns="91425">
            <a:noAutofit/>
          </a:bodyPr>
          <a:lstStyle>
            <a:lvl1pPr lvl="0" algn="l">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66" name="Google Shape;1266;p47"/>
          <p:cNvSpPr txBox="1"/>
          <p:nvPr>
            <p:ph idx="1" type="subTitle"/>
          </p:nvPr>
        </p:nvSpPr>
        <p:spPr>
          <a:xfrm>
            <a:off x="2403400" y="2373534"/>
            <a:ext cx="1851900" cy="4848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67" name="Google Shape;1267;p47"/>
          <p:cNvSpPr txBox="1"/>
          <p:nvPr>
            <p:ph idx="2" type="title"/>
          </p:nvPr>
        </p:nvSpPr>
        <p:spPr>
          <a:xfrm>
            <a:off x="5428114" y="1919852"/>
            <a:ext cx="1851900" cy="527700"/>
          </a:xfrm>
          <a:prstGeom prst="rect">
            <a:avLst/>
          </a:prstGeom>
        </p:spPr>
        <p:txBody>
          <a:bodyPr anchorCtr="0" anchor="ctr" bIns="91425" lIns="91425" spcFirstLastPara="1" rIns="91425" wrap="square" tIns="91425">
            <a:noAutofit/>
          </a:bodyPr>
          <a:lstStyle>
            <a:lvl1pPr lvl="0" algn="l">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68" name="Google Shape;1268;p47"/>
          <p:cNvSpPr txBox="1"/>
          <p:nvPr>
            <p:ph idx="3" type="subTitle"/>
          </p:nvPr>
        </p:nvSpPr>
        <p:spPr>
          <a:xfrm>
            <a:off x="5428114" y="2373534"/>
            <a:ext cx="1851900" cy="4848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69" name="Google Shape;1269;p47"/>
          <p:cNvSpPr txBox="1"/>
          <p:nvPr>
            <p:ph idx="4" type="title"/>
          </p:nvPr>
        </p:nvSpPr>
        <p:spPr>
          <a:xfrm>
            <a:off x="2403438" y="3206577"/>
            <a:ext cx="1851900" cy="527700"/>
          </a:xfrm>
          <a:prstGeom prst="rect">
            <a:avLst/>
          </a:prstGeom>
        </p:spPr>
        <p:txBody>
          <a:bodyPr anchorCtr="0" anchor="ctr" bIns="91425" lIns="91425" spcFirstLastPara="1" rIns="91425" wrap="square" tIns="91425">
            <a:noAutofit/>
          </a:bodyPr>
          <a:lstStyle>
            <a:lvl1pPr lvl="0" algn="l">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70" name="Google Shape;1270;p47"/>
          <p:cNvSpPr txBox="1"/>
          <p:nvPr>
            <p:ph idx="5" type="subTitle"/>
          </p:nvPr>
        </p:nvSpPr>
        <p:spPr>
          <a:xfrm>
            <a:off x="2403400" y="3660259"/>
            <a:ext cx="1851900" cy="4848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71" name="Google Shape;1271;p47"/>
          <p:cNvSpPr txBox="1"/>
          <p:nvPr>
            <p:ph idx="6" type="title"/>
          </p:nvPr>
        </p:nvSpPr>
        <p:spPr>
          <a:xfrm>
            <a:off x="5428114" y="3206577"/>
            <a:ext cx="1851900" cy="527700"/>
          </a:xfrm>
          <a:prstGeom prst="rect">
            <a:avLst/>
          </a:prstGeom>
        </p:spPr>
        <p:txBody>
          <a:bodyPr anchorCtr="0" anchor="ctr" bIns="91425" lIns="91425" spcFirstLastPara="1" rIns="91425" wrap="square" tIns="91425">
            <a:noAutofit/>
          </a:bodyPr>
          <a:lstStyle>
            <a:lvl1pPr lvl="0" algn="l">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72" name="Google Shape;1272;p47"/>
          <p:cNvSpPr txBox="1"/>
          <p:nvPr>
            <p:ph idx="7" type="subTitle"/>
          </p:nvPr>
        </p:nvSpPr>
        <p:spPr>
          <a:xfrm>
            <a:off x="5428114" y="3660259"/>
            <a:ext cx="1851900" cy="4848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73" name="Google Shape;1273;p47"/>
          <p:cNvSpPr txBox="1"/>
          <p:nvPr>
            <p:ph idx="8" type="title"/>
          </p:nvPr>
        </p:nvSpPr>
        <p:spPr>
          <a:xfrm>
            <a:off x="1613450" y="520719"/>
            <a:ext cx="5917200" cy="9489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1274" name="Google Shape;1274;p47"/>
          <p:cNvGrpSpPr/>
          <p:nvPr/>
        </p:nvGrpSpPr>
        <p:grpSpPr>
          <a:xfrm>
            <a:off x="7923672" y="-541387"/>
            <a:ext cx="2840167" cy="5183093"/>
            <a:chOff x="6475872" y="-541387"/>
            <a:chExt cx="2840167" cy="5183093"/>
          </a:xfrm>
        </p:grpSpPr>
        <p:sp>
          <p:nvSpPr>
            <p:cNvPr id="1275" name="Google Shape;1275;p47"/>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7"/>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7"/>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7"/>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7"/>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7"/>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7"/>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7"/>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7"/>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284" name="Shape 1284"/>
        <p:cNvGrpSpPr/>
        <p:nvPr/>
      </p:nvGrpSpPr>
      <p:grpSpPr>
        <a:xfrm>
          <a:off x="0" y="0"/>
          <a:ext cx="0" cy="0"/>
          <a:chOff x="0" y="0"/>
          <a:chExt cx="0" cy="0"/>
        </a:xfrm>
      </p:grpSpPr>
      <p:grpSp>
        <p:nvGrpSpPr>
          <p:cNvPr id="1285" name="Google Shape;1285;p48"/>
          <p:cNvGrpSpPr/>
          <p:nvPr/>
        </p:nvGrpSpPr>
        <p:grpSpPr>
          <a:xfrm flipH="1">
            <a:off x="6730115" y="1105392"/>
            <a:ext cx="1547015" cy="798763"/>
            <a:chOff x="894225" y="2560000"/>
            <a:chExt cx="1669200" cy="861850"/>
          </a:xfrm>
        </p:grpSpPr>
        <p:sp>
          <p:nvSpPr>
            <p:cNvPr id="1286" name="Google Shape;1286;p48"/>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8"/>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8"/>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8"/>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8"/>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8"/>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8"/>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48"/>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4" name="Google Shape;1294;p48"/>
          <p:cNvGrpSpPr/>
          <p:nvPr/>
        </p:nvGrpSpPr>
        <p:grpSpPr>
          <a:xfrm>
            <a:off x="810915" y="1053973"/>
            <a:ext cx="1547015" cy="798763"/>
            <a:chOff x="894225" y="2560000"/>
            <a:chExt cx="1669200" cy="861850"/>
          </a:xfrm>
        </p:grpSpPr>
        <p:sp>
          <p:nvSpPr>
            <p:cNvPr id="1295" name="Google Shape;1295;p48"/>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48"/>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8"/>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8"/>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48"/>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8"/>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48"/>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48"/>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3" name="Google Shape;1303;p48"/>
          <p:cNvGrpSpPr/>
          <p:nvPr/>
        </p:nvGrpSpPr>
        <p:grpSpPr>
          <a:xfrm>
            <a:off x="-171595" y="4624384"/>
            <a:ext cx="9487655" cy="1187601"/>
            <a:chOff x="-171595" y="4624384"/>
            <a:chExt cx="9487655" cy="1187601"/>
          </a:xfrm>
        </p:grpSpPr>
        <p:sp>
          <p:nvSpPr>
            <p:cNvPr id="1304" name="Google Shape;1304;p48"/>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48"/>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48"/>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48"/>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48"/>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9" name="Google Shape;1309;p48"/>
          <p:cNvGrpSpPr/>
          <p:nvPr/>
        </p:nvGrpSpPr>
        <p:grpSpPr>
          <a:xfrm>
            <a:off x="-1319884" y="-563123"/>
            <a:ext cx="4632438" cy="5895419"/>
            <a:chOff x="-1319884" y="-563123"/>
            <a:chExt cx="4632438" cy="5895419"/>
          </a:xfrm>
        </p:grpSpPr>
        <p:sp>
          <p:nvSpPr>
            <p:cNvPr id="1310" name="Google Shape;1310;p48"/>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48"/>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8"/>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8"/>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8"/>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8"/>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8"/>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8"/>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8"/>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8"/>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8"/>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8"/>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8"/>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8"/>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8"/>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8"/>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48"/>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8"/>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48"/>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48"/>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0" name="Google Shape;1330;p48"/>
          <p:cNvGrpSpPr/>
          <p:nvPr/>
        </p:nvGrpSpPr>
        <p:grpSpPr>
          <a:xfrm flipH="1">
            <a:off x="5833678" y="-563123"/>
            <a:ext cx="4632438" cy="5895419"/>
            <a:chOff x="-1186534" y="-563123"/>
            <a:chExt cx="4632438" cy="5895419"/>
          </a:xfrm>
        </p:grpSpPr>
        <p:sp>
          <p:nvSpPr>
            <p:cNvPr id="1331" name="Google Shape;1331;p48"/>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48"/>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48"/>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48"/>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48"/>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48"/>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48"/>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48"/>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48"/>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48"/>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48"/>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48"/>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48"/>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8"/>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48"/>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8"/>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8"/>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48"/>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48"/>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8"/>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1" name="Google Shape;1351;p48"/>
          <p:cNvSpPr txBox="1"/>
          <p:nvPr>
            <p:ph type="title"/>
          </p:nvPr>
        </p:nvSpPr>
        <p:spPr>
          <a:xfrm>
            <a:off x="1007675" y="2084788"/>
            <a:ext cx="1730400" cy="3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52" name="Google Shape;1352;p48"/>
          <p:cNvSpPr txBox="1"/>
          <p:nvPr>
            <p:ph idx="1" type="subTitle"/>
          </p:nvPr>
        </p:nvSpPr>
        <p:spPr>
          <a:xfrm>
            <a:off x="1007675" y="2453963"/>
            <a:ext cx="1730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53" name="Google Shape;1353;p48"/>
          <p:cNvSpPr txBox="1"/>
          <p:nvPr>
            <p:ph idx="2" type="title"/>
          </p:nvPr>
        </p:nvSpPr>
        <p:spPr>
          <a:xfrm>
            <a:off x="3706824" y="2084788"/>
            <a:ext cx="1730400" cy="3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54" name="Google Shape;1354;p48"/>
          <p:cNvSpPr txBox="1"/>
          <p:nvPr>
            <p:ph idx="3" type="subTitle"/>
          </p:nvPr>
        </p:nvSpPr>
        <p:spPr>
          <a:xfrm>
            <a:off x="3706823" y="2453963"/>
            <a:ext cx="1730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55" name="Google Shape;1355;p48"/>
          <p:cNvSpPr txBox="1"/>
          <p:nvPr>
            <p:ph idx="4" type="title"/>
          </p:nvPr>
        </p:nvSpPr>
        <p:spPr>
          <a:xfrm>
            <a:off x="1007675" y="3595825"/>
            <a:ext cx="1730400" cy="3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56" name="Google Shape;1356;p48"/>
          <p:cNvSpPr txBox="1"/>
          <p:nvPr>
            <p:ph idx="5" type="subTitle"/>
          </p:nvPr>
        </p:nvSpPr>
        <p:spPr>
          <a:xfrm>
            <a:off x="1007675" y="3964925"/>
            <a:ext cx="1730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57" name="Google Shape;1357;p48"/>
          <p:cNvSpPr txBox="1"/>
          <p:nvPr>
            <p:ph idx="6" type="title"/>
          </p:nvPr>
        </p:nvSpPr>
        <p:spPr>
          <a:xfrm>
            <a:off x="3706824" y="3595825"/>
            <a:ext cx="1730400" cy="3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58" name="Google Shape;1358;p48"/>
          <p:cNvSpPr txBox="1"/>
          <p:nvPr>
            <p:ph idx="7" type="subTitle"/>
          </p:nvPr>
        </p:nvSpPr>
        <p:spPr>
          <a:xfrm>
            <a:off x="3706823" y="3964925"/>
            <a:ext cx="1730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59" name="Google Shape;1359;p48"/>
          <p:cNvSpPr txBox="1"/>
          <p:nvPr>
            <p:ph idx="8" type="title"/>
          </p:nvPr>
        </p:nvSpPr>
        <p:spPr>
          <a:xfrm>
            <a:off x="6406100" y="2084788"/>
            <a:ext cx="1730400" cy="3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60" name="Google Shape;1360;p48"/>
          <p:cNvSpPr txBox="1"/>
          <p:nvPr>
            <p:ph idx="9" type="subTitle"/>
          </p:nvPr>
        </p:nvSpPr>
        <p:spPr>
          <a:xfrm>
            <a:off x="6406099" y="2453963"/>
            <a:ext cx="1730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1" name="Google Shape;1361;p48"/>
          <p:cNvSpPr txBox="1"/>
          <p:nvPr>
            <p:ph idx="13" type="title"/>
          </p:nvPr>
        </p:nvSpPr>
        <p:spPr>
          <a:xfrm>
            <a:off x="6406100" y="3595825"/>
            <a:ext cx="1730400" cy="3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62" name="Google Shape;1362;p48"/>
          <p:cNvSpPr txBox="1"/>
          <p:nvPr>
            <p:ph idx="14" type="subTitle"/>
          </p:nvPr>
        </p:nvSpPr>
        <p:spPr>
          <a:xfrm>
            <a:off x="6406099" y="3964925"/>
            <a:ext cx="1730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3" name="Google Shape;1363;p48"/>
          <p:cNvSpPr txBox="1"/>
          <p:nvPr>
            <p:ph idx="15" type="title"/>
          </p:nvPr>
        </p:nvSpPr>
        <p:spPr>
          <a:xfrm>
            <a:off x="1672125" y="532904"/>
            <a:ext cx="5799900" cy="9246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364" name="Shape 1364"/>
        <p:cNvGrpSpPr/>
        <p:nvPr/>
      </p:nvGrpSpPr>
      <p:grpSpPr>
        <a:xfrm>
          <a:off x="0" y="0"/>
          <a:ext cx="0" cy="0"/>
          <a:chOff x="0" y="0"/>
          <a:chExt cx="0" cy="0"/>
        </a:xfrm>
      </p:grpSpPr>
      <p:sp>
        <p:nvSpPr>
          <p:cNvPr id="1365" name="Google Shape;1365;p49"/>
          <p:cNvSpPr txBox="1"/>
          <p:nvPr>
            <p:ph hasCustomPrompt="1" type="title"/>
          </p:nvPr>
        </p:nvSpPr>
        <p:spPr>
          <a:xfrm>
            <a:off x="2660850" y="551300"/>
            <a:ext cx="3822300" cy="58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3700">
                <a:solidFill>
                  <a:schemeClr val="accen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66" name="Google Shape;1366;p49"/>
          <p:cNvSpPr txBox="1"/>
          <p:nvPr>
            <p:ph idx="1" type="subTitle"/>
          </p:nvPr>
        </p:nvSpPr>
        <p:spPr>
          <a:xfrm>
            <a:off x="2660850" y="1135050"/>
            <a:ext cx="38223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7" name="Google Shape;1367;p49"/>
          <p:cNvSpPr txBox="1"/>
          <p:nvPr>
            <p:ph hasCustomPrompt="1" idx="2" type="title"/>
          </p:nvPr>
        </p:nvSpPr>
        <p:spPr>
          <a:xfrm>
            <a:off x="2660850" y="1931248"/>
            <a:ext cx="3822300" cy="58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3700">
                <a:solidFill>
                  <a:schemeClr val="accen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68" name="Google Shape;1368;p49"/>
          <p:cNvSpPr txBox="1"/>
          <p:nvPr>
            <p:ph idx="3" type="subTitle"/>
          </p:nvPr>
        </p:nvSpPr>
        <p:spPr>
          <a:xfrm>
            <a:off x="2660850" y="2514993"/>
            <a:ext cx="38223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9" name="Google Shape;1369;p49"/>
          <p:cNvSpPr txBox="1"/>
          <p:nvPr>
            <p:ph hasCustomPrompt="1" idx="4" type="title"/>
          </p:nvPr>
        </p:nvSpPr>
        <p:spPr>
          <a:xfrm>
            <a:off x="2660850" y="3315386"/>
            <a:ext cx="3822300" cy="58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3700">
                <a:solidFill>
                  <a:schemeClr val="accen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70" name="Google Shape;1370;p49"/>
          <p:cNvSpPr txBox="1"/>
          <p:nvPr>
            <p:ph idx="5" type="subTitle"/>
          </p:nvPr>
        </p:nvSpPr>
        <p:spPr>
          <a:xfrm>
            <a:off x="2660850" y="3899135"/>
            <a:ext cx="38223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1371" name="Google Shape;1371;p49"/>
          <p:cNvGrpSpPr/>
          <p:nvPr/>
        </p:nvGrpSpPr>
        <p:grpSpPr>
          <a:xfrm flipH="1">
            <a:off x="6330742" y="1336511"/>
            <a:ext cx="1855316" cy="1023102"/>
            <a:chOff x="894225" y="2560000"/>
            <a:chExt cx="1669200" cy="861850"/>
          </a:xfrm>
        </p:grpSpPr>
        <p:sp>
          <p:nvSpPr>
            <p:cNvPr id="1372" name="Google Shape;1372;p49"/>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49"/>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49"/>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49"/>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49"/>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49"/>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49"/>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49"/>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0" name="Google Shape;1380;p49"/>
          <p:cNvGrpSpPr/>
          <p:nvPr/>
        </p:nvGrpSpPr>
        <p:grpSpPr>
          <a:xfrm>
            <a:off x="-171595" y="4624384"/>
            <a:ext cx="9487655" cy="1187601"/>
            <a:chOff x="-171595" y="4624384"/>
            <a:chExt cx="9487655" cy="1187601"/>
          </a:xfrm>
        </p:grpSpPr>
        <p:sp>
          <p:nvSpPr>
            <p:cNvPr id="1381" name="Google Shape;1381;p49"/>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9"/>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49"/>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49"/>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49"/>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6" name="Google Shape;1386;p49"/>
          <p:cNvGrpSpPr/>
          <p:nvPr/>
        </p:nvGrpSpPr>
        <p:grpSpPr>
          <a:xfrm flipH="1">
            <a:off x="5833678" y="-563123"/>
            <a:ext cx="4632438" cy="5895419"/>
            <a:chOff x="-1186534" y="-563123"/>
            <a:chExt cx="4632438" cy="5895419"/>
          </a:xfrm>
        </p:grpSpPr>
        <p:sp>
          <p:nvSpPr>
            <p:cNvPr id="1387" name="Google Shape;1387;p49"/>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49"/>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49"/>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49"/>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49"/>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49"/>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49"/>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49"/>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9"/>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49"/>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49"/>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49"/>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49"/>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49"/>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9"/>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49"/>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49"/>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49"/>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49"/>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49"/>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7" name="Google Shape;1407;p49"/>
          <p:cNvGrpSpPr/>
          <p:nvPr/>
        </p:nvGrpSpPr>
        <p:grpSpPr>
          <a:xfrm>
            <a:off x="715121" y="932937"/>
            <a:ext cx="2300325" cy="1187629"/>
            <a:chOff x="894225" y="2560000"/>
            <a:chExt cx="1669200" cy="861850"/>
          </a:xfrm>
        </p:grpSpPr>
        <p:sp>
          <p:nvSpPr>
            <p:cNvPr id="1408" name="Google Shape;1408;p49"/>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49"/>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49"/>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49"/>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49"/>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9"/>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49"/>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49"/>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6" name="Google Shape;1416;p49"/>
          <p:cNvGrpSpPr/>
          <p:nvPr/>
        </p:nvGrpSpPr>
        <p:grpSpPr>
          <a:xfrm>
            <a:off x="-1543203" y="-541387"/>
            <a:ext cx="2840167" cy="5183093"/>
            <a:chOff x="-171603" y="-541387"/>
            <a:chExt cx="2840167" cy="5183093"/>
          </a:xfrm>
        </p:grpSpPr>
        <p:sp>
          <p:nvSpPr>
            <p:cNvPr id="1417" name="Google Shape;1417;p49"/>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49"/>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49"/>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49"/>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49"/>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49"/>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49"/>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49"/>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49"/>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1426" name="Shape 1426"/>
        <p:cNvGrpSpPr/>
        <p:nvPr/>
      </p:nvGrpSpPr>
      <p:grpSpPr>
        <a:xfrm>
          <a:off x="0" y="0"/>
          <a:ext cx="0" cy="0"/>
          <a:chOff x="0" y="0"/>
          <a:chExt cx="0" cy="0"/>
        </a:xfrm>
      </p:grpSpPr>
      <p:grpSp>
        <p:nvGrpSpPr>
          <p:cNvPr id="1427" name="Google Shape;1427;p50"/>
          <p:cNvGrpSpPr/>
          <p:nvPr/>
        </p:nvGrpSpPr>
        <p:grpSpPr>
          <a:xfrm>
            <a:off x="-171595" y="4624384"/>
            <a:ext cx="9487655" cy="1187601"/>
            <a:chOff x="-171595" y="4624384"/>
            <a:chExt cx="9487655" cy="1187601"/>
          </a:xfrm>
        </p:grpSpPr>
        <p:sp>
          <p:nvSpPr>
            <p:cNvPr id="1428" name="Google Shape;1428;p50"/>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50"/>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50"/>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50"/>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50"/>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3" name="Google Shape;1433;p50"/>
          <p:cNvSpPr txBox="1"/>
          <p:nvPr>
            <p:ph type="title"/>
          </p:nvPr>
        </p:nvSpPr>
        <p:spPr>
          <a:xfrm>
            <a:off x="720000" y="3349345"/>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434" name="Google Shape;1434;p50"/>
          <p:cNvSpPr txBox="1"/>
          <p:nvPr>
            <p:ph idx="1" type="subTitle"/>
          </p:nvPr>
        </p:nvSpPr>
        <p:spPr>
          <a:xfrm>
            <a:off x="1005750" y="3776624"/>
            <a:ext cx="17649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35" name="Google Shape;1435;p50"/>
          <p:cNvSpPr txBox="1"/>
          <p:nvPr>
            <p:ph idx="2" type="title"/>
          </p:nvPr>
        </p:nvSpPr>
        <p:spPr>
          <a:xfrm>
            <a:off x="3403800" y="3349345"/>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436" name="Google Shape;1436;p50"/>
          <p:cNvSpPr txBox="1"/>
          <p:nvPr>
            <p:ph idx="3" type="subTitle"/>
          </p:nvPr>
        </p:nvSpPr>
        <p:spPr>
          <a:xfrm>
            <a:off x="3689550" y="3776624"/>
            <a:ext cx="17649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37" name="Google Shape;1437;p50"/>
          <p:cNvSpPr txBox="1"/>
          <p:nvPr>
            <p:ph idx="4" type="title"/>
          </p:nvPr>
        </p:nvSpPr>
        <p:spPr>
          <a:xfrm>
            <a:off x="6087600" y="3349345"/>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438" name="Google Shape;1438;p50"/>
          <p:cNvSpPr txBox="1"/>
          <p:nvPr>
            <p:ph idx="5" type="subTitle"/>
          </p:nvPr>
        </p:nvSpPr>
        <p:spPr>
          <a:xfrm>
            <a:off x="6373350" y="3776624"/>
            <a:ext cx="1764900" cy="57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39" name="Google Shape;1439;p50"/>
          <p:cNvSpPr txBox="1"/>
          <p:nvPr>
            <p:ph hasCustomPrompt="1" idx="6" type="title"/>
          </p:nvPr>
        </p:nvSpPr>
        <p:spPr>
          <a:xfrm>
            <a:off x="3502050" y="1376175"/>
            <a:ext cx="2139900" cy="58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a:solidFill>
                  <a:schemeClr val="accen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440" name="Google Shape;1440;p50"/>
          <p:cNvSpPr txBox="1"/>
          <p:nvPr>
            <p:ph hasCustomPrompt="1" idx="7" type="title"/>
          </p:nvPr>
        </p:nvSpPr>
        <p:spPr>
          <a:xfrm>
            <a:off x="818250" y="1376175"/>
            <a:ext cx="2139900" cy="58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a:solidFill>
                  <a:schemeClr val="accen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441" name="Google Shape;1441;p50"/>
          <p:cNvSpPr txBox="1"/>
          <p:nvPr>
            <p:ph hasCustomPrompt="1" idx="8" type="title"/>
          </p:nvPr>
        </p:nvSpPr>
        <p:spPr>
          <a:xfrm>
            <a:off x="6185850" y="1376175"/>
            <a:ext cx="2139900" cy="583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a:solidFill>
                  <a:schemeClr val="accen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442" name="Google Shape;1442;p50"/>
          <p:cNvSpPr txBox="1"/>
          <p:nvPr>
            <p:ph idx="9" type="title"/>
          </p:nvPr>
        </p:nvSpPr>
        <p:spPr>
          <a:xfrm>
            <a:off x="1554775" y="445025"/>
            <a:ext cx="60345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1443" name="Google Shape;1443;p50"/>
          <p:cNvGrpSpPr/>
          <p:nvPr/>
        </p:nvGrpSpPr>
        <p:grpSpPr>
          <a:xfrm flipH="1">
            <a:off x="6505015" y="1024030"/>
            <a:ext cx="1547015" cy="798763"/>
            <a:chOff x="894225" y="2560000"/>
            <a:chExt cx="1669200" cy="861850"/>
          </a:xfrm>
        </p:grpSpPr>
        <p:sp>
          <p:nvSpPr>
            <p:cNvPr id="1444" name="Google Shape;1444;p50"/>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50"/>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50"/>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50"/>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50"/>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50"/>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50"/>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50"/>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2" name="Google Shape;1452;p50"/>
          <p:cNvGrpSpPr/>
          <p:nvPr/>
        </p:nvGrpSpPr>
        <p:grpSpPr>
          <a:xfrm>
            <a:off x="1034865" y="1012739"/>
            <a:ext cx="1656180" cy="855041"/>
            <a:chOff x="894225" y="2560000"/>
            <a:chExt cx="1669200" cy="861850"/>
          </a:xfrm>
        </p:grpSpPr>
        <p:sp>
          <p:nvSpPr>
            <p:cNvPr id="1453" name="Google Shape;1453;p50"/>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50"/>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50"/>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50"/>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50"/>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50"/>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50"/>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50"/>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1" name="Google Shape;1461;p50"/>
          <p:cNvGrpSpPr/>
          <p:nvPr/>
        </p:nvGrpSpPr>
        <p:grpSpPr>
          <a:xfrm>
            <a:off x="-1319884" y="-563123"/>
            <a:ext cx="4632438" cy="5895419"/>
            <a:chOff x="-1319884" y="-563123"/>
            <a:chExt cx="4632438" cy="5895419"/>
          </a:xfrm>
        </p:grpSpPr>
        <p:sp>
          <p:nvSpPr>
            <p:cNvPr id="1462" name="Google Shape;1462;p50"/>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50"/>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50"/>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50"/>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50"/>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50"/>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50"/>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50"/>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50"/>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50"/>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50"/>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50"/>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50"/>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50"/>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50"/>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50"/>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50"/>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50"/>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50"/>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50"/>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2" name="Google Shape;1482;p50"/>
          <p:cNvGrpSpPr/>
          <p:nvPr/>
        </p:nvGrpSpPr>
        <p:grpSpPr>
          <a:xfrm flipH="1">
            <a:off x="5833678" y="-563123"/>
            <a:ext cx="4632438" cy="5895419"/>
            <a:chOff x="-1186534" y="-563123"/>
            <a:chExt cx="4632438" cy="5895419"/>
          </a:xfrm>
        </p:grpSpPr>
        <p:sp>
          <p:nvSpPr>
            <p:cNvPr id="1483" name="Google Shape;1483;p50"/>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50"/>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50"/>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50"/>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50"/>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50"/>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50"/>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50"/>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50"/>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50"/>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50"/>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50"/>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50"/>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50"/>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50"/>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50"/>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50"/>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50"/>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0"/>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50"/>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1503" name="Shape 1503"/>
        <p:cNvGrpSpPr/>
        <p:nvPr/>
      </p:nvGrpSpPr>
      <p:grpSpPr>
        <a:xfrm>
          <a:off x="0" y="0"/>
          <a:ext cx="0" cy="0"/>
          <a:chOff x="0" y="0"/>
          <a:chExt cx="0" cy="0"/>
        </a:xfrm>
      </p:grpSpPr>
      <p:sp>
        <p:nvSpPr>
          <p:cNvPr id="1504" name="Google Shape;1504;p51"/>
          <p:cNvSpPr txBox="1"/>
          <p:nvPr>
            <p:ph idx="1" type="subTitle"/>
          </p:nvPr>
        </p:nvSpPr>
        <p:spPr>
          <a:xfrm>
            <a:off x="1142403" y="2351138"/>
            <a:ext cx="3101700" cy="112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05" name="Google Shape;1505;p51"/>
          <p:cNvSpPr txBox="1"/>
          <p:nvPr>
            <p:ph type="title"/>
          </p:nvPr>
        </p:nvSpPr>
        <p:spPr>
          <a:xfrm>
            <a:off x="1142404" y="1664063"/>
            <a:ext cx="3604200" cy="741600"/>
          </a:xfrm>
          <a:prstGeom prst="rect">
            <a:avLst/>
          </a:prstGeom>
        </p:spPr>
        <p:txBody>
          <a:bodyPr anchorCtr="0" anchor="ctr" bIns="91425" lIns="91425" spcFirstLastPara="1" rIns="91425" wrap="square" tIns="91425">
            <a:noAutofit/>
          </a:bodyPr>
          <a:lstStyle>
            <a:lvl1pPr lvl="0" algn="l">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1506" name="Google Shape;1506;p51"/>
          <p:cNvGrpSpPr/>
          <p:nvPr/>
        </p:nvGrpSpPr>
        <p:grpSpPr>
          <a:xfrm>
            <a:off x="-171595" y="4624384"/>
            <a:ext cx="9487655" cy="1187601"/>
            <a:chOff x="-171595" y="4624384"/>
            <a:chExt cx="9487655" cy="1187601"/>
          </a:xfrm>
        </p:grpSpPr>
        <p:sp>
          <p:nvSpPr>
            <p:cNvPr id="1507" name="Google Shape;1507;p51"/>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51"/>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51"/>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51"/>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51"/>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2" name="Google Shape;1512;p51"/>
          <p:cNvGrpSpPr/>
          <p:nvPr/>
        </p:nvGrpSpPr>
        <p:grpSpPr>
          <a:xfrm flipH="1">
            <a:off x="6566565" y="543454"/>
            <a:ext cx="1960142" cy="1011984"/>
            <a:chOff x="894225" y="2560000"/>
            <a:chExt cx="1669200" cy="861850"/>
          </a:xfrm>
        </p:grpSpPr>
        <p:sp>
          <p:nvSpPr>
            <p:cNvPr id="1513" name="Google Shape;1513;p51"/>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51"/>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51"/>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51"/>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51"/>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51"/>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51"/>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51"/>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1" name="Google Shape;1521;p51"/>
          <p:cNvGrpSpPr/>
          <p:nvPr/>
        </p:nvGrpSpPr>
        <p:grpSpPr>
          <a:xfrm>
            <a:off x="7923672" y="-541387"/>
            <a:ext cx="2840167" cy="5183093"/>
            <a:chOff x="6475872" y="-541387"/>
            <a:chExt cx="2840167" cy="5183093"/>
          </a:xfrm>
        </p:grpSpPr>
        <p:sp>
          <p:nvSpPr>
            <p:cNvPr id="1522" name="Google Shape;1522;p51"/>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51"/>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51"/>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51"/>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51"/>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51"/>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51"/>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51"/>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51"/>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1" name="Google Shape;1531;p51"/>
          <p:cNvGrpSpPr/>
          <p:nvPr/>
        </p:nvGrpSpPr>
        <p:grpSpPr>
          <a:xfrm>
            <a:off x="865534" y="907858"/>
            <a:ext cx="1960142" cy="1011984"/>
            <a:chOff x="894225" y="2560000"/>
            <a:chExt cx="1669200" cy="861850"/>
          </a:xfrm>
        </p:grpSpPr>
        <p:sp>
          <p:nvSpPr>
            <p:cNvPr id="1532" name="Google Shape;1532;p51"/>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51"/>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51"/>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51"/>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51"/>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51"/>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51"/>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51"/>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0" name="Google Shape;1540;p51"/>
          <p:cNvGrpSpPr/>
          <p:nvPr/>
        </p:nvGrpSpPr>
        <p:grpSpPr>
          <a:xfrm>
            <a:off x="-1319884" y="-563123"/>
            <a:ext cx="4632438" cy="5895419"/>
            <a:chOff x="-1319884" y="-563123"/>
            <a:chExt cx="4632438" cy="5895419"/>
          </a:xfrm>
        </p:grpSpPr>
        <p:sp>
          <p:nvSpPr>
            <p:cNvPr id="1541" name="Google Shape;1541;p51"/>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51"/>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51"/>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51"/>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51"/>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51"/>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51"/>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51"/>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51"/>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51"/>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51"/>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51"/>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51"/>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51"/>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51"/>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51"/>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51"/>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51"/>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51"/>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51"/>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_1">
    <p:spTree>
      <p:nvGrpSpPr>
        <p:cNvPr id="1561" name="Shape 1561"/>
        <p:cNvGrpSpPr/>
        <p:nvPr/>
      </p:nvGrpSpPr>
      <p:grpSpPr>
        <a:xfrm>
          <a:off x="0" y="0"/>
          <a:ext cx="0" cy="0"/>
          <a:chOff x="0" y="0"/>
          <a:chExt cx="0" cy="0"/>
        </a:xfrm>
      </p:grpSpPr>
      <p:sp>
        <p:nvSpPr>
          <p:cNvPr id="1562" name="Google Shape;1562;p52"/>
          <p:cNvSpPr txBox="1"/>
          <p:nvPr>
            <p:ph idx="1" type="subTitle"/>
          </p:nvPr>
        </p:nvSpPr>
        <p:spPr>
          <a:xfrm>
            <a:off x="4814112" y="2471413"/>
            <a:ext cx="2862900" cy="1023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63" name="Google Shape;1563;p52"/>
          <p:cNvSpPr txBox="1"/>
          <p:nvPr>
            <p:ph type="title"/>
          </p:nvPr>
        </p:nvSpPr>
        <p:spPr>
          <a:xfrm>
            <a:off x="4814114" y="1771788"/>
            <a:ext cx="2862900" cy="741600"/>
          </a:xfrm>
          <a:prstGeom prst="rect">
            <a:avLst/>
          </a:prstGeom>
        </p:spPr>
        <p:txBody>
          <a:bodyPr anchorCtr="0" anchor="ctr" bIns="91425" lIns="91425" spcFirstLastPara="1" rIns="91425" wrap="square" tIns="91425">
            <a:noAutofit/>
          </a:bodyPr>
          <a:lstStyle>
            <a:lvl1pPr lvl="0" algn="l">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1564" name="Google Shape;1564;p52"/>
          <p:cNvGrpSpPr/>
          <p:nvPr/>
        </p:nvGrpSpPr>
        <p:grpSpPr>
          <a:xfrm>
            <a:off x="-171595" y="4624384"/>
            <a:ext cx="9487655" cy="1187601"/>
            <a:chOff x="-171595" y="4624384"/>
            <a:chExt cx="9487655" cy="1187601"/>
          </a:xfrm>
        </p:grpSpPr>
        <p:sp>
          <p:nvSpPr>
            <p:cNvPr id="1565" name="Google Shape;1565;p52"/>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52"/>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52"/>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2"/>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2"/>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0" name="Google Shape;1570;p52"/>
          <p:cNvGrpSpPr/>
          <p:nvPr/>
        </p:nvGrpSpPr>
        <p:grpSpPr>
          <a:xfrm>
            <a:off x="1034021" y="442437"/>
            <a:ext cx="2300325" cy="1187629"/>
            <a:chOff x="894225" y="2560000"/>
            <a:chExt cx="1669200" cy="861850"/>
          </a:xfrm>
        </p:grpSpPr>
        <p:sp>
          <p:nvSpPr>
            <p:cNvPr id="1571" name="Google Shape;1571;p52"/>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52"/>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52"/>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52"/>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52"/>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52"/>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52"/>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52"/>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9" name="Google Shape;1579;p52"/>
          <p:cNvGrpSpPr/>
          <p:nvPr/>
        </p:nvGrpSpPr>
        <p:grpSpPr>
          <a:xfrm>
            <a:off x="-1543203" y="-541387"/>
            <a:ext cx="2840167" cy="5183093"/>
            <a:chOff x="-171603" y="-541387"/>
            <a:chExt cx="2840167" cy="5183093"/>
          </a:xfrm>
        </p:grpSpPr>
        <p:sp>
          <p:nvSpPr>
            <p:cNvPr id="1580" name="Google Shape;1580;p52"/>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2"/>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2"/>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52"/>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52"/>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52"/>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52"/>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52"/>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52"/>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9" name="Google Shape;1589;p52"/>
          <p:cNvGrpSpPr/>
          <p:nvPr/>
        </p:nvGrpSpPr>
        <p:grpSpPr>
          <a:xfrm flipH="1">
            <a:off x="5983019" y="995946"/>
            <a:ext cx="1991856" cy="1098428"/>
            <a:chOff x="894225" y="2560000"/>
            <a:chExt cx="1669200" cy="861850"/>
          </a:xfrm>
        </p:grpSpPr>
        <p:sp>
          <p:nvSpPr>
            <p:cNvPr id="1590" name="Google Shape;1590;p52"/>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52"/>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52"/>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52"/>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52"/>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52"/>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52"/>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52"/>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8" name="Google Shape;1598;p52"/>
          <p:cNvGrpSpPr/>
          <p:nvPr/>
        </p:nvGrpSpPr>
        <p:grpSpPr>
          <a:xfrm flipH="1">
            <a:off x="5833678" y="-563123"/>
            <a:ext cx="4632438" cy="5895419"/>
            <a:chOff x="-1186534" y="-563123"/>
            <a:chExt cx="4632438" cy="5895419"/>
          </a:xfrm>
        </p:grpSpPr>
        <p:sp>
          <p:nvSpPr>
            <p:cNvPr id="1599" name="Google Shape;1599;p52"/>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52"/>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52"/>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52"/>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52"/>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52"/>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52"/>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52"/>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52"/>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52"/>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52"/>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52"/>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52"/>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52"/>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52"/>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52"/>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52"/>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52"/>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52"/>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52"/>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_1_1">
    <p:spTree>
      <p:nvGrpSpPr>
        <p:cNvPr id="1619" name="Shape 1619"/>
        <p:cNvGrpSpPr/>
        <p:nvPr/>
      </p:nvGrpSpPr>
      <p:grpSpPr>
        <a:xfrm>
          <a:off x="0" y="0"/>
          <a:ext cx="0" cy="0"/>
          <a:chOff x="0" y="0"/>
          <a:chExt cx="0" cy="0"/>
        </a:xfrm>
      </p:grpSpPr>
      <p:grpSp>
        <p:nvGrpSpPr>
          <p:cNvPr id="1620" name="Google Shape;1620;p53"/>
          <p:cNvGrpSpPr/>
          <p:nvPr/>
        </p:nvGrpSpPr>
        <p:grpSpPr>
          <a:xfrm>
            <a:off x="1284931" y="772609"/>
            <a:ext cx="1908563" cy="985353"/>
            <a:chOff x="894225" y="2560000"/>
            <a:chExt cx="1669200" cy="861850"/>
          </a:xfrm>
        </p:grpSpPr>
        <p:sp>
          <p:nvSpPr>
            <p:cNvPr id="1621" name="Google Shape;1621;p53"/>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53"/>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53"/>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53"/>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53"/>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53"/>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53"/>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53"/>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9" name="Google Shape;1629;p53"/>
          <p:cNvGrpSpPr/>
          <p:nvPr/>
        </p:nvGrpSpPr>
        <p:grpSpPr>
          <a:xfrm flipH="1">
            <a:off x="6534622" y="345824"/>
            <a:ext cx="1701416" cy="878398"/>
            <a:chOff x="894225" y="2560000"/>
            <a:chExt cx="1669200" cy="861850"/>
          </a:xfrm>
        </p:grpSpPr>
        <p:sp>
          <p:nvSpPr>
            <p:cNvPr id="1630" name="Google Shape;1630;p53"/>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53"/>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53"/>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53"/>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53"/>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53"/>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53"/>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53"/>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8" name="Google Shape;1638;p53"/>
          <p:cNvGrpSpPr/>
          <p:nvPr/>
        </p:nvGrpSpPr>
        <p:grpSpPr>
          <a:xfrm>
            <a:off x="-1319884" y="-563123"/>
            <a:ext cx="4632438" cy="5895419"/>
            <a:chOff x="-1319884" y="-563123"/>
            <a:chExt cx="4632438" cy="5895419"/>
          </a:xfrm>
        </p:grpSpPr>
        <p:sp>
          <p:nvSpPr>
            <p:cNvPr id="1639" name="Google Shape;1639;p53"/>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3"/>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53"/>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53"/>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3"/>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53"/>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53"/>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53"/>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53"/>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53"/>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53"/>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53"/>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53"/>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53"/>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53"/>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53"/>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53"/>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53"/>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53"/>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53"/>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9" name="Google Shape;1659;p53"/>
          <p:cNvGrpSpPr/>
          <p:nvPr/>
        </p:nvGrpSpPr>
        <p:grpSpPr>
          <a:xfrm>
            <a:off x="7923672" y="-541387"/>
            <a:ext cx="2840167" cy="5183093"/>
            <a:chOff x="6475872" y="-541387"/>
            <a:chExt cx="2840167" cy="5183093"/>
          </a:xfrm>
        </p:grpSpPr>
        <p:sp>
          <p:nvSpPr>
            <p:cNvPr id="1660" name="Google Shape;1660;p53"/>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53"/>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53"/>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53"/>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53"/>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53"/>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53"/>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53"/>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53"/>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9" name="Google Shape;1669;p53"/>
          <p:cNvSpPr txBox="1"/>
          <p:nvPr>
            <p:ph idx="1" type="subTitle"/>
          </p:nvPr>
        </p:nvSpPr>
        <p:spPr>
          <a:xfrm>
            <a:off x="1807383" y="2517575"/>
            <a:ext cx="2997000" cy="1037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70" name="Google Shape;1670;p53"/>
          <p:cNvSpPr txBox="1"/>
          <p:nvPr>
            <p:ph type="title"/>
          </p:nvPr>
        </p:nvSpPr>
        <p:spPr>
          <a:xfrm>
            <a:off x="1807381" y="1815275"/>
            <a:ext cx="2997000" cy="741600"/>
          </a:xfrm>
          <a:prstGeom prst="rect">
            <a:avLst/>
          </a:prstGeom>
        </p:spPr>
        <p:txBody>
          <a:bodyPr anchorCtr="0" anchor="ctr" bIns="91425" lIns="91425" spcFirstLastPara="1" rIns="91425" wrap="square" tIns="91425">
            <a:noAutofit/>
          </a:bodyPr>
          <a:lstStyle>
            <a:lvl1pPr lvl="0" algn="l">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1671" name="Google Shape;1671;p53"/>
          <p:cNvGrpSpPr/>
          <p:nvPr/>
        </p:nvGrpSpPr>
        <p:grpSpPr>
          <a:xfrm>
            <a:off x="-171595" y="4624384"/>
            <a:ext cx="9487655" cy="1187601"/>
            <a:chOff x="-171595" y="4624384"/>
            <a:chExt cx="9487655" cy="1187601"/>
          </a:xfrm>
        </p:grpSpPr>
        <p:sp>
          <p:nvSpPr>
            <p:cNvPr id="1672" name="Google Shape;1672;p53"/>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53"/>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53"/>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53"/>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53"/>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_1_1_1">
    <p:spTree>
      <p:nvGrpSpPr>
        <p:cNvPr id="1677" name="Shape 1677"/>
        <p:cNvGrpSpPr/>
        <p:nvPr/>
      </p:nvGrpSpPr>
      <p:grpSpPr>
        <a:xfrm>
          <a:off x="0" y="0"/>
          <a:ext cx="0" cy="0"/>
          <a:chOff x="0" y="0"/>
          <a:chExt cx="0" cy="0"/>
        </a:xfrm>
      </p:grpSpPr>
      <p:sp>
        <p:nvSpPr>
          <p:cNvPr id="1678" name="Google Shape;1678;p54"/>
          <p:cNvSpPr txBox="1"/>
          <p:nvPr>
            <p:ph idx="1" type="subTitle"/>
          </p:nvPr>
        </p:nvSpPr>
        <p:spPr>
          <a:xfrm>
            <a:off x="938900" y="1653900"/>
            <a:ext cx="7270500" cy="280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Char char="●"/>
              <a:defRPr sz="1600"/>
            </a:lvl1pPr>
            <a:lvl2pPr lvl="1" algn="ctr">
              <a:lnSpc>
                <a:spcPct val="100000"/>
              </a:lnSpc>
              <a:spcBef>
                <a:spcPts val="100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p:txBody>
      </p:sp>
      <p:grpSp>
        <p:nvGrpSpPr>
          <p:cNvPr id="1679" name="Google Shape;1679;p54"/>
          <p:cNvGrpSpPr/>
          <p:nvPr/>
        </p:nvGrpSpPr>
        <p:grpSpPr>
          <a:xfrm>
            <a:off x="-171595" y="4624384"/>
            <a:ext cx="9487655" cy="1187601"/>
            <a:chOff x="-171595" y="4624384"/>
            <a:chExt cx="9487655" cy="1187601"/>
          </a:xfrm>
        </p:grpSpPr>
        <p:sp>
          <p:nvSpPr>
            <p:cNvPr id="1680" name="Google Shape;1680;p54"/>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54"/>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54"/>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54"/>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54"/>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5" name="Google Shape;1685;p54"/>
          <p:cNvSpPr txBox="1"/>
          <p:nvPr>
            <p:ph type="title"/>
          </p:nvPr>
        </p:nvSpPr>
        <p:spPr>
          <a:xfrm>
            <a:off x="1916600" y="445025"/>
            <a:ext cx="53109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grpSp>
        <p:nvGrpSpPr>
          <p:cNvPr id="1686" name="Google Shape;1686;p54"/>
          <p:cNvGrpSpPr/>
          <p:nvPr/>
        </p:nvGrpSpPr>
        <p:grpSpPr>
          <a:xfrm>
            <a:off x="858917" y="534991"/>
            <a:ext cx="1924755" cy="993713"/>
            <a:chOff x="894225" y="2560000"/>
            <a:chExt cx="1669200" cy="861850"/>
          </a:xfrm>
        </p:grpSpPr>
        <p:sp>
          <p:nvSpPr>
            <p:cNvPr id="1687" name="Google Shape;1687;p54"/>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54"/>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54"/>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54"/>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54"/>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54"/>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54"/>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54"/>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5" name="Google Shape;1695;p54"/>
          <p:cNvGrpSpPr/>
          <p:nvPr/>
        </p:nvGrpSpPr>
        <p:grpSpPr>
          <a:xfrm>
            <a:off x="-1543203" y="-541387"/>
            <a:ext cx="2840167" cy="5183093"/>
            <a:chOff x="-171603" y="-541387"/>
            <a:chExt cx="2840167" cy="5183093"/>
          </a:xfrm>
        </p:grpSpPr>
        <p:sp>
          <p:nvSpPr>
            <p:cNvPr id="1696" name="Google Shape;1696;p54"/>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54"/>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54"/>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54"/>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54"/>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54"/>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54"/>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54"/>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54"/>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5" name="Google Shape;1705;p54"/>
          <p:cNvGrpSpPr/>
          <p:nvPr/>
        </p:nvGrpSpPr>
        <p:grpSpPr>
          <a:xfrm flipH="1">
            <a:off x="6275469" y="876201"/>
            <a:ext cx="1699413" cy="937176"/>
            <a:chOff x="894225" y="2560000"/>
            <a:chExt cx="1669200" cy="861850"/>
          </a:xfrm>
        </p:grpSpPr>
        <p:sp>
          <p:nvSpPr>
            <p:cNvPr id="1706" name="Google Shape;1706;p54"/>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54"/>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54"/>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54"/>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54"/>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54"/>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54"/>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54"/>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4" name="Google Shape;1714;p54"/>
          <p:cNvGrpSpPr/>
          <p:nvPr/>
        </p:nvGrpSpPr>
        <p:grpSpPr>
          <a:xfrm flipH="1">
            <a:off x="5833678" y="-563123"/>
            <a:ext cx="4632438" cy="5895419"/>
            <a:chOff x="-1186534" y="-563123"/>
            <a:chExt cx="4632438" cy="5895419"/>
          </a:xfrm>
        </p:grpSpPr>
        <p:sp>
          <p:nvSpPr>
            <p:cNvPr id="1715" name="Google Shape;1715;p54"/>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54"/>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54"/>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54"/>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54"/>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54"/>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54"/>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54"/>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54"/>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54"/>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54"/>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54"/>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54"/>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54"/>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54"/>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54"/>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54"/>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54"/>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54"/>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54"/>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735" name="Shape 1735"/>
        <p:cNvGrpSpPr/>
        <p:nvPr/>
      </p:nvGrpSpPr>
      <p:grpSpPr>
        <a:xfrm>
          <a:off x="0" y="0"/>
          <a:ext cx="0" cy="0"/>
          <a:chOff x="0" y="0"/>
          <a:chExt cx="0" cy="0"/>
        </a:xfrm>
      </p:grpSpPr>
      <p:grpSp>
        <p:nvGrpSpPr>
          <p:cNvPr id="1736" name="Google Shape;1736;p55"/>
          <p:cNvGrpSpPr/>
          <p:nvPr/>
        </p:nvGrpSpPr>
        <p:grpSpPr>
          <a:xfrm flipH="1">
            <a:off x="4646754" y="535012"/>
            <a:ext cx="2300325" cy="1187629"/>
            <a:chOff x="894225" y="2560000"/>
            <a:chExt cx="1669200" cy="861850"/>
          </a:xfrm>
        </p:grpSpPr>
        <p:sp>
          <p:nvSpPr>
            <p:cNvPr id="1737" name="Google Shape;1737;p55"/>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55"/>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55"/>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55"/>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55"/>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55"/>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55"/>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55"/>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5" name="Google Shape;1745;p55"/>
          <p:cNvGrpSpPr/>
          <p:nvPr/>
        </p:nvGrpSpPr>
        <p:grpSpPr>
          <a:xfrm>
            <a:off x="6475872" y="-541387"/>
            <a:ext cx="2840167" cy="5183093"/>
            <a:chOff x="6475872" y="-541387"/>
            <a:chExt cx="2840167" cy="5183093"/>
          </a:xfrm>
        </p:grpSpPr>
        <p:sp>
          <p:nvSpPr>
            <p:cNvPr id="1746" name="Google Shape;1746;p55"/>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55"/>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55"/>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55"/>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55"/>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55"/>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55"/>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55"/>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55"/>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5" name="Google Shape;1755;p55"/>
          <p:cNvGrpSpPr/>
          <p:nvPr/>
        </p:nvGrpSpPr>
        <p:grpSpPr>
          <a:xfrm>
            <a:off x="-1543203" y="-541387"/>
            <a:ext cx="2840167" cy="5183093"/>
            <a:chOff x="-171603" y="-541387"/>
            <a:chExt cx="2840167" cy="5183093"/>
          </a:xfrm>
        </p:grpSpPr>
        <p:sp>
          <p:nvSpPr>
            <p:cNvPr id="1756" name="Google Shape;1756;p55"/>
            <p:cNvSpPr/>
            <p:nvPr/>
          </p:nvSpPr>
          <p:spPr>
            <a:xfrm flipH="1">
              <a:off x="-171603"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55"/>
            <p:cNvSpPr/>
            <p:nvPr/>
          </p:nvSpPr>
          <p:spPr>
            <a:xfrm flipH="1">
              <a:off x="-171603"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55"/>
            <p:cNvSpPr/>
            <p:nvPr/>
          </p:nvSpPr>
          <p:spPr>
            <a:xfrm flipH="1">
              <a:off x="-133920"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55"/>
            <p:cNvSpPr/>
            <p:nvPr/>
          </p:nvSpPr>
          <p:spPr>
            <a:xfrm flipH="1">
              <a:off x="397108"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55"/>
            <p:cNvSpPr/>
            <p:nvPr/>
          </p:nvSpPr>
          <p:spPr>
            <a:xfrm flipH="1">
              <a:off x="-11893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55"/>
            <p:cNvSpPr/>
            <p:nvPr/>
          </p:nvSpPr>
          <p:spPr>
            <a:xfrm flipH="1">
              <a:off x="272882"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55"/>
            <p:cNvSpPr/>
            <p:nvPr/>
          </p:nvSpPr>
          <p:spPr>
            <a:xfrm flipH="1">
              <a:off x="-100048"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55"/>
            <p:cNvSpPr/>
            <p:nvPr/>
          </p:nvSpPr>
          <p:spPr>
            <a:xfrm flipH="1">
              <a:off x="-92512"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55"/>
            <p:cNvSpPr/>
            <p:nvPr/>
          </p:nvSpPr>
          <p:spPr>
            <a:xfrm flipH="1">
              <a:off x="107079"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5" name="Google Shape;1765;p55"/>
          <p:cNvSpPr txBox="1"/>
          <p:nvPr>
            <p:ph type="ctrTitle"/>
          </p:nvPr>
        </p:nvSpPr>
        <p:spPr>
          <a:xfrm>
            <a:off x="1052525" y="669825"/>
            <a:ext cx="3168600" cy="997800"/>
          </a:xfrm>
          <a:prstGeom prst="rect">
            <a:avLst/>
          </a:prstGeom>
        </p:spPr>
        <p:txBody>
          <a:bodyPr anchorCtr="0" anchor="ctr" bIns="91425" lIns="91425" spcFirstLastPara="1" rIns="91425" wrap="square" tIns="91425">
            <a:noAutofit/>
          </a:bodyPr>
          <a:lstStyle>
            <a:lvl1pPr lvl="0" algn="l">
              <a:spcBef>
                <a:spcPts val="0"/>
              </a:spcBef>
              <a:spcAft>
                <a:spcPts val="0"/>
              </a:spcAft>
              <a:buSzPts val="5200"/>
              <a:buNone/>
              <a:defRPr sz="5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766" name="Google Shape;1766;p55"/>
          <p:cNvSpPr txBox="1"/>
          <p:nvPr>
            <p:ph idx="1" type="subTitle"/>
          </p:nvPr>
        </p:nvSpPr>
        <p:spPr>
          <a:xfrm>
            <a:off x="1052575" y="1667625"/>
            <a:ext cx="3168600" cy="13356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767" name="Google Shape;1767;p55"/>
          <p:cNvGrpSpPr/>
          <p:nvPr/>
        </p:nvGrpSpPr>
        <p:grpSpPr>
          <a:xfrm>
            <a:off x="-171595" y="4624384"/>
            <a:ext cx="9487655" cy="1187601"/>
            <a:chOff x="-171595" y="4624384"/>
            <a:chExt cx="9487655" cy="1187601"/>
          </a:xfrm>
        </p:grpSpPr>
        <p:sp>
          <p:nvSpPr>
            <p:cNvPr id="1768" name="Google Shape;1768;p55"/>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55"/>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55"/>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55"/>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55"/>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3" name="Google Shape;1773;p55"/>
          <p:cNvSpPr txBox="1"/>
          <p:nvPr/>
        </p:nvSpPr>
        <p:spPr>
          <a:xfrm>
            <a:off x="1052575" y="3593390"/>
            <a:ext cx="3840000" cy="440400"/>
          </a:xfrm>
          <a:prstGeom prst="rect">
            <a:avLst/>
          </a:prstGeom>
          <a:noFill/>
          <a:ln>
            <a:noFill/>
          </a:ln>
        </p:spPr>
        <p:txBody>
          <a:bodyPr anchorCtr="0" anchor="ctr" bIns="91425" lIns="91425" spcFirstLastPara="1" rIns="91425" wrap="square" tIns="91425">
            <a:noAutofit/>
          </a:bodyPr>
          <a:lstStyle/>
          <a:p>
            <a:pPr indent="0" lvl="0" marL="0" rtl="0" algn="l">
              <a:spcBef>
                <a:spcPts val="300"/>
              </a:spcBef>
              <a:spcAft>
                <a:spcPts val="0"/>
              </a:spcAft>
              <a:buNone/>
            </a:pPr>
            <a:r>
              <a:rPr lang="en-GB" sz="1100">
                <a:solidFill>
                  <a:schemeClr val="accent5"/>
                </a:solidFill>
                <a:latin typeface="Source Sans Pro"/>
                <a:ea typeface="Source Sans Pro"/>
                <a:cs typeface="Source Sans Pro"/>
                <a:sym typeface="Source Sans Pro"/>
              </a:rPr>
              <a:t>CREDITS: This presentation template was created by </a:t>
            </a:r>
            <a:r>
              <a:rPr b="1" lang="en-GB" sz="1100">
                <a:solidFill>
                  <a:schemeClr val="accent5"/>
                </a:solidFill>
                <a:uFill>
                  <a:noFill/>
                </a:uFill>
                <a:latin typeface="Source Sans Pro"/>
                <a:ea typeface="Source Sans Pro"/>
                <a:cs typeface="Source Sans Pro"/>
                <a:sym typeface="Source Sans Pro"/>
                <a:hlinkClick r:id="rId2">
                  <a:extLst>
                    <a:ext uri="{A12FA001-AC4F-418D-AE19-62706E023703}">
                      <ahyp:hlinkClr val="tx"/>
                    </a:ext>
                  </a:extLst>
                </a:hlinkClick>
              </a:rPr>
              <a:t>Slidesgo</a:t>
            </a:r>
            <a:r>
              <a:rPr lang="en-GB" sz="1100">
                <a:solidFill>
                  <a:schemeClr val="accent5"/>
                </a:solidFill>
                <a:latin typeface="Source Sans Pro"/>
                <a:ea typeface="Source Sans Pro"/>
                <a:cs typeface="Source Sans Pro"/>
                <a:sym typeface="Source Sans Pro"/>
              </a:rPr>
              <a:t>, including icons by </a:t>
            </a:r>
            <a:r>
              <a:rPr b="1" lang="en-GB" sz="1100">
                <a:solidFill>
                  <a:schemeClr val="accent5"/>
                </a:solidFill>
                <a:uFill>
                  <a:noFill/>
                </a:uFill>
                <a:latin typeface="Source Sans Pro"/>
                <a:ea typeface="Source Sans Pro"/>
                <a:cs typeface="Source Sans Pro"/>
                <a:sym typeface="Source Sans Pro"/>
                <a:hlinkClick r:id="rId3">
                  <a:extLst>
                    <a:ext uri="{A12FA001-AC4F-418D-AE19-62706E023703}">
                      <ahyp:hlinkClr val="tx"/>
                    </a:ext>
                  </a:extLst>
                </a:hlinkClick>
              </a:rPr>
              <a:t>Flaticon</a:t>
            </a:r>
            <a:r>
              <a:rPr lang="en-GB" sz="1100">
                <a:solidFill>
                  <a:schemeClr val="accent5"/>
                </a:solidFill>
                <a:latin typeface="Source Sans Pro"/>
                <a:ea typeface="Source Sans Pro"/>
                <a:cs typeface="Source Sans Pro"/>
                <a:sym typeface="Source Sans Pro"/>
              </a:rPr>
              <a:t>, infographics &amp; images by </a:t>
            </a:r>
            <a:r>
              <a:rPr b="1" lang="en-GB" sz="1100">
                <a:solidFill>
                  <a:schemeClr val="accent5"/>
                </a:solidFill>
                <a:uFill>
                  <a:noFill/>
                </a:uFill>
                <a:latin typeface="Source Sans Pro"/>
                <a:ea typeface="Source Sans Pro"/>
                <a:cs typeface="Source Sans Pro"/>
                <a:sym typeface="Source Sans Pro"/>
                <a:hlinkClick r:id="rId4">
                  <a:extLst>
                    <a:ext uri="{A12FA001-AC4F-418D-AE19-62706E023703}">
                      <ahyp:hlinkClr val="tx"/>
                    </a:ext>
                  </a:extLst>
                </a:hlinkClick>
              </a:rPr>
              <a:t>Freepik</a:t>
            </a:r>
            <a:endParaRPr sz="1100">
              <a:solidFill>
                <a:schemeClr val="accent5"/>
              </a:solidFill>
              <a:latin typeface="Source Sans Pro"/>
              <a:ea typeface="Source Sans Pro"/>
              <a:cs typeface="Source Sans Pro"/>
              <a:sym typeface="Source Sans Pro"/>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774" name="Shape 1774"/>
        <p:cNvGrpSpPr/>
        <p:nvPr/>
      </p:nvGrpSpPr>
      <p:grpSpPr>
        <a:xfrm>
          <a:off x="0" y="0"/>
          <a:ext cx="0" cy="0"/>
          <a:chOff x="0" y="0"/>
          <a:chExt cx="0" cy="0"/>
        </a:xfrm>
      </p:grpSpPr>
      <p:grpSp>
        <p:nvGrpSpPr>
          <p:cNvPr id="1775" name="Google Shape;1775;p56"/>
          <p:cNvGrpSpPr/>
          <p:nvPr/>
        </p:nvGrpSpPr>
        <p:grpSpPr>
          <a:xfrm flipH="1">
            <a:off x="5171094" y="982094"/>
            <a:ext cx="2230218" cy="1151432"/>
            <a:chOff x="894225" y="2560000"/>
            <a:chExt cx="1669200" cy="861850"/>
          </a:xfrm>
        </p:grpSpPr>
        <p:sp>
          <p:nvSpPr>
            <p:cNvPr id="1776" name="Google Shape;1776;p56"/>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56"/>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56"/>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56"/>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56"/>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56"/>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56"/>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56"/>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4" name="Google Shape;1784;p56"/>
          <p:cNvGrpSpPr/>
          <p:nvPr/>
        </p:nvGrpSpPr>
        <p:grpSpPr>
          <a:xfrm>
            <a:off x="2046894" y="772544"/>
            <a:ext cx="2230218" cy="1151432"/>
            <a:chOff x="894225" y="2560000"/>
            <a:chExt cx="1669200" cy="861850"/>
          </a:xfrm>
        </p:grpSpPr>
        <p:sp>
          <p:nvSpPr>
            <p:cNvPr id="1785" name="Google Shape;1785;p56"/>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56"/>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56"/>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56"/>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56"/>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56"/>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56"/>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56"/>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3" name="Google Shape;1793;p56"/>
          <p:cNvGrpSpPr/>
          <p:nvPr/>
        </p:nvGrpSpPr>
        <p:grpSpPr>
          <a:xfrm>
            <a:off x="-176884" y="-563123"/>
            <a:ext cx="4632438" cy="5895419"/>
            <a:chOff x="-1319884" y="-563123"/>
            <a:chExt cx="4632438" cy="5895419"/>
          </a:xfrm>
        </p:grpSpPr>
        <p:sp>
          <p:nvSpPr>
            <p:cNvPr id="1794" name="Google Shape;1794;p56"/>
            <p:cNvSpPr/>
            <p:nvPr/>
          </p:nvSpPr>
          <p:spPr>
            <a:xfrm flipH="1">
              <a:off x="-111097"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56"/>
            <p:cNvSpPr/>
            <p:nvPr/>
          </p:nvSpPr>
          <p:spPr>
            <a:xfrm flipH="1">
              <a:off x="19212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56"/>
            <p:cNvSpPr/>
            <p:nvPr/>
          </p:nvSpPr>
          <p:spPr>
            <a:xfrm flipH="1">
              <a:off x="29322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56"/>
            <p:cNvSpPr/>
            <p:nvPr/>
          </p:nvSpPr>
          <p:spPr>
            <a:xfrm flipH="1">
              <a:off x="153545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56"/>
            <p:cNvSpPr/>
            <p:nvPr/>
          </p:nvSpPr>
          <p:spPr>
            <a:xfrm flipH="1">
              <a:off x="215865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56"/>
            <p:cNvSpPr/>
            <p:nvPr/>
          </p:nvSpPr>
          <p:spPr>
            <a:xfrm flipH="1">
              <a:off x="204912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56"/>
            <p:cNvSpPr/>
            <p:nvPr/>
          </p:nvSpPr>
          <p:spPr>
            <a:xfrm flipH="1">
              <a:off x="33526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56"/>
            <p:cNvSpPr/>
            <p:nvPr/>
          </p:nvSpPr>
          <p:spPr>
            <a:xfrm flipH="1">
              <a:off x="37322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56"/>
            <p:cNvSpPr/>
            <p:nvPr/>
          </p:nvSpPr>
          <p:spPr>
            <a:xfrm flipH="1">
              <a:off x="36479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56"/>
            <p:cNvSpPr/>
            <p:nvPr/>
          </p:nvSpPr>
          <p:spPr>
            <a:xfrm flipH="1">
              <a:off x="44053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56"/>
            <p:cNvSpPr/>
            <p:nvPr/>
          </p:nvSpPr>
          <p:spPr>
            <a:xfrm flipH="1">
              <a:off x="61746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56"/>
            <p:cNvSpPr/>
            <p:nvPr/>
          </p:nvSpPr>
          <p:spPr>
            <a:xfrm flipH="1">
              <a:off x="-118481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56"/>
            <p:cNvSpPr/>
            <p:nvPr/>
          </p:nvSpPr>
          <p:spPr>
            <a:xfrm flipH="1">
              <a:off x="-118481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56"/>
            <p:cNvSpPr/>
            <p:nvPr/>
          </p:nvSpPr>
          <p:spPr>
            <a:xfrm flipH="1">
              <a:off x="-115120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56"/>
            <p:cNvSpPr/>
            <p:nvPr/>
          </p:nvSpPr>
          <p:spPr>
            <a:xfrm flipH="1">
              <a:off x="-70059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56"/>
            <p:cNvSpPr/>
            <p:nvPr/>
          </p:nvSpPr>
          <p:spPr>
            <a:xfrm flipH="1">
              <a:off x="-118481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56"/>
            <p:cNvSpPr/>
            <p:nvPr/>
          </p:nvSpPr>
          <p:spPr>
            <a:xfrm flipH="1">
              <a:off x="-80169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56"/>
            <p:cNvSpPr/>
            <p:nvPr/>
          </p:nvSpPr>
          <p:spPr>
            <a:xfrm flipH="1">
              <a:off x="-111750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56"/>
            <p:cNvSpPr/>
            <p:nvPr/>
          </p:nvSpPr>
          <p:spPr>
            <a:xfrm flipH="1">
              <a:off x="-94483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56"/>
            <p:cNvSpPr/>
            <p:nvPr/>
          </p:nvSpPr>
          <p:spPr>
            <a:xfrm>
              <a:off x="-131988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4" name="Google Shape;1814;p56"/>
          <p:cNvGrpSpPr/>
          <p:nvPr/>
        </p:nvGrpSpPr>
        <p:grpSpPr>
          <a:xfrm flipH="1">
            <a:off x="4690678" y="-563123"/>
            <a:ext cx="4632438" cy="5895419"/>
            <a:chOff x="-1186534" y="-563123"/>
            <a:chExt cx="4632438" cy="5895419"/>
          </a:xfrm>
        </p:grpSpPr>
        <p:sp>
          <p:nvSpPr>
            <p:cNvPr id="1815" name="Google Shape;1815;p56"/>
            <p:cNvSpPr/>
            <p:nvPr/>
          </p:nvSpPr>
          <p:spPr>
            <a:xfrm flipH="1">
              <a:off x="22253" y="464304"/>
              <a:ext cx="1621370" cy="2745642"/>
            </a:xfrm>
            <a:custGeom>
              <a:rect b="b" l="l" r="r" t="t"/>
              <a:pathLst>
                <a:path extrusionOk="0" h="29003" w="17127">
                  <a:moveTo>
                    <a:pt x="11255" y="1"/>
                  </a:moveTo>
                  <a:lnTo>
                    <a:pt x="1" y="45"/>
                  </a:lnTo>
                  <a:cubicBezTo>
                    <a:pt x="1" y="45"/>
                    <a:pt x="7385" y="22820"/>
                    <a:pt x="17126" y="29003"/>
                  </a:cubicBezTo>
                  <a:lnTo>
                    <a:pt x="11255"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56"/>
            <p:cNvSpPr/>
            <p:nvPr/>
          </p:nvSpPr>
          <p:spPr>
            <a:xfrm flipH="1">
              <a:off x="325473" y="1390720"/>
              <a:ext cx="795964" cy="1242322"/>
            </a:xfrm>
            <a:custGeom>
              <a:rect b="b" l="l" r="r" t="t"/>
              <a:pathLst>
                <a:path extrusionOk="0" h="13123" w="8408">
                  <a:moveTo>
                    <a:pt x="0" y="1"/>
                  </a:moveTo>
                  <a:cubicBezTo>
                    <a:pt x="0" y="1424"/>
                    <a:pt x="3648" y="7785"/>
                    <a:pt x="8407" y="13123"/>
                  </a:cubicBezTo>
                  <a:lnTo>
                    <a:pt x="7918" y="8586"/>
                  </a:lnTo>
                  <a:lnTo>
                    <a:pt x="0"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56"/>
            <p:cNvSpPr/>
            <p:nvPr/>
          </p:nvSpPr>
          <p:spPr>
            <a:xfrm flipH="1">
              <a:off x="426578" y="464304"/>
              <a:ext cx="1217045" cy="1276023"/>
            </a:xfrm>
            <a:custGeom>
              <a:rect b="b" l="l" r="r" t="t"/>
              <a:pathLst>
                <a:path extrusionOk="0" h="13479" w="12856">
                  <a:moveTo>
                    <a:pt x="11255" y="1"/>
                  </a:moveTo>
                  <a:lnTo>
                    <a:pt x="1" y="45"/>
                  </a:lnTo>
                  <a:cubicBezTo>
                    <a:pt x="1" y="45"/>
                    <a:pt x="846" y="2536"/>
                    <a:pt x="2225" y="6006"/>
                  </a:cubicBezTo>
                  <a:cubicBezTo>
                    <a:pt x="6139" y="7918"/>
                    <a:pt x="9742" y="10409"/>
                    <a:pt x="12856" y="13479"/>
                  </a:cubicBezTo>
                  <a:lnTo>
                    <a:pt x="11255" y="1"/>
                  </a:ln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56"/>
            <p:cNvSpPr/>
            <p:nvPr/>
          </p:nvSpPr>
          <p:spPr>
            <a:xfrm flipH="1">
              <a:off x="1668805" y="-563123"/>
              <a:ext cx="1777098" cy="926511"/>
            </a:xfrm>
            <a:custGeom>
              <a:rect b="b" l="l" r="r" t="t"/>
              <a:pathLst>
                <a:path extrusionOk="0" h="9787" w="18772">
                  <a:moveTo>
                    <a:pt x="1" y="0"/>
                  </a:moveTo>
                  <a:cubicBezTo>
                    <a:pt x="1" y="0"/>
                    <a:pt x="8274" y="8096"/>
                    <a:pt x="18772" y="9786"/>
                  </a:cubicBezTo>
                  <a:lnTo>
                    <a:pt x="177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56"/>
            <p:cNvSpPr/>
            <p:nvPr/>
          </p:nvSpPr>
          <p:spPr>
            <a:xfrm flipH="1">
              <a:off x="2292001" y="-563123"/>
              <a:ext cx="1124461" cy="585424"/>
            </a:xfrm>
            <a:custGeom>
              <a:rect b="b" l="l" r="r" t="t"/>
              <a:pathLst>
                <a:path extrusionOk="0" h="6184" w="11878">
                  <a:moveTo>
                    <a:pt x="1" y="0"/>
                  </a:moveTo>
                  <a:cubicBezTo>
                    <a:pt x="1" y="0"/>
                    <a:pt x="5250" y="5116"/>
                    <a:pt x="11878" y="6183"/>
                  </a:cubicBezTo>
                  <a:lnTo>
                    <a:pt x="631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56"/>
            <p:cNvSpPr/>
            <p:nvPr/>
          </p:nvSpPr>
          <p:spPr>
            <a:xfrm flipH="1">
              <a:off x="2182471" y="-335731"/>
              <a:ext cx="631811" cy="442192"/>
            </a:xfrm>
            <a:custGeom>
              <a:rect b="b" l="l" r="r" t="t"/>
              <a:pathLst>
                <a:path extrusionOk="0" h="4671" w="6674">
                  <a:moveTo>
                    <a:pt x="1" y="0"/>
                  </a:moveTo>
                  <a:lnTo>
                    <a:pt x="3203" y="3158"/>
                  </a:lnTo>
                  <a:lnTo>
                    <a:pt x="6673" y="4671"/>
                  </a:lnTo>
                  <a:cubicBezTo>
                    <a:pt x="4671" y="2847"/>
                    <a:pt x="2403" y="129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56"/>
            <p:cNvSpPr/>
            <p:nvPr/>
          </p:nvSpPr>
          <p:spPr>
            <a:xfrm flipH="1">
              <a:off x="468610" y="-563123"/>
              <a:ext cx="2139296" cy="1941346"/>
            </a:xfrm>
            <a:custGeom>
              <a:rect b="b" l="l" r="r" t="t"/>
              <a:pathLst>
                <a:path extrusionOk="0" h="20507" w="22598">
                  <a:moveTo>
                    <a:pt x="0" y="0"/>
                  </a:moveTo>
                  <a:cubicBezTo>
                    <a:pt x="0" y="0"/>
                    <a:pt x="10320" y="16948"/>
                    <a:pt x="22597" y="20506"/>
                  </a:cubicBezTo>
                  <a:lnTo>
                    <a:pt x="201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56"/>
            <p:cNvSpPr/>
            <p:nvPr/>
          </p:nvSpPr>
          <p:spPr>
            <a:xfrm flipH="1">
              <a:off x="506572" y="-563123"/>
              <a:ext cx="2042357" cy="1612850"/>
            </a:xfrm>
            <a:custGeom>
              <a:rect b="b" l="l" r="r" t="t"/>
              <a:pathLst>
                <a:path extrusionOk="0" h="17037" w="21574">
                  <a:moveTo>
                    <a:pt x="0" y="0"/>
                  </a:moveTo>
                  <a:cubicBezTo>
                    <a:pt x="0" y="0"/>
                    <a:pt x="9786" y="14101"/>
                    <a:pt x="21574" y="17037"/>
                  </a:cubicBezTo>
                  <a:lnTo>
                    <a:pt x="19572" y="0"/>
                  </a:ln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56"/>
            <p:cNvSpPr/>
            <p:nvPr/>
          </p:nvSpPr>
          <p:spPr>
            <a:xfrm flipH="1">
              <a:off x="498146" y="-62048"/>
              <a:ext cx="1360183" cy="1187604"/>
            </a:xfrm>
            <a:custGeom>
              <a:rect b="b" l="l" r="r" t="t"/>
              <a:pathLst>
                <a:path extrusionOk="0" h="12545" w="14368">
                  <a:moveTo>
                    <a:pt x="0" y="0"/>
                  </a:moveTo>
                  <a:cubicBezTo>
                    <a:pt x="0" y="0"/>
                    <a:pt x="0" y="1"/>
                    <a:pt x="0" y="1"/>
                  </a:cubicBezTo>
                  <a:cubicBezTo>
                    <a:pt x="2" y="3"/>
                    <a:pt x="4" y="5"/>
                    <a:pt x="6" y="8"/>
                  </a:cubicBezTo>
                  <a:lnTo>
                    <a:pt x="6" y="8"/>
                  </a:lnTo>
                  <a:cubicBezTo>
                    <a:pt x="3" y="3"/>
                    <a:pt x="1" y="0"/>
                    <a:pt x="0" y="0"/>
                  </a:cubicBezTo>
                  <a:close/>
                  <a:moveTo>
                    <a:pt x="6" y="8"/>
                  </a:moveTo>
                  <a:cubicBezTo>
                    <a:pt x="232" y="317"/>
                    <a:pt x="6763" y="10403"/>
                    <a:pt x="14368" y="12544"/>
                  </a:cubicBezTo>
                  <a:lnTo>
                    <a:pt x="14012" y="9431"/>
                  </a:lnTo>
                  <a:cubicBezTo>
                    <a:pt x="8365" y="9031"/>
                    <a:pt x="4407" y="5208"/>
                    <a:pt x="6"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56"/>
            <p:cNvSpPr/>
            <p:nvPr/>
          </p:nvSpPr>
          <p:spPr>
            <a:xfrm flipH="1">
              <a:off x="573880" y="-516830"/>
              <a:ext cx="1440271" cy="1006505"/>
            </a:xfrm>
            <a:custGeom>
              <a:rect b="b" l="l" r="r" t="t"/>
              <a:pathLst>
                <a:path extrusionOk="0" h="10632" w="15214">
                  <a:moveTo>
                    <a:pt x="0" y="1"/>
                  </a:moveTo>
                  <a:cubicBezTo>
                    <a:pt x="1" y="1"/>
                    <a:pt x="8363" y="9119"/>
                    <a:pt x="15213" y="10632"/>
                  </a:cubicBezTo>
                  <a:lnTo>
                    <a:pt x="14946" y="8408"/>
                  </a:lnTo>
                  <a:cubicBezTo>
                    <a:pt x="9831" y="8096"/>
                    <a:pt x="5649" y="498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56"/>
            <p:cNvSpPr/>
            <p:nvPr/>
          </p:nvSpPr>
          <p:spPr>
            <a:xfrm flipH="1">
              <a:off x="750814" y="-563123"/>
              <a:ext cx="985394" cy="484792"/>
            </a:xfrm>
            <a:custGeom>
              <a:rect b="b" l="l" r="r" t="t"/>
              <a:pathLst>
                <a:path extrusionOk="0" h="5121" w="10409">
                  <a:moveTo>
                    <a:pt x="0" y="0"/>
                  </a:moveTo>
                  <a:cubicBezTo>
                    <a:pt x="3228" y="4842"/>
                    <a:pt x="8893" y="5120"/>
                    <a:pt x="10155" y="5120"/>
                  </a:cubicBezTo>
                  <a:cubicBezTo>
                    <a:pt x="10319" y="5120"/>
                    <a:pt x="10409" y="5116"/>
                    <a:pt x="10409" y="5116"/>
                  </a:cubicBezTo>
                  <a:cubicBezTo>
                    <a:pt x="6850" y="4849"/>
                    <a:pt x="2536" y="2402"/>
                    <a:pt x="20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56"/>
            <p:cNvSpPr/>
            <p:nvPr/>
          </p:nvSpPr>
          <p:spPr>
            <a:xfrm flipH="1">
              <a:off x="-1051466" y="-563123"/>
              <a:ext cx="2421405" cy="5895419"/>
            </a:xfrm>
            <a:custGeom>
              <a:rect b="b" l="l" r="r" t="t"/>
              <a:pathLst>
                <a:path extrusionOk="0" h="62275" w="25578">
                  <a:moveTo>
                    <a:pt x="1" y="0"/>
                  </a:moveTo>
                  <a:cubicBezTo>
                    <a:pt x="1" y="16458"/>
                    <a:pt x="10410" y="32828"/>
                    <a:pt x="14902" y="46350"/>
                  </a:cubicBezTo>
                  <a:cubicBezTo>
                    <a:pt x="19395" y="59872"/>
                    <a:pt x="14057" y="62274"/>
                    <a:pt x="14057" y="62274"/>
                  </a:cubicBezTo>
                  <a:lnTo>
                    <a:pt x="25578" y="62274"/>
                  </a:lnTo>
                  <a:lnTo>
                    <a:pt x="2557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56"/>
            <p:cNvSpPr/>
            <p:nvPr/>
          </p:nvSpPr>
          <p:spPr>
            <a:xfrm flipH="1">
              <a:off x="-1051466" y="-563123"/>
              <a:ext cx="2421405" cy="4265718"/>
            </a:xfrm>
            <a:custGeom>
              <a:rect b="b" l="l" r="r" t="t"/>
              <a:pathLst>
                <a:path extrusionOk="0" h="45060" w="25578">
                  <a:moveTo>
                    <a:pt x="1" y="0"/>
                  </a:moveTo>
                  <a:cubicBezTo>
                    <a:pt x="1602" y="20640"/>
                    <a:pt x="14458" y="42702"/>
                    <a:pt x="25578" y="45060"/>
                  </a:cubicBezTo>
                  <a:lnTo>
                    <a:pt x="25578"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56"/>
            <p:cNvSpPr/>
            <p:nvPr/>
          </p:nvSpPr>
          <p:spPr>
            <a:xfrm flipH="1">
              <a:off x="-1017859" y="-563123"/>
              <a:ext cx="2097169" cy="2930338"/>
            </a:xfrm>
            <a:custGeom>
              <a:rect b="b" l="l" r="r" t="t"/>
              <a:pathLst>
                <a:path extrusionOk="0" h="30954" w="22153">
                  <a:moveTo>
                    <a:pt x="0" y="0"/>
                  </a:moveTo>
                  <a:cubicBezTo>
                    <a:pt x="3131" y="18664"/>
                    <a:pt x="11368" y="30954"/>
                    <a:pt x="16118" y="30954"/>
                  </a:cubicBezTo>
                  <a:cubicBezTo>
                    <a:pt x="16632" y="30954"/>
                    <a:pt x="17105" y="30810"/>
                    <a:pt x="17526" y="30515"/>
                  </a:cubicBezTo>
                  <a:cubicBezTo>
                    <a:pt x="20951" y="28068"/>
                    <a:pt x="22152" y="13879"/>
                    <a:pt x="20684" y="0"/>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56"/>
            <p:cNvSpPr/>
            <p:nvPr/>
          </p:nvSpPr>
          <p:spPr>
            <a:xfrm flipH="1">
              <a:off x="-567242" y="-563123"/>
              <a:ext cx="711710" cy="1857092"/>
            </a:xfrm>
            <a:custGeom>
              <a:rect b="b" l="l" r="r" t="t"/>
              <a:pathLst>
                <a:path extrusionOk="0" h="19617" w="7518">
                  <a:moveTo>
                    <a:pt x="0" y="0"/>
                  </a:moveTo>
                  <a:cubicBezTo>
                    <a:pt x="89" y="6183"/>
                    <a:pt x="4448" y="9163"/>
                    <a:pt x="7518" y="19617"/>
                  </a:cubicBezTo>
                  <a:cubicBezTo>
                    <a:pt x="5827" y="10809"/>
                    <a:pt x="1824" y="7829"/>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56"/>
            <p:cNvSpPr/>
            <p:nvPr/>
          </p:nvSpPr>
          <p:spPr>
            <a:xfrm flipH="1">
              <a:off x="-1051466" y="851778"/>
              <a:ext cx="1878109" cy="3486699"/>
            </a:xfrm>
            <a:custGeom>
              <a:rect b="b" l="l" r="r" t="t"/>
              <a:pathLst>
                <a:path extrusionOk="0" h="36831" w="19839">
                  <a:moveTo>
                    <a:pt x="0" y="0"/>
                  </a:moveTo>
                  <a:lnTo>
                    <a:pt x="0" y="0"/>
                  </a:lnTo>
                  <a:cubicBezTo>
                    <a:pt x="1690" y="14501"/>
                    <a:pt x="15925" y="28513"/>
                    <a:pt x="18015" y="36831"/>
                  </a:cubicBezTo>
                  <a:lnTo>
                    <a:pt x="19839" y="30470"/>
                  </a:lnTo>
                  <a:cubicBezTo>
                    <a:pt x="4004" y="17882"/>
                    <a:pt x="0" y="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56"/>
            <p:cNvSpPr/>
            <p:nvPr/>
          </p:nvSpPr>
          <p:spPr>
            <a:xfrm flipH="1">
              <a:off x="-668346" y="26372"/>
              <a:ext cx="1170753" cy="2796194"/>
            </a:xfrm>
            <a:custGeom>
              <a:rect b="b" l="l" r="r" t="t"/>
              <a:pathLst>
                <a:path extrusionOk="0" h="29537" w="12367">
                  <a:moveTo>
                    <a:pt x="0" y="1"/>
                  </a:moveTo>
                  <a:cubicBezTo>
                    <a:pt x="356" y="11610"/>
                    <a:pt x="10009" y="22864"/>
                    <a:pt x="10987" y="29536"/>
                  </a:cubicBezTo>
                  <a:lnTo>
                    <a:pt x="12366" y="24421"/>
                  </a:lnTo>
                  <a:cubicBezTo>
                    <a:pt x="1513" y="14369"/>
                    <a:pt x="0"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56"/>
            <p:cNvSpPr/>
            <p:nvPr/>
          </p:nvSpPr>
          <p:spPr>
            <a:xfrm flipH="1">
              <a:off x="-984157" y="2662483"/>
              <a:ext cx="648567" cy="1204360"/>
            </a:xfrm>
            <a:custGeom>
              <a:rect b="b" l="l" r="r" t="t"/>
              <a:pathLst>
                <a:path extrusionOk="0" h="12722" w="6851">
                  <a:moveTo>
                    <a:pt x="0" y="0"/>
                  </a:moveTo>
                  <a:lnTo>
                    <a:pt x="0" y="0"/>
                  </a:lnTo>
                  <a:cubicBezTo>
                    <a:pt x="1512" y="2491"/>
                    <a:pt x="4448" y="6895"/>
                    <a:pt x="5872" y="12722"/>
                  </a:cubicBezTo>
                  <a:lnTo>
                    <a:pt x="6850" y="11120"/>
                  </a:lnTo>
                  <a:cubicBezTo>
                    <a:pt x="5071" y="7117"/>
                    <a:pt x="2758" y="3381"/>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56"/>
            <p:cNvSpPr/>
            <p:nvPr/>
          </p:nvSpPr>
          <p:spPr>
            <a:xfrm flipH="1">
              <a:off x="-811484" y="2919316"/>
              <a:ext cx="1006505" cy="2261323"/>
            </a:xfrm>
            <a:custGeom>
              <a:rect b="b" l="l" r="r" t="t"/>
              <a:pathLst>
                <a:path extrusionOk="0" h="23887" w="10632">
                  <a:moveTo>
                    <a:pt x="0" y="0"/>
                  </a:moveTo>
                  <a:lnTo>
                    <a:pt x="0" y="0"/>
                  </a:lnTo>
                  <a:cubicBezTo>
                    <a:pt x="2047" y="5739"/>
                    <a:pt x="7562" y="9653"/>
                    <a:pt x="6851" y="13834"/>
                  </a:cubicBezTo>
                  <a:cubicBezTo>
                    <a:pt x="6317" y="17126"/>
                    <a:pt x="5650" y="22019"/>
                    <a:pt x="5872" y="23887"/>
                  </a:cubicBezTo>
                  <a:cubicBezTo>
                    <a:pt x="6139" y="18816"/>
                    <a:pt x="7740" y="13745"/>
                    <a:pt x="10631" y="12099"/>
                  </a:cubicBezTo>
                  <a:cubicBezTo>
                    <a:pt x="10631" y="12099"/>
                    <a:pt x="3826" y="7384"/>
                    <a:pt x="0"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56"/>
            <p:cNvSpPr/>
            <p:nvPr/>
          </p:nvSpPr>
          <p:spPr>
            <a:xfrm>
              <a:off x="-1186534" y="4373306"/>
              <a:ext cx="12569" cy="52701"/>
            </a:xfrm>
            <a:custGeom>
              <a:rect b="b" l="l" r="r" t="t"/>
              <a:pathLst>
                <a:path extrusionOk="0" h="935" w="223">
                  <a:moveTo>
                    <a:pt x="223" y="0"/>
                  </a:moveTo>
                  <a:cubicBezTo>
                    <a:pt x="134" y="312"/>
                    <a:pt x="45" y="623"/>
                    <a:pt x="0" y="934"/>
                  </a:cubicBezTo>
                  <a:lnTo>
                    <a:pt x="223" y="934"/>
                  </a:lnTo>
                  <a:lnTo>
                    <a:pt x="223" y="0"/>
                  </a:lnTo>
                  <a:close/>
                </a:path>
              </a:pathLst>
            </a:custGeom>
            <a:solidFill>
              <a:srgbClr val="C6AF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35" name="Google Shape;1835;p56"/>
          <p:cNvGrpSpPr/>
          <p:nvPr/>
        </p:nvGrpSpPr>
        <p:grpSpPr>
          <a:xfrm>
            <a:off x="-171595" y="4624384"/>
            <a:ext cx="9487655" cy="1187601"/>
            <a:chOff x="-171595" y="4624384"/>
            <a:chExt cx="9487655" cy="1187601"/>
          </a:xfrm>
        </p:grpSpPr>
        <p:sp>
          <p:nvSpPr>
            <p:cNvPr id="1836" name="Google Shape;1836;p56"/>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56"/>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56"/>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56"/>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56"/>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841" name="Shape 1841"/>
        <p:cNvGrpSpPr/>
        <p:nvPr/>
      </p:nvGrpSpPr>
      <p:grpSpPr>
        <a:xfrm>
          <a:off x="0" y="0"/>
          <a:ext cx="0" cy="0"/>
          <a:chOff x="0" y="0"/>
          <a:chExt cx="0" cy="0"/>
        </a:xfrm>
      </p:grpSpPr>
      <p:grpSp>
        <p:nvGrpSpPr>
          <p:cNvPr id="1842" name="Google Shape;1842;p57"/>
          <p:cNvGrpSpPr/>
          <p:nvPr/>
        </p:nvGrpSpPr>
        <p:grpSpPr>
          <a:xfrm flipH="1">
            <a:off x="3852633" y="683001"/>
            <a:ext cx="2616471" cy="1350864"/>
            <a:chOff x="894225" y="2560000"/>
            <a:chExt cx="1669200" cy="861850"/>
          </a:xfrm>
        </p:grpSpPr>
        <p:sp>
          <p:nvSpPr>
            <p:cNvPr id="1843" name="Google Shape;1843;p57"/>
            <p:cNvSpPr/>
            <p:nvPr/>
          </p:nvSpPr>
          <p:spPr>
            <a:xfrm>
              <a:off x="1387975" y="2878050"/>
              <a:ext cx="298050" cy="301375"/>
            </a:xfrm>
            <a:custGeom>
              <a:rect b="b" l="l" r="r" t="t"/>
              <a:pathLst>
                <a:path extrusionOk="0" h="12055" w="11922">
                  <a:moveTo>
                    <a:pt x="1112" y="0"/>
                  </a:moveTo>
                  <a:lnTo>
                    <a:pt x="0" y="89"/>
                  </a:lnTo>
                  <a:lnTo>
                    <a:pt x="9964" y="8229"/>
                  </a:lnTo>
                  <a:lnTo>
                    <a:pt x="11565" y="12055"/>
                  </a:lnTo>
                  <a:lnTo>
                    <a:pt x="11921" y="11966"/>
                  </a:lnTo>
                  <a:lnTo>
                    <a:pt x="10320" y="8185"/>
                  </a:lnTo>
                  <a:lnTo>
                    <a:pt x="111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57"/>
            <p:cNvSpPr/>
            <p:nvPr/>
          </p:nvSpPr>
          <p:spPr>
            <a:xfrm>
              <a:off x="1274525" y="3013725"/>
              <a:ext cx="116800" cy="408125"/>
            </a:xfrm>
            <a:custGeom>
              <a:rect b="b" l="l" r="r" t="t"/>
              <a:pathLst>
                <a:path extrusionOk="0" h="16325" w="4672">
                  <a:moveTo>
                    <a:pt x="1" y="0"/>
                  </a:moveTo>
                  <a:lnTo>
                    <a:pt x="4360" y="12099"/>
                  </a:lnTo>
                  <a:lnTo>
                    <a:pt x="3737" y="16191"/>
                  </a:lnTo>
                  <a:lnTo>
                    <a:pt x="4093" y="16325"/>
                  </a:lnTo>
                  <a:lnTo>
                    <a:pt x="4671" y="12233"/>
                  </a:lnTo>
                  <a:lnTo>
                    <a:pt x="1024" y="489"/>
                  </a:lnTo>
                  <a:lnTo>
                    <a:pt x="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57"/>
            <p:cNvSpPr/>
            <p:nvPr/>
          </p:nvSpPr>
          <p:spPr>
            <a:xfrm>
              <a:off x="1690450" y="2704575"/>
              <a:ext cx="425925" cy="47825"/>
            </a:xfrm>
            <a:custGeom>
              <a:rect b="b" l="l" r="r" t="t"/>
              <a:pathLst>
                <a:path extrusionOk="0" h="1913" w="17037">
                  <a:moveTo>
                    <a:pt x="10364" y="0"/>
                  </a:moveTo>
                  <a:lnTo>
                    <a:pt x="979" y="1157"/>
                  </a:lnTo>
                  <a:lnTo>
                    <a:pt x="0" y="1913"/>
                  </a:lnTo>
                  <a:lnTo>
                    <a:pt x="10186" y="312"/>
                  </a:lnTo>
                  <a:lnTo>
                    <a:pt x="16859" y="934"/>
                  </a:lnTo>
                  <a:lnTo>
                    <a:pt x="17036" y="579"/>
                  </a:lnTo>
                  <a:lnTo>
                    <a:pt x="1036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57"/>
            <p:cNvSpPr/>
            <p:nvPr/>
          </p:nvSpPr>
          <p:spPr>
            <a:xfrm>
              <a:off x="1091050" y="2560000"/>
              <a:ext cx="815150" cy="280275"/>
            </a:xfrm>
            <a:custGeom>
              <a:rect b="b" l="l" r="r" t="t"/>
              <a:pathLst>
                <a:path extrusionOk="0" h="11211" w="32606">
                  <a:moveTo>
                    <a:pt x="32294" y="1"/>
                  </a:moveTo>
                  <a:lnTo>
                    <a:pt x="29981" y="3559"/>
                  </a:lnTo>
                  <a:lnTo>
                    <a:pt x="19839" y="9742"/>
                  </a:lnTo>
                  <a:lnTo>
                    <a:pt x="0" y="9386"/>
                  </a:lnTo>
                  <a:lnTo>
                    <a:pt x="0" y="9386"/>
                  </a:lnTo>
                  <a:lnTo>
                    <a:pt x="1379" y="11210"/>
                  </a:lnTo>
                  <a:lnTo>
                    <a:pt x="20106" y="10320"/>
                  </a:lnTo>
                  <a:lnTo>
                    <a:pt x="30292" y="3648"/>
                  </a:lnTo>
                  <a:lnTo>
                    <a:pt x="32605" y="134"/>
                  </a:lnTo>
                  <a:lnTo>
                    <a:pt x="3229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57"/>
            <p:cNvSpPr/>
            <p:nvPr/>
          </p:nvSpPr>
          <p:spPr>
            <a:xfrm>
              <a:off x="1094375" y="2820225"/>
              <a:ext cx="748425" cy="497100"/>
            </a:xfrm>
            <a:custGeom>
              <a:rect b="b" l="l" r="r" t="t"/>
              <a:pathLst>
                <a:path extrusionOk="0" h="19884" w="29937">
                  <a:moveTo>
                    <a:pt x="2091" y="0"/>
                  </a:moveTo>
                  <a:lnTo>
                    <a:pt x="1" y="267"/>
                  </a:lnTo>
                  <a:lnTo>
                    <a:pt x="14146" y="16192"/>
                  </a:lnTo>
                  <a:lnTo>
                    <a:pt x="25756" y="19884"/>
                  </a:lnTo>
                  <a:lnTo>
                    <a:pt x="29937" y="19439"/>
                  </a:lnTo>
                  <a:lnTo>
                    <a:pt x="29804" y="19127"/>
                  </a:lnTo>
                  <a:lnTo>
                    <a:pt x="25622" y="19572"/>
                  </a:lnTo>
                  <a:lnTo>
                    <a:pt x="14457" y="15613"/>
                  </a:lnTo>
                  <a:lnTo>
                    <a:pt x="20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57"/>
            <p:cNvSpPr/>
            <p:nvPr/>
          </p:nvSpPr>
          <p:spPr>
            <a:xfrm>
              <a:off x="894225" y="2737925"/>
              <a:ext cx="1669200" cy="521575"/>
            </a:xfrm>
            <a:custGeom>
              <a:rect b="b" l="l" r="r" t="t"/>
              <a:pathLst>
                <a:path extrusionOk="0" h="20863" w="66768">
                  <a:moveTo>
                    <a:pt x="0" y="1"/>
                  </a:moveTo>
                  <a:lnTo>
                    <a:pt x="0" y="3070"/>
                  </a:lnTo>
                  <a:lnTo>
                    <a:pt x="21351" y="6006"/>
                  </a:lnTo>
                  <a:lnTo>
                    <a:pt x="44081" y="5472"/>
                  </a:lnTo>
                  <a:lnTo>
                    <a:pt x="55202" y="11299"/>
                  </a:lnTo>
                  <a:lnTo>
                    <a:pt x="57604" y="14902"/>
                  </a:lnTo>
                  <a:lnTo>
                    <a:pt x="66634" y="20863"/>
                  </a:lnTo>
                  <a:lnTo>
                    <a:pt x="66767" y="20640"/>
                  </a:lnTo>
                  <a:lnTo>
                    <a:pt x="58182" y="14724"/>
                  </a:lnTo>
                  <a:lnTo>
                    <a:pt x="55558" y="11032"/>
                  </a:lnTo>
                  <a:lnTo>
                    <a:pt x="44037" y="4627"/>
                  </a:lnTo>
                  <a:lnTo>
                    <a:pt x="21084" y="5161"/>
                  </a:lnTo>
                  <a:lnTo>
                    <a:pt x="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57"/>
            <p:cNvSpPr/>
            <p:nvPr/>
          </p:nvSpPr>
          <p:spPr>
            <a:xfrm>
              <a:off x="2173075" y="2941425"/>
              <a:ext cx="328075" cy="60075"/>
            </a:xfrm>
            <a:custGeom>
              <a:rect b="b" l="l" r="r" t="t"/>
              <a:pathLst>
                <a:path extrusionOk="0" h="2403" w="13123">
                  <a:moveTo>
                    <a:pt x="6850" y="1"/>
                  </a:moveTo>
                  <a:lnTo>
                    <a:pt x="2847" y="90"/>
                  </a:lnTo>
                  <a:lnTo>
                    <a:pt x="0" y="535"/>
                  </a:lnTo>
                  <a:lnTo>
                    <a:pt x="1023" y="1246"/>
                  </a:lnTo>
                  <a:lnTo>
                    <a:pt x="3069" y="535"/>
                  </a:lnTo>
                  <a:lnTo>
                    <a:pt x="6806" y="312"/>
                  </a:lnTo>
                  <a:lnTo>
                    <a:pt x="13122" y="2403"/>
                  </a:lnTo>
                  <a:lnTo>
                    <a:pt x="13122" y="2180"/>
                  </a:lnTo>
                  <a:lnTo>
                    <a:pt x="685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57"/>
            <p:cNvSpPr/>
            <p:nvPr/>
          </p:nvSpPr>
          <p:spPr>
            <a:xfrm>
              <a:off x="1514725" y="2967000"/>
              <a:ext cx="283600" cy="58975"/>
            </a:xfrm>
            <a:custGeom>
              <a:rect b="b" l="l" r="r" t="t"/>
              <a:pathLst>
                <a:path extrusionOk="0" h="2359" w="11344">
                  <a:moveTo>
                    <a:pt x="2848" y="1"/>
                  </a:moveTo>
                  <a:lnTo>
                    <a:pt x="1" y="90"/>
                  </a:lnTo>
                  <a:lnTo>
                    <a:pt x="935" y="935"/>
                  </a:lnTo>
                  <a:lnTo>
                    <a:pt x="3026" y="446"/>
                  </a:lnTo>
                  <a:lnTo>
                    <a:pt x="6762" y="624"/>
                  </a:lnTo>
                  <a:lnTo>
                    <a:pt x="11299" y="2358"/>
                  </a:lnTo>
                  <a:lnTo>
                    <a:pt x="11344" y="2181"/>
                  </a:lnTo>
                  <a:lnTo>
                    <a:pt x="6807" y="312"/>
                  </a:lnTo>
                  <a:lnTo>
                    <a:pt x="284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51" name="Google Shape;1851;p57"/>
          <p:cNvGrpSpPr/>
          <p:nvPr/>
        </p:nvGrpSpPr>
        <p:grpSpPr>
          <a:xfrm>
            <a:off x="5951911" y="-541355"/>
            <a:ext cx="3230406" cy="5895250"/>
            <a:chOff x="6475872" y="-541387"/>
            <a:chExt cx="2840167" cy="5183093"/>
          </a:xfrm>
        </p:grpSpPr>
        <p:sp>
          <p:nvSpPr>
            <p:cNvPr id="1852" name="Google Shape;1852;p57"/>
            <p:cNvSpPr/>
            <p:nvPr/>
          </p:nvSpPr>
          <p:spPr>
            <a:xfrm>
              <a:off x="6475872" y="-499978"/>
              <a:ext cx="2840167" cy="5141685"/>
            </a:xfrm>
            <a:custGeom>
              <a:rect b="b" l="l" r="r" t="t"/>
              <a:pathLst>
                <a:path extrusionOk="0" h="60719" w="33540">
                  <a:moveTo>
                    <a:pt x="1" y="1"/>
                  </a:moveTo>
                  <a:cubicBezTo>
                    <a:pt x="45" y="16059"/>
                    <a:pt x="13656" y="32028"/>
                    <a:pt x="19528" y="45194"/>
                  </a:cubicBezTo>
                  <a:cubicBezTo>
                    <a:pt x="25444" y="58405"/>
                    <a:pt x="18461" y="60718"/>
                    <a:pt x="18461" y="60718"/>
                  </a:cubicBezTo>
                  <a:lnTo>
                    <a:pt x="33317" y="60718"/>
                  </a:lnTo>
                  <a:lnTo>
                    <a:pt x="335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57"/>
            <p:cNvSpPr/>
            <p:nvPr/>
          </p:nvSpPr>
          <p:spPr>
            <a:xfrm>
              <a:off x="6475872" y="-499978"/>
              <a:ext cx="2840167" cy="3725412"/>
            </a:xfrm>
            <a:custGeom>
              <a:rect b="b" l="l" r="r" t="t"/>
              <a:pathLst>
                <a:path extrusionOk="0" h="43994" w="33540">
                  <a:moveTo>
                    <a:pt x="1" y="1"/>
                  </a:moveTo>
                  <a:cubicBezTo>
                    <a:pt x="2180" y="20151"/>
                    <a:pt x="18861" y="41680"/>
                    <a:pt x="33362" y="43993"/>
                  </a:cubicBezTo>
                  <a:lnTo>
                    <a:pt x="3354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57"/>
            <p:cNvSpPr/>
            <p:nvPr/>
          </p:nvSpPr>
          <p:spPr>
            <a:xfrm>
              <a:off x="6818657" y="-499978"/>
              <a:ext cx="2459700" cy="2554203"/>
            </a:xfrm>
            <a:custGeom>
              <a:rect b="b" l="l" r="r" t="t"/>
              <a:pathLst>
                <a:path extrusionOk="0" h="30163" w="29047">
                  <a:moveTo>
                    <a:pt x="0" y="1"/>
                  </a:moveTo>
                  <a:cubicBezTo>
                    <a:pt x="4125" y="18183"/>
                    <a:pt x="14849" y="30163"/>
                    <a:pt x="21101" y="30163"/>
                  </a:cubicBezTo>
                  <a:cubicBezTo>
                    <a:pt x="21793" y="30163"/>
                    <a:pt x="22430" y="30016"/>
                    <a:pt x="22997" y="29715"/>
                  </a:cubicBezTo>
                  <a:cubicBezTo>
                    <a:pt x="27446" y="27357"/>
                    <a:pt x="29047" y="13523"/>
                    <a:pt x="27090" y="1"/>
                  </a:cubicBezTo>
                  <a:close/>
                </a:path>
              </a:pathLst>
            </a:custGeom>
            <a:solidFill>
              <a:srgbClr val="FFFFFF">
                <a:alpha val="9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57"/>
            <p:cNvSpPr/>
            <p:nvPr/>
          </p:nvSpPr>
          <p:spPr>
            <a:xfrm>
              <a:off x="7914755" y="-541387"/>
              <a:ext cx="832574" cy="1623570"/>
            </a:xfrm>
            <a:custGeom>
              <a:rect b="b" l="l" r="r" t="t"/>
              <a:pathLst>
                <a:path extrusionOk="0" h="19173" w="9832">
                  <a:moveTo>
                    <a:pt x="1" y="1"/>
                  </a:moveTo>
                  <a:cubicBezTo>
                    <a:pt x="134" y="6050"/>
                    <a:pt x="5783" y="8986"/>
                    <a:pt x="9831" y="19172"/>
                  </a:cubicBezTo>
                  <a:cubicBezTo>
                    <a:pt x="7651" y="10543"/>
                    <a:pt x="2447" y="765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57"/>
            <p:cNvSpPr/>
            <p:nvPr/>
          </p:nvSpPr>
          <p:spPr>
            <a:xfrm>
              <a:off x="7116222" y="731777"/>
              <a:ext cx="2147146" cy="3043569"/>
            </a:xfrm>
            <a:custGeom>
              <a:rect b="b" l="l" r="r" t="t"/>
              <a:pathLst>
                <a:path extrusionOk="0" h="35942" w="25356">
                  <a:moveTo>
                    <a:pt x="1" y="0"/>
                  </a:moveTo>
                  <a:cubicBezTo>
                    <a:pt x="2180" y="14145"/>
                    <a:pt x="20862" y="27801"/>
                    <a:pt x="23576" y="35941"/>
                  </a:cubicBezTo>
                  <a:lnTo>
                    <a:pt x="25355" y="29714"/>
                  </a:lnTo>
                  <a:cubicBezTo>
                    <a:pt x="4628" y="17482"/>
                    <a:pt x="1" y="2"/>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57"/>
            <p:cNvSpPr/>
            <p:nvPr/>
          </p:nvSpPr>
          <p:spPr>
            <a:xfrm>
              <a:off x="7492879" y="12336"/>
              <a:ext cx="1378675" cy="2440901"/>
            </a:xfrm>
            <a:custGeom>
              <a:rect b="b" l="l" r="r" t="t"/>
              <a:pathLst>
                <a:path extrusionOk="0" h="28825" w="16281">
                  <a:moveTo>
                    <a:pt x="1" y="0"/>
                  </a:moveTo>
                  <a:lnTo>
                    <a:pt x="1" y="0"/>
                  </a:lnTo>
                  <a:cubicBezTo>
                    <a:pt x="490" y="11343"/>
                    <a:pt x="13123" y="22330"/>
                    <a:pt x="14457" y="28824"/>
                  </a:cubicBezTo>
                  <a:lnTo>
                    <a:pt x="16281" y="23842"/>
                  </a:lnTo>
                  <a:cubicBezTo>
                    <a:pt x="2048" y="14013"/>
                    <a:pt x="1" y="2"/>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57"/>
            <p:cNvSpPr/>
            <p:nvPr/>
          </p:nvSpPr>
          <p:spPr>
            <a:xfrm>
              <a:off x="8604050" y="3462622"/>
              <a:ext cx="640435" cy="1145128"/>
            </a:xfrm>
            <a:custGeom>
              <a:rect b="b" l="l" r="r" t="t"/>
              <a:pathLst>
                <a:path extrusionOk="0" h="13523" w="7563">
                  <a:moveTo>
                    <a:pt x="7563" y="0"/>
                  </a:moveTo>
                  <a:cubicBezTo>
                    <a:pt x="7563" y="0"/>
                    <a:pt x="1" y="5916"/>
                    <a:pt x="1" y="13523"/>
                  </a:cubicBezTo>
                  <a:lnTo>
                    <a:pt x="7563" y="13523"/>
                  </a:lnTo>
                  <a:lnTo>
                    <a:pt x="756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57"/>
            <p:cNvSpPr/>
            <p:nvPr/>
          </p:nvSpPr>
          <p:spPr>
            <a:xfrm>
              <a:off x="8476014" y="2313769"/>
              <a:ext cx="760934" cy="1050963"/>
            </a:xfrm>
            <a:custGeom>
              <a:rect b="b" l="l" r="r" t="t"/>
              <a:pathLst>
                <a:path extrusionOk="0" h="12411" w="8986">
                  <a:moveTo>
                    <a:pt x="0" y="1"/>
                  </a:moveTo>
                  <a:lnTo>
                    <a:pt x="0" y="1"/>
                  </a:lnTo>
                  <a:cubicBezTo>
                    <a:pt x="2002" y="2447"/>
                    <a:pt x="5827" y="6717"/>
                    <a:pt x="7696" y="12411"/>
                  </a:cubicBezTo>
                  <a:lnTo>
                    <a:pt x="8986" y="10854"/>
                  </a:lnTo>
                  <a:cubicBezTo>
                    <a:pt x="6539" y="6851"/>
                    <a:pt x="3514" y="3159"/>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57"/>
            <p:cNvSpPr/>
            <p:nvPr/>
          </p:nvSpPr>
          <p:spPr>
            <a:xfrm>
              <a:off x="7854462" y="2539780"/>
              <a:ext cx="1182895" cy="1973806"/>
            </a:xfrm>
            <a:custGeom>
              <a:rect b="b" l="l" r="r" t="t"/>
              <a:pathLst>
                <a:path extrusionOk="0" h="23309" w="13969">
                  <a:moveTo>
                    <a:pt x="1" y="0"/>
                  </a:moveTo>
                  <a:lnTo>
                    <a:pt x="1" y="0"/>
                  </a:lnTo>
                  <a:cubicBezTo>
                    <a:pt x="2714" y="5605"/>
                    <a:pt x="9920" y="9386"/>
                    <a:pt x="8986" y="13478"/>
                  </a:cubicBezTo>
                  <a:cubicBezTo>
                    <a:pt x="8274" y="16725"/>
                    <a:pt x="7429" y="21485"/>
                    <a:pt x="7741" y="23309"/>
                  </a:cubicBezTo>
                  <a:cubicBezTo>
                    <a:pt x="8052" y="18327"/>
                    <a:pt x="10143" y="13389"/>
                    <a:pt x="13968" y="11788"/>
                  </a:cubicBezTo>
                  <a:cubicBezTo>
                    <a:pt x="13968" y="11788"/>
                    <a:pt x="5072" y="7206"/>
                    <a:pt x="1" y="0"/>
                  </a:cubicBezTo>
                  <a:close/>
                </a:path>
              </a:pathLst>
            </a:custGeom>
            <a:solidFill>
              <a:srgbClr val="38232D">
                <a:alpha val="60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61" name="Google Shape;1861;p57"/>
          <p:cNvGrpSpPr/>
          <p:nvPr/>
        </p:nvGrpSpPr>
        <p:grpSpPr>
          <a:xfrm>
            <a:off x="-171595" y="4624384"/>
            <a:ext cx="9487655" cy="1187601"/>
            <a:chOff x="-171595" y="4624384"/>
            <a:chExt cx="9487655" cy="1187601"/>
          </a:xfrm>
        </p:grpSpPr>
        <p:sp>
          <p:nvSpPr>
            <p:cNvPr id="1862" name="Google Shape;1862;p57"/>
            <p:cNvSpPr/>
            <p:nvPr/>
          </p:nvSpPr>
          <p:spPr>
            <a:xfrm>
              <a:off x="-90484" y="4671427"/>
              <a:ext cx="9325432" cy="1140558"/>
            </a:xfrm>
            <a:custGeom>
              <a:rect b="b" l="l" r="r" t="t"/>
              <a:pathLst>
                <a:path extrusionOk="0" h="9698" w="86918">
                  <a:moveTo>
                    <a:pt x="1" y="0"/>
                  </a:moveTo>
                  <a:lnTo>
                    <a:pt x="1" y="9697"/>
                  </a:lnTo>
                  <a:lnTo>
                    <a:pt x="86918" y="9697"/>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57"/>
            <p:cNvSpPr/>
            <p:nvPr/>
          </p:nvSpPr>
          <p:spPr>
            <a:xfrm>
              <a:off x="472681" y="4671427"/>
              <a:ext cx="8199102" cy="1140558"/>
            </a:xfrm>
            <a:custGeom>
              <a:rect b="b" l="l" r="r" t="t"/>
              <a:pathLst>
                <a:path extrusionOk="0" h="9698" w="76420">
                  <a:moveTo>
                    <a:pt x="0" y="0"/>
                  </a:moveTo>
                  <a:lnTo>
                    <a:pt x="0" y="9697"/>
                  </a:lnTo>
                  <a:lnTo>
                    <a:pt x="76420" y="9697"/>
                  </a:lnTo>
                  <a:lnTo>
                    <a:pt x="76420" y="0"/>
                  </a:lnTo>
                  <a:close/>
                </a:path>
              </a:pathLst>
            </a:custGeom>
            <a:solidFill>
              <a:srgbClr val="38232D">
                <a:alpha val="28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57"/>
            <p:cNvSpPr/>
            <p:nvPr/>
          </p:nvSpPr>
          <p:spPr>
            <a:xfrm>
              <a:off x="854419" y="5016723"/>
              <a:ext cx="7435626" cy="795262"/>
            </a:xfrm>
            <a:custGeom>
              <a:rect b="b" l="l" r="r" t="t"/>
              <a:pathLst>
                <a:path extrusionOk="0" h="6762" w="69304">
                  <a:moveTo>
                    <a:pt x="1" y="0"/>
                  </a:moveTo>
                  <a:lnTo>
                    <a:pt x="1" y="6761"/>
                  </a:lnTo>
                  <a:lnTo>
                    <a:pt x="69303" y="6761"/>
                  </a:lnTo>
                  <a:lnTo>
                    <a:pt x="69303" y="0"/>
                  </a:lnTo>
                  <a:close/>
                </a:path>
              </a:pathLst>
            </a:custGeom>
            <a:solidFill>
              <a:srgbClr val="EFD9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57"/>
            <p:cNvSpPr/>
            <p:nvPr/>
          </p:nvSpPr>
          <p:spPr>
            <a:xfrm>
              <a:off x="-90484" y="4671427"/>
              <a:ext cx="9325432" cy="204167"/>
            </a:xfrm>
            <a:custGeom>
              <a:rect b="b" l="l" r="r" t="t"/>
              <a:pathLst>
                <a:path extrusionOk="0" h="1736" w="86918">
                  <a:moveTo>
                    <a:pt x="1" y="0"/>
                  </a:moveTo>
                  <a:lnTo>
                    <a:pt x="1" y="1735"/>
                  </a:lnTo>
                  <a:lnTo>
                    <a:pt x="86918" y="1735"/>
                  </a:lnTo>
                  <a:lnTo>
                    <a:pt x="8691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57"/>
            <p:cNvSpPr/>
            <p:nvPr/>
          </p:nvSpPr>
          <p:spPr>
            <a:xfrm>
              <a:off x="-171595" y="4624384"/>
              <a:ext cx="9487655" cy="141364"/>
            </a:xfrm>
            <a:custGeom>
              <a:rect b="b" l="l" r="r" t="t"/>
              <a:pathLst>
                <a:path extrusionOk="0" h="1202" w="88430">
                  <a:moveTo>
                    <a:pt x="0" y="0"/>
                  </a:moveTo>
                  <a:lnTo>
                    <a:pt x="0" y="1201"/>
                  </a:lnTo>
                  <a:lnTo>
                    <a:pt x="88430" y="1201"/>
                  </a:lnTo>
                  <a:lnTo>
                    <a:pt x="88430"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 title and description">
    <p:spTree>
      <p:nvGrpSpPr>
        <p:cNvPr id="1867" name="Shape 1867"/>
        <p:cNvGrpSpPr/>
        <p:nvPr/>
      </p:nvGrpSpPr>
      <p:grpSpPr>
        <a:xfrm>
          <a:off x="0" y="0"/>
          <a:ext cx="0" cy="0"/>
          <a:chOff x="0" y="0"/>
          <a:chExt cx="0" cy="0"/>
        </a:xfrm>
      </p:grpSpPr>
      <p:sp>
        <p:nvSpPr>
          <p:cNvPr id="1868" name="Google Shape;1868;p58"/>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bin"/>
              <a:buNone/>
            </a:pPr>
            <a:r>
              <a:t/>
            </a:r>
            <a:endParaRPr b="0" i="0" sz="1800" u="none" cap="none" strike="noStrike">
              <a:solidFill>
                <a:schemeClr val="dk1"/>
              </a:solidFill>
              <a:latin typeface="Cabin"/>
              <a:ea typeface="Cabin"/>
              <a:cs typeface="Cabin"/>
              <a:sym typeface="Cabin"/>
            </a:endParaRPr>
          </a:p>
        </p:txBody>
      </p:sp>
      <p:sp>
        <p:nvSpPr>
          <p:cNvPr id="1869" name="Google Shape;1869;p5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algn="ctr">
              <a:lnSpc>
                <a:spcPct val="90000"/>
              </a:lnSpc>
              <a:spcBef>
                <a:spcPts val="0"/>
              </a:spcBef>
              <a:spcAft>
                <a:spcPts val="0"/>
              </a:spcAft>
              <a:buClr>
                <a:schemeClr val="dk2"/>
              </a:buClr>
              <a:buSzPts val="4200"/>
              <a:buFont typeface="Impact"/>
              <a:buNone/>
              <a:defRPr b="0" i="0" sz="4200" u="none" cap="none" strike="noStrike">
                <a:solidFill>
                  <a:schemeClr val="dk2"/>
                </a:solidFill>
                <a:latin typeface="Impact"/>
                <a:ea typeface="Impact"/>
                <a:cs typeface="Impact"/>
                <a:sym typeface="Impact"/>
              </a:defRPr>
            </a:lvl1pPr>
            <a:lvl2pPr lvl="1" algn="ctr">
              <a:spcBef>
                <a:spcPts val="0"/>
              </a:spcBef>
              <a:spcAft>
                <a:spcPts val="0"/>
              </a:spcAft>
              <a:buSzPts val="3700"/>
              <a:buNone/>
              <a:defRPr sz="4200"/>
            </a:lvl2pPr>
            <a:lvl3pPr lvl="2" algn="ctr">
              <a:spcBef>
                <a:spcPts val="0"/>
              </a:spcBef>
              <a:spcAft>
                <a:spcPts val="0"/>
              </a:spcAft>
              <a:buSzPts val="3700"/>
              <a:buNone/>
              <a:defRPr sz="4200"/>
            </a:lvl3pPr>
            <a:lvl4pPr lvl="3" algn="ctr">
              <a:spcBef>
                <a:spcPts val="0"/>
              </a:spcBef>
              <a:spcAft>
                <a:spcPts val="0"/>
              </a:spcAft>
              <a:buSzPts val="3700"/>
              <a:buNone/>
              <a:defRPr sz="4200"/>
            </a:lvl4pPr>
            <a:lvl5pPr lvl="4" algn="ctr">
              <a:spcBef>
                <a:spcPts val="0"/>
              </a:spcBef>
              <a:spcAft>
                <a:spcPts val="0"/>
              </a:spcAft>
              <a:buSzPts val="3700"/>
              <a:buNone/>
              <a:defRPr sz="4200"/>
            </a:lvl5pPr>
            <a:lvl6pPr lvl="5" algn="ctr">
              <a:spcBef>
                <a:spcPts val="0"/>
              </a:spcBef>
              <a:spcAft>
                <a:spcPts val="0"/>
              </a:spcAft>
              <a:buSzPts val="3700"/>
              <a:buNone/>
              <a:defRPr sz="4200"/>
            </a:lvl6pPr>
            <a:lvl7pPr lvl="6" algn="ctr">
              <a:spcBef>
                <a:spcPts val="0"/>
              </a:spcBef>
              <a:spcAft>
                <a:spcPts val="0"/>
              </a:spcAft>
              <a:buSzPts val="3700"/>
              <a:buNone/>
              <a:defRPr sz="4200"/>
            </a:lvl7pPr>
            <a:lvl8pPr lvl="7" algn="ctr">
              <a:spcBef>
                <a:spcPts val="0"/>
              </a:spcBef>
              <a:spcAft>
                <a:spcPts val="0"/>
              </a:spcAft>
              <a:buSzPts val="3700"/>
              <a:buNone/>
              <a:defRPr sz="4200"/>
            </a:lvl8pPr>
            <a:lvl9pPr lvl="8" algn="ctr">
              <a:spcBef>
                <a:spcPts val="0"/>
              </a:spcBef>
              <a:spcAft>
                <a:spcPts val="0"/>
              </a:spcAft>
              <a:buSzPts val="3700"/>
              <a:buNone/>
              <a:defRPr sz="4200"/>
            </a:lvl9pPr>
          </a:lstStyle>
          <a:p/>
        </p:txBody>
      </p:sp>
      <p:sp>
        <p:nvSpPr>
          <p:cNvPr id="1870" name="Google Shape;1870;p5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100"/>
              <a:buFont typeface="Arial"/>
              <a:buNone/>
              <a:defRPr b="0" i="0" sz="2100" u="none" cap="none" strike="noStrike">
                <a:solidFill>
                  <a:srgbClr val="595959"/>
                </a:solidFill>
                <a:latin typeface="Cabin"/>
                <a:ea typeface="Cabin"/>
                <a:cs typeface="Cabin"/>
                <a:sym typeface="Cabin"/>
              </a:defRPr>
            </a:lvl1pPr>
            <a:lvl2pPr lvl="1" marR="0" algn="ctr">
              <a:lnSpc>
                <a:spcPct val="100000"/>
              </a:lnSpc>
              <a:spcBef>
                <a:spcPts val="0"/>
              </a:spcBef>
              <a:spcAft>
                <a:spcPts val="0"/>
              </a:spcAft>
              <a:buClr>
                <a:schemeClr val="dk2"/>
              </a:buClr>
              <a:buSzPts val="2100"/>
              <a:buFont typeface="Cabin"/>
              <a:buNone/>
              <a:defRPr b="0" i="0" sz="2100" u="none" cap="none" strike="noStrike">
                <a:solidFill>
                  <a:srgbClr val="595959"/>
                </a:solidFill>
                <a:latin typeface="Cabin"/>
                <a:ea typeface="Cabin"/>
                <a:cs typeface="Cabin"/>
                <a:sym typeface="Cabin"/>
              </a:defRPr>
            </a:lvl2pPr>
            <a:lvl3pPr lvl="2" marR="0" algn="ctr">
              <a:lnSpc>
                <a:spcPct val="100000"/>
              </a:lnSpc>
              <a:spcBef>
                <a:spcPts val="0"/>
              </a:spcBef>
              <a:spcAft>
                <a:spcPts val="0"/>
              </a:spcAft>
              <a:buClr>
                <a:schemeClr val="dk2"/>
              </a:buClr>
              <a:buSzPts val="2100"/>
              <a:buFont typeface="Arial"/>
              <a:buNone/>
              <a:defRPr b="0" i="0" sz="2100" u="none" cap="none" strike="noStrike">
                <a:solidFill>
                  <a:srgbClr val="595959"/>
                </a:solidFill>
                <a:latin typeface="Cabin"/>
                <a:ea typeface="Cabin"/>
                <a:cs typeface="Cabin"/>
                <a:sym typeface="Cabin"/>
              </a:defRPr>
            </a:lvl3pPr>
            <a:lvl4pPr lvl="3" marR="0" algn="ctr">
              <a:lnSpc>
                <a:spcPct val="100000"/>
              </a:lnSpc>
              <a:spcBef>
                <a:spcPts val="0"/>
              </a:spcBef>
              <a:spcAft>
                <a:spcPts val="0"/>
              </a:spcAft>
              <a:buClr>
                <a:schemeClr val="dk2"/>
              </a:buClr>
              <a:buSzPts val="2100"/>
              <a:buFont typeface="Cabin"/>
              <a:buNone/>
              <a:defRPr b="0" i="0" sz="2100" u="none" cap="none" strike="noStrike">
                <a:solidFill>
                  <a:srgbClr val="595959"/>
                </a:solidFill>
                <a:latin typeface="Cabin"/>
                <a:ea typeface="Cabin"/>
                <a:cs typeface="Cabin"/>
                <a:sym typeface="Cabin"/>
              </a:defRPr>
            </a:lvl4pPr>
            <a:lvl5pPr lvl="4" marR="0" algn="ctr">
              <a:lnSpc>
                <a:spcPct val="100000"/>
              </a:lnSpc>
              <a:spcBef>
                <a:spcPts val="0"/>
              </a:spcBef>
              <a:spcAft>
                <a:spcPts val="0"/>
              </a:spcAft>
              <a:buClr>
                <a:schemeClr val="dk2"/>
              </a:buClr>
              <a:buSzPts val="2100"/>
              <a:buFont typeface="Arial"/>
              <a:buNone/>
              <a:defRPr b="0" i="0" sz="2100" u="none" cap="none" strike="noStrike">
                <a:solidFill>
                  <a:srgbClr val="595959"/>
                </a:solidFill>
                <a:latin typeface="Cabin"/>
                <a:ea typeface="Cabin"/>
                <a:cs typeface="Cabin"/>
                <a:sym typeface="Cabin"/>
              </a:defRPr>
            </a:lvl5pPr>
            <a:lvl6pPr lvl="5" marR="0" algn="ctr">
              <a:lnSpc>
                <a:spcPct val="100000"/>
              </a:lnSpc>
              <a:spcBef>
                <a:spcPts val="0"/>
              </a:spcBef>
              <a:spcAft>
                <a:spcPts val="0"/>
              </a:spcAft>
              <a:buClr>
                <a:schemeClr val="dk2"/>
              </a:buClr>
              <a:buSzPts val="2100"/>
              <a:buFont typeface="Cabin"/>
              <a:buNone/>
              <a:defRPr b="0" i="0" sz="2100" u="none" cap="none" strike="noStrike">
                <a:solidFill>
                  <a:srgbClr val="595959"/>
                </a:solidFill>
                <a:latin typeface="Cabin"/>
                <a:ea typeface="Cabin"/>
                <a:cs typeface="Cabin"/>
                <a:sym typeface="Cabin"/>
              </a:defRPr>
            </a:lvl6pPr>
            <a:lvl7pPr lvl="6" marR="0" algn="ctr">
              <a:lnSpc>
                <a:spcPct val="100000"/>
              </a:lnSpc>
              <a:spcBef>
                <a:spcPts val="0"/>
              </a:spcBef>
              <a:spcAft>
                <a:spcPts val="0"/>
              </a:spcAft>
              <a:buClr>
                <a:schemeClr val="dk2"/>
              </a:buClr>
              <a:buSzPts val="2100"/>
              <a:buFont typeface="Arial"/>
              <a:buNone/>
              <a:defRPr b="0" i="0" sz="2100" u="none" cap="none" strike="noStrike">
                <a:solidFill>
                  <a:srgbClr val="595959"/>
                </a:solidFill>
                <a:latin typeface="Cabin"/>
                <a:ea typeface="Cabin"/>
                <a:cs typeface="Cabin"/>
                <a:sym typeface="Cabin"/>
              </a:defRPr>
            </a:lvl7pPr>
            <a:lvl8pPr lvl="7" marR="0" algn="ctr">
              <a:lnSpc>
                <a:spcPct val="100000"/>
              </a:lnSpc>
              <a:spcBef>
                <a:spcPts val="0"/>
              </a:spcBef>
              <a:spcAft>
                <a:spcPts val="0"/>
              </a:spcAft>
              <a:buClr>
                <a:schemeClr val="dk2"/>
              </a:buClr>
              <a:buSzPts val="2100"/>
              <a:buFont typeface="Cabin"/>
              <a:buNone/>
              <a:defRPr b="0" i="0" sz="2100" u="none" cap="none" strike="noStrike">
                <a:solidFill>
                  <a:srgbClr val="595959"/>
                </a:solidFill>
                <a:latin typeface="Cabin"/>
                <a:ea typeface="Cabin"/>
                <a:cs typeface="Cabin"/>
                <a:sym typeface="Cabin"/>
              </a:defRPr>
            </a:lvl8pPr>
            <a:lvl9pPr lvl="8" marR="0" algn="ctr">
              <a:lnSpc>
                <a:spcPct val="100000"/>
              </a:lnSpc>
              <a:spcBef>
                <a:spcPts val="0"/>
              </a:spcBef>
              <a:spcAft>
                <a:spcPts val="0"/>
              </a:spcAft>
              <a:buClr>
                <a:schemeClr val="dk2"/>
              </a:buClr>
              <a:buSzPts val="2100"/>
              <a:buFont typeface="Arial"/>
              <a:buNone/>
              <a:defRPr b="0" i="0" sz="2100" u="none" cap="none" strike="noStrike">
                <a:solidFill>
                  <a:srgbClr val="595959"/>
                </a:solidFill>
                <a:latin typeface="Cabin"/>
                <a:ea typeface="Cabin"/>
                <a:cs typeface="Cabin"/>
                <a:sym typeface="Cabin"/>
              </a:defRPr>
            </a:lvl9pPr>
          </a:lstStyle>
          <a:p/>
        </p:txBody>
      </p:sp>
      <p:sp>
        <p:nvSpPr>
          <p:cNvPr id="1871" name="Google Shape;1871;p58"/>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355600" lvl="0" marL="457200" marR="0" algn="l">
              <a:lnSpc>
                <a:spcPct val="110000"/>
              </a:lnSpc>
              <a:spcBef>
                <a:spcPts val="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1pPr>
            <a:lvl2pPr indent="-342900" lvl="1" marL="914400" marR="0" algn="l">
              <a:lnSpc>
                <a:spcPct val="110000"/>
              </a:lnSpc>
              <a:spcBef>
                <a:spcPts val="1600"/>
              </a:spcBef>
              <a:spcAft>
                <a:spcPts val="0"/>
              </a:spcAft>
              <a:buClr>
                <a:schemeClr val="dk1"/>
              </a:buClr>
              <a:buSzPts val="1800"/>
              <a:buFont typeface="Cabin"/>
              <a:buChar char="–"/>
              <a:defRPr b="0" i="0" sz="1800" u="none" cap="none" strike="noStrike">
                <a:solidFill>
                  <a:schemeClr val="dk1"/>
                </a:solidFill>
                <a:latin typeface="Cabin"/>
                <a:ea typeface="Cabin"/>
                <a:cs typeface="Cabin"/>
                <a:sym typeface="Cabin"/>
              </a:defRPr>
            </a:lvl2pPr>
            <a:lvl3pPr indent="-330200" lvl="2" marL="1371600" marR="0" algn="l">
              <a:lnSpc>
                <a:spcPct val="110000"/>
              </a:lnSpc>
              <a:spcBef>
                <a:spcPts val="1600"/>
              </a:spcBef>
              <a:spcAft>
                <a:spcPts val="0"/>
              </a:spcAft>
              <a:buClr>
                <a:schemeClr val="dk1"/>
              </a:buClr>
              <a:buSzPts val="1600"/>
              <a:buFont typeface="Arial"/>
              <a:buChar char="•"/>
              <a:defRPr b="0" i="0" sz="1600" u="none" cap="none" strike="noStrike">
                <a:solidFill>
                  <a:schemeClr val="dk1"/>
                </a:solidFill>
                <a:latin typeface="Cabin"/>
                <a:ea typeface="Cabin"/>
                <a:cs typeface="Cabin"/>
                <a:sym typeface="Cabin"/>
              </a:defRPr>
            </a:lvl3pPr>
            <a:lvl4pPr indent="-317500" lvl="3" marL="1828800" marR="0" algn="l">
              <a:lnSpc>
                <a:spcPct val="110000"/>
              </a:lnSpc>
              <a:spcBef>
                <a:spcPts val="1600"/>
              </a:spcBef>
              <a:spcAft>
                <a:spcPts val="0"/>
              </a:spcAft>
              <a:buClr>
                <a:schemeClr val="dk1"/>
              </a:buClr>
              <a:buSzPts val="1400"/>
              <a:buFont typeface="Cabin"/>
              <a:buChar char="–"/>
              <a:defRPr b="0" i="0" sz="1400" u="none" cap="none" strike="noStrike">
                <a:solidFill>
                  <a:schemeClr val="dk1"/>
                </a:solidFill>
                <a:latin typeface="Cabin"/>
                <a:ea typeface="Cabin"/>
                <a:cs typeface="Cabin"/>
                <a:sym typeface="Cabin"/>
              </a:defRPr>
            </a:lvl4pPr>
            <a:lvl5pPr indent="-317500" lvl="4" marL="2286000" marR="0" algn="l">
              <a:lnSpc>
                <a:spcPct val="110000"/>
              </a:lnSpc>
              <a:spcBef>
                <a:spcPts val="1600"/>
              </a:spcBef>
              <a:spcAft>
                <a:spcPts val="0"/>
              </a:spcAft>
              <a:buClr>
                <a:schemeClr val="dk1"/>
              </a:buClr>
              <a:buSzPts val="1400"/>
              <a:buFont typeface="Arial"/>
              <a:buChar char="•"/>
              <a:defRPr b="0" i="0" sz="1400" u="none" cap="none" strike="noStrike">
                <a:solidFill>
                  <a:schemeClr val="dk1"/>
                </a:solidFill>
                <a:latin typeface="Cabin"/>
                <a:ea typeface="Cabin"/>
                <a:cs typeface="Cabin"/>
                <a:sym typeface="Cabin"/>
              </a:defRPr>
            </a:lvl5pPr>
            <a:lvl6pPr indent="-317500" lvl="5" marL="2743200" marR="0" algn="l">
              <a:lnSpc>
                <a:spcPct val="110000"/>
              </a:lnSpc>
              <a:spcBef>
                <a:spcPts val="1600"/>
              </a:spcBef>
              <a:spcAft>
                <a:spcPts val="0"/>
              </a:spcAft>
              <a:buClr>
                <a:schemeClr val="dk1"/>
              </a:buClr>
              <a:buSzPts val="1400"/>
              <a:buFont typeface="Cabin"/>
              <a:buChar char="–"/>
              <a:defRPr b="0" i="0" sz="1400" u="none" cap="none" strike="noStrike">
                <a:solidFill>
                  <a:schemeClr val="dk1"/>
                </a:solidFill>
                <a:latin typeface="Cabin"/>
                <a:ea typeface="Cabin"/>
                <a:cs typeface="Cabin"/>
                <a:sym typeface="Cabin"/>
              </a:defRPr>
            </a:lvl6pPr>
            <a:lvl7pPr indent="-317500" lvl="6" marL="3200400" marR="0" algn="l">
              <a:lnSpc>
                <a:spcPct val="110000"/>
              </a:lnSpc>
              <a:spcBef>
                <a:spcPts val="1600"/>
              </a:spcBef>
              <a:spcAft>
                <a:spcPts val="0"/>
              </a:spcAft>
              <a:buClr>
                <a:schemeClr val="dk1"/>
              </a:buClr>
              <a:buSzPts val="1400"/>
              <a:buFont typeface="Arial"/>
              <a:buChar char="•"/>
              <a:defRPr b="0" i="0" sz="1400" u="none" cap="none" strike="noStrike">
                <a:solidFill>
                  <a:schemeClr val="dk1"/>
                </a:solidFill>
                <a:latin typeface="Cabin"/>
                <a:ea typeface="Cabin"/>
                <a:cs typeface="Cabin"/>
                <a:sym typeface="Cabin"/>
              </a:defRPr>
            </a:lvl7pPr>
            <a:lvl8pPr indent="-317500" lvl="7" marL="3657600" marR="0" algn="l">
              <a:lnSpc>
                <a:spcPct val="110000"/>
              </a:lnSpc>
              <a:spcBef>
                <a:spcPts val="1600"/>
              </a:spcBef>
              <a:spcAft>
                <a:spcPts val="0"/>
              </a:spcAft>
              <a:buClr>
                <a:schemeClr val="dk1"/>
              </a:buClr>
              <a:buSzPts val="1400"/>
              <a:buFont typeface="Cabin"/>
              <a:buChar char="–"/>
              <a:defRPr b="0" i="0" sz="1400" u="none" cap="none" strike="noStrike">
                <a:solidFill>
                  <a:schemeClr val="dk1"/>
                </a:solidFill>
                <a:latin typeface="Cabin"/>
                <a:ea typeface="Cabin"/>
                <a:cs typeface="Cabin"/>
                <a:sym typeface="Cabin"/>
              </a:defRPr>
            </a:lvl8pPr>
            <a:lvl9pPr indent="-317500" lvl="8" marL="4114800" marR="0" algn="l">
              <a:lnSpc>
                <a:spcPct val="110000"/>
              </a:lnSpc>
              <a:spcBef>
                <a:spcPts val="1600"/>
              </a:spcBef>
              <a:spcAft>
                <a:spcPts val="1600"/>
              </a:spcAft>
              <a:buClr>
                <a:schemeClr val="dk1"/>
              </a:buClr>
              <a:buSzPts val="1400"/>
              <a:buFont typeface="Arial"/>
              <a:buChar char="•"/>
              <a:defRPr b="0" i="0" sz="1400" u="none" cap="none" strike="noStrike">
                <a:solidFill>
                  <a:schemeClr val="dk1"/>
                </a:solidFill>
                <a:latin typeface="Cabin"/>
                <a:ea typeface="Cabin"/>
                <a:cs typeface="Cabin"/>
                <a:sym typeface="Cabin"/>
              </a:defRPr>
            </a:lvl9pPr>
          </a:lstStyle>
          <a:p/>
        </p:txBody>
      </p:sp>
      <p:sp>
        <p:nvSpPr>
          <p:cNvPr id="1872" name="Google Shape;1872;p58"/>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1pPr>
            <a:lvl2pPr indent="0" lvl="1"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2pPr>
            <a:lvl3pPr indent="0" lvl="2"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3pPr>
            <a:lvl4pPr indent="0" lvl="3"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4pPr>
            <a:lvl5pPr indent="0" lvl="4"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5pPr>
            <a:lvl6pPr indent="0" lvl="5"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6pPr>
            <a:lvl7pPr indent="0" lvl="6"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7pPr>
            <a:lvl8pPr indent="0" lvl="7"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8pPr>
            <a:lvl9pPr indent="0" lvl="8" marL="0" marR="0" algn="r">
              <a:spcBef>
                <a:spcPts val="0"/>
              </a:spcBef>
              <a:buClr>
                <a:srgbClr val="595959"/>
              </a:buClr>
              <a:buSzPts val="1000"/>
              <a:buFont typeface="Cabin"/>
              <a:buNone/>
              <a:defRPr b="0" i="0" sz="1000" u="none" cap="none" strike="noStrike">
                <a:solidFill>
                  <a:srgbClr val="595959"/>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2">
    <p:spTree>
      <p:nvGrpSpPr>
        <p:cNvPr id="1873" name="Shape 1873"/>
        <p:cNvGrpSpPr/>
        <p:nvPr/>
      </p:nvGrpSpPr>
      <p:grpSpPr>
        <a:xfrm>
          <a:off x="0" y="0"/>
          <a:ext cx="0" cy="0"/>
          <a:chOff x="0" y="0"/>
          <a:chExt cx="0" cy="0"/>
        </a:xfrm>
      </p:grpSpPr>
      <p:sp>
        <p:nvSpPr>
          <p:cNvPr id="1874" name="Google Shape;1874;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3700"/>
              <a:buNone/>
              <a:defRPr sz="1800"/>
            </a:lvl2pPr>
            <a:lvl3pPr lvl="2">
              <a:spcBef>
                <a:spcPts val="0"/>
              </a:spcBef>
              <a:spcAft>
                <a:spcPts val="0"/>
              </a:spcAft>
              <a:buSzPts val="3700"/>
              <a:buNone/>
              <a:defRPr sz="1800"/>
            </a:lvl3pPr>
            <a:lvl4pPr lvl="3">
              <a:spcBef>
                <a:spcPts val="0"/>
              </a:spcBef>
              <a:spcAft>
                <a:spcPts val="0"/>
              </a:spcAft>
              <a:buSzPts val="3700"/>
              <a:buNone/>
              <a:defRPr sz="1800"/>
            </a:lvl4pPr>
            <a:lvl5pPr lvl="4">
              <a:spcBef>
                <a:spcPts val="0"/>
              </a:spcBef>
              <a:spcAft>
                <a:spcPts val="0"/>
              </a:spcAft>
              <a:buSzPts val="3700"/>
              <a:buNone/>
              <a:defRPr sz="1800"/>
            </a:lvl5pPr>
            <a:lvl6pPr lvl="5">
              <a:spcBef>
                <a:spcPts val="0"/>
              </a:spcBef>
              <a:spcAft>
                <a:spcPts val="0"/>
              </a:spcAft>
              <a:buSzPts val="3700"/>
              <a:buNone/>
              <a:defRPr sz="1800"/>
            </a:lvl6pPr>
            <a:lvl7pPr lvl="6">
              <a:spcBef>
                <a:spcPts val="0"/>
              </a:spcBef>
              <a:spcAft>
                <a:spcPts val="0"/>
              </a:spcAft>
              <a:buSzPts val="3700"/>
              <a:buNone/>
              <a:defRPr sz="1800"/>
            </a:lvl7pPr>
            <a:lvl8pPr lvl="7">
              <a:spcBef>
                <a:spcPts val="0"/>
              </a:spcBef>
              <a:spcAft>
                <a:spcPts val="0"/>
              </a:spcAft>
              <a:buSzPts val="3700"/>
              <a:buNone/>
              <a:defRPr sz="1800"/>
            </a:lvl8pPr>
            <a:lvl9pPr lvl="8">
              <a:spcBef>
                <a:spcPts val="0"/>
              </a:spcBef>
              <a:spcAft>
                <a:spcPts val="0"/>
              </a:spcAft>
              <a:buSzPts val="3700"/>
              <a:buNone/>
              <a:defRPr sz="1800"/>
            </a:lvl9pPr>
          </a:lstStyle>
          <a:p/>
        </p:txBody>
      </p:sp>
      <p:sp>
        <p:nvSpPr>
          <p:cNvPr id="1875" name="Google Shape;1875;p5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marR="0" algn="l">
              <a:spcBef>
                <a:spcPts val="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1pPr>
            <a:lvl2pPr indent="-304800" lvl="1" marL="9144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2pPr>
            <a:lvl3pPr indent="-304800" lvl="2" marL="13716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3pPr>
            <a:lvl4pPr indent="-304800" lvl="3" marL="18288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4pPr>
            <a:lvl5pPr indent="-304800" lvl="4" marL="22860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5pPr>
            <a:lvl6pPr indent="-304800" lvl="5" marL="27432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6pPr>
            <a:lvl7pPr indent="-304800" lvl="6" marL="32004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7pPr>
            <a:lvl8pPr indent="-304800" lvl="7" marL="36576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8pPr>
            <a:lvl9pPr indent="-304800" lvl="8" marL="4114800" marR="0" algn="l">
              <a:spcBef>
                <a:spcPts val="1600"/>
              </a:spcBef>
              <a:spcAft>
                <a:spcPts val="160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9pPr>
          </a:lstStyle>
          <a:p/>
        </p:txBody>
      </p:sp>
      <p:sp>
        <p:nvSpPr>
          <p:cNvPr id="1876" name="Google Shape;1876;p5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marR="0" algn="l">
              <a:spcBef>
                <a:spcPts val="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1pPr>
            <a:lvl2pPr indent="-304800" lvl="1" marL="9144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2pPr>
            <a:lvl3pPr indent="-304800" lvl="2" marL="13716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3pPr>
            <a:lvl4pPr indent="-304800" lvl="3" marL="18288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4pPr>
            <a:lvl5pPr indent="-304800" lvl="4" marL="22860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5pPr>
            <a:lvl6pPr indent="-304800" lvl="5" marL="27432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6pPr>
            <a:lvl7pPr indent="-304800" lvl="6" marL="32004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7pPr>
            <a:lvl8pPr indent="-304800" lvl="7" marL="3657600" marR="0" algn="l">
              <a:spcBef>
                <a:spcPts val="1600"/>
              </a:spcBef>
              <a:spcAft>
                <a:spcPts val="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8pPr>
            <a:lvl9pPr indent="-304800" lvl="8" marL="4114800" marR="0" algn="l">
              <a:spcBef>
                <a:spcPts val="1600"/>
              </a:spcBef>
              <a:spcAft>
                <a:spcPts val="1600"/>
              </a:spcAft>
              <a:buClr>
                <a:schemeClr val="lt1"/>
              </a:buClr>
              <a:buSzPts val="1200"/>
              <a:buFont typeface="Arial"/>
              <a:buChar char="•"/>
              <a:defRPr b="0" i="0" sz="1200" u="none" cap="none" strike="noStrike">
                <a:solidFill>
                  <a:schemeClr val="lt1"/>
                </a:solidFill>
                <a:latin typeface="Calibri"/>
                <a:ea typeface="Calibri"/>
                <a:cs typeface="Calibri"/>
                <a:sym typeface="Calibri"/>
              </a:defRPr>
            </a:lvl9pPr>
          </a:lstStyle>
          <a:p/>
        </p:txBody>
      </p:sp>
      <p:sp>
        <p:nvSpPr>
          <p:cNvPr id="1877" name="Google Shape;1877;p59"/>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1pPr>
            <a:lvl2pPr indent="0" lvl="1"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2pPr>
            <a:lvl3pPr indent="0" lvl="2"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3pPr>
            <a:lvl4pPr indent="0" lvl="3"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4pPr>
            <a:lvl5pPr indent="0" lvl="4"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5pPr>
            <a:lvl6pPr indent="0" lvl="5"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6pPr>
            <a:lvl7pPr indent="0" lvl="6"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7pPr>
            <a:lvl8pPr indent="0" lvl="7"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8pPr>
            <a:lvl9pPr indent="0" lvl="8"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2">
  <p:cSld name="Section title and description_1">
    <p:spTree>
      <p:nvGrpSpPr>
        <p:cNvPr id="1878" name="Shape 1878"/>
        <p:cNvGrpSpPr/>
        <p:nvPr/>
      </p:nvGrpSpPr>
      <p:grpSpPr>
        <a:xfrm>
          <a:off x="0" y="0"/>
          <a:ext cx="0" cy="0"/>
          <a:chOff x="0" y="0"/>
          <a:chExt cx="0" cy="0"/>
        </a:xfrm>
      </p:grpSpPr>
      <p:sp>
        <p:nvSpPr>
          <p:cNvPr id="1879" name="Google Shape;1879;p6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algn="ctr">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1pPr>
            <a:lvl2pPr lvl="1" algn="ctr">
              <a:spcBef>
                <a:spcPts val="0"/>
              </a:spcBef>
              <a:spcAft>
                <a:spcPts val="0"/>
              </a:spcAft>
              <a:buSzPts val="3700"/>
              <a:buNone/>
              <a:defRPr sz="4200"/>
            </a:lvl2pPr>
            <a:lvl3pPr lvl="2" algn="ctr">
              <a:spcBef>
                <a:spcPts val="0"/>
              </a:spcBef>
              <a:spcAft>
                <a:spcPts val="0"/>
              </a:spcAft>
              <a:buSzPts val="3700"/>
              <a:buNone/>
              <a:defRPr sz="4200"/>
            </a:lvl3pPr>
            <a:lvl4pPr lvl="3" algn="ctr">
              <a:spcBef>
                <a:spcPts val="0"/>
              </a:spcBef>
              <a:spcAft>
                <a:spcPts val="0"/>
              </a:spcAft>
              <a:buSzPts val="3700"/>
              <a:buNone/>
              <a:defRPr sz="4200"/>
            </a:lvl4pPr>
            <a:lvl5pPr lvl="4" algn="ctr">
              <a:spcBef>
                <a:spcPts val="0"/>
              </a:spcBef>
              <a:spcAft>
                <a:spcPts val="0"/>
              </a:spcAft>
              <a:buSzPts val="3700"/>
              <a:buNone/>
              <a:defRPr sz="4200"/>
            </a:lvl5pPr>
            <a:lvl6pPr lvl="5" algn="ctr">
              <a:spcBef>
                <a:spcPts val="0"/>
              </a:spcBef>
              <a:spcAft>
                <a:spcPts val="0"/>
              </a:spcAft>
              <a:buSzPts val="3700"/>
              <a:buNone/>
              <a:defRPr sz="4200"/>
            </a:lvl6pPr>
            <a:lvl7pPr lvl="6" algn="ctr">
              <a:spcBef>
                <a:spcPts val="0"/>
              </a:spcBef>
              <a:spcAft>
                <a:spcPts val="0"/>
              </a:spcAft>
              <a:buSzPts val="3700"/>
              <a:buNone/>
              <a:defRPr sz="4200"/>
            </a:lvl7pPr>
            <a:lvl8pPr lvl="7" algn="ctr">
              <a:spcBef>
                <a:spcPts val="0"/>
              </a:spcBef>
              <a:spcAft>
                <a:spcPts val="0"/>
              </a:spcAft>
              <a:buSzPts val="3700"/>
              <a:buNone/>
              <a:defRPr sz="4200"/>
            </a:lvl8pPr>
            <a:lvl9pPr lvl="8" algn="ctr">
              <a:spcBef>
                <a:spcPts val="0"/>
              </a:spcBef>
              <a:spcAft>
                <a:spcPts val="0"/>
              </a:spcAft>
              <a:buSzPts val="3700"/>
              <a:buNone/>
              <a:defRPr sz="4200"/>
            </a:lvl9pPr>
          </a:lstStyle>
          <a:p/>
        </p:txBody>
      </p:sp>
      <p:sp>
        <p:nvSpPr>
          <p:cNvPr id="1880" name="Google Shape;1880;p6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1pPr>
            <a:lvl2pPr lvl="1"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2pPr>
            <a:lvl3pPr lvl="2"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3pPr>
            <a:lvl4pPr lvl="3"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4pPr>
            <a:lvl5pPr lvl="4"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5pPr>
            <a:lvl6pPr lvl="5"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6pPr>
            <a:lvl7pPr lvl="6"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7pPr>
            <a:lvl8pPr lvl="7"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8pPr>
            <a:lvl9pPr lvl="8" marR="0" algn="ctr">
              <a:lnSpc>
                <a:spcPct val="100000"/>
              </a:lnSpc>
              <a:spcBef>
                <a:spcPts val="0"/>
              </a:spcBef>
              <a:spcAft>
                <a:spcPts val="0"/>
              </a:spcAft>
              <a:buClr>
                <a:schemeClr val="lt1"/>
              </a:buClr>
              <a:buSzPts val="2100"/>
              <a:buFont typeface="Arial"/>
              <a:buNone/>
              <a:defRPr b="0" i="0" sz="2100" u="none" cap="none" strike="noStrike">
                <a:solidFill>
                  <a:schemeClr val="lt1"/>
                </a:solidFill>
                <a:latin typeface="Calibri"/>
                <a:ea typeface="Calibri"/>
                <a:cs typeface="Calibri"/>
                <a:sym typeface="Calibri"/>
              </a:defRPr>
            </a:lvl9pPr>
          </a:lstStyle>
          <a:p/>
        </p:txBody>
      </p:sp>
      <p:sp>
        <p:nvSpPr>
          <p:cNvPr id="1881" name="Google Shape;1881;p6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431800" lvl="0" marL="457200" marR="0" algn="l">
              <a:spcBef>
                <a:spcPts val="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1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82" name="Google Shape;1882;p60"/>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1pPr>
            <a:lvl2pPr indent="0" lvl="1"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2pPr>
            <a:lvl3pPr indent="0" lvl="2"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3pPr>
            <a:lvl4pPr indent="0" lvl="3"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4pPr>
            <a:lvl5pPr indent="0" lvl="4"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5pPr>
            <a:lvl6pPr indent="0" lvl="5"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6pPr>
            <a:lvl7pPr indent="0" lvl="6"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7pPr>
            <a:lvl8pPr indent="0" lvl="7"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8pPr>
            <a:lvl9pPr indent="0" lvl="8" marL="0" marR="0" algn="r">
              <a:spcBef>
                <a:spcPts val="0"/>
              </a:spcBef>
              <a:buClr>
                <a:schemeClr val="lt1"/>
              </a:buClr>
              <a:buSzPts val="1200"/>
              <a:buFont typeface="Calibri"/>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83" name="Shape 1883"/>
        <p:cNvGrpSpPr/>
        <p:nvPr/>
      </p:nvGrpSpPr>
      <p:grpSpPr>
        <a:xfrm>
          <a:off x="0" y="0"/>
          <a:ext cx="0" cy="0"/>
          <a:chOff x="0" y="0"/>
          <a:chExt cx="0" cy="0"/>
        </a:xfrm>
      </p:grpSpPr>
      <p:sp>
        <p:nvSpPr>
          <p:cNvPr id="1884" name="Google Shape;1884;p61"/>
          <p:cNvSpPr txBox="1"/>
          <p:nvPr>
            <p:ph type="title"/>
          </p:nvPr>
        </p:nvSpPr>
        <p:spPr>
          <a:xfrm>
            <a:off x="938758" y="286789"/>
            <a:ext cx="7633800" cy="11190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2"/>
              </a:buClr>
              <a:buSzPts val="5100"/>
              <a:buFont typeface="Impact"/>
              <a:buNone/>
              <a:defRPr b="0" i="0" sz="5100" u="none" cap="none" strike="noStrike">
                <a:solidFill>
                  <a:schemeClr val="dk2"/>
                </a:solidFill>
                <a:latin typeface="Impact"/>
                <a:ea typeface="Impact"/>
                <a:cs typeface="Impact"/>
                <a:sym typeface="Impact"/>
              </a:defRPr>
            </a:lvl1pPr>
            <a:lvl2pPr lvl="1">
              <a:spcBef>
                <a:spcPts val="0"/>
              </a:spcBef>
              <a:spcAft>
                <a:spcPts val="0"/>
              </a:spcAft>
              <a:buSzPts val="3700"/>
              <a:buNone/>
              <a:defRPr sz="1800"/>
            </a:lvl2pPr>
            <a:lvl3pPr lvl="2">
              <a:spcBef>
                <a:spcPts val="0"/>
              </a:spcBef>
              <a:spcAft>
                <a:spcPts val="0"/>
              </a:spcAft>
              <a:buSzPts val="3700"/>
              <a:buNone/>
              <a:defRPr sz="1800"/>
            </a:lvl3pPr>
            <a:lvl4pPr lvl="3">
              <a:spcBef>
                <a:spcPts val="0"/>
              </a:spcBef>
              <a:spcAft>
                <a:spcPts val="0"/>
              </a:spcAft>
              <a:buSzPts val="3700"/>
              <a:buNone/>
              <a:defRPr sz="1800"/>
            </a:lvl4pPr>
            <a:lvl5pPr lvl="4">
              <a:spcBef>
                <a:spcPts val="0"/>
              </a:spcBef>
              <a:spcAft>
                <a:spcPts val="0"/>
              </a:spcAft>
              <a:buSzPts val="3700"/>
              <a:buNone/>
              <a:defRPr sz="1800"/>
            </a:lvl5pPr>
            <a:lvl6pPr lvl="5">
              <a:spcBef>
                <a:spcPts val="0"/>
              </a:spcBef>
              <a:spcAft>
                <a:spcPts val="0"/>
              </a:spcAft>
              <a:buSzPts val="3700"/>
              <a:buNone/>
              <a:defRPr sz="1800"/>
            </a:lvl6pPr>
            <a:lvl7pPr lvl="6">
              <a:spcBef>
                <a:spcPts val="0"/>
              </a:spcBef>
              <a:spcAft>
                <a:spcPts val="0"/>
              </a:spcAft>
              <a:buSzPts val="3700"/>
              <a:buNone/>
              <a:defRPr sz="1800"/>
            </a:lvl7pPr>
            <a:lvl8pPr lvl="7">
              <a:spcBef>
                <a:spcPts val="0"/>
              </a:spcBef>
              <a:spcAft>
                <a:spcPts val="0"/>
              </a:spcAft>
              <a:buSzPts val="3700"/>
              <a:buNone/>
              <a:defRPr sz="1800"/>
            </a:lvl8pPr>
            <a:lvl9pPr lvl="8">
              <a:spcBef>
                <a:spcPts val="0"/>
              </a:spcBef>
              <a:spcAft>
                <a:spcPts val="0"/>
              </a:spcAft>
              <a:buSzPts val="3700"/>
              <a:buNone/>
              <a:defRPr sz="1800"/>
            </a:lvl9pPr>
          </a:lstStyle>
          <a:p/>
        </p:txBody>
      </p:sp>
      <p:sp>
        <p:nvSpPr>
          <p:cNvPr id="1885" name="Google Shape;1885;p61"/>
          <p:cNvSpPr txBox="1"/>
          <p:nvPr>
            <p:ph idx="1" type="body"/>
          </p:nvPr>
        </p:nvSpPr>
        <p:spPr>
          <a:xfrm>
            <a:off x="938758" y="1714501"/>
            <a:ext cx="7633800" cy="2695200"/>
          </a:xfrm>
          <a:prstGeom prst="rect">
            <a:avLst/>
          </a:prstGeom>
          <a:noFill/>
          <a:ln>
            <a:noFill/>
          </a:ln>
        </p:spPr>
        <p:txBody>
          <a:bodyPr anchorCtr="0" anchor="t" bIns="45700" lIns="91425" spcFirstLastPara="1" rIns="91425" wrap="square" tIns="45700">
            <a:noAutofit/>
          </a:bodyPr>
          <a:lstStyle>
            <a:lvl1pPr indent="-355600" lvl="0" marL="457200" marR="0" algn="l">
              <a:lnSpc>
                <a:spcPct val="110000"/>
              </a:lnSpc>
              <a:spcBef>
                <a:spcPts val="700"/>
              </a:spcBef>
              <a:spcAft>
                <a:spcPts val="0"/>
              </a:spcAft>
              <a:buClr>
                <a:schemeClr val="dk2"/>
              </a:buClr>
              <a:buSzPts val="2000"/>
              <a:buFont typeface="Arial"/>
              <a:buChar char="•"/>
              <a:defRPr b="0" i="0" sz="2000" u="none" cap="none" strike="noStrike">
                <a:solidFill>
                  <a:srgbClr val="595959"/>
                </a:solidFill>
                <a:latin typeface="Cabin"/>
                <a:ea typeface="Cabin"/>
                <a:cs typeface="Cabin"/>
                <a:sym typeface="Cabin"/>
              </a:defRPr>
            </a:lvl1pPr>
            <a:lvl2pPr indent="-342900" lvl="1" marL="914400" marR="0" algn="l">
              <a:lnSpc>
                <a:spcPct val="110000"/>
              </a:lnSpc>
              <a:spcBef>
                <a:spcPts val="1600"/>
              </a:spcBef>
              <a:spcAft>
                <a:spcPts val="0"/>
              </a:spcAft>
              <a:buClr>
                <a:schemeClr val="dk2"/>
              </a:buClr>
              <a:buSzPts val="1800"/>
              <a:buFont typeface="Cabin"/>
              <a:buChar char="–"/>
              <a:defRPr b="0" i="0" sz="1800" u="none" cap="none" strike="noStrike">
                <a:solidFill>
                  <a:srgbClr val="595959"/>
                </a:solidFill>
                <a:latin typeface="Cabin"/>
                <a:ea typeface="Cabin"/>
                <a:cs typeface="Cabin"/>
                <a:sym typeface="Cabin"/>
              </a:defRPr>
            </a:lvl2pPr>
            <a:lvl3pPr indent="-330200" lvl="2" marL="1371600" marR="0" algn="l">
              <a:lnSpc>
                <a:spcPct val="110000"/>
              </a:lnSpc>
              <a:spcBef>
                <a:spcPts val="1600"/>
              </a:spcBef>
              <a:spcAft>
                <a:spcPts val="0"/>
              </a:spcAft>
              <a:buClr>
                <a:schemeClr val="dk2"/>
              </a:buClr>
              <a:buSzPts val="1600"/>
              <a:buFont typeface="Arial"/>
              <a:buChar char="•"/>
              <a:defRPr b="0" i="0" sz="1600" u="none" cap="none" strike="noStrike">
                <a:solidFill>
                  <a:srgbClr val="595959"/>
                </a:solidFill>
                <a:latin typeface="Cabin"/>
                <a:ea typeface="Cabin"/>
                <a:cs typeface="Cabin"/>
                <a:sym typeface="Cabin"/>
              </a:defRPr>
            </a:lvl3pPr>
            <a:lvl4pPr indent="-317500" lvl="3" marL="1828800" marR="0" algn="l">
              <a:lnSpc>
                <a:spcPct val="110000"/>
              </a:lnSpc>
              <a:spcBef>
                <a:spcPts val="1600"/>
              </a:spcBef>
              <a:spcAft>
                <a:spcPts val="0"/>
              </a:spcAft>
              <a:buClr>
                <a:schemeClr val="dk2"/>
              </a:buClr>
              <a:buSzPts val="1400"/>
              <a:buFont typeface="Cabin"/>
              <a:buChar char="–"/>
              <a:defRPr b="0" i="0" sz="1400" u="none" cap="none" strike="noStrike">
                <a:solidFill>
                  <a:srgbClr val="595959"/>
                </a:solidFill>
                <a:latin typeface="Cabin"/>
                <a:ea typeface="Cabin"/>
                <a:cs typeface="Cabin"/>
                <a:sym typeface="Cabin"/>
              </a:defRPr>
            </a:lvl4pPr>
            <a:lvl5pPr indent="-317500" lvl="4" marL="2286000" marR="0" algn="l">
              <a:lnSpc>
                <a:spcPct val="110000"/>
              </a:lnSpc>
              <a:spcBef>
                <a:spcPts val="1600"/>
              </a:spcBef>
              <a:spcAft>
                <a:spcPts val="0"/>
              </a:spcAft>
              <a:buClr>
                <a:schemeClr val="dk2"/>
              </a:buClr>
              <a:buSzPts val="1400"/>
              <a:buFont typeface="Arial"/>
              <a:buChar char="•"/>
              <a:defRPr b="0" i="0" sz="1400" u="none" cap="none" strike="noStrike">
                <a:solidFill>
                  <a:srgbClr val="595959"/>
                </a:solidFill>
                <a:latin typeface="Cabin"/>
                <a:ea typeface="Cabin"/>
                <a:cs typeface="Cabin"/>
                <a:sym typeface="Cabin"/>
              </a:defRPr>
            </a:lvl5pPr>
            <a:lvl6pPr indent="-317500" lvl="5" marL="2743200" marR="0" algn="l">
              <a:lnSpc>
                <a:spcPct val="110000"/>
              </a:lnSpc>
              <a:spcBef>
                <a:spcPts val="1600"/>
              </a:spcBef>
              <a:spcAft>
                <a:spcPts val="0"/>
              </a:spcAft>
              <a:buClr>
                <a:schemeClr val="dk2"/>
              </a:buClr>
              <a:buSzPts val="1400"/>
              <a:buFont typeface="Cabin"/>
              <a:buChar char="–"/>
              <a:defRPr b="0" i="0" sz="1400" u="none" cap="none" strike="noStrike">
                <a:solidFill>
                  <a:srgbClr val="595959"/>
                </a:solidFill>
                <a:latin typeface="Cabin"/>
                <a:ea typeface="Cabin"/>
                <a:cs typeface="Cabin"/>
                <a:sym typeface="Cabin"/>
              </a:defRPr>
            </a:lvl6pPr>
            <a:lvl7pPr indent="-317500" lvl="6" marL="3200400" marR="0" algn="l">
              <a:lnSpc>
                <a:spcPct val="110000"/>
              </a:lnSpc>
              <a:spcBef>
                <a:spcPts val="1600"/>
              </a:spcBef>
              <a:spcAft>
                <a:spcPts val="0"/>
              </a:spcAft>
              <a:buClr>
                <a:schemeClr val="dk2"/>
              </a:buClr>
              <a:buSzPts val="1400"/>
              <a:buFont typeface="Arial"/>
              <a:buChar char="•"/>
              <a:defRPr b="0" i="0" sz="1400" u="none" cap="none" strike="noStrike">
                <a:solidFill>
                  <a:srgbClr val="595959"/>
                </a:solidFill>
                <a:latin typeface="Cabin"/>
                <a:ea typeface="Cabin"/>
                <a:cs typeface="Cabin"/>
                <a:sym typeface="Cabin"/>
              </a:defRPr>
            </a:lvl7pPr>
            <a:lvl8pPr indent="-317500" lvl="7" marL="3657600" marR="0" algn="l">
              <a:lnSpc>
                <a:spcPct val="110000"/>
              </a:lnSpc>
              <a:spcBef>
                <a:spcPts val="1600"/>
              </a:spcBef>
              <a:spcAft>
                <a:spcPts val="0"/>
              </a:spcAft>
              <a:buClr>
                <a:schemeClr val="dk2"/>
              </a:buClr>
              <a:buSzPts val="1400"/>
              <a:buFont typeface="Cabin"/>
              <a:buChar char="–"/>
              <a:defRPr b="0" i="0" sz="1400" u="none" cap="none" strike="noStrike">
                <a:solidFill>
                  <a:srgbClr val="595959"/>
                </a:solidFill>
                <a:latin typeface="Cabin"/>
                <a:ea typeface="Cabin"/>
                <a:cs typeface="Cabin"/>
                <a:sym typeface="Cabin"/>
              </a:defRPr>
            </a:lvl8pPr>
            <a:lvl9pPr indent="-317500" lvl="8" marL="4114800" marR="0" algn="l">
              <a:lnSpc>
                <a:spcPct val="110000"/>
              </a:lnSpc>
              <a:spcBef>
                <a:spcPts val="1600"/>
              </a:spcBef>
              <a:spcAft>
                <a:spcPts val="1600"/>
              </a:spcAft>
              <a:buClr>
                <a:schemeClr val="dk2"/>
              </a:buClr>
              <a:buSzPts val="1400"/>
              <a:buFont typeface="Arial"/>
              <a:buChar char="•"/>
              <a:defRPr b="0" i="0" sz="1400" u="none" cap="none" strike="noStrike">
                <a:solidFill>
                  <a:srgbClr val="595959"/>
                </a:solidFill>
                <a:latin typeface="Cabin"/>
                <a:ea typeface="Cabin"/>
                <a:cs typeface="Cabin"/>
                <a:sym typeface="Cabin"/>
              </a:defRPr>
            </a:lvl9pPr>
          </a:lstStyle>
          <a:p/>
        </p:txBody>
      </p:sp>
      <p:sp>
        <p:nvSpPr>
          <p:cNvPr id="1886" name="Google Shape;1886;p61"/>
          <p:cNvSpPr txBox="1"/>
          <p:nvPr>
            <p:ph idx="10" type="dt"/>
          </p:nvPr>
        </p:nvSpPr>
        <p:spPr>
          <a:xfrm>
            <a:off x="938758" y="4781759"/>
            <a:ext cx="1747200" cy="2616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000" u="none" cap="none" strike="noStrike">
                <a:solidFill>
                  <a:srgbClr val="595959"/>
                </a:solidFill>
                <a:latin typeface="Cabin"/>
                <a:ea typeface="Cabin"/>
                <a:cs typeface="Cabin"/>
                <a:sym typeface="Cabin"/>
              </a:defRPr>
            </a:lvl1pPr>
            <a:lvl2pPr lvl="1" marR="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lvl="2" marR="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lvl="3" marR="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lvl="4" marR="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lvl="5" marR="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lvl="6" marR="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lvl="7" marR="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lvl="8" marR="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887" name="Google Shape;1887;p61"/>
          <p:cNvSpPr txBox="1"/>
          <p:nvPr>
            <p:ph idx="11" type="ftr"/>
          </p:nvPr>
        </p:nvSpPr>
        <p:spPr>
          <a:xfrm>
            <a:off x="3028950" y="4781759"/>
            <a:ext cx="3086100" cy="2595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000" u="none" cap="none" strike="noStrike">
                <a:solidFill>
                  <a:srgbClr val="595959"/>
                </a:solidFill>
                <a:latin typeface="Cabin"/>
                <a:ea typeface="Cabin"/>
                <a:cs typeface="Cabin"/>
                <a:sym typeface="Cabin"/>
              </a:defRPr>
            </a:lvl1pPr>
            <a:lvl2pPr lvl="1" marR="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lvl="2" marR="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lvl="3" marR="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lvl="4" marR="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lvl="5" marR="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lvl="6" marR="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lvl="7" marR="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lvl="8" marR="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888" name="Google Shape;1888;p61"/>
          <p:cNvSpPr txBox="1"/>
          <p:nvPr>
            <p:ph idx="12" type="sldNum"/>
          </p:nvPr>
        </p:nvSpPr>
        <p:spPr>
          <a:xfrm>
            <a:off x="6457951" y="4781759"/>
            <a:ext cx="2114400" cy="2595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000" u="none" cap="none" strike="noStrike">
                <a:solidFill>
                  <a:srgbClr val="595959"/>
                </a:solidFill>
                <a:latin typeface="Cabin"/>
                <a:ea typeface="Cabin"/>
                <a:cs typeface="Cabin"/>
                <a:sym typeface="Cabin"/>
              </a:defRPr>
            </a:lvl1pPr>
            <a:lvl2pPr indent="0" lvl="1" marL="0" marR="0" algn="r">
              <a:spcBef>
                <a:spcPts val="0"/>
              </a:spcBef>
              <a:buNone/>
              <a:defRPr b="0" i="0" sz="1000" u="none" cap="none" strike="noStrike">
                <a:solidFill>
                  <a:srgbClr val="595959"/>
                </a:solidFill>
                <a:latin typeface="Cabin"/>
                <a:ea typeface="Cabin"/>
                <a:cs typeface="Cabin"/>
                <a:sym typeface="Cabin"/>
              </a:defRPr>
            </a:lvl2pPr>
            <a:lvl3pPr indent="0" lvl="2" marL="0" marR="0" algn="r">
              <a:spcBef>
                <a:spcPts val="0"/>
              </a:spcBef>
              <a:buNone/>
              <a:defRPr b="0" i="0" sz="1000" u="none" cap="none" strike="noStrike">
                <a:solidFill>
                  <a:srgbClr val="595959"/>
                </a:solidFill>
                <a:latin typeface="Cabin"/>
                <a:ea typeface="Cabin"/>
                <a:cs typeface="Cabin"/>
                <a:sym typeface="Cabin"/>
              </a:defRPr>
            </a:lvl3pPr>
            <a:lvl4pPr indent="0" lvl="3" marL="0" marR="0" algn="r">
              <a:spcBef>
                <a:spcPts val="0"/>
              </a:spcBef>
              <a:buNone/>
              <a:defRPr b="0" i="0" sz="1000" u="none" cap="none" strike="noStrike">
                <a:solidFill>
                  <a:srgbClr val="595959"/>
                </a:solidFill>
                <a:latin typeface="Cabin"/>
                <a:ea typeface="Cabin"/>
                <a:cs typeface="Cabin"/>
                <a:sym typeface="Cabin"/>
              </a:defRPr>
            </a:lvl4pPr>
            <a:lvl5pPr indent="0" lvl="4" marL="0" marR="0" algn="r">
              <a:spcBef>
                <a:spcPts val="0"/>
              </a:spcBef>
              <a:buNone/>
              <a:defRPr b="0" i="0" sz="1000" u="none" cap="none" strike="noStrike">
                <a:solidFill>
                  <a:srgbClr val="595959"/>
                </a:solidFill>
                <a:latin typeface="Cabin"/>
                <a:ea typeface="Cabin"/>
                <a:cs typeface="Cabin"/>
                <a:sym typeface="Cabin"/>
              </a:defRPr>
            </a:lvl5pPr>
            <a:lvl6pPr indent="0" lvl="5" marL="0" marR="0" algn="r">
              <a:spcBef>
                <a:spcPts val="0"/>
              </a:spcBef>
              <a:buNone/>
              <a:defRPr b="0" i="0" sz="1000" u="none" cap="none" strike="noStrike">
                <a:solidFill>
                  <a:srgbClr val="595959"/>
                </a:solidFill>
                <a:latin typeface="Cabin"/>
                <a:ea typeface="Cabin"/>
                <a:cs typeface="Cabin"/>
                <a:sym typeface="Cabin"/>
              </a:defRPr>
            </a:lvl6pPr>
            <a:lvl7pPr indent="0" lvl="6" marL="0" marR="0" algn="r">
              <a:spcBef>
                <a:spcPts val="0"/>
              </a:spcBef>
              <a:buNone/>
              <a:defRPr b="0" i="0" sz="1000" u="none" cap="none" strike="noStrike">
                <a:solidFill>
                  <a:srgbClr val="595959"/>
                </a:solidFill>
                <a:latin typeface="Cabin"/>
                <a:ea typeface="Cabin"/>
                <a:cs typeface="Cabin"/>
                <a:sym typeface="Cabin"/>
              </a:defRPr>
            </a:lvl7pPr>
            <a:lvl8pPr indent="0" lvl="7" marL="0" marR="0" algn="r">
              <a:spcBef>
                <a:spcPts val="0"/>
              </a:spcBef>
              <a:buNone/>
              <a:defRPr b="0" i="0" sz="1000" u="none" cap="none" strike="noStrike">
                <a:solidFill>
                  <a:srgbClr val="595959"/>
                </a:solidFill>
                <a:latin typeface="Cabin"/>
                <a:ea typeface="Cabin"/>
                <a:cs typeface="Cabin"/>
                <a:sym typeface="Cabin"/>
              </a:defRPr>
            </a:lvl8pPr>
            <a:lvl9pPr indent="0" lvl="8" marL="0" marR="0" algn="r">
              <a:spcBef>
                <a:spcPts val="0"/>
              </a:spcBef>
              <a:buNone/>
              <a:defRPr b="0" i="0" sz="1000" u="none" cap="none" strike="noStrike">
                <a:solidFill>
                  <a:srgbClr val="595959"/>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2.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44.xml"/><Relationship Id="rId22" Type="http://schemas.openxmlformats.org/officeDocument/2006/relationships/slideLayout" Target="../slideLayouts/slideLayout46.xml"/><Relationship Id="rId21" Type="http://schemas.openxmlformats.org/officeDocument/2006/relationships/slideLayout" Target="../slideLayouts/slideLayout45.xml"/><Relationship Id="rId24" Type="http://schemas.openxmlformats.org/officeDocument/2006/relationships/slideLayout" Target="../slideLayouts/slideLayout48.xml"/><Relationship Id="rId23" Type="http://schemas.openxmlformats.org/officeDocument/2006/relationships/slideLayout" Target="../slideLayouts/slideLayout47.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26" Type="http://schemas.openxmlformats.org/officeDocument/2006/relationships/slideLayout" Target="../slideLayouts/slideLayout50.xml"/><Relationship Id="rId25" Type="http://schemas.openxmlformats.org/officeDocument/2006/relationships/slideLayout" Target="../slideLayouts/slideLayout49.xml"/><Relationship Id="rId28" Type="http://schemas.openxmlformats.org/officeDocument/2006/relationships/slideLayout" Target="../slideLayouts/slideLayout52.xml"/><Relationship Id="rId27" Type="http://schemas.openxmlformats.org/officeDocument/2006/relationships/slideLayout" Target="../slideLayouts/slideLayout51.xml"/><Relationship Id="rId5" Type="http://schemas.openxmlformats.org/officeDocument/2006/relationships/slideLayout" Target="../slideLayouts/slideLayout29.xml"/><Relationship Id="rId6" Type="http://schemas.openxmlformats.org/officeDocument/2006/relationships/slideLayout" Target="../slideLayouts/slideLayout30.xml"/><Relationship Id="rId29" Type="http://schemas.openxmlformats.org/officeDocument/2006/relationships/slideLayout" Target="../slideLayouts/slideLayout53.xml"/><Relationship Id="rId7" Type="http://schemas.openxmlformats.org/officeDocument/2006/relationships/slideLayout" Target="../slideLayouts/slideLayout31.xml"/><Relationship Id="rId8" Type="http://schemas.openxmlformats.org/officeDocument/2006/relationships/slideLayout" Target="../slideLayouts/slideLayout32.xml"/><Relationship Id="rId31" Type="http://schemas.openxmlformats.org/officeDocument/2006/relationships/slideLayout" Target="../slideLayouts/slideLayout55.xml"/><Relationship Id="rId30" Type="http://schemas.openxmlformats.org/officeDocument/2006/relationships/slideLayout" Target="../slideLayouts/slideLayout54.xml"/><Relationship Id="rId11" Type="http://schemas.openxmlformats.org/officeDocument/2006/relationships/slideLayout" Target="../slideLayouts/slideLayout35.xml"/><Relationship Id="rId33" Type="http://schemas.openxmlformats.org/officeDocument/2006/relationships/slideLayout" Target="../slideLayouts/slideLayout57.xml"/><Relationship Id="rId10" Type="http://schemas.openxmlformats.org/officeDocument/2006/relationships/slideLayout" Target="../slideLayouts/slideLayout34.xml"/><Relationship Id="rId32" Type="http://schemas.openxmlformats.org/officeDocument/2006/relationships/slideLayout" Target="../slideLayouts/slideLayout56.xml"/><Relationship Id="rId13" Type="http://schemas.openxmlformats.org/officeDocument/2006/relationships/slideLayout" Target="../slideLayouts/slideLayout37.xml"/><Relationship Id="rId35" Type="http://schemas.openxmlformats.org/officeDocument/2006/relationships/theme" Target="../theme/theme3.xml"/><Relationship Id="rId12" Type="http://schemas.openxmlformats.org/officeDocument/2006/relationships/slideLayout" Target="../slideLayouts/slideLayout36.xml"/><Relationship Id="rId34" Type="http://schemas.openxmlformats.org/officeDocument/2006/relationships/slideLayout" Target="../slideLayouts/slideLayout58.xml"/><Relationship Id="rId15" Type="http://schemas.openxmlformats.org/officeDocument/2006/relationships/slideLayout" Target="../slideLayouts/slideLayout39.xml"/><Relationship Id="rId14" Type="http://schemas.openxmlformats.org/officeDocument/2006/relationships/slideLayout" Target="../slideLayouts/slideLayout38.xml"/><Relationship Id="rId17" Type="http://schemas.openxmlformats.org/officeDocument/2006/relationships/slideLayout" Target="../slideLayouts/slideLayout41.xml"/><Relationship Id="rId16" Type="http://schemas.openxmlformats.org/officeDocument/2006/relationships/slideLayout" Target="../slideLayouts/slideLayout40.xml"/><Relationship Id="rId19" Type="http://schemas.openxmlformats.org/officeDocument/2006/relationships/slideLayout" Target="../slideLayouts/slideLayout43.xml"/><Relationship Id="rId18"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 name="Google Shape;58;p14"/>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6" name="Shape 136"/>
        <p:cNvGrpSpPr/>
        <p:nvPr/>
      </p:nvGrpSpPr>
      <p:grpSpPr>
        <a:xfrm>
          <a:off x="0" y="0"/>
          <a:ext cx="0" cy="0"/>
          <a:chOff x="0" y="0"/>
          <a:chExt cx="0" cy="0"/>
        </a:xfrm>
      </p:grpSpPr>
      <p:sp>
        <p:nvSpPr>
          <p:cNvPr id="137" name="Google Shape;137;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accent5"/>
              </a:buClr>
              <a:buSzPts val="3500"/>
              <a:buFont typeface="Vidaloka"/>
              <a:buNone/>
              <a:defRPr sz="3500">
                <a:solidFill>
                  <a:schemeClr val="accent5"/>
                </a:solidFill>
                <a:latin typeface="Vidaloka"/>
                <a:ea typeface="Vidaloka"/>
                <a:cs typeface="Vidaloka"/>
                <a:sym typeface="Vidaloka"/>
              </a:defRPr>
            </a:lvl1pPr>
            <a:lvl2pPr lvl="1" algn="ctr">
              <a:spcBef>
                <a:spcPts val="0"/>
              </a:spcBef>
              <a:spcAft>
                <a:spcPts val="0"/>
              </a:spcAft>
              <a:buClr>
                <a:schemeClr val="accent5"/>
              </a:buClr>
              <a:buSzPts val="3700"/>
              <a:buFont typeface="Just Another Hand"/>
              <a:buNone/>
              <a:defRPr sz="3700">
                <a:solidFill>
                  <a:schemeClr val="accent5"/>
                </a:solidFill>
                <a:latin typeface="Just Another Hand"/>
                <a:ea typeface="Just Another Hand"/>
                <a:cs typeface="Just Another Hand"/>
                <a:sym typeface="Just Another Hand"/>
              </a:defRPr>
            </a:lvl2pPr>
            <a:lvl3pPr lvl="2" algn="ctr">
              <a:spcBef>
                <a:spcPts val="0"/>
              </a:spcBef>
              <a:spcAft>
                <a:spcPts val="0"/>
              </a:spcAft>
              <a:buClr>
                <a:schemeClr val="accent5"/>
              </a:buClr>
              <a:buSzPts val="3700"/>
              <a:buFont typeface="Just Another Hand"/>
              <a:buNone/>
              <a:defRPr sz="3700">
                <a:solidFill>
                  <a:schemeClr val="accent5"/>
                </a:solidFill>
                <a:latin typeface="Just Another Hand"/>
                <a:ea typeface="Just Another Hand"/>
                <a:cs typeface="Just Another Hand"/>
                <a:sym typeface="Just Another Hand"/>
              </a:defRPr>
            </a:lvl3pPr>
            <a:lvl4pPr lvl="3" algn="ctr">
              <a:spcBef>
                <a:spcPts val="0"/>
              </a:spcBef>
              <a:spcAft>
                <a:spcPts val="0"/>
              </a:spcAft>
              <a:buClr>
                <a:schemeClr val="accent5"/>
              </a:buClr>
              <a:buSzPts val="3700"/>
              <a:buFont typeface="Just Another Hand"/>
              <a:buNone/>
              <a:defRPr sz="3700">
                <a:solidFill>
                  <a:schemeClr val="accent5"/>
                </a:solidFill>
                <a:latin typeface="Just Another Hand"/>
                <a:ea typeface="Just Another Hand"/>
                <a:cs typeface="Just Another Hand"/>
                <a:sym typeface="Just Another Hand"/>
              </a:defRPr>
            </a:lvl4pPr>
            <a:lvl5pPr lvl="4" algn="ctr">
              <a:spcBef>
                <a:spcPts val="0"/>
              </a:spcBef>
              <a:spcAft>
                <a:spcPts val="0"/>
              </a:spcAft>
              <a:buClr>
                <a:schemeClr val="accent5"/>
              </a:buClr>
              <a:buSzPts val="3700"/>
              <a:buFont typeface="Just Another Hand"/>
              <a:buNone/>
              <a:defRPr sz="3700">
                <a:solidFill>
                  <a:schemeClr val="accent5"/>
                </a:solidFill>
                <a:latin typeface="Just Another Hand"/>
                <a:ea typeface="Just Another Hand"/>
                <a:cs typeface="Just Another Hand"/>
                <a:sym typeface="Just Another Hand"/>
              </a:defRPr>
            </a:lvl5pPr>
            <a:lvl6pPr lvl="5" algn="ctr">
              <a:spcBef>
                <a:spcPts val="0"/>
              </a:spcBef>
              <a:spcAft>
                <a:spcPts val="0"/>
              </a:spcAft>
              <a:buClr>
                <a:schemeClr val="accent5"/>
              </a:buClr>
              <a:buSzPts val="3700"/>
              <a:buFont typeface="Just Another Hand"/>
              <a:buNone/>
              <a:defRPr sz="3700">
                <a:solidFill>
                  <a:schemeClr val="accent5"/>
                </a:solidFill>
                <a:latin typeface="Just Another Hand"/>
                <a:ea typeface="Just Another Hand"/>
                <a:cs typeface="Just Another Hand"/>
                <a:sym typeface="Just Another Hand"/>
              </a:defRPr>
            </a:lvl6pPr>
            <a:lvl7pPr lvl="6" algn="ctr">
              <a:spcBef>
                <a:spcPts val="0"/>
              </a:spcBef>
              <a:spcAft>
                <a:spcPts val="0"/>
              </a:spcAft>
              <a:buClr>
                <a:schemeClr val="accent5"/>
              </a:buClr>
              <a:buSzPts val="3700"/>
              <a:buFont typeface="Just Another Hand"/>
              <a:buNone/>
              <a:defRPr sz="3700">
                <a:solidFill>
                  <a:schemeClr val="accent5"/>
                </a:solidFill>
                <a:latin typeface="Just Another Hand"/>
                <a:ea typeface="Just Another Hand"/>
                <a:cs typeface="Just Another Hand"/>
                <a:sym typeface="Just Another Hand"/>
              </a:defRPr>
            </a:lvl7pPr>
            <a:lvl8pPr lvl="7" algn="ctr">
              <a:spcBef>
                <a:spcPts val="0"/>
              </a:spcBef>
              <a:spcAft>
                <a:spcPts val="0"/>
              </a:spcAft>
              <a:buClr>
                <a:schemeClr val="accent5"/>
              </a:buClr>
              <a:buSzPts val="3700"/>
              <a:buFont typeface="Just Another Hand"/>
              <a:buNone/>
              <a:defRPr sz="3700">
                <a:solidFill>
                  <a:schemeClr val="accent5"/>
                </a:solidFill>
                <a:latin typeface="Just Another Hand"/>
                <a:ea typeface="Just Another Hand"/>
                <a:cs typeface="Just Another Hand"/>
                <a:sym typeface="Just Another Hand"/>
              </a:defRPr>
            </a:lvl8pPr>
            <a:lvl9pPr lvl="8" algn="ctr">
              <a:spcBef>
                <a:spcPts val="0"/>
              </a:spcBef>
              <a:spcAft>
                <a:spcPts val="0"/>
              </a:spcAft>
              <a:buClr>
                <a:schemeClr val="accent5"/>
              </a:buClr>
              <a:buSzPts val="3700"/>
              <a:buFont typeface="Just Another Hand"/>
              <a:buNone/>
              <a:defRPr sz="3700">
                <a:solidFill>
                  <a:schemeClr val="accent5"/>
                </a:solidFill>
                <a:latin typeface="Just Another Hand"/>
                <a:ea typeface="Just Another Hand"/>
                <a:cs typeface="Just Another Hand"/>
                <a:sym typeface="Just Another Hand"/>
              </a:defRPr>
            </a:lvl9pPr>
          </a:lstStyle>
          <a:p/>
        </p:txBody>
      </p:sp>
      <p:sp>
        <p:nvSpPr>
          <p:cNvPr id="138" name="Google Shape;138;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1pPr>
            <a:lvl2pPr indent="-317500" lvl="1" marL="914400">
              <a:lnSpc>
                <a:spcPct val="115000"/>
              </a:lnSpc>
              <a:spcBef>
                <a:spcPts val="1600"/>
              </a:spcBef>
              <a:spcAft>
                <a:spcPts val="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2pPr>
            <a:lvl3pPr indent="-317500" lvl="2" marL="1371600">
              <a:lnSpc>
                <a:spcPct val="115000"/>
              </a:lnSpc>
              <a:spcBef>
                <a:spcPts val="1600"/>
              </a:spcBef>
              <a:spcAft>
                <a:spcPts val="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3pPr>
            <a:lvl4pPr indent="-317500" lvl="3" marL="1828800">
              <a:lnSpc>
                <a:spcPct val="115000"/>
              </a:lnSpc>
              <a:spcBef>
                <a:spcPts val="1600"/>
              </a:spcBef>
              <a:spcAft>
                <a:spcPts val="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4pPr>
            <a:lvl5pPr indent="-317500" lvl="4" marL="2286000">
              <a:lnSpc>
                <a:spcPct val="115000"/>
              </a:lnSpc>
              <a:spcBef>
                <a:spcPts val="1600"/>
              </a:spcBef>
              <a:spcAft>
                <a:spcPts val="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5pPr>
            <a:lvl6pPr indent="-317500" lvl="5" marL="2743200">
              <a:lnSpc>
                <a:spcPct val="115000"/>
              </a:lnSpc>
              <a:spcBef>
                <a:spcPts val="1600"/>
              </a:spcBef>
              <a:spcAft>
                <a:spcPts val="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6pPr>
            <a:lvl7pPr indent="-317500" lvl="6" marL="3200400">
              <a:lnSpc>
                <a:spcPct val="115000"/>
              </a:lnSpc>
              <a:spcBef>
                <a:spcPts val="1600"/>
              </a:spcBef>
              <a:spcAft>
                <a:spcPts val="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7pPr>
            <a:lvl8pPr indent="-317500" lvl="7" marL="3657600">
              <a:lnSpc>
                <a:spcPct val="115000"/>
              </a:lnSpc>
              <a:spcBef>
                <a:spcPts val="1600"/>
              </a:spcBef>
              <a:spcAft>
                <a:spcPts val="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8pPr>
            <a:lvl9pPr indent="-317500" lvl="8" marL="4114800">
              <a:lnSpc>
                <a:spcPct val="115000"/>
              </a:lnSpc>
              <a:spcBef>
                <a:spcPts val="1600"/>
              </a:spcBef>
              <a:spcAft>
                <a:spcPts val="1600"/>
              </a:spcAft>
              <a:buClr>
                <a:schemeClr val="accent5"/>
              </a:buClr>
              <a:buSzPts val="1400"/>
              <a:buFont typeface="Source Sans Pro"/>
              <a:buChar char="■"/>
              <a:defRPr>
                <a:solidFill>
                  <a:schemeClr val="accent5"/>
                </a:solidFill>
                <a:latin typeface="Source Sans Pro"/>
                <a:ea typeface="Source Sans Pro"/>
                <a:cs typeface="Source Sans Pro"/>
                <a:sym typeface="Source Sans Pro"/>
              </a:defRPr>
            </a:lvl9pPr>
          </a:lstStyle>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1.png"/><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7.png"/><Relationship Id="rId9"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16.png"/><Relationship Id="rId7" Type="http://schemas.openxmlformats.org/officeDocument/2006/relationships/image" Target="../media/image13.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22.png"/><Relationship Id="rId5" Type="http://schemas.openxmlformats.org/officeDocument/2006/relationships/image" Target="../media/image19.png"/><Relationship Id="rId6" Type="http://schemas.openxmlformats.org/officeDocument/2006/relationships/image" Target="../media/image2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26.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23.png"/><Relationship Id="rId6" Type="http://schemas.openxmlformats.org/officeDocument/2006/relationships/image" Target="../media/image26.gif"/><Relationship Id="rId7" Type="http://schemas.openxmlformats.org/officeDocument/2006/relationships/hyperlink" Target="https://docs.google.com/document/d/14Y897C3xzdEs_gbLJXkOOdoOS1CXpWdUVdn5nrxCw8k/edit?usp=sharing" TargetMode="External"/><Relationship Id="rId8"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 Id="rId3"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20.png"/><Relationship Id="rId5" Type="http://schemas.openxmlformats.org/officeDocument/2006/relationships/image" Target="../media/image23.png"/><Relationship Id="rId6" Type="http://schemas.openxmlformats.org/officeDocument/2006/relationships/hyperlink" Target="https://docs.google.com/document/d/14Y897C3xzdEs_gbLJXkOOdoOS1CXpWdUVdn5nrxCw8k/edit?usp=sharing" TargetMode="External"/><Relationship Id="rId7" Type="http://schemas.openxmlformats.org/officeDocument/2006/relationships/image" Target="../media/image17.png"/><Relationship Id="rId8" Type="http://schemas.openxmlformats.org/officeDocument/2006/relationships/hyperlink" Target="https://docs.google.com/document/d/1yKvLa9BBHYO7Ag8BzFMTxCrBXszMBDQ6BzbSKLW9Ze8/edit?tab=t.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2" name="Shape 1892"/>
        <p:cNvGrpSpPr/>
        <p:nvPr/>
      </p:nvGrpSpPr>
      <p:grpSpPr>
        <a:xfrm>
          <a:off x="0" y="0"/>
          <a:ext cx="0" cy="0"/>
          <a:chOff x="0" y="0"/>
          <a:chExt cx="0" cy="0"/>
        </a:xfrm>
      </p:grpSpPr>
      <p:sp>
        <p:nvSpPr>
          <p:cNvPr id="1893" name="Google Shape;1893;p6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894" name="Google Shape;1894;p6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895" name="Google Shape;1895;p62"/>
          <p:cNvPicPr preferRelativeResize="0"/>
          <p:nvPr/>
        </p:nvPicPr>
        <p:blipFill>
          <a:blip r:embed="rId3">
            <a:alphaModFix/>
          </a:blip>
          <a:stretch>
            <a:fillRect/>
          </a:stretch>
        </p:blipFill>
        <p:spPr>
          <a:xfrm>
            <a:off x="0" y="0"/>
            <a:ext cx="9144000" cy="5143500"/>
          </a:xfrm>
          <a:prstGeom prst="rect">
            <a:avLst/>
          </a:prstGeom>
          <a:noFill/>
          <a:ln>
            <a:noFill/>
          </a:ln>
        </p:spPr>
      </p:pic>
      <p:sp>
        <p:nvSpPr>
          <p:cNvPr id="1896" name="Google Shape;1896;p62"/>
          <p:cNvSpPr/>
          <p:nvPr/>
        </p:nvSpPr>
        <p:spPr>
          <a:xfrm>
            <a:off x="-57600" y="0"/>
            <a:ext cx="3947700" cy="454500"/>
          </a:xfrm>
          <a:prstGeom prst="rect">
            <a:avLst/>
          </a:prstGeom>
          <a:solidFill>
            <a:srgbClr val="CFE2F3"/>
          </a:solidFill>
          <a:ln cap="flat" cmpd="sng" w="9525">
            <a:solidFill>
              <a:schemeClr val="dk2"/>
            </a:solidFill>
            <a:prstDash val="solid"/>
            <a:round/>
            <a:headEnd len="sm" w="sm" type="none"/>
            <a:tailEnd len="sm" w="sm" type="none"/>
          </a:ln>
          <a:effectLst>
            <a:outerShdw blurRad="57150" rotWithShape="0" algn="bl" dir="5400000" dist="19050">
              <a:srgbClr val="CFE2F3">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latin typeface="Slackey"/>
                <a:ea typeface="Slackey"/>
                <a:cs typeface="Slackey"/>
                <a:sym typeface="Slackey"/>
              </a:rPr>
              <a:t>Act 1, Scene 4 &amp; 5: </a:t>
            </a:r>
            <a:r>
              <a:rPr b="1" lang="en-GB" sz="1300">
                <a:latin typeface="Slackey"/>
                <a:ea typeface="Slackey"/>
                <a:cs typeface="Slackey"/>
                <a:sym typeface="Slackey"/>
              </a:rPr>
              <a:t>Tybalt's Perspective During the Capulet Feast</a:t>
            </a:r>
            <a:endParaRPr b="1" sz="1300">
              <a:latin typeface="Slackey"/>
              <a:ea typeface="Slackey"/>
              <a:cs typeface="Slackey"/>
              <a:sym typeface="Slackey"/>
            </a:endParaRPr>
          </a:p>
        </p:txBody>
      </p:sp>
      <p:sp>
        <p:nvSpPr>
          <p:cNvPr id="1897" name="Google Shape;1897;p62"/>
          <p:cNvSpPr/>
          <p:nvPr/>
        </p:nvSpPr>
        <p:spPr>
          <a:xfrm>
            <a:off x="311700" y="2045000"/>
            <a:ext cx="1632000" cy="650700"/>
          </a:xfrm>
          <a:prstGeom prst="wedgeRoundRectCallout">
            <a:avLst>
              <a:gd fmla="val 94812" name="adj1"/>
              <a:gd fmla="val -134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Slackey"/>
                <a:ea typeface="Slackey"/>
                <a:cs typeface="Slackey"/>
                <a:sym typeface="Slackey"/>
              </a:rPr>
              <a:t>But he bit his thumb at me!</a:t>
            </a:r>
            <a:endParaRPr>
              <a:latin typeface="Slackey"/>
              <a:ea typeface="Slackey"/>
              <a:cs typeface="Slackey"/>
              <a:sym typeface="Slackey"/>
            </a:endParaRPr>
          </a:p>
        </p:txBody>
      </p:sp>
      <p:sp>
        <p:nvSpPr>
          <p:cNvPr id="1898" name="Google Shape;1898;p62"/>
          <p:cNvSpPr/>
          <p:nvPr/>
        </p:nvSpPr>
        <p:spPr>
          <a:xfrm>
            <a:off x="3997050" y="62025"/>
            <a:ext cx="1270500" cy="537000"/>
          </a:xfrm>
          <a:prstGeom prst="wedgeRoundRectCallout">
            <a:avLst>
              <a:gd fmla="val 3541" name="adj1"/>
              <a:gd fmla="val 109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Slackey"/>
                <a:ea typeface="Slackey"/>
                <a:cs typeface="Slackey"/>
                <a:sym typeface="Slackey"/>
              </a:rPr>
              <a:t>Stop in the name of love!</a:t>
            </a:r>
            <a:endParaRPr b="1" sz="1200">
              <a:latin typeface="Slackey"/>
              <a:ea typeface="Slackey"/>
              <a:cs typeface="Slackey"/>
              <a:sym typeface="Slackey"/>
            </a:endParaRPr>
          </a:p>
        </p:txBody>
      </p:sp>
      <p:sp>
        <p:nvSpPr>
          <p:cNvPr id="1899" name="Google Shape;1899;p62"/>
          <p:cNvSpPr/>
          <p:nvPr/>
        </p:nvSpPr>
        <p:spPr>
          <a:xfrm>
            <a:off x="6607600" y="1267850"/>
            <a:ext cx="1632000" cy="537000"/>
          </a:xfrm>
          <a:prstGeom prst="wedgeRoundRectCallout">
            <a:avLst>
              <a:gd fmla="val -89717" name="adj1"/>
              <a:gd fmla="val -1298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latin typeface="Slackey"/>
                <a:ea typeface="Slackey"/>
                <a:cs typeface="Slackey"/>
                <a:sym typeface="Slackey"/>
              </a:rPr>
              <a:t>He started it!</a:t>
            </a:r>
            <a:endParaRPr>
              <a:latin typeface="Slackey"/>
              <a:ea typeface="Slackey"/>
              <a:cs typeface="Slackey"/>
              <a:sym typeface="Slackey"/>
            </a:endParaRPr>
          </a:p>
        </p:txBody>
      </p:sp>
      <p:sp>
        <p:nvSpPr>
          <p:cNvPr id="1900" name="Google Shape;1900;p62"/>
          <p:cNvSpPr/>
          <p:nvPr/>
        </p:nvSpPr>
        <p:spPr>
          <a:xfrm>
            <a:off x="23700" y="3574475"/>
            <a:ext cx="9196800" cy="15690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a:latin typeface="Bilbo"/>
                <a:ea typeface="Bilbo"/>
                <a:cs typeface="Bilbo"/>
                <a:sym typeface="Bilbo"/>
              </a:rPr>
              <a:t>We have already seen how the play opens in the prologue, with key themes such as </a:t>
            </a:r>
            <a:r>
              <a:rPr b="1" lang="en-GB" sz="2400">
                <a:solidFill>
                  <a:srgbClr val="FF0000"/>
                </a:solidFill>
                <a:latin typeface="Bilbo"/>
                <a:ea typeface="Bilbo"/>
                <a:cs typeface="Bilbo"/>
                <a:sym typeface="Bilbo"/>
              </a:rPr>
              <a:t>love and hate </a:t>
            </a:r>
            <a:r>
              <a:rPr b="1" lang="en-GB" sz="2400">
                <a:latin typeface="Bilbo"/>
                <a:ea typeface="Bilbo"/>
                <a:cs typeface="Bilbo"/>
                <a:sym typeface="Bilbo"/>
              </a:rPr>
              <a:t>introduced to the audience by the chorus. We have also seen the use of </a:t>
            </a:r>
            <a:r>
              <a:rPr b="1" lang="en-GB" sz="2400">
                <a:solidFill>
                  <a:srgbClr val="9900FF"/>
                </a:solidFill>
                <a:latin typeface="Bilbo"/>
                <a:ea typeface="Bilbo"/>
                <a:cs typeface="Bilbo"/>
                <a:sym typeface="Bilbo"/>
              </a:rPr>
              <a:t>ANTITHESIS </a:t>
            </a:r>
            <a:r>
              <a:rPr b="1" lang="en-GB" sz="2400">
                <a:latin typeface="Bilbo"/>
                <a:ea typeface="Bilbo"/>
                <a:cs typeface="Bilbo"/>
                <a:sym typeface="Bilbo"/>
              </a:rPr>
              <a:t>in the prologue to encapsulate this key opposition in the play.  We now plunge into an opening scene of </a:t>
            </a:r>
            <a:r>
              <a:rPr b="1" lang="en-GB" sz="2400">
                <a:solidFill>
                  <a:srgbClr val="0000FF"/>
                </a:solidFill>
                <a:latin typeface="Bilbo"/>
                <a:ea typeface="Bilbo"/>
                <a:cs typeface="Bilbo"/>
                <a:sym typeface="Bilbo"/>
              </a:rPr>
              <a:t>VIOLENCE </a:t>
            </a:r>
            <a:r>
              <a:rPr b="1" lang="en-GB" sz="2400">
                <a:latin typeface="Bilbo"/>
                <a:ea typeface="Bilbo"/>
                <a:cs typeface="Bilbo"/>
                <a:sym typeface="Bilbo"/>
              </a:rPr>
              <a:t>on the streets of Verona.</a:t>
            </a:r>
            <a:endParaRPr b="1" sz="2400">
              <a:latin typeface="Bilbo"/>
              <a:ea typeface="Bilbo"/>
              <a:cs typeface="Bilbo"/>
              <a:sym typeface="Bilb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1904" name="Shape 1904"/>
        <p:cNvGrpSpPr/>
        <p:nvPr/>
      </p:nvGrpSpPr>
      <p:grpSpPr>
        <a:xfrm>
          <a:off x="0" y="0"/>
          <a:ext cx="0" cy="0"/>
          <a:chOff x="0" y="0"/>
          <a:chExt cx="0" cy="0"/>
        </a:xfrm>
      </p:grpSpPr>
      <p:pic>
        <p:nvPicPr>
          <p:cNvPr id="1905" name="Google Shape;1905;p63"/>
          <p:cNvPicPr preferRelativeResize="0"/>
          <p:nvPr/>
        </p:nvPicPr>
        <p:blipFill>
          <a:blip r:embed="rId3">
            <a:alphaModFix/>
          </a:blip>
          <a:stretch>
            <a:fillRect/>
          </a:stretch>
        </p:blipFill>
        <p:spPr>
          <a:xfrm>
            <a:off x="5715750" y="1000809"/>
            <a:ext cx="1332616" cy="1332616"/>
          </a:xfrm>
          <a:prstGeom prst="rect">
            <a:avLst/>
          </a:prstGeom>
          <a:noFill/>
          <a:ln>
            <a:noFill/>
          </a:ln>
        </p:spPr>
      </p:pic>
      <p:pic>
        <p:nvPicPr>
          <p:cNvPr id="1906" name="Google Shape;1906;p63"/>
          <p:cNvPicPr preferRelativeResize="0"/>
          <p:nvPr/>
        </p:nvPicPr>
        <p:blipFill>
          <a:blip r:embed="rId4">
            <a:alphaModFix/>
          </a:blip>
          <a:stretch>
            <a:fillRect/>
          </a:stretch>
        </p:blipFill>
        <p:spPr>
          <a:xfrm>
            <a:off x="7202438" y="916075"/>
            <a:ext cx="1471267" cy="1471267"/>
          </a:xfrm>
          <a:prstGeom prst="rect">
            <a:avLst/>
          </a:prstGeom>
          <a:noFill/>
          <a:ln>
            <a:noFill/>
          </a:ln>
        </p:spPr>
      </p:pic>
      <p:pic>
        <p:nvPicPr>
          <p:cNvPr id="1907" name="Google Shape;1907;p63"/>
          <p:cNvPicPr preferRelativeResize="0"/>
          <p:nvPr/>
        </p:nvPicPr>
        <p:blipFill>
          <a:blip r:embed="rId5">
            <a:alphaModFix/>
          </a:blip>
          <a:stretch>
            <a:fillRect/>
          </a:stretch>
        </p:blipFill>
        <p:spPr>
          <a:xfrm>
            <a:off x="5597088" y="3046844"/>
            <a:ext cx="1559017" cy="1389663"/>
          </a:xfrm>
          <a:prstGeom prst="rect">
            <a:avLst/>
          </a:prstGeom>
          <a:noFill/>
          <a:ln>
            <a:noFill/>
          </a:ln>
        </p:spPr>
      </p:pic>
      <p:pic>
        <p:nvPicPr>
          <p:cNvPr id="1908" name="Google Shape;1908;p63"/>
          <p:cNvPicPr preferRelativeResize="0"/>
          <p:nvPr/>
        </p:nvPicPr>
        <p:blipFill>
          <a:blip r:embed="rId6">
            <a:alphaModFix/>
          </a:blip>
          <a:stretch>
            <a:fillRect/>
          </a:stretch>
        </p:blipFill>
        <p:spPr>
          <a:xfrm>
            <a:off x="7085877" y="2938912"/>
            <a:ext cx="1412087" cy="1412087"/>
          </a:xfrm>
          <a:prstGeom prst="rect">
            <a:avLst/>
          </a:prstGeom>
          <a:noFill/>
          <a:ln>
            <a:noFill/>
          </a:ln>
        </p:spPr>
      </p:pic>
      <p:pic>
        <p:nvPicPr>
          <p:cNvPr id="1909" name="Google Shape;1909;p63"/>
          <p:cNvPicPr preferRelativeResize="0"/>
          <p:nvPr/>
        </p:nvPicPr>
        <p:blipFill>
          <a:blip r:embed="rId7">
            <a:alphaModFix/>
          </a:blip>
          <a:stretch>
            <a:fillRect/>
          </a:stretch>
        </p:blipFill>
        <p:spPr>
          <a:xfrm>
            <a:off x="1926751" y="2935916"/>
            <a:ext cx="1471287" cy="1471287"/>
          </a:xfrm>
          <a:prstGeom prst="rect">
            <a:avLst/>
          </a:prstGeom>
          <a:noFill/>
          <a:ln>
            <a:noFill/>
          </a:ln>
        </p:spPr>
      </p:pic>
      <p:pic>
        <p:nvPicPr>
          <p:cNvPr id="1910" name="Google Shape;1910;p63"/>
          <p:cNvPicPr preferRelativeResize="0"/>
          <p:nvPr/>
        </p:nvPicPr>
        <p:blipFill>
          <a:blip r:embed="rId8">
            <a:alphaModFix/>
          </a:blip>
          <a:stretch>
            <a:fillRect/>
          </a:stretch>
        </p:blipFill>
        <p:spPr>
          <a:xfrm>
            <a:off x="498097" y="3035447"/>
            <a:ext cx="1272225" cy="1272225"/>
          </a:xfrm>
          <a:prstGeom prst="rect">
            <a:avLst/>
          </a:prstGeom>
          <a:noFill/>
          <a:ln>
            <a:noFill/>
          </a:ln>
        </p:spPr>
      </p:pic>
      <p:sp>
        <p:nvSpPr>
          <p:cNvPr id="1911" name="Google Shape;1911;p63"/>
          <p:cNvSpPr/>
          <p:nvPr/>
        </p:nvSpPr>
        <p:spPr>
          <a:xfrm>
            <a:off x="281092" y="2455371"/>
            <a:ext cx="3265800" cy="415500"/>
          </a:xfrm>
          <a:prstGeom prst="rect">
            <a:avLst/>
          </a:prstGeom>
          <a:solidFill>
            <a:schemeClr val="lt2"/>
          </a:solidFill>
          <a:ln>
            <a:noFill/>
          </a:ln>
        </p:spPr>
        <p:txBody>
          <a:bodyPr anchorCtr="0" anchor="ctr" bIns="81650" lIns="81650" spcFirstLastPara="1" rIns="81650" wrap="square" tIns="81650">
            <a:noAutofit/>
          </a:bodyPr>
          <a:lstStyle/>
          <a:p>
            <a:pPr indent="0" lvl="0" marL="0" rtl="0" algn="ctr">
              <a:spcBef>
                <a:spcPts val="0"/>
              </a:spcBef>
              <a:spcAft>
                <a:spcPts val="0"/>
              </a:spcAft>
              <a:buNone/>
            </a:pPr>
            <a:r>
              <a:rPr b="1" lang="en-GB" sz="2110">
                <a:latin typeface="Calibri"/>
                <a:ea typeface="Calibri"/>
                <a:cs typeface="Calibri"/>
                <a:sym typeface="Calibri"/>
              </a:rPr>
              <a:t>CAPULETS vs. MONTAGUES</a:t>
            </a:r>
            <a:endParaRPr b="1" sz="2110">
              <a:latin typeface="Calibri"/>
              <a:ea typeface="Calibri"/>
              <a:cs typeface="Calibri"/>
              <a:sym typeface="Calibri"/>
            </a:endParaRPr>
          </a:p>
        </p:txBody>
      </p:sp>
      <p:sp>
        <p:nvSpPr>
          <p:cNvPr id="1912" name="Google Shape;1912;p63"/>
          <p:cNvSpPr/>
          <p:nvPr/>
        </p:nvSpPr>
        <p:spPr>
          <a:xfrm>
            <a:off x="3714300" y="2176100"/>
            <a:ext cx="1715400" cy="1529100"/>
          </a:xfrm>
          <a:prstGeom prst="bevel">
            <a:avLst>
              <a:gd fmla="val 7970" name="adj"/>
            </a:avLst>
          </a:prstGeom>
          <a:solidFill>
            <a:srgbClr val="FFFF00">
              <a:alpha val="39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latin typeface="Slackey"/>
                <a:ea typeface="Slackey"/>
                <a:cs typeface="Slackey"/>
                <a:sym typeface="Slackey"/>
              </a:rPr>
              <a:t>What are these all examples of…?</a:t>
            </a:r>
            <a:endParaRPr b="1" sz="1600">
              <a:latin typeface="Slackey"/>
              <a:ea typeface="Slackey"/>
              <a:cs typeface="Slackey"/>
              <a:sym typeface="Slackey"/>
            </a:endParaRPr>
          </a:p>
        </p:txBody>
      </p:sp>
      <p:sp>
        <p:nvSpPr>
          <p:cNvPr id="1913" name="Google Shape;1913;p63"/>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I-V: R&amp;J </a:t>
            </a:r>
            <a:r>
              <a:rPr lang="en-GB" sz="3300">
                <a:solidFill>
                  <a:schemeClr val="dk1"/>
                </a:solidFill>
                <a:latin typeface="Eagle Lake"/>
                <a:ea typeface="Eagle Lake"/>
                <a:cs typeface="Eagle Lake"/>
                <a:sym typeface="Eagle Lake"/>
              </a:rPr>
              <a:t>Opening</a:t>
            </a:r>
            <a:endParaRPr sz="3300">
              <a:solidFill>
                <a:schemeClr val="dk1"/>
              </a:solidFill>
              <a:latin typeface="Eagle Lake"/>
              <a:ea typeface="Eagle Lake"/>
              <a:cs typeface="Eagle Lake"/>
              <a:sym typeface="Eagle Lake"/>
            </a:endParaRPr>
          </a:p>
        </p:txBody>
      </p:sp>
      <p:pic>
        <p:nvPicPr>
          <p:cNvPr id="1914" name="Google Shape;1914;p63"/>
          <p:cNvPicPr preferRelativeResize="0"/>
          <p:nvPr/>
        </p:nvPicPr>
        <p:blipFill rotWithShape="1">
          <a:blip r:embed="rId9">
            <a:alphaModFix/>
          </a:blip>
          <a:srcRect b="0" l="0" r="53452" t="0"/>
          <a:stretch/>
        </p:blipFill>
        <p:spPr>
          <a:xfrm>
            <a:off x="730134" y="781172"/>
            <a:ext cx="1102047" cy="1674633"/>
          </a:xfrm>
          <a:prstGeom prst="rect">
            <a:avLst/>
          </a:prstGeom>
          <a:noFill/>
          <a:ln>
            <a:noFill/>
          </a:ln>
        </p:spPr>
      </p:pic>
      <p:pic>
        <p:nvPicPr>
          <p:cNvPr id="1915" name="Google Shape;1915;p63"/>
          <p:cNvPicPr preferRelativeResize="0"/>
          <p:nvPr/>
        </p:nvPicPr>
        <p:blipFill rotWithShape="1">
          <a:blip r:embed="rId9">
            <a:alphaModFix/>
          </a:blip>
          <a:srcRect b="0" l="51765" r="0" t="0"/>
          <a:stretch/>
        </p:blipFill>
        <p:spPr>
          <a:xfrm>
            <a:off x="1881774" y="763063"/>
            <a:ext cx="1142005" cy="1692742"/>
          </a:xfrm>
          <a:prstGeom prst="rect">
            <a:avLst/>
          </a:prstGeom>
          <a:noFill/>
          <a:ln>
            <a:noFill/>
          </a:ln>
        </p:spPr>
      </p:pic>
      <p:sp>
        <p:nvSpPr>
          <p:cNvPr id="1916" name="Google Shape;1916;p63"/>
          <p:cNvSpPr/>
          <p:nvPr/>
        </p:nvSpPr>
        <p:spPr>
          <a:xfrm>
            <a:off x="5561817" y="2455371"/>
            <a:ext cx="3265800" cy="415500"/>
          </a:xfrm>
          <a:prstGeom prst="rect">
            <a:avLst/>
          </a:prstGeom>
          <a:solidFill>
            <a:schemeClr val="lt2"/>
          </a:solidFill>
          <a:ln>
            <a:noFill/>
          </a:ln>
        </p:spPr>
        <p:txBody>
          <a:bodyPr anchorCtr="0" anchor="ctr" bIns="81650" lIns="81650" spcFirstLastPara="1" rIns="81650" wrap="square" tIns="81650">
            <a:noAutofit/>
          </a:bodyPr>
          <a:lstStyle/>
          <a:p>
            <a:pPr indent="0" lvl="0" marL="0" rtl="0" algn="ctr">
              <a:spcBef>
                <a:spcPts val="0"/>
              </a:spcBef>
              <a:spcAft>
                <a:spcPts val="0"/>
              </a:spcAft>
              <a:buNone/>
            </a:pPr>
            <a:r>
              <a:rPr b="1" lang="en-GB" sz="2110">
                <a:latin typeface="Calibri"/>
                <a:ea typeface="Calibri"/>
                <a:cs typeface="Calibri"/>
                <a:sym typeface="Calibri"/>
              </a:rPr>
              <a:t>LOVE vs. VIOLENCE</a:t>
            </a:r>
            <a:endParaRPr b="1" sz="2110">
              <a:latin typeface="Calibri"/>
              <a:ea typeface="Calibri"/>
              <a:cs typeface="Calibri"/>
              <a:sym typeface="Calibri"/>
            </a:endParaRPr>
          </a:p>
        </p:txBody>
      </p:sp>
      <p:sp>
        <p:nvSpPr>
          <p:cNvPr id="1917" name="Google Shape;1917;p63"/>
          <p:cNvSpPr/>
          <p:nvPr/>
        </p:nvSpPr>
        <p:spPr>
          <a:xfrm>
            <a:off x="328842" y="4436496"/>
            <a:ext cx="3265800" cy="415500"/>
          </a:xfrm>
          <a:prstGeom prst="rect">
            <a:avLst/>
          </a:prstGeom>
          <a:solidFill>
            <a:schemeClr val="lt2"/>
          </a:solidFill>
          <a:ln>
            <a:noFill/>
          </a:ln>
        </p:spPr>
        <p:txBody>
          <a:bodyPr anchorCtr="0" anchor="ctr" bIns="81650" lIns="81650" spcFirstLastPara="1" rIns="81650" wrap="square" tIns="81650">
            <a:noAutofit/>
          </a:bodyPr>
          <a:lstStyle/>
          <a:p>
            <a:pPr indent="0" lvl="0" marL="0" rtl="0" algn="ctr">
              <a:spcBef>
                <a:spcPts val="0"/>
              </a:spcBef>
              <a:spcAft>
                <a:spcPts val="0"/>
              </a:spcAft>
              <a:buNone/>
            </a:pPr>
            <a:r>
              <a:rPr b="1" lang="en-GB" sz="2110">
                <a:latin typeface="Calibri"/>
                <a:ea typeface="Calibri"/>
                <a:cs typeface="Calibri"/>
                <a:sym typeface="Calibri"/>
              </a:rPr>
              <a:t>MOON vs. SUN</a:t>
            </a:r>
            <a:endParaRPr b="1" sz="2110">
              <a:latin typeface="Calibri"/>
              <a:ea typeface="Calibri"/>
              <a:cs typeface="Calibri"/>
              <a:sym typeface="Calibri"/>
            </a:endParaRPr>
          </a:p>
        </p:txBody>
      </p:sp>
      <p:sp>
        <p:nvSpPr>
          <p:cNvPr id="1918" name="Google Shape;1918;p63"/>
          <p:cNvSpPr/>
          <p:nvPr/>
        </p:nvSpPr>
        <p:spPr>
          <a:xfrm>
            <a:off x="5561817" y="4419021"/>
            <a:ext cx="3265800" cy="415500"/>
          </a:xfrm>
          <a:prstGeom prst="rect">
            <a:avLst/>
          </a:prstGeom>
          <a:solidFill>
            <a:schemeClr val="lt2"/>
          </a:solidFill>
          <a:ln>
            <a:noFill/>
          </a:ln>
        </p:spPr>
        <p:txBody>
          <a:bodyPr anchorCtr="0" anchor="ctr" bIns="81650" lIns="81650" spcFirstLastPara="1" rIns="81650" wrap="square" tIns="81650">
            <a:noAutofit/>
          </a:bodyPr>
          <a:lstStyle/>
          <a:p>
            <a:pPr indent="0" lvl="0" marL="0" rtl="0" algn="ctr">
              <a:spcBef>
                <a:spcPts val="0"/>
              </a:spcBef>
              <a:spcAft>
                <a:spcPts val="0"/>
              </a:spcAft>
              <a:buNone/>
            </a:pPr>
            <a:r>
              <a:rPr b="1" lang="en-GB" sz="2110">
                <a:latin typeface="Calibri"/>
                <a:ea typeface="Calibri"/>
                <a:cs typeface="Calibri"/>
                <a:sym typeface="Calibri"/>
              </a:rPr>
              <a:t>INDIVIDUAL vs. SOCIETY</a:t>
            </a:r>
            <a:endParaRPr b="1" sz="2110">
              <a:latin typeface="Calibri"/>
              <a:ea typeface="Calibri"/>
              <a:cs typeface="Calibri"/>
              <a:sym typeface="Calibri"/>
            </a:endParaRPr>
          </a:p>
        </p:txBody>
      </p:sp>
      <p:sp>
        <p:nvSpPr>
          <p:cNvPr id="1919" name="Google Shape;1919;p63"/>
          <p:cNvSpPr/>
          <p:nvPr/>
        </p:nvSpPr>
        <p:spPr>
          <a:xfrm>
            <a:off x="3705225" y="3829050"/>
            <a:ext cx="1714500" cy="847800"/>
          </a:xfrm>
          <a:prstGeom prst="rect">
            <a:avLst/>
          </a:prstGeom>
          <a:solidFill>
            <a:srgbClr val="F3A1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00">
                <a:solidFill>
                  <a:schemeClr val="dk1"/>
                </a:solidFill>
                <a:latin typeface="Bricolage Grotesque"/>
                <a:ea typeface="Bricolage Grotesque"/>
                <a:cs typeface="Bricolage Grotesque"/>
                <a:sym typeface="Bricolage Grotesque"/>
              </a:rPr>
              <a:t>Juxtaposition</a:t>
            </a:r>
            <a:endParaRPr b="1" sz="1700">
              <a:solidFill>
                <a:schemeClr val="dk1"/>
              </a:solidFill>
              <a:latin typeface="Bricolage Grotesque"/>
              <a:ea typeface="Bricolage Grotesque"/>
              <a:cs typeface="Bricolage Grotesque"/>
              <a:sym typeface="Bricolage Grotesque"/>
            </a:endParaRPr>
          </a:p>
          <a:p>
            <a:pPr indent="0" lvl="0" marL="0" rtl="0" algn="ctr">
              <a:spcBef>
                <a:spcPts val="0"/>
              </a:spcBef>
              <a:spcAft>
                <a:spcPts val="0"/>
              </a:spcAft>
              <a:buNone/>
            </a:pPr>
            <a:r>
              <a:rPr b="1" lang="en-GB" sz="1700">
                <a:solidFill>
                  <a:schemeClr val="dk1"/>
                </a:solidFill>
                <a:latin typeface="Bricolage Grotesque"/>
                <a:ea typeface="Bricolage Grotesque"/>
                <a:cs typeface="Bricolage Grotesque"/>
                <a:sym typeface="Bricolage Grotesque"/>
              </a:rPr>
              <a:t>Antithesis</a:t>
            </a:r>
            <a:endParaRPr b="1" sz="1700">
              <a:solidFill>
                <a:schemeClr val="dk1"/>
              </a:solidFill>
              <a:latin typeface="Bricolage Grotesque"/>
              <a:ea typeface="Bricolage Grotesque"/>
              <a:cs typeface="Bricolage Grotesque"/>
              <a:sym typeface="Bricolage Grotesq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9"/>
                                        </p:tgtEl>
                                        <p:attrNameLst>
                                          <p:attrName>style.visibility</p:attrName>
                                        </p:attrNameLst>
                                      </p:cBhvr>
                                      <p:to>
                                        <p:strVal val="visible"/>
                                      </p:to>
                                    </p:set>
                                    <p:animEffect filter="fade" transition="in">
                                      <p:cBhvr>
                                        <p:cTn dur="1000"/>
                                        <p:tgtEl>
                                          <p:spTgt spid="19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1923" name="Shape 1923"/>
        <p:cNvGrpSpPr/>
        <p:nvPr/>
      </p:nvGrpSpPr>
      <p:grpSpPr>
        <a:xfrm>
          <a:off x="0" y="0"/>
          <a:ext cx="0" cy="0"/>
          <a:chOff x="0" y="0"/>
          <a:chExt cx="0" cy="0"/>
        </a:xfrm>
      </p:grpSpPr>
      <p:sp>
        <p:nvSpPr>
          <p:cNvPr id="1924" name="Google Shape;1924;p64"/>
          <p:cNvSpPr/>
          <p:nvPr/>
        </p:nvSpPr>
        <p:spPr>
          <a:xfrm>
            <a:off x="5174925" y="586625"/>
            <a:ext cx="3969000" cy="4556700"/>
          </a:xfrm>
          <a:prstGeom prst="rect">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925" name="Google Shape;1925;p64"/>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V: Tybalt’s Frustration</a:t>
            </a:r>
            <a:endParaRPr sz="3300">
              <a:solidFill>
                <a:schemeClr val="dk1"/>
              </a:solidFill>
              <a:latin typeface="Eagle Lake"/>
              <a:ea typeface="Eagle Lake"/>
              <a:cs typeface="Eagle Lake"/>
              <a:sym typeface="Eagle Lake"/>
            </a:endParaRPr>
          </a:p>
        </p:txBody>
      </p:sp>
      <p:pic>
        <p:nvPicPr>
          <p:cNvPr id="1926" name="Google Shape;1926;p64"/>
          <p:cNvPicPr preferRelativeResize="0"/>
          <p:nvPr/>
        </p:nvPicPr>
        <p:blipFill rotWithShape="1">
          <a:blip r:embed="rId3">
            <a:alphaModFix/>
          </a:blip>
          <a:srcRect b="0" l="17136" r="17182" t="0"/>
          <a:stretch/>
        </p:blipFill>
        <p:spPr>
          <a:xfrm>
            <a:off x="-478125" y="0"/>
            <a:ext cx="3243900" cy="4938836"/>
          </a:xfrm>
          <a:prstGeom prst="rect">
            <a:avLst/>
          </a:prstGeom>
          <a:noFill/>
          <a:ln>
            <a:noFill/>
          </a:ln>
        </p:spPr>
      </p:pic>
      <p:pic>
        <p:nvPicPr>
          <p:cNvPr id="1927" name="Google Shape;1927;p64"/>
          <p:cNvPicPr preferRelativeResize="0"/>
          <p:nvPr/>
        </p:nvPicPr>
        <p:blipFill rotWithShape="1">
          <a:blip r:embed="rId4">
            <a:alphaModFix/>
          </a:blip>
          <a:srcRect b="0" l="16289" r="1978" t="4443"/>
          <a:stretch/>
        </p:blipFill>
        <p:spPr>
          <a:xfrm>
            <a:off x="5855850" y="1508475"/>
            <a:ext cx="2922600" cy="2476800"/>
          </a:xfrm>
          <a:prstGeom prst="bevel">
            <a:avLst>
              <a:gd fmla="val 12500" name="adj"/>
            </a:avLst>
          </a:prstGeom>
          <a:noFill/>
          <a:ln>
            <a:noFill/>
          </a:ln>
        </p:spPr>
      </p:pic>
      <p:pic>
        <p:nvPicPr>
          <p:cNvPr id="1928" name="Google Shape;1928;p64"/>
          <p:cNvPicPr preferRelativeResize="0"/>
          <p:nvPr/>
        </p:nvPicPr>
        <p:blipFill>
          <a:blip r:embed="rId5">
            <a:alphaModFix amt="50000"/>
          </a:blip>
          <a:stretch>
            <a:fillRect/>
          </a:stretch>
        </p:blipFill>
        <p:spPr>
          <a:xfrm>
            <a:off x="6584400" y="2082401"/>
            <a:ext cx="1429398" cy="1213850"/>
          </a:xfrm>
          <a:prstGeom prst="rect">
            <a:avLst/>
          </a:prstGeom>
          <a:noFill/>
          <a:ln>
            <a:noFill/>
          </a:ln>
        </p:spPr>
      </p:pic>
      <p:pic>
        <p:nvPicPr>
          <p:cNvPr id="1929" name="Google Shape;1929;p64"/>
          <p:cNvPicPr preferRelativeResize="0"/>
          <p:nvPr/>
        </p:nvPicPr>
        <p:blipFill rotWithShape="1">
          <a:blip r:embed="rId6">
            <a:alphaModFix/>
          </a:blip>
          <a:srcRect b="0" l="21614" r="12025" t="0"/>
          <a:stretch/>
        </p:blipFill>
        <p:spPr>
          <a:xfrm>
            <a:off x="0" y="975175"/>
            <a:ext cx="4535924" cy="4168325"/>
          </a:xfrm>
          <a:prstGeom prst="rect">
            <a:avLst/>
          </a:prstGeom>
          <a:noFill/>
          <a:ln>
            <a:noFill/>
          </a:ln>
        </p:spPr>
      </p:pic>
      <p:pic>
        <p:nvPicPr>
          <p:cNvPr id="1930" name="Google Shape;1930;p64"/>
          <p:cNvPicPr preferRelativeResize="0"/>
          <p:nvPr/>
        </p:nvPicPr>
        <p:blipFill>
          <a:blip r:embed="rId7">
            <a:alphaModFix/>
          </a:blip>
          <a:stretch>
            <a:fillRect/>
          </a:stretch>
        </p:blipFill>
        <p:spPr>
          <a:xfrm>
            <a:off x="1805150" y="670375"/>
            <a:ext cx="1308550" cy="1308550"/>
          </a:xfrm>
          <a:prstGeom prst="rect">
            <a:avLst/>
          </a:prstGeom>
          <a:noFill/>
          <a:ln>
            <a:noFill/>
          </a:ln>
        </p:spPr>
      </p:pic>
      <p:sp>
        <p:nvSpPr>
          <p:cNvPr id="1931" name="Google Shape;1931;p64"/>
          <p:cNvSpPr/>
          <p:nvPr/>
        </p:nvSpPr>
        <p:spPr>
          <a:xfrm>
            <a:off x="4183225" y="3719000"/>
            <a:ext cx="3475500" cy="1047600"/>
          </a:xfrm>
          <a:prstGeom prst="wedgeRoundRectCallout">
            <a:avLst>
              <a:gd fmla="val 31117" name="adj1"/>
              <a:gd fmla="val -7028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latin typeface="Bricolage Grotesque"/>
                <a:ea typeface="Bricolage Grotesque"/>
                <a:cs typeface="Bricolage Grotesque"/>
                <a:sym typeface="Bricolage Grotesque"/>
              </a:rPr>
              <a:t>Did my heart love till now? Forswear it, sight! For I ne’er saw true </a:t>
            </a:r>
            <a:r>
              <a:rPr lang="en-GB" sz="1200">
                <a:latin typeface="Bricolage Grotesque"/>
                <a:ea typeface="Bricolage Grotesque"/>
                <a:cs typeface="Bricolage Grotesque"/>
                <a:sym typeface="Bricolage Grotesque"/>
              </a:rPr>
              <a:t>beauty</a:t>
            </a:r>
            <a:r>
              <a:rPr lang="en-GB" sz="1200">
                <a:latin typeface="Bricolage Grotesque"/>
                <a:ea typeface="Bricolage Grotesque"/>
                <a:cs typeface="Bricolage Grotesque"/>
                <a:sym typeface="Bricolage Grotesque"/>
              </a:rPr>
              <a:t> till this night</a:t>
            </a:r>
            <a:endParaRPr sz="1200">
              <a:latin typeface="Bricolage Grotesque"/>
              <a:ea typeface="Bricolage Grotesque"/>
              <a:cs typeface="Bricolage Grotesque"/>
              <a:sym typeface="Bricolage Grotesque"/>
            </a:endParaRPr>
          </a:p>
          <a:p>
            <a:pPr indent="0" lvl="0" marL="0" rtl="0" algn="r">
              <a:spcBef>
                <a:spcPts val="0"/>
              </a:spcBef>
              <a:spcAft>
                <a:spcPts val="0"/>
              </a:spcAft>
              <a:buNone/>
            </a:pPr>
            <a:r>
              <a:t/>
            </a:r>
            <a:endParaRPr sz="1200">
              <a:latin typeface="Bricolage Grotesque"/>
              <a:ea typeface="Bricolage Grotesque"/>
              <a:cs typeface="Bricolage Grotesque"/>
              <a:sym typeface="Bricolage Grotesque"/>
            </a:endParaRPr>
          </a:p>
          <a:p>
            <a:pPr indent="0" lvl="0" marL="0" rtl="0" algn="r">
              <a:spcBef>
                <a:spcPts val="0"/>
              </a:spcBef>
              <a:spcAft>
                <a:spcPts val="0"/>
              </a:spcAft>
              <a:buNone/>
            </a:pPr>
            <a:r>
              <a:rPr lang="en-GB" sz="1200">
                <a:latin typeface="Bricolage Grotesque"/>
                <a:ea typeface="Bricolage Grotesque"/>
                <a:cs typeface="Bricolage Grotesque"/>
                <a:sym typeface="Bricolage Grotesque"/>
              </a:rPr>
              <a:t>– 1.5.51-52 (Page 41)</a:t>
            </a:r>
            <a:endParaRPr sz="1200">
              <a:latin typeface="Bricolage Grotesque"/>
              <a:ea typeface="Bricolage Grotesque"/>
              <a:cs typeface="Bricolage Grotesque"/>
              <a:sym typeface="Bricolage Grotesque"/>
            </a:endParaRPr>
          </a:p>
        </p:txBody>
      </p:sp>
      <p:pic>
        <p:nvPicPr>
          <p:cNvPr id="1932" name="Google Shape;1932;p64"/>
          <p:cNvPicPr preferRelativeResize="0"/>
          <p:nvPr/>
        </p:nvPicPr>
        <p:blipFill>
          <a:blip r:embed="rId7">
            <a:alphaModFix/>
          </a:blip>
          <a:stretch>
            <a:fillRect/>
          </a:stretch>
        </p:blipFill>
        <p:spPr>
          <a:xfrm>
            <a:off x="2345150" y="670375"/>
            <a:ext cx="1308550" cy="1308550"/>
          </a:xfrm>
          <a:prstGeom prst="rect">
            <a:avLst/>
          </a:prstGeom>
          <a:noFill/>
          <a:ln>
            <a:noFill/>
          </a:ln>
        </p:spPr>
      </p:pic>
      <p:sp>
        <p:nvSpPr>
          <p:cNvPr id="1933" name="Google Shape;1933;p64"/>
          <p:cNvSpPr/>
          <p:nvPr/>
        </p:nvSpPr>
        <p:spPr>
          <a:xfrm>
            <a:off x="3425500" y="1120875"/>
            <a:ext cx="2011200" cy="1351500"/>
          </a:xfrm>
          <a:prstGeom prst="cloudCallout">
            <a:avLst>
              <a:gd fmla="val -100663" name="adj1"/>
              <a:gd fmla="val 33338"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Bricolage Grotesque Medium"/>
                <a:ea typeface="Bricolage Grotesque Medium"/>
                <a:cs typeface="Bricolage Grotesque Medium"/>
                <a:sym typeface="Bricolage Grotesque Medium"/>
              </a:rPr>
              <a:t>Is that a Montague???</a:t>
            </a:r>
            <a:endParaRPr>
              <a:latin typeface="Bricolage Grotesque Medium"/>
              <a:ea typeface="Bricolage Grotesque Medium"/>
              <a:cs typeface="Bricolage Grotesque Medium"/>
              <a:sym typeface="Bricolage Grotesque Medium"/>
            </a:endParaRPr>
          </a:p>
          <a:p>
            <a:pPr indent="0" lvl="0" marL="0" rtl="0" algn="ctr">
              <a:spcBef>
                <a:spcPts val="0"/>
              </a:spcBef>
              <a:spcAft>
                <a:spcPts val="0"/>
              </a:spcAft>
              <a:buNone/>
            </a:pPr>
            <a:r>
              <a:rPr lang="en-GB">
                <a:latin typeface="Bricolage Grotesque Medium"/>
                <a:ea typeface="Bricolage Grotesque Medium"/>
                <a:cs typeface="Bricolage Grotesque Medium"/>
                <a:sym typeface="Bricolage Grotesque Medium"/>
              </a:rPr>
              <a:t>@#$%&amp;*! </a:t>
            </a:r>
            <a:endParaRPr>
              <a:latin typeface="Bricolage Grotesque Medium"/>
              <a:ea typeface="Bricolage Grotesque Medium"/>
              <a:cs typeface="Bricolage Grotesque Medium"/>
              <a:sym typeface="Bricolage Grotesque Medium"/>
            </a:endParaRPr>
          </a:p>
        </p:txBody>
      </p:sp>
      <p:pic>
        <p:nvPicPr>
          <p:cNvPr id="1934" name="Google Shape;1934;p64"/>
          <p:cNvPicPr preferRelativeResize="0"/>
          <p:nvPr/>
        </p:nvPicPr>
        <p:blipFill>
          <a:blip r:embed="rId7">
            <a:alphaModFix/>
          </a:blip>
          <a:stretch>
            <a:fillRect/>
          </a:stretch>
        </p:blipFill>
        <p:spPr>
          <a:xfrm>
            <a:off x="2874675" y="670375"/>
            <a:ext cx="1308550" cy="1308550"/>
          </a:xfrm>
          <a:prstGeom prst="rect">
            <a:avLst/>
          </a:prstGeom>
          <a:noFill/>
          <a:ln>
            <a:noFill/>
          </a:ln>
        </p:spPr>
      </p:pic>
      <p:pic>
        <p:nvPicPr>
          <p:cNvPr id="1935" name="Google Shape;1935;p64"/>
          <p:cNvPicPr preferRelativeResize="0"/>
          <p:nvPr/>
        </p:nvPicPr>
        <p:blipFill>
          <a:blip r:embed="rId8">
            <a:alphaModFix/>
          </a:blip>
          <a:stretch>
            <a:fillRect/>
          </a:stretch>
        </p:blipFill>
        <p:spPr>
          <a:xfrm>
            <a:off x="1033675" y="1850900"/>
            <a:ext cx="621475" cy="621475"/>
          </a:xfrm>
          <a:prstGeom prst="rect">
            <a:avLst/>
          </a:prstGeom>
          <a:noFill/>
          <a:ln>
            <a:noFill/>
          </a:ln>
        </p:spPr>
      </p:pic>
      <p:sp>
        <p:nvSpPr>
          <p:cNvPr id="1936" name="Google Shape;1936;p64"/>
          <p:cNvSpPr/>
          <p:nvPr/>
        </p:nvSpPr>
        <p:spPr>
          <a:xfrm>
            <a:off x="5855950" y="756725"/>
            <a:ext cx="2922600" cy="665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latin typeface="Calibri"/>
                <a:ea typeface="Calibri"/>
                <a:cs typeface="Calibri"/>
                <a:sym typeface="Calibri"/>
              </a:rPr>
              <a:t>Context</a:t>
            </a:r>
            <a:endParaRPr b="1" sz="1200">
              <a:latin typeface="Calibri"/>
              <a:ea typeface="Calibri"/>
              <a:cs typeface="Calibri"/>
              <a:sym typeface="Calibri"/>
            </a:endParaRPr>
          </a:p>
          <a:p>
            <a:pPr indent="0" lvl="0" marL="0" rtl="0" algn="ctr">
              <a:spcBef>
                <a:spcPts val="0"/>
              </a:spcBef>
              <a:spcAft>
                <a:spcPts val="0"/>
              </a:spcAft>
              <a:buNone/>
            </a:pPr>
            <a:r>
              <a:rPr lang="en-GB" sz="1200">
                <a:latin typeface="Calibri"/>
                <a:ea typeface="Calibri"/>
                <a:cs typeface="Calibri"/>
                <a:sym typeface="Calibri"/>
              </a:rPr>
              <a:t>During the Capulet Party, Tybalt notices Romeo has snuck in and is outraged</a:t>
            </a:r>
            <a:endParaRPr sz="1200">
              <a:latin typeface="Calibri"/>
              <a:ea typeface="Calibri"/>
              <a:cs typeface="Calibri"/>
              <a:sym typeface="Calibri"/>
            </a:endParaRPr>
          </a:p>
        </p:txBody>
      </p:sp>
      <p:sp>
        <p:nvSpPr>
          <p:cNvPr id="1937" name="Google Shape;1937;p64"/>
          <p:cNvSpPr/>
          <p:nvPr/>
        </p:nvSpPr>
        <p:spPr>
          <a:xfrm>
            <a:off x="3579700" y="2240322"/>
            <a:ext cx="1702800" cy="1013100"/>
          </a:xfrm>
          <a:prstGeom prst="cloudCallout">
            <a:avLst>
              <a:gd fmla="val -97632" name="adj1"/>
              <a:gd fmla="val -24971"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200">
                <a:latin typeface="Bricolage Grotesque Medium"/>
                <a:ea typeface="Bricolage Grotesque Medium"/>
                <a:cs typeface="Bricolage Grotesque Medium"/>
                <a:sym typeface="Bricolage Grotesque Medium"/>
              </a:rPr>
              <a:t>I must tell uncle! This is a Montague, our foe!</a:t>
            </a:r>
            <a:endParaRPr sz="1200">
              <a:latin typeface="Bricolage Grotesque Medium"/>
              <a:ea typeface="Bricolage Grotesque Medium"/>
              <a:cs typeface="Bricolage Grotesque Medium"/>
              <a:sym typeface="Bricolage Grotesque Medium"/>
            </a:endParaRPr>
          </a:p>
        </p:txBody>
      </p:sp>
      <p:sp>
        <p:nvSpPr>
          <p:cNvPr id="1938" name="Google Shape;1938;p64"/>
          <p:cNvSpPr/>
          <p:nvPr/>
        </p:nvSpPr>
        <p:spPr>
          <a:xfrm>
            <a:off x="1909825" y="4129475"/>
            <a:ext cx="1669800" cy="727800"/>
          </a:xfrm>
          <a:prstGeom prst="rect">
            <a:avLst/>
          </a:prstGeom>
          <a:solidFill>
            <a:srgbClr val="C27BA0"/>
          </a:solidFill>
          <a:ln>
            <a:noFill/>
          </a:ln>
        </p:spPr>
        <p:txBody>
          <a:bodyPr anchorCtr="0" anchor="ctr" bIns="91425" lIns="91425" spcFirstLastPara="1" rIns="91425" wrap="square" tIns="91425">
            <a:noAutofit/>
          </a:bodyPr>
          <a:lstStyle/>
          <a:p>
            <a:pPr indent="0" lvl="0" marL="90000" rtl="0" algn="l">
              <a:spcBef>
                <a:spcPts val="0"/>
              </a:spcBef>
              <a:spcAft>
                <a:spcPts val="0"/>
              </a:spcAft>
              <a:buNone/>
            </a:pPr>
            <a:r>
              <a:rPr lang="en-GB" sz="1100">
                <a:latin typeface="Calibri"/>
                <a:ea typeface="Calibri"/>
                <a:cs typeface="Calibri"/>
                <a:sym typeface="Calibri"/>
              </a:rPr>
              <a:t>Take out your English Pink Book, be ready to write and list down alternative words</a:t>
            </a:r>
            <a:endParaRPr sz="1100">
              <a:latin typeface="Calibri"/>
              <a:ea typeface="Calibri"/>
              <a:cs typeface="Calibri"/>
              <a:sym typeface="Calibri"/>
            </a:endParaRPr>
          </a:p>
        </p:txBody>
      </p:sp>
      <p:sp>
        <p:nvSpPr>
          <p:cNvPr id="1939" name="Google Shape;1939;p64"/>
          <p:cNvSpPr/>
          <p:nvPr/>
        </p:nvSpPr>
        <p:spPr>
          <a:xfrm>
            <a:off x="7923550" y="4423550"/>
            <a:ext cx="1157700" cy="621600"/>
          </a:xfrm>
          <a:prstGeom prst="rightArrow">
            <a:avLst>
              <a:gd fmla="val 50000" name="adj1"/>
              <a:gd fmla="val 50000" name="adj2"/>
            </a:avLst>
          </a:prstGeom>
          <a:solidFill>
            <a:srgbClr val="9C254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pSp>
        <p:nvGrpSpPr>
          <p:cNvPr id="1940" name="Google Shape;1940;p64"/>
          <p:cNvGrpSpPr/>
          <p:nvPr/>
        </p:nvGrpSpPr>
        <p:grpSpPr>
          <a:xfrm>
            <a:off x="144877" y="3932887"/>
            <a:ext cx="1892996" cy="1140009"/>
            <a:chOff x="865416" y="8333113"/>
            <a:chExt cx="4479404" cy="2697607"/>
          </a:xfrm>
        </p:grpSpPr>
        <p:grpSp>
          <p:nvGrpSpPr>
            <p:cNvPr id="1941" name="Google Shape;1941;p64"/>
            <p:cNvGrpSpPr/>
            <p:nvPr/>
          </p:nvGrpSpPr>
          <p:grpSpPr>
            <a:xfrm>
              <a:off x="1570924" y="8398751"/>
              <a:ext cx="3773896" cy="2631970"/>
              <a:chOff x="59546" y="2596403"/>
              <a:chExt cx="10574100" cy="7539300"/>
            </a:xfrm>
          </p:grpSpPr>
          <p:sp>
            <p:nvSpPr>
              <p:cNvPr id="1942" name="Google Shape;1942;p64"/>
              <p:cNvSpPr/>
              <p:nvPr/>
            </p:nvSpPr>
            <p:spPr>
              <a:xfrm>
                <a:off x="59546" y="2596403"/>
                <a:ext cx="10574100" cy="7539300"/>
              </a:xfrm>
              <a:prstGeom prst="rect">
                <a:avLst/>
              </a:prstGeom>
              <a:solidFill>
                <a:srgbClr val="F6A9D8"/>
              </a:solidFill>
              <a:ln cap="flat" cmpd="sng" w="8050">
                <a:solidFill>
                  <a:srgbClr val="1F497D"/>
                </a:solidFill>
                <a:prstDash val="solid"/>
                <a:round/>
                <a:headEnd len="sm" w="sm" type="none"/>
                <a:tailEnd len="sm" w="sm" type="none"/>
              </a:ln>
            </p:spPr>
            <p:txBody>
              <a:bodyPr anchorCtr="0" anchor="ctr" bIns="38650" lIns="38650" spcFirstLastPara="1" rIns="38650" wrap="square" tIns="38650">
                <a:noAutofit/>
              </a:bodyPr>
              <a:lstStyle/>
              <a:p>
                <a:pPr indent="0" lvl="0" marL="0" rtl="0" algn="ctr">
                  <a:spcBef>
                    <a:spcPts val="0"/>
                  </a:spcBef>
                  <a:spcAft>
                    <a:spcPts val="0"/>
                  </a:spcAft>
                  <a:buNone/>
                </a:pPr>
                <a:r>
                  <a:t/>
                </a:r>
                <a:endParaRPr sz="592">
                  <a:latin typeface="Calibri"/>
                  <a:ea typeface="Calibri"/>
                  <a:cs typeface="Calibri"/>
                  <a:sym typeface="Calibri"/>
                </a:endParaRPr>
              </a:p>
            </p:txBody>
          </p:sp>
          <p:grpSp>
            <p:nvGrpSpPr>
              <p:cNvPr id="1943" name="Google Shape;1943;p64"/>
              <p:cNvGrpSpPr/>
              <p:nvPr/>
            </p:nvGrpSpPr>
            <p:grpSpPr>
              <a:xfrm>
                <a:off x="379700" y="2838150"/>
                <a:ext cx="4821450" cy="6965400"/>
                <a:chOff x="379700" y="2838150"/>
                <a:chExt cx="4821450" cy="6965400"/>
              </a:xfrm>
            </p:grpSpPr>
            <p:pic>
              <p:nvPicPr>
                <p:cNvPr id="1944" name="Google Shape;1944;p64"/>
                <p:cNvPicPr preferRelativeResize="0"/>
                <p:nvPr/>
              </p:nvPicPr>
              <p:blipFill rotWithShape="1">
                <a:blip r:embed="rId9">
                  <a:alphaModFix/>
                </a:blip>
                <a:srcRect b="0" l="0" r="2181" t="0"/>
                <a:stretch/>
              </p:blipFill>
              <p:spPr>
                <a:xfrm>
                  <a:off x="379700" y="2838155"/>
                  <a:ext cx="4821450" cy="6965383"/>
                </a:xfrm>
                <a:prstGeom prst="rect">
                  <a:avLst/>
                </a:prstGeom>
                <a:noFill/>
                <a:ln>
                  <a:noFill/>
                </a:ln>
              </p:spPr>
            </p:pic>
            <p:sp>
              <p:nvSpPr>
                <p:cNvPr id="1945" name="Google Shape;1945;p64"/>
                <p:cNvSpPr/>
                <p:nvPr/>
              </p:nvSpPr>
              <p:spPr>
                <a:xfrm>
                  <a:off x="963450" y="2838150"/>
                  <a:ext cx="31800" cy="6965400"/>
                </a:xfrm>
                <a:prstGeom prst="rect">
                  <a:avLst/>
                </a:prstGeom>
                <a:solidFill>
                  <a:srgbClr val="FF0000"/>
                </a:solidFill>
                <a:ln>
                  <a:noFill/>
                </a:ln>
              </p:spPr>
              <p:txBody>
                <a:bodyPr anchorCtr="0" anchor="ctr" bIns="38650" lIns="38650" spcFirstLastPara="1" rIns="38650" wrap="square" tIns="38650">
                  <a:noAutofit/>
                </a:bodyPr>
                <a:lstStyle/>
                <a:p>
                  <a:pPr indent="0" lvl="0" marL="0" rtl="0" algn="ctr">
                    <a:spcBef>
                      <a:spcPts val="0"/>
                    </a:spcBef>
                    <a:spcAft>
                      <a:spcPts val="0"/>
                    </a:spcAft>
                    <a:buNone/>
                  </a:pPr>
                  <a:r>
                    <a:t/>
                  </a:r>
                  <a:endParaRPr sz="592">
                    <a:latin typeface="Calibri"/>
                    <a:ea typeface="Calibri"/>
                    <a:cs typeface="Calibri"/>
                    <a:sym typeface="Calibri"/>
                  </a:endParaRPr>
                </a:p>
              </p:txBody>
            </p:sp>
          </p:grpSp>
          <p:grpSp>
            <p:nvGrpSpPr>
              <p:cNvPr id="1946" name="Google Shape;1946;p64"/>
              <p:cNvGrpSpPr/>
              <p:nvPr/>
            </p:nvGrpSpPr>
            <p:grpSpPr>
              <a:xfrm>
                <a:off x="5337325" y="2838150"/>
                <a:ext cx="4929175" cy="6965400"/>
                <a:chOff x="379700" y="2838150"/>
                <a:chExt cx="4929175" cy="6965400"/>
              </a:xfrm>
            </p:grpSpPr>
            <p:pic>
              <p:nvPicPr>
                <p:cNvPr id="1947" name="Google Shape;1947;p64"/>
                <p:cNvPicPr preferRelativeResize="0"/>
                <p:nvPr/>
              </p:nvPicPr>
              <p:blipFill>
                <a:blip r:embed="rId9">
                  <a:alphaModFix/>
                </a:blip>
                <a:stretch>
                  <a:fillRect/>
                </a:stretch>
              </p:blipFill>
              <p:spPr>
                <a:xfrm>
                  <a:off x="379700" y="2838155"/>
                  <a:ext cx="4929175" cy="6965383"/>
                </a:xfrm>
                <a:prstGeom prst="rect">
                  <a:avLst/>
                </a:prstGeom>
                <a:noFill/>
                <a:ln>
                  <a:noFill/>
                </a:ln>
              </p:spPr>
            </p:pic>
            <p:sp>
              <p:nvSpPr>
                <p:cNvPr id="1948" name="Google Shape;1948;p64"/>
                <p:cNvSpPr/>
                <p:nvPr/>
              </p:nvSpPr>
              <p:spPr>
                <a:xfrm>
                  <a:off x="963450" y="2838150"/>
                  <a:ext cx="31800" cy="6965400"/>
                </a:xfrm>
                <a:prstGeom prst="rect">
                  <a:avLst/>
                </a:prstGeom>
                <a:solidFill>
                  <a:srgbClr val="FF0000"/>
                </a:solidFill>
                <a:ln>
                  <a:noFill/>
                </a:ln>
              </p:spPr>
              <p:txBody>
                <a:bodyPr anchorCtr="0" anchor="ctr" bIns="38650" lIns="38650" spcFirstLastPara="1" rIns="38650" wrap="square" tIns="38650">
                  <a:noAutofit/>
                </a:bodyPr>
                <a:lstStyle/>
                <a:p>
                  <a:pPr indent="0" lvl="0" marL="0" rtl="0" algn="ctr">
                    <a:spcBef>
                      <a:spcPts val="0"/>
                    </a:spcBef>
                    <a:spcAft>
                      <a:spcPts val="0"/>
                    </a:spcAft>
                    <a:buNone/>
                  </a:pPr>
                  <a:r>
                    <a:t/>
                  </a:r>
                  <a:endParaRPr sz="592">
                    <a:latin typeface="Calibri"/>
                    <a:ea typeface="Calibri"/>
                    <a:cs typeface="Calibri"/>
                    <a:sym typeface="Calibri"/>
                  </a:endParaRPr>
                </a:p>
              </p:txBody>
            </p:sp>
          </p:grpSp>
        </p:grpSp>
        <p:sp>
          <p:nvSpPr>
            <p:cNvPr id="1949" name="Google Shape;1949;p64"/>
            <p:cNvSpPr/>
            <p:nvPr/>
          </p:nvSpPr>
          <p:spPr>
            <a:xfrm rot="407283">
              <a:off x="901206" y="8382411"/>
              <a:ext cx="873120" cy="658004"/>
            </a:xfrm>
            <a:prstGeom prst="rightArrow">
              <a:avLst>
                <a:gd fmla="val 50000" name="adj1"/>
                <a:gd fmla="val 50000" name="adj2"/>
              </a:avLst>
            </a:prstGeom>
            <a:solidFill>
              <a:srgbClr val="FF00FF"/>
            </a:solidFill>
            <a:ln>
              <a:noFill/>
            </a:ln>
          </p:spPr>
          <p:txBody>
            <a:bodyPr anchorCtr="0" anchor="ctr" bIns="38650" lIns="38650" spcFirstLastPara="1" rIns="38650" wrap="square" tIns="38650">
              <a:noAutofit/>
            </a:bodyPr>
            <a:lstStyle/>
            <a:p>
              <a:pPr indent="0" lvl="0" marL="0" rtl="0" algn="ctr">
                <a:spcBef>
                  <a:spcPts val="0"/>
                </a:spcBef>
                <a:spcAft>
                  <a:spcPts val="0"/>
                </a:spcAft>
                <a:buNone/>
              </a:pPr>
              <a:r>
                <a:t/>
              </a:r>
              <a:endParaRPr sz="592">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1953" name="Shape 1953"/>
        <p:cNvGrpSpPr/>
        <p:nvPr/>
      </p:nvGrpSpPr>
      <p:grpSpPr>
        <a:xfrm>
          <a:off x="0" y="0"/>
          <a:ext cx="0" cy="0"/>
          <a:chOff x="0" y="0"/>
          <a:chExt cx="0" cy="0"/>
        </a:xfrm>
      </p:grpSpPr>
      <p:sp>
        <p:nvSpPr>
          <p:cNvPr id="1954" name="Google Shape;1954;p65"/>
          <p:cNvSpPr/>
          <p:nvPr/>
        </p:nvSpPr>
        <p:spPr>
          <a:xfrm>
            <a:off x="5174925" y="586625"/>
            <a:ext cx="3969000" cy="4556700"/>
          </a:xfrm>
          <a:prstGeom prst="rect">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955" name="Google Shape;1955;p65"/>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V:</a:t>
            </a:r>
            <a:r>
              <a:rPr lang="en-GB" sz="3300">
                <a:solidFill>
                  <a:schemeClr val="dk1"/>
                </a:solidFill>
                <a:latin typeface="Eagle Lake"/>
                <a:ea typeface="Eagle Lake"/>
                <a:cs typeface="Eagle Lake"/>
                <a:sym typeface="Eagle Lake"/>
              </a:rPr>
              <a:t> Vocabulary Builder</a:t>
            </a:r>
            <a:endParaRPr sz="3300">
              <a:solidFill>
                <a:schemeClr val="dk1"/>
              </a:solidFill>
              <a:latin typeface="Eagle Lake"/>
              <a:ea typeface="Eagle Lake"/>
              <a:cs typeface="Eagle Lake"/>
              <a:sym typeface="Eagle Lake"/>
            </a:endParaRPr>
          </a:p>
        </p:txBody>
      </p:sp>
      <p:pic>
        <p:nvPicPr>
          <p:cNvPr id="1956" name="Google Shape;1956;p65"/>
          <p:cNvPicPr preferRelativeResize="0"/>
          <p:nvPr/>
        </p:nvPicPr>
        <p:blipFill>
          <a:blip r:embed="rId3">
            <a:alphaModFix/>
          </a:blip>
          <a:stretch>
            <a:fillRect/>
          </a:stretch>
        </p:blipFill>
        <p:spPr>
          <a:xfrm>
            <a:off x="2136925" y="1063138"/>
            <a:ext cx="4870127" cy="3436166"/>
          </a:xfrm>
          <a:prstGeom prst="rect">
            <a:avLst/>
          </a:prstGeom>
          <a:noFill/>
          <a:ln>
            <a:noFill/>
          </a:ln>
        </p:spPr>
      </p:pic>
      <p:sp>
        <p:nvSpPr>
          <p:cNvPr id="1957" name="Google Shape;1957;p65"/>
          <p:cNvSpPr/>
          <p:nvPr/>
        </p:nvSpPr>
        <p:spPr>
          <a:xfrm>
            <a:off x="1923888" y="831500"/>
            <a:ext cx="5296200" cy="55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Bricolage Grotesque"/>
                <a:ea typeface="Bricolage Grotesque"/>
                <a:cs typeface="Bricolage Grotesque"/>
                <a:sym typeface="Bricolage Grotesque"/>
              </a:rPr>
              <a:t>How would you describe Tybalt’s current state? </a:t>
            </a:r>
            <a:endParaRPr b="1">
              <a:latin typeface="Bricolage Grotesque"/>
              <a:ea typeface="Bricolage Grotesque"/>
              <a:cs typeface="Bricolage Grotesque"/>
              <a:sym typeface="Bricolage Grotesque"/>
            </a:endParaRPr>
          </a:p>
          <a:p>
            <a:pPr indent="0" lvl="0" marL="0" rtl="0" algn="ctr">
              <a:spcBef>
                <a:spcPts val="0"/>
              </a:spcBef>
              <a:spcAft>
                <a:spcPts val="0"/>
              </a:spcAft>
              <a:buNone/>
            </a:pPr>
            <a:r>
              <a:rPr lang="en-GB" sz="1300">
                <a:latin typeface="Bricolage Grotesque SemiBold"/>
                <a:ea typeface="Bricolage Grotesque SemiBold"/>
                <a:cs typeface="Bricolage Grotesque SemiBold"/>
                <a:sym typeface="Bricolage Grotesque SemiBold"/>
              </a:rPr>
              <a:t>What first impressions do you have? What words come to mind?</a:t>
            </a:r>
            <a:endParaRPr sz="1300">
              <a:latin typeface="Bricolage Grotesque SemiBold"/>
              <a:ea typeface="Bricolage Grotesque SemiBold"/>
              <a:cs typeface="Bricolage Grotesque SemiBold"/>
              <a:sym typeface="Bricolage Grotesque SemiBold"/>
            </a:endParaRPr>
          </a:p>
        </p:txBody>
      </p:sp>
      <p:sp>
        <p:nvSpPr>
          <p:cNvPr id="1958" name="Google Shape;1958;p65"/>
          <p:cNvSpPr txBox="1"/>
          <p:nvPr/>
        </p:nvSpPr>
        <p:spPr>
          <a:xfrm>
            <a:off x="0" y="670375"/>
            <a:ext cx="2020200" cy="6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980000"/>
                </a:solidFill>
                <a:latin typeface="Bricolage Grotesque"/>
                <a:ea typeface="Bricolage Grotesque"/>
                <a:cs typeface="Bricolage Grotesque"/>
                <a:sym typeface="Bricolage Grotesque"/>
              </a:rPr>
              <a:t>This is before Tybalt  is aware of Romeo gatecrashing the party</a:t>
            </a:r>
            <a:endParaRPr b="1" sz="1200">
              <a:solidFill>
                <a:srgbClr val="980000"/>
              </a:solidFill>
              <a:latin typeface="Bricolage Grotesque"/>
              <a:ea typeface="Bricolage Grotesque"/>
              <a:cs typeface="Bricolage Grotesque"/>
              <a:sym typeface="Bricolage Grotesque"/>
            </a:endParaRPr>
          </a:p>
        </p:txBody>
      </p:sp>
      <p:sp>
        <p:nvSpPr>
          <p:cNvPr id="1959" name="Google Shape;1959;p65"/>
          <p:cNvSpPr txBox="1"/>
          <p:nvPr/>
        </p:nvSpPr>
        <p:spPr>
          <a:xfrm>
            <a:off x="2269188" y="4042700"/>
            <a:ext cx="4605600" cy="45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rgbClr val="FF0000"/>
                </a:solidFill>
                <a:highlight>
                  <a:schemeClr val="lt1"/>
                </a:highlight>
                <a:latin typeface="Calibri"/>
                <a:ea typeface="Calibri"/>
                <a:cs typeface="Calibri"/>
                <a:sym typeface="Calibri"/>
              </a:rPr>
              <a:t>Remember</a:t>
            </a:r>
            <a:r>
              <a:rPr b="1" lang="en-GB" sz="1600">
                <a:solidFill>
                  <a:srgbClr val="FF0000"/>
                </a:solidFill>
                <a:highlight>
                  <a:schemeClr val="lt1"/>
                </a:highlight>
                <a:latin typeface="Calibri"/>
                <a:ea typeface="Calibri"/>
                <a:cs typeface="Calibri"/>
                <a:sym typeface="Calibri"/>
              </a:rPr>
              <a:t>, you are writing as Tybalt! First Person!</a:t>
            </a:r>
            <a:endParaRPr b="1" sz="1600">
              <a:solidFill>
                <a:srgbClr val="FF0000"/>
              </a:solidFill>
              <a:highlight>
                <a:schemeClr val="lt1"/>
              </a:highlight>
              <a:latin typeface="Calibri"/>
              <a:ea typeface="Calibri"/>
              <a:cs typeface="Calibri"/>
              <a:sym typeface="Calibri"/>
            </a:endParaRPr>
          </a:p>
        </p:txBody>
      </p:sp>
      <p:grpSp>
        <p:nvGrpSpPr>
          <p:cNvPr id="1960" name="Google Shape;1960;p65"/>
          <p:cNvGrpSpPr/>
          <p:nvPr/>
        </p:nvGrpSpPr>
        <p:grpSpPr>
          <a:xfrm>
            <a:off x="13595030" y="849968"/>
            <a:ext cx="3862353" cy="2311664"/>
            <a:chOff x="865416" y="8333113"/>
            <a:chExt cx="4397533" cy="2631975"/>
          </a:xfrm>
        </p:grpSpPr>
        <p:grpSp>
          <p:nvGrpSpPr>
            <p:cNvPr id="1961" name="Google Shape;1961;p65"/>
            <p:cNvGrpSpPr/>
            <p:nvPr/>
          </p:nvGrpSpPr>
          <p:grpSpPr>
            <a:xfrm>
              <a:off x="1647195" y="8432822"/>
              <a:ext cx="3615754" cy="2532267"/>
              <a:chOff x="273250" y="2694000"/>
              <a:chExt cx="10131000" cy="7253700"/>
            </a:xfrm>
          </p:grpSpPr>
          <p:sp>
            <p:nvSpPr>
              <p:cNvPr id="1962" name="Google Shape;1962;p65"/>
              <p:cNvSpPr/>
              <p:nvPr/>
            </p:nvSpPr>
            <p:spPr>
              <a:xfrm>
                <a:off x="273250" y="2694000"/>
                <a:ext cx="10131000" cy="7253700"/>
              </a:xfrm>
              <a:prstGeom prst="rect">
                <a:avLst/>
              </a:prstGeom>
              <a:solidFill>
                <a:srgbClr val="F6A9D8"/>
              </a:solidFill>
              <a:ln cap="flat" cmpd="sng" w="16725">
                <a:solidFill>
                  <a:srgbClr val="1F497D"/>
                </a:solidFill>
                <a:prstDash val="solid"/>
                <a:round/>
                <a:headEnd len="sm" w="sm" type="none"/>
                <a:tailEnd len="sm" w="sm" type="none"/>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nvGrpSpPr>
              <p:cNvPr id="1963" name="Google Shape;1963;p65"/>
              <p:cNvGrpSpPr/>
              <p:nvPr/>
            </p:nvGrpSpPr>
            <p:grpSpPr>
              <a:xfrm>
                <a:off x="379700" y="2838150"/>
                <a:ext cx="4821450" cy="6965400"/>
                <a:chOff x="379700" y="2838150"/>
                <a:chExt cx="4821450" cy="6965400"/>
              </a:xfrm>
            </p:grpSpPr>
            <p:pic>
              <p:nvPicPr>
                <p:cNvPr id="1964" name="Google Shape;1964;p65"/>
                <p:cNvPicPr preferRelativeResize="0"/>
                <p:nvPr/>
              </p:nvPicPr>
              <p:blipFill rotWithShape="1">
                <a:blip r:embed="rId4">
                  <a:alphaModFix/>
                </a:blip>
                <a:srcRect b="0" l="0" r="2181" t="0"/>
                <a:stretch/>
              </p:blipFill>
              <p:spPr>
                <a:xfrm>
                  <a:off x="379700" y="2838155"/>
                  <a:ext cx="4821450" cy="6965383"/>
                </a:xfrm>
                <a:prstGeom prst="rect">
                  <a:avLst/>
                </a:prstGeom>
                <a:noFill/>
                <a:ln>
                  <a:noFill/>
                </a:ln>
              </p:spPr>
            </p:pic>
            <p:sp>
              <p:nvSpPr>
                <p:cNvPr id="1965" name="Google Shape;1965;p65"/>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1966" name="Google Shape;1966;p65"/>
              <p:cNvGrpSpPr/>
              <p:nvPr/>
            </p:nvGrpSpPr>
            <p:grpSpPr>
              <a:xfrm>
                <a:off x="5337325" y="2838150"/>
                <a:ext cx="4929175" cy="6965400"/>
                <a:chOff x="379700" y="2838150"/>
                <a:chExt cx="4929175" cy="6965400"/>
              </a:xfrm>
            </p:grpSpPr>
            <p:pic>
              <p:nvPicPr>
                <p:cNvPr id="1967" name="Google Shape;1967;p65"/>
                <p:cNvPicPr preferRelativeResize="0"/>
                <p:nvPr/>
              </p:nvPicPr>
              <p:blipFill>
                <a:blip r:embed="rId4">
                  <a:alphaModFix/>
                </a:blip>
                <a:stretch>
                  <a:fillRect/>
                </a:stretch>
              </p:blipFill>
              <p:spPr>
                <a:xfrm>
                  <a:off x="379700" y="2838155"/>
                  <a:ext cx="4929175" cy="6965383"/>
                </a:xfrm>
                <a:prstGeom prst="rect">
                  <a:avLst/>
                </a:prstGeom>
                <a:noFill/>
                <a:ln>
                  <a:noFill/>
                </a:ln>
              </p:spPr>
            </p:pic>
            <p:sp>
              <p:nvSpPr>
                <p:cNvPr id="1968" name="Google Shape;1968;p65"/>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sp>
          <p:nvSpPr>
            <p:cNvPr id="1969" name="Google Shape;1969;p65"/>
            <p:cNvSpPr/>
            <p:nvPr/>
          </p:nvSpPr>
          <p:spPr>
            <a:xfrm rot="407283">
              <a:off x="901206" y="8382411"/>
              <a:ext cx="873120" cy="658004"/>
            </a:xfrm>
            <a:prstGeom prst="rightArrow">
              <a:avLst>
                <a:gd fmla="val 50000" name="adj1"/>
                <a:gd fmla="val 50000" name="adj2"/>
              </a:avLst>
            </a:prstGeom>
            <a:solidFill>
              <a:srgbClr val="FF00FF"/>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1970" name="Google Shape;1970;p65"/>
          <p:cNvGrpSpPr/>
          <p:nvPr/>
        </p:nvGrpSpPr>
        <p:grpSpPr>
          <a:xfrm>
            <a:off x="254713" y="1856975"/>
            <a:ext cx="8821238" cy="3139775"/>
            <a:chOff x="254713" y="1856975"/>
            <a:chExt cx="8821238" cy="3139775"/>
          </a:xfrm>
        </p:grpSpPr>
        <p:sp>
          <p:nvSpPr>
            <p:cNvPr id="1971" name="Google Shape;1971;p65"/>
            <p:cNvSpPr txBox="1"/>
            <p:nvPr/>
          </p:nvSpPr>
          <p:spPr>
            <a:xfrm>
              <a:off x="254713" y="1969925"/>
              <a:ext cx="905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joyful</a:t>
              </a:r>
              <a:endParaRPr sz="1500">
                <a:solidFill>
                  <a:srgbClr val="7F6000"/>
                </a:solidFill>
              </a:endParaRPr>
            </a:p>
            <a:p>
              <a:pPr indent="0" lvl="0" marL="0" marR="0" rtl="0" algn="l">
                <a:spcBef>
                  <a:spcPts val="0"/>
                </a:spcBef>
                <a:spcAft>
                  <a:spcPts val="0"/>
                </a:spcAft>
                <a:buNone/>
              </a:pPr>
              <a:r>
                <a:rPr lang="en-GB" sz="1500">
                  <a:solidFill>
                    <a:srgbClr val="7F6000"/>
                  </a:solidFill>
                </a:rPr>
                <a:t>elated</a:t>
              </a:r>
              <a:endParaRPr sz="1500">
                <a:solidFill>
                  <a:srgbClr val="7F6000"/>
                </a:solidFill>
              </a:endParaRPr>
            </a:p>
          </p:txBody>
        </p:sp>
        <p:sp>
          <p:nvSpPr>
            <p:cNvPr id="1972" name="Google Shape;1972;p65"/>
            <p:cNvSpPr txBox="1"/>
            <p:nvPr/>
          </p:nvSpPr>
          <p:spPr>
            <a:xfrm>
              <a:off x="6958425" y="1856975"/>
              <a:ext cx="1508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gracious</a:t>
              </a:r>
              <a:endParaRPr sz="1500">
                <a:solidFill>
                  <a:srgbClr val="7F6000"/>
                </a:solidFill>
              </a:endParaRPr>
            </a:p>
            <a:p>
              <a:pPr indent="0" lvl="0" marL="0" marR="0" rtl="0" algn="l">
                <a:spcBef>
                  <a:spcPts val="0"/>
                </a:spcBef>
                <a:spcAft>
                  <a:spcPts val="0"/>
                </a:spcAft>
                <a:buNone/>
              </a:pPr>
              <a:r>
                <a:rPr lang="en-GB" sz="1500">
                  <a:solidFill>
                    <a:srgbClr val="7F6000"/>
                  </a:solidFill>
                </a:rPr>
                <a:t>well-mannered</a:t>
              </a:r>
              <a:endParaRPr sz="1500">
                <a:solidFill>
                  <a:srgbClr val="7F6000"/>
                </a:solidFill>
              </a:endParaRPr>
            </a:p>
          </p:txBody>
        </p:sp>
        <p:sp>
          <p:nvSpPr>
            <p:cNvPr id="1973" name="Google Shape;1973;p65"/>
            <p:cNvSpPr txBox="1"/>
            <p:nvPr/>
          </p:nvSpPr>
          <p:spPr>
            <a:xfrm>
              <a:off x="1245575" y="4002700"/>
              <a:ext cx="13293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delighted</a:t>
              </a:r>
              <a:endParaRPr sz="1500">
                <a:solidFill>
                  <a:srgbClr val="7F6000"/>
                </a:solidFill>
              </a:endParaRPr>
            </a:p>
            <a:p>
              <a:pPr indent="0" lvl="0" marL="0" marR="0" rtl="0" algn="l">
                <a:spcBef>
                  <a:spcPts val="0"/>
                </a:spcBef>
                <a:spcAft>
                  <a:spcPts val="0"/>
                </a:spcAft>
                <a:buNone/>
              </a:pPr>
              <a:r>
                <a:rPr lang="en-GB" sz="1500">
                  <a:solidFill>
                    <a:srgbClr val="7F6000"/>
                  </a:solidFill>
                </a:rPr>
                <a:t>lighthearted</a:t>
              </a:r>
              <a:endParaRPr sz="1500">
                <a:solidFill>
                  <a:srgbClr val="7F6000"/>
                </a:solidFill>
              </a:endParaRPr>
            </a:p>
          </p:txBody>
        </p:sp>
        <p:sp>
          <p:nvSpPr>
            <p:cNvPr id="1974" name="Google Shape;1974;p65"/>
            <p:cNvSpPr txBox="1"/>
            <p:nvPr/>
          </p:nvSpPr>
          <p:spPr>
            <a:xfrm>
              <a:off x="7986350" y="31078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gentle</a:t>
              </a:r>
              <a:endParaRPr sz="1500">
                <a:solidFill>
                  <a:srgbClr val="7F6000"/>
                </a:solidFill>
              </a:endParaRPr>
            </a:p>
            <a:p>
              <a:pPr indent="0" lvl="0" marL="0" marR="0" rtl="0" algn="l">
                <a:spcBef>
                  <a:spcPts val="0"/>
                </a:spcBef>
                <a:spcAft>
                  <a:spcPts val="0"/>
                </a:spcAft>
                <a:buNone/>
              </a:pPr>
              <a:r>
                <a:rPr lang="en-GB" sz="1500">
                  <a:solidFill>
                    <a:srgbClr val="7F6000"/>
                  </a:solidFill>
                </a:rPr>
                <a:t>tempered</a:t>
              </a:r>
              <a:endParaRPr sz="1500">
                <a:solidFill>
                  <a:srgbClr val="7F6000"/>
                </a:solidFill>
              </a:endParaRPr>
            </a:p>
          </p:txBody>
        </p:sp>
        <p:sp>
          <p:nvSpPr>
            <p:cNvPr id="1975" name="Google Shape;1975;p65"/>
            <p:cNvSpPr txBox="1"/>
            <p:nvPr/>
          </p:nvSpPr>
          <p:spPr>
            <a:xfrm>
              <a:off x="7542475" y="4442050"/>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positive</a:t>
              </a:r>
              <a:endParaRPr sz="1500">
                <a:solidFill>
                  <a:srgbClr val="7F6000"/>
                </a:solidFill>
              </a:endParaRPr>
            </a:p>
            <a:p>
              <a:pPr indent="0" lvl="0" marL="0" marR="0" rtl="0" algn="l">
                <a:spcBef>
                  <a:spcPts val="0"/>
                </a:spcBef>
                <a:spcAft>
                  <a:spcPts val="0"/>
                </a:spcAft>
                <a:buNone/>
              </a:pPr>
              <a:r>
                <a:rPr lang="en-GB" sz="1500">
                  <a:solidFill>
                    <a:srgbClr val="7F6000"/>
                  </a:solidFill>
                </a:rPr>
                <a:t>beaming</a:t>
              </a:r>
              <a:endParaRPr sz="1500">
                <a:solidFill>
                  <a:srgbClr val="7F6000"/>
                </a:solidFill>
              </a:endParaRPr>
            </a:p>
          </p:txBody>
        </p:sp>
      </p:grpSp>
      <p:sp>
        <p:nvSpPr>
          <p:cNvPr id="1976" name="Google Shape;1976;p65"/>
          <p:cNvSpPr/>
          <p:nvPr/>
        </p:nvSpPr>
        <p:spPr>
          <a:xfrm>
            <a:off x="490488" y="158052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Happy</a:t>
            </a:r>
            <a:endParaRPr sz="1500"/>
          </a:p>
        </p:txBody>
      </p:sp>
      <p:sp>
        <p:nvSpPr>
          <p:cNvPr id="1977" name="Google Shape;1977;p65"/>
          <p:cNvSpPr/>
          <p:nvPr/>
        </p:nvSpPr>
        <p:spPr>
          <a:xfrm>
            <a:off x="6579175" y="14610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Courteous</a:t>
            </a:r>
            <a:endParaRPr sz="1500"/>
          </a:p>
        </p:txBody>
      </p:sp>
      <p:sp>
        <p:nvSpPr>
          <p:cNvPr id="1978" name="Google Shape;1978;p65"/>
          <p:cNvSpPr/>
          <p:nvPr/>
        </p:nvSpPr>
        <p:spPr>
          <a:xfrm>
            <a:off x="947900" y="36048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Pleasant</a:t>
            </a:r>
            <a:endParaRPr sz="1500"/>
          </a:p>
        </p:txBody>
      </p:sp>
      <p:sp>
        <p:nvSpPr>
          <p:cNvPr id="1979" name="Google Shape;1979;p65"/>
          <p:cNvSpPr/>
          <p:nvPr/>
        </p:nvSpPr>
        <p:spPr>
          <a:xfrm>
            <a:off x="7684050" y="269072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Calm</a:t>
            </a:r>
            <a:endParaRPr sz="1500"/>
          </a:p>
        </p:txBody>
      </p:sp>
      <p:sp>
        <p:nvSpPr>
          <p:cNvPr id="1980" name="Google Shape;1980;p65"/>
          <p:cNvSpPr/>
          <p:nvPr/>
        </p:nvSpPr>
        <p:spPr>
          <a:xfrm>
            <a:off x="7007050" y="40469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Smiling</a:t>
            </a:r>
            <a:endParaRPr sz="1500"/>
          </a:p>
        </p:txBody>
      </p:sp>
      <p:grpSp>
        <p:nvGrpSpPr>
          <p:cNvPr id="1981" name="Google Shape;1981;p65"/>
          <p:cNvGrpSpPr/>
          <p:nvPr/>
        </p:nvGrpSpPr>
        <p:grpSpPr>
          <a:xfrm>
            <a:off x="173900" y="2454650"/>
            <a:ext cx="7734550" cy="2625075"/>
            <a:chOff x="173900" y="2454650"/>
            <a:chExt cx="7734550" cy="2625075"/>
          </a:xfrm>
        </p:grpSpPr>
        <p:sp>
          <p:nvSpPr>
            <p:cNvPr id="1982" name="Google Shape;1982;p65"/>
            <p:cNvSpPr/>
            <p:nvPr/>
          </p:nvSpPr>
          <p:spPr>
            <a:xfrm>
              <a:off x="450125" y="2603075"/>
              <a:ext cx="864300" cy="5238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p</a:t>
              </a:r>
              <a:r>
                <a:rPr lang="en-GB"/>
                <a:t>rideful</a:t>
              </a:r>
              <a:endParaRPr/>
            </a:p>
            <a:p>
              <a:pPr indent="0" lvl="0" marL="0" rtl="0" algn="l">
                <a:spcBef>
                  <a:spcPts val="0"/>
                </a:spcBef>
                <a:spcAft>
                  <a:spcPts val="0"/>
                </a:spcAft>
                <a:buNone/>
              </a:pPr>
              <a:r>
                <a:rPr lang="en-GB"/>
                <a:t>ecstatic</a:t>
              </a:r>
              <a:endParaRPr/>
            </a:p>
          </p:txBody>
        </p:sp>
        <p:sp>
          <p:nvSpPr>
            <p:cNvPr id="1983" name="Google Shape;1983;p65"/>
            <p:cNvSpPr/>
            <p:nvPr/>
          </p:nvSpPr>
          <p:spPr>
            <a:xfrm>
              <a:off x="173900" y="4203275"/>
              <a:ext cx="1009800" cy="5238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amiable</a:t>
              </a:r>
              <a:endParaRPr/>
            </a:p>
            <a:p>
              <a:pPr indent="0" lvl="0" marL="0" rtl="0" algn="l">
                <a:spcBef>
                  <a:spcPts val="0"/>
                </a:spcBef>
                <a:spcAft>
                  <a:spcPts val="0"/>
                </a:spcAft>
                <a:buNone/>
              </a:pPr>
              <a:r>
                <a:rPr lang="en-GB"/>
                <a:t>agreeable</a:t>
              </a:r>
              <a:endParaRPr/>
            </a:p>
          </p:txBody>
        </p:sp>
        <p:sp>
          <p:nvSpPr>
            <p:cNvPr id="1984" name="Google Shape;1984;p65"/>
            <p:cNvSpPr/>
            <p:nvPr/>
          </p:nvSpPr>
          <p:spPr>
            <a:xfrm>
              <a:off x="6753225" y="2454650"/>
              <a:ext cx="726600" cy="5238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p</a:t>
              </a:r>
              <a:r>
                <a:rPr lang="en-GB"/>
                <a:t>olite</a:t>
              </a:r>
              <a:endParaRPr/>
            </a:p>
            <a:p>
              <a:pPr indent="0" lvl="0" marL="0" rtl="0" algn="l">
                <a:spcBef>
                  <a:spcPts val="0"/>
                </a:spcBef>
                <a:spcAft>
                  <a:spcPts val="0"/>
                </a:spcAft>
                <a:buNone/>
              </a:pPr>
              <a:r>
                <a:rPr lang="en-GB"/>
                <a:t>civil</a:t>
              </a:r>
              <a:endParaRPr/>
            </a:p>
          </p:txBody>
        </p:sp>
        <p:sp>
          <p:nvSpPr>
            <p:cNvPr id="1985" name="Google Shape;1985;p65"/>
            <p:cNvSpPr/>
            <p:nvPr/>
          </p:nvSpPr>
          <p:spPr>
            <a:xfrm>
              <a:off x="6898650" y="3279575"/>
              <a:ext cx="1009800" cy="5238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restrained</a:t>
              </a:r>
              <a:endParaRPr/>
            </a:p>
            <a:p>
              <a:pPr indent="0" lvl="0" marL="0" rtl="0" algn="l">
                <a:spcBef>
                  <a:spcPts val="0"/>
                </a:spcBef>
                <a:spcAft>
                  <a:spcPts val="0"/>
                </a:spcAft>
                <a:buNone/>
              </a:pPr>
              <a:r>
                <a:rPr lang="en-GB"/>
                <a:t>controlled</a:t>
              </a:r>
              <a:endParaRPr/>
            </a:p>
          </p:txBody>
        </p:sp>
        <p:sp>
          <p:nvSpPr>
            <p:cNvPr id="1986" name="Google Shape;1986;p65"/>
            <p:cNvSpPr/>
            <p:nvPr/>
          </p:nvSpPr>
          <p:spPr>
            <a:xfrm>
              <a:off x="6470025" y="4555925"/>
              <a:ext cx="1009800" cy="5238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grinning</a:t>
              </a:r>
              <a:endParaRPr/>
            </a:p>
            <a:p>
              <a:pPr indent="0" lvl="0" marL="0" rtl="0" algn="l">
                <a:spcBef>
                  <a:spcPts val="0"/>
                </a:spcBef>
                <a:spcAft>
                  <a:spcPts val="0"/>
                </a:spcAft>
                <a:buNone/>
              </a:pPr>
              <a:r>
                <a:rPr lang="en-GB"/>
                <a:t>s</a:t>
              </a:r>
              <a:r>
                <a:rPr lang="en-GB"/>
                <a:t>mirking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0"/>
                                        </p:tgtEl>
                                        <p:attrNameLst>
                                          <p:attrName>style.visibility</p:attrName>
                                        </p:attrNameLst>
                                      </p:cBhvr>
                                      <p:to>
                                        <p:strVal val="visible"/>
                                      </p:to>
                                    </p:set>
                                    <p:animEffect filter="fade" transition="in">
                                      <p:cBhvr>
                                        <p:cTn dur="1000"/>
                                        <p:tgtEl>
                                          <p:spTgt spid="19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1"/>
                                        </p:tgtEl>
                                        <p:attrNameLst>
                                          <p:attrName>style.visibility</p:attrName>
                                        </p:attrNameLst>
                                      </p:cBhvr>
                                      <p:to>
                                        <p:strVal val="visible"/>
                                      </p:to>
                                    </p:set>
                                    <p:animEffect filter="fade" transition="in">
                                      <p:cBhvr>
                                        <p:cTn dur="1000"/>
                                        <p:tgtEl>
                                          <p:spTgt spid="19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1990" name="Shape 1990"/>
        <p:cNvGrpSpPr/>
        <p:nvPr/>
      </p:nvGrpSpPr>
      <p:grpSpPr>
        <a:xfrm>
          <a:off x="0" y="0"/>
          <a:ext cx="0" cy="0"/>
          <a:chOff x="0" y="0"/>
          <a:chExt cx="0" cy="0"/>
        </a:xfrm>
      </p:grpSpPr>
      <p:sp>
        <p:nvSpPr>
          <p:cNvPr id="1991" name="Google Shape;1991;p66"/>
          <p:cNvSpPr/>
          <p:nvPr/>
        </p:nvSpPr>
        <p:spPr>
          <a:xfrm>
            <a:off x="5174925" y="586625"/>
            <a:ext cx="3969000" cy="4556700"/>
          </a:xfrm>
          <a:prstGeom prst="rect">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992" name="Google Shape;1992;p66"/>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V: </a:t>
            </a:r>
            <a:r>
              <a:rPr lang="en-GB" sz="3300">
                <a:solidFill>
                  <a:schemeClr val="dk1"/>
                </a:solidFill>
                <a:latin typeface="Eagle Lake"/>
                <a:ea typeface="Eagle Lake"/>
                <a:cs typeface="Eagle Lake"/>
                <a:sym typeface="Eagle Lake"/>
              </a:rPr>
              <a:t>Discerning</a:t>
            </a:r>
            <a:r>
              <a:rPr lang="en-GB" sz="3300">
                <a:solidFill>
                  <a:schemeClr val="dk1"/>
                </a:solidFill>
                <a:latin typeface="Eagle Lake"/>
                <a:ea typeface="Eagle Lake"/>
                <a:cs typeface="Eagle Lake"/>
                <a:sym typeface="Eagle Lake"/>
              </a:rPr>
              <a:t> Emotions</a:t>
            </a:r>
            <a:endParaRPr sz="3300">
              <a:solidFill>
                <a:schemeClr val="dk1"/>
              </a:solidFill>
              <a:latin typeface="Eagle Lake"/>
              <a:ea typeface="Eagle Lake"/>
              <a:cs typeface="Eagle Lake"/>
              <a:sym typeface="Eagle Lake"/>
            </a:endParaRPr>
          </a:p>
        </p:txBody>
      </p:sp>
      <p:pic>
        <p:nvPicPr>
          <p:cNvPr id="1993" name="Google Shape;1993;p66"/>
          <p:cNvPicPr preferRelativeResize="0"/>
          <p:nvPr/>
        </p:nvPicPr>
        <p:blipFill>
          <a:blip r:embed="rId3">
            <a:alphaModFix/>
          </a:blip>
          <a:stretch>
            <a:fillRect/>
          </a:stretch>
        </p:blipFill>
        <p:spPr>
          <a:xfrm>
            <a:off x="2136925" y="1063138"/>
            <a:ext cx="4870127" cy="3436166"/>
          </a:xfrm>
          <a:prstGeom prst="rect">
            <a:avLst/>
          </a:prstGeom>
          <a:noFill/>
          <a:ln>
            <a:noFill/>
          </a:ln>
        </p:spPr>
      </p:pic>
      <p:sp>
        <p:nvSpPr>
          <p:cNvPr id="1994" name="Google Shape;1994;p66"/>
          <p:cNvSpPr/>
          <p:nvPr/>
        </p:nvSpPr>
        <p:spPr>
          <a:xfrm>
            <a:off x="1923888" y="831500"/>
            <a:ext cx="5296200" cy="55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Bricolage Grotesque"/>
                <a:ea typeface="Bricolage Grotesque"/>
                <a:cs typeface="Bricolage Grotesque"/>
                <a:sym typeface="Bricolage Grotesque"/>
              </a:rPr>
              <a:t>Improve these words - find </a:t>
            </a:r>
            <a:r>
              <a:rPr b="1" lang="en-GB">
                <a:latin typeface="Bricolage Grotesque"/>
                <a:ea typeface="Bricolage Grotesque"/>
                <a:cs typeface="Bricolage Grotesque"/>
                <a:sym typeface="Bricolage Grotesque"/>
              </a:rPr>
              <a:t>different</a:t>
            </a:r>
            <a:r>
              <a:rPr b="1" lang="en-GB">
                <a:latin typeface="Bricolage Grotesque"/>
                <a:ea typeface="Bricolage Grotesque"/>
                <a:cs typeface="Bricolage Grotesque"/>
                <a:sym typeface="Bricolage Grotesque"/>
              </a:rPr>
              <a:t> synonyms!</a:t>
            </a:r>
            <a:endParaRPr b="1">
              <a:latin typeface="Bricolage Grotesque"/>
              <a:ea typeface="Bricolage Grotesque"/>
              <a:cs typeface="Bricolage Grotesque"/>
              <a:sym typeface="Bricolage Grotesque"/>
            </a:endParaRPr>
          </a:p>
          <a:p>
            <a:pPr indent="0" lvl="0" marL="0" rtl="0" algn="ctr">
              <a:spcBef>
                <a:spcPts val="0"/>
              </a:spcBef>
              <a:spcAft>
                <a:spcPts val="0"/>
              </a:spcAft>
              <a:buNone/>
            </a:pPr>
            <a:r>
              <a:rPr lang="en-GB" sz="1300">
                <a:latin typeface="Bricolage Grotesque SemiBold"/>
                <a:ea typeface="Bricolage Grotesque SemiBold"/>
                <a:cs typeface="Bricolage Grotesque SemiBold"/>
                <a:sym typeface="Bricolage Grotesque SemiBold"/>
              </a:rPr>
              <a:t>Vary your descriptions and how Tybalt thinks and acts</a:t>
            </a:r>
            <a:endParaRPr sz="1300">
              <a:latin typeface="Bricolage Grotesque SemiBold"/>
              <a:ea typeface="Bricolage Grotesque SemiBold"/>
              <a:cs typeface="Bricolage Grotesque SemiBold"/>
              <a:sym typeface="Bricolage Grotesque SemiBold"/>
            </a:endParaRPr>
          </a:p>
        </p:txBody>
      </p:sp>
      <p:sp>
        <p:nvSpPr>
          <p:cNvPr id="1995" name="Google Shape;1995;p66"/>
          <p:cNvSpPr txBox="1"/>
          <p:nvPr/>
        </p:nvSpPr>
        <p:spPr>
          <a:xfrm>
            <a:off x="0" y="670375"/>
            <a:ext cx="2020200" cy="6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980000"/>
                </a:solidFill>
                <a:latin typeface="Bricolage Grotesque"/>
                <a:ea typeface="Bricolage Grotesque"/>
                <a:cs typeface="Bricolage Grotesque"/>
                <a:sym typeface="Bricolage Grotesque"/>
              </a:rPr>
              <a:t>This is before Tybalt  is aware of Romeo gatecrashing the party</a:t>
            </a:r>
            <a:endParaRPr b="1" sz="1200">
              <a:solidFill>
                <a:srgbClr val="980000"/>
              </a:solidFill>
              <a:latin typeface="Bricolage Grotesque"/>
              <a:ea typeface="Bricolage Grotesque"/>
              <a:cs typeface="Bricolage Grotesque"/>
              <a:sym typeface="Bricolage Grotesque"/>
            </a:endParaRPr>
          </a:p>
        </p:txBody>
      </p:sp>
      <p:sp>
        <p:nvSpPr>
          <p:cNvPr id="1996" name="Google Shape;1996;p66"/>
          <p:cNvSpPr/>
          <p:nvPr/>
        </p:nvSpPr>
        <p:spPr>
          <a:xfrm>
            <a:off x="490488" y="158052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Happy</a:t>
            </a:r>
            <a:endParaRPr sz="1500"/>
          </a:p>
        </p:txBody>
      </p:sp>
      <p:sp>
        <p:nvSpPr>
          <p:cNvPr id="1997" name="Google Shape;1997;p66"/>
          <p:cNvSpPr/>
          <p:nvPr/>
        </p:nvSpPr>
        <p:spPr>
          <a:xfrm>
            <a:off x="6579175" y="14610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Courteous</a:t>
            </a:r>
            <a:endParaRPr sz="1500"/>
          </a:p>
        </p:txBody>
      </p:sp>
      <p:sp>
        <p:nvSpPr>
          <p:cNvPr id="1998" name="Google Shape;1998;p66"/>
          <p:cNvSpPr/>
          <p:nvPr/>
        </p:nvSpPr>
        <p:spPr>
          <a:xfrm>
            <a:off x="947900" y="36048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Pleasant</a:t>
            </a:r>
            <a:endParaRPr sz="1500"/>
          </a:p>
        </p:txBody>
      </p:sp>
      <p:sp>
        <p:nvSpPr>
          <p:cNvPr id="1999" name="Google Shape;1999;p66"/>
          <p:cNvSpPr/>
          <p:nvPr/>
        </p:nvSpPr>
        <p:spPr>
          <a:xfrm>
            <a:off x="7684050" y="269072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Calm</a:t>
            </a:r>
            <a:endParaRPr sz="1500"/>
          </a:p>
        </p:txBody>
      </p:sp>
      <p:sp>
        <p:nvSpPr>
          <p:cNvPr id="2000" name="Google Shape;2000;p66"/>
          <p:cNvSpPr/>
          <p:nvPr/>
        </p:nvSpPr>
        <p:spPr>
          <a:xfrm>
            <a:off x="7007050" y="40469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Smiling</a:t>
            </a:r>
            <a:endParaRPr sz="1500"/>
          </a:p>
        </p:txBody>
      </p:sp>
      <p:sp>
        <p:nvSpPr>
          <p:cNvPr id="2001" name="Google Shape;2001;p66"/>
          <p:cNvSpPr/>
          <p:nvPr/>
        </p:nvSpPr>
        <p:spPr>
          <a:xfrm>
            <a:off x="3977475" y="4218225"/>
            <a:ext cx="2868000" cy="607200"/>
          </a:xfrm>
          <a:prstGeom prst="rect">
            <a:avLst/>
          </a:prstGeom>
          <a:solidFill>
            <a:srgbClr val="00FFFF"/>
          </a:solid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latin typeface="Bricolage Grotesque"/>
                <a:ea typeface="Bricolage Grotesque"/>
                <a:cs typeface="Bricolage Grotesque"/>
                <a:sym typeface="Bricolage Grotesque"/>
              </a:rPr>
              <a:t>Visual:</a:t>
            </a:r>
            <a:endParaRPr b="1" sz="1200">
              <a:latin typeface="Bricolage Grotesque"/>
              <a:ea typeface="Bricolage Grotesque"/>
              <a:cs typeface="Bricolage Grotesque"/>
              <a:sym typeface="Bricolage Grotesque"/>
            </a:endParaRPr>
          </a:p>
          <a:p>
            <a:pPr indent="0" lvl="0" marL="0" rtl="0" algn="ctr">
              <a:spcBef>
                <a:spcPts val="0"/>
              </a:spcBef>
              <a:spcAft>
                <a:spcPts val="0"/>
              </a:spcAft>
              <a:buNone/>
            </a:pPr>
            <a:r>
              <a:rPr lang="en-GB" sz="1200">
                <a:latin typeface="Bricolage Grotesque"/>
                <a:ea typeface="Bricolage Grotesque"/>
                <a:cs typeface="Bricolage Grotesque"/>
                <a:sym typeface="Bricolage Grotesque"/>
              </a:rPr>
              <a:t>Tybalt is in dress robes for a special occasion - Capulet Feast</a:t>
            </a:r>
            <a:endParaRPr sz="1200">
              <a:latin typeface="Bricolage Grotesque"/>
              <a:ea typeface="Bricolage Grotesque"/>
              <a:cs typeface="Bricolage Grotesque"/>
              <a:sym typeface="Bricolage Grotesque"/>
            </a:endParaRPr>
          </a:p>
        </p:txBody>
      </p:sp>
      <p:pic>
        <p:nvPicPr>
          <p:cNvPr id="2002" name="Google Shape;2002;p66"/>
          <p:cNvPicPr preferRelativeResize="0"/>
          <p:nvPr/>
        </p:nvPicPr>
        <p:blipFill>
          <a:blip r:embed="rId4">
            <a:alphaModFix/>
          </a:blip>
          <a:stretch>
            <a:fillRect/>
          </a:stretch>
        </p:blipFill>
        <p:spPr>
          <a:xfrm>
            <a:off x="3365375" y="4244475"/>
            <a:ext cx="554700" cy="554700"/>
          </a:xfrm>
          <a:prstGeom prst="rect">
            <a:avLst/>
          </a:prstGeom>
          <a:noFill/>
          <a:ln>
            <a:noFill/>
          </a:ln>
        </p:spPr>
      </p:pic>
      <p:grpSp>
        <p:nvGrpSpPr>
          <p:cNvPr id="2003" name="Google Shape;2003;p66"/>
          <p:cNvGrpSpPr/>
          <p:nvPr/>
        </p:nvGrpSpPr>
        <p:grpSpPr>
          <a:xfrm>
            <a:off x="254713" y="1856975"/>
            <a:ext cx="8821238" cy="3139775"/>
            <a:chOff x="254713" y="1856975"/>
            <a:chExt cx="8821238" cy="3139775"/>
          </a:xfrm>
        </p:grpSpPr>
        <p:sp>
          <p:nvSpPr>
            <p:cNvPr id="2004" name="Google Shape;2004;p66"/>
            <p:cNvSpPr txBox="1"/>
            <p:nvPr/>
          </p:nvSpPr>
          <p:spPr>
            <a:xfrm>
              <a:off x="254713" y="1969925"/>
              <a:ext cx="905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j</a:t>
              </a:r>
              <a:r>
                <a:rPr lang="en-GB" sz="1500">
                  <a:solidFill>
                    <a:srgbClr val="7F6000"/>
                  </a:solidFill>
                </a:rPr>
                <a:t>oyful</a:t>
              </a:r>
              <a:endParaRPr sz="1500">
                <a:solidFill>
                  <a:srgbClr val="7F6000"/>
                </a:solidFill>
              </a:endParaRPr>
            </a:p>
            <a:p>
              <a:pPr indent="0" lvl="0" marL="0" marR="0" rtl="0" algn="l">
                <a:spcBef>
                  <a:spcPts val="0"/>
                </a:spcBef>
                <a:spcAft>
                  <a:spcPts val="0"/>
                </a:spcAft>
                <a:buNone/>
              </a:pPr>
              <a:r>
                <a:rPr lang="en-GB" sz="1500">
                  <a:solidFill>
                    <a:srgbClr val="7F6000"/>
                  </a:solidFill>
                </a:rPr>
                <a:t>elated</a:t>
              </a:r>
              <a:endParaRPr sz="1500">
                <a:solidFill>
                  <a:srgbClr val="7F6000"/>
                </a:solidFill>
              </a:endParaRPr>
            </a:p>
          </p:txBody>
        </p:sp>
        <p:sp>
          <p:nvSpPr>
            <p:cNvPr id="2005" name="Google Shape;2005;p66"/>
            <p:cNvSpPr txBox="1"/>
            <p:nvPr/>
          </p:nvSpPr>
          <p:spPr>
            <a:xfrm>
              <a:off x="6958425" y="1856975"/>
              <a:ext cx="1508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gracious</a:t>
              </a:r>
              <a:endParaRPr sz="1500">
                <a:solidFill>
                  <a:srgbClr val="7F6000"/>
                </a:solidFill>
              </a:endParaRPr>
            </a:p>
            <a:p>
              <a:pPr indent="0" lvl="0" marL="0" marR="0" rtl="0" algn="l">
                <a:spcBef>
                  <a:spcPts val="0"/>
                </a:spcBef>
                <a:spcAft>
                  <a:spcPts val="0"/>
                </a:spcAft>
                <a:buNone/>
              </a:pPr>
              <a:r>
                <a:rPr lang="en-GB" sz="1500">
                  <a:solidFill>
                    <a:srgbClr val="7F6000"/>
                  </a:solidFill>
                </a:rPr>
                <a:t>well-mannered</a:t>
              </a:r>
              <a:endParaRPr sz="1500">
                <a:solidFill>
                  <a:srgbClr val="7F6000"/>
                </a:solidFill>
              </a:endParaRPr>
            </a:p>
          </p:txBody>
        </p:sp>
        <p:sp>
          <p:nvSpPr>
            <p:cNvPr id="2006" name="Google Shape;2006;p66"/>
            <p:cNvSpPr txBox="1"/>
            <p:nvPr/>
          </p:nvSpPr>
          <p:spPr>
            <a:xfrm>
              <a:off x="1245575" y="4002700"/>
              <a:ext cx="13293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delighted</a:t>
              </a:r>
              <a:endParaRPr sz="1500">
                <a:solidFill>
                  <a:srgbClr val="7F6000"/>
                </a:solidFill>
              </a:endParaRPr>
            </a:p>
            <a:p>
              <a:pPr indent="0" lvl="0" marL="0" marR="0" rtl="0" algn="l">
                <a:spcBef>
                  <a:spcPts val="0"/>
                </a:spcBef>
                <a:spcAft>
                  <a:spcPts val="0"/>
                </a:spcAft>
                <a:buNone/>
              </a:pPr>
              <a:r>
                <a:rPr lang="en-GB" sz="1500">
                  <a:solidFill>
                    <a:srgbClr val="7F6000"/>
                  </a:solidFill>
                </a:rPr>
                <a:t>lighthearted</a:t>
              </a:r>
              <a:endParaRPr sz="1500">
                <a:solidFill>
                  <a:srgbClr val="7F6000"/>
                </a:solidFill>
              </a:endParaRPr>
            </a:p>
          </p:txBody>
        </p:sp>
        <p:sp>
          <p:nvSpPr>
            <p:cNvPr id="2007" name="Google Shape;2007;p66"/>
            <p:cNvSpPr txBox="1"/>
            <p:nvPr/>
          </p:nvSpPr>
          <p:spPr>
            <a:xfrm>
              <a:off x="7986350" y="31078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g</a:t>
              </a:r>
              <a:r>
                <a:rPr lang="en-GB" sz="1500">
                  <a:solidFill>
                    <a:srgbClr val="7F6000"/>
                  </a:solidFill>
                </a:rPr>
                <a:t>entle</a:t>
              </a:r>
              <a:endParaRPr sz="1500">
                <a:solidFill>
                  <a:srgbClr val="7F6000"/>
                </a:solidFill>
              </a:endParaRPr>
            </a:p>
            <a:p>
              <a:pPr indent="0" lvl="0" marL="0" marR="0" rtl="0" algn="l">
                <a:spcBef>
                  <a:spcPts val="0"/>
                </a:spcBef>
                <a:spcAft>
                  <a:spcPts val="0"/>
                </a:spcAft>
                <a:buNone/>
              </a:pPr>
              <a:r>
                <a:rPr lang="en-GB" sz="1500">
                  <a:solidFill>
                    <a:srgbClr val="7F6000"/>
                  </a:solidFill>
                </a:rPr>
                <a:t>tempered</a:t>
              </a:r>
              <a:endParaRPr sz="1500">
                <a:solidFill>
                  <a:srgbClr val="7F6000"/>
                </a:solidFill>
              </a:endParaRPr>
            </a:p>
          </p:txBody>
        </p:sp>
        <p:sp>
          <p:nvSpPr>
            <p:cNvPr id="2008" name="Google Shape;2008;p66"/>
            <p:cNvSpPr txBox="1"/>
            <p:nvPr/>
          </p:nvSpPr>
          <p:spPr>
            <a:xfrm>
              <a:off x="7542475" y="4442050"/>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positive</a:t>
              </a:r>
              <a:endParaRPr sz="1500">
                <a:solidFill>
                  <a:srgbClr val="7F6000"/>
                </a:solidFill>
              </a:endParaRPr>
            </a:p>
            <a:p>
              <a:pPr indent="0" lvl="0" marL="0" marR="0" rtl="0" algn="l">
                <a:spcBef>
                  <a:spcPts val="0"/>
                </a:spcBef>
                <a:spcAft>
                  <a:spcPts val="0"/>
                </a:spcAft>
                <a:buNone/>
              </a:pPr>
              <a:r>
                <a:rPr lang="en-GB" sz="1500">
                  <a:solidFill>
                    <a:srgbClr val="7F6000"/>
                  </a:solidFill>
                </a:rPr>
                <a:t>beaming</a:t>
              </a:r>
              <a:endParaRPr sz="1500">
                <a:solidFill>
                  <a:srgbClr val="7F6000"/>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3"/>
                                        </p:tgtEl>
                                        <p:attrNameLst>
                                          <p:attrName>style.visibility</p:attrName>
                                        </p:attrNameLst>
                                      </p:cBhvr>
                                      <p:to>
                                        <p:strVal val="visible"/>
                                      </p:to>
                                    </p:set>
                                    <p:animEffect filter="fade" transition="in">
                                      <p:cBhvr>
                                        <p:cTn dur="1000"/>
                                        <p:tgtEl>
                                          <p:spTgt spid="20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2012" name="Shape 2012"/>
        <p:cNvGrpSpPr/>
        <p:nvPr/>
      </p:nvGrpSpPr>
      <p:grpSpPr>
        <a:xfrm>
          <a:off x="0" y="0"/>
          <a:ext cx="0" cy="0"/>
          <a:chOff x="0" y="0"/>
          <a:chExt cx="0" cy="0"/>
        </a:xfrm>
      </p:grpSpPr>
      <p:sp>
        <p:nvSpPr>
          <p:cNvPr id="2013" name="Google Shape;2013;p67"/>
          <p:cNvSpPr/>
          <p:nvPr/>
        </p:nvSpPr>
        <p:spPr>
          <a:xfrm>
            <a:off x="5174925" y="586625"/>
            <a:ext cx="3969000" cy="4556700"/>
          </a:xfrm>
          <a:prstGeom prst="rect">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14" name="Google Shape;2014;p67"/>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V: Sensory Details</a:t>
            </a:r>
            <a:endParaRPr sz="3300">
              <a:solidFill>
                <a:schemeClr val="dk1"/>
              </a:solidFill>
              <a:latin typeface="Eagle Lake"/>
              <a:ea typeface="Eagle Lake"/>
              <a:cs typeface="Eagle Lake"/>
              <a:sym typeface="Eagle Lake"/>
            </a:endParaRPr>
          </a:p>
        </p:txBody>
      </p:sp>
      <p:pic>
        <p:nvPicPr>
          <p:cNvPr id="2015" name="Google Shape;2015;p67"/>
          <p:cNvPicPr preferRelativeResize="0"/>
          <p:nvPr/>
        </p:nvPicPr>
        <p:blipFill>
          <a:blip r:embed="rId3">
            <a:alphaModFix/>
          </a:blip>
          <a:stretch>
            <a:fillRect/>
          </a:stretch>
        </p:blipFill>
        <p:spPr>
          <a:xfrm>
            <a:off x="2136925" y="1063138"/>
            <a:ext cx="4870127" cy="3436166"/>
          </a:xfrm>
          <a:prstGeom prst="rect">
            <a:avLst/>
          </a:prstGeom>
          <a:noFill/>
          <a:ln>
            <a:noFill/>
          </a:ln>
        </p:spPr>
      </p:pic>
      <p:sp>
        <p:nvSpPr>
          <p:cNvPr id="2016" name="Google Shape;2016;p67"/>
          <p:cNvSpPr/>
          <p:nvPr/>
        </p:nvSpPr>
        <p:spPr>
          <a:xfrm>
            <a:off x="1923900" y="831500"/>
            <a:ext cx="5296200" cy="345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Bricolage Grotesque"/>
                <a:ea typeface="Bricolage Grotesque"/>
                <a:cs typeface="Bricolage Grotesque"/>
                <a:sym typeface="Bricolage Grotesque"/>
              </a:rPr>
              <a:t>What can you see? What sounds can you describe?</a:t>
            </a:r>
            <a:endParaRPr sz="1300">
              <a:latin typeface="Bricolage Grotesque SemiBold"/>
              <a:ea typeface="Bricolage Grotesque SemiBold"/>
              <a:cs typeface="Bricolage Grotesque SemiBold"/>
              <a:sym typeface="Bricolage Grotesque SemiBold"/>
            </a:endParaRPr>
          </a:p>
        </p:txBody>
      </p:sp>
      <p:sp>
        <p:nvSpPr>
          <p:cNvPr id="2017" name="Google Shape;2017;p67"/>
          <p:cNvSpPr txBox="1"/>
          <p:nvPr/>
        </p:nvSpPr>
        <p:spPr>
          <a:xfrm>
            <a:off x="0" y="670375"/>
            <a:ext cx="2020200" cy="6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980000"/>
                </a:solidFill>
                <a:latin typeface="Bricolage Grotesque"/>
                <a:ea typeface="Bricolage Grotesque"/>
                <a:cs typeface="Bricolage Grotesque"/>
                <a:sym typeface="Bricolage Grotesque"/>
              </a:rPr>
              <a:t>This is before Tybalt  is aware of Romeo gatecrashing the party</a:t>
            </a:r>
            <a:endParaRPr b="1" sz="1200">
              <a:solidFill>
                <a:srgbClr val="980000"/>
              </a:solidFill>
              <a:latin typeface="Bricolage Grotesque"/>
              <a:ea typeface="Bricolage Grotesque"/>
              <a:cs typeface="Bricolage Grotesque"/>
              <a:sym typeface="Bricolage Grotesque"/>
            </a:endParaRPr>
          </a:p>
        </p:txBody>
      </p:sp>
      <p:sp>
        <p:nvSpPr>
          <p:cNvPr id="2018" name="Google Shape;2018;p67"/>
          <p:cNvSpPr/>
          <p:nvPr/>
        </p:nvSpPr>
        <p:spPr>
          <a:xfrm>
            <a:off x="490488" y="158052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Happy</a:t>
            </a:r>
            <a:endParaRPr sz="1500"/>
          </a:p>
        </p:txBody>
      </p:sp>
      <p:sp>
        <p:nvSpPr>
          <p:cNvPr id="2019" name="Google Shape;2019;p67"/>
          <p:cNvSpPr/>
          <p:nvPr/>
        </p:nvSpPr>
        <p:spPr>
          <a:xfrm>
            <a:off x="6579175" y="14610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Courteous</a:t>
            </a:r>
            <a:endParaRPr sz="1500"/>
          </a:p>
        </p:txBody>
      </p:sp>
      <p:sp>
        <p:nvSpPr>
          <p:cNvPr id="2020" name="Google Shape;2020;p67"/>
          <p:cNvSpPr/>
          <p:nvPr/>
        </p:nvSpPr>
        <p:spPr>
          <a:xfrm>
            <a:off x="947900" y="36048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Pleasant</a:t>
            </a:r>
            <a:endParaRPr sz="1500"/>
          </a:p>
        </p:txBody>
      </p:sp>
      <p:sp>
        <p:nvSpPr>
          <p:cNvPr id="2021" name="Google Shape;2021;p67"/>
          <p:cNvSpPr/>
          <p:nvPr/>
        </p:nvSpPr>
        <p:spPr>
          <a:xfrm>
            <a:off x="7684050" y="269072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Calm</a:t>
            </a:r>
            <a:endParaRPr sz="1500"/>
          </a:p>
        </p:txBody>
      </p:sp>
      <p:sp>
        <p:nvSpPr>
          <p:cNvPr id="2022" name="Google Shape;2022;p67"/>
          <p:cNvSpPr/>
          <p:nvPr/>
        </p:nvSpPr>
        <p:spPr>
          <a:xfrm>
            <a:off x="7007050" y="40469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Smiling</a:t>
            </a:r>
            <a:endParaRPr sz="1500"/>
          </a:p>
        </p:txBody>
      </p:sp>
      <p:grpSp>
        <p:nvGrpSpPr>
          <p:cNvPr id="2023" name="Google Shape;2023;p67"/>
          <p:cNvGrpSpPr/>
          <p:nvPr/>
        </p:nvGrpSpPr>
        <p:grpSpPr>
          <a:xfrm>
            <a:off x="254713" y="1856975"/>
            <a:ext cx="8821238" cy="3139775"/>
            <a:chOff x="254713" y="1856975"/>
            <a:chExt cx="8821238" cy="3139775"/>
          </a:xfrm>
        </p:grpSpPr>
        <p:sp>
          <p:nvSpPr>
            <p:cNvPr id="2024" name="Google Shape;2024;p67"/>
            <p:cNvSpPr txBox="1"/>
            <p:nvPr/>
          </p:nvSpPr>
          <p:spPr>
            <a:xfrm>
              <a:off x="254713" y="1969925"/>
              <a:ext cx="905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joyful</a:t>
              </a:r>
              <a:endParaRPr sz="1500">
                <a:solidFill>
                  <a:srgbClr val="7F6000"/>
                </a:solidFill>
              </a:endParaRPr>
            </a:p>
            <a:p>
              <a:pPr indent="0" lvl="0" marL="0" marR="0" rtl="0" algn="l">
                <a:spcBef>
                  <a:spcPts val="0"/>
                </a:spcBef>
                <a:spcAft>
                  <a:spcPts val="0"/>
                </a:spcAft>
                <a:buNone/>
              </a:pPr>
              <a:r>
                <a:rPr lang="en-GB" sz="1500">
                  <a:solidFill>
                    <a:srgbClr val="7F6000"/>
                  </a:solidFill>
                </a:rPr>
                <a:t>elated</a:t>
              </a:r>
              <a:endParaRPr sz="1500">
                <a:solidFill>
                  <a:srgbClr val="7F6000"/>
                </a:solidFill>
              </a:endParaRPr>
            </a:p>
          </p:txBody>
        </p:sp>
        <p:sp>
          <p:nvSpPr>
            <p:cNvPr id="2025" name="Google Shape;2025;p67"/>
            <p:cNvSpPr txBox="1"/>
            <p:nvPr/>
          </p:nvSpPr>
          <p:spPr>
            <a:xfrm>
              <a:off x="6958425" y="1856975"/>
              <a:ext cx="1508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gracious</a:t>
              </a:r>
              <a:endParaRPr sz="1500">
                <a:solidFill>
                  <a:srgbClr val="7F6000"/>
                </a:solidFill>
              </a:endParaRPr>
            </a:p>
            <a:p>
              <a:pPr indent="0" lvl="0" marL="0" marR="0" rtl="0" algn="l">
                <a:spcBef>
                  <a:spcPts val="0"/>
                </a:spcBef>
                <a:spcAft>
                  <a:spcPts val="0"/>
                </a:spcAft>
                <a:buNone/>
              </a:pPr>
              <a:r>
                <a:rPr lang="en-GB" sz="1500">
                  <a:solidFill>
                    <a:srgbClr val="7F6000"/>
                  </a:solidFill>
                </a:rPr>
                <a:t>well-mannered</a:t>
              </a:r>
              <a:endParaRPr sz="1500">
                <a:solidFill>
                  <a:srgbClr val="7F6000"/>
                </a:solidFill>
              </a:endParaRPr>
            </a:p>
          </p:txBody>
        </p:sp>
        <p:sp>
          <p:nvSpPr>
            <p:cNvPr id="2026" name="Google Shape;2026;p67"/>
            <p:cNvSpPr txBox="1"/>
            <p:nvPr/>
          </p:nvSpPr>
          <p:spPr>
            <a:xfrm>
              <a:off x="1245575" y="4002700"/>
              <a:ext cx="13293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delighted</a:t>
              </a:r>
              <a:endParaRPr sz="1500">
                <a:solidFill>
                  <a:srgbClr val="7F6000"/>
                </a:solidFill>
              </a:endParaRPr>
            </a:p>
            <a:p>
              <a:pPr indent="0" lvl="0" marL="0" marR="0" rtl="0" algn="l">
                <a:spcBef>
                  <a:spcPts val="0"/>
                </a:spcBef>
                <a:spcAft>
                  <a:spcPts val="0"/>
                </a:spcAft>
                <a:buNone/>
              </a:pPr>
              <a:r>
                <a:rPr lang="en-GB" sz="1500">
                  <a:solidFill>
                    <a:srgbClr val="7F6000"/>
                  </a:solidFill>
                </a:rPr>
                <a:t>lighthearted</a:t>
              </a:r>
              <a:endParaRPr sz="1500">
                <a:solidFill>
                  <a:srgbClr val="7F6000"/>
                </a:solidFill>
              </a:endParaRPr>
            </a:p>
          </p:txBody>
        </p:sp>
        <p:sp>
          <p:nvSpPr>
            <p:cNvPr id="2027" name="Google Shape;2027;p67"/>
            <p:cNvSpPr txBox="1"/>
            <p:nvPr/>
          </p:nvSpPr>
          <p:spPr>
            <a:xfrm>
              <a:off x="7986350" y="31078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gentle</a:t>
              </a:r>
              <a:endParaRPr sz="1500">
                <a:solidFill>
                  <a:srgbClr val="7F6000"/>
                </a:solidFill>
              </a:endParaRPr>
            </a:p>
            <a:p>
              <a:pPr indent="0" lvl="0" marL="0" marR="0" rtl="0" algn="l">
                <a:spcBef>
                  <a:spcPts val="0"/>
                </a:spcBef>
                <a:spcAft>
                  <a:spcPts val="0"/>
                </a:spcAft>
                <a:buNone/>
              </a:pPr>
              <a:r>
                <a:rPr lang="en-GB" sz="1500">
                  <a:solidFill>
                    <a:srgbClr val="7F6000"/>
                  </a:solidFill>
                </a:rPr>
                <a:t>tempered</a:t>
              </a:r>
              <a:endParaRPr sz="1500">
                <a:solidFill>
                  <a:srgbClr val="7F6000"/>
                </a:solidFill>
              </a:endParaRPr>
            </a:p>
          </p:txBody>
        </p:sp>
        <p:sp>
          <p:nvSpPr>
            <p:cNvPr id="2028" name="Google Shape;2028;p67"/>
            <p:cNvSpPr txBox="1"/>
            <p:nvPr/>
          </p:nvSpPr>
          <p:spPr>
            <a:xfrm>
              <a:off x="7542475" y="4442050"/>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positive</a:t>
              </a:r>
              <a:endParaRPr sz="1500">
                <a:solidFill>
                  <a:srgbClr val="7F6000"/>
                </a:solidFill>
              </a:endParaRPr>
            </a:p>
            <a:p>
              <a:pPr indent="0" lvl="0" marL="0" marR="0" rtl="0" algn="l">
                <a:spcBef>
                  <a:spcPts val="0"/>
                </a:spcBef>
                <a:spcAft>
                  <a:spcPts val="0"/>
                </a:spcAft>
                <a:buNone/>
              </a:pPr>
              <a:r>
                <a:rPr lang="en-GB" sz="1500">
                  <a:solidFill>
                    <a:srgbClr val="7F6000"/>
                  </a:solidFill>
                </a:rPr>
                <a:t>beaming</a:t>
              </a:r>
              <a:endParaRPr sz="1500">
                <a:solidFill>
                  <a:srgbClr val="7F6000"/>
                </a:solidFill>
              </a:endParaRPr>
            </a:p>
          </p:txBody>
        </p:sp>
      </p:grpSp>
      <p:grpSp>
        <p:nvGrpSpPr>
          <p:cNvPr id="2029" name="Google Shape;2029;p67"/>
          <p:cNvGrpSpPr/>
          <p:nvPr/>
        </p:nvGrpSpPr>
        <p:grpSpPr>
          <a:xfrm>
            <a:off x="-206399" y="2580025"/>
            <a:ext cx="7072799" cy="2752976"/>
            <a:chOff x="-206399" y="2580025"/>
            <a:chExt cx="7072799" cy="2752976"/>
          </a:xfrm>
        </p:grpSpPr>
        <p:pic>
          <p:nvPicPr>
            <p:cNvPr id="2030" name="Google Shape;2030;p67"/>
            <p:cNvPicPr preferRelativeResize="0"/>
            <p:nvPr/>
          </p:nvPicPr>
          <p:blipFill>
            <a:blip r:embed="rId4">
              <a:alphaModFix/>
            </a:blip>
            <a:stretch>
              <a:fillRect/>
            </a:stretch>
          </p:blipFill>
          <p:spPr>
            <a:xfrm rot="-393115">
              <a:off x="1627000" y="4431450"/>
              <a:ext cx="729725" cy="729725"/>
            </a:xfrm>
            <a:prstGeom prst="rect">
              <a:avLst/>
            </a:prstGeom>
            <a:noFill/>
            <a:ln>
              <a:noFill/>
            </a:ln>
          </p:spPr>
        </p:pic>
        <p:grpSp>
          <p:nvGrpSpPr>
            <p:cNvPr id="2031" name="Google Shape;2031;p67"/>
            <p:cNvGrpSpPr/>
            <p:nvPr/>
          </p:nvGrpSpPr>
          <p:grpSpPr>
            <a:xfrm>
              <a:off x="-206399" y="2580025"/>
              <a:ext cx="7072799" cy="2752976"/>
              <a:chOff x="-206399" y="2580025"/>
              <a:chExt cx="7072799" cy="2752976"/>
            </a:xfrm>
          </p:grpSpPr>
          <p:pic>
            <p:nvPicPr>
              <p:cNvPr id="2032" name="Google Shape;2032;p67"/>
              <p:cNvPicPr preferRelativeResize="0"/>
              <p:nvPr/>
            </p:nvPicPr>
            <p:blipFill>
              <a:blip r:embed="rId5">
                <a:alphaModFix/>
              </a:blip>
              <a:stretch>
                <a:fillRect/>
              </a:stretch>
            </p:blipFill>
            <p:spPr>
              <a:xfrm rot="350218">
                <a:off x="-136232" y="3770415"/>
                <a:ext cx="1831565" cy="1473271"/>
              </a:xfrm>
              <a:prstGeom prst="rect">
                <a:avLst/>
              </a:prstGeom>
              <a:noFill/>
              <a:ln>
                <a:noFill/>
              </a:ln>
            </p:spPr>
          </p:pic>
          <p:grpSp>
            <p:nvGrpSpPr>
              <p:cNvPr id="2033" name="Google Shape;2033;p67"/>
              <p:cNvGrpSpPr/>
              <p:nvPr/>
            </p:nvGrpSpPr>
            <p:grpSpPr>
              <a:xfrm>
                <a:off x="100075" y="2580025"/>
                <a:ext cx="6766325" cy="2357775"/>
                <a:chOff x="100075" y="2580025"/>
                <a:chExt cx="6766325" cy="2357775"/>
              </a:xfrm>
            </p:grpSpPr>
            <p:sp>
              <p:nvSpPr>
                <p:cNvPr id="2034" name="Google Shape;2034;p67"/>
                <p:cNvSpPr/>
                <p:nvPr/>
              </p:nvSpPr>
              <p:spPr>
                <a:xfrm>
                  <a:off x="100075" y="2580025"/>
                  <a:ext cx="4107600" cy="889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latin typeface="Calibri"/>
                      <a:ea typeface="Calibri"/>
                      <a:cs typeface="Calibri"/>
                      <a:sym typeface="Calibri"/>
                    </a:rPr>
                    <a:t>As I stood up from my table, </a:t>
                  </a:r>
                  <a:r>
                    <a:rPr lang="en-GB" sz="1200">
                      <a:highlight>
                        <a:srgbClr val="00FF00"/>
                      </a:highlight>
                      <a:latin typeface="Calibri"/>
                      <a:ea typeface="Calibri"/>
                      <a:cs typeface="Calibri"/>
                      <a:sym typeface="Calibri"/>
                    </a:rPr>
                    <a:t>the servingmen silently came to clear it.</a:t>
                  </a:r>
                  <a:r>
                    <a:rPr lang="en-GB" sz="1200">
                      <a:latin typeface="Calibri"/>
                      <a:ea typeface="Calibri"/>
                      <a:cs typeface="Calibri"/>
                      <a:sym typeface="Calibri"/>
                    </a:rPr>
                    <a:t> I did not spare a glance at their work as I approached the center of the hall, the </a:t>
                  </a:r>
                  <a:r>
                    <a:rPr lang="en-GB" sz="1200">
                      <a:highlight>
                        <a:srgbClr val="00FF00"/>
                      </a:highlight>
                      <a:latin typeface="Calibri"/>
                      <a:ea typeface="Calibri"/>
                      <a:cs typeface="Calibri"/>
                      <a:sym typeface="Calibri"/>
                    </a:rPr>
                    <a:t>lively and pleasant music filtering out the rustling and clinking of </a:t>
                  </a:r>
                  <a:r>
                    <a:rPr lang="en-GB" sz="1200">
                      <a:highlight>
                        <a:srgbClr val="00FF00"/>
                      </a:highlight>
                      <a:latin typeface="Calibri"/>
                      <a:ea typeface="Calibri"/>
                      <a:cs typeface="Calibri"/>
                      <a:sym typeface="Calibri"/>
                    </a:rPr>
                    <a:t>porcelain</a:t>
                  </a:r>
                  <a:r>
                    <a:rPr lang="en-GB" sz="1200">
                      <a:highlight>
                        <a:srgbClr val="00FF00"/>
                      </a:highlight>
                      <a:latin typeface="Calibri"/>
                      <a:ea typeface="Calibri"/>
                      <a:cs typeface="Calibri"/>
                      <a:sym typeface="Calibri"/>
                    </a:rPr>
                    <a:t> and </a:t>
                  </a:r>
                  <a:r>
                    <a:rPr lang="en-GB" sz="1200">
                      <a:highlight>
                        <a:srgbClr val="00FF00"/>
                      </a:highlight>
                      <a:latin typeface="Calibri"/>
                      <a:ea typeface="Calibri"/>
                      <a:cs typeface="Calibri"/>
                      <a:sym typeface="Calibri"/>
                    </a:rPr>
                    <a:t>utensils</a:t>
                  </a:r>
                  <a:r>
                    <a:rPr lang="en-GB" sz="1200">
                      <a:highlight>
                        <a:srgbClr val="00FF00"/>
                      </a:highlight>
                      <a:latin typeface="Calibri"/>
                      <a:ea typeface="Calibri"/>
                      <a:cs typeface="Calibri"/>
                      <a:sym typeface="Calibri"/>
                    </a:rPr>
                    <a:t> behind me</a:t>
                  </a:r>
                  <a:r>
                    <a:rPr lang="en-GB" sz="1200">
                      <a:latin typeface="Calibri"/>
                      <a:ea typeface="Calibri"/>
                      <a:cs typeface="Calibri"/>
                      <a:sym typeface="Calibri"/>
                    </a:rPr>
                    <a:t>.</a:t>
                  </a:r>
                  <a:endParaRPr sz="1200">
                    <a:latin typeface="Calibri"/>
                    <a:ea typeface="Calibri"/>
                    <a:cs typeface="Calibri"/>
                    <a:sym typeface="Calibri"/>
                  </a:endParaRPr>
                </a:p>
              </p:txBody>
            </p:sp>
            <p:sp>
              <p:nvSpPr>
                <p:cNvPr id="2035" name="Google Shape;2035;p67"/>
                <p:cNvSpPr/>
                <p:nvPr/>
              </p:nvSpPr>
              <p:spPr>
                <a:xfrm>
                  <a:off x="3621600" y="4272400"/>
                  <a:ext cx="3244800" cy="6654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latin typeface="Calibri"/>
                      <a:ea typeface="Calibri"/>
                      <a:cs typeface="Calibri"/>
                      <a:sym typeface="Calibri"/>
                    </a:rPr>
                    <a:t>My uncle’s </a:t>
                  </a:r>
                  <a:r>
                    <a:rPr lang="en-GB" sz="1200">
                      <a:highlight>
                        <a:srgbClr val="00FF00"/>
                      </a:highlight>
                      <a:latin typeface="Calibri"/>
                      <a:ea typeface="Calibri"/>
                      <a:cs typeface="Calibri"/>
                      <a:sym typeface="Calibri"/>
                    </a:rPr>
                    <a:t>loud and elated voice boisterously echos in the background </a:t>
                  </a:r>
                  <a:r>
                    <a:rPr lang="en-GB" sz="1200">
                      <a:latin typeface="Calibri"/>
                      <a:ea typeface="Calibri"/>
                      <a:cs typeface="Calibri"/>
                      <a:sym typeface="Calibri"/>
                    </a:rPr>
                    <a:t>as I stand next to my aunt, smiling and greeting the guests.</a:t>
                  </a:r>
                  <a:endParaRPr sz="1200">
                    <a:latin typeface="Calibri"/>
                    <a:ea typeface="Calibri"/>
                    <a:cs typeface="Calibri"/>
                    <a:sym typeface="Calibri"/>
                  </a:endParaRPr>
                </a:p>
              </p:txBody>
            </p:sp>
          </p:grpSp>
        </p:grpSp>
      </p:grpSp>
      <p:pic>
        <p:nvPicPr>
          <p:cNvPr id="2036" name="Google Shape;2036;p67"/>
          <p:cNvPicPr preferRelativeResize="0"/>
          <p:nvPr/>
        </p:nvPicPr>
        <p:blipFill rotWithShape="1">
          <a:blip r:embed="rId6">
            <a:alphaModFix/>
          </a:blip>
          <a:srcRect b="85348" l="20738" r="24902" t="8954"/>
          <a:stretch/>
        </p:blipFill>
        <p:spPr>
          <a:xfrm>
            <a:off x="2594537" y="1237450"/>
            <a:ext cx="3871152" cy="558874"/>
          </a:xfrm>
          <a:prstGeom prst="rect">
            <a:avLst/>
          </a:prstGeom>
          <a:solidFill>
            <a:srgbClr val="F6B26B"/>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6"/>
                                        </p:tgtEl>
                                        <p:attrNameLst>
                                          <p:attrName>style.visibility</p:attrName>
                                        </p:attrNameLst>
                                      </p:cBhvr>
                                      <p:to>
                                        <p:strVal val="visible"/>
                                      </p:to>
                                    </p:set>
                                    <p:animEffect filter="fade" transition="in">
                                      <p:cBhvr>
                                        <p:cTn dur="1000"/>
                                        <p:tgtEl>
                                          <p:spTgt spid="20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9"/>
                                        </p:tgtEl>
                                        <p:attrNameLst>
                                          <p:attrName>style.visibility</p:attrName>
                                        </p:attrNameLst>
                                      </p:cBhvr>
                                      <p:to>
                                        <p:strVal val="visible"/>
                                      </p:to>
                                    </p:set>
                                    <p:animEffect filter="fade" transition="in">
                                      <p:cBhvr>
                                        <p:cTn dur="1000"/>
                                        <p:tgtEl>
                                          <p:spTgt spid="20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2040" name="Shape 2040"/>
        <p:cNvGrpSpPr/>
        <p:nvPr/>
      </p:nvGrpSpPr>
      <p:grpSpPr>
        <a:xfrm>
          <a:off x="0" y="0"/>
          <a:ext cx="0" cy="0"/>
          <a:chOff x="0" y="0"/>
          <a:chExt cx="0" cy="0"/>
        </a:xfrm>
      </p:grpSpPr>
      <p:sp>
        <p:nvSpPr>
          <p:cNvPr id="2041" name="Google Shape;2041;p68"/>
          <p:cNvSpPr/>
          <p:nvPr/>
        </p:nvSpPr>
        <p:spPr>
          <a:xfrm>
            <a:off x="5174925" y="586625"/>
            <a:ext cx="3969000" cy="4556700"/>
          </a:xfrm>
          <a:prstGeom prst="rect">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042" name="Google Shape;2042;p68"/>
          <p:cNvPicPr preferRelativeResize="0"/>
          <p:nvPr/>
        </p:nvPicPr>
        <p:blipFill>
          <a:blip r:embed="rId3">
            <a:alphaModFix/>
          </a:blip>
          <a:stretch>
            <a:fillRect/>
          </a:stretch>
        </p:blipFill>
        <p:spPr>
          <a:xfrm>
            <a:off x="2136937" y="1201862"/>
            <a:ext cx="4870125" cy="3326216"/>
          </a:xfrm>
          <a:prstGeom prst="rect">
            <a:avLst/>
          </a:prstGeom>
          <a:noFill/>
          <a:ln>
            <a:noFill/>
          </a:ln>
        </p:spPr>
      </p:pic>
      <p:sp>
        <p:nvSpPr>
          <p:cNvPr id="2043" name="Google Shape;2043;p68"/>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V: Discerning Emotions</a:t>
            </a:r>
            <a:endParaRPr sz="3300">
              <a:solidFill>
                <a:schemeClr val="dk1"/>
              </a:solidFill>
              <a:latin typeface="Eagle Lake"/>
              <a:ea typeface="Eagle Lake"/>
              <a:cs typeface="Eagle Lake"/>
              <a:sym typeface="Eagle Lake"/>
            </a:endParaRPr>
          </a:p>
        </p:txBody>
      </p:sp>
      <p:sp>
        <p:nvSpPr>
          <p:cNvPr id="2044" name="Google Shape;2044;p68"/>
          <p:cNvSpPr/>
          <p:nvPr/>
        </p:nvSpPr>
        <p:spPr>
          <a:xfrm>
            <a:off x="1923888" y="831500"/>
            <a:ext cx="5296200" cy="55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chemeClr val="dk1"/>
                </a:solidFill>
                <a:latin typeface="Bricolage Grotesque"/>
                <a:ea typeface="Bricolage Grotesque"/>
                <a:cs typeface="Bricolage Grotesque"/>
                <a:sym typeface="Bricolage Grotesque"/>
              </a:rPr>
              <a:t>How would you describe Tybalt’s current state? </a:t>
            </a:r>
            <a:endParaRPr b="1">
              <a:solidFill>
                <a:schemeClr val="dk1"/>
              </a:solidFill>
              <a:latin typeface="Bricolage Grotesque"/>
              <a:ea typeface="Bricolage Grotesque"/>
              <a:cs typeface="Bricolage Grotesque"/>
              <a:sym typeface="Bricolage Grotesque"/>
            </a:endParaRPr>
          </a:p>
          <a:p>
            <a:pPr indent="0" lvl="0" marL="0" rtl="0" algn="ctr">
              <a:spcBef>
                <a:spcPts val="0"/>
              </a:spcBef>
              <a:spcAft>
                <a:spcPts val="0"/>
              </a:spcAft>
              <a:buNone/>
            </a:pPr>
            <a:r>
              <a:rPr lang="en-GB" sz="1300">
                <a:solidFill>
                  <a:schemeClr val="dk1"/>
                </a:solidFill>
                <a:latin typeface="Bricolage Grotesque SemiBold"/>
                <a:ea typeface="Bricolage Grotesque SemiBold"/>
                <a:cs typeface="Bricolage Grotesque SemiBold"/>
                <a:sym typeface="Bricolage Grotesque SemiBold"/>
              </a:rPr>
              <a:t>What describes his behaviour now? What words come to mind?</a:t>
            </a:r>
            <a:endParaRPr b="1">
              <a:latin typeface="Bricolage Grotesque"/>
              <a:ea typeface="Bricolage Grotesque"/>
              <a:cs typeface="Bricolage Grotesque"/>
              <a:sym typeface="Bricolage Grotesque"/>
            </a:endParaRPr>
          </a:p>
        </p:txBody>
      </p:sp>
      <p:sp>
        <p:nvSpPr>
          <p:cNvPr id="2045" name="Google Shape;2045;p68"/>
          <p:cNvSpPr txBox="1"/>
          <p:nvPr/>
        </p:nvSpPr>
        <p:spPr>
          <a:xfrm>
            <a:off x="0" y="670375"/>
            <a:ext cx="2020200" cy="8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980000"/>
                </a:solidFill>
                <a:latin typeface="Bricolage Grotesque"/>
                <a:ea typeface="Bricolage Grotesque"/>
                <a:cs typeface="Bricolage Grotesque"/>
                <a:sym typeface="Bricolage Grotesque"/>
              </a:rPr>
              <a:t>This is when Tybalt confronts his Uncle, Lord Capulet, about Romeo’s presence</a:t>
            </a:r>
            <a:endParaRPr b="1" sz="1200">
              <a:solidFill>
                <a:srgbClr val="980000"/>
              </a:solidFill>
              <a:latin typeface="Bricolage Grotesque"/>
              <a:ea typeface="Bricolage Grotesque"/>
              <a:cs typeface="Bricolage Grotesque"/>
              <a:sym typeface="Bricolage Grotesque"/>
            </a:endParaRPr>
          </a:p>
        </p:txBody>
      </p:sp>
      <p:sp>
        <p:nvSpPr>
          <p:cNvPr id="2046" name="Google Shape;2046;p68"/>
          <p:cNvSpPr/>
          <p:nvPr/>
        </p:nvSpPr>
        <p:spPr>
          <a:xfrm>
            <a:off x="372600" y="1671638"/>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Angry</a:t>
            </a:r>
            <a:endParaRPr sz="1500"/>
          </a:p>
        </p:txBody>
      </p:sp>
      <p:sp>
        <p:nvSpPr>
          <p:cNvPr id="2047" name="Google Shape;2047;p68"/>
          <p:cNvSpPr/>
          <p:nvPr/>
        </p:nvSpPr>
        <p:spPr>
          <a:xfrm>
            <a:off x="994200" y="28850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Outraged</a:t>
            </a:r>
            <a:endParaRPr sz="1500"/>
          </a:p>
        </p:txBody>
      </p:sp>
      <p:sp>
        <p:nvSpPr>
          <p:cNvPr id="2048" name="Google Shape;2048;p68"/>
          <p:cNvSpPr/>
          <p:nvPr/>
        </p:nvSpPr>
        <p:spPr>
          <a:xfrm>
            <a:off x="88925" y="397647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Impatient</a:t>
            </a:r>
            <a:endParaRPr sz="1500"/>
          </a:p>
        </p:txBody>
      </p:sp>
      <p:sp>
        <p:nvSpPr>
          <p:cNvPr id="2049" name="Google Shape;2049;p68"/>
          <p:cNvSpPr/>
          <p:nvPr/>
        </p:nvSpPr>
        <p:spPr>
          <a:xfrm>
            <a:off x="6940275" y="18331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Frustrated</a:t>
            </a:r>
            <a:endParaRPr sz="1500"/>
          </a:p>
        </p:txBody>
      </p:sp>
      <p:sp>
        <p:nvSpPr>
          <p:cNvPr id="2050" name="Google Shape;2050;p68"/>
          <p:cNvSpPr/>
          <p:nvPr/>
        </p:nvSpPr>
        <p:spPr>
          <a:xfrm>
            <a:off x="6940275" y="38586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Glaring</a:t>
            </a:r>
            <a:endParaRPr sz="1500"/>
          </a:p>
        </p:txBody>
      </p:sp>
      <p:sp>
        <p:nvSpPr>
          <p:cNvPr id="2051" name="Google Shape;2051;p68"/>
          <p:cNvSpPr txBox="1"/>
          <p:nvPr/>
        </p:nvSpPr>
        <p:spPr>
          <a:xfrm>
            <a:off x="2269188" y="4042700"/>
            <a:ext cx="4605600" cy="45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rgbClr val="FF0000"/>
                </a:solidFill>
                <a:highlight>
                  <a:schemeClr val="lt1"/>
                </a:highlight>
                <a:latin typeface="Calibri"/>
                <a:ea typeface="Calibri"/>
                <a:cs typeface="Calibri"/>
                <a:sym typeface="Calibri"/>
              </a:rPr>
              <a:t>Remember, you are writing as Tybalt! First Person!</a:t>
            </a:r>
            <a:endParaRPr b="1" sz="1600">
              <a:solidFill>
                <a:srgbClr val="FF0000"/>
              </a:solidFill>
              <a:highlight>
                <a:schemeClr val="lt1"/>
              </a:highlight>
              <a:latin typeface="Calibri"/>
              <a:ea typeface="Calibri"/>
              <a:cs typeface="Calibri"/>
              <a:sym typeface="Calibri"/>
            </a:endParaRPr>
          </a:p>
        </p:txBody>
      </p:sp>
      <p:grpSp>
        <p:nvGrpSpPr>
          <p:cNvPr id="2052" name="Google Shape;2052;p68"/>
          <p:cNvGrpSpPr/>
          <p:nvPr/>
        </p:nvGrpSpPr>
        <p:grpSpPr>
          <a:xfrm>
            <a:off x="13595030" y="849968"/>
            <a:ext cx="3862353" cy="2311664"/>
            <a:chOff x="865416" y="8333113"/>
            <a:chExt cx="4397533" cy="2631975"/>
          </a:xfrm>
        </p:grpSpPr>
        <p:grpSp>
          <p:nvGrpSpPr>
            <p:cNvPr id="2053" name="Google Shape;2053;p68"/>
            <p:cNvGrpSpPr/>
            <p:nvPr/>
          </p:nvGrpSpPr>
          <p:grpSpPr>
            <a:xfrm>
              <a:off x="1647195" y="8432822"/>
              <a:ext cx="3615754" cy="2532267"/>
              <a:chOff x="273250" y="2694000"/>
              <a:chExt cx="10131000" cy="7253700"/>
            </a:xfrm>
          </p:grpSpPr>
          <p:sp>
            <p:nvSpPr>
              <p:cNvPr id="2054" name="Google Shape;2054;p68"/>
              <p:cNvSpPr/>
              <p:nvPr/>
            </p:nvSpPr>
            <p:spPr>
              <a:xfrm>
                <a:off x="273250" y="2694000"/>
                <a:ext cx="10131000" cy="7253700"/>
              </a:xfrm>
              <a:prstGeom prst="rect">
                <a:avLst/>
              </a:prstGeom>
              <a:solidFill>
                <a:srgbClr val="F6A9D8"/>
              </a:solidFill>
              <a:ln cap="flat" cmpd="sng" w="16725">
                <a:solidFill>
                  <a:srgbClr val="1F497D"/>
                </a:solidFill>
                <a:prstDash val="solid"/>
                <a:round/>
                <a:headEnd len="sm" w="sm" type="none"/>
                <a:tailEnd len="sm" w="sm" type="none"/>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nvGrpSpPr>
              <p:cNvPr id="2055" name="Google Shape;2055;p68"/>
              <p:cNvGrpSpPr/>
              <p:nvPr/>
            </p:nvGrpSpPr>
            <p:grpSpPr>
              <a:xfrm>
                <a:off x="379700" y="2838150"/>
                <a:ext cx="4821450" cy="6965400"/>
                <a:chOff x="379700" y="2838150"/>
                <a:chExt cx="4821450" cy="6965400"/>
              </a:xfrm>
            </p:grpSpPr>
            <p:pic>
              <p:nvPicPr>
                <p:cNvPr id="2056" name="Google Shape;2056;p68"/>
                <p:cNvPicPr preferRelativeResize="0"/>
                <p:nvPr/>
              </p:nvPicPr>
              <p:blipFill rotWithShape="1">
                <a:blip r:embed="rId4">
                  <a:alphaModFix/>
                </a:blip>
                <a:srcRect b="0" l="0" r="2181" t="0"/>
                <a:stretch/>
              </p:blipFill>
              <p:spPr>
                <a:xfrm>
                  <a:off x="379700" y="2838155"/>
                  <a:ext cx="4821450" cy="6965383"/>
                </a:xfrm>
                <a:prstGeom prst="rect">
                  <a:avLst/>
                </a:prstGeom>
                <a:noFill/>
                <a:ln>
                  <a:noFill/>
                </a:ln>
              </p:spPr>
            </p:pic>
            <p:sp>
              <p:nvSpPr>
                <p:cNvPr id="2057" name="Google Shape;2057;p68"/>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2058" name="Google Shape;2058;p68"/>
              <p:cNvGrpSpPr/>
              <p:nvPr/>
            </p:nvGrpSpPr>
            <p:grpSpPr>
              <a:xfrm>
                <a:off x="5337325" y="2838150"/>
                <a:ext cx="4929175" cy="6965400"/>
                <a:chOff x="379700" y="2838150"/>
                <a:chExt cx="4929175" cy="6965400"/>
              </a:xfrm>
            </p:grpSpPr>
            <p:pic>
              <p:nvPicPr>
                <p:cNvPr id="2059" name="Google Shape;2059;p68"/>
                <p:cNvPicPr preferRelativeResize="0"/>
                <p:nvPr/>
              </p:nvPicPr>
              <p:blipFill>
                <a:blip r:embed="rId4">
                  <a:alphaModFix/>
                </a:blip>
                <a:stretch>
                  <a:fillRect/>
                </a:stretch>
              </p:blipFill>
              <p:spPr>
                <a:xfrm>
                  <a:off x="379700" y="2838155"/>
                  <a:ext cx="4929175" cy="6965383"/>
                </a:xfrm>
                <a:prstGeom prst="rect">
                  <a:avLst/>
                </a:prstGeom>
                <a:noFill/>
                <a:ln>
                  <a:noFill/>
                </a:ln>
              </p:spPr>
            </p:pic>
            <p:sp>
              <p:nvSpPr>
                <p:cNvPr id="2060" name="Google Shape;2060;p68"/>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sp>
          <p:nvSpPr>
            <p:cNvPr id="2061" name="Google Shape;2061;p68"/>
            <p:cNvSpPr/>
            <p:nvPr/>
          </p:nvSpPr>
          <p:spPr>
            <a:xfrm rot="407283">
              <a:off x="901206" y="8382411"/>
              <a:ext cx="873120" cy="658004"/>
            </a:xfrm>
            <a:prstGeom prst="rightArrow">
              <a:avLst>
                <a:gd fmla="val 50000" name="adj1"/>
                <a:gd fmla="val 50000" name="adj2"/>
              </a:avLst>
            </a:prstGeom>
            <a:solidFill>
              <a:srgbClr val="FF00FF"/>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2062" name="Google Shape;2062;p68"/>
          <p:cNvGrpSpPr/>
          <p:nvPr/>
        </p:nvGrpSpPr>
        <p:grpSpPr>
          <a:xfrm>
            <a:off x="161375" y="2046075"/>
            <a:ext cx="8670738" cy="2886050"/>
            <a:chOff x="161375" y="2046075"/>
            <a:chExt cx="8670738" cy="2886050"/>
          </a:xfrm>
        </p:grpSpPr>
        <p:sp>
          <p:nvSpPr>
            <p:cNvPr id="2063" name="Google Shape;2063;p68"/>
            <p:cNvSpPr txBox="1"/>
            <p:nvPr/>
          </p:nvSpPr>
          <p:spPr>
            <a:xfrm>
              <a:off x="161375" y="20460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incensed</a:t>
              </a:r>
              <a:endParaRPr sz="1500">
                <a:solidFill>
                  <a:srgbClr val="7F6000"/>
                </a:solidFill>
              </a:endParaRPr>
            </a:p>
            <a:p>
              <a:pPr indent="0" lvl="0" marL="0" marR="0" rtl="0" algn="l">
                <a:spcBef>
                  <a:spcPts val="0"/>
                </a:spcBef>
                <a:spcAft>
                  <a:spcPts val="0"/>
                </a:spcAft>
                <a:buNone/>
              </a:pPr>
              <a:r>
                <a:rPr lang="en-GB" sz="1500">
                  <a:solidFill>
                    <a:srgbClr val="7F6000"/>
                  </a:solidFill>
                </a:rPr>
                <a:t>furious</a:t>
              </a:r>
              <a:endParaRPr sz="1500">
                <a:solidFill>
                  <a:srgbClr val="7F6000"/>
                </a:solidFill>
              </a:endParaRPr>
            </a:p>
          </p:txBody>
        </p:sp>
        <p:sp>
          <p:nvSpPr>
            <p:cNvPr id="2064" name="Google Shape;2064;p68"/>
            <p:cNvSpPr txBox="1"/>
            <p:nvPr/>
          </p:nvSpPr>
          <p:spPr>
            <a:xfrm>
              <a:off x="7323413" y="2249400"/>
              <a:ext cx="1508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aggravated</a:t>
              </a:r>
              <a:endParaRPr sz="1500">
                <a:solidFill>
                  <a:srgbClr val="7F6000"/>
                </a:solidFill>
              </a:endParaRPr>
            </a:p>
            <a:p>
              <a:pPr indent="0" lvl="0" marL="0" marR="0" rtl="0" algn="l">
                <a:spcBef>
                  <a:spcPts val="0"/>
                </a:spcBef>
                <a:spcAft>
                  <a:spcPts val="0"/>
                </a:spcAft>
                <a:buNone/>
              </a:pPr>
              <a:r>
                <a:rPr lang="en-GB" sz="1500">
                  <a:solidFill>
                    <a:srgbClr val="7F6000"/>
                  </a:solidFill>
                </a:rPr>
                <a:t>annoyed</a:t>
              </a:r>
              <a:endParaRPr sz="1500">
                <a:solidFill>
                  <a:srgbClr val="7F6000"/>
                </a:solidFill>
              </a:endParaRPr>
            </a:p>
          </p:txBody>
        </p:sp>
        <p:sp>
          <p:nvSpPr>
            <p:cNvPr id="2065" name="Google Shape;2065;p68"/>
            <p:cNvSpPr txBox="1"/>
            <p:nvPr/>
          </p:nvSpPr>
          <p:spPr>
            <a:xfrm>
              <a:off x="690888" y="3303950"/>
              <a:ext cx="13293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appalled</a:t>
              </a:r>
              <a:endParaRPr sz="1500">
                <a:solidFill>
                  <a:srgbClr val="7F6000"/>
                </a:solidFill>
              </a:endParaRPr>
            </a:p>
            <a:p>
              <a:pPr indent="0" lvl="0" marL="0" marR="0" rtl="0" algn="l">
                <a:spcBef>
                  <a:spcPts val="0"/>
                </a:spcBef>
                <a:spcAft>
                  <a:spcPts val="0"/>
                </a:spcAft>
                <a:buNone/>
              </a:pPr>
              <a:r>
                <a:rPr lang="en-GB" sz="1500">
                  <a:solidFill>
                    <a:srgbClr val="7F6000"/>
                  </a:solidFill>
                </a:rPr>
                <a:t>indignant</a:t>
              </a:r>
              <a:endParaRPr sz="1500">
                <a:solidFill>
                  <a:srgbClr val="7F6000"/>
                </a:solidFill>
              </a:endParaRPr>
            </a:p>
          </p:txBody>
        </p:sp>
        <p:sp>
          <p:nvSpPr>
            <p:cNvPr id="2066" name="Google Shape;2066;p68"/>
            <p:cNvSpPr txBox="1"/>
            <p:nvPr/>
          </p:nvSpPr>
          <p:spPr>
            <a:xfrm>
              <a:off x="391963" y="437742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intolerant</a:t>
              </a:r>
              <a:endParaRPr sz="1500">
                <a:solidFill>
                  <a:srgbClr val="7F6000"/>
                </a:solidFill>
              </a:endParaRPr>
            </a:p>
            <a:p>
              <a:pPr indent="0" lvl="0" marL="0" marR="0" rtl="0" algn="l">
                <a:spcBef>
                  <a:spcPts val="0"/>
                </a:spcBef>
                <a:spcAft>
                  <a:spcPts val="0"/>
                </a:spcAft>
                <a:buNone/>
              </a:pPr>
              <a:r>
                <a:rPr lang="en-GB" sz="1500">
                  <a:solidFill>
                    <a:srgbClr val="7F6000"/>
                  </a:solidFill>
                </a:rPr>
                <a:t>restless</a:t>
              </a:r>
              <a:endParaRPr sz="1500">
                <a:solidFill>
                  <a:srgbClr val="7F6000"/>
                </a:solidFill>
              </a:endParaRPr>
            </a:p>
          </p:txBody>
        </p:sp>
        <p:sp>
          <p:nvSpPr>
            <p:cNvPr id="2067" name="Google Shape;2067;p68"/>
            <p:cNvSpPr txBox="1"/>
            <p:nvPr/>
          </p:nvSpPr>
          <p:spPr>
            <a:xfrm>
              <a:off x="7449138" y="42667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scowling</a:t>
              </a:r>
              <a:endParaRPr sz="1500">
                <a:solidFill>
                  <a:srgbClr val="7F6000"/>
                </a:solidFill>
              </a:endParaRPr>
            </a:p>
            <a:p>
              <a:pPr indent="0" lvl="0" marL="0" marR="0" rtl="0" algn="l">
                <a:spcBef>
                  <a:spcPts val="0"/>
                </a:spcBef>
                <a:spcAft>
                  <a:spcPts val="0"/>
                </a:spcAft>
                <a:buNone/>
              </a:pPr>
              <a:r>
                <a:rPr lang="en-GB" sz="1500">
                  <a:solidFill>
                    <a:srgbClr val="7F6000"/>
                  </a:solidFill>
                </a:rPr>
                <a:t>glowering</a:t>
              </a:r>
              <a:endParaRPr sz="1500">
                <a:solidFill>
                  <a:srgbClr val="7F6000"/>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2"/>
                                        </p:tgtEl>
                                        <p:attrNameLst>
                                          <p:attrName>style.visibility</p:attrName>
                                        </p:attrNameLst>
                                      </p:cBhvr>
                                      <p:to>
                                        <p:strVal val="visible"/>
                                      </p:to>
                                    </p:set>
                                    <p:animEffect filter="fade" transition="in">
                                      <p:cBhvr>
                                        <p:cTn dur="1000"/>
                                        <p:tgtEl>
                                          <p:spTgt spid="20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2071" name="Shape 2071"/>
        <p:cNvGrpSpPr/>
        <p:nvPr/>
      </p:nvGrpSpPr>
      <p:grpSpPr>
        <a:xfrm>
          <a:off x="0" y="0"/>
          <a:ext cx="0" cy="0"/>
          <a:chOff x="0" y="0"/>
          <a:chExt cx="0" cy="0"/>
        </a:xfrm>
      </p:grpSpPr>
      <p:sp>
        <p:nvSpPr>
          <p:cNvPr id="2072" name="Google Shape;2072;p69"/>
          <p:cNvSpPr/>
          <p:nvPr/>
        </p:nvSpPr>
        <p:spPr>
          <a:xfrm>
            <a:off x="5174925" y="586625"/>
            <a:ext cx="3969000" cy="4556700"/>
          </a:xfrm>
          <a:prstGeom prst="rect">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073" name="Google Shape;2073;p69"/>
          <p:cNvPicPr preferRelativeResize="0"/>
          <p:nvPr/>
        </p:nvPicPr>
        <p:blipFill>
          <a:blip r:embed="rId3">
            <a:alphaModFix/>
          </a:blip>
          <a:stretch>
            <a:fillRect/>
          </a:stretch>
        </p:blipFill>
        <p:spPr>
          <a:xfrm>
            <a:off x="2136937" y="1201862"/>
            <a:ext cx="4870125" cy="3326216"/>
          </a:xfrm>
          <a:prstGeom prst="rect">
            <a:avLst/>
          </a:prstGeom>
          <a:noFill/>
          <a:ln>
            <a:noFill/>
          </a:ln>
        </p:spPr>
      </p:pic>
      <p:sp>
        <p:nvSpPr>
          <p:cNvPr id="2074" name="Google Shape;2074;p69"/>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V: Visual Indicators</a:t>
            </a:r>
            <a:endParaRPr sz="3300">
              <a:solidFill>
                <a:schemeClr val="dk1"/>
              </a:solidFill>
              <a:latin typeface="Eagle Lake"/>
              <a:ea typeface="Eagle Lake"/>
              <a:cs typeface="Eagle Lake"/>
              <a:sym typeface="Eagle Lake"/>
            </a:endParaRPr>
          </a:p>
        </p:txBody>
      </p:sp>
      <p:sp>
        <p:nvSpPr>
          <p:cNvPr id="2075" name="Google Shape;2075;p69"/>
          <p:cNvSpPr/>
          <p:nvPr/>
        </p:nvSpPr>
        <p:spPr>
          <a:xfrm>
            <a:off x="1923888" y="831500"/>
            <a:ext cx="5296200" cy="55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chemeClr val="dk1"/>
                </a:solidFill>
                <a:latin typeface="Bricolage Grotesque"/>
                <a:ea typeface="Bricolage Grotesque"/>
                <a:cs typeface="Bricolage Grotesque"/>
                <a:sym typeface="Bricolage Grotesque"/>
              </a:rPr>
              <a:t>What facial expressions can you describe?</a:t>
            </a:r>
            <a:endParaRPr b="1">
              <a:solidFill>
                <a:schemeClr val="dk1"/>
              </a:solidFill>
              <a:latin typeface="Bricolage Grotesque"/>
              <a:ea typeface="Bricolage Grotesque"/>
              <a:cs typeface="Bricolage Grotesque"/>
              <a:sym typeface="Bricolage Grotesque"/>
            </a:endParaRPr>
          </a:p>
          <a:p>
            <a:pPr indent="0" lvl="0" marL="0" rtl="0" algn="ctr">
              <a:spcBef>
                <a:spcPts val="0"/>
              </a:spcBef>
              <a:spcAft>
                <a:spcPts val="0"/>
              </a:spcAft>
              <a:buNone/>
            </a:pPr>
            <a:r>
              <a:rPr lang="en-GB" sz="1300">
                <a:solidFill>
                  <a:schemeClr val="dk1"/>
                </a:solidFill>
                <a:latin typeface="Bricolage Grotesque SemiBold"/>
                <a:ea typeface="Bricolage Grotesque SemiBold"/>
                <a:cs typeface="Bricolage Grotesque SemiBold"/>
                <a:sym typeface="Bricolage Grotesque SemiBold"/>
              </a:rPr>
              <a:t>Remember to SHOW and not TELL</a:t>
            </a:r>
            <a:endParaRPr b="1">
              <a:solidFill>
                <a:schemeClr val="dk1"/>
              </a:solidFill>
              <a:latin typeface="Bricolage Grotesque"/>
              <a:ea typeface="Bricolage Grotesque"/>
              <a:cs typeface="Bricolage Grotesque"/>
              <a:sym typeface="Bricolage Grotesque"/>
            </a:endParaRPr>
          </a:p>
        </p:txBody>
      </p:sp>
      <p:sp>
        <p:nvSpPr>
          <p:cNvPr id="2076" name="Google Shape;2076;p69"/>
          <p:cNvSpPr txBox="1"/>
          <p:nvPr/>
        </p:nvSpPr>
        <p:spPr>
          <a:xfrm>
            <a:off x="0" y="670375"/>
            <a:ext cx="2020200" cy="8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980000"/>
                </a:solidFill>
                <a:latin typeface="Bricolage Grotesque"/>
                <a:ea typeface="Bricolage Grotesque"/>
                <a:cs typeface="Bricolage Grotesque"/>
                <a:sym typeface="Bricolage Grotesque"/>
              </a:rPr>
              <a:t>This is when Tybalt confronts his Uncle, Lord Capulet, about Romeo’s presence</a:t>
            </a:r>
            <a:endParaRPr b="1" sz="1200">
              <a:solidFill>
                <a:srgbClr val="980000"/>
              </a:solidFill>
              <a:latin typeface="Bricolage Grotesque"/>
              <a:ea typeface="Bricolage Grotesque"/>
              <a:cs typeface="Bricolage Grotesque"/>
              <a:sym typeface="Bricolage Grotesque"/>
            </a:endParaRPr>
          </a:p>
        </p:txBody>
      </p:sp>
      <p:sp>
        <p:nvSpPr>
          <p:cNvPr id="2077" name="Google Shape;2077;p69"/>
          <p:cNvSpPr/>
          <p:nvPr/>
        </p:nvSpPr>
        <p:spPr>
          <a:xfrm>
            <a:off x="372600" y="1671638"/>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Angry</a:t>
            </a:r>
            <a:endParaRPr sz="1500"/>
          </a:p>
        </p:txBody>
      </p:sp>
      <p:sp>
        <p:nvSpPr>
          <p:cNvPr id="2078" name="Google Shape;2078;p69"/>
          <p:cNvSpPr/>
          <p:nvPr/>
        </p:nvSpPr>
        <p:spPr>
          <a:xfrm>
            <a:off x="994200" y="28850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Outraged</a:t>
            </a:r>
            <a:endParaRPr sz="1500"/>
          </a:p>
        </p:txBody>
      </p:sp>
      <p:sp>
        <p:nvSpPr>
          <p:cNvPr id="2079" name="Google Shape;2079;p69"/>
          <p:cNvSpPr/>
          <p:nvPr/>
        </p:nvSpPr>
        <p:spPr>
          <a:xfrm>
            <a:off x="88925" y="397647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Impatient</a:t>
            </a:r>
            <a:endParaRPr sz="1500"/>
          </a:p>
        </p:txBody>
      </p:sp>
      <p:sp>
        <p:nvSpPr>
          <p:cNvPr id="2080" name="Google Shape;2080;p69"/>
          <p:cNvSpPr/>
          <p:nvPr/>
        </p:nvSpPr>
        <p:spPr>
          <a:xfrm>
            <a:off x="6940275" y="18331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Frustrated</a:t>
            </a:r>
            <a:endParaRPr sz="1500"/>
          </a:p>
        </p:txBody>
      </p:sp>
      <p:sp>
        <p:nvSpPr>
          <p:cNvPr id="2081" name="Google Shape;2081;p69"/>
          <p:cNvSpPr/>
          <p:nvPr/>
        </p:nvSpPr>
        <p:spPr>
          <a:xfrm>
            <a:off x="6940275" y="38586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Glaring</a:t>
            </a:r>
            <a:endParaRPr sz="1500"/>
          </a:p>
        </p:txBody>
      </p:sp>
      <p:grpSp>
        <p:nvGrpSpPr>
          <p:cNvPr id="2082" name="Google Shape;2082;p69"/>
          <p:cNvGrpSpPr/>
          <p:nvPr/>
        </p:nvGrpSpPr>
        <p:grpSpPr>
          <a:xfrm>
            <a:off x="13595030" y="849968"/>
            <a:ext cx="3862353" cy="2311664"/>
            <a:chOff x="865416" y="8333113"/>
            <a:chExt cx="4397533" cy="2631975"/>
          </a:xfrm>
        </p:grpSpPr>
        <p:grpSp>
          <p:nvGrpSpPr>
            <p:cNvPr id="2083" name="Google Shape;2083;p69"/>
            <p:cNvGrpSpPr/>
            <p:nvPr/>
          </p:nvGrpSpPr>
          <p:grpSpPr>
            <a:xfrm>
              <a:off x="1647195" y="8432822"/>
              <a:ext cx="3615754" cy="2532267"/>
              <a:chOff x="273250" y="2694000"/>
              <a:chExt cx="10131000" cy="7253700"/>
            </a:xfrm>
          </p:grpSpPr>
          <p:sp>
            <p:nvSpPr>
              <p:cNvPr id="2084" name="Google Shape;2084;p69"/>
              <p:cNvSpPr/>
              <p:nvPr/>
            </p:nvSpPr>
            <p:spPr>
              <a:xfrm>
                <a:off x="273250" y="2694000"/>
                <a:ext cx="10131000" cy="7253700"/>
              </a:xfrm>
              <a:prstGeom prst="rect">
                <a:avLst/>
              </a:prstGeom>
              <a:solidFill>
                <a:srgbClr val="F6A9D8"/>
              </a:solidFill>
              <a:ln cap="flat" cmpd="sng" w="16725">
                <a:solidFill>
                  <a:srgbClr val="1F497D"/>
                </a:solidFill>
                <a:prstDash val="solid"/>
                <a:round/>
                <a:headEnd len="sm" w="sm" type="none"/>
                <a:tailEnd len="sm" w="sm" type="none"/>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nvGrpSpPr>
              <p:cNvPr id="2085" name="Google Shape;2085;p69"/>
              <p:cNvGrpSpPr/>
              <p:nvPr/>
            </p:nvGrpSpPr>
            <p:grpSpPr>
              <a:xfrm>
                <a:off x="379700" y="2838150"/>
                <a:ext cx="4821450" cy="6965400"/>
                <a:chOff x="379700" y="2838150"/>
                <a:chExt cx="4821450" cy="6965400"/>
              </a:xfrm>
            </p:grpSpPr>
            <p:pic>
              <p:nvPicPr>
                <p:cNvPr id="2086" name="Google Shape;2086;p69"/>
                <p:cNvPicPr preferRelativeResize="0"/>
                <p:nvPr/>
              </p:nvPicPr>
              <p:blipFill rotWithShape="1">
                <a:blip r:embed="rId4">
                  <a:alphaModFix/>
                </a:blip>
                <a:srcRect b="0" l="0" r="2181" t="0"/>
                <a:stretch/>
              </p:blipFill>
              <p:spPr>
                <a:xfrm>
                  <a:off x="379700" y="2838155"/>
                  <a:ext cx="4821450" cy="6965383"/>
                </a:xfrm>
                <a:prstGeom prst="rect">
                  <a:avLst/>
                </a:prstGeom>
                <a:noFill/>
                <a:ln>
                  <a:noFill/>
                </a:ln>
              </p:spPr>
            </p:pic>
            <p:sp>
              <p:nvSpPr>
                <p:cNvPr id="2087" name="Google Shape;2087;p69"/>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2088" name="Google Shape;2088;p69"/>
              <p:cNvGrpSpPr/>
              <p:nvPr/>
            </p:nvGrpSpPr>
            <p:grpSpPr>
              <a:xfrm>
                <a:off x="5337325" y="2838150"/>
                <a:ext cx="4929175" cy="6965400"/>
                <a:chOff x="379700" y="2838150"/>
                <a:chExt cx="4929175" cy="6965400"/>
              </a:xfrm>
            </p:grpSpPr>
            <p:pic>
              <p:nvPicPr>
                <p:cNvPr id="2089" name="Google Shape;2089;p69"/>
                <p:cNvPicPr preferRelativeResize="0"/>
                <p:nvPr/>
              </p:nvPicPr>
              <p:blipFill>
                <a:blip r:embed="rId4">
                  <a:alphaModFix/>
                </a:blip>
                <a:stretch>
                  <a:fillRect/>
                </a:stretch>
              </p:blipFill>
              <p:spPr>
                <a:xfrm>
                  <a:off x="379700" y="2838155"/>
                  <a:ext cx="4929175" cy="6965383"/>
                </a:xfrm>
                <a:prstGeom prst="rect">
                  <a:avLst/>
                </a:prstGeom>
                <a:noFill/>
                <a:ln>
                  <a:noFill/>
                </a:ln>
              </p:spPr>
            </p:pic>
            <p:sp>
              <p:nvSpPr>
                <p:cNvPr id="2090" name="Google Shape;2090;p69"/>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sp>
          <p:nvSpPr>
            <p:cNvPr id="2091" name="Google Shape;2091;p69"/>
            <p:cNvSpPr/>
            <p:nvPr/>
          </p:nvSpPr>
          <p:spPr>
            <a:xfrm rot="407283">
              <a:off x="901206" y="8382411"/>
              <a:ext cx="873120" cy="658004"/>
            </a:xfrm>
            <a:prstGeom prst="rightArrow">
              <a:avLst>
                <a:gd fmla="val 50000" name="adj1"/>
                <a:gd fmla="val 50000" name="adj2"/>
              </a:avLst>
            </a:prstGeom>
            <a:solidFill>
              <a:srgbClr val="FF00FF"/>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2092" name="Google Shape;2092;p69"/>
          <p:cNvGrpSpPr/>
          <p:nvPr/>
        </p:nvGrpSpPr>
        <p:grpSpPr>
          <a:xfrm>
            <a:off x="161375" y="2046075"/>
            <a:ext cx="8670738" cy="2886050"/>
            <a:chOff x="161375" y="2046075"/>
            <a:chExt cx="8670738" cy="2886050"/>
          </a:xfrm>
        </p:grpSpPr>
        <p:sp>
          <p:nvSpPr>
            <p:cNvPr id="2093" name="Google Shape;2093;p69"/>
            <p:cNvSpPr txBox="1"/>
            <p:nvPr/>
          </p:nvSpPr>
          <p:spPr>
            <a:xfrm>
              <a:off x="161375" y="20460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incensed</a:t>
              </a:r>
              <a:endParaRPr sz="1500">
                <a:solidFill>
                  <a:srgbClr val="7F6000"/>
                </a:solidFill>
              </a:endParaRPr>
            </a:p>
            <a:p>
              <a:pPr indent="0" lvl="0" marL="0" marR="0" rtl="0" algn="l">
                <a:spcBef>
                  <a:spcPts val="0"/>
                </a:spcBef>
                <a:spcAft>
                  <a:spcPts val="0"/>
                </a:spcAft>
                <a:buNone/>
              </a:pPr>
              <a:r>
                <a:rPr lang="en-GB" sz="1500">
                  <a:solidFill>
                    <a:srgbClr val="7F6000"/>
                  </a:solidFill>
                </a:rPr>
                <a:t>furious</a:t>
              </a:r>
              <a:endParaRPr sz="1500">
                <a:solidFill>
                  <a:srgbClr val="7F6000"/>
                </a:solidFill>
              </a:endParaRPr>
            </a:p>
          </p:txBody>
        </p:sp>
        <p:sp>
          <p:nvSpPr>
            <p:cNvPr id="2094" name="Google Shape;2094;p69"/>
            <p:cNvSpPr txBox="1"/>
            <p:nvPr/>
          </p:nvSpPr>
          <p:spPr>
            <a:xfrm>
              <a:off x="7323413" y="2249400"/>
              <a:ext cx="1508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aggravated</a:t>
              </a:r>
              <a:endParaRPr sz="1500">
                <a:solidFill>
                  <a:srgbClr val="7F6000"/>
                </a:solidFill>
              </a:endParaRPr>
            </a:p>
            <a:p>
              <a:pPr indent="0" lvl="0" marL="0" marR="0" rtl="0" algn="l">
                <a:spcBef>
                  <a:spcPts val="0"/>
                </a:spcBef>
                <a:spcAft>
                  <a:spcPts val="0"/>
                </a:spcAft>
                <a:buNone/>
              </a:pPr>
              <a:r>
                <a:rPr lang="en-GB" sz="1500">
                  <a:solidFill>
                    <a:srgbClr val="7F6000"/>
                  </a:solidFill>
                </a:rPr>
                <a:t>annoyed</a:t>
              </a:r>
              <a:endParaRPr sz="1500">
                <a:solidFill>
                  <a:srgbClr val="7F6000"/>
                </a:solidFill>
              </a:endParaRPr>
            </a:p>
          </p:txBody>
        </p:sp>
        <p:sp>
          <p:nvSpPr>
            <p:cNvPr id="2095" name="Google Shape;2095;p69"/>
            <p:cNvSpPr txBox="1"/>
            <p:nvPr/>
          </p:nvSpPr>
          <p:spPr>
            <a:xfrm>
              <a:off x="690888" y="3303950"/>
              <a:ext cx="13293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appalled</a:t>
              </a:r>
              <a:endParaRPr sz="1500">
                <a:solidFill>
                  <a:srgbClr val="7F6000"/>
                </a:solidFill>
              </a:endParaRPr>
            </a:p>
            <a:p>
              <a:pPr indent="0" lvl="0" marL="0" marR="0" rtl="0" algn="l">
                <a:spcBef>
                  <a:spcPts val="0"/>
                </a:spcBef>
                <a:spcAft>
                  <a:spcPts val="0"/>
                </a:spcAft>
                <a:buNone/>
              </a:pPr>
              <a:r>
                <a:rPr lang="en-GB" sz="1500">
                  <a:solidFill>
                    <a:srgbClr val="7F6000"/>
                  </a:solidFill>
                </a:rPr>
                <a:t>indignant</a:t>
              </a:r>
              <a:endParaRPr sz="1500">
                <a:solidFill>
                  <a:srgbClr val="7F6000"/>
                </a:solidFill>
              </a:endParaRPr>
            </a:p>
          </p:txBody>
        </p:sp>
        <p:sp>
          <p:nvSpPr>
            <p:cNvPr id="2096" name="Google Shape;2096;p69"/>
            <p:cNvSpPr txBox="1"/>
            <p:nvPr/>
          </p:nvSpPr>
          <p:spPr>
            <a:xfrm>
              <a:off x="391963" y="437742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intolerant</a:t>
              </a:r>
              <a:endParaRPr sz="1500">
                <a:solidFill>
                  <a:srgbClr val="7F6000"/>
                </a:solidFill>
              </a:endParaRPr>
            </a:p>
            <a:p>
              <a:pPr indent="0" lvl="0" marL="0" marR="0" rtl="0" algn="l">
                <a:spcBef>
                  <a:spcPts val="0"/>
                </a:spcBef>
                <a:spcAft>
                  <a:spcPts val="0"/>
                </a:spcAft>
                <a:buNone/>
              </a:pPr>
              <a:r>
                <a:rPr lang="en-GB" sz="1500">
                  <a:solidFill>
                    <a:srgbClr val="7F6000"/>
                  </a:solidFill>
                </a:rPr>
                <a:t>restless</a:t>
              </a:r>
              <a:endParaRPr sz="1500">
                <a:solidFill>
                  <a:srgbClr val="7F6000"/>
                </a:solidFill>
              </a:endParaRPr>
            </a:p>
          </p:txBody>
        </p:sp>
        <p:sp>
          <p:nvSpPr>
            <p:cNvPr id="2097" name="Google Shape;2097;p69"/>
            <p:cNvSpPr txBox="1"/>
            <p:nvPr/>
          </p:nvSpPr>
          <p:spPr>
            <a:xfrm>
              <a:off x="7449138" y="42667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scowling</a:t>
              </a:r>
              <a:endParaRPr sz="1500">
                <a:solidFill>
                  <a:srgbClr val="7F6000"/>
                </a:solidFill>
              </a:endParaRPr>
            </a:p>
            <a:p>
              <a:pPr indent="0" lvl="0" marL="0" marR="0" rtl="0" algn="l">
                <a:spcBef>
                  <a:spcPts val="0"/>
                </a:spcBef>
                <a:spcAft>
                  <a:spcPts val="0"/>
                </a:spcAft>
                <a:buNone/>
              </a:pPr>
              <a:r>
                <a:rPr lang="en-GB" sz="1500">
                  <a:solidFill>
                    <a:srgbClr val="7F6000"/>
                  </a:solidFill>
                </a:rPr>
                <a:t>glowering</a:t>
              </a:r>
              <a:endParaRPr sz="1500">
                <a:solidFill>
                  <a:srgbClr val="7F6000"/>
                </a:solidFill>
              </a:endParaRPr>
            </a:p>
          </p:txBody>
        </p:sp>
      </p:grpSp>
      <p:grpSp>
        <p:nvGrpSpPr>
          <p:cNvPr id="2098" name="Google Shape;2098;p69"/>
          <p:cNvGrpSpPr/>
          <p:nvPr/>
        </p:nvGrpSpPr>
        <p:grpSpPr>
          <a:xfrm>
            <a:off x="1363925" y="2046075"/>
            <a:ext cx="5325250" cy="2923825"/>
            <a:chOff x="1363925" y="2046075"/>
            <a:chExt cx="5325250" cy="2923825"/>
          </a:xfrm>
        </p:grpSpPr>
        <p:sp>
          <p:nvSpPr>
            <p:cNvPr id="2099" name="Google Shape;2099;p69"/>
            <p:cNvSpPr/>
            <p:nvPr/>
          </p:nvSpPr>
          <p:spPr>
            <a:xfrm rot="-3490045">
              <a:off x="2628012" y="3665291"/>
              <a:ext cx="1961175" cy="223268"/>
            </a:xfrm>
            <a:prstGeom prst="rightArrow">
              <a:avLst>
                <a:gd fmla="val 50000" name="adj1"/>
                <a:gd fmla="val 110203" name="adj2"/>
              </a:avLst>
            </a:prstGeom>
            <a:solidFill>
              <a:srgbClr val="F6A9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00" name="Google Shape;2100;p69"/>
            <p:cNvSpPr txBox="1"/>
            <p:nvPr/>
          </p:nvSpPr>
          <p:spPr>
            <a:xfrm>
              <a:off x="2324100" y="4592275"/>
              <a:ext cx="1896600" cy="37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300">
                  <a:solidFill>
                    <a:schemeClr val="dk1"/>
                  </a:solidFill>
                  <a:highlight>
                    <a:srgbClr val="F6A9D8"/>
                  </a:highlight>
                  <a:latin typeface="Calibri"/>
                  <a:ea typeface="Calibri"/>
                  <a:cs typeface="Calibri"/>
                  <a:sym typeface="Calibri"/>
                </a:rPr>
                <a:t>Jaw clenched, barely holding on to his anger</a:t>
              </a:r>
              <a:endParaRPr b="1" sz="1300">
                <a:solidFill>
                  <a:schemeClr val="dk1"/>
                </a:solidFill>
                <a:highlight>
                  <a:srgbClr val="F6A9D8"/>
                </a:highlight>
                <a:latin typeface="Calibri"/>
                <a:ea typeface="Calibri"/>
                <a:cs typeface="Calibri"/>
                <a:sym typeface="Calibri"/>
              </a:endParaRPr>
            </a:p>
          </p:txBody>
        </p:sp>
        <p:sp>
          <p:nvSpPr>
            <p:cNvPr id="2101" name="Google Shape;2101;p69"/>
            <p:cNvSpPr/>
            <p:nvPr/>
          </p:nvSpPr>
          <p:spPr>
            <a:xfrm rot="-7002369">
              <a:off x="4507836" y="3377466"/>
              <a:ext cx="1961216" cy="223249"/>
            </a:xfrm>
            <a:prstGeom prst="rightArrow">
              <a:avLst>
                <a:gd fmla="val 50000" name="adj1"/>
                <a:gd fmla="val 110203" name="adj2"/>
              </a:avLst>
            </a:prstGeom>
            <a:solidFill>
              <a:srgbClr val="F6A9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02" name="Google Shape;2102;p69"/>
            <p:cNvSpPr txBox="1"/>
            <p:nvPr/>
          </p:nvSpPr>
          <p:spPr>
            <a:xfrm>
              <a:off x="5019675" y="4415200"/>
              <a:ext cx="16695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300">
                  <a:solidFill>
                    <a:schemeClr val="dk1"/>
                  </a:solidFill>
                  <a:highlight>
                    <a:srgbClr val="F6A9D8"/>
                  </a:highlight>
                  <a:latin typeface="Calibri"/>
                  <a:ea typeface="Calibri"/>
                  <a:cs typeface="Calibri"/>
                  <a:sym typeface="Calibri"/>
                </a:rPr>
                <a:t>Eyes twitching, filled with indignant rage</a:t>
              </a:r>
              <a:endParaRPr b="1" sz="1300">
                <a:solidFill>
                  <a:schemeClr val="dk1"/>
                </a:solidFill>
                <a:highlight>
                  <a:srgbClr val="F6A9D8"/>
                </a:highlight>
                <a:latin typeface="Calibri"/>
                <a:ea typeface="Calibri"/>
                <a:cs typeface="Calibri"/>
                <a:sym typeface="Calibri"/>
              </a:endParaRPr>
            </a:p>
          </p:txBody>
        </p:sp>
        <p:sp>
          <p:nvSpPr>
            <p:cNvPr id="2103" name="Google Shape;2103;p69"/>
            <p:cNvSpPr/>
            <p:nvPr/>
          </p:nvSpPr>
          <p:spPr>
            <a:xfrm rot="426697">
              <a:off x="2713654" y="2341765"/>
              <a:ext cx="1272187" cy="214369"/>
            </a:xfrm>
            <a:prstGeom prst="rightArrow">
              <a:avLst>
                <a:gd fmla="val 50000" name="adj1"/>
                <a:gd fmla="val 110203" name="adj2"/>
              </a:avLst>
            </a:prstGeom>
            <a:solidFill>
              <a:srgbClr val="F6A9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04" name="Google Shape;2104;p69"/>
            <p:cNvSpPr txBox="1"/>
            <p:nvPr/>
          </p:nvSpPr>
          <p:spPr>
            <a:xfrm>
              <a:off x="1363925" y="2046075"/>
              <a:ext cx="1514400" cy="55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300">
                  <a:solidFill>
                    <a:schemeClr val="dk1"/>
                  </a:solidFill>
                  <a:highlight>
                    <a:srgbClr val="F6A9D8"/>
                  </a:highlight>
                  <a:latin typeface="Calibri"/>
                  <a:ea typeface="Calibri"/>
                  <a:cs typeface="Calibri"/>
                  <a:sym typeface="Calibri"/>
                </a:rPr>
                <a:t>Body is tense and ready to fight</a:t>
              </a:r>
              <a:endParaRPr b="1" sz="1300">
                <a:solidFill>
                  <a:schemeClr val="dk1"/>
                </a:solidFill>
                <a:highlight>
                  <a:srgbClr val="F6A9D8"/>
                </a:highlight>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8"/>
                                        </p:tgtEl>
                                        <p:attrNameLst>
                                          <p:attrName>style.visibility</p:attrName>
                                        </p:attrNameLst>
                                      </p:cBhvr>
                                      <p:to>
                                        <p:strVal val="visible"/>
                                      </p:to>
                                    </p:set>
                                    <p:animEffect filter="fade" transition="in">
                                      <p:cBhvr>
                                        <p:cTn dur="1000"/>
                                        <p:tgtEl>
                                          <p:spTgt spid="20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2108" name="Shape 2108"/>
        <p:cNvGrpSpPr/>
        <p:nvPr/>
      </p:nvGrpSpPr>
      <p:grpSpPr>
        <a:xfrm>
          <a:off x="0" y="0"/>
          <a:ext cx="0" cy="0"/>
          <a:chOff x="0" y="0"/>
          <a:chExt cx="0" cy="0"/>
        </a:xfrm>
      </p:grpSpPr>
      <p:sp>
        <p:nvSpPr>
          <p:cNvPr id="2109" name="Google Shape;2109;p70"/>
          <p:cNvSpPr/>
          <p:nvPr/>
        </p:nvSpPr>
        <p:spPr>
          <a:xfrm>
            <a:off x="5174925" y="586625"/>
            <a:ext cx="3969000" cy="4556700"/>
          </a:xfrm>
          <a:prstGeom prst="rect">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110" name="Google Shape;2110;p70"/>
          <p:cNvPicPr preferRelativeResize="0"/>
          <p:nvPr/>
        </p:nvPicPr>
        <p:blipFill>
          <a:blip r:embed="rId3">
            <a:alphaModFix/>
          </a:blip>
          <a:stretch>
            <a:fillRect/>
          </a:stretch>
        </p:blipFill>
        <p:spPr>
          <a:xfrm>
            <a:off x="2136937" y="1201862"/>
            <a:ext cx="4870125" cy="3326216"/>
          </a:xfrm>
          <a:prstGeom prst="rect">
            <a:avLst/>
          </a:prstGeom>
          <a:noFill/>
          <a:ln>
            <a:noFill/>
          </a:ln>
        </p:spPr>
      </p:pic>
      <p:sp>
        <p:nvSpPr>
          <p:cNvPr id="2111" name="Google Shape;2111;p70"/>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V: Using Imagery</a:t>
            </a:r>
            <a:endParaRPr sz="3300">
              <a:solidFill>
                <a:schemeClr val="dk1"/>
              </a:solidFill>
              <a:latin typeface="Eagle Lake"/>
              <a:ea typeface="Eagle Lake"/>
              <a:cs typeface="Eagle Lake"/>
              <a:sym typeface="Eagle Lake"/>
            </a:endParaRPr>
          </a:p>
        </p:txBody>
      </p:sp>
      <p:sp>
        <p:nvSpPr>
          <p:cNvPr id="2112" name="Google Shape;2112;p70"/>
          <p:cNvSpPr/>
          <p:nvPr/>
        </p:nvSpPr>
        <p:spPr>
          <a:xfrm>
            <a:off x="1923888" y="831500"/>
            <a:ext cx="5296200" cy="55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chemeClr val="dk1"/>
                </a:solidFill>
                <a:latin typeface="Bricolage Grotesque"/>
                <a:ea typeface="Bricolage Grotesque"/>
                <a:cs typeface="Bricolage Grotesque"/>
                <a:sym typeface="Bricolage Grotesque"/>
              </a:rPr>
              <a:t>What Similes or Metaphors can you use to unpack these emotions identified in Tybalt?</a:t>
            </a:r>
            <a:endParaRPr b="1">
              <a:latin typeface="Bricolage Grotesque"/>
              <a:ea typeface="Bricolage Grotesque"/>
              <a:cs typeface="Bricolage Grotesque"/>
              <a:sym typeface="Bricolage Grotesque"/>
            </a:endParaRPr>
          </a:p>
        </p:txBody>
      </p:sp>
      <p:sp>
        <p:nvSpPr>
          <p:cNvPr id="2113" name="Google Shape;2113;p70"/>
          <p:cNvSpPr txBox="1"/>
          <p:nvPr/>
        </p:nvSpPr>
        <p:spPr>
          <a:xfrm>
            <a:off x="0" y="670375"/>
            <a:ext cx="2020200" cy="8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980000"/>
                </a:solidFill>
                <a:latin typeface="Bricolage Grotesque"/>
                <a:ea typeface="Bricolage Grotesque"/>
                <a:cs typeface="Bricolage Grotesque"/>
                <a:sym typeface="Bricolage Grotesque"/>
              </a:rPr>
              <a:t>This is when Tybalt confronts his Uncle, Lord Capulet, about Romeo’s presence</a:t>
            </a:r>
            <a:endParaRPr b="1" sz="1200">
              <a:solidFill>
                <a:srgbClr val="980000"/>
              </a:solidFill>
              <a:latin typeface="Bricolage Grotesque"/>
              <a:ea typeface="Bricolage Grotesque"/>
              <a:cs typeface="Bricolage Grotesque"/>
              <a:sym typeface="Bricolage Grotesque"/>
            </a:endParaRPr>
          </a:p>
        </p:txBody>
      </p:sp>
      <p:sp>
        <p:nvSpPr>
          <p:cNvPr id="2114" name="Google Shape;2114;p70"/>
          <p:cNvSpPr/>
          <p:nvPr/>
        </p:nvSpPr>
        <p:spPr>
          <a:xfrm>
            <a:off x="229725" y="1633313"/>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Angry</a:t>
            </a:r>
            <a:endParaRPr sz="1500"/>
          </a:p>
        </p:txBody>
      </p:sp>
      <p:sp>
        <p:nvSpPr>
          <p:cNvPr id="2115" name="Google Shape;2115;p70"/>
          <p:cNvSpPr/>
          <p:nvPr/>
        </p:nvSpPr>
        <p:spPr>
          <a:xfrm>
            <a:off x="994200" y="288500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Outraged</a:t>
            </a:r>
            <a:endParaRPr sz="1500"/>
          </a:p>
        </p:txBody>
      </p:sp>
      <p:sp>
        <p:nvSpPr>
          <p:cNvPr id="2116" name="Google Shape;2116;p70"/>
          <p:cNvSpPr/>
          <p:nvPr/>
        </p:nvSpPr>
        <p:spPr>
          <a:xfrm>
            <a:off x="88925" y="397647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Impatient</a:t>
            </a:r>
            <a:endParaRPr sz="1500"/>
          </a:p>
        </p:txBody>
      </p:sp>
      <p:sp>
        <p:nvSpPr>
          <p:cNvPr id="2117" name="Google Shape;2117;p70"/>
          <p:cNvSpPr/>
          <p:nvPr/>
        </p:nvSpPr>
        <p:spPr>
          <a:xfrm>
            <a:off x="6940275" y="18331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Frustrated</a:t>
            </a:r>
            <a:endParaRPr sz="1500"/>
          </a:p>
        </p:txBody>
      </p:sp>
      <p:sp>
        <p:nvSpPr>
          <p:cNvPr id="2118" name="Google Shape;2118;p70"/>
          <p:cNvSpPr/>
          <p:nvPr/>
        </p:nvSpPr>
        <p:spPr>
          <a:xfrm>
            <a:off x="6940275" y="38586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Glaring</a:t>
            </a:r>
            <a:endParaRPr sz="1500"/>
          </a:p>
        </p:txBody>
      </p:sp>
      <p:grpSp>
        <p:nvGrpSpPr>
          <p:cNvPr id="2119" name="Google Shape;2119;p70"/>
          <p:cNvGrpSpPr/>
          <p:nvPr/>
        </p:nvGrpSpPr>
        <p:grpSpPr>
          <a:xfrm>
            <a:off x="13595030" y="849968"/>
            <a:ext cx="3862353" cy="2311664"/>
            <a:chOff x="865416" y="8333113"/>
            <a:chExt cx="4397533" cy="2631975"/>
          </a:xfrm>
        </p:grpSpPr>
        <p:grpSp>
          <p:nvGrpSpPr>
            <p:cNvPr id="2120" name="Google Shape;2120;p70"/>
            <p:cNvGrpSpPr/>
            <p:nvPr/>
          </p:nvGrpSpPr>
          <p:grpSpPr>
            <a:xfrm>
              <a:off x="1647195" y="8432822"/>
              <a:ext cx="3615754" cy="2532267"/>
              <a:chOff x="273250" y="2694000"/>
              <a:chExt cx="10131000" cy="7253700"/>
            </a:xfrm>
          </p:grpSpPr>
          <p:sp>
            <p:nvSpPr>
              <p:cNvPr id="2121" name="Google Shape;2121;p70"/>
              <p:cNvSpPr/>
              <p:nvPr/>
            </p:nvSpPr>
            <p:spPr>
              <a:xfrm>
                <a:off x="273250" y="2694000"/>
                <a:ext cx="10131000" cy="7253700"/>
              </a:xfrm>
              <a:prstGeom prst="rect">
                <a:avLst/>
              </a:prstGeom>
              <a:solidFill>
                <a:srgbClr val="F6A9D8"/>
              </a:solidFill>
              <a:ln cap="flat" cmpd="sng" w="16725">
                <a:solidFill>
                  <a:srgbClr val="1F497D"/>
                </a:solidFill>
                <a:prstDash val="solid"/>
                <a:round/>
                <a:headEnd len="sm" w="sm" type="none"/>
                <a:tailEnd len="sm" w="sm" type="none"/>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nvGrpSpPr>
              <p:cNvPr id="2122" name="Google Shape;2122;p70"/>
              <p:cNvGrpSpPr/>
              <p:nvPr/>
            </p:nvGrpSpPr>
            <p:grpSpPr>
              <a:xfrm>
                <a:off x="379700" y="2838150"/>
                <a:ext cx="4821450" cy="6965400"/>
                <a:chOff x="379700" y="2838150"/>
                <a:chExt cx="4821450" cy="6965400"/>
              </a:xfrm>
            </p:grpSpPr>
            <p:pic>
              <p:nvPicPr>
                <p:cNvPr id="2123" name="Google Shape;2123;p70"/>
                <p:cNvPicPr preferRelativeResize="0"/>
                <p:nvPr/>
              </p:nvPicPr>
              <p:blipFill rotWithShape="1">
                <a:blip r:embed="rId4">
                  <a:alphaModFix/>
                </a:blip>
                <a:srcRect b="0" l="0" r="2181" t="0"/>
                <a:stretch/>
              </p:blipFill>
              <p:spPr>
                <a:xfrm>
                  <a:off x="379700" y="2838155"/>
                  <a:ext cx="4821450" cy="6965383"/>
                </a:xfrm>
                <a:prstGeom prst="rect">
                  <a:avLst/>
                </a:prstGeom>
                <a:noFill/>
                <a:ln>
                  <a:noFill/>
                </a:ln>
              </p:spPr>
            </p:pic>
            <p:sp>
              <p:nvSpPr>
                <p:cNvPr id="2124" name="Google Shape;2124;p70"/>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2125" name="Google Shape;2125;p70"/>
              <p:cNvGrpSpPr/>
              <p:nvPr/>
            </p:nvGrpSpPr>
            <p:grpSpPr>
              <a:xfrm>
                <a:off x="5337325" y="2838150"/>
                <a:ext cx="4929175" cy="6965400"/>
                <a:chOff x="379700" y="2838150"/>
                <a:chExt cx="4929175" cy="6965400"/>
              </a:xfrm>
            </p:grpSpPr>
            <p:pic>
              <p:nvPicPr>
                <p:cNvPr id="2126" name="Google Shape;2126;p70"/>
                <p:cNvPicPr preferRelativeResize="0"/>
                <p:nvPr/>
              </p:nvPicPr>
              <p:blipFill>
                <a:blip r:embed="rId4">
                  <a:alphaModFix/>
                </a:blip>
                <a:stretch>
                  <a:fillRect/>
                </a:stretch>
              </p:blipFill>
              <p:spPr>
                <a:xfrm>
                  <a:off x="379700" y="2838155"/>
                  <a:ext cx="4929175" cy="6965383"/>
                </a:xfrm>
                <a:prstGeom prst="rect">
                  <a:avLst/>
                </a:prstGeom>
                <a:noFill/>
                <a:ln>
                  <a:noFill/>
                </a:ln>
              </p:spPr>
            </p:pic>
            <p:sp>
              <p:nvSpPr>
                <p:cNvPr id="2127" name="Google Shape;2127;p70"/>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sp>
          <p:nvSpPr>
            <p:cNvPr id="2128" name="Google Shape;2128;p70"/>
            <p:cNvSpPr/>
            <p:nvPr/>
          </p:nvSpPr>
          <p:spPr>
            <a:xfrm rot="407283">
              <a:off x="901206" y="8382411"/>
              <a:ext cx="873120" cy="658004"/>
            </a:xfrm>
            <a:prstGeom prst="rightArrow">
              <a:avLst>
                <a:gd fmla="val 50000" name="adj1"/>
                <a:gd fmla="val 50000" name="adj2"/>
              </a:avLst>
            </a:prstGeom>
            <a:solidFill>
              <a:srgbClr val="FF00FF"/>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2129" name="Google Shape;2129;p70"/>
          <p:cNvGrpSpPr/>
          <p:nvPr/>
        </p:nvGrpSpPr>
        <p:grpSpPr>
          <a:xfrm>
            <a:off x="161375" y="2046075"/>
            <a:ext cx="8670738" cy="2886050"/>
            <a:chOff x="161375" y="2046075"/>
            <a:chExt cx="8670738" cy="2886050"/>
          </a:xfrm>
        </p:grpSpPr>
        <p:sp>
          <p:nvSpPr>
            <p:cNvPr id="2130" name="Google Shape;2130;p70"/>
            <p:cNvSpPr txBox="1"/>
            <p:nvPr/>
          </p:nvSpPr>
          <p:spPr>
            <a:xfrm>
              <a:off x="161375" y="20460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incensed</a:t>
              </a:r>
              <a:endParaRPr sz="1500">
                <a:solidFill>
                  <a:srgbClr val="7F6000"/>
                </a:solidFill>
              </a:endParaRPr>
            </a:p>
            <a:p>
              <a:pPr indent="0" lvl="0" marL="0" marR="0" rtl="0" algn="l">
                <a:spcBef>
                  <a:spcPts val="0"/>
                </a:spcBef>
                <a:spcAft>
                  <a:spcPts val="0"/>
                </a:spcAft>
                <a:buNone/>
              </a:pPr>
              <a:r>
                <a:rPr lang="en-GB" sz="1500">
                  <a:solidFill>
                    <a:srgbClr val="7F6000"/>
                  </a:solidFill>
                </a:rPr>
                <a:t>furious</a:t>
              </a:r>
              <a:endParaRPr sz="1500">
                <a:solidFill>
                  <a:srgbClr val="7F6000"/>
                </a:solidFill>
              </a:endParaRPr>
            </a:p>
          </p:txBody>
        </p:sp>
        <p:sp>
          <p:nvSpPr>
            <p:cNvPr id="2131" name="Google Shape;2131;p70"/>
            <p:cNvSpPr txBox="1"/>
            <p:nvPr/>
          </p:nvSpPr>
          <p:spPr>
            <a:xfrm>
              <a:off x="7323413" y="2249400"/>
              <a:ext cx="1508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aggravated</a:t>
              </a:r>
              <a:endParaRPr sz="1500">
                <a:solidFill>
                  <a:srgbClr val="7F6000"/>
                </a:solidFill>
              </a:endParaRPr>
            </a:p>
            <a:p>
              <a:pPr indent="0" lvl="0" marL="0" marR="0" rtl="0" algn="l">
                <a:spcBef>
                  <a:spcPts val="0"/>
                </a:spcBef>
                <a:spcAft>
                  <a:spcPts val="0"/>
                </a:spcAft>
                <a:buNone/>
              </a:pPr>
              <a:r>
                <a:rPr lang="en-GB" sz="1500">
                  <a:solidFill>
                    <a:srgbClr val="7F6000"/>
                  </a:solidFill>
                </a:rPr>
                <a:t>annoyed</a:t>
              </a:r>
              <a:endParaRPr sz="1500">
                <a:solidFill>
                  <a:srgbClr val="7F6000"/>
                </a:solidFill>
              </a:endParaRPr>
            </a:p>
          </p:txBody>
        </p:sp>
        <p:sp>
          <p:nvSpPr>
            <p:cNvPr id="2132" name="Google Shape;2132;p70"/>
            <p:cNvSpPr txBox="1"/>
            <p:nvPr/>
          </p:nvSpPr>
          <p:spPr>
            <a:xfrm>
              <a:off x="690888" y="3303950"/>
              <a:ext cx="13293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appalled</a:t>
              </a:r>
              <a:endParaRPr sz="1500">
                <a:solidFill>
                  <a:srgbClr val="7F6000"/>
                </a:solidFill>
              </a:endParaRPr>
            </a:p>
            <a:p>
              <a:pPr indent="0" lvl="0" marL="0" marR="0" rtl="0" algn="l">
                <a:spcBef>
                  <a:spcPts val="0"/>
                </a:spcBef>
                <a:spcAft>
                  <a:spcPts val="0"/>
                </a:spcAft>
                <a:buNone/>
              </a:pPr>
              <a:r>
                <a:rPr lang="en-GB" sz="1500">
                  <a:solidFill>
                    <a:srgbClr val="7F6000"/>
                  </a:solidFill>
                </a:rPr>
                <a:t>indignant</a:t>
              </a:r>
              <a:endParaRPr sz="1500">
                <a:solidFill>
                  <a:srgbClr val="7F6000"/>
                </a:solidFill>
              </a:endParaRPr>
            </a:p>
          </p:txBody>
        </p:sp>
        <p:sp>
          <p:nvSpPr>
            <p:cNvPr id="2133" name="Google Shape;2133;p70"/>
            <p:cNvSpPr txBox="1"/>
            <p:nvPr/>
          </p:nvSpPr>
          <p:spPr>
            <a:xfrm>
              <a:off x="391963" y="437742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intolerant</a:t>
              </a:r>
              <a:endParaRPr sz="1500">
                <a:solidFill>
                  <a:srgbClr val="7F6000"/>
                </a:solidFill>
              </a:endParaRPr>
            </a:p>
            <a:p>
              <a:pPr indent="0" lvl="0" marL="0" marR="0" rtl="0" algn="l">
                <a:spcBef>
                  <a:spcPts val="0"/>
                </a:spcBef>
                <a:spcAft>
                  <a:spcPts val="0"/>
                </a:spcAft>
                <a:buNone/>
              </a:pPr>
              <a:r>
                <a:rPr lang="en-GB" sz="1500">
                  <a:solidFill>
                    <a:srgbClr val="7F6000"/>
                  </a:solidFill>
                </a:rPr>
                <a:t>restless</a:t>
              </a:r>
              <a:endParaRPr sz="1500">
                <a:solidFill>
                  <a:srgbClr val="7F6000"/>
                </a:solidFill>
              </a:endParaRPr>
            </a:p>
          </p:txBody>
        </p:sp>
        <p:sp>
          <p:nvSpPr>
            <p:cNvPr id="2134" name="Google Shape;2134;p70"/>
            <p:cNvSpPr txBox="1"/>
            <p:nvPr/>
          </p:nvSpPr>
          <p:spPr>
            <a:xfrm>
              <a:off x="7449138" y="42667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scowling</a:t>
              </a:r>
              <a:endParaRPr sz="1500">
                <a:solidFill>
                  <a:srgbClr val="7F6000"/>
                </a:solidFill>
              </a:endParaRPr>
            </a:p>
            <a:p>
              <a:pPr indent="0" lvl="0" marL="0" marR="0" rtl="0" algn="l">
                <a:spcBef>
                  <a:spcPts val="0"/>
                </a:spcBef>
                <a:spcAft>
                  <a:spcPts val="0"/>
                </a:spcAft>
                <a:buNone/>
              </a:pPr>
              <a:r>
                <a:rPr lang="en-GB" sz="1500">
                  <a:solidFill>
                    <a:srgbClr val="7F6000"/>
                  </a:solidFill>
                </a:rPr>
                <a:t>glowering</a:t>
              </a:r>
              <a:endParaRPr sz="1500">
                <a:solidFill>
                  <a:srgbClr val="7F6000"/>
                </a:solidFill>
              </a:endParaRPr>
            </a:p>
          </p:txBody>
        </p:sp>
      </p:grpSp>
      <p:grpSp>
        <p:nvGrpSpPr>
          <p:cNvPr id="2135" name="Google Shape;2135;p70"/>
          <p:cNvGrpSpPr/>
          <p:nvPr/>
        </p:nvGrpSpPr>
        <p:grpSpPr>
          <a:xfrm>
            <a:off x="1504725" y="2003450"/>
            <a:ext cx="7450650" cy="2908675"/>
            <a:chOff x="1504725" y="2003450"/>
            <a:chExt cx="7450650" cy="2908675"/>
          </a:xfrm>
        </p:grpSpPr>
        <p:sp>
          <p:nvSpPr>
            <p:cNvPr id="2136" name="Google Shape;2136;p70"/>
            <p:cNvSpPr/>
            <p:nvPr/>
          </p:nvSpPr>
          <p:spPr>
            <a:xfrm>
              <a:off x="6086475" y="2885000"/>
              <a:ext cx="2868900" cy="9357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latin typeface="Calibri"/>
                  <a:ea typeface="Calibri"/>
                  <a:cs typeface="Calibri"/>
                  <a:sym typeface="Calibri"/>
                </a:rPr>
                <a:t>I </a:t>
              </a:r>
              <a:r>
                <a:rPr lang="en-GB" sz="1200">
                  <a:latin typeface="Calibri"/>
                  <a:ea typeface="Calibri"/>
                  <a:cs typeface="Calibri"/>
                  <a:sym typeface="Calibri"/>
                </a:rPr>
                <a:t>remember</a:t>
              </a:r>
              <a:r>
                <a:rPr lang="en-GB" sz="1200">
                  <a:latin typeface="Calibri"/>
                  <a:ea typeface="Calibri"/>
                  <a:cs typeface="Calibri"/>
                  <a:sym typeface="Calibri"/>
                </a:rPr>
                <a:t> standing there, </a:t>
              </a:r>
              <a:r>
                <a:rPr lang="en-GB" sz="1200">
                  <a:highlight>
                    <a:srgbClr val="F3A1FF"/>
                  </a:highlight>
                  <a:latin typeface="Calibri"/>
                  <a:ea typeface="Calibri"/>
                  <a:cs typeface="Calibri"/>
                  <a:sym typeface="Calibri"/>
                </a:rPr>
                <a:t>frustrated</a:t>
              </a:r>
              <a:r>
                <a:rPr lang="en-GB" sz="1200">
                  <a:latin typeface="Calibri"/>
                  <a:ea typeface="Calibri"/>
                  <a:cs typeface="Calibri"/>
                  <a:sym typeface="Calibri"/>
                </a:rPr>
                <a:t> at how that trespassing leech stood amongst the house of Capulet. </a:t>
              </a:r>
              <a:r>
                <a:rPr lang="en-GB" sz="1200">
                  <a:highlight>
                    <a:srgbClr val="F3A1FF"/>
                  </a:highlight>
                  <a:latin typeface="Calibri"/>
                  <a:ea typeface="Calibri"/>
                  <a:cs typeface="Calibri"/>
                  <a:sym typeface="Calibri"/>
                </a:rPr>
                <a:t>I glared daggers at the Montague spawn</a:t>
              </a:r>
              <a:r>
                <a:rPr lang="en-GB" sz="1200">
                  <a:latin typeface="Calibri"/>
                  <a:ea typeface="Calibri"/>
                  <a:cs typeface="Calibri"/>
                  <a:sym typeface="Calibri"/>
                </a:rPr>
                <a:t> as my hand trembled with barely </a:t>
              </a:r>
              <a:r>
                <a:rPr lang="en-GB" sz="1200">
                  <a:latin typeface="Calibri"/>
                  <a:ea typeface="Calibri"/>
                  <a:cs typeface="Calibri"/>
                  <a:sym typeface="Calibri"/>
                </a:rPr>
                <a:t>controlled</a:t>
              </a:r>
              <a:r>
                <a:rPr lang="en-GB" sz="1200">
                  <a:latin typeface="Calibri"/>
                  <a:ea typeface="Calibri"/>
                  <a:cs typeface="Calibri"/>
                  <a:sym typeface="Calibri"/>
                </a:rPr>
                <a:t> fury.</a:t>
              </a:r>
              <a:endParaRPr sz="1200">
                <a:latin typeface="Calibri"/>
                <a:ea typeface="Calibri"/>
                <a:cs typeface="Calibri"/>
                <a:sym typeface="Calibri"/>
              </a:endParaRPr>
            </a:p>
          </p:txBody>
        </p:sp>
        <p:sp>
          <p:nvSpPr>
            <p:cNvPr id="2137" name="Google Shape;2137;p70"/>
            <p:cNvSpPr/>
            <p:nvPr/>
          </p:nvSpPr>
          <p:spPr>
            <a:xfrm>
              <a:off x="1754900" y="4124325"/>
              <a:ext cx="3312300" cy="7878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highlight>
                    <a:srgbClr val="F3A1FF"/>
                  </a:highlight>
                  <a:latin typeface="Calibri"/>
                  <a:ea typeface="Calibri"/>
                  <a:cs typeface="Calibri"/>
                  <a:sym typeface="Calibri"/>
                </a:rPr>
                <a:t>My blood boiled at the sight of him.</a:t>
              </a:r>
              <a:r>
                <a:rPr lang="en-GB" sz="1200">
                  <a:latin typeface="Calibri"/>
                  <a:ea typeface="Calibri"/>
                  <a:cs typeface="Calibri"/>
                  <a:sym typeface="Calibri"/>
                </a:rPr>
                <a:t> It was appalling that </a:t>
              </a:r>
              <a:r>
                <a:rPr lang="en-GB" sz="1200">
                  <a:highlight>
                    <a:srgbClr val="F3A1FF"/>
                  </a:highlight>
                  <a:latin typeface="Calibri"/>
                  <a:ea typeface="Calibri"/>
                  <a:cs typeface="Calibri"/>
                  <a:sym typeface="Calibri"/>
                </a:rPr>
                <a:t>he</a:t>
              </a:r>
              <a:r>
                <a:rPr lang="en-GB" sz="1200">
                  <a:highlight>
                    <a:srgbClr val="F3A1FF"/>
                  </a:highlight>
                  <a:latin typeface="Calibri"/>
                  <a:ea typeface="Calibri"/>
                  <a:cs typeface="Calibri"/>
                  <a:sym typeface="Calibri"/>
                </a:rPr>
                <a:t> struts across our candlelit hall like he owned this place.</a:t>
              </a:r>
              <a:r>
                <a:rPr lang="en-GB" sz="1200">
                  <a:latin typeface="Calibri"/>
                  <a:ea typeface="Calibri"/>
                  <a:cs typeface="Calibri"/>
                  <a:sym typeface="Calibri"/>
                </a:rPr>
                <a:t> That wretched Montague ought to be struck down for such a scornful act.</a:t>
              </a:r>
              <a:endParaRPr sz="1200">
                <a:latin typeface="Calibri"/>
                <a:ea typeface="Calibri"/>
                <a:cs typeface="Calibri"/>
                <a:sym typeface="Calibri"/>
              </a:endParaRPr>
            </a:p>
          </p:txBody>
        </p:sp>
        <p:sp>
          <p:nvSpPr>
            <p:cNvPr id="2138" name="Google Shape;2138;p70"/>
            <p:cNvSpPr/>
            <p:nvPr/>
          </p:nvSpPr>
          <p:spPr>
            <a:xfrm>
              <a:off x="1504725" y="2003450"/>
              <a:ext cx="1914600" cy="7878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highlight>
                    <a:srgbClr val="F3A1FF"/>
                  </a:highlight>
                  <a:latin typeface="Calibri"/>
                  <a:ea typeface="Calibri"/>
                  <a:cs typeface="Calibri"/>
                  <a:sym typeface="Calibri"/>
                </a:rPr>
                <a:t>Like twin suns of scorching wrath,</a:t>
              </a:r>
              <a:r>
                <a:rPr lang="en-GB" sz="1200">
                  <a:latin typeface="Calibri"/>
                  <a:ea typeface="Calibri"/>
                  <a:cs typeface="Calibri"/>
                  <a:sym typeface="Calibri"/>
                </a:rPr>
                <a:t> I scowled hatefully at how Romeo pranced about in the hall.</a:t>
              </a:r>
              <a:endParaRPr sz="1200">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9"/>
                                        </p:tgtEl>
                                        <p:attrNameLst>
                                          <p:attrName>style.visibility</p:attrName>
                                        </p:attrNameLst>
                                      </p:cBhvr>
                                      <p:to>
                                        <p:strVal val="visible"/>
                                      </p:to>
                                    </p:set>
                                    <p:animEffect filter="fade" transition="in">
                                      <p:cBhvr>
                                        <p:cTn dur="1000"/>
                                        <p:tgtEl>
                                          <p:spTgt spid="21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5"/>
                                        </p:tgtEl>
                                        <p:attrNameLst>
                                          <p:attrName>style.visibility</p:attrName>
                                        </p:attrNameLst>
                                      </p:cBhvr>
                                      <p:to>
                                        <p:strVal val="visible"/>
                                      </p:to>
                                    </p:set>
                                    <p:animEffect filter="fade" transition="in">
                                      <p:cBhvr>
                                        <p:cTn dur="1000"/>
                                        <p:tgtEl>
                                          <p:spTgt spid="2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2142" name="Shape 2142"/>
        <p:cNvGrpSpPr/>
        <p:nvPr/>
      </p:nvGrpSpPr>
      <p:grpSpPr>
        <a:xfrm>
          <a:off x="0" y="0"/>
          <a:ext cx="0" cy="0"/>
          <a:chOff x="0" y="0"/>
          <a:chExt cx="0" cy="0"/>
        </a:xfrm>
      </p:grpSpPr>
      <p:sp>
        <p:nvSpPr>
          <p:cNvPr id="2143" name="Google Shape;2143;p71"/>
          <p:cNvSpPr/>
          <p:nvPr/>
        </p:nvSpPr>
        <p:spPr>
          <a:xfrm>
            <a:off x="5174925" y="586625"/>
            <a:ext cx="3969000" cy="4556700"/>
          </a:xfrm>
          <a:prstGeom prst="rect">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144" name="Google Shape;2144;p71"/>
          <p:cNvPicPr preferRelativeResize="0"/>
          <p:nvPr/>
        </p:nvPicPr>
        <p:blipFill>
          <a:blip r:embed="rId3">
            <a:alphaModFix/>
          </a:blip>
          <a:stretch>
            <a:fillRect/>
          </a:stretch>
        </p:blipFill>
        <p:spPr>
          <a:xfrm>
            <a:off x="2136924" y="1153314"/>
            <a:ext cx="4870124" cy="3356162"/>
          </a:xfrm>
          <a:prstGeom prst="rect">
            <a:avLst/>
          </a:prstGeom>
          <a:noFill/>
          <a:ln>
            <a:noFill/>
          </a:ln>
        </p:spPr>
      </p:pic>
      <p:sp>
        <p:nvSpPr>
          <p:cNvPr id="2145" name="Google Shape;2145;p71"/>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Scene V: Developing Imagery</a:t>
            </a:r>
            <a:endParaRPr sz="3300">
              <a:solidFill>
                <a:schemeClr val="dk1"/>
              </a:solidFill>
              <a:latin typeface="Eagle Lake"/>
              <a:ea typeface="Eagle Lake"/>
              <a:cs typeface="Eagle Lake"/>
              <a:sym typeface="Eagle Lake"/>
            </a:endParaRPr>
          </a:p>
        </p:txBody>
      </p:sp>
      <p:sp>
        <p:nvSpPr>
          <p:cNvPr id="2146" name="Google Shape;2146;p71"/>
          <p:cNvSpPr/>
          <p:nvPr/>
        </p:nvSpPr>
        <p:spPr>
          <a:xfrm>
            <a:off x="1923888" y="831500"/>
            <a:ext cx="5296200" cy="554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chemeClr val="dk1"/>
                </a:solidFill>
                <a:latin typeface="Bricolage Grotesque"/>
                <a:ea typeface="Bricolage Grotesque"/>
                <a:cs typeface="Bricolage Grotesque"/>
                <a:sym typeface="Bricolage Grotesque"/>
              </a:rPr>
              <a:t>How would you describe Tybalt’s current state? </a:t>
            </a:r>
            <a:endParaRPr b="1">
              <a:solidFill>
                <a:schemeClr val="dk1"/>
              </a:solidFill>
              <a:latin typeface="Bricolage Grotesque"/>
              <a:ea typeface="Bricolage Grotesque"/>
              <a:cs typeface="Bricolage Grotesque"/>
              <a:sym typeface="Bricolage Grotesque"/>
            </a:endParaRPr>
          </a:p>
          <a:p>
            <a:pPr indent="0" lvl="0" marL="0" rtl="0" algn="ctr">
              <a:spcBef>
                <a:spcPts val="0"/>
              </a:spcBef>
              <a:spcAft>
                <a:spcPts val="0"/>
              </a:spcAft>
              <a:buNone/>
            </a:pPr>
            <a:r>
              <a:rPr lang="en-GB" sz="1300">
                <a:solidFill>
                  <a:schemeClr val="dk1"/>
                </a:solidFill>
                <a:latin typeface="Bricolage Grotesque SemiBold"/>
                <a:ea typeface="Bricolage Grotesque SemiBold"/>
                <a:cs typeface="Bricolage Grotesque SemiBold"/>
                <a:sym typeface="Bricolage Grotesque SemiBold"/>
              </a:rPr>
              <a:t>What has changed in his behaviour? What words come to mind?</a:t>
            </a:r>
            <a:endParaRPr b="1">
              <a:latin typeface="Bricolage Grotesque"/>
              <a:ea typeface="Bricolage Grotesque"/>
              <a:cs typeface="Bricolage Grotesque"/>
              <a:sym typeface="Bricolage Grotesque"/>
            </a:endParaRPr>
          </a:p>
        </p:txBody>
      </p:sp>
      <p:sp>
        <p:nvSpPr>
          <p:cNvPr id="2147" name="Google Shape;2147;p71"/>
          <p:cNvSpPr txBox="1"/>
          <p:nvPr/>
        </p:nvSpPr>
        <p:spPr>
          <a:xfrm>
            <a:off x="0" y="670375"/>
            <a:ext cx="1923900" cy="8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980000"/>
                </a:solidFill>
                <a:latin typeface="Bricolage Grotesque"/>
                <a:ea typeface="Bricolage Grotesque"/>
                <a:cs typeface="Bricolage Grotesque"/>
                <a:sym typeface="Bricolage Grotesque"/>
              </a:rPr>
              <a:t>Tybalt’s Uncle, Lord Capulet is now furious that he will not leave Romeo be.</a:t>
            </a:r>
            <a:endParaRPr b="1" sz="1200">
              <a:solidFill>
                <a:srgbClr val="980000"/>
              </a:solidFill>
              <a:latin typeface="Bricolage Grotesque"/>
              <a:ea typeface="Bricolage Grotesque"/>
              <a:cs typeface="Bricolage Grotesque"/>
              <a:sym typeface="Bricolage Grotesque"/>
            </a:endParaRPr>
          </a:p>
        </p:txBody>
      </p:sp>
      <p:sp>
        <p:nvSpPr>
          <p:cNvPr id="2148" name="Google Shape;2148;p71"/>
          <p:cNvSpPr/>
          <p:nvPr/>
        </p:nvSpPr>
        <p:spPr>
          <a:xfrm>
            <a:off x="372600" y="1671638"/>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Fearful</a:t>
            </a:r>
            <a:endParaRPr sz="1500"/>
          </a:p>
        </p:txBody>
      </p:sp>
      <p:sp>
        <p:nvSpPr>
          <p:cNvPr id="2149" name="Google Shape;2149;p71"/>
          <p:cNvSpPr/>
          <p:nvPr/>
        </p:nvSpPr>
        <p:spPr>
          <a:xfrm>
            <a:off x="7243575" y="3341225"/>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Shocked</a:t>
            </a:r>
            <a:endParaRPr sz="1500"/>
          </a:p>
        </p:txBody>
      </p:sp>
      <p:sp>
        <p:nvSpPr>
          <p:cNvPr id="2150" name="Google Shape;2150;p71"/>
          <p:cNvSpPr/>
          <p:nvPr/>
        </p:nvSpPr>
        <p:spPr>
          <a:xfrm>
            <a:off x="6935150" y="1671650"/>
            <a:ext cx="1275000" cy="345300"/>
          </a:xfrm>
          <a:prstGeom prst="roundRect">
            <a:avLst>
              <a:gd fmla="val 34451" name="adj"/>
            </a:avLst>
          </a:prstGeom>
          <a:solidFill>
            <a:srgbClr val="FFFF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500"/>
              <a:t>Nervous</a:t>
            </a:r>
            <a:endParaRPr sz="1500"/>
          </a:p>
        </p:txBody>
      </p:sp>
      <p:sp>
        <p:nvSpPr>
          <p:cNvPr id="2151" name="Google Shape;2151;p71"/>
          <p:cNvSpPr txBox="1"/>
          <p:nvPr/>
        </p:nvSpPr>
        <p:spPr>
          <a:xfrm>
            <a:off x="2269188" y="4042700"/>
            <a:ext cx="4605600" cy="45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rgbClr val="FF0000"/>
                </a:solidFill>
                <a:highlight>
                  <a:schemeClr val="lt1"/>
                </a:highlight>
                <a:latin typeface="Calibri"/>
                <a:ea typeface="Calibri"/>
                <a:cs typeface="Calibri"/>
                <a:sym typeface="Calibri"/>
              </a:rPr>
              <a:t>Remember, you are writing as Tybalt! First Person!</a:t>
            </a:r>
            <a:endParaRPr b="1" sz="1600">
              <a:solidFill>
                <a:srgbClr val="FF0000"/>
              </a:solidFill>
              <a:highlight>
                <a:schemeClr val="lt1"/>
              </a:highlight>
              <a:latin typeface="Calibri"/>
              <a:ea typeface="Calibri"/>
              <a:cs typeface="Calibri"/>
              <a:sym typeface="Calibri"/>
            </a:endParaRPr>
          </a:p>
        </p:txBody>
      </p:sp>
      <p:grpSp>
        <p:nvGrpSpPr>
          <p:cNvPr id="2152" name="Google Shape;2152;p71"/>
          <p:cNvGrpSpPr/>
          <p:nvPr/>
        </p:nvGrpSpPr>
        <p:grpSpPr>
          <a:xfrm>
            <a:off x="13595030" y="849968"/>
            <a:ext cx="3862353" cy="2311664"/>
            <a:chOff x="865416" y="8333113"/>
            <a:chExt cx="4397533" cy="2631975"/>
          </a:xfrm>
        </p:grpSpPr>
        <p:grpSp>
          <p:nvGrpSpPr>
            <p:cNvPr id="2153" name="Google Shape;2153;p71"/>
            <p:cNvGrpSpPr/>
            <p:nvPr/>
          </p:nvGrpSpPr>
          <p:grpSpPr>
            <a:xfrm>
              <a:off x="1647195" y="8432822"/>
              <a:ext cx="3615754" cy="2532267"/>
              <a:chOff x="273250" y="2694000"/>
              <a:chExt cx="10131000" cy="7253700"/>
            </a:xfrm>
          </p:grpSpPr>
          <p:sp>
            <p:nvSpPr>
              <p:cNvPr id="2154" name="Google Shape;2154;p71"/>
              <p:cNvSpPr/>
              <p:nvPr/>
            </p:nvSpPr>
            <p:spPr>
              <a:xfrm>
                <a:off x="273250" y="2694000"/>
                <a:ext cx="10131000" cy="7253700"/>
              </a:xfrm>
              <a:prstGeom prst="rect">
                <a:avLst/>
              </a:prstGeom>
              <a:solidFill>
                <a:srgbClr val="F6A9D8"/>
              </a:solidFill>
              <a:ln cap="flat" cmpd="sng" w="16725">
                <a:solidFill>
                  <a:srgbClr val="1F497D"/>
                </a:solidFill>
                <a:prstDash val="solid"/>
                <a:round/>
                <a:headEnd len="sm" w="sm" type="none"/>
                <a:tailEnd len="sm" w="sm" type="none"/>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nvGrpSpPr>
              <p:cNvPr id="2155" name="Google Shape;2155;p71"/>
              <p:cNvGrpSpPr/>
              <p:nvPr/>
            </p:nvGrpSpPr>
            <p:grpSpPr>
              <a:xfrm>
                <a:off x="379700" y="2838150"/>
                <a:ext cx="4821450" cy="6965400"/>
                <a:chOff x="379700" y="2838150"/>
                <a:chExt cx="4821450" cy="6965400"/>
              </a:xfrm>
            </p:grpSpPr>
            <p:pic>
              <p:nvPicPr>
                <p:cNvPr id="2156" name="Google Shape;2156;p71"/>
                <p:cNvPicPr preferRelativeResize="0"/>
                <p:nvPr/>
              </p:nvPicPr>
              <p:blipFill rotWithShape="1">
                <a:blip r:embed="rId4">
                  <a:alphaModFix/>
                </a:blip>
                <a:srcRect b="0" l="0" r="2181" t="0"/>
                <a:stretch/>
              </p:blipFill>
              <p:spPr>
                <a:xfrm>
                  <a:off x="379700" y="2838155"/>
                  <a:ext cx="4821450" cy="6965383"/>
                </a:xfrm>
                <a:prstGeom prst="rect">
                  <a:avLst/>
                </a:prstGeom>
                <a:noFill/>
                <a:ln>
                  <a:noFill/>
                </a:ln>
              </p:spPr>
            </p:pic>
            <p:sp>
              <p:nvSpPr>
                <p:cNvPr id="2157" name="Google Shape;2157;p71"/>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nvGrpSpPr>
              <p:cNvPr id="2158" name="Google Shape;2158;p71"/>
              <p:cNvGrpSpPr/>
              <p:nvPr/>
            </p:nvGrpSpPr>
            <p:grpSpPr>
              <a:xfrm>
                <a:off x="5337325" y="2838150"/>
                <a:ext cx="4929175" cy="6965400"/>
                <a:chOff x="379700" y="2838150"/>
                <a:chExt cx="4929175" cy="6965400"/>
              </a:xfrm>
            </p:grpSpPr>
            <p:pic>
              <p:nvPicPr>
                <p:cNvPr id="2159" name="Google Shape;2159;p71"/>
                <p:cNvPicPr preferRelativeResize="0"/>
                <p:nvPr/>
              </p:nvPicPr>
              <p:blipFill>
                <a:blip r:embed="rId4">
                  <a:alphaModFix/>
                </a:blip>
                <a:stretch>
                  <a:fillRect/>
                </a:stretch>
              </p:blipFill>
              <p:spPr>
                <a:xfrm>
                  <a:off x="379700" y="2838155"/>
                  <a:ext cx="4929175" cy="6965383"/>
                </a:xfrm>
                <a:prstGeom prst="rect">
                  <a:avLst/>
                </a:prstGeom>
                <a:noFill/>
                <a:ln>
                  <a:noFill/>
                </a:ln>
              </p:spPr>
            </p:pic>
            <p:sp>
              <p:nvSpPr>
                <p:cNvPr id="2160" name="Google Shape;2160;p71"/>
                <p:cNvSpPr/>
                <p:nvPr/>
              </p:nvSpPr>
              <p:spPr>
                <a:xfrm>
                  <a:off x="963450" y="2838150"/>
                  <a:ext cx="31800" cy="6965400"/>
                </a:xfrm>
                <a:prstGeom prst="rect">
                  <a:avLst/>
                </a:prstGeom>
                <a:solidFill>
                  <a:srgbClr val="FF0000"/>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grpSp>
        <p:sp>
          <p:nvSpPr>
            <p:cNvPr id="2161" name="Google Shape;2161;p71"/>
            <p:cNvSpPr/>
            <p:nvPr/>
          </p:nvSpPr>
          <p:spPr>
            <a:xfrm rot="407283">
              <a:off x="901206" y="8382411"/>
              <a:ext cx="873120" cy="658004"/>
            </a:xfrm>
            <a:prstGeom prst="rightArrow">
              <a:avLst>
                <a:gd fmla="val 50000" name="adj1"/>
                <a:gd fmla="val 50000" name="adj2"/>
              </a:avLst>
            </a:prstGeom>
            <a:solidFill>
              <a:srgbClr val="FF00FF"/>
            </a:solidFill>
            <a:ln>
              <a:noFill/>
            </a:ln>
          </p:spPr>
          <p:txBody>
            <a:bodyPr anchorCtr="0" anchor="ctr" bIns="80300" lIns="80300" spcFirstLastPara="1" rIns="80300" wrap="square" tIns="80300">
              <a:noAutofit/>
            </a:bodyPr>
            <a:lstStyle/>
            <a:p>
              <a:pPr indent="0" lvl="0" marL="0" rtl="0" algn="ctr">
                <a:spcBef>
                  <a:spcPts val="0"/>
                </a:spcBef>
                <a:spcAft>
                  <a:spcPts val="0"/>
                </a:spcAft>
                <a:buNone/>
              </a:pPr>
              <a:r>
                <a:t/>
              </a:r>
              <a:endParaRPr sz="1230">
                <a:latin typeface="Calibri"/>
                <a:ea typeface="Calibri"/>
                <a:cs typeface="Calibri"/>
                <a:sym typeface="Calibri"/>
              </a:endParaRPr>
            </a:p>
          </p:txBody>
        </p:sp>
      </p:grpSp>
      <p:sp>
        <p:nvSpPr>
          <p:cNvPr id="2162" name="Google Shape;2162;p71"/>
          <p:cNvSpPr txBox="1"/>
          <p:nvPr/>
        </p:nvSpPr>
        <p:spPr>
          <a:xfrm>
            <a:off x="161375" y="2046075"/>
            <a:ext cx="10896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scared</a:t>
            </a:r>
            <a:endParaRPr sz="1500">
              <a:solidFill>
                <a:srgbClr val="7F6000"/>
              </a:solidFill>
            </a:endParaRPr>
          </a:p>
          <a:p>
            <a:pPr indent="0" lvl="0" marL="0" marR="0" rtl="0" algn="l">
              <a:spcBef>
                <a:spcPts val="0"/>
              </a:spcBef>
              <a:spcAft>
                <a:spcPts val="0"/>
              </a:spcAft>
              <a:buNone/>
            </a:pPr>
            <a:r>
              <a:rPr lang="en-GB" sz="1500">
                <a:solidFill>
                  <a:srgbClr val="7F6000"/>
                </a:solidFill>
              </a:rPr>
              <a:t>afraid</a:t>
            </a:r>
            <a:endParaRPr sz="1500">
              <a:solidFill>
                <a:srgbClr val="7F6000"/>
              </a:solidFill>
            </a:endParaRPr>
          </a:p>
        </p:txBody>
      </p:sp>
      <p:sp>
        <p:nvSpPr>
          <p:cNvPr id="2163" name="Google Shape;2163;p71"/>
          <p:cNvSpPr txBox="1"/>
          <p:nvPr/>
        </p:nvSpPr>
        <p:spPr>
          <a:xfrm>
            <a:off x="7318288" y="2087900"/>
            <a:ext cx="15087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embarrassed</a:t>
            </a:r>
            <a:endParaRPr sz="1500">
              <a:solidFill>
                <a:srgbClr val="7F6000"/>
              </a:solidFill>
            </a:endParaRPr>
          </a:p>
          <a:p>
            <a:pPr indent="0" lvl="0" marL="0" marR="0" rtl="0" algn="l">
              <a:spcBef>
                <a:spcPts val="0"/>
              </a:spcBef>
              <a:spcAft>
                <a:spcPts val="0"/>
              </a:spcAft>
              <a:buNone/>
            </a:pPr>
            <a:r>
              <a:rPr lang="en-GB" sz="1500">
                <a:solidFill>
                  <a:srgbClr val="7F6000"/>
                </a:solidFill>
              </a:rPr>
              <a:t>apprehensive</a:t>
            </a:r>
            <a:endParaRPr sz="1500">
              <a:solidFill>
                <a:srgbClr val="7F6000"/>
              </a:solidFill>
            </a:endParaRPr>
          </a:p>
        </p:txBody>
      </p:sp>
      <p:sp>
        <p:nvSpPr>
          <p:cNvPr id="2164" name="Google Shape;2164;p71"/>
          <p:cNvSpPr txBox="1"/>
          <p:nvPr/>
        </p:nvSpPr>
        <p:spPr>
          <a:xfrm>
            <a:off x="6940263" y="3760175"/>
            <a:ext cx="1329300" cy="5547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500">
                <a:solidFill>
                  <a:srgbClr val="7F6000"/>
                </a:solidFill>
              </a:rPr>
              <a:t>surprised</a:t>
            </a:r>
            <a:endParaRPr sz="1500">
              <a:solidFill>
                <a:srgbClr val="7F6000"/>
              </a:solidFill>
            </a:endParaRPr>
          </a:p>
          <a:p>
            <a:pPr indent="0" lvl="0" marL="0" marR="0" rtl="0" algn="l">
              <a:spcBef>
                <a:spcPts val="0"/>
              </a:spcBef>
              <a:spcAft>
                <a:spcPts val="0"/>
              </a:spcAft>
              <a:buNone/>
            </a:pPr>
            <a:r>
              <a:rPr lang="en-GB" sz="1500">
                <a:solidFill>
                  <a:srgbClr val="7F6000"/>
                </a:solidFill>
              </a:rPr>
              <a:t>stunned</a:t>
            </a:r>
            <a:endParaRPr sz="1500">
              <a:solidFill>
                <a:srgbClr val="7F6000"/>
              </a:solidFill>
            </a:endParaRPr>
          </a:p>
        </p:txBody>
      </p:sp>
      <p:sp>
        <p:nvSpPr>
          <p:cNvPr id="2165" name="Google Shape;2165;p71"/>
          <p:cNvSpPr/>
          <p:nvPr/>
        </p:nvSpPr>
        <p:spPr>
          <a:xfrm>
            <a:off x="249000" y="2838450"/>
            <a:ext cx="2020200" cy="1848000"/>
          </a:xfrm>
          <a:prstGeom prst="foldedCorner">
            <a:avLst>
              <a:gd fmla="val 21181" name="adj"/>
            </a:avLst>
          </a:prstGeom>
          <a:solidFill>
            <a:srgbClr val="FFE599"/>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300">
                <a:latin typeface="Calibri"/>
                <a:ea typeface="Calibri"/>
                <a:cs typeface="Calibri"/>
                <a:sym typeface="Calibri"/>
              </a:rPr>
              <a:t>Why does Tybalt’s confidence and violent nature suddenly change?</a:t>
            </a:r>
            <a:endParaRPr b="1" sz="1300">
              <a:latin typeface="Calibri"/>
              <a:ea typeface="Calibri"/>
              <a:cs typeface="Calibri"/>
              <a:sym typeface="Calibri"/>
            </a:endParaRPr>
          </a:p>
          <a:p>
            <a:pPr indent="0" lvl="0" marL="0" rtl="0" algn="l">
              <a:spcBef>
                <a:spcPts val="0"/>
              </a:spcBef>
              <a:spcAft>
                <a:spcPts val="0"/>
              </a:spcAft>
              <a:buNone/>
            </a:pPr>
            <a:r>
              <a:t/>
            </a:r>
            <a:endParaRPr b="1" sz="1300">
              <a:latin typeface="Calibri"/>
              <a:ea typeface="Calibri"/>
              <a:cs typeface="Calibri"/>
              <a:sym typeface="Calibri"/>
            </a:endParaRPr>
          </a:p>
          <a:p>
            <a:pPr indent="0" lvl="0" marL="0" rtl="0" algn="l">
              <a:spcBef>
                <a:spcPts val="0"/>
              </a:spcBef>
              <a:spcAft>
                <a:spcPts val="0"/>
              </a:spcAft>
              <a:buNone/>
            </a:pPr>
            <a:r>
              <a:rPr b="1" lang="en-GB" sz="1300">
                <a:latin typeface="Calibri"/>
                <a:ea typeface="Calibri"/>
                <a:cs typeface="Calibri"/>
                <a:sym typeface="Calibri"/>
              </a:rPr>
              <a:t>Describe why he–a man that would dare challenge and fight anyone</a:t>
            </a:r>
            <a:r>
              <a:rPr b="1" lang="en-GB" sz="1300">
                <a:solidFill>
                  <a:schemeClr val="dk1"/>
                </a:solidFill>
                <a:latin typeface="Calibri"/>
                <a:ea typeface="Calibri"/>
                <a:cs typeface="Calibri"/>
                <a:sym typeface="Calibri"/>
              </a:rPr>
              <a:t>–i</a:t>
            </a:r>
            <a:r>
              <a:rPr b="1" lang="en-GB" sz="1300">
                <a:latin typeface="Calibri"/>
                <a:ea typeface="Calibri"/>
                <a:cs typeface="Calibri"/>
                <a:sym typeface="Calibri"/>
              </a:rPr>
              <a:t>s suddenly scared!</a:t>
            </a:r>
            <a:endParaRPr b="1" sz="13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2169" name="Shape 2169"/>
        <p:cNvGrpSpPr/>
        <p:nvPr/>
      </p:nvGrpSpPr>
      <p:grpSpPr>
        <a:xfrm>
          <a:off x="0" y="0"/>
          <a:ext cx="0" cy="0"/>
          <a:chOff x="0" y="0"/>
          <a:chExt cx="0" cy="0"/>
        </a:xfrm>
      </p:grpSpPr>
      <p:pic>
        <p:nvPicPr>
          <p:cNvPr id="2170" name="Google Shape;2170;p72"/>
          <p:cNvPicPr preferRelativeResize="0"/>
          <p:nvPr/>
        </p:nvPicPr>
        <p:blipFill rotWithShape="1">
          <a:blip r:embed="rId3">
            <a:alphaModFix/>
          </a:blip>
          <a:srcRect b="0" l="0" r="3772" t="0"/>
          <a:stretch/>
        </p:blipFill>
        <p:spPr>
          <a:xfrm>
            <a:off x="0" y="2057400"/>
            <a:ext cx="5233375" cy="3086100"/>
          </a:xfrm>
          <a:prstGeom prst="rect">
            <a:avLst/>
          </a:prstGeom>
          <a:noFill/>
          <a:ln>
            <a:noFill/>
          </a:ln>
        </p:spPr>
      </p:pic>
      <p:sp>
        <p:nvSpPr>
          <p:cNvPr id="2171" name="Google Shape;2171;p72"/>
          <p:cNvSpPr/>
          <p:nvPr/>
        </p:nvSpPr>
        <p:spPr>
          <a:xfrm>
            <a:off x="159775" y="1346650"/>
            <a:ext cx="4962900" cy="860700"/>
          </a:xfrm>
          <a:prstGeom prst="roundRect">
            <a:avLst>
              <a:gd fmla="val 24845" name="adj"/>
            </a:avLst>
          </a:prstGeom>
          <a:solidFill>
            <a:srgbClr val="F4CCC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What might be some of the emotions that Tybalt feels?</a:t>
            </a:r>
            <a:endParaRPr>
              <a:latin typeface="Calibri"/>
              <a:ea typeface="Calibri"/>
              <a:cs typeface="Calibri"/>
              <a:sym typeface="Calibri"/>
            </a:endParaRPr>
          </a:p>
          <a:p>
            <a:pPr indent="0" lvl="0" marL="0" rtl="0" algn="ctr">
              <a:spcBef>
                <a:spcPts val="0"/>
              </a:spcBef>
              <a:spcAft>
                <a:spcPts val="0"/>
              </a:spcAft>
              <a:buNone/>
            </a:pPr>
            <a:r>
              <a:rPr lang="en-GB">
                <a:latin typeface="Calibri"/>
                <a:ea typeface="Calibri"/>
                <a:cs typeface="Calibri"/>
                <a:sym typeface="Calibri"/>
              </a:rPr>
              <a:t>What does Tybalt understand about the situation?</a:t>
            </a:r>
            <a:endParaRPr>
              <a:latin typeface="Calibri"/>
              <a:ea typeface="Calibri"/>
              <a:cs typeface="Calibri"/>
              <a:sym typeface="Calibri"/>
            </a:endParaRPr>
          </a:p>
          <a:p>
            <a:pPr indent="0" lvl="0" marL="0" rtl="0" algn="ctr">
              <a:spcBef>
                <a:spcPts val="0"/>
              </a:spcBef>
              <a:spcAft>
                <a:spcPts val="0"/>
              </a:spcAft>
              <a:buNone/>
            </a:pPr>
            <a:r>
              <a:rPr lang="en-GB">
                <a:latin typeface="Calibri"/>
                <a:ea typeface="Calibri"/>
                <a:cs typeface="Calibri"/>
                <a:sym typeface="Calibri"/>
              </a:rPr>
              <a:t>What meaningful events in the play is the moment linked to?</a:t>
            </a:r>
            <a:endParaRPr>
              <a:latin typeface="Calibri"/>
              <a:ea typeface="Calibri"/>
              <a:cs typeface="Calibri"/>
              <a:sym typeface="Calibri"/>
            </a:endParaRPr>
          </a:p>
        </p:txBody>
      </p:sp>
      <p:sp>
        <p:nvSpPr>
          <p:cNvPr id="2172" name="Google Shape;2172;p72"/>
          <p:cNvSpPr/>
          <p:nvPr/>
        </p:nvSpPr>
        <p:spPr>
          <a:xfrm>
            <a:off x="152100" y="792594"/>
            <a:ext cx="4962900" cy="447300"/>
          </a:xfrm>
          <a:prstGeom prst="rect">
            <a:avLst/>
          </a:prstGeom>
          <a:solidFill>
            <a:srgbClr val="EA9999"/>
          </a:solidFill>
          <a:ln cap="flat" cmpd="sng" w="28575">
            <a:solidFill>
              <a:srgbClr val="FF3A3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chemeClr val="dk1"/>
                </a:solidFill>
                <a:latin typeface="Calibri"/>
                <a:ea typeface="Calibri"/>
                <a:cs typeface="Calibri"/>
                <a:sym typeface="Calibri"/>
              </a:rPr>
              <a:t>I am Tybalt at the moment where he writes a Diary after the Capulet Feast where he spots Romeo </a:t>
            </a:r>
            <a:r>
              <a:rPr lang="en-GB">
                <a:solidFill>
                  <a:schemeClr val="dk1"/>
                </a:solidFill>
                <a:latin typeface="Calibri"/>
                <a:ea typeface="Calibri"/>
                <a:cs typeface="Calibri"/>
                <a:sym typeface="Calibri"/>
              </a:rPr>
              <a:t>(Act 1, Scene 5)</a:t>
            </a:r>
            <a:endParaRPr b="1">
              <a:latin typeface="Calibri"/>
              <a:ea typeface="Calibri"/>
              <a:cs typeface="Calibri"/>
              <a:sym typeface="Calibri"/>
            </a:endParaRPr>
          </a:p>
        </p:txBody>
      </p:sp>
      <p:cxnSp>
        <p:nvCxnSpPr>
          <p:cNvPr id="2173" name="Google Shape;2173;p72"/>
          <p:cNvCxnSpPr>
            <a:endCxn id="2174" idx="1"/>
          </p:cNvCxnSpPr>
          <p:nvPr/>
        </p:nvCxnSpPr>
        <p:spPr>
          <a:xfrm flipH="1" rot="10800000">
            <a:off x="4780050" y="2047825"/>
            <a:ext cx="453300" cy="1185300"/>
          </a:xfrm>
          <a:prstGeom prst="straightConnector1">
            <a:avLst/>
          </a:prstGeom>
          <a:noFill/>
          <a:ln cap="flat" cmpd="sng" w="38100">
            <a:solidFill>
              <a:srgbClr val="FF00FF"/>
            </a:solidFill>
            <a:prstDash val="solid"/>
            <a:round/>
            <a:headEnd len="med" w="med" type="stealth"/>
            <a:tailEnd len="med" w="med" type="none"/>
          </a:ln>
        </p:spPr>
      </p:cxnSp>
      <p:sp>
        <p:nvSpPr>
          <p:cNvPr id="2174" name="Google Shape;2174;p72"/>
          <p:cNvSpPr txBox="1"/>
          <p:nvPr/>
        </p:nvSpPr>
        <p:spPr>
          <a:xfrm>
            <a:off x="5233350" y="1557625"/>
            <a:ext cx="3776100" cy="980400"/>
          </a:xfrm>
          <a:prstGeom prst="rect">
            <a:avLst/>
          </a:prstGeom>
          <a:solidFill>
            <a:srgbClr val="FFF2CC"/>
          </a:solidFill>
          <a:ln cap="flat" cmpd="sng" w="2857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174625" lvl="0" marL="180000" rtl="0" algn="l">
              <a:spcBef>
                <a:spcPts val="0"/>
              </a:spcBef>
              <a:spcAft>
                <a:spcPts val="0"/>
              </a:spcAft>
              <a:buClr>
                <a:schemeClr val="dk1"/>
              </a:buClr>
              <a:buSzPts val="1400"/>
              <a:buFont typeface="Calibri"/>
              <a:buChar char="●"/>
            </a:pPr>
            <a:r>
              <a:rPr lang="en-GB">
                <a:solidFill>
                  <a:schemeClr val="dk1"/>
                </a:solidFill>
                <a:latin typeface="Calibri"/>
                <a:ea typeface="Calibri"/>
                <a:cs typeface="Calibri"/>
                <a:sym typeface="Calibri"/>
              </a:rPr>
              <a:t>Tribal loyalty to the Capulets</a:t>
            </a:r>
            <a:endParaRPr>
              <a:solidFill>
                <a:schemeClr val="dk1"/>
              </a:solidFill>
              <a:latin typeface="Calibri"/>
              <a:ea typeface="Calibri"/>
              <a:cs typeface="Calibri"/>
              <a:sym typeface="Calibri"/>
            </a:endParaRPr>
          </a:p>
          <a:p>
            <a:pPr indent="-174625" lvl="0" marL="180000" rtl="0" algn="l">
              <a:spcBef>
                <a:spcPts val="0"/>
              </a:spcBef>
              <a:spcAft>
                <a:spcPts val="0"/>
              </a:spcAft>
              <a:buClr>
                <a:schemeClr val="dk1"/>
              </a:buClr>
              <a:buSzPts val="1400"/>
              <a:buFont typeface="Calibri"/>
              <a:buChar char="●"/>
            </a:pPr>
            <a:r>
              <a:rPr lang="en-GB">
                <a:solidFill>
                  <a:schemeClr val="dk1"/>
                </a:solidFill>
                <a:latin typeface="Calibri"/>
                <a:ea typeface="Calibri"/>
                <a:cs typeface="Calibri"/>
                <a:sym typeface="Calibri"/>
              </a:rPr>
              <a:t>Obsession with martial skill</a:t>
            </a:r>
            <a:endParaRPr>
              <a:solidFill>
                <a:schemeClr val="dk1"/>
              </a:solidFill>
              <a:latin typeface="Calibri"/>
              <a:ea typeface="Calibri"/>
              <a:cs typeface="Calibri"/>
              <a:sym typeface="Calibri"/>
            </a:endParaRPr>
          </a:p>
          <a:p>
            <a:pPr indent="-174625" lvl="0" marL="180000" rtl="0" algn="l">
              <a:spcBef>
                <a:spcPts val="0"/>
              </a:spcBef>
              <a:spcAft>
                <a:spcPts val="0"/>
              </a:spcAft>
              <a:buClr>
                <a:schemeClr val="dk1"/>
              </a:buClr>
              <a:buSzPts val="1400"/>
              <a:buFont typeface="Calibri"/>
              <a:buChar char="●"/>
            </a:pPr>
            <a:r>
              <a:rPr lang="en-GB">
                <a:solidFill>
                  <a:schemeClr val="dk1"/>
                </a:solidFill>
                <a:latin typeface="Calibri"/>
                <a:ea typeface="Calibri"/>
                <a:cs typeface="Calibri"/>
                <a:sym typeface="Calibri"/>
              </a:rPr>
              <a:t>(Warrior archetype - Quick to Anger, Violent, obsession with his own version of honor)</a:t>
            </a:r>
            <a:endParaRPr>
              <a:solidFill>
                <a:schemeClr val="dk1"/>
              </a:solidFill>
              <a:latin typeface="Calibri"/>
              <a:ea typeface="Calibri"/>
              <a:cs typeface="Calibri"/>
              <a:sym typeface="Calibri"/>
            </a:endParaRPr>
          </a:p>
        </p:txBody>
      </p:sp>
      <p:sp>
        <p:nvSpPr>
          <p:cNvPr id="2175" name="Google Shape;2175;p72"/>
          <p:cNvSpPr txBox="1"/>
          <p:nvPr/>
        </p:nvSpPr>
        <p:spPr>
          <a:xfrm>
            <a:off x="5233350" y="2591654"/>
            <a:ext cx="3776100" cy="775500"/>
          </a:xfrm>
          <a:prstGeom prst="rect">
            <a:avLst/>
          </a:prstGeom>
          <a:solidFill>
            <a:srgbClr val="FFF2CC"/>
          </a:solidFill>
          <a:ln cap="flat" cmpd="sng" w="2857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dk1"/>
                </a:solidFill>
                <a:latin typeface="Calibri"/>
                <a:ea typeface="Calibri"/>
                <a:cs typeface="Calibri"/>
                <a:sym typeface="Calibri"/>
              </a:rPr>
              <a:t>Unwilling to accept the Prince’s decree of not fighting in the streets, as he believes he should fight any Montague on sight</a:t>
            </a:r>
            <a:endParaRPr>
              <a:solidFill>
                <a:schemeClr val="dk1"/>
              </a:solidFill>
              <a:latin typeface="Calibri"/>
              <a:ea typeface="Calibri"/>
              <a:cs typeface="Calibri"/>
              <a:sym typeface="Calibri"/>
            </a:endParaRPr>
          </a:p>
        </p:txBody>
      </p:sp>
      <p:cxnSp>
        <p:nvCxnSpPr>
          <p:cNvPr id="2176" name="Google Shape;2176;p72"/>
          <p:cNvCxnSpPr>
            <a:endCxn id="2175" idx="1"/>
          </p:cNvCxnSpPr>
          <p:nvPr/>
        </p:nvCxnSpPr>
        <p:spPr>
          <a:xfrm flipH="1" rot="10800000">
            <a:off x="4768950" y="2979404"/>
            <a:ext cx="464400" cy="639600"/>
          </a:xfrm>
          <a:prstGeom prst="straightConnector1">
            <a:avLst/>
          </a:prstGeom>
          <a:noFill/>
          <a:ln cap="flat" cmpd="sng" w="38100">
            <a:solidFill>
              <a:srgbClr val="FF00FF"/>
            </a:solidFill>
            <a:prstDash val="solid"/>
            <a:round/>
            <a:headEnd len="med" w="med" type="stealth"/>
            <a:tailEnd len="med" w="med" type="none"/>
          </a:ln>
        </p:spPr>
      </p:cxnSp>
      <p:sp>
        <p:nvSpPr>
          <p:cNvPr id="2177" name="Google Shape;2177;p72"/>
          <p:cNvSpPr txBox="1"/>
          <p:nvPr/>
        </p:nvSpPr>
        <p:spPr>
          <a:xfrm>
            <a:off x="5233350" y="3420776"/>
            <a:ext cx="3776100" cy="639600"/>
          </a:xfrm>
          <a:prstGeom prst="rect">
            <a:avLst/>
          </a:prstGeom>
          <a:solidFill>
            <a:srgbClr val="FFF2CC"/>
          </a:solidFill>
          <a:ln cap="flat" cmpd="sng" w="2857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dk1"/>
                </a:solidFill>
                <a:latin typeface="Calibri"/>
                <a:ea typeface="Calibri"/>
                <a:cs typeface="Calibri"/>
                <a:sym typeface="Calibri"/>
              </a:rPr>
              <a:t>He was raised to blindly participate in his family's ancient, generations-long feud with them</a:t>
            </a:r>
            <a:endParaRPr>
              <a:solidFill>
                <a:schemeClr val="dk1"/>
              </a:solidFill>
              <a:latin typeface="Calibri"/>
              <a:ea typeface="Calibri"/>
              <a:cs typeface="Calibri"/>
              <a:sym typeface="Calibri"/>
            </a:endParaRPr>
          </a:p>
        </p:txBody>
      </p:sp>
      <p:cxnSp>
        <p:nvCxnSpPr>
          <p:cNvPr id="2178" name="Google Shape;2178;p72"/>
          <p:cNvCxnSpPr>
            <a:endCxn id="2177" idx="1"/>
          </p:cNvCxnSpPr>
          <p:nvPr/>
        </p:nvCxnSpPr>
        <p:spPr>
          <a:xfrm>
            <a:off x="4791150" y="3705176"/>
            <a:ext cx="442200" cy="35400"/>
          </a:xfrm>
          <a:prstGeom prst="straightConnector1">
            <a:avLst/>
          </a:prstGeom>
          <a:noFill/>
          <a:ln cap="flat" cmpd="sng" w="38100">
            <a:solidFill>
              <a:srgbClr val="FF00FF"/>
            </a:solidFill>
            <a:prstDash val="solid"/>
            <a:round/>
            <a:headEnd len="med" w="med" type="stealth"/>
            <a:tailEnd len="med" w="med" type="none"/>
          </a:ln>
        </p:spPr>
      </p:cxnSp>
      <p:sp>
        <p:nvSpPr>
          <p:cNvPr id="2179" name="Google Shape;2179;p72"/>
          <p:cNvSpPr txBox="1"/>
          <p:nvPr/>
        </p:nvSpPr>
        <p:spPr>
          <a:xfrm>
            <a:off x="5233350" y="4114600"/>
            <a:ext cx="3776100" cy="980400"/>
          </a:xfrm>
          <a:prstGeom prst="rect">
            <a:avLst/>
          </a:prstGeom>
          <a:solidFill>
            <a:srgbClr val="FFF2CC"/>
          </a:solidFill>
          <a:ln cap="flat" cmpd="sng" w="2857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dk1"/>
                </a:solidFill>
                <a:latin typeface="Calibri"/>
                <a:ea typeface="Calibri"/>
                <a:cs typeface="Calibri"/>
                <a:sym typeface="Calibri"/>
              </a:rPr>
              <a:t>Because of the values he was raised with (hatred of Montagues), he does not understand the finer details of why Lord Capulet refuses to do anything about Romeo in the Capulet Ball.</a:t>
            </a:r>
            <a:endParaRPr>
              <a:solidFill>
                <a:schemeClr val="dk1"/>
              </a:solidFill>
              <a:latin typeface="Calibri"/>
              <a:ea typeface="Calibri"/>
              <a:cs typeface="Calibri"/>
              <a:sym typeface="Calibri"/>
            </a:endParaRPr>
          </a:p>
        </p:txBody>
      </p:sp>
      <p:cxnSp>
        <p:nvCxnSpPr>
          <p:cNvPr id="2180" name="Google Shape;2180;p72"/>
          <p:cNvCxnSpPr>
            <a:endCxn id="2179" idx="1"/>
          </p:cNvCxnSpPr>
          <p:nvPr/>
        </p:nvCxnSpPr>
        <p:spPr>
          <a:xfrm>
            <a:off x="4857150" y="3894400"/>
            <a:ext cx="376200" cy="710400"/>
          </a:xfrm>
          <a:prstGeom prst="straightConnector1">
            <a:avLst/>
          </a:prstGeom>
          <a:noFill/>
          <a:ln cap="flat" cmpd="sng" w="38100">
            <a:solidFill>
              <a:srgbClr val="FF00FF"/>
            </a:solidFill>
            <a:prstDash val="solid"/>
            <a:round/>
            <a:headEnd len="med" w="med" type="stealth"/>
            <a:tailEnd len="med" w="med" type="none"/>
          </a:ln>
        </p:spPr>
      </p:cxnSp>
      <p:pic>
        <p:nvPicPr>
          <p:cNvPr descr="No Fighting Problem GIF (provided by Tenor)" id="2181" name="Google Shape;2181;p72"/>
          <p:cNvPicPr preferRelativeResize="0"/>
          <p:nvPr/>
        </p:nvPicPr>
        <p:blipFill rotWithShape="1">
          <a:blip r:embed="rId4">
            <a:alphaModFix/>
          </a:blip>
          <a:srcRect b="8627" l="0" r="3642" t="2159"/>
          <a:stretch/>
        </p:blipFill>
        <p:spPr>
          <a:xfrm>
            <a:off x="1740325" y="3894400"/>
            <a:ext cx="1692900" cy="775500"/>
          </a:xfrm>
          <a:prstGeom prst="wedgeRectCallout">
            <a:avLst>
              <a:gd fmla="val -43358" name="adj1"/>
              <a:gd fmla="val -76412" name="adj2"/>
            </a:avLst>
          </a:prstGeom>
          <a:noFill/>
          <a:ln cap="flat" cmpd="sng" w="28575">
            <a:solidFill>
              <a:srgbClr val="FF0000"/>
            </a:solidFill>
            <a:prstDash val="solid"/>
            <a:round/>
            <a:headEnd len="sm" w="sm" type="none"/>
            <a:tailEnd len="sm" w="sm" type="none"/>
          </a:ln>
        </p:spPr>
      </p:pic>
      <p:sp>
        <p:nvSpPr>
          <p:cNvPr id="2182" name="Google Shape;2182;p72"/>
          <p:cNvSpPr txBox="1"/>
          <p:nvPr/>
        </p:nvSpPr>
        <p:spPr>
          <a:xfrm>
            <a:off x="1740325" y="4669900"/>
            <a:ext cx="1490100" cy="25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3A3A"/>
                </a:solidFill>
                <a:latin typeface="Calibri"/>
                <a:ea typeface="Calibri"/>
                <a:cs typeface="Calibri"/>
                <a:sym typeface="Calibri"/>
              </a:rPr>
              <a:t>NO FIGHTING!</a:t>
            </a:r>
            <a:endParaRPr b="1" sz="1600">
              <a:solidFill>
                <a:srgbClr val="FF3A3A"/>
              </a:solidFill>
              <a:latin typeface="Calibri"/>
              <a:ea typeface="Calibri"/>
              <a:cs typeface="Calibri"/>
              <a:sym typeface="Calibri"/>
            </a:endParaRPr>
          </a:p>
        </p:txBody>
      </p:sp>
      <p:sp>
        <p:nvSpPr>
          <p:cNvPr id="2183" name="Google Shape;2183;p72"/>
          <p:cNvSpPr txBox="1"/>
          <p:nvPr/>
        </p:nvSpPr>
        <p:spPr>
          <a:xfrm>
            <a:off x="5215825" y="629875"/>
            <a:ext cx="3776100" cy="86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200">
                <a:solidFill>
                  <a:schemeClr val="dk1"/>
                </a:solidFill>
                <a:highlight>
                  <a:srgbClr val="FFFF00"/>
                </a:highlight>
                <a:latin typeface="Calibri"/>
                <a:ea typeface="Calibri"/>
                <a:cs typeface="Calibri"/>
                <a:sym typeface="Calibri"/>
              </a:rPr>
              <a:t>You need to dive deeper into your character!</a:t>
            </a:r>
            <a:endParaRPr sz="2200">
              <a:solidFill>
                <a:schemeClr val="dk1"/>
              </a:solidFill>
              <a:highlight>
                <a:srgbClr val="FFFF00"/>
              </a:highlight>
              <a:latin typeface="Calibri"/>
              <a:ea typeface="Calibri"/>
              <a:cs typeface="Calibri"/>
              <a:sym typeface="Calibri"/>
            </a:endParaRPr>
          </a:p>
        </p:txBody>
      </p:sp>
      <p:sp>
        <p:nvSpPr>
          <p:cNvPr id="2184" name="Google Shape;2184;p72"/>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 R&amp;J Empathic Practise</a:t>
            </a:r>
            <a:endParaRPr sz="3300">
              <a:solidFill>
                <a:schemeClr val="dk1"/>
              </a:solidFill>
              <a:latin typeface="Eagle Lake"/>
              <a:ea typeface="Eagle Lake"/>
              <a:cs typeface="Eagle Lake"/>
              <a:sym typeface="Eagle Lak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2188" name="Shape 2188"/>
        <p:cNvGrpSpPr/>
        <p:nvPr/>
      </p:nvGrpSpPr>
      <p:grpSpPr>
        <a:xfrm>
          <a:off x="0" y="0"/>
          <a:ext cx="0" cy="0"/>
          <a:chOff x="0" y="0"/>
          <a:chExt cx="0" cy="0"/>
        </a:xfrm>
      </p:grpSpPr>
      <p:pic>
        <p:nvPicPr>
          <p:cNvPr id="2189" name="Google Shape;2189;p73"/>
          <p:cNvPicPr preferRelativeResize="0"/>
          <p:nvPr/>
        </p:nvPicPr>
        <p:blipFill rotWithShape="1">
          <a:blip r:embed="rId3">
            <a:alphaModFix/>
          </a:blip>
          <a:srcRect b="0" l="0" r="3772" t="0"/>
          <a:stretch/>
        </p:blipFill>
        <p:spPr>
          <a:xfrm>
            <a:off x="0" y="2057400"/>
            <a:ext cx="5233375" cy="3086100"/>
          </a:xfrm>
          <a:prstGeom prst="rect">
            <a:avLst/>
          </a:prstGeom>
          <a:noFill/>
          <a:ln>
            <a:noFill/>
          </a:ln>
        </p:spPr>
      </p:pic>
      <p:pic>
        <p:nvPicPr>
          <p:cNvPr id="2190" name="Google Shape;2190;p73"/>
          <p:cNvPicPr preferRelativeResize="0"/>
          <p:nvPr/>
        </p:nvPicPr>
        <p:blipFill>
          <a:blip r:embed="rId4">
            <a:alphaModFix/>
          </a:blip>
          <a:stretch>
            <a:fillRect/>
          </a:stretch>
        </p:blipFill>
        <p:spPr>
          <a:xfrm rot="153846">
            <a:off x="6008839" y="938139"/>
            <a:ext cx="2914996" cy="4077097"/>
          </a:xfrm>
          <a:prstGeom prst="rect">
            <a:avLst/>
          </a:prstGeom>
          <a:noFill/>
          <a:ln cap="flat" cmpd="sng" w="19050">
            <a:solidFill>
              <a:schemeClr val="dk1"/>
            </a:solidFill>
            <a:prstDash val="solid"/>
            <a:round/>
            <a:headEnd len="sm" w="sm" type="none"/>
            <a:tailEnd len="sm" w="sm" type="none"/>
          </a:ln>
        </p:spPr>
      </p:pic>
      <p:pic>
        <p:nvPicPr>
          <p:cNvPr id="2191" name="Google Shape;2191;p73"/>
          <p:cNvPicPr preferRelativeResize="0"/>
          <p:nvPr/>
        </p:nvPicPr>
        <p:blipFill>
          <a:blip r:embed="rId5">
            <a:alphaModFix/>
          </a:blip>
          <a:stretch>
            <a:fillRect/>
          </a:stretch>
        </p:blipFill>
        <p:spPr>
          <a:xfrm rot="-169028">
            <a:off x="5116289" y="972878"/>
            <a:ext cx="2827998" cy="4042794"/>
          </a:xfrm>
          <a:prstGeom prst="rect">
            <a:avLst/>
          </a:prstGeom>
          <a:noFill/>
          <a:ln cap="flat" cmpd="sng" w="19050">
            <a:solidFill>
              <a:schemeClr val="dk1"/>
            </a:solidFill>
            <a:prstDash val="solid"/>
            <a:round/>
            <a:headEnd len="sm" w="sm" type="none"/>
            <a:tailEnd len="sm" w="sm" type="none"/>
          </a:ln>
        </p:spPr>
      </p:pic>
      <p:sp>
        <p:nvSpPr>
          <p:cNvPr id="2192" name="Google Shape;2192;p73"/>
          <p:cNvSpPr/>
          <p:nvPr/>
        </p:nvSpPr>
        <p:spPr>
          <a:xfrm>
            <a:off x="159775" y="1346650"/>
            <a:ext cx="4962900" cy="860700"/>
          </a:xfrm>
          <a:prstGeom prst="roundRect">
            <a:avLst>
              <a:gd fmla="val 24845" name="adj"/>
            </a:avLst>
          </a:prstGeom>
          <a:solidFill>
            <a:srgbClr val="F4CCC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What might be some of the emotions that Tybalt feels?</a:t>
            </a:r>
            <a:endParaRPr>
              <a:latin typeface="Calibri"/>
              <a:ea typeface="Calibri"/>
              <a:cs typeface="Calibri"/>
              <a:sym typeface="Calibri"/>
            </a:endParaRPr>
          </a:p>
          <a:p>
            <a:pPr indent="0" lvl="0" marL="0" rtl="0" algn="ctr">
              <a:spcBef>
                <a:spcPts val="0"/>
              </a:spcBef>
              <a:spcAft>
                <a:spcPts val="0"/>
              </a:spcAft>
              <a:buNone/>
            </a:pPr>
            <a:r>
              <a:rPr lang="en-GB">
                <a:latin typeface="Calibri"/>
                <a:ea typeface="Calibri"/>
                <a:cs typeface="Calibri"/>
                <a:sym typeface="Calibri"/>
              </a:rPr>
              <a:t>What does Tybalt understand about the situation?</a:t>
            </a:r>
            <a:endParaRPr>
              <a:latin typeface="Calibri"/>
              <a:ea typeface="Calibri"/>
              <a:cs typeface="Calibri"/>
              <a:sym typeface="Calibri"/>
            </a:endParaRPr>
          </a:p>
          <a:p>
            <a:pPr indent="0" lvl="0" marL="0" rtl="0" algn="ctr">
              <a:spcBef>
                <a:spcPts val="0"/>
              </a:spcBef>
              <a:spcAft>
                <a:spcPts val="0"/>
              </a:spcAft>
              <a:buNone/>
            </a:pPr>
            <a:r>
              <a:rPr lang="en-GB">
                <a:latin typeface="Calibri"/>
                <a:ea typeface="Calibri"/>
                <a:cs typeface="Calibri"/>
                <a:sym typeface="Calibri"/>
              </a:rPr>
              <a:t>What meaningful events in the play is the moment linked to?</a:t>
            </a:r>
            <a:endParaRPr>
              <a:latin typeface="Calibri"/>
              <a:ea typeface="Calibri"/>
              <a:cs typeface="Calibri"/>
              <a:sym typeface="Calibri"/>
            </a:endParaRPr>
          </a:p>
        </p:txBody>
      </p:sp>
      <p:sp>
        <p:nvSpPr>
          <p:cNvPr id="2193" name="Google Shape;2193;p73"/>
          <p:cNvSpPr/>
          <p:nvPr/>
        </p:nvSpPr>
        <p:spPr>
          <a:xfrm>
            <a:off x="152100" y="792594"/>
            <a:ext cx="4962900" cy="447300"/>
          </a:xfrm>
          <a:prstGeom prst="rect">
            <a:avLst/>
          </a:prstGeom>
          <a:solidFill>
            <a:srgbClr val="EA9999"/>
          </a:solidFill>
          <a:ln cap="flat" cmpd="sng" w="28575">
            <a:solidFill>
              <a:srgbClr val="FF3A3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Calibri"/>
                <a:ea typeface="Calibri"/>
                <a:cs typeface="Calibri"/>
                <a:sym typeface="Calibri"/>
              </a:rPr>
              <a:t>I am Tybalt at the moment where he writes a Diary after the Capulet Feast where he spots Romeo </a:t>
            </a:r>
            <a:r>
              <a:rPr lang="en-GB">
                <a:latin typeface="Calibri"/>
                <a:ea typeface="Calibri"/>
                <a:cs typeface="Calibri"/>
                <a:sym typeface="Calibri"/>
              </a:rPr>
              <a:t>(Act 1, Scene 5)</a:t>
            </a:r>
            <a:endParaRPr>
              <a:latin typeface="Calibri"/>
              <a:ea typeface="Calibri"/>
              <a:cs typeface="Calibri"/>
              <a:sym typeface="Calibri"/>
            </a:endParaRPr>
          </a:p>
        </p:txBody>
      </p:sp>
      <p:pic>
        <p:nvPicPr>
          <p:cNvPr descr="No Fighting Problem GIF (provided by Tenor)" id="2194" name="Google Shape;2194;p73"/>
          <p:cNvPicPr preferRelativeResize="0"/>
          <p:nvPr/>
        </p:nvPicPr>
        <p:blipFill rotWithShape="1">
          <a:blip r:embed="rId6">
            <a:alphaModFix/>
          </a:blip>
          <a:srcRect b="8627" l="0" r="3642" t="2159"/>
          <a:stretch/>
        </p:blipFill>
        <p:spPr>
          <a:xfrm>
            <a:off x="1740325" y="3894400"/>
            <a:ext cx="1692900" cy="775500"/>
          </a:xfrm>
          <a:prstGeom prst="wedgeRectCallout">
            <a:avLst>
              <a:gd fmla="val -43358" name="adj1"/>
              <a:gd fmla="val -76412" name="adj2"/>
            </a:avLst>
          </a:prstGeom>
          <a:noFill/>
          <a:ln cap="flat" cmpd="sng" w="28575">
            <a:solidFill>
              <a:srgbClr val="FF0000"/>
            </a:solidFill>
            <a:prstDash val="solid"/>
            <a:round/>
            <a:headEnd len="sm" w="sm" type="none"/>
            <a:tailEnd len="sm" w="sm" type="none"/>
          </a:ln>
        </p:spPr>
      </p:pic>
      <p:sp>
        <p:nvSpPr>
          <p:cNvPr id="2195" name="Google Shape;2195;p73"/>
          <p:cNvSpPr txBox="1"/>
          <p:nvPr/>
        </p:nvSpPr>
        <p:spPr>
          <a:xfrm>
            <a:off x="1740325" y="4669900"/>
            <a:ext cx="1490100" cy="25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3A3A"/>
                </a:solidFill>
                <a:latin typeface="Calibri"/>
                <a:ea typeface="Calibri"/>
                <a:cs typeface="Calibri"/>
                <a:sym typeface="Calibri"/>
              </a:rPr>
              <a:t>NO FIGHTING!</a:t>
            </a:r>
            <a:endParaRPr b="1" sz="1600">
              <a:solidFill>
                <a:srgbClr val="FF3A3A"/>
              </a:solidFill>
              <a:latin typeface="Calibri"/>
              <a:ea typeface="Calibri"/>
              <a:cs typeface="Calibri"/>
              <a:sym typeface="Calibri"/>
            </a:endParaRPr>
          </a:p>
        </p:txBody>
      </p:sp>
      <p:sp>
        <p:nvSpPr>
          <p:cNvPr id="2196" name="Google Shape;2196;p73"/>
          <p:cNvSpPr/>
          <p:nvPr/>
        </p:nvSpPr>
        <p:spPr>
          <a:xfrm>
            <a:off x="0" y="4975"/>
            <a:ext cx="9144000" cy="665400"/>
          </a:xfrm>
          <a:prstGeom prst="rect">
            <a:avLst/>
          </a:prstGeom>
          <a:solidFill>
            <a:srgbClr val="FF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 R&amp;J Empathic Practise</a:t>
            </a:r>
            <a:endParaRPr sz="3300">
              <a:solidFill>
                <a:schemeClr val="dk1"/>
              </a:solidFill>
              <a:latin typeface="Eagle Lake"/>
              <a:ea typeface="Eagle Lake"/>
              <a:cs typeface="Eagle Lake"/>
              <a:sym typeface="Eagle Lake"/>
            </a:endParaRPr>
          </a:p>
        </p:txBody>
      </p:sp>
      <p:sp>
        <p:nvSpPr>
          <p:cNvPr id="2197" name="Google Shape;2197;p73"/>
          <p:cNvSpPr/>
          <p:nvPr/>
        </p:nvSpPr>
        <p:spPr>
          <a:xfrm>
            <a:off x="3663450" y="4669900"/>
            <a:ext cx="1622400" cy="343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000" u="sng">
                <a:solidFill>
                  <a:schemeClr val="hlink"/>
                </a:solidFill>
                <a:latin typeface="Calibri"/>
                <a:ea typeface="Calibri"/>
                <a:cs typeface="Calibri"/>
                <a:sym typeface="Calibri"/>
                <a:hlinkClick r:id="rId7"/>
              </a:rPr>
              <a:t>NEW* Tybalt at Capulet Feast (R&amp;J) insert - P1 Q4</a:t>
            </a:r>
            <a:endParaRPr b="1" sz="1000">
              <a:latin typeface="Calibri"/>
              <a:ea typeface="Calibri"/>
              <a:cs typeface="Calibri"/>
              <a:sym typeface="Calibri"/>
            </a:endParaRPr>
          </a:p>
        </p:txBody>
      </p:sp>
      <p:pic>
        <p:nvPicPr>
          <p:cNvPr id="2198" name="Google Shape;2198;p73"/>
          <p:cNvPicPr preferRelativeResize="0"/>
          <p:nvPr/>
        </p:nvPicPr>
        <p:blipFill>
          <a:blip r:embed="rId8">
            <a:alphaModFix/>
          </a:blip>
          <a:stretch>
            <a:fillRect/>
          </a:stretch>
        </p:blipFill>
        <p:spPr>
          <a:xfrm>
            <a:off x="5181050" y="4618150"/>
            <a:ext cx="447300" cy="447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2" name="Shape 2202"/>
        <p:cNvGrpSpPr/>
        <p:nvPr/>
      </p:nvGrpSpPr>
      <p:grpSpPr>
        <a:xfrm>
          <a:off x="0" y="0"/>
          <a:ext cx="0" cy="0"/>
          <a:chOff x="0" y="0"/>
          <a:chExt cx="0" cy="0"/>
        </a:xfrm>
      </p:grpSpPr>
      <p:sp>
        <p:nvSpPr>
          <p:cNvPr id="2203" name="Google Shape;2203;p74"/>
          <p:cNvSpPr txBox="1"/>
          <p:nvPr>
            <p:ph type="ctrTitle"/>
          </p:nvPr>
        </p:nvSpPr>
        <p:spPr>
          <a:xfrm>
            <a:off x="4464050" y="151075"/>
            <a:ext cx="2619600" cy="1041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sz="2600"/>
          </a:p>
          <a:p>
            <a:pPr indent="0" lvl="0" marL="0" rtl="0" algn="ctr">
              <a:spcBef>
                <a:spcPts val="0"/>
              </a:spcBef>
              <a:spcAft>
                <a:spcPts val="0"/>
              </a:spcAft>
              <a:buNone/>
            </a:pPr>
            <a:r>
              <a:rPr lang="en-GB" sz="2600"/>
              <a:t>FLE Qu4</a:t>
            </a:r>
            <a:endParaRPr sz="2600"/>
          </a:p>
          <a:p>
            <a:pPr indent="0" lvl="0" marL="0" rtl="0" algn="ctr">
              <a:spcBef>
                <a:spcPts val="0"/>
              </a:spcBef>
              <a:spcAft>
                <a:spcPts val="0"/>
              </a:spcAft>
              <a:buNone/>
            </a:pPr>
            <a:r>
              <a:rPr lang="en-GB" sz="2600"/>
              <a:t>GENERIC</a:t>
            </a:r>
            <a:endParaRPr sz="2600"/>
          </a:p>
          <a:p>
            <a:pPr indent="0" lvl="0" marL="0" rtl="0" algn="ctr">
              <a:spcBef>
                <a:spcPts val="0"/>
              </a:spcBef>
              <a:spcAft>
                <a:spcPts val="0"/>
              </a:spcAft>
              <a:buNone/>
            </a:pPr>
            <a:r>
              <a:rPr lang="en-GB" sz="2600"/>
              <a:t>MARK SCHEME:</a:t>
            </a:r>
            <a:endParaRPr sz="2600"/>
          </a:p>
          <a:p>
            <a:pPr indent="0" lvl="0" marL="0" rtl="0" algn="ctr">
              <a:spcBef>
                <a:spcPts val="0"/>
              </a:spcBef>
              <a:spcAft>
                <a:spcPts val="0"/>
              </a:spcAft>
              <a:buNone/>
            </a:pPr>
            <a:r>
              <a:t/>
            </a:r>
            <a:endParaRPr sz="2600"/>
          </a:p>
        </p:txBody>
      </p:sp>
      <p:grpSp>
        <p:nvGrpSpPr>
          <p:cNvPr id="2204" name="Google Shape;2204;p74"/>
          <p:cNvGrpSpPr/>
          <p:nvPr/>
        </p:nvGrpSpPr>
        <p:grpSpPr>
          <a:xfrm>
            <a:off x="2009690" y="333127"/>
            <a:ext cx="818600" cy="736828"/>
            <a:chOff x="1903737" y="3215540"/>
            <a:chExt cx="411874" cy="370731"/>
          </a:xfrm>
        </p:grpSpPr>
        <p:sp>
          <p:nvSpPr>
            <p:cNvPr id="2205" name="Google Shape;2205;p74"/>
            <p:cNvSpPr/>
            <p:nvPr/>
          </p:nvSpPr>
          <p:spPr>
            <a:xfrm>
              <a:off x="2115940" y="3285661"/>
              <a:ext cx="77451" cy="75271"/>
            </a:xfrm>
            <a:custGeom>
              <a:rect b="b" l="l" r="r" t="t"/>
              <a:pathLst>
                <a:path extrusionOk="0" h="2865" w="2948">
                  <a:moveTo>
                    <a:pt x="1475" y="0"/>
                  </a:moveTo>
                  <a:cubicBezTo>
                    <a:pt x="1438" y="0"/>
                    <a:pt x="1401" y="25"/>
                    <a:pt x="1398" y="73"/>
                  </a:cubicBezTo>
                  <a:cubicBezTo>
                    <a:pt x="1398" y="781"/>
                    <a:pt x="822" y="1356"/>
                    <a:pt x="115" y="1356"/>
                  </a:cubicBezTo>
                  <a:cubicBezTo>
                    <a:pt x="110" y="1356"/>
                    <a:pt x="106" y="1356"/>
                    <a:pt x="102" y="1356"/>
                  </a:cubicBezTo>
                  <a:cubicBezTo>
                    <a:pt x="1" y="1356"/>
                    <a:pt x="1" y="1517"/>
                    <a:pt x="102" y="1517"/>
                  </a:cubicBezTo>
                  <a:cubicBezTo>
                    <a:pt x="106" y="1517"/>
                    <a:pt x="110" y="1516"/>
                    <a:pt x="115" y="1516"/>
                  </a:cubicBezTo>
                  <a:cubicBezTo>
                    <a:pt x="822" y="1516"/>
                    <a:pt x="1391" y="2085"/>
                    <a:pt x="1398" y="2792"/>
                  </a:cubicBezTo>
                  <a:cubicBezTo>
                    <a:pt x="1401" y="2841"/>
                    <a:pt x="1438" y="2865"/>
                    <a:pt x="1475" y="2865"/>
                  </a:cubicBezTo>
                  <a:cubicBezTo>
                    <a:pt x="1512" y="2865"/>
                    <a:pt x="1550" y="2841"/>
                    <a:pt x="1557" y="2792"/>
                  </a:cubicBezTo>
                  <a:cubicBezTo>
                    <a:pt x="1557" y="2085"/>
                    <a:pt x="2126" y="1516"/>
                    <a:pt x="2834" y="1516"/>
                  </a:cubicBezTo>
                  <a:cubicBezTo>
                    <a:pt x="2838" y="1516"/>
                    <a:pt x="2842" y="1517"/>
                    <a:pt x="2846" y="1517"/>
                  </a:cubicBezTo>
                  <a:cubicBezTo>
                    <a:pt x="2947" y="1517"/>
                    <a:pt x="2947" y="1356"/>
                    <a:pt x="2846" y="1356"/>
                  </a:cubicBezTo>
                  <a:cubicBezTo>
                    <a:pt x="2842" y="1356"/>
                    <a:pt x="2838" y="1356"/>
                    <a:pt x="2834" y="1356"/>
                  </a:cubicBezTo>
                  <a:cubicBezTo>
                    <a:pt x="2126" y="1349"/>
                    <a:pt x="1557" y="781"/>
                    <a:pt x="1557" y="73"/>
                  </a:cubicBezTo>
                  <a:cubicBezTo>
                    <a:pt x="1550" y="25"/>
                    <a:pt x="1512" y="0"/>
                    <a:pt x="1475" y="0"/>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sp>
          <p:nvSpPr>
            <p:cNvPr id="2206" name="Google Shape;2206;p74"/>
            <p:cNvSpPr/>
            <p:nvPr/>
          </p:nvSpPr>
          <p:spPr>
            <a:xfrm>
              <a:off x="2116939" y="3285425"/>
              <a:ext cx="44663" cy="74798"/>
            </a:xfrm>
            <a:custGeom>
              <a:rect b="b" l="l" r="r" t="t"/>
              <a:pathLst>
                <a:path extrusionOk="0" h="2847" w="1700">
                  <a:moveTo>
                    <a:pt x="1437" y="1"/>
                  </a:moveTo>
                  <a:cubicBezTo>
                    <a:pt x="1395" y="1"/>
                    <a:pt x="1353" y="30"/>
                    <a:pt x="1360" y="89"/>
                  </a:cubicBezTo>
                  <a:cubicBezTo>
                    <a:pt x="1353" y="589"/>
                    <a:pt x="1062" y="1039"/>
                    <a:pt x="611" y="1247"/>
                  </a:cubicBezTo>
                  <a:lnTo>
                    <a:pt x="604" y="1247"/>
                  </a:lnTo>
                  <a:cubicBezTo>
                    <a:pt x="548" y="1275"/>
                    <a:pt x="500" y="1289"/>
                    <a:pt x="444" y="1310"/>
                  </a:cubicBezTo>
                  <a:lnTo>
                    <a:pt x="430" y="1310"/>
                  </a:lnTo>
                  <a:lnTo>
                    <a:pt x="361" y="1324"/>
                  </a:lnTo>
                  <a:lnTo>
                    <a:pt x="347" y="1324"/>
                  </a:lnTo>
                  <a:cubicBezTo>
                    <a:pt x="319" y="1331"/>
                    <a:pt x="292" y="1338"/>
                    <a:pt x="271" y="1345"/>
                  </a:cubicBezTo>
                  <a:lnTo>
                    <a:pt x="257" y="1345"/>
                  </a:lnTo>
                  <a:lnTo>
                    <a:pt x="188" y="1352"/>
                  </a:lnTo>
                  <a:lnTo>
                    <a:pt x="84" y="1352"/>
                  </a:lnTo>
                  <a:cubicBezTo>
                    <a:pt x="35" y="1352"/>
                    <a:pt x="0" y="1386"/>
                    <a:pt x="0" y="1428"/>
                  </a:cubicBezTo>
                  <a:cubicBezTo>
                    <a:pt x="0" y="1476"/>
                    <a:pt x="35" y="1511"/>
                    <a:pt x="84" y="1511"/>
                  </a:cubicBezTo>
                  <a:lnTo>
                    <a:pt x="188" y="1511"/>
                  </a:lnTo>
                  <a:lnTo>
                    <a:pt x="257" y="1518"/>
                  </a:lnTo>
                  <a:lnTo>
                    <a:pt x="271" y="1518"/>
                  </a:lnTo>
                  <a:cubicBezTo>
                    <a:pt x="292" y="1525"/>
                    <a:pt x="319" y="1525"/>
                    <a:pt x="347" y="1532"/>
                  </a:cubicBezTo>
                  <a:lnTo>
                    <a:pt x="361" y="1532"/>
                  </a:lnTo>
                  <a:lnTo>
                    <a:pt x="430" y="1553"/>
                  </a:lnTo>
                  <a:lnTo>
                    <a:pt x="444" y="1553"/>
                  </a:lnTo>
                  <a:cubicBezTo>
                    <a:pt x="500" y="1567"/>
                    <a:pt x="548" y="1587"/>
                    <a:pt x="604" y="1608"/>
                  </a:cubicBezTo>
                  <a:lnTo>
                    <a:pt x="611" y="1608"/>
                  </a:lnTo>
                  <a:cubicBezTo>
                    <a:pt x="1062" y="1816"/>
                    <a:pt x="1353" y="2274"/>
                    <a:pt x="1360" y="2773"/>
                  </a:cubicBezTo>
                  <a:cubicBezTo>
                    <a:pt x="1363" y="2822"/>
                    <a:pt x="1400" y="2846"/>
                    <a:pt x="1437" y="2846"/>
                  </a:cubicBezTo>
                  <a:cubicBezTo>
                    <a:pt x="1474" y="2846"/>
                    <a:pt x="1512" y="2822"/>
                    <a:pt x="1519" y="2773"/>
                  </a:cubicBezTo>
                  <a:cubicBezTo>
                    <a:pt x="1519" y="2538"/>
                    <a:pt x="1582" y="2309"/>
                    <a:pt x="1700" y="2108"/>
                  </a:cubicBezTo>
                  <a:cubicBezTo>
                    <a:pt x="1637" y="1851"/>
                    <a:pt x="1499" y="1615"/>
                    <a:pt x="1290" y="1442"/>
                  </a:cubicBezTo>
                  <a:cubicBezTo>
                    <a:pt x="1499" y="1261"/>
                    <a:pt x="1644" y="1019"/>
                    <a:pt x="1700" y="748"/>
                  </a:cubicBezTo>
                  <a:cubicBezTo>
                    <a:pt x="1582" y="547"/>
                    <a:pt x="1519" y="318"/>
                    <a:pt x="1519" y="89"/>
                  </a:cubicBezTo>
                  <a:cubicBezTo>
                    <a:pt x="1523" y="30"/>
                    <a:pt x="1480" y="1"/>
                    <a:pt x="1437" y="1"/>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sp>
          <p:nvSpPr>
            <p:cNvPr id="2207" name="Google Shape;2207;p74"/>
            <p:cNvSpPr/>
            <p:nvPr/>
          </p:nvSpPr>
          <p:spPr>
            <a:xfrm>
              <a:off x="2200407" y="3381609"/>
              <a:ext cx="28453" cy="28453"/>
            </a:xfrm>
            <a:custGeom>
              <a:rect b="b" l="l" r="r" t="t"/>
              <a:pathLst>
                <a:path extrusionOk="0" h="1083" w="1083">
                  <a:moveTo>
                    <a:pt x="541" y="0"/>
                  </a:moveTo>
                  <a:cubicBezTo>
                    <a:pt x="236" y="0"/>
                    <a:pt x="0" y="243"/>
                    <a:pt x="0" y="541"/>
                  </a:cubicBezTo>
                  <a:cubicBezTo>
                    <a:pt x="0" y="846"/>
                    <a:pt x="236" y="1082"/>
                    <a:pt x="541" y="1082"/>
                  </a:cubicBezTo>
                  <a:cubicBezTo>
                    <a:pt x="839" y="1082"/>
                    <a:pt x="1082" y="846"/>
                    <a:pt x="1082" y="541"/>
                  </a:cubicBezTo>
                  <a:cubicBezTo>
                    <a:pt x="1082" y="243"/>
                    <a:pt x="839" y="0"/>
                    <a:pt x="541" y="0"/>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sp>
          <p:nvSpPr>
            <p:cNvPr id="2208" name="Google Shape;2208;p74"/>
            <p:cNvSpPr/>
            <p:nvPr/>
          </p:nvSpPr>
          <p:spPr>
            <a:xfrm>
              <a:off x="1942174" y="3547073"/>
              <a:ext cx="28453" cy="28453"/>
            </a:xfrm>
            <a:custGeom>
              <a:rect b="b" l="l" r="r" t="t"/>
              <a:pathLst>
                <a:path extrusionOk="0" h="1083" w="1083">
                  <a:moveTo>
                    <a:pt x="542" y="0"/>
                  </a:moveTo>
                  <a:cubicBezTo>
                    <a:pt x="243" y="0"/>
                    <a:pt x="1" y="243"/>
                    <a:pt x="1" y="541"/>
                  </a:cubicBezTo>
                  <a:cubicBezTo>
                    <a:pt x="1" y="840"/>
                    <a:pt x="243" y="1082"/>
                    <a:pt x="542" y="1082"/>
                  </a:cubicBezTo>
                  <a:cubicBezTo>
                    <a:pt x="840" y="1082"/>
                    <a:pt x="1083" y="840"/>
                    <a:pt x="1083" y="541"/>
                  </a:cubicBezTo>
                  <a:cubicBezTo>
                    <a:pt x="1083" y="243"/>
                    <a:pt x="840" y="0"/>
                    <a:pt x="542" y="0"/>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sp>
          <p:nvSpPr>
            <p:cNvPr id="2209" name="Google Shape;2209;p74"/>
            <p:cNvSpPr/>
            <p:nvPr/>
          </p:nvSpPr>
          <p:spPr>
            <a:xfrm>
              <a:off x="1903737" y="3215540"/>
              <a:ext cx="411874" cy="370731"/>
            </a:xfrm>
            <a:custGeom>
              <a:rect b="b" l="l" r="r" t="t"/>
              <a:pathLst>
                <a:path extrusionOk="0" h="14111" w="15677">
                  <a:moveTo>
                    <a:pt x="5942" y="0"/>
                  </a:moveTo>
                  <a:cubicBezTo>
                    <a:pt x="5889" y="0"/>
                    <a:pt x="5834" y="12"/>
                    <a:pt x="5778" y="37"/>
                  </a:cubicBezTo>
                  <a:cubicBezTo>
                    <a:pt x="1103" y="2173"/>
                    <a:pt x="0" y="8319"/>
                    <a:pt x="3635" y="11953"/>
                  </a:cubicBezTo>
                  <a:cubicBezTo>
                    <a:pt x="5027" y="13346"/>
                    <a:pt x="6905" y="14110"/>
                    <a:pt x="8838" y="14110"/>
                  </a:cubicBezTo>
                  <a:cubicBezTo>
                    <a:pt x="9274" y="14110"/>
                    <a:pt x="9712" y="14072"/>
                    <a:pt x="10148" y="13993"/>
                  </a:cubicBezTo>
                  <a:cubicBezTo>
                    <a:pt x="12527" y="13563"/>
                    <a:pt x="14538" y="12002"/>
                    <a:pt x="15544" y="9803"/>
                  </a:cubicBezTo>
                  <a:cubicBezTo>
                    <a:pt x="15677" y="9521"/>
                    <a:pt x="15447" y="9248"/>
                    <a:pt x="15189" y="9248"/>
                  </a:cubicBezTo>
                  <a:cubicBezTo>
                    <a:pt x="15110" y="9248"/>
                    <a:pt x="15029" y="9273"/>
                    <a:pt x="14954" y="9332"/>
                  </a:cubicBezTo>
                  <a:cubicBezTo>
                    <a:pt x="13881" y="10151"/>
                    <a:pt x="12568" y="10601"/>
                    <a:pt x="11219" y="10601"/>
                  </a:cubicBezTo>
                  <a:cubicBezTo>
                    <a:pt x="11209" y="10601"/>
                    <a:pt x="11198" y="10601"/>
                    <a:pt x="11188" y="10601"/>
                  </a:cubicBezTo>
                  <a:cubicBezTo>
                    <a:pt x="10814" y="10601"/>
                    <a:pt x="10439" y="10573"/>
                    <a:pt x="10071" y="10504"/>
                  </a:cubicBezTo>
                  <a:lnTo>
                    <a:pt x="9239" y="10289"/>
                  </a:lnTo>
                  <a:cubicBezTo>
                    <a:pt x="6700" y="9449"/>
                    <a:pt x="4980" y="7077"/>
                    <a:pt x="4980" y="4393"/>
                  </a:cubicBezTo>
                  <a:cubicBezTo>
                    <a:pt x="4973" y="3034"/>
                    <a:pt x="5417" y="1709"/>
                    <a:pt x="6250" y="634"/>
                  </a:cubicBezTo>
                  <a:cubicBezTo>
                    <a:pt x="6461" y="357"/>
                    <a:pt x="6239" y="0"/>
                    <a:pt x="5942" y="0"/>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sp>
          <p:nvSpPr>
            <p:cNvPr id="2210" name="Google Shape;2210;p74"/>
            <p:cNvSpPr/>
            <p:nvPr/>
          </p:nvSpPr>
          <p:spPr>
            <a:xfrm>
              <a:off x="1920867" y="3246752"/>
              <a:ext cx="360275" cy="338889"/>
            </a:xfrm>
            <a:custGeom>
              <a:rect b="b" l="l" r="r" t="t"/>
              <a:pathLst>
                <a:path extrusionOk="0" h="12899" w="13713">
                  <a:moveTo>
                    <a:pt x="3336" y="0"/>
                  </a:moveTo>
                  <a:lnTo>
                    <a:pt x="3336" y="0"/>
                  </a:lnTo>
                  <a:cubicBezTo>
                    <a:pt x="153" y="2810"/>
                    <a:pt x="0" y="7720"/>
                    <a:pt x="2990" y="10724"/>
                  </a:cubicBezTo>
                  <a:cubicBezTo>
                    <a:pt x="4433" y="12177"/>
                    <a:pt x="6325" y="12898"/>
                    <a:pt x="8213" y="12898"/>
                  </a:cubicBezTo>
                  <a:cubicBezTo>
                    <a:pt x="10235" y="12898"/>
                    <a:pt x="12253" y="12072"/>
                    <a:pt x="13713" y="10432"/>
                  </a:cubicBezTo>
                  <a:lnTo>
                    <a:pt x="13713" y="10432"/>
                  </a:lnTo>
                  <a:cubicBezTo>
                    <a:pt x="13456" y="10661"/>
                    <a:pt x="13179" y="10869"/>
                    <a:pt x="12894" y="11057"/>
                  </a:cubicBezTo>
                  <a:cubicBezTo>
                    <a:pt x="11657" y="11868"/>
                    <a:pt x="10251" y="12264"/>
                    <a:pt x="8854" y="12264"/>
                  </a:cubicBezTo>
                  <a:cubicBezTo>
                    <a:pt x="6951" y="12264"/>
                    <a:pt x="5065" y="11530"/>
                    <a:pt x="3642" y="10106"/>
                  </a:cubicBezTo>
                  <a:cubicBezTo>
                    <a:pt x="1172" y="7637"/>
                    <a:pt x="770" y="3767"/>
                    <a:pt x="2691" y="847"/>
                  </a:cubicBezTo>
                  <a:cubicBezTo>
                    <a:pt x="2885" y="555"/>
                    <a:pt x="3100" y="271"/>
                    <a:pt x="3336" y="0"/>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sp>
          <p:nvSpPr>
            <p:cNvPr id="2211" name="Google Shape;2211;p74"/>
            <p:cNvSpPr/>
            <p:nvPr/>
          </p:nvSpPr>
          <p:spPr>
            <a:xfrm>
              <a:off x="2146285" y="3395822"/>
              <a:ext cx="16972" cy="16972"/>
            </a:xfrm>
            <a:custGeom>
              <a:rect b="b" l="l" r="r" t="t"/>
              <a:pathLst>
                <a:path extrusionOk="0" h="646" w="646">
                  <a:moveTo>
                    <a:pt x="319" y="0"/>
                  </a:moveTo>
                  <a:cubicBezTo>
                    <a:pt x="139" y="0"/>
                    <a:pt x="0" y="146"/>
                    <a:pt x="0" y="326"/>
                  </a:cubicBezTo>
                  <a:cubicBezTo>
                    <a:pt x="0" y="507"/>
                    <a:pt x="139" y="645"/>
                    <a:pt x="319" y="645"/>
                  </a:cubicBezTo>
                  <a:cubicBezTo>
                    <a:pt x="499" y="645"/>
                    <a:pt x="645" y="507"/>
                    <a:pt x="645" y="326"/>
                  </a:cubicBezTo>
                  <a:cubicBezTo>
                    <a:pt x="645" y="146"/>
                    <a:pt x="499" y="0"/>
                    <a:pt x="319" y="0"/>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sp>
          <p:nvSpPr>
            <p:cNvPr id="2212" name="Google Shape;2212;p74"/>
            <p:cNvSpPr/>
            <p:nvPr/>
          </p:nvSpPr>
          <p:spPr>
            <a:xfrm>
              <a:off x="1925228" y="3497497"/>
              <a:ext cx="16972" cy="16972"/>
            </a:xfrm>
            <a:custGeom>
              <a:rect b="b" l="l" r="r" t="t"/>
              <a:pathLst>
                <a:path extrusionOk="0" h="646" w="646">
                  <a:moveTo>
                    <a:pt x="320" y="1"/>
                  </a:moveTo>
                  <a:cubicBezTo>
                    <a:pt x="139" y="1"/>
                    <a:pt x="0" y="146"/>
                    <a:pt x="0" y="320"/>
                  </a:cubicBezTo>
                  <a:cubicBezTo>
                    <a:pt x="0" y="500"/>
                    <a:pt x="139" y="646"/>
                    <a:pt x="320" y="646"/>
                  </a:cubicBezTo>
                  <a:cubicBezTo>
                    <a:pt x="500" y="646"/>
                    <a:pt x="646" y="500"/>
                    <a:pt x="646" y="320"/>
                  </a:cubicBezTo>
                  <a:cubicBezTo>
                    <a:pt x="646" y="146"/>
                    <a:pt x="500" y="1"/>
                    <a:pt x="320" y="1"/>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sp>
          <p:nvSpPr>
            <p:cNvPr id="2213" name="Google Shape;2213;p74"/>
            <p:cNvSpPr/>
            <p:nvPr/>
          </p:nvSpPr>
          <p:spPr>
            <a:xfrm>
              <a:off x="2200407" y="3265169"/>
              <a:ext cx="16972" cy="16972"/>
            </a:xfrm>
            <a:custGeom>
              <a:rect b="b" l="l" r="r" t="t"/>
              <a:pathLst>
                <a:path extrusionOk="0" h="646" w="646">
                  <a:moveTo>
                    <a:pt x="326" y="0"/>
                  </a:moveTo>
                  <a:cubicBezTo>
                    <a:pt x="146" y="0"/>
                    <a:pt x="0" y="139"/>
                    <a:pt x="0" y="319"/>
                  </a:cubicBezTo>
                  <a:cubicBezTo>
                    <a:pt x="0" y="499"/>
                    <a:pt x="146" y="645"/>
                    <a:pt x="326" y="645"/>
                  </a:cubicBezTo>
                  <a:cubicBezTo>
                    <a:pt x="506" y="645"/>
                    <a:pt x="645" y="499"/>
                    <a:pt x="645" y="319"/>
                  </a:cubicBezTo>
                  <a:cubicBezTo>
                    <a:pt x="645" y="139"/>
                    <a:pt x="506" y="0"/>
                    <a:pt x="326" y="0"/>
                  </a:cubicBezTo>
                  <a:close/>
                </a:path>
              </a:pathLst>
            </a:custGeom>
            <a:solidFill>
              <a:srgbClr val="F7EACB"/>
            </a:solidFill>
            <a:ln>
              <a:noFill/>
            </a:ln>
          </p:spPr>
          <p:txBody>
            <a:bodyPr anchorCtr="0" anchor="ctr" bIns="181700" lIns="181700" spcFirstLastPara="1" rIns="181700" wrap="square" tIns="181700">
              <a:noAutofit/>
            </a:bodyPr>
            <a:lstStyle/>
            <a:p>
              <a:pPr indent="0" lvl="0" marL="0" rtl="0" algn="l">
                <a:spcBef>
                  <a:spcPts val="0"/>
                </a:spcBef>
                <a:spcAft>
                  <a:spcPts val="0"/>
                </a:spcAft>
                <a:buNone/>
              </a:pPr>
              <a:r>
                <a:t/>
              </a:r>
              <a:endParaRPr/>
            </a:p>
          </p:txBody>
        </p:sp>
      </p:grpSp>
      <p:pic>
        <p:nvPicPr>
          <p:cNvPr id="2214" name="Google Shape;2214;p74"/>
          <p:cNvPicPr preferRelativeResize="0"/>
          <p:nvPr/>
        </p:nvPicPr>
        <p:blipFill>
          <a:blip r:embed="rId3">
            <a:alphaModFix/>
          </a:blip>
          <a:stretch>
            <a:fillRect/>
          </a:stretch>
        </p:blipFill>
        <p:spPr>
          <a:xfrm>
            <a:off x="388238" y="333125"/>
            <a:ext cx="4061524" cy="4121524"/>
          </a:xfrm>
          <a:prstGeom prst="rect">
            <a:avLst/>
          </a:prstGeom>
          <a:noFill/>
          <a:ln>
            <a:noFill/>
          </a:ln>
        </p:spPr>
      </p:pic>
      <p:pic>
        <p:nvPicPr>
          <p:cNvPr id="2215" name="Google Shape;2215;p74"/>
          <p:cNvPicPr preferRelativeResize="0"/>
          <p:nvPr/>
        </p:nvPicPr>
        <p:blipFill>
          <a:blip r:embed="rId4">
            <a:alphaModFix/>
          </a:blip>
          <a:stretch>
            <a:fillRect/>
          </a:stretch>
        </p:blipFill>
        <p:spPr>
          <a:xfrm>
            <a:off x="4517300" y="1395225"/>
            <a:ext cx="4024625" cy="30594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CBA0"/>
        </a:solidFill>
      </p:bgPr>
    </p:bg>
    <p:spTree>
      <p:nvGrpSpPr>
        <p:cNvPr id="2219" name="Shape 2219"/>
        <p:cNvGrpSpPr/>
        <p:nvPr/>
      </p:nvGrpSpPr>
      <p:grpSpPr>
        <a:xfrm>
          <a:off x="0" y="0"/>
          <a:ext cx="0" cy="0"/>
          <a:chOff x="0" y="0"/>
          <a:chExt cx="0" cy="0"/>
        </a:xfrm>
      </p:grpSpPr>
      <p:pic>
        <p:nvPicPr>
          <p:cNvPr id="2220" name="Google Shape;2220;p75"/>
          <p:cNvPicPr preferRelativeResize="0"/>
          <p:nvPr/>
        </p:nvPicPr>
        <p:blipFill rotWithShape="1">
          <a:blip r:embed="rId3">
            <a:alphaModFix/>
          </a:blip>
          <a:srcRect b="66400" l="0" r="0" t="13146"/>
          <a:stretch/>
        </p:blipFill>
        <p:spPr>
          <a:xfrm>
            <a:off x="126350" y="780700"/>
            <a:ext cx="5676425" cy="1178226"/>
          </a:xfrm>
          <a:prstGeom prst="rect">
            <a:avLst/>
          </a:prstGeom>
          <a:noFill/>
          <a:ln>
            <a:noFill/>
          </a:ln>
        </p:spPr>
      </p:pic>
      <p:pic>
        <p:nvPicPr>
          <p:cNvPr id="2221" name="Google Shape;2221;p75"/>
          <p:cNvPicPr preferRelativeResize="0"/>
          <p:nvPr/>
        </p:nvPicPr>
        <p:blipFill>
          <a:blip r:embed="rId4">
            <a:alphaModFix/>
          </a:blip>
          <a:stretch>
            <a:fillRect/>
          </a:stretch>
        </p:blipFill>
        <p:spPr>
          <a:xfrm rot="153846">
            <a:off x="6008839" y="938139"/>
            <a:ext cx="2914996" cy="4077097"/>
          </a:xfrm>
          <a:prstGeom prst="rect">
            <a:avLst/>
          </a:prstGeom>
          <a:noFill/>
          <a:ln cap="flat" cmpd="sng" w="19050">
            <a:solidFill>
              <a:schemeClr val="dk1"/>
            </a:solidFill>
            <a:prstDash val="solid"/>
            <a:round/>
            <a:headEnd len="sm" w="sm" type="none"/>
            <a:tailEnd len="sm" w="sm" type="none"/>
          </a:ln>
        </p:spPr>
      </p:pic>
      <p:pic>
        <p:nvPicPr>
          <p:cNvPr id="2222" name="Google Shape;2222;p75"/>
          <p:cNvPicPr preferRelativeResize="0"/>
          <p:nvPr/>
        </p:nvPicPr>
        <p:blipFill>
          <a:blip r:embed="rId5">
            <a:alphaModFix/>
          </a:blip>
          <a:stretch>
            <a:fillRect/>
          </a:stretch>
        </p:blipFill>
        <p:spPr>
          <a:xfrm rot="-169028">
            <a:off x="5116289" y="972878"/>
            <a:ext cx="2827998" cy="4042794"/>
          </a:xfrm>
          <a:prstGeom prst="rect">
            <a:avLst/>
          </a:prstGeom>
          <a:noFill/>
          <a:ln cap="flat" cmpd="sng" w="19050">
            <a:solidFill>
              <a:schemeClr val="dk1"/>
            </a:solidFill>
            <a:prstDash val="solid"/>
            <a:round/>
            <a:headEnd len="sm" w="sm" type="none"/>
            <a:tailEnd len="sm" w="sm" type="none"/>
          </a:ln>
        </p:spPr>
      </p:pic>
      <p:sp>
        <p:nvSpPr>
          <p:cNvPr id="2223" name="Google Shape;2223;p75"/>
          <p:cNvSpPr/>
          <p:nvPr/>
        </p:nvSpPr>
        <p:spPr>
          <a:xfrm>
            <a:off x="291275" y="1995250"/>
            <a:ext cx="3479400" cy="3070200"/>
          </a:xfrm>
          <a:prstGeom prst="rect">
            <a:avLst/>
          </a:prstGeom>
          <a:solidFill>
            <a:srgbClr val="FCE5CD"/>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GB" sz="1100" u="sng">
                <a:latin typeface="Bricolage Grotesque"/>
                <a:ea typeface="Bricolage Grotesque"/>
                <a:cs typeface="Bricolage Grotesque"/>
                <a:sym typeface="Bricolage Grotesque"/>
              </a:rPr>
              <a:t>Sample Starter:</a:t>
            </a:r>
            <a:endParaRPr sz="1100" u="sng">
              <a:latin typeface="Bricolage Grotesque"/>
              <a:ea typeface="Bricolage Grotesque"/>
              <a:cs typeface="Bricolage Grotesque"/>
              <a:sym typeface="Bricolage Grotesque"/>
            </a:endParaRPr>
          </a:p>
          <a:p>
            <a:pPr indent="0" lvl="0" marL="0" rtl="0" algn="ctr">
              <a:spcBef>
                <a:spcPts val="0"/>
              </a:spcBef>
              <a:spcAft>
                <a:spcPts val="0"/>
              </a:spcAft>
              <a:buNone/>
            </a:pPr>
            <a:r>
              <a:t/>
            </a:r>
            <a:endParaRPr sz="500">
              <a:latin typeface="Bricolage Grotesque"/>
              <a:ea typeface="Bricolage Grotesque"/>
              <a:cs typeface="Bricolage Grotesque"/>
              <a:sym typeface="Bricolage Grotesque"/>
            </a:endParaRPr>
          </a:p>
          <a:p>
            <a:pPr indent="0" lvl="0" marL="0" rtl="0" algn="r">
              <a:spcBef>
                <a:spcPts val="0"/>
              </a:spcBef>
              <a:spcAft>
                <a:spcPts val="0"/>
              </a:spcAft>
              <a:buNone/>
            </a:pPr>
            <a:r>
              <a:rPr lang="en-GB" sz="1100">
                <a:latin typeface="Bricolage Grotesque"/>
                <a:ea typeface="Bricolage Grotesque"/>
                <a:cs typeface="Bricolage Grotesque"/>
                <a:sym typeface="Bricolage Grotesque"/>
              </a:rPr>
              <a:t>July 12th, 1464 </a:t>
            </a:r>
            <a:endParaRPr sz="1100">
              <a:latin typeface="Bricolage Grotesque"/>
              <a:ea typeface="Bricolage Grotesque"/>
              <a:cs typeface="Bricolage Grotesque"/>
              <a:sym typeface="Bricolage Grotesque"/>
            </a:endParaRPr>
          </a:p>
          <a:p>
            <a:pPr indent="0" lvl="0" marL="0" rtl="0" algn="l">
              <a:spcBef>
                <a:spcPts val="0"/>
              </a:spcBef>
              <a:spcAft>
                <a:spcPts val="0"/>
              </a:spcAft>
              <a:buNone/>
            </a:pPr>
            <a:r>
              <a:rPr lang="en-GB" sz="1100">
                <a:latin typeface="Bricolage Grotesque"/>
                <a:ea typeface="Bricolage Grotesque"/>
                <a:cs typeface="Bricolage Grotesque"/>
                <a:sym typeface="Bricolage Grotesque"/>
              </a:rPr>
              <a:t>Dear Diary,</a:t>
            </a:r>
            <a:endParaRPr sz="1100">
              <a:latin typeface="Bricolage Grotesque"/>
              <a:ea typeface="Bricolage Grotesque"/>
              <a:cs typeface="Bricolage Grotesque"/>
              <a:sym typeface="Bricolage Grotesque"/>
            </a:endParaRPr>
          </a:p>
          <a:p>
            <a:pPr indent="0" lvl="0" marL="0" rtl="0" algn="l">
              <a:spcBef>
                <a:spcPts val="0"/>
              </a:spcBef>
              <a:spcAft>
                <a:spcPts val="0"/>
              </a:spcAft>
              <a:buNone/>
            </a:pPr>
            <a:r>
              <a:t/>
            </a:r>
            <a:endParaRPr sz="500">
              <a:latin typeface="Bricolage Grotesque"/>
              <a:ea typeface="Bricolage Grotesque"/>
              <a:cs typeface="Bricolage Grotesque"/>
              <a:sym typeface="Bricolage Grotesque"/>
            </a:endParaRPr>
          </a:p>
          <a:p>
            <a:pPr indent="0" lvl="0" marL="0" rtl="0" algn="l">
              <a:spcBef>
                <a:spcPts val="0"/>
              </a:spcBef>
              <a:spcAft>
                <a:spcPts val="0"/>
              </a:spcAft>
              <a:buNone/>
            </a:pPr>
            <a:r>
              <a:rPr lang="en-GB" sz="1100">
                <a:latin typeface="Bricolage Grotesque"/>
                <a:ea typeface="Bricolage Grotesque"/>
                <a:cs typeface="Bricolage Grotesque"/>
                <a:sym typeface="Bricolage Grotesque"/>
              </a:rPr>
              <a:t>A most outrageous event </a:t>
            </a:r>
            <a:r>
              <a:rPr lang="en-GB" sz="1100">
                <a:latin typeface="Bricolage Grotesque"/>
                <a:ea typeface="Bricolage Grotesque"/>
                <a:cs typeface="Bricolage Grotesque"/>
                <a:sym typeface="Bricolage Grotesque"/>
              </a:rPr>
              <a:t>occurred</a:t>
            </a:r>
            <a:r>
              <a:rPr lang="en-GB" sz="1100">
                <a:latin typeface="Bricolage Grotesque"/>
                <a:ea typeface="Bricolage Grotesque"/>
                <a:cs typeface="Bricolage Grotesque"/>
                <a:sym typeface="Bricolage Grotesque"/>
              </a:rPr>
              <a:t> earlier this evening, during our old </a:t>
            </a:r>
            <a:r>
              <a:rPr lang="en-GB" sz="1100">
                <a:latin typeface="Bricolage Grotesque"/>
                <a:ea typeface="Bricolage Grotesque"/>
                <a:cs typeface="Bricolage Grotesque"/>
                <a:sym typeface="Bricolage Grotesque"/>
              </a:rPr>
              <a:t>accustomed</a:t>
            </a:r>
            <a:r>
              <a:rPr lang="en-GB" sz="1100">
                <a:latin typeface="Bricolage Grotesque"/>
                <a:ea typeface="Bricolage Grotesque"/>
                <a:cs typeface="Bricolage Grotesque"/>
                <a:sym typeface="Bricolage Grotesque"/>
              </a:rPr>
              <a:t> Capulet Feast. That Montague, Romeo, dared to scorn us Capulets! Our foe dared to </a:t>
            </a:r>
            <a:r>
              <a:rPr lang="en-GB" sz="1100">
                <a:latin typeface="Bricolage Grotesque"/>
                <a:ea typeface="Bricolage Grotesque"/>
                <a:cs typeface="Bricolage Grotesque"/>
                <a:sym typeface="Bricolage Grotesque"/>
              </a:rPr>
              <a:t>trespass</a:t>
            </a:r>
            <a:r>
              <a:rPr lang="en-GB" sz="1100">
                <a:latin typeface="Bricolage Grotesque"/>
                <a:ea typeface="Bricolage Grotesque"/>
                <a:cs typeface="Bricolage Grotesque"/>
                <a:sym typeface="Bricolage Grotesque"/>
              </a:rPr>
              <a:t> on our sacred grounds and invade our </a:t>
            </a:r>
            <a:r>
              <a:rPr lang="en-GB" sz="1100">
                <a:latin typeface="Bricolage Grotesque"/>
                <a:ea typeface="Bricolage Grotesque"/>
                <a:cs typeface="Bricolage Grotesque"/>
                <a:sym typeface="Bricolage Grotesque"/>
              </a:rPr>
              <a:t>territory under a guise</a:t>
            </a:r>
            <a:r>
              <a:rPr lang="en-GB" sz="1100">
                <a:latin typeface="Bricolage Grotesque"/>
                <a:ea typeface="Bricolage Grotesque"/>
                <a:cs typeface="Bricolage Grotesque"/>
                <a:sym typeface="Bricolage Grotesque"/>
              </a:rPr>
              <a:t>! Under normal circumstances, I would have drew my rapier and eliminated such a villain. However, Uncle would not allow me to do so.</a:t>
            </a:r>
            <a:endParaRPr sz="1100">
              <a:latin typeface="Bricolage Grotesque"/>
              <a:ea typeface="Bricolage Grotesque"/>
              <a:cs typeface="Bricolage Grotesque"/>
              <a:sym typeface="Bricolage Grotesque"/>
            </a:endParaRPr>
          </a:p>
          <a:p>
            <a:pPr indent="0" lvl="0" marL="0" rtl="0" algn="l">
              <a:spcBef>
                <a:spcPts val="0"/>
              </a:spcBef>
              <a:spcAft>
                <a:spcPts val="0"/>
              </a:spcAft>
              <a:buNone/>
            </a:pPr>
            <a:r>
              <a:t/>
            </a:r>
            <a:endParaRPr sz="500">
              <a:latin typeface="Bricolage Grotesque"/>
              <a:ea typeface="Bricolage Grotesque"/>
              <a:cs typeface="Bricolage Grotesque"/>
              <a:sym typeface="Bricolage Grotesque"/>
            </a:endParaRPr>
          </a:p>
          <a:p>
            <a:pPr indent="0" lvl="0" marL="0" rtl="0" algn="l">
              <a:spcBef>
                <a:spcPts val="0"/>
              </a:spcBef>
              <a:spcAft>
                <a:spcPts val="0"/>
              </a:spcAft>
              <a:buNone/>
            </a:pPr>
            <a:r>
              <a:rPr lang="en-GB" sz="1100">
                <a:latin typeface="Bricolage Grotesque"/>
                <a:ea typeface="Bricolage Grotesque"/>
                <a:cs typeface="Bricolage Grotesque"/>
                <a:sym typeface="Bricolage Grotesque"/>
              </a:rPr>
              <a:t>My Uncle, the esteemed Lord Capulet, strongly rebuked me and insisted on this… peace. Peace, oh how I hate the word! I was so frustrated because I could not strike down our foe for doing something so spiteful.</a:t>
            </a:r>
            <a:endParaRPr sz="1100">
              <a:latin typeface="Bricolage Grotesque"/>
              <a:ea typeface="Bricolage Grotesque"/>
              <a:cs typeface="Bricolage Grotesque"/>
              <a:sym typeface="Bricolage Grotesque"/>
            </a:endParaRPr>
          </a:p>
          <a:p>
            <a:pPr indent="0" lvl="0" marL="0" rtl="0" algn="ctr">
              <a:spcBef>
                <a:spcPts val="0"/>
              </a:spcBef>
              <a:spcAft>
                <a:spcPts val="0"/>
              </a:spcAft>
              <a:buNone/>
            </a:pPr>
            <a:r>
              <a:t/>
            </a:r>
            <a:endParaRPr sz="1100">
              <a:latin typeface="Calibri"/>
              <a:ea typeface="Calibri"/>
              <a:cs typeface="Calibri"/>
              <a:sym typeface="Calibri"/>
            </a:endParaRPr>
          </a:p>
        </p:txBody>
      </p:sp>
      <p:sp>
        <p:nvSpPr>
          <p:cNvPr id="2224" name="Google Shape;2224;p75"/>
          <p:cNvSpPr/>
          <p:nvPr/>
        </p:nvSpPr>
        <p:spPr>
          <a:xfrm>
            <a:off x="0" y="4975"/>
            <a:ext cx="9144000" cy="665400"/>
          </a:xfrm>
          <a:prstGeom prst="rect">
            <a:avLst/>
          </a:prstGeom>
          <a:solidFill>
            <a:srgbClr val="B45F0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300">
                <a:solidFill>
                  <a:schemeClr val="dk1"/>
                </a:solidFill>
                <a:latin typeface="Eagle Lake"/>
                <a:ea typeface="Eagle Lake"/>
                <a:cs typeface="Eagle Lake"/>
                <a:sym typeface="Eagle Lake"/>
              </a:rPr>
              <a:t>Act I - R&amp;J Integrating language</a:t>
            </a:r>
            <a:endParaRPr sz="3300">
              <a:solidFill>
                <a:schemeClr val="dk1"/>
              </a:solidFill>
              <a:latin typeface="Eagle Lake"/>
              <a:ea typeface="Eagle Lake"/>
              <a:cs typeface="Eagle Lake"/>
              <a:sym typeface="Eagle Lake"/>
            </a:endParaRPr>
          </a:p>
        </p:txBody>
      </p:sp>
      <p:sp>
        <p:nvSpPr>
          <p:cNvPr id="2225" name="Google Shape;2225;p75"/>
          <p:cNvSpPr/>
          <p:nvPr/>
        </p:nvSpPr>
        <p:spPr>
          <a:xfrm>
            <a:off x="3663450" y="4669900"/>
            <a:ext cx="1622400" cy="343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000" u="sng">
                <a:solidFill>
                  <a:schemeClr val="hlink"/>
                </a:solidFill>
                <a:latin typeface="Calibri"/>
                <a:ea typeface="Calibri"/>
                <a:cs typeface="Calibri"/>
                <a:sym typeface="Calibri"/>
                <a:hlinkClick r:id="rId6"/>
              </a:rPr>
              <a:t>NEW* Tybalt at Capulet Feast (R&amp;J) insert - P1 Q4</a:t>
            </a:r>
            <a:endParaRPr b="1" sz="1000">
              <a:latin typeface="Calibri"/>
              <a:ea typeface="Calibri"/>
              <a:cs typeface="Calibri"/>
              <a:sym typeface="Calibri"/>
            </a:endParaRPr>
          </a:p>
        </p:txBody>
      </p:sp>
      <p:pic>
        <p:nvPicPr>
          <p:cNvPr id="2226" name="Google Shape;2226;p75"/>
          <p:cNvPicPr preferRelativeResize="0"/>
          <p:nvPr/>
        </p:nvPicPr>
        <p:blipFill>
          <a:blip r:embed="rId7">
            <a:alphaModFix/>
          </a:blip>
          <a:stretch>
            <a:fillRect/>
          </a:stretch>
        </p:blipFill>
        <p:spPr>
          <a:xfrm>
            <a:off x="5181050" y="4618150"/>
            <a:ext cx="447300" cy="447300"/>
          </a:xfrm>
          <a:prstGeom prst="rect">
            <a:avLst/>
          </a:prstGeom>
          <a:noFill/>
          <a:ln>
            <a:noFill/>
          </a:ln>
        </p:spPr>
      </p:pic>
      <p:sp>
        <p:nvSpPr>
          <p:cNvPr id="2227" name="Google Shape;2227;p75"/>
          <p:cNvSpPr/>
          <p:nvPr/>
        </p:nvSpPr>
        <p:spPr>
          <a:xfrm>
            <a:off x="1529425" y="1158275"/>
            <a:ext cx="1622400" cy="1302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28" name="Google Shape;2228;p75"/>
          <p:cNvSpPr/>
          <p:nvPr/>
        </p:nvSpPr>
        <p:spPr>
          <a:xfrm>
            <a:off x="1529425" y="1288475"/>
            <a:ext cx="2914500" cy="1302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29" name="Google Shape;2229;p75"/>
          <p:cNvSpPr/>
          <p:nvPr/>
        </p:nvSpPr>
        <p:spPr>
          <a:xfrm>
            <a:off x="1529425" y="1682400"/>
            <a:ext cx="1622400" cy="1302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30" name="Google Shape;2230;p75"/>
          <p:cNvSpPr/>
          <p:nvPr/>
        </p:nvSpPr>
        <p:spPr>
          <a:xfrm>
            <a:off x="1635350" y="1812600"/>
            <a:ext cx="1577400" cy="1302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31" name="Google Shape;2231;p75"/>
          <p:cNvSpPr/>
          <p:nvPr/>
        </p:nvSpPr>
        <p:spPr>
          <a:xfrm>
            <a:off x="291275" y="1995250"/>
            <a:ext cx="3479400" cy="307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100" u="sng">
                <a:solidFill>
                  <a:schemeClr val="hlink"/>
                </a:solidFill>
                <a:latin typeface="Bricolage Grotesque"/>
                <a:ea typeface="Bricolage Grotesque"/>
                <a:cs typeface="Bricolage Grotesque"/>
                <a:sym typeface="Bricolage Grotesque"/>
                <a:hlinkClick r:id="rId8"/>
              </a:rPr>
              <a:t>Sample Starter:</a:t>
            </a:r>
            <a:endParaRPr sz="1100" u="sng">
              <a:latin typeface="Bricolage Grotesque"/>
              <a:ea typeface="Bricolage Grotesque"/>
              <a:cs typeface="Bricolage Grotesque"/>
              <a:sym typeface="Bricolage Grotesque"/>
            </a:endParaRPr>
          </a:p>
          <a:p>
            <a:pPr indent="0" lvl="0" marL="0" rtl="0" algn="ctr">
              <a:spcBef>
                <a:spcPts val="0"/>
              </a:spcBef>
              <a:spcAft>
                <a:spcPts val="0"/>
              </a:spcAft>
              <a:buNone/>
            </a:pPr>
            <a:r>
              <a:t/>
            </a:r>
            <a:endParaRPr sz="500">
              <a:latin typeface="Bricolage Grotesque"/>
              <a:ea typeface="Bricolage Grotesque"/>
              <a:cs typeface="Bricolage Grotesque"/>
              <a:sym typeface="Bricolage Grotesque"/>
            </a:endParaRPr>
          </a:p>
          <a:p>
            <a:pPr indent="0" lvl="0" marL="0" rtl="0" algn="r">
              <a:spcBef>
                <a:spcPts val="0"/>
              </a:spcBef>
              <a:spcAft>
                <a:spcPts val="0"/>
              </a:spcAft>
              <a:buNone/>
            </a:pPr>
            <a:r>
              <a:rPr lang="en-GB" sz="1100">
                <a:latin typeface="Bricolage Grotesque"/>
                <a:ea typeface="Bricolage Grotesque"/>
                <a:cs typeface="Bricolage Grotesque"/>
                <a:sym typeface="Bricolage Grotesque"/>
              </a:rPr>
              <a:t>July 12th, 1464 </a:t>
            </a:r>
            <a:endParaRPr sz="1100">
              <a:latin typeface="Bricolage Grotesque"/>
              <a:ea typeface="Bricolage Grotesque"/>
              <a:cs typeface="Bricolage Grotesque"/>
              <a:sym typeface="Bricolage Grotesque"/>
            </a:endParaRPr>
          </a:p>
          <a:p>
            <a:pPr indent="0" lvl="0" marL="0" rtl="0" algn="l">
              <a:spcBef>
                <a:spcPts val="0"/>
              </a:spcBef>
              <a:spcAft>
                <a:spcPts val="0"/>
              </a:spcAft>
              <a:buNone/>
            </a:pPr>
            <a:r>
              <a:rPr lang="en-GB" sz="1100">
                <a:latin typeface="Bricolage Grotesque"/>
                <a:ea typeface="Bricolage Grotesque"/>
                <a:cs typeface="Bricolage Grotesque"/>
                <a:sym typeface="Bricolage Grotesque"/>
              </a:rPr>
              <a:t>Dear Diary,</a:t>
            </a:r>
            <a:endParaRPr sz="1100">
              <a:latin typeface="Bricolage Grotesque"/>
              <a:ea typeface="Bricolage Grotesque"/>
              <a:cs typeface="Bricolage Grotesque"/>
              <a:sym typeface="Bricolage Grotesque"/>
            </a:endParaRPr>
          </a:p>
          <a:p>
            <a:pPr indent="0" lvl="0" marL="0" rtl="0" algn="l">
              <a:spcBef>
                <a:spcPts val="0"/>
              </a:spcBef>
              <a:spcAft>
                <a:spcPts val="0"/>
              </a:spcAft>
              <a:buNone/>
            </a:pPr>
            <a:r>
              <a:t/>
            </a:r>
            <a:endParaRPr sz="500">
              <a:latin typeface="Bricolage Grotesque"/>
              <a:ea typeface="Bricolage Grotesque"/>
              <a:cs typeface="Bricolage Grotesque"/>
              <a:sym typeface="Bricolage Grotesque"/>
            </a:endParaRPr>
          </a:p>
          <a:p>
            <a:pPr indent="0" lvl="0" marL="0" rtl="0" algn="l">
              <a:spcBef>
                <a:spcPts val="0"/>
              </a:spcBef>
              <a:spcAft>
                <a:spcPts val="0"/>
              </a:spcAft>
              <a:buNone/>
            </a:pPr>
            <a:r>
              <a:rPr lang="en-GB" sz="1100">
                <a:latin typeface="Bricolage Grotesque"/>
                <a:ea typeface="Bricolage Grotesque"/>
                <a:cs typeface="Bricolage Grotesque"/>
                <a:sym typeface="Bricolage Grotesque"/>
              </a:rPr>
              <a:t>A most outrageous event occurred earlier this evening, during our </a:t>
            </a:r>
            <a:r>
              <a:rPr lang="en-GB" sz="1100">
                <a:highlight>
                  <a:srgbClr val="00FFFF"/>
                </a:highlight>
                <a:latin typeface="Bricolage Grotesque"/>
                <a:ea typeface="Bricolage Grotesque"/>
                <a:cs typeface="Bricolage Grotesque"/>
                <a:sym typeface="Bricolage Grotesque"/>
              </a:rPr>
              <a:t>old accustomed Capulet Feast.</a:t>
            </a:r>
            <a:r>
              <a:rPr lang="en-GB" sz="1100">
                <a:latin typeface="Bricolage Grotesque"/>
                <a:ea typeface="Bricolage Grotesque"/>
                <a:cs typeface="Bricolage Grotesque"/>
                <a:sym typeface="Bricolage Grotesque"/>
              </a:rPr>
              <a:t> That </a:t>
            </a:r>
            <a:r>
              <a:rPr lang="en-GB" sz="1100">
                <a:highlight>
                  <a:srgbClr val="FFFF00"/>
                </a:highlight>
                <a:latin typeface="Bricolage Grotesque"/>
                <a:ea typeface="Bricolage Grotesque"/>
                <a:cs typeface="Bricolage Grotesque"/>
                <a:sym typeface="Bricolage Grotesque"/>
              </a:rPr>
              <a:t>Montague</a:t>
            </a:r>
            <a:r>
              <a:rPr lang="en-GB" sz="1100">
                <a:latin typeface="Bricolage Grotesque"/>
                <a:ea typeface="Bricolage Grotesque"/>
                <a:cs typeface="Bricolage Grotesque"/>
                <a:sym typeface="Bricolage Grotesque"/>
              </a:rPr>
              <a:t>, </a:t>
            </a:r>
            <a:r>
              <a:rPr lang="en-GB" sz="1100">
                <a:highlight>
                  <a:srgbClr val="FFFF00"/>
                </a:highlight>
                <a:latin typeface="Bricolage Grotesque"/>
                <a:ea typeface="Bricolage Grotesque"/>
                <a:cs typeface="Bricolage Grotesque"/>
                <a:sym typeface="Bricolage Grotesque"/>
              </a:rPr>
              <a:t>Romeo</a:t>
            </a:r>
            <a:r>
              <a:rPr lang="en-GB" sz="1100">
                <a:latin typeface="Bricolage Grotesque"/>
                <a:ea typeface="Bricolage Grotesque"/>
                <a:cs typeface="Bricolage Grotesque"/>
                <a:sym typeface="Bricolage Grotesque"/>
              </a:rPr>
              <a:t>, dared to </a:t>
            </a:r>
            <a:r>
              <a:rPr lang="en-GB" sz="1100">
                <a:highlight>
                  <a:srgbClr val="FFFF00"/>
                </a:highlight>
                <a:latin typeface="Bricolage Grotesque"/>
                <a:ea typeface="Bricolage Grotesque"/>
                <a:cs typeface="Bricolage Grotesque"/>
                <a:sym typeface="Bricolage Grotesque"/>
              </a:rPr>
              <a:t>scorn</a:t>
            </a:r>
            <a:r>
              <a:rPr lang="en-GB" sz="1100">
                <a:latin typeface="Bricolage Grotesque"/>
                <a:ea typeface="Bricolage Grotesque"/>
                <a:cs typeface="Bricolage Grotesque"/>
                <a:sym typeface="Bricolage Grotesque"/>
              </a:rPr>
              <a:t> us Capulets! </a:t>
            </a:r>
            <a:r>
              <a:rPr lang="en-GB" sz="1100">
                <a:highlight>
                  <a:srgbClr val="FFFF00"/>
                </a:highlight>
                <a:latin typeface="Bricolage Grotesque"/>
                <a:ea typeface="Bricolage Grotesque"/>
                <a:cs typeface="Bricolage Grotesque"/>
                <a:sym typeface="Bricolage Grotesque"/>
              </a:rPr>
              <a:t>Our foe</a:t>
            </a:r>
            <a:r>
              <a:rPr lang="en-GB" sz="1100">
                <a:latin typeface="Bricolage Grotesque"/>
                <a:ea typeface="Bricolage Grotesque"/>
                <a:cs typeface="Bricolage Grotesque"/>
                <a:sym typeface="Bricolage Grotesque"/>
              </a:rPr>
              <a:t> dared to trespass on our sacred grounds and invade our territory under a guise! Under normal circumstances, I would have </a:t>
            </a:r>
            <a:r>
              <a:rPr lang="en-GB" sz="1100">
                <a:highlight>
                  <a:srgbClr val="FFFF00"/>
                </a:highlight>
                <a:latin typeface="Bricolage Grotesque"/>
                <a:ea typeface="Bricolage Grotesque"/>
                <a:cs typeface="Bricolage Grotesque"/>
                <a:sym typeface="Bricolage Grotesque"/>
              </a:rPr>
              <a:t>drew my rapier</a:t>
            </a:r>
            <a:r>
              <a:rPr lang="en-GB" sz="1100">
                <a:latin typeface="Bricolage Grotesque"/>
                <a:ea typeface="Bricolage Grotesque"/>
                <a:cs typeface="Bricolage Grotesque"/>
                <a:sym typeface="Bricolage Grotesque"/>
              </a:rPr>
              <a:t> and eliminated such a </a:t>
            </a:r>
            <a:r>
              <a:rPr lang="en-GB" sz="1100">
                <a:highlight>
                  <a:srgbClr val="FFFF00"/>
                </a:highlight>
                <a:latin typeface="Bricolage Grotesque"/>
                <a:ea typeface="Bricolage Grotesque"/>
                <a:cs typeface="Bricolage Grotesque"/>
                <a:sym typeface="Bricolage Grotesque"/>
              </a:rPr>
              <a:t>villain</a:t>
            </a:r>
            <a:r>
              <a:rPr lang="en-GB" sz="1100">
                <a:latin typeface="Bricolage Grotesque"/>
                <a:ea typeface="Bricolage Grotesque"/>
                <a:cs typeface="Bricolage Grotesque"/>
                <a:sym typeface="Bricolage Grotesque"/>
              </a:rPr>
              <a:t>. However, </a:t>
            </a:r>
            <a:r>
              <a:rPr lang="en-GB" sz="1100">
                <a:highlight>
                  <a:srgbClr val="FFFF00"/>
                </a:highlight>
                <a:latin typeface="Bricolage Grotesque"/>
                <a:ea typeface="Bricolage Grotesque"/>
                <a:cs typeface="Bricolage Grotesque"/>
                <a:sym typeface="Bricolage Grotesque"/>
              </a:rPr>
              <a:t>Uncle</a:t>
            </a:r>
            <a:r>
              <a:rPr lang="en-GB" sz="1100">
                <a:latin typeface="Bricolage Grotesque"/>
                <a:ea typeface="Bricolage Grotesque"/>
                <a:cs typeface="Bricolage Grotesque"/>
                <a:sym typeface="Bricolage Grotesque"/>
              </a:rPr>
              <a:t> would not allow me to do so.</a:t>
            </a:r>
            <a:endParaRPr sz="1100">
              <a:latin typeface="Bricolage Grotesque"/>
              <a:ea typeface="Bricolage Grotesque"/>
              <a:cs typeface="Bricolage Grotesque"/>
              <a:sym typeface="Bricolage Grotesque"/>
            </a:endParaRPr>
          </a:p>
          <a:p>
            <a:pPr indent="0" lvl="0" marL="0" rtl="0" algn="l">
              <a:spcBef>
                <a:spcPts val="0"/>
              </a:spcBef>
              <a:spcAft>
                <a:spcPts val="0"/>
              </a:spcAft>
              <a:buNone/>
            </a:pPr>
            <a:r>
              <a:t/>
            </a:r>
            <a:endParaRPr sz="500">
              <a:latin typeface="Bricolage Grotesque"/>
              <a:ea typeface="Bricolage Grotesque"/>
              <a:cs typeface="Bricolage Grotesque"/>
              <a:sym typeface="Bricolage Grotesque"/>
            </a:endParaRPr>
          </a:p>
          <a:p>
            <a:pPr indent="0" lvl="0" marL="0" rtl="0" algn="l">
              <a:spcBef>
                <a:spcPts val="0"/>
              </a:spcBef>
              <a:spcAft>
                <a:spcPts val="0"/>
              </a:spcAft>
              <a:buNone/>
            </a:pPr>
            <a:r>
              <a:rPr lang="en-GB" sz="1100">
                <a:latin typeface="Bricolage Grotesque"/>
                <a:ea typeface="Bricolage Grotesque"/>
                <a:cs typeface="Bricolage Grotesque"/>
                <a:sym typeface="Bricolage Grotesque"/>
              </a:rPr>
              <a:t>My Uncle, the esteemed Lord Capulet, strongly rebuked me and insisted on this… peace. </a:t>
            </a:r>
            <a:r>
              <a:rPr lang="en-GB" sz="1100">
                <a:highlight>
                  <a:srgbClr val="00FFFF"/>
                </a:highlight>
                <a:latin typeface="Bricolage Grotesque"/>
                <a:ea typeface="Bricolage Grotesque"/>
                <a:cs typeface="Bricolage Grotesque"/>
                <a:sym typeface="Bricolage Grotesque"/>
              </a:rPr>
              <a:t>Peace, oh how I hate the word!</a:t>
            </a:r>
            <a:r>
              <a:rPr lang="en-GB" sz="1100">
                <a:latin typeface="Bricolage Grotesque"/>
                <a:ea typeface="Bricolage Grotesque"/>
                <a:cs typeface="Bricolage Grotesque"/>
                <a:sym typeface="Bricolage Grotesque"/>
              </a:rPr>
              <a:t> I was so frustrated because I could not strike down </a:t>
            </a:r>
            <a:r>
              <a:rPr lang="en-GB" sz="1100">
                <a:highlight>
                  <a:srgbClr val="FFFF00"/>
                </a:highlight>
                <a:latin typeface="Bricolage Grotesque"/>
                <a:ea typeface="Bricolage Grotesque"/>
                <a:cs typeface="Bricolage Grotesque"/>
                <a:sym typeface="Bricolage Grotesque"/>
              </a:rPr>
              <a:t>our foe</a:t>
            </a:r>
            <a:r>
              <a:rPr lang="en-GB" sz="1100">
                <a:latin typeface="Bricolage Grotesque"/>
                <a:ea typeface="Bricolage Grotesque"/>
                <a:cs typeface="Bricolage Grotesque"/>
                <a:sym typeface="Bricolage Grotesque"/>
              </a:rPr>
              <a:t> for doing something so </a:t>
            </a:r>
            <a:r>
              <a:rPr lang="en-GB" sz="1100">
                <a:highlight>
                  <a:srgbClr val="FFFF00"/>
                </a:highlight>
                <a:latin typeface="Bricolage Grotesque"/>
                <a:ea typeface="Bricolage Grotesque"/>
                <a:cs typeface="Bricolage Grotesque"/>
                <a:sym typeface="Bricolage Grotesque"/>
              </a:rPr>
              <a:t>spiteful</a:t>
            </a:r>
            <a:r>
              <a:rPr lang="en-GB" sz="1100">
                <a:latin typeface="Bricolage Grotesque"/>
                <a:ea typeface="Bricolage Grotesque"/>
                <a:cs typeface="Bricolage Grotesque"/>
                <a:sym typeface="Bricolage Grotesque"/>
              </a:rPr>
              <a:t>.</a:t>
            </a:r>
            <a:endParaRPr sz="1100">
              <a:latin typeface="Bricolage Grotesque"/>
              <a:ea typeface="Bricolage Grotesque"/>
              <a:cs typeface="Bricolage Grotesque"/>
              <a:sym typeface="Bricolage Grotesque"/>
            </a:endParaRPr>
          </a:p>
          <a:p>
            <a:pPr indent="0" lvl="0" marL="0" rtl="0" algn="ctr">
              <a:spcBef>
                <a:spcPts val="0"/>
              </a:spcBef>
              <a:spcAft>
                <a:spcPts val="0"/>
              </a:spcAft>
              <a:buNone/>
            </a:pPr>
            <a:r>
              <a:t/>
            </a:r>
            <a:endParaRPr sz="1100">
              <a:latin typeface="Calibri"/>
              <a:ea typeface="Calibri"/>
              <a:cs typeface="Calibri"/>
              <a:sym typeface="Calibri"/>
            </a:endParaRPr>
          </a:p>
        </p:txBody>
      </p:sp>
      <p:sp>
        <p:nvSpPr>
          <p:cNvPr id="2232" name="Google Shape;2232;p75"/>
          <p:cNvSpPr/>
          <p:nvPr/>
        </p:nvSpPr>
        <p:spPr>
          <a:xfrm>
            <a:off x="1829600" y="1420350"/>
            <a:ext cx="3132300" cy="1302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33" name="Google Shape;2233;p75"/>
          <p:cNvSpPr/>
          <p:nvPr/>
        </p:nvSpPr>
        <p:spPr>
          <a:xfrm>
            <a:off x="1529425" y="1550525"/>
            <a:ext cx="486300" cy="1302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2234" name="Google Shape;2234;p75"/>
          <p:cNvCxnSpPr/>
          <p:nvPr/>
        </p:nvCxnSpPr>
        <p:spPr>
          <a:xfrm flipH="1" rot="10800000">
            <a:off x="3394225" y="2996425"/>
            <a:ext cx="690000" cy="47700"/>
          </a:xfrm>
          <a:prstGeom prst="straightConnector1">
            <a:avLst/>
          </a:prstGeom>
          <a:noFill/>
          <a:ln cap="flat" cmpd="sng" w="38100">
            <a:solidFill>
              <a:srgbClr val="FFFF00"/>
            </a:solidFill>
            <a:prstDash val="solid"/>
            <a:round/>
            <a:headEnd len="med" w="med" type="stealth"/>
            <a:tailEnd len="med" w="med" type="none"/>
          </a:ln>
        </p:spPr>
      </p:cxnSp>
      <p:cxnSp>
        <p:nvCxnSpPr>
          <p:cNvPr id="2235" name="Google Shape;2235;p75"/>
          <p:cNvCxnSpPr/>
          <p:nvPr/>
        </p:nvCxnSpPr>
        <p:spPr>
          <a:xfrm flipH="1" rot="10800000">
            <a:off x="3546625" y="3082225"/>
            <a:ext cx="556800" cy="1164000"/>
          </a:xfrm>
          <a:prstGeom prst="straightConnector1">
            <a:avLst/>
          </a:prstGeom>
          <a:noFill/>
          <a:ln cap="flat" cmpd="sng" w="38100">
            <a:solidFill>
              <a:srgbClr val="FFFF00"/>
            </a:solidFill>
            <a:prstDash val="solid"/>
            <a:round/>
            <a:headEnd len="med" w="med" type="stealth"/>
            <a:tailEnd len="med" w="med" type="none"/>
          </a:ln>
        </p:spPr>
      </p:cxnSp>
      <p:sp>
        <p:nvSpPr>
          <p:cNvPr id="2236" name="Google Shape;2236;p75"/>
          <p:cNvSpPr txBox="1"/>
          <p:nvPr/>
        </p:nvSpPr>
        <p:spPr>
          <a:xfrm>
            <a:off x="4084225" y="2325826"/>
            <a:ext cx="1043100" cy="143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Calibri"/>
                <a:ea typeface="Calibri"/>
                <a:cs typeface="Calibri"/>
                <a:sym typeface="Calibri"/>
              </a:rPr>
              <a:t>Words taken from the text</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a:p>
            <a:pPr indent="0" lvl="0" marL="0" rtl="0" algn="l">
              <a:spcBef>
                <a:spcPts val="0"/>
              </a:spcBef>
              <a:spcAft>
                <a:spcPts val="0"/>
              </a:spcAft>
              <a:buNone/>
            </a:pPr>
            <a:r>
              <a:rPr lang="en-GB" sz="1000">
                <a:solidFill>
                  <a:srgbClr val="CC0000"/>
                </a:solidFill>
                <a:latin typeface="Calibri"/>
                <a:ea typeface="Calibri"/>
                <a:cs typeface="Calibri"/>
                <a:sym typeface="Calibri"/>
              </a:rPr>
              <a:t>Integrate language from your extract for good </a:t>
            </a:r>
            <a:r>
              <a:rPr lang="en-GB" sz="1000">
                <a:solidFill>
                  <a:srgbClr val="CC0000"/>
                </a:solidFill>
                <a:latin typeface="Calibri"/>
                <a:ea typeface="Calibri"/>
                <a:cs typeface="Calibri"/>
                <a:sym typeface="Calibri"/>
              </a:rPr>
              <a:t>developed</a:t>
            </a:r>
            <a:r>
              <a:rPr lang="en-GB" sz="1000">
                <a:solidFill>
                  <a:srgbClr val="CC0000"/>
                </a:solidFill>
                <a:latin typeface="Calibri"/>
                <a:ea typeface="Calibri"/>
                <a:cs typeface="Calibri"/>
                <a:sym typeface="Calibri"/>
              </a:rPr>
              <a:t> of ideas</a:t>
            </a:r>
            <a:endParaRPr sz="1000">
              <a:solidFill>
                <a:srgbClr val="CC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1"/>
                                        </p:tgtEl>
                                        <p:attrNameLst>
                                          <p:attrName>style.visibility</p:attrName>
                                        </p:attrNameLst>
                                      </p:cBhvr>
                                      <p:to>
                                        <p:strVal val="visible"/>
                                      </p:to>
                                    </p:set>
                                    <p:animEffect filter="fade" transition="in">
                                      <p:cBhvr>
                                        <p:cTn dur="1000"/>
                                        <p:tgtEl>
                                          <p:spTgt spid="2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Happy Shakespeare Week! by Slidesgo">
  <a:themeElements>
    <a:clrScheme name="Simple Light">
      <a:dk1>
        <a:srgbClr val="38232D"/>
      </a:dk1>
      <a:lt1>
        <a:srgbClr val="4C343E"/>
      </a:lt1>
      <a:dk2>
        <a:srgbClr val="9E355A"/>
      </a:dk2>
      <a:lt2>
        <a:srgbClr val="EA2A54"/>
      </a:lt2>
      <a:accent1>
        <a:srgbClr val="FF9136"/>
      </a:accent1>
      <a:accent2>
        <a:srgbClr val="FFB448"/>
      </a:accent2>
      <a:accent3>
        <a:srgbClr val="E8C7A3"/>
      </a:accent3>
      <a:accent4>
        <a:srgbClr val="DDCDAF"/>
      </a:accent4>
      <a:accent5>
        <a:srgbClr val="F7EACB"/>
      </a:accent5>
      <a:accent6>
        <a:srgbClr val="FFFFFF"/>
      </a:accent6>
      <a:hlink>
        <a:srgbClr val="3823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