
<file path=[Content_Types].xml><?xml version="1.0" encoding="utf-8"?>
<Types xmlns="http://schemas.openxmlformats.org/package/2006/content-types">
  <Default ContentType="application/x-fontdata" Extension="fntdata"/>
  <Default ContentType="image/gif" Extension="gif"/>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2.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Layout+xml" PartName="/ppt/slideLayouts/slideLayout21.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12.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71" r:id="rId3"/>
    <p:sldMasterId id="2147483672"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Lst>
  <p:sldSz cy="5143500" cx="9144000"/>
  <p:notesSz cx="6858000" cy="9144000"/>
  <p:embeddedFontLst>
    <p:embeddedFont>
      <p:font typeface="Slackey"/>
      <p:regular r:id="rId18"/>
    </p:embeddedFont>
    <p:embeddedFont>
      <p:font typeface="Fontdiner Swanky"/>
      <p:regular r:id="rId19"/>
    </p:embeddedFont>
    <p:embeddedFont>
      <p:font typeface="Amaranth"/>
      <p:regular r:id="rId20"/>
      <p:bold r:id="rId21"/>
      <p:italic r:id="rId22"/>
      <p:boldItalic r:id="rId23"/>
    </p:embeddedFont>
    <p:embeddedFont>
      <p:font typeface="Eagle Lake"/>
      <p:regular r:id="rId24"/>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20" Type="http://schemas.openxmlformats.org/officeDocument/2006/relationships/font" Target="fonts/Amaranth-regular.fntdata"/><Relationship Id="rId11" Type="http://schemas.openxmlformats.org/officeDocument/2006/relationships/slide" Target="slides/slide6.xml"/><Relationship Id="rId22" Type="http://schemas.openxmlformats.org/officeDocument/2006/relationships/font" Target="fonts/Amaranth-italic.fntdata"/><Relationship Id="rId10" Type="http://schemas.openxmlformats.org/officeDocument/2006/relationships/slide" Target="slides/slide5.xml"/><Relationship Id="rId21" Type="http://schemas.openxmlformats.org/officeDocument/2006/relationships/font" Target="fonts/Amaranth-bold.fntdata"/><Relationship Id="rId13" Type="http://schemas.openxmlformats.org/officeDocument/2006/relationships/slide" Target="slides/slide8.xml"/><Relationship Id="rId24" Type="http://schemas.openxmlformats.org/officeDocument/2006/relationships/font" Target="fonts/EagleLake-regular.fntdata"/><Relationship Id="rId12" Type="http://schemas.openxmlformats.org/officeDocument/2006/relationships/slide" Target="slides/slide7.xml"/><Relationship Id="rId23" Type="http://schemas.openxmlformats.org/officeDocument/2006/relationships/font" Target="fonts/Amaranth-boldItalic.fntdata"/><Relationship Id="rId1" Type="http://schemas.openxmlformats.org/officeDocument/2006/relationships/theme" Target="theme/theme3.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slideMaster" Target="slideMasters/slideMaster2.xml"/><Relationship Id="rId9" Type="http://schemas.openxmlformats.org/officeDocument/2006/relationships/slide" Target="slides/slide4.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5" Type="http://schemas.openxmlformats.org/officeDocument/2006/relationships/notesMaster" Target="notesMasters/notesMaster1.xml"/><Relationship Id="rId19" Type="http://schemas.openxmlformats.org/officeDocument/2006/relationships/font" Target="fonts/FontdinerSwanky-regular.fntdata"/><Relationship Id="rId6" Type="http://schemas.openxmlformats.org/officeDocument/2006/relationships/slide" Target="slides/slide1.xml"/><Relationship Id="rId18" Type="http://schemas.openxmlformats.org/officeDocument/2006/relationships/font" Target="fonts/Slackey-regular.fntdata"/><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0" name="Shape 130"/>
        <p:cNvGrpSpPr/>
        <p:nvPr/>
      </p:nvGrpSpPr>
      <p:grpSpPr>
        <a:xfrm>
          <a:off x="0" y="0"/>
          <a:ext cx="0" cy="0"/>
          <a:chOff x="0" y="0"/>
          <a:chExt cx="0" cy="0"/>
        </a:xfrm>
      </p:grpSpPr>
      <p:sp>
        <p:nvSpPr>
          <p:cNvPr id="131" name="Google Shape;131;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132" name="Google Shape;13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2" name="Shape 142"/>
        <p:cNvGrpSpPr/>
        <p:nvPr/>
      </p:nvGrpSpPr>
      <p:grpSpPr>
        <a:xfrm>
          <a:off x="0" y="0"/>
          <a:ext cx="0" cy="0"/>
          <a:chOff x="0" y="0"/>
          <a:chExt cx="0" cy="0"/>
        </a:xfrm>
      </p:grpSpPr>
      <p:sp>
        <p:nvSpPr>
          <p:cNvPr id="143" name="Google Shape;143;g38549d3640f_0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4" name="Google Shape;144;g38549d3640f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2" name="Shape 152"/>
        <p:cNvGrpSpPr/>
        <p:nvPr/>
      </p:nvGrpSpPr>
      <p:grpSpPr>
        <a:xfrm>
          <a:off x="0" y="0"/>
          <a:ext cx="0" cy="0"/>
          <a:chOff x="0" y="0"/>
          <a:chExt cx="0" cy="0"/>
        </a:xfrm>
      </p:grpSpPr>
      <p:sp>
        <p:nvSpPr>
          <p:cNvPr id="153" name="Google Shape;153;g40a277ea476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4" name="Google Shape;154;g40a277ea476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9" name="Shape 159"/>
        <p:cNvGrpSpPr/>
        <p:nvPr/>
      </p:nvGrpSpPr>
      <p:grpSpPr>
        <a:xfrm>
          <a:off x="0" y="0"/>
          <a:ext cx="0" cy="0"/>
          <a:chOff x="0" y="0"/>
          <a:chExt cx="0" cy="0"/>
        </a:xfrm>
      </p:grpSpPr>
      <p:sp>
        <p:nvSpPr>
          <p:cNvPr id="160" name="Google Shape;160;g40a277ea476_0_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1" name="Google Shape;161;g40a277ea476_0_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8" name="Shape 178"/>
        <p:cNvGrpSpPr/>
        <p:nvPr/>
      </p:nvGrpSpPr>
      <p:grpSpPr>
        <a:xfrm>
          <a:off x="0" y="0"/>
          <a:ext cx="0" cy="0"/>
          <a:chOff x="0" y="0"/>
          <a:chExt cx="0" cy="0"/>
        </a:xfrm>
      </p:grpSpPr>
      <p:sp>
        <p:nvSpPr>
          <p:cNvPr id="179" name="Google Shape;179;h726b0a0b579f1593_0_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0" name="Google Shape;180;h726b0a0b579f1593_0_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4" name="Shape 184"/>
        <p:cNvGrpSpPr/>
        <p:nvPr/>
      </p:nvGrpSpPr>
      <p:grpSpPr>
        <a:xfrm>
          <a:off x="0" y="0"/>
          <a:ext cx="0" cy="0"/>
          <a:chOff x="0" y="0"/>
          <a:chExt cx="0" cy="0"/>
        </a:xfrm>
      </p:grpSpPr>
      <p:sp>
        <p:nvSpPr>
          <p:cNvPr id="185" name="Google Shape;185;h726b0a0b579f1593_0_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6" name="Google Shape;186;h726b0a0b579f1593_0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0" name="Shape 190"/>
        <p:cNvGrpSpPr/>
        <p:nvPr/>
      </p:nvGrpSpPr>
      <p:grpSpPr>
        <a:xfrm>
          <a:off x="0" y="0"/>
          <a:ext cx="0" cy="0"/>
          <a:chOff x="0" y="0"/>
          <a:chExt cx="0" cy="0"/>
        </a:xfrm>
      </p:grpSpPr>
      <p:sp>
        <p:nvSpPr>
          <p:cNvPr id="191" name="Google Shape;191;h726b0a0b579f1593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2" name="Google Shape;192;h726b0a0b579f1593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7" name="Shape 197"/>
        <p:cNvGrpSpPr/>
        <p:nvPr/>
      </p:nvGrpSpPr>
      <p:grpSpPr>
        <a:xfrm>
          <a:off x="0" y="0"/>
          <a:ext cx="0" cy="0"/>
          <a:chOff x="0" y="0"/>
          <a:chExt cx="0" cy="0"/>
        </a:xfrm>
      </p:grpSpPr>
      <p:sp>
        <p:nvSpPr>
          <p:cNvPr id="198" name="Google Shape;198;h726b0a0b579f1593_0_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9" name="Google Shape;199;h726b0a0b579f1593_0_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3" name="Shape 203"/>
        <p:cNvGrpSpPr/>
        <p:nvPr/>
      </p:nvGrpSpPr>
      <p:grpSpPr>
        <a:xfrm>
          <a:off x="0" y="0"/>
          <a:ext cx="0" cy="0"/>
          <a:chOff x="0" y="0"/>
          <a:chExt cx="0" cy="0"/>
        </a:xfrm>
      </p:grpSpPr>
      <p:sp>
        <p:nvSpPr>
          <p:cNvPr id="204" name="Google Shape;204;h726b0a0b579f1593_0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5" name="Google Shape;205;h726b0a0b579f1593_0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9" name="Shape 209"/>
        <p:cNvGrpSpPr/>
        <p:nvPr/>
      </p:nvGrpSpPr>
      <p:grpSpPr>
        <a:xfrm>
          <a:off x="0" y="0"/>
          <a:ext cx="0" cy="0"/>
          <a:chOff x="0" y="0"/>
          <a:chExt cx="0" cy="0"/>
        </a:xfrm>
      </p:grpSpPr>
      <p:sp>
        <p:nvSpPr>
          <p:cNvPr id="210" name="Google Shape;210;g38549d3640f_0_20: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1" name="Google Shape;211;g38549d3640f_0_2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6" name="Shape 216"/>
        <p:cNvGrpSpPr/>
        <p:nvPr/>
      </p:nvGrpSpPr>
      <p:grpSpPr>
        <a:xfrm>
          <a:off x="0" y="0"/>
          <a:ext cx="0" cy="0"/>
          <a:chOff x="0" y="0"/>
          <a:chExt cx="0" cy="0"/>
        </a:xfrm>
      </p:grpSpPr>
      <p:sp>
        <p:nvSpPr>
          <p:cNvPr id="217" name="Google Shape;217;g3937d19d7a_0_110: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8" name="Google Shape;218;g3937d19d7a_0_11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7" name="Shape 237"/>
        <p:cNvGrpSpPr/>
        <p:nvPr/>
      </p:nvGrpSpPr>
      <p:grpSpPr>
        <a:xfrm>
          <a:off x="0" y="0"/>
          <a:ext cx="0" cy="0"/>
          <a:chOff x="0" y="0"/>
          <a:chExt cx="0" cy="0"/>
        </a:xfrm>
      </p:grpSpPr>
      <p:sp>
        <p:nvSpPr>
          <p:cNvPr id="238" name="Google Shape;238;g3937d19d7a_0_130: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9" name="Google Shape;239;g3937d19d7a_0_13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Autofit/>
          </a:bodyPr>
          <a:lstStyle>
            <a:lvl1pPr indent="-342900" lvl="0" marL="457200" algn="ctr">
              <a:spcBef>
                <a:spcPts val="0"/>
              </a:spcBef>
              <a:spcAft>
                <a:spcPts val="0"/>
              </a:spcAft>
              <a:buSzPts val="1800"/>
              <a:buChar char="●"/>
              <a:defRPr/>
            </a:lvl1pPr>
            <a:lvl2pPr indent="-317500" lvl="1" marL="914400" algn="ctr">
              <a:spcBef>
                <a:spcPts val="1600"/>
              </a:spcBef>
              <a:spcAft>
                <a:spcPts val="0"/>
              </a:spcAft>
              <a:buSzPts val="1400"/>
              <a:buChar char="○"/>
              <a:defRPr/>
            </a:lvl2pPr>
            <a:lvl3pPr indent="-317500" lvl="2" marL="1371600" algn="ctr">
              <a:spcBef>
                <a:spcPts val="1600"/>
              </a:spcBef>
              <a:spcAft>
                <a:spcPts val="0"/>
              </a:spcAft>
              <a:buSzPts val="1400"/>
              <a:buChar char="■"/>
              <a:defRPr/>
            </a:lvl3pPr>
            <a:lvl4pPr indent="-317500" lvl="3" marL="1828800" algn="ctr">
              <a:spcBef>
                <a:spcPts val="1600"/>
              </a:spcBef>
              <a:spcAft>
                <a:spcPts val="0"/>
              </a:spcAft>
              <a:buSzPts val="1400"/>
              <a:buChar char="●"/>
              <a:defRPr/>
            </a:lvl4pPr>
            <a:lvl5pPr indent="-317500" lvl="4" marL="2286000" algn="ctr">
              <a:spcBef>
                <a:spcPts val="1600"/>
              </a:spcBef>
              <a:spcAft>
                <a:spcPts val="0"/>
              </a:spcAft>
              <a:buSzPts val="1400"/>
              <a:buChar char="○"/>
              <a:defRPr/>
            </a:lvl5pPr>
            <a:lvl6pPr indent="-317500" lvl="5" marL="2743200" algn="ctr">
              <a:spcBef>
                <a:spcPts val="1600"/>
              </a:spcBef>
              <a:spcAft>
                <a:spcPts val="0"/>
              </a:spcAft>
              <a:buSzPts val="1400"/>
              <a:buChar char="■"/>
              <a:defRPr/>
            </a:lvl6pPr>
            <a:lvl7pPr indent="-317500" lvl="6" marL="3200400" algn="ctr">
              <a:spcBef>
                <a:spcPts val="1600"/>
              </a:spcBef>
              <a:spcAft>
                <a:spcPts val="0"/>
              </a:spcAft>
              <a:buSzPts val="1400"/>
              <a:buChar char="●"/>
              <a:defRPr/>
            </a:lvl7pPr>
            <a:lvl8pPr indent="-317500" lvl="7" marL="3657600" algn="ctr">
              <a:spcBef>
                <a:spcPts val="1600"/>
              </a:spcBef>
              <a:spcAft>
                <a:spcPts val="0"/>
              </a:spcAft>
              <a:buSzPts val="1400"/>
              <a:buChar char="○"/>
              <a:defRPr/>
            </a:lvl8pPr>
            <a:lvl9pPr indent="-317500" lvl="8" marL="4114800" algn="ctr">
              <a:spcBef>
                <a:spcPts val="1600"/>
              </a:spcBef>
              <a:spcAft>
                <a:spcPts val="160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56" name="Shape 56"/>
        <p:cNvGrpSpPr/>
        <p:nvPr/>
      </p:nvGrpSpPr>
      <p:grpSpPr>
        <a:xfrm>
          <a:off x="0" y="0"/>
          <a:ext cx="0" cy="0"/>
          <a:chOff x="0" y="0"/>
          <a:chExt cx="0" cy="0"/>
        </a:xfrm>
      </p:grpSpPr>
      <p:sp>
        <p:nvSpPr>
          <p:cNvPr id="57" name="Google Shape;57;p14"/>
          <p:cNvSpPr txBox="1"/>
          <p:nvPr>
            <p:ph type="ctrTitle"/>
          </p:nvPr>
        </p:nvSpPr>
        <p:spPr>
          <a:xfrm>
            <a:off x="685800" y="1597819"/>
            <a:ext cx="7772400" cy="1102500"/>
          </a:xfrm>
          <a:prstGeom prst="rect">
            <a:avLst/>
          </a:prstGeom>
          <a:noFill/>
          <a:ln>
            <a:noFill/>
          </a:ln>
        </p:spPr>
        <p:txBody>
          <a:bodyPr anchorCtr="0" anchor="ctr" bIns="91425" lIns="91425" spcFirstLastPara="1" rIns="91425" wrap="square" tIns="91425">
            <a:noAutofit/>
          </a:bodyPr>
          <a:lstStyle>
            <a:lvl1pPr lvl="0" marR="0" rtl="0" algn="ctr">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p:txBody>
      </p:sp>
      <p:sp>
        <p:nvSpPr>
          <p:cNvPr id="58" name="Google Shape;58;p14"/>
          <p:cNvSpPr txBox="1"/>
          <p:nvPr>
            <p:ph idx="1" type="subTitle"/>
          </p:nvPr>
        </p:nvSpPr>
        <p:spPr>
          <a:xfrm>
            <a:off x="1371600" y="2914650"/>
            <a:ext cx="6400800" cy="1314600"/>
          </a:xfrm>
          <a:prstGeom prst="rect">
            <a:avLst/>
          </a:prstGeom>
          <a:noFill/>
          <a:ln>
            <a:noFill/>
          </a:ln>
        </p:spPr>
        <p:txBody>
          <a:bodyPr anchorCtr="0" anchor="t" bIns="91425" lIns="91425" spcFirstLastPara="1" rIns="91425" wrap="square" tIns="91425">
            <a:noAutofit/>
          </a:bodyPr>
          <a:lstStyle>
            <a:lvl1pPr lvl="0" marR="0" rtl="0" algn="ctr">
              <a:spcBef>
                <a:spcPts val="640"/>
              </a:spcBef>
              <a:spcAft>
                <a:spcPts val="0"/>
              </a:spcAft>
              <a:buClr>
                <a:srgbClr val="888888"/>
              </a:buClr>
              <a:buSzPts val="3200"/>
              <a:buFont typeface="Arial"/>
              <a:buNone/>
              <a:defRPr b="0" i="0" sz="3200" u="none" cap="none" strike="noStrike">
                <a:solidFill>
                  <a:srgbClr val="888888"/>
                </a:solidFill>
                <a:latin typeface="Calibri"/>
                <a:ea typeface="Calibri"/>
                <a:cs typeface="Calibri"/>
                <a:sym typeface="Calibri"/>
              </a:defRPr>
            </a:lvl1pPr>
            <a:lvl2pPr lvl="1" marR="0" rtl="0" algn="ctr">
              <a:spcBef>
                <a:spcPts val="560"/>
              </a:spcBef>
              <a:spcAft>
                <a:spcPts val="0"/>
              </a:spcAft>
              <a:buClr>
                <a:srgbClr val="888888"/>
              </a:buClr>
              <a:buSzPts val="2800"/>
              <a:buFont typeface="Arial"/>
              <a:buNone/>
              <a:defRPr b="0" i="0" sz="2800" u="none" cap="none" strike="noStrike">
                <a:solidFill>
                  <a:srgbClr val="888888"/>
                </a:solidFill>
                <a:latin typeface="Calibri"/>
                <a:ea typeface="Calibri"/>
                <a:cs typeface="Calibri"/>
                <a:sym typeface="Calibri"/>
              </a:defRPr>
            </a:lvl2pPr>
            <a:lvl3pPr lvl="2" marR="0" rtl="0" algn="ctr">
              <a:spcBef>
                <a:spcPts val="480"/>
              </a:spcBef>
              <a:spcAft>
                <a:spcPts val="0"/>
              </a:spcAft>
              <a:buClr>
                <a:srgbClr val="888888"/>
              </a:buClr>
              <a:buSzPts val="2400"/>
              <a:buFont typeface="Arial"/>
              <a:buNone/>
              <a:defRPr b="0" i="0" sz="2400" u="none" cap="none" strike="noStrike">
                <a:solidFill>
                  <a:srgbClr val="888888"/>
                </a:solidFill>
                <a:latin typeface="Calibri"/>
                <a:ea typeface="Calibri"/>
                <a:cs typeface="Calibri"/>
                <a:sym typeface="Calibri"/>
              </a:defRPr>
            </a:lvl3pPr>
            <a:lvl4pPr lvl="3" marR="0" rtl="0" algn="ctr">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4pPr>
            <a:lvl5pPr lvl="4" marR="0" rtl="0" algn="ctr">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5pPr>
            <a:lvl6pPr lvl="5" marR="0" rtl="0" algn="ctr">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6pPr>
            <a:lvl7pPr lvl="6" marR="0" rtl="0" algn="ctr">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7pPr>
            <a:lvl8pPr lvl="7" marR="0" rtl="0" algn="ctr">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8pPr>
            <a:lvl9pPr lvl="8" marR="0" rtl="0" algn="ctr">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9pPr>
          </a:lstStyle>
          <a:p/>
        </p:txBody>
      </p:sp>
      <p:sp>
        <p:nvSpPr>
          <p:cNvPr id="59" name="Google Shape;59;p14"/>
          <p:cNvSpPr txBox="1"/>
          <p:nvPr>
            <p:ph idx="10" type="dt"/>
          </p:nvPr>
        </p:nvSpPr>
        <p:spPr>
          <a:xfrm>
            <a:off x="457200" y="4767263"/>
            <a:ext cx="2133600" cy="273900"/>
          </a:xfrm>
          <a:prstGeom prst="rect">
            <a:avLst/>
          </a:prstGeom>
          <a:noFill/>
          <a:ln>
            <a:noFill/>
          </a:ln>
        </p:spPr>
        <p:txBody>
          <a:bodyPr anchorCtr="0" anchor="ctr" bIns="91425" lIns="91425" spcFirstLastPara="1" rIns="91425" wrap="square" tIns="91425">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60" name="Google Shape;60;p14"/>
          <p:cNvSpPr txBox="1"/>
          <p:nvPr>
            <p:ph idx="11" type="ftr"/>
          </p:nvPr>
        </p:nvSpPr>
        <p:spPr>
          <a:xfrm>
            <a:off x="3124200" y="4767263"/>
            <a:ext cx="2895600" cy="273900"/>
          </a:xfrm>
          <a:prstGeom prst="rect">
            <a:avLst/>
          </a:prstGeom>
          <a:noFill/>
          <a:ln>
            <a:noFill/>
          </a:ln>
        </p:spPr>
        <p:txBody>
          <a:bodyPr anchorCtr="0" anchor="ctr" bIns="91425" lIns="91425" spcFirstLastPara="1" rIns="91425" wrap="square" tIns="91425">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61" name="Google Shape;61;p14"/>
          <p:cNvSpPr txBox="1"/>
          <p:nvPr>
            <p:ph idx="12" type="sldNum"/>
          </p:nvPr>
        </p:nvSpPr>
        <p:spPr>
          <a:xfrm>
            <a:off x="6553200" y="4767263"/>
            <a:ext cx="2133600" cy="273900"/>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62" name="Shape 62"/>
        <p:cNvGrpSpPr/>
        <p:nvPr/>
      </p:nvGrpSpPr>
      <p:grpSpPr>
        <a:xfrm>
          <a:off x="0" y="0"/>
          <a:ext cx="0" cy="0"/>
          <a:chOff x="0" y="0"/>
          <a:chExt cx="0" cy="0"/>
        </a:xfrm>
      </p:grpSpPr>
      <p:sp>
        <p:nvSpPr>
          <p:cNvPr id="63" name="Google Shape;63;p15"/>
          <p:cNvSpPr txBox="1"/>
          <p:nvPr>
            <p:ph idx="10" type="dt"/>
          </p:nvPr>
        </p:nvSpPr>
        <p:spPr>
          <a:xfrm>
            <a:off x="457200" y="4767263"/>
            <a:ext cx="2133600" cy="273900"/>
          </a:xfrm>
          <a:prstGeom prst="rect">
            <a:avLst/>
          </a:prstGeom>
          <a:noFill/>
          <a:ln>
            <a:noFill/>
          </a:ln>
        </p:spPr>
        <p:txBody>
          <a:bodyPr anchorCtr="0" anchor="ctr" bIns="91425" lIns="91425" spcFirstLastPara="1" rIns="91425" wrap="square" tIns="91425">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64" name="Google Shape;64;p15"/>
          <p:cNvSpPr txBox="1"/>
          <p:nvPr>
            <p:ph idx="11" type="ftr"/>
          </p:nvPr>
        </p:nvSpPr>
        <p:spPr>
          <a:xfrm>
            <a:off x="3124200" y="4767263"/>
            <a:ext cx="2895600" cy="273900"/>
          </a:xfrm>
          <a:prstGeom prst="rect">
            <a:avLst/>
          </a:prstGeom>
          <a:noFill/>
          <a:ln>
            <a:noFill/>
          </a:ln>
        </p:spPr>
        <p:txBody>
          <a:bodyPr anchorCtr="0" anchor="ctr" bIns="91425" lIns="91425" spcFirstLastPara="1" rIns="91425" wrap="square" tIns="91425">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65" name="Google Shape;65;p15"/>
          <p:cNvSpPr txBox="1"/>
          <p:nvPr>
            <p:ph idx="12" type="sldNum"/>
          </p:nvPr>
        </p:nvSpPr>
        <p:spPr>
          <a:xfrm>
            <a:off x="6553200" y="4767263"/>
            <a:ext cx="2133600" cy="273900"/>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66" name="Shape 66"/>
        <p:cNvGrpSpPr/>
        <p:nvPr/>
      </p:nvGrpSpPr>
      <p:grpSpPr>
        <a:xfrm>
          <a:off x="0" y="0"/>
          <a:ext cx="0" cy="0"/>
          <a:chOff x="0" y="0"/>
          <a:chExt cx="0" cy="0"/>
        </a:xfrm>
      </p:grpSpPr>
      <p:sp>
        <p:nvSpPr>
          <p:cNvPr id="67" name="Google Shape;67;p16"/>
          <p:cNvSpPr txBox="1"/>
          <p:nvPr>
            <p:ph type="title"/>
          </p:nvPr>
        </p:nvSpPr>
        <p:spPr>
          <a:xfrm>
            <a:off x="457200" y="205978"/>
            <a:ext cx="8229600" cy="857400"/>
          </a:xfrm>
          <a:prstGeom prst="rect">
            <a:avLst/>
          </a:prstGeom>
          <a:noFill/>
          <a:ln>
            <a:noFill/>
          </a:ln>
        </p:spPr>
        <p:txBody>
          <a:bodyPr anchorCtr="0" anchor="ctr" bIns="91425" lIns="91425" spcFirstLastPara="1" rIns="91425" wrap="square" tIns="91425">
            <a:noAutofit/>
          </a:bodyPr>
          <a:lstStyle>
            <a:lvl1pPr lvl="0" marR="0" rtl="0" algn="ctr">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p:txBody>
      </p:sp>
      <p:sp>
        <p:nvSpPr>
          <p:cNvPr id="68" name="Google Shape;68;p16"/>
          <p:cNvSpPr txBox="1"/>
          <p:nvPr>
            <p:ph idx="1" type="body"/>
          </p:nvPr>
        </p:nvSpPr>
        <p:spPr>
          <a:xfrm>
            <a:off x="457200" y="1200150"/>
            <a:ext cx="8229600" cy="3394500"/>
          </a:xfrm>
          <a:prstGeom prst="rect">
            <a:avLst/>
          </a:prstGeom>
          <a:noFill/>
          <a:ln>
            <a:noFill/>
          </a:ln>
        </p:spPr>
        <p:txBody>
          <a:bodyPr anchorCtr="0" anchor="t" bIns="91425" lIns="91425" spcFirstLastPara="1" rIns="91425" wrap="square" tIns="91425">
            <a:noAutofit/>
          </a:bodyPr>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69" name="Google Shape;69;p16"/>
          <p:cNvSpPr txBox="1"/>
          <p:nvPr>
            <p:ph idx="10" type="dt"/>
          </p:nvPr>
        </p:nvSpPr>
        <p:spPr>
          <a:xfrm>
            <a:off x="457200" y="4767263"/>
            <a:ext cx="2133600" cy="273900"/>
          </a:xfrm>
          <a:prstGeom prst="rect">
            <a:avLst/>
          </a:prstGeom>
          <a:noFill/>
          <a:ln>
            <a:noFill/>
          </a:ln>
        </p:spPr>
        <p:txBody>
          <a:bodyPr anchorCtr="0" anchor="ctr" bIns="91425" lIns="91425" spcFirstLastPara="1" rIns="91425" wrap="square" tIns="91425">
            <a:noAutofit/>
          </a:bodyPr>
          <a:lstStyle>
            <a:lvl1pPr lvl="0" marR="0" rtl="0" algn="l">
              <a:spcBef>
                <a:spcPts val="0"/>
              </a:spcBef>
              <a:spcAft>
                <a:spcPts val="0"/>
              </a:spcAft>
              <a:buSzPts val="1400"/>
              <a:buNone/>
              <a:defRPr sz="1200">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70" name="Google Shape;70;p16"/>
          <p:cNvSpPr txBox="1"/>
          <p:nvPr>
            <p:ph idx="11" type="ftr"/>
          </p:nvPr>
        </p:nvSpPr>
        <p:spPr>
          <a:xfrm>
            <a:off x="3124200" y="4767263"/>
            <a:ext cx="2895600" cy="273900"/>
          </a:xfrm>
          <a:prstGeom prst="rect">
            <a:avLst/>
          </a:prstGeom>
          <a:noFill/>
          <a:ln>
            <a:noFill/>
          </a:ln>
        </p:spPr>
        <p:txBody>
          <a:bodyPr anchorCtr="0" anchor="ctr" bIns="91425" lIns="91425" spcFirstLastPara="1" rIns="91425" wrap="square" tIns="91425">
            <a:noAutofit/>
          </a:bodyPr>
          <a:lstStyle>
            <a:lvl1pPr lvl="0" marR="0" rtl="0" algn="ctr">
              <a:spcBef>
                <a:spcPts val="0"/>
              </a:spcBef>
              <a:spcAft>
                <a:spcPts val="0"/>
              </a:spcAft>
              <a:buSzPts val="1400"/>
              <a:buNone/>
              <a:defRPr sz="1200">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71" name="Google Shape;71;p16"/>
          <p:cNvSpPr txBox="1"/>
          <p:nvPr>
            <p:ph idx="12" type="sldNum"/>
          </p:nvPr>
        </p:nvSpPr>
        <p:spPr>
          <a:xfrm>
            <a:off x="6553200" y="4767263"/>
            <a:ext cx="2133600" cy="273900"/>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200">
                <a:solidFill>
                  <a:srgbClr val="888888"/>
                </a:solidFill>
                <a:latin typeface="Calibri"/>
                <a:ea typeface="Calibri"/>
                <a:cs typeface="Calibri"/>
                <a:sym typeface="Calibri"/>
              </a:defRPr>
            </a:lvl1pPr>
            <a:lvl2pPr indent="0" lvl="1" marL="0" marR="0" rtl="0" algn="r">
              <a:spcBef>
                <a:spcPts val="0"/>
              </a:spcBef>
              <a:buNone/>
              <a:defRPr sz="1200">
                <a:solidFill>
                  <a:srgbClr val="888888"/>
                </a:solidFill>
                <a:latin typeface="Calibri"/>
                <a:ea typeface="Calibri"/>
                <a:cs typeface="Calibri"/>
                <a:sym typeface="Calibri"/>
              </a:defRPr>
            </a:lvl2pPr>
            <a:lvl3pPr indent="0" lvl="2" marL="0" marR="0" rtl="0" algn="r">
              <a:spcBef>
                <a:spcPts val="0"/>
              </a:spcBef>
              <a:buNone/>
              <a:defRPr sz="1200">
                <a:solidFill>
                  <a:srgbClr val="888888"/>
                </a:solidFill>
                <a:latin typeface="Calibri"/>
                <a:ea typeface="Calibri"/>
                <a:cs typeface="Calibri"/>
                <a:sym typeface="Calibri"/>
              </a:defRPr>
            </a:lvl3pPr>
            <a:lvl4pPr indent="0" lvl="3" marL="0" marR="0" rtl="0" algn="r">
              <a:spcBef>
                <a:spcPts val="0"/>
              </a:spcBef>
              <a:buNone/>
              <a:defRPr sz="1200">
                <a:solidFill>
                  <a:srgbClr val="888888"/>
                </a:solidFill>
                <a:latin typeface="Calibri"/>
                <a:ea typeface="Calibri"/>
                <a:cs typeface="Calibri"/>
                <a:sym typeface="Calibri"/>
              </a:defRPr>
            </a:lvl4pPr>
            <a:lvl5pPr indent="0" lvl="4" marL="0" marR="0" rtl="0" algn="r">
              <a:spcBef>
                <a:spcPts val="0"/>
              </a:spcBef>
              <a:buNone/>
              <a:defRPr sz="1200">
                <a:solidFill>
                  <a:srgbClr val="888888"/>
                </a:solidFill>
                <a:latin typeface="Calibri"/>
                <a:ea typeface="Calibri"/>
                <a:cs typeface="Calibri"/>
                <a:sym typeface="Calibri"/>
              </a:defRPr>
            </a:lvl5pPr>
            <a:lvl6pPr indent="0" lvl="5" marL="0" marR="0" rtl="0" algn="r">
              <a:spcBef>
                <a:spcPts val="0"/>
              </a:spcBef>
              <a:buNone/>
              <a:defRPr sz="1200">
                <a:solidFill>
                  <a:srgbClr val="888888"/>
                </a:solidFill>
                <a:latin typeface="Calibri"/>
                <a:ea typeface="Calibri"/>
                <a:cs typeface="Calibri"/>
                <a:sym typeface="Calibri"/>
              </a:defRPr>
            </a:lvl6pPr>
            <a:lvl7pPr indent="0" lvl="6" marL="0" marR="0" rtl="0" algn="r">
              <a:spcBef>
                <a:spcPts val="0"/>
              </a:spcBef>
              <a:buNone/>
              <a:defRPr sz="1200">
                <a:solidFill>
                  <a:srgbClr val="888888"/>
                </a:solidFill>
                <a:latin typeface="Calibri"/>
                <a:ea typeface="Calibri"/>
                <a:cs typeface="Calibri"/>
                <a:sym typeface="Calibri"/>
              </a:defRPr>
            </a:lvl7pPr>
            <a:lvl8pPr indent="0" lvl="7" marL="0" marR="0" rtl="0" algn="r">
              <a:spcBef>
                <a:spcPts val="0"/>
              </a:spcBef>
              <a:buNone/>
              <a:defRPr sz="1200">
                <a:solidFill>
                  <a:srgbClr val="888888"/>
                </a:solidFill>
                <a:latin typeface="Calibri"/>
                <a:ea typeface="Calibri"/>
                <a:cs typeface="Calibri"/>
                <a:sym typeface="Calibri"/>
              </a:defRPr>
            </a:lvl8pPr>
            <a:lvl9pPr indent="0" lvl="8" marL="0" marR="0" rtl="0" algn="r">
              <a:spcBef>
                <a:spcPts val="0"/>
              </a:spcBef>
              <a:buNone/>
              <a:defRPr sz="1200">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type="objOnly">
  <p:cSld name="OBJECT_ONLY">
    <p:spTree>
      <p:nvGrpSpPr>
        <p:cNvPr id="72" name="Shape 72"/>
        <p:cNvGrpSpPr/>
        <p:nvPr/>
      </p:nvGrpSpPr>
      <p:grpSpPr>
        <a:xfrm>
          <a:off x="0" y="0"/>
          <a:ext cx="0" cy="0"/>
          <a:chOff x="0" y="0"/>
          <a:chExt cx="0" cy="0"/>
        </a:xfrm>
      </p:grpSpPr>
      <p:sp>
        <p:nvSpPr>
          <p:cNvPr id="73" name="Google Shape;73;p17"/>
          <p:cNvSpPr txBox="1"/>
          <p:nvPr>
            <p:ph idx="1" type="body"/>
          </p:nvPr>
        </p:nvSpPr>
        <p:spPr>
          <a:xfrm>
            <a:off x="685800" y="628650"/>
            <a:ext cx="7772400" cy="4057500"/>
          </a:xfrm>
          <a:prstGeom prst="rect">
            <a:avLst/>
          </a:prstGeom>
          <a:noFill/>
          <a:ln>
            <a:noFill/>
          </a:ln>
        </p:spPr>
        <p:txBody>
          <a:bodyPr anchorCtr="0" anchor="t" bIns="91425" lIns="91425" spcFirstLastPara="1" rIns="91425" wrap="square" tIns="91425">
            <a:noAutofit/>
          </a:bodyPr>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74" name="Google Shape;74;p17"/>
          <p:cNvSpPr txBox="1"/>
          <p:nvPr>
            <p:ph idx="10" type="dt"/>
          </p:nvPr>
        </p:nvSpPr>
        <p:spPr>
          <a:xfrm>
            <a:off x="685800" y="4743450"/>
            <a:ext cx="1905000" cy="342900"/>
          </a:xfrm>
          <a:prstGeom prst="rect">
            <a:avLst/>
          </a:prstGeom>
          <a:noFill/>
          <a:ln>
            <a:noFill/>
          </a:ln>
        </p:spPr>
        <p:txBody>
          <a:bodyPr anchorCtr="0" anchor="ctr" bIns="91425" lIns="91425" spcFirstLastPara="1" rIns="91425" wrap="square" tIns="91425">
            <a:noAutofit/>
          </a:bodyPr>
          <a:lstStyle>
            <a:lvl1pPr lvl="0" marR="0" rtl="0" algn="l">
              <a:spcBef>
                <a:spcPts val="0"/>
              </a:spcBef>
              <a:spcAft>
                <a:spcPts val="0"/>
              </a:spcAft>
              <a:buSzPts val="1400"/>
              <a:buNone/>
              <a:defRPr sz="1200">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75" name="Google Shape;75;p17"/>
          <p:cNvSpPr txBox="1"/>
          <p:nvPr>
            <p:ph idx="11" type="ftr"/>
          </p:nvPr>
        </p:nvSpPr>
        <p:spPr>
          <a:xfrm>
            <a:off x="3124200" y="4743450"/>
            <a:ext cx="2895600" cy="342900"/>
          </a:xfrm>
          <a:prstGeom prst="rect">
            <a:avLst/>
          </a:prstGeom>
          <a:noFill/>
          <a:ln>
            <a:noFill/>
          </a:ln>
        </p:spPr>
        <p:txBody>
          <a:bodyPr anchorCtr="0" anchor="ctr" bIns="91425" lIns="91425" spcFirstLastPara="1" rIns="91425" wrap="square" tIns="91425">
            <a:noAutofit/>
          </a:bodyPr>
          <a:lstStyle>
            <a:lvl1pPr lvl="0" marR="0" rtl="0" algn="ctr">
              <a:spcBef>
                <a:spcPts val="0"/>
              </a:spcBef>
              <a:spcAft>
                <a:spcPts val="0"/>
              </a:spcAft>
              <a:buSzPts val="1400"/>
              <a:buNone/>
              <a:defRPr sz="1200">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76" name="Google Shape;76;p17"/>
          <p:cNvSpPr txBox="1"/>
          <p:nvPr>
            <p:ph idx="12" type="sldNum"/>
          </p:nvPr>
        </p:nvSpPr>
        <p:spPr>
          <a:xfrm>
            <a:off x="6553200" y="4743450"/>
            <a:ext cx="1905000" cy="342900"/>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200">
                <a:solidFill>
                  <a:srgbClr val="888888"/>
                </a:solidFill>
                <a:latin typeface="Calibri"/>
                <a:ea typeface="Calibri"/>
                <a:cs typeface="Calibri"/>
                <a:sym typeface="Calibri"/>
              </a:defRPr>
            </a:lvl1pPr>
            <a:lvl2pPr indent="0" lvl="1" marL="0" marR="0" rtl="0" algn="r">
              <a:spcBef>
                <a:spcPts val="0"/>
              </a:spcBef>
              <a:buNone/>
              <a:defRPr sz="1200">
                <a:solidFill>
                  <a:srgbClr val="888888"/>
                </a:solidFill>
                <a:latin typeface="Calibri"/>
                <a:ea typeface="Calibri"/>
                <a:cs typeface="Calibri"/>
                <a:sym typeface="Calibri"/>
              </a:defRPr>
            </a:lvl2pPr>
            <a:lvl3pPr indent="0" lvl="2" marL="0" marR="0" rtl="0" algn="r">
              <a:spcBef>
                <a:spcPts val="0"/>
              </a:spcBef>
              <a:buNone/>
              <a:defRPr sz="1200">
                <a:solidFill>
                  <a:srgbClr val="888888"/>
                </a:solidFill>
                <a:latin typeface="Calibri"/>
                <a:ea typeface="Calibri"/>
                <a:cs typeface="Calibri"/>
                <a:sym typeface="Calibri"/>
              </a:defRPr>
            </a:lvl3pPr>
            <a:lvl4pPr indent="0" lvl="3" marL="0" marR="0" rtl="0" algn="r">
              <a:spcBef>
                <a:spcPts val="0"/>
              </a:spcBef>
              <a:buNone/>
              <a:defRPr sz="1200">
                <a:solidFill>
                  <a:srgbClr val="888888"/>
                </a:solidFill>
                <a:latin typeface="Calibri"/>
                <a:ea typeface="Calibri"/>
                <a:cs typeface="Calibri"/>
                <a:sym typeface="Calibri"/>
              </a:defRPr>
            </a:lvl4pPr>
            <a:lvl5pPr indent="0" lvl="4" marL="0" marR="0" rtl="0" algn="r">
              <a:spcBef>
                <a:spcPts val="0"/>
              </a:spcBef>
              <a:buNone/>
              <a:defRPr sz="1200">
                <a:solidFill>
                  <a:srgbClr val="888888"/>
                </a:solidFill>
                <a:latin typeface="Calibri"/>
                <a:ea typeface="Calibri"/>
                <a:cs typeface="Calibri"/>
                <a:sym typeface="Calibri"/>
              </a:defRPr>
            </a:lvl5pPr>
            <a:lvl6pPr indent="0" lvl="5" marL="0" marR="0" rtl="0" algn="r">
              <a:spcBef>
                <a:spcPts val="0"/>
              </a:spcBef>
              <a:buNone/>
              <a:defRPr sz="1200">
                <a:solidFill>
                  <a:srgbClr val="888888"/>
                </a:solidFill>
                <a:latin typeface="Calibri"/>
                <a:ea typeface="Calibri"/>
                <a:cs typeface="Calibri"/>
                <a:sym typeface="Calibri"/>
              </a:defRPr>
            </a:lvl6pPr>
            <a:lvl7pPr indent="0" lvl="6" marL="0" marR="0" rtl="0" algn="r">
              <a:spcBef>
                <a:spcPts val="0"/>
              </a:spcBef>
              <a:buNone/>
              <a:defRPr sz="1200">
                <a:solidFill>
                  <a:srgbClr val="888888"/>
                </a:solidFill>
                <a:latin typeface="Calibri"/>
                <a:ea typeface="Calibri"/>
                <a:cs typeface="Calibri"/>
                <a:sym typeface="Calibri"/>
              </a:defRPr>
            </a:lvl7pPr>
            <a:lvl8pPr indent="0" lvl="7" marL="0" marR="0" rtl="0" algn="r">
              <a:spcBef>
                <a:spcPts val="0"/>
              </a:spcBef>
              <a:buNone/>
              <a:defRPr sz="1200">
                <a:solidFill>
                  <a:srgbClr val="888888"/>
                </a:solidFill>
                <a:latin typeface="Calibri"/>
                <a:ea typeface="Calibri"/>
                <a:cs typeface="Calibri"/>
                <a:sym typeface="Calibri"/>
              </a:defRPr>
            </a:lvl8pPr>
            <a:lvl9pPr indent="0" lvl="8" marL="0" marR="0" rtl="0" algn="r">
              <a:spcBef>
                <a:spcPts val="0"/>
              </a:spcBef>
              <a:buNone/>
              <a:defRPr sz="1200">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77" name="Shape 77"/>
        <p:cNvGrpSpPr/>
        <p:nvPr/>
      </p:nvGrpSpPr>
      <p:grpSpPr>
        <a:xfrm>
          <a:off x="0" y="0"/>
          <a:ext cx="0" cy="0"/>
          <a:chOff x="0" y="0"/>
          <a:chExt cx="0" cy="0"/>
        </a:xfrm>
      </p:grpSpPr>
      <p:sp>
        <p:nvSpPr>
          <p:cNvPr id="78" name="Google Shape;78;p18"/>
          <p:cNvSpPr txBox="1"/>
          <p:nvPr>
            <p:ph type="title"/>
          </p:nvPr>
        </p:nvSpPr>
        <p:spPr>
          <a:xfrm>
            <a:off x="722313" y="3305175"/>
            <a:ext cx="7772400" cy="1021500"/>
          </a:xfrm>
          <a:prstGeom prst="rect">
            <a:avLst/>
          </a:prstGeom>
          <a:noFill/>
          <a:ln>
            <a:noFill/>
          </a:ln>
        </p:spPr>
        <p:txBody>
          <a:bodyPr anchorCtr="0" anchor="t" bIns="91425" lIns="91425" spcFirstLastPara="1" rIns="91425" wrap="square" tIns="91425">
            <a:noAutofit/>
          </a:bodyPr>
          <a:lstStyle>
            <a:lvl1pPr lvl="0" marR="0" rtl="0" algn="l">
              <a:spcBef>
                <a:spcPts val="0"/>
              </a:spcBef>
              <a:spcAft>
                <a:spcPts val="0"/>
              </a:spcAft>
              <a:buClr>
                <a:schemeClr val="dk1"/>
              </a:buClr>
              <a:buSzPts val="4000"/>
              <a:buFont typeface="Calibri"/>
              <a:buNone/>
              <a:defRPr b="1" i="0" sz="4000" u="none" cap="none" strike="noStrike">
                <a:solidFill>
                  <a:schemeClr val="dk1"/>
                </a:solidFill>
                <a:latin typeface="Calibri"/>
                <a:ea typeface="Calibri"/>
                <a:cs typeface="Calibri"/>
                <a:sym typeface="Calibri"/>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p:txBody>
      </p:sp>
      <p:sp>
        <p:nvSpPr>
          <p:cNvPr id="79" name="Google Shape;79;p18"/>
          <p:cNvSpPr txBox="1"/>
          <p:nvPr>
            <p:ph idx="1" type="body"/>
          </p:nvPr>
        </p:nvSpPr>
        <p:spPr>
          <a:xfrm>
            <a:off x="722313" y="2180035"/>
            <a:ext cx="7772400" cy="1125300"/>
          </a:xfrm>
          <a:prstGeom prst="rect">
            <a:avLst/>
          </a:prstGeom>
          <a:noFill/>
          <a:ln>
            <a:noFill/>
          </a:ln>
        </p:spPr>
        <p:txBody>
          <a:bodyPr anchorCtr="0" anchor="b" bIns="91425" lIns="91425" spcFirstLastPara="1" rIns="91425" wrap="square" tIns="91425">
            <a:noAutofit/>
          </a:bodyPr>
          <a:lstStyle>
            <a:lvl1pPr indent="-228600" lvl="0" marL="457200" marR="0" rtl="0" algn="l">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1pPr>
            <a:lvl2pPr indent="-228600" lvl="1" marL="914400" marR="0" rtl="0" algn="l">
              <a:spcBef>
                <a:spcPts val="360"/>
              </a:spcBef>
              <a:spcAft>
                <a:spcPts val="0"/>
              </a:spcAft>
              <a:buClr>
                <a:srgbClr val="888888"/>
              </a:buClr>
              <a:buSzPts val="1800"/>
              <a:buFont typeface="Arial"/>
              <a:buNone/>
              <a:defRPr b="0" i="0" sz="1800" u="none" cap="none" strike="noStrike">
                <a:solidFill>
                  <a:srgbClr val="888888"/>
                </a:solidFill>
                <a:latin typeface="Calibri"/>
                <a:ea typeface="Calibri"/>
                <a:cs typeface="Calibri"/>
                <a:sym typeface="Calibri"/>
              </a:defRPr>
            </a:lvl2pPr>
            <a:lvl3pPr indent="-228600" lvl="2" marL="1371600" marR="0" rtl="0" algn="l">
              <a:spcBef>
                <a:spcPts val="320"/>
              </a:spcBef>
              <a:spcAft>
                <a:spcPts val="0"/>
              </a:spcAft>
              <a:buClr>
                <a:srgbClr val="888888"/>
              </a:buClr>
              <a:buSzPts val="1600"/>
              <a:buFont typeface="Arial"/>
              <a:buNone/>
              <a:defRPr b="0" i="0" sz="1600" u="none" cap="none" strike="noStrike">
                <a:solidFill>
                  <a:srgbClr val="888888"/>
                </a:solidFill>
                <a:latin typeface="Calibri"/>
                <a:ea typeface="Calibri"/>
                <a:cs typeface="Calibri"/>
                <a:sym typeface="Calibri"/>
              </a:defRPr>
            </a:lvl3pPr>
            <a:lvl4pPr indent="-228600" lvl="3" marL="1828800" marR="0" rtl="0" algn="l">
              <a:spcBef>
                <a:spcPts val="280"/>
              </a:spcBef>
              <a:spcAft>
                <a:spcPts val="0"/>
              </a:spcAft>
              <a:buClr>
                <a:srgbClr val="888888"/>
              </a:buClr>
              <a:buSzPts val="1400"/>
              <a:buFont typeface="Arial"/>
              <a:buNone/>
              <a:defRPr b="0" i="0" sz="1400" u="none" cap="none" strike="noStrike">
                <a:solidFill>
                  <a:srgbClr val="888888"/>
                </a:solidFill>
                <a:latin typeface="Calibri"/>
                <a:ea typeface="Calibri"/>
                <a:cs typeface="Calibri"/>
                <a:sym typeface="Calibri"/>
              </a:defRPr>
            </a:lvl4pPr>
            <a:lvl5pPr indent="-228600" lvl="4" marL="2286000" marR="0" rtl="0" algn="l">
              <a:spcBef>
                <a:spcPts val="280"/>
              </a:spcBef>
              <a:spcAft>
                <a:spcPts val="0"/>
              </a:spcAft>
              <a:buClr>
                <a:srgbClr val="888888"/>
              </a:buClr>
              <a:buSzPts val="1400"/>
              <a:buFont typeface="Arial"/>
              <a:buNone/>
              <a:defRPr b="0" i="0" sz="1400" u="none" cap="none" strike="noStrike">
                <a:solidFill>
                  <a:srgbClr val="888888"/>
                </a:solidFill>
                <a:latin typeface="Calibri"/>
                <a:ea typeface="Calibri"/>
                <a:cs typeface="Calibri"/>
                <a:sym typeface="Calibri"/>
              </a:defRPr>
            </a:lvl5pPr>
            <a:lvl6pPr indent="-228600" lvl="5" marL="2743200" marR="0" rtl="0" algn="l">
              <a:spcBef>
                <a:spcPts val="280"/>
              </a:spcBef>
              <a:spcAft>
                <a:spcPts val="0"/>
              </a:spcAft>
              <a:buClr>
                <a:srgbClr val="888888"/>
              </a:buClr>
              <a:buSzPts val="1400"/>
              <a:buFont typeface="Arial"/>
              <a:buNone/>
              <a:defRPr b="0" i="0" sz="1400" u="none" cap="none" strike="noStrike">
                <a:solidFill>
                  <a:srgbClr val="888888"/>
                </a:solidFill>
                <a:latin typeface="Calibri"/>
                <a:ea typeface="Calibri"/>
                <a:cs typeface="Calibri"/>
                <a:sym typeface="Calibri"/>
              </a:defRPr>
            </a:lvl6pPr>
            <a:lvl7pPr indent="-228600" lvl="6" marL="3200400" marR="0" rtl="0" algn="l">
              <a:spcBef>
                <a:spcPts val="280"/>
              </a:spcBef>
              <a:spcAft>
                <a:spcPts val="0"/>
              </a:spcAft>
              <a:buClr>
                <a:srgbClr val="888888"/>
              </a:buClr>
              <a:buSzPts val="1400"/>
              <a:buFont typeface="Arial"/>
              <a:buNone/>
              <a:defRPr b="0" i="0" sz="1400" u="none" cap="none" strike="noStrike">
                <a:solidFill>
                  <a:srgbClr val="888888"/>
                </a:solidFill>
                <a:latin typeface="Calibri"/>
                <a:ea typeface="Calibri"/>
                <a:cs typeface="Calibri"/>
                <a:sym typeface="Calibri"/>
              </a:defRPr>
            </a:lvl7pPr>
            <a:lvl8pPr indent="-228600" lvl="7" marL="3657600" marR="0" rtl="0" algn="l">
              <a:spcBef>
                <a:spcPts val="280"/>
              </a:spcBef>
              <a:spcAft>
                <a:spcPts val="0"/>
              </a:spcAft>
              <a:buClr>
                <a:srgbClr val="888888"/>
              </a:buClr>
              <a:buSzPts val="1400"/>
              <a:buFont typeface="Arial"/>
              <a:buNone/>
              <a:defRPr b="0" i="0" sz="1400" u="none" cap="none" strike="noStrike">
                <a:solidFill>
                  <a:srgbClr val="888888"/>
                </a:solidFill>
                <a:latin typeface="Calibri"/>
                <a:ea typeface="Calibri"/>
                <a:cs typeface="Calibri"/>
                <a:sym typeface="Calibri"/>
              </a:defRPr>
            </a:lvl8pPr>
            <a:lvl9pPr indent="-228600" lvl="8" marL="4114800" marR="0" rtl="0" algn="l">
              <a:spcBef>
                <a:spcPts val="280"/>
              </a:spcBef>
              <a:spcAft>
                <a:spcPts val="0"/>
              </a:spcAft>
              <a:buClr>
                <a:srgbClr val="888888"/>
              </a:buClr>
              <a:buSzPts val="1400"/>
              <a:buFont typeface="Arial"/>
              <a:buNone/>
              <a:defRPr b="0" i="0" sz="1400" u="none" cap="none" strike="noStrike">
                <a:solidFill>
                  <a:srgbClr val="888888"/>
                </a:solidFill>
                <a:latin typeface="Calibri"/>
                <a:ea typeface="Calibri"/>
                <a:cs typeface="Calibri"/>
                <a:sym typeface="Calibri"/>
              </a:defRPr>
            </a:lvl9pPr>
          </a:lstStyle>
          <a:p/>
        </p:txBody>
      </p:sp>
      <p:sp>
        <p:nvSpPr>
          <p:cNvPr id="80" name="Google Shape;80;p18"/>
          <p:cNvSpPr txBox="1"/>
          <p:nvPr>
            <p:ph idx="10" type="dt"/>
          </p:nvPr>
        </p:nvSpPr>
        <p:spPr>
          <a:xfrm>
            <a:off x="457200" y="4767263"/>
            <a:ext cx="2133600" cy="273900"/>
          </a:xfrm>
          <a:prstGeom prst="rect">
            <a:avLst/>
          </a:prstGeom>
          <a:noFill/>
          <a:ln>
            <a:noFill/>
          </a:ln>
        </p:spPr>
        <p:txBody>
          <a:bodyPr anchorCtr="0" anchor="ctr" bIns="91425" lIns="91425" spcFirstLastPara="1" rIns="91425" wrap="square" tIns="91425">
            <a:noAutofit/>
          </a:bodyPr>
          <a:lstStyle>
            <a:lvl1pPr lvl="0" marR="0" rtl="0" algn="l">
              <a:spcBef>
                <a:spcPts val="0"/>
              </a:spcBef>
              <a:spcAft>
                <a:spcPts val="0"/>
              </a:spcAft>
              <a:buSzPts val="1400"/>
              <a:buNone/>
              <a:defRPr sz="1200">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1" name="Google Shape;81;p18"/>
          <p:cNvSpPr txBox="1"/>
          <p:nvPr>
            <p:ph idx="11" type="ftr"/>
          </p:nvPr>
        </p:nvSpPr>
        <p:spPr>
          <a:xfrm>
            <a:off x="3124200" y="4767263"/>
            <a:ext cx="2895600" cy="273900"/>
          </a:xfrm>
          <a:prstGeom prst="rect">
            <a:avLst/>
          </a:prstGeom>
          <a:noFill/>
          <a:ln>
            <a:noFill/>
          </a:ln>
        </p:spPr>
        <p:txBody>
          <a:bodyPr anchorCtr="0" anchor="ctr" bIns="91425" lIns="91425" spcFirstLastPara="1" rIns="91425" wrap="square" tIns="91425">
            <a:noAutofit/>
          </a:bodyPr>
          <a:lstStyle>
            <a:lvl1pPr lvl="0" marR="0" rtl="0" algn="ctr">
              <a:spcBef>
                <a:spcPts val="0"/>
              </a:spcBef>
              <a:spcAft>
                <a:spcPts val="0"/>
              </a:spcAft>
              <a:buSzPts val="1400"/>
              <a:buNone/>
              <a:defRPr sz="1200">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2" name="Google Shape;82;p18"/>
          <p:cNvSpPr txBox="1"/>
          <p:nvPr>
            <p:ph idx="12" type="sldNum"/>
          </p:nvPr>
        </p:nvSpPr>
        <p:spPr>
          <a:xfrm>
            <a:off x="6553200" y="4767263"/>
            <a:ext cx="2133600" cy="273900"/>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200">
                <a:solidFill>
                  <a:srgbClr val="888888"/>
                </a:solidFill>
                <a:latin typeface="Calibri"/>
                <a:ea typeface="Calibri"/>
                <a:cs typeface="Calibri"/>
                <a:sym typeface="Calibri"/>
              </a:defRPr>
            </a:lvl1pPr>
            <a:lvl2pPr indent="0" lvl="1" marL="0" marR="0" rtl="0" algn="r">
              <a:spcBef>
                <a:spcPts val="0"/>
              </a:spcBef>
              <a:buNone/>
              <a:defRPr sz="1200">
                <a:solidFill>
                  <a:srgbClr val="888888"/>
                </a:solidFill>
                <a:latin typeface="Calibri"/>
                <a:ea typeface="Calibri"/>
                <a:cs typeface="Calibri"/>
                <a:sym typeface="Calibri"/>
              </a:defRPr>
            </a:lvl2pPr>
            <a:lvl3pPr indent="0" lvl="2" marL="0" marR="0" rtl="0" algn="r">
              <a:spcBef>
                <a:spcPts val="0"/>
              </a:spcBef>
              <a:buNone/>
              <a:defRPr sz="1200">
                <a:solidFill>
                  <a:srgbClr val="888888"/>
                </a:solidFill>
                <a:latin typeface="Calibri"/>
                <a:ea typeface="Calibri"/>
                <a:cs typeface="Calibri"/>
                <a:sym typeface="Calibri"/>
              </a:defRPr>
            </a:lvl3pPr>
            <a:lvl4pPr indent="0" lvl="3" marL="0" marR="0" rtl="0" algn="r">
              <a:spcBef>
                <a:spcPts val="0"/>
              </a:spcBef>
              <a:buNone/>
              <a:defRPr sz="1200">
                <a:solidFill>
                  <a:srgbClr val="888888"/>
                </a:solidFill>
                <a:latin typeface="Calibri"/>
                <a:ea typeface="Calibri"/>
                <a:cs typeface="Calibri"/>
                <a:sym typeface="Calibri"/>
              </a:defRPr>
            </a:lvl4pPr>
            <a:lvl5pPr indent="0" lvl="4" marL="0" marR="0" rtl="0" algn="r">
              <a:spcBef>
                <a:spcPts val="0"/>
              </a:spcBef>
              <a:buNone/>
              <a:defRPr sz="1200">
                <a:solidFill>
                  <a:srgbClr val="888888"/>
                </a:solidFill>
                <a:latin typeface="Calibri"/>
                <a:ea typeface="Calibri"/>
                <a:cs typeface="Calibri"/>
                <a:sym typeface="Calibri"/>
              </a:defRPr>
            </a:lvl5pPr>
            <a:lvl6pPr indent="0" lvl="5" marL="0" marR="0" rtl="0" algn="r">
              <a:spcBef>
                <a:spcPts val="0"/>
              </a:spcBef>
              <a:buNone/>
              <a:defRPr sz="1200">
                <a:solidFill>
                  <a:srgbClr val="888888"/>
                </a:solidFill>
                <a:latin typeface="Calibri"/>
                <a:ea typeface="Calibri"/>
                <a:cs typeface="Calibri"/>
                <a:sym typeface="Calibri"/>
              </a:defRPr>
            </a:lvl6pPr>
            <a:lvl7pPr indent="0" lvl="6" marL="0" marR="0" rtl="0" algn="r">
              <a:spcBef>
                <a:spcPts val="0"/>
              </a:spcBef>
              <a:buNone/>
              <a:defRPr sz="1200">
                <a:solidFill>
                  <a:srgbClr val="888888"/>
                </a:solidFill>
                <a:latin typeface="Calibri"/>
                <a:ea typeface="Calibri"/>
                <a:cs typeface="Calibri"/>
                <a:sym typeface="Calibri"/>
              </a:defRPr>
            </a:lvl7pPr>
            <a:lvl8pPr indent="0" lvl="7" marL="0" marR="0" rtl="0" algn="r">
              <a:spcBef>
                <a:spcPts val="0"/>
              </a:spcBef>
              <a:buNone/>
              <a:defRPr sz="1200">
                <a:solidFill>
                  <a:srgbClr val="888888"/>
                </a:solidFill>
                <a:latin typeface="Calibri"/>
                <a:ea typeface="Calibri"/>
                <a:cs typeface="Calibri"/>
                <a:sym typeface="Calibri"/>
              </a:defRPr>
            </a:lvl8pPr>
            <a:lvl9pPr indent="0" lvl="8" marL="0" marR="0" rtl="0" algn="r">
              <a:spcBef>
                <a:spcPts val="0"/>
              </a:spcBef>
              <a:buNone/>
              <a:defRPr sz="1200">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83" name="Shape 83"/>
        <p:cNvGrpSpPr/>
        <p:nvPr/>
      </p:nvGrpSpPr>
      <p:grpSpPr>
        <a:xfrm>
          <a:off x="0" y="0"/>
          <a:ext cx="0" cy="0"/>
          <a:chOff x="0" y="0"/>
          <a:chExt cx="0" cy="0"/>
        </a:xfrm>
      </p:grpSpPr>
      <p:sp>
        <p:nvSpPr>
          <p:cNvPr id="84" name="Google Shape;84;p19"/>
          <p:cNvSpPr txBox="1"/>
          <p:nvPr>
            <p:ph type="title"/>
          </p:nvPr>
        </p:nvSpPr>
        <p:spPr>
          <a:xfrm>
            <a:off x="457200" y="205978"/>
            <a:ext cx="8229600" cy="857400"/>
          </a:xfrm>
          <a:prstGeom prst="rect">
            <a:avLst/>
          </a:prstGeom>
          <a:noFill/>
          <a:ln>
            <a:noFill/>
          </a:ln>
        </p:spPr>
        <p:txBody>
          <a:bodyPr anchorCtr="0" anchor="ctr" bIns="91425" lIns="91425" spcFirstLastPara="1" rIns="91425" wrap="square" tIns="91425">
            <a:noAutofit/>
          </a:bodyPr>
          <a:lstStyle>
            <a:lvl1pPr lvl="0" marR="0" rtl="0" algn="ctr">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p:txBody>
      </p:sp>
      <p:sp>
        <p:nvSpPr>
          <p:cNvPr id="85" name="Google Shape;85;p19"/>
          <p:cNvSpPr txBox="1"/>
          <p:nvPr>
            <p:ph idx="1" type="body"/>
          </p:nvPr>
        </p:nvSpPr>
        <p:spPr>
          <a:xfrm>
            <a:off x="457200" y="1200150"/>
            <a:ext cx="4038600" cy="3394500"/>
          </a:xfrm>
          <a:prstGeom prst="rect">
            <a:avLst/>
          </a:prstGeom>
          <a:noFill/>
          <a:ln>
            <a:noFill/>
          </a:ln>
        </p:spPr>
        <p:txBody>
          <a:bodyPr anchorCtr="0" anchor="t" bIns="91425" lIns="91425" spcFirstLastPara="1" rIns="91425" wrap="square" tIns="91425">
            <a:noAutofit/>
          </a:bodyPr>
          <a:lstStyle>
            <a:lvl1pPr indent="-406400" lvl="0" marL="457200" marR="0" rtl="0" algn="l">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86" name="Google Shape;86;p19"/>
          <p:cNvSpPr txBox="1"/>
          <p:nvPr>
            <p:ph idx="2" type="body"/>
          </p:nvPr>
        </p:nvSpPr>
        <p:spPr>
          <a:xfrm>
            <a:off x="4648200" y="1200150"/>
            <a:ext cx="4038600" cy="3394500"/>
          </a:xfrm>
          <a:prstGeom prst="rect">
            <a:avLst/>
          </a:prstGeom>
          <a:noFill/>
          <a:ln>
            <a:noFill/>
          </a:ln>
        </p:spPr>
        <p:txBody>
          <a:bodyPr anchorCtr="0" anchor="t" bIns="91425" lIns="91425" spcFirstLastPara="1" rIns="91425" wrap="square" tIns="91425">
            <a:noAutofit/>
          </a:bodyPr>
          <a:lstStyle>
            <a:lvl1pPr indent="-406400" lvl="0" marL="457200" marR="0" rtl="0" algn="l">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87" name="Google Shape;87;p19"/>
          <p:cNvSpPr txBox="1"/>
          <p:nvPr>
            <p:ph idx="10" type="dt"/>
          </p:nvPr>
        </p:nvSpPr>
        <p:spPr>
          <a:xfrm>
            <a:off x="457200" y="4767263"/>
            <a:ext cx="2133600" cy="273900"/>
          </a:xfrm>
          <a:prstGeom prst="rect">
            <a:avLst/>
          </a:prstGeom>
          <a:noFill/>
          <a:ln>
            <a:noFill/>
          </a:ln>
        </p:spPr>
        <p:txBody>
          <a:bodyPr anchorCtr="0" anchor="ctr" bIns="91425" lIns="91425" spcFirstLastPara="1" rIns="91425" wrap="square" tIns="91425">
            <a:noAutofit/>
          </a:bodyPr>
          <a:lstStyle>
            <a:lvl1pPr lvl="0" marR="0" rtl="0" algn="l">
              <a:spcBef>
                <a:spcPts val="0"/>
              </a:spcBef>
              <a:spcAft>
                <a:spcPts val="0"/>
              </a:spcAft>
              <a:buSzPts val="1400"/>
              <a:buNone/>
              <a:defRPr sz="1200">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8" name="Google Shape;88;p19"/>
          <p:cNvSpPr txBox="1"/>
          <p:nvPr>
            <p:ph idx="11" type="ftr"/>
          </p:nvPr>
        </p:nvSpPr>
        <p:spPr>
          <a:xfrm>
            <a:off x="3124200" y="4767263"/>
            <a:ext cx="2895600" cy="273900"/>
          </a:xfrm>
          <a:prstGeom prst="rect">
            <a:avLst/>
          </a:prstGeom>
          <a:noFill/>
          <a:ln>
            <a:noFill/>
          </a:ln>
        </p:spPr>
        <p:txBody>
          <a:bodyPr anchorCtr="0" anchor="ctr" bIns="91425" lIns="91425" spcFirstLastPara="1" rIns="91425" wrap="square" tIns="91425">
            <a:noAutofit/>
          </a:bodyPr>
          <a:lstStyle>
            <a:lvl1pPr lvl="0" marR="0" rtl="0" algn="ctr">
              <a:spcBef>
                <a:spcPts val="0"/>
              </a:spcBef>
              <a:spcAft>
                <a:spcPts val="0"/>
              </a:spcAft>
              <a:buSzPts val="1400"/>
              <a:buNone/>
              <a:defRPr sz="1200">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9" name="Google Shape;89;p19"/>
          <p:cNvSpPr txBox="1"/>
          <p:nvPr>
            <p:ph idx="12" type="sldNum"/>
          </p:nvPr>
        </p:nvSpPr>
        <p:spPr>
          <a:xfrm>
            <a:off x="6553200" y="4767263"/>
            <a:ext cx="2133600" cy="273900"/>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200">
                <a:solidFill>
                  <a:srgbClr val="888888"/>
                </a:solidFill>
                <a:latin typeface="Calibri"/>
                <a:ea typeface="Calibri"/>
                <a:cs typeface="Calibri"/>
                <a:sym typeface="Calibri"/>
              </a:defRPr>
            </a:lvl1pPr>
            <a:lvl2pPr indent="0" lvl="1" marL="0" marR="0" rtl="0" algn="r">
              <a:spcBef>
                <a:spcPts val="0"/>
              </a:spcBef>
              <a:buNone/>
              <a:defRPr sz="1200">
                <a:solidFill>
                  <a:srgbClr val="888888"/>
                </a:solidFill>
                <a:latin typeface="Calibri"/>
                <a:ea typeface="Calibri"/>
                <a:cs typeface="Calibri"/>
                <a:sym typeface="Calibri"/>
              </a:defRPr>
            </a:lvl2pPr>
            <a:lvl3pPr indent="0" lvl="2" marL="0" marR="0" rtl="0" algn="r">
              <a:spcBef>
                <a:spcPts val="0"/>
              </a:spcBef>
              <a:buNone/>
              <a:defRPr sz="1200">
                <a:solidFill>
                  <a:srgbClr val="888888"/>
                </a:solidFill>
                <a:latin typeface="Calibri"/>
                <a:ea typeface="Calibri"/>
                <a:cs typeface="Calibri"/>
                <a:sym typeface="Calibri"/>
              </a:defRPr>
            </a:lvl3pPr>
            <a:lvl4pPr indent="0" lvl="3" marL="0" marR="0" rtl="0" algn="r">
              <a:spcBef>
                <a:spcPts val="0"/>
              </a:spcBef>
              <a:buNone/>
              <a:defRPr sz="1200">
                <a:solidFill>
                  <a:srgbClr val="888888"/>
                </a:solidFill>
                <a:latin typeface="Calibri"/>
                <a:ea typeface="Calibri"/>
                <a:cs typeface="Calibri"/>
                <a:sym typeface="Calibri"/>
              </a:defRPr>
            </a:lvl4pPr>
            <a:lvl5pPr indent="0" lvl="4" marL="0" marR="0" rtl="0" algn="r">
              <a:spcBef>
                <a:spcPts val="0"/>
              </a:spcBef>
              <a:buNone/>
              <a:defRPr sz="1200">
                <a:solidFill>
                  <a:srgbClr val="888888"/>
                </a:solidFill>
                <a:latin typeface="Calibri"/>
                <a:ea typeface="Calibri"/>
                <a:cs typeface="Calibri"/>
                <a:sym typeface="Calibri"/>
              </a:defRPr>
            </a:lvl5pPr>
            <a:lvl6pPr indent="0" lvl="5" marL="0" marR="0" rtl="0" algn="r">
              <a:spcBef>
                <a:spcPts val="0"/>
              </a:spcBef>
              <a:buNone/>
              <a:defRPr sz="1200">
                <a:solidFill>
                  <a:srgbClr val="888888"/>
                </a:solidFill>
                <a:latin typeface="Calibri"/>
                <a:ea typeface="Calibri"/>
                <a:cs typeface="Calibri"/>
                <a:sym typeface="Calibri"/>
              </a:defRPr>
            </a:lvl6pPr>
            <a:lvl7pPr indent="0" lvl="6" marL="0" marR="0" rtl="0" algn="r">
              <a:spcBef>
                <a:spcPts val="0"/>
              </a:spcBef>
              <a:buNone/>
              <a:defRPr sz="1200">
                <a:solidFill>
                  <a:srgbClr val="888888"/>
                </a:solidFill>
                <a:latin typeface="Calibri"/>
                <a:ea typeface="Calibri"/>
                <a:cs typeface="Calibri"/>
                <a:sym typeface="Calibri"/>
              </a:defRPr>
            </a:lvl7pPr>
            <a:lvl8pPr indent="0" lvl="7" marL="0" marR="0" rtl="0" algn="r">
              <a:spcBef>
                <a:spcPts val="0"/>
              </a:spcBef>
              <a:buNone/>
              <a:defRPr sz="1200">
                <a:solidFill>
                  <a:srgbClr val="888888"/>
                </a:solidFill>
                <a:latin typeface="Calibri"/>
                <a:ea typeface="Calibri"/>
                <a:cs typeface="Calibri"/>
                <a:sym typeface="Calibri"/>
              </a:defRPr>
            </a:lvl8pPr>
            <a:lvl9pPr indent="0" lvl="8" marL="0" marR="0" rtl="0" algn="r">
              <a:spcBef>
                <a:spcPts val="0"/>
              </a:spcBef>
              <a:buNone/>
              <a:defRPr sz="1200">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90" name="Shape 90"/>
        <p:cNvGrpSpPr/>
        <p:nvPr/>
      </p:nvGrpSpPr>
      <p:grpSpPr>
        <a:xfrm>
          <a:off x="0" y="0"/>
          <a:ext cx="0" cy="0"/>
          <a:chOff x="0" y="0"/>
          <a:chExt cx="0" cy="0"/>
        </a:xfrm>
      </p:grpSpPr>
      <p:sp>
        <p:nvSpPr>
          <p:cNvPr id="91" name="Google Shape;91;p20"/>
          <p:cNvSpPr txBox="1"/>
          <p:nvPr>
            <p:ph type="title"/>
          </p:nvPr>
        </p:nvSpPr>
        <p:spPr>
          <a:xfrm>
            <a:off x="457200" y="205978"/>
            <a:ext cx="8229600" cy="857400"/>
          </a:xfrm>
          <a:prstGeom prst="rect">
            <a:avLst/>
          </a:prstGeom>
          <a:noFill/>
          <a:ln>
            <a:noFill/>
          </a:ln>
        </p:spPr>
        <p:txBody>
          <a:bodyPr anchorCtr="0" anchor="ctr" bIns="91425" lIns="91425" spcFirstLastPara="1" rIns="91425" wrap="square" tIns="91425">
            <a:noAutofit/>
          </a:bodyPr>
          <a:lstStyle>
            <a:lvl1pPr lvl="0" marR="0" rtl="0" algn="ctr">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p:txBody>
      </p:sp>
      <p:sp>
        <p:nvSpPr>
          <p:cNvPr id="92" name="Google Shape;92;p20"/>
          <p:cNvSpPr txBox="1"/>
          <p:nvPr>
            <p:ph idx="1" type="body"/>
          </p:nvPr>
        </p:nvSpPr>
        <p:spPr>
          <a:xfrm>
            <a:off x="457200" y="1151335"/>
            <a:ext cx="4040100" cy="480000"/>
          </a:xfrm>
          <a:prstGeom prst="rect">
            <a:avLst/>
          </a:prstGeom>
          <a:noFill/>
          <a:ln>
            <a:noFill/>
          </a:ln>
        </p:spPr>
        <p:txBody>
          <a:bodyPr anchorCtr="0" anchor="b" bIns="91425" lIns="91425" spcFirstLastPara="1" rIns="91425" wrap="square" tIns="91425">
            <a:noAutofit/>
          </a:bodyPr>
          <a:lstStyle>
            <a:lvl1pPr indent="-228600" lvl="0" marL="457200" marR="0" rtl="0" algn="l">
              <a:spcBef>
                <a:spcPts val="480"/>
              </a:spcBef>
              <a:spcAft>
                <a:spcPts val="0"/>
              </a:spcAft>
              <a:buClr>
                <a:schemeClr val="dk1"/>
              </a:buClr>
              <a:buSzPts val="2400"/>
              <a:buFont typeface="Arial"/>
              <a:buNone/>
              <a:defRPr b="1" i="0" sz="2400" u="none" cap="none" strike="noStrike">
                <a:solidFill>
                  <a:schemeClr val="dk1"/>
                </a:solidFill>
                <a:latin typeface="Calibri"/>
                <a:ea typeface="Calibri"/>
                <a:cs typeface="Calibri"/>
                <a:sym typeface="Calibri"/>
              </a:defRPr>
            </a:lvl1pPr>
            <a:lvl2pPr indent="-228600" lvl="1" marL="914400" marR="0" rtl="0" algn="l">
              <a:spcBef>
                <a:spcPts val="400"/>
              </a:spcBef>
              <a:spcAft>
                <a:spcPts val="0"/>
              </a:spcAft>
              <a:buClr>
                <a:schemeClr val="dk1"/>
              </a:buClr>
              <a:buSzPts val="2000"/>
              <a:buFont typeface="Arial"/>
              <a:buNone/>
              <a:defRPr b="1" i="0" sz="2000" u="none" cap="none" strike="noStrike">
                <a:solidFill>
                  <a:schemeClr val="dk1"/>
                </a:solidFill>
                <a:latin typeface="Calibri"/>
                <a:ea typeface="Calibri"/>
                <a:cs typeface="Calibri"/>
                <a:sym typeface="Calibri"/>
              </a:defRPr>
            </a:lvl2pPr>
            <a:lvl3pPr indent="-228600" lvl="2" marL="1371600" marR="0" rtl="0" algn="l">
              <a:spcBef>
                <a:spcPts val="360"/>
              </a:spcBef>
              <a:spcAft>
                <a:spcPts val="0"/>
              </a:spcAft>
              <a:buClr>
                <a:schemeClr val="dk1"/>
              </a:buClr>
              <a:buSzPts val="1800"/>
              <a:buFont typeface="Arial"/>
              <a:buNone/>
              <a:defRPr b="1" i="0" sz="1800" u="none" cap="none" strike="noStrike">
                <a:solidFill>
                  <a:schemeClr val="dk1"/>
                </a:solidFill>
                <a:latin typeface="Calibri"/>
                <a:ea typeface="Calibri"/>
                <a:cs typeface="Calibri"/>
                <a:sym typeface="Calibri"/>
              </a:defRPr>
            </a:lvl3pPr>
            <a:lvl4pPr indent="-228600" lvl="3" marL="1828800" marR="0" rtl="0" algn="l">
              <a:spcBef>
                <a:spcPts val="32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4pPr>
            <a:lvl5pPr indent="-228600" lvl="4" marL="2286000" marR="0" rtl="0" algn="l">
              <a:spcBef>
                <a:spcPts val="32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5pPr>
            <a:lvl6pPr indent="-228600" lvl="5" marL="2743200" marR="0" rtl="0" algn="l">
              <a:spcBef>
                <a:spcPts val="32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6pPr>
            <a:lvl7pPr indent="-228600" lvl="6" marL="3200400" marR="0" rtl="0" algn="l">
              <a:spcBef>
                <a:spcPts val="32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7pPr>
            <a:lvl8pPr indent="-228600" lvl="7" marL="3657600" marR="0" rtl="0" algn="l">
              <a:spcBef>
                <a:spcPts val="32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8pPr>
            <a:lvl9pPr indent="-228600" lvl="8" marL="4114800" marR="0" rtl="0" algn="l">
              <a:spcBef>
                <a:spcPts val="32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9pPr>
          </a:lstStyle>
          <a:p/>
        </p:txBody>
      </p:sp>
      <p:sp>
        <p:nvSpPr>
          <p:cNvPr id="93" name="Google Shape;93;p20"/>
          <p:cNvSpPr txBox="1"/>
          <p:nvPr>
            <p:ph idx="2" type="body"/>
          </p:nvPr>
        </p:nvSpPr>
        <p:spPr>
          <a:xfrm>
            <a:off x="457200" y="1631156"/>
            <a:ext cx="4040100" cy="2963400"/>
          </a:xfrm>
          <a:prstGeom prst="rect">
            <a:avLst/>
          </a:prstGeom>
          <a:noFill/>
          <a:ln>
            <a:noFill/>
          </a:ln>
        </p:spPr>
        <p:txBody>
          <a:bodyPr anchorCtr="0" anchor="t" bIns="91425" lIns="91425" spcFirstLastPara="1" rIns="91425" wrap="square" tIns="91425">
            <a:noAutofit/>
          </a:bodyPr>
          <a:lstStyle>
            <a:lvl1pPr indent="-381000" lvl="0" marL="457200" marR="0" rtl="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1pPr>
            <a:lvl2pPr indent="-355600" lvl="1" marL="914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2pPr>
            <a:lvl3pPr indent="-342900" lvl="2" marL="13716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3pPr>
            <a:lvl4pPr indent="-330200" lvl="3" marL="1828800" marR="0" rtl="0" algn="l">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4pPr>
            <a:lvl5pPr indent="-330200" lvl="4" marL="2286000" marR="0" rtl="0" algn="l">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5pPr>
            <a:lvl6pPr indent="-330200" lvl="5" marL="2743200" marR="0" rtl="0" algn="l">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6pPr>
            <a:lvl7pPr indent="-330200" lvl="6" marL="3200400" marR="0" rtl="0" algn="l">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7pPr>
            <a:lvl8pPr indent="-330200" lvl="7" marL="3657600" marR="0" rtl="0" algn="l">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8pPr>
            <a:lvl9pPr indent="-330200" lvl="8" marL="4114800" marR="0" rtl="0" algn="l">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9pPr>
          </a:lstStyle>
          <a:p/>
        </p:txBody>
      </p:sp>
      <p:sp>
        <p:nvSpPr>
          <p:cNvPr id="94" name="Google Shape;94;p20"/>
          <p:cNvSpPr txBox="1"/>
          <p:nvPr>
            <p:ph idx="3" type="body"/>
          </p:nvPr>
        </p:nvSpPr>
        <p:spPr>
          <a:xfrm>
            <a:off x="4645025" y="1151335"/>
            <a:ext cx="4041900" cy="480000"/>
          </a:xfrm>
          <a:prstGeom prst="rect">
            <a:avLst/>
          </a:prstGeom>
          <a:noFill/>
          <a:ln>
            <a:noFill/>
          </a:ln>
        </p:spPr>
        <p:txBody>
          <a:bodyPr anchorCtr="0" anchor="b" bIns="91425" lIns="91425" spcFirstLastPara="1" rIns="91425" wrap="square" tIns="91425">
            <a:noAutofit/>
          </a:bodyPr>
          <a:lstStyle>
            <a:lvl1pPr indent="-228600" lvl="0" marL="457200" marR="0" rtl="0" algn="l">
              <a:spcBef>
                <a:spcPts val="480"/>
              </a:spcBef>
              <a:spcAft>
                <a:spcPts val="0"/>
              </a:spcAft>
              <a:buClr>
                <a:schemeClr val="dk1"/>
              </a:buClr>
              <a:buSzPts val="2400"/>
              <a:buFont typeface="Arial"/>
              <a:buNone/>
              <a:defRPr b="1" i="0" sz="2400" u="none" cap="none" strike="noStrike">
                <a:solidFill>
                  <a:schemeClr val="dk1"/>
                </a:solidFill>
                <a:latin typeface="Calibri"/>
                <a:ea typeface="Calibri"/>
                <a:cs typeface="Calibri"/>
                <a:sym typeface="Calibri"/>
              </a:defRPr>
            </a:lvl1pPr>
            <a:lvl2pPr indent="-228600" lvl="1" marL="914400" marR="0" rtl="0" algn="l">
              <a:spcBef>
                <a:spcPts val="400"/>
              </a:spcBef>
              <a:spcAft>
                <a:spcPts val="0"/>
              </a:spcAft>
              <a:buClr>
                <a:schemeClr val="dk1"/>
              </a:buClr>
              <a:buSzPts val="2000"/>
              <a:buFont typeface="Arial"/>
              <a:buNone/>
              <a:defRPr b="1" i="0" sz="2000" u="none" cap="none" strike="noStrike">
                <a:solidFill>
                  <a:schemeClr val="dk1"/>
                </a:solidFill>
                <a:latin typeface="Calibri"/>
                <a:ea typeface="Calibri"/>
                <a:cs typeface="Calibri"/>
                <a:sym typeface="Calibri"/>
              </a:defRPr>
            </a:lvl2pPr>
            <a:lvl3pPr indent="-228600" lvl="2" marL="1371600" marR="0" rtl="0" algn="l">
              <a:spcBef>
                <a:spcPts val="360"/>
              </a:spcBef>
              <a:spcAft>
                <a:spcPts val="0"/>
              </a:spcAft>
              <a:buClr>
                <a:schemeClr val="dk1"/>
              </a:buClr>
              <a:buSzPts val="1800"/>
              <a:buFont typeface="Arial"/>
              <a:buNone/>
              <a:defRPr b="1" i="0" sz="1800" u="none" cap="none" strike="noStrike">
                <a:solidFill>
                  <a:schemeClr val="dk1"/>
                </a:solidFill>
                <a:latin typeface="Calibri"/>
                <a:ea typeface="Calibri"/>
                <a:cs typeface="Calibri"/>
                <a:sym typeface="Calibri"/>
              </a:defRPr>
            </a:lvl3pPr>
            <a:lvl4pPr indent="-228600" lvl="3" marL="1828800" marR="0" rtl="0" algn="l">
              <a:spcBef>
                <a:spcPts val="32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4pPr>
            <a:lvl5pPr indent="-228600" lvl="4" marL="2286000" marR="0" rtl="0" algn="l">
              <a:spcBef>
                <a:spcPts val="32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5pPr>
            <a:lvl6pPr indent="-228600" lvl="5" marL="2743200" marR="0" rtl="0" algn="l">
              <a:spcBef>
                <a:spcPts val="32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6pPr>
            <a:lvl7pPr indent="-228600" lvl="6" marL="3200400" marR="0" rtl="0" algn="l">
              <a:spcBef>
                <a:spcPts val="32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7pPr>
            <a:lvl8pPr indent="-228600" lvl="7" marL="3657600" marR="0" rtl="0" algn="l">
              <a:spcBef>
                <a:spcPts val="32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8pPr>
            <a:lvl9pPr indent="-228600" lvl="8" marL="4114800" marR="0" rtl="0" algn="l">
              <a:spcBef>
                <a:spcPts val="32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9pPr>
          </a:lstStyle>
          <a:p/>
        </p:txBody>
      </p:sp>
      <p:sp>
        <p:nvSpPr>
          <p:cNvPr id="95" name="Google Shape;95;p20"/>
          <p:cNvSpPr txBox="1"/>
          <p:nvPr>
            <p:ph idx="4" type="body"/>
          </p:nvPr>
        </p:nvSpPr>
        <p:spPr>
          <a:xfrm>
            <a:off x="4645025" y="1631156"/>
            <a:ext cx="4041900" cy="2963400"/>
          </a:xfrm>
          <a:prstGeom prst="rect">
            <a:avLst/>
          </a:prstGeom>
          <a:noFill/>
          <a:ln>
            <a:noFill/>
          </a:ln>
        </p:spPr>
        <p:txBody>
          <a:bodyPr anchorCtr="0" anchor="t" bIns="91425" lIns="91425" spcFirstLastPara="1" rIns="91425" wrap="square" tIns="91425">
            <a:noAutofit/>
          </a:bodyPr>
          <a:lstStyle>
            <a:lvl1pPr indent="-381000" lvl="0" marL="457200" marR="0" rtl="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1pPr>
            <a:lvl2pPr indent="-355600" lvl="1" marL="914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2pPr>
            <a:lvl3pPr indent="-342900" lvl="2" marL="13716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3pPr>
            <a:lvl4pPr indent="-330200" lvl="3" marL="1828800" marR="0" rtl="0" algn="l">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4pPr>
            <a:lvl5pPr indent="-330200" lvl="4" marL="2286000" marR="0" rtl="0" algn="l">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5pPr>
            <a:lvl6pPr indent="-330200" lvl="5" marL="2743200" marR="0" rtl="0" algn="l">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6pPr>
            <a:lvl7pPr indent="-330200" lvl="6" marL="3200400" marR="0" rtl="0" algn="l">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7pPr>
            <a:lvl8pPr indent="-330200" lvl="7" marL="3657600" marR="0" rtl="0" algn="l">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8pPr>
            <a:lvl9pPr indent="-330200" lvl="8" marL="4114800" marR="0" rtl="0" algn="l">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9pPr>
          </a:lstStyle>
          <a:p/>
        </p:txBody>
      </p:sp>
      <p:sp>
        <p:nvSpPr>
          <p:cNvPr id="96" name="Google Shape;96;p20"/>
          <p:cNvSpPr txBox="1"/>
          <p:nvPr>
            <p:ph idx="10" type="dt"/>
          </p:nvPr>
        </p:nvSpPr>
        <p:spPr>
          <a:xfrm>
            <a:off x="457200" y="4767263"/>
            <a:ext cx="2133600" cy="273900"/>
          </a:xfrm>
          <a:prstGeom prst="rect">
            <a:avLst/>
          </a:prstGeom>
          <a:noFill/>
          <a:ln>
            <a:noFill/>
          </a:ln>
        </p:spPr>
        <p:txBody>
          <a:bodyPr anchorCtr="0" anchor="ctr" bIns="91425" lIns="91425" spcFirstLastPara="1" rIns="91425" wrap="square" tIns="91425">
            <a:noAutofit/>
          </a:bodyPr>
          <a:lstStyle>
            <a:lvl1pPr lvl="0" marR="0" rtl="0" algn="l">
              <a:spcBef>
                <a:spcPts val="0"/>
              </a:spcBef>
              <a:spcAft>
                <a:spcPts val="0"/>
              </a:spcAft>
              <a:buSzPts val="1400"/>
              <a:buNone/>
              <a:defRPr sz="1200">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97" name="Google Shape;97;p20"/>
          <p:cNvSpPr txBox="1"/>
          <p:nvPr>
            <p:ph idx="11" type="ftr"/>
          </p:nvPr>
        </p:nvSpPr>
        <p:spPr>
          <a:xfrm>
            <a:off x="3124200" y="4767263"/>
            <a:ext cx="2895600" cy="273900"/>
          </a:xfrm>
          <a:prstGeom prst="rect">
            <a:avLst/>
          </a:prstGeom>
          <a:noFill/>
          <a:ln>
            <a:noFill/>
          </a:ln>
        </p:spPr>
        <p:txBody>
          <a:bodyPr anchorCtr="0" anchor="ctr" bIns="91425" lIns="91425" spcFirstLastPara="1" rIns="91425" wrap="square" tIns="91425">
            <a:noAutofit/>
          </a:bodyPr>
          <a:lstStyle>
            <a:lvl1pPr lvl="0" marR="0" rtl="0" algn="ctr">
              <a:spcBef>
                <a:spcPts val="0"/>
              </a:spcBef>
              <a:spcAft>
                <a:spcPts val="0"/>
              </a:spcAft>
              <a:buSzPts val="1400"/>
              <a:buNone/>
              <a:defRPr sz="1200">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98" name="Google Shape;98;p20"/>
          <p:cNvSpPr txBox="1"/>
          <p:nvPr>
            <p:ph idx="12" type="sldNum"/>
          </p:nvPr>
        </p:nvSpPr>
        <p:spPr>
          <a:xfrm>
            <a:off x="6553200" y="4767263"/>
            <a:ext cx="2133600" cy="273900"/>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200">
                <a:solidFill>
                  <a:srgbClr val="888888"/>
                </a:solidFill>
                <a:latin typeface="Calibri"/>
                <a:ea typeface="Calibri"/>
                <a:cs typeface="Calibri"/>
                <a:sym typeface="Calibri"/>
              </a:defRPr>
            </a:lvl1pPr>
            <a:lvl2pPr indent="0" lvl="1" marL="0" marR="0" rtl="0" algn="r">
              <a:spcBef>
                <a:spcPts val="0"/>
              </a:spcBef>
              <a:buNone/>
              <a:defRPr sz="1200">
                <a:solidFill>
                  <a:srgbClr val="888888"/>
                </a:solidFill>
                <a:latin typeface="Calibri"/>
                <a:ea typeface="Calibri"/>
                <a:cs typeface="Calibri"/>
                <a:sym typeface="Calibri"/>
              </a:defRPr>
            </a:lvl2pPr>
            <a:lvl3pPr indent="0" lvl="2" marL="0" marR="0" rtl="0" algn="r">
              <a:spcBef>
                <a:spcPts val="0"/>
              </a:spcBef>
              <a:buNone/>
              <a:defRPr sz="1200">
                <a:solidFill>
                  <a:srgbClr val="888888"/>
                </a:solidFill>
                <a:latin typeface="Calibri"/>
                <a:ea typeface="Calibri"/>
                <a:cs typeface="Calibri"/>
                <a:sym typeface="Calibri"/>
              </a:defRPr>
            </a:lvl3pPr>
            <a:lvl4pPr indent="0" lvl="3" marL="0" marR="0" rtl="0" algn="r">
              <a:spcBef>
                <a:spcPts val="0"/>
              </a:spcBef>
              <a:buNone/>
              <a:defRPr sz="1200">
                <a:solidFill>
                  <a:srgbClr val="888888"/>
                </a:solidFill>
                <a:latin typeface="Calibri"/>
                <a:ea typeface="Calibri"/>
                <a:cs typeface="Calibri"/>
                <a:sym typeface="Calibri"/>
              </a:defRPr>
            </a:lvl4pPr>
            <a:lvl5pPr indent="0" lvl="4" marL="0" marR="0" rtl="0" algn="r">
              <a:spcBef>
                <a:spcPts val="0"/>
              </a:spcBef>
              <a:buNone/>
              <a:defRPr sz="1200">
                <a:solidFill>
                  <a:srgbClr val="888888"/>
                </a:solidFill>
                <a:latin typeface="Calibri"/>
                <a:ea typeface="Calibri"/>
                <a:cs typeface="Calibri"/>
                <a:sym typeface="Calibri"/>
              </a:defRPr>
            </a:lvl5pPr>
            <a:lvl6pPr indent="0" lvl="5" marL="0" marR="0" rtl="0" algn="r">
              <a:spcBef>
                <a:spcPts val="0"/>
              </a:spcBef>
              <a:buNone/>
              <a:defRPr sz="1200">
                <a:solidFill>
                  <a:srgbClr val="888888"/>
                </a:solidFill>
                <a:latin typeface="Calibri"/>
                <a:ea typeface="Calibri"/>
                <a:cs typeface="Calibri"/>
                <a:sym typeface="Calibri"/>
              </a:defRPr>
            </a:lvl6pPr>
            <a:lvl7pPr indent="0" lvl="6" marL="0" marR="0" rtl="0" algn="r">
              <a:spcBef>
                <a:spcPts val="0"/>
              </a:spcBef>
              <a:buNone/>
              <a:defRPr sz="1200">
                <a:solidFill>
                  <a:srgbClr val="888888"/>
                </a:solidFill>
                <a:latin typeface="Calibri"/>
                <a:ea typeface="Calibri"/>
                <a:cs typeface="Calibri"/>
                <a:sym typeface="Calibri"/>
              </a:defRPr>
            </a:lvl7pPr>
            <a:lvl8pPr indent="0" lvl="7" marL="0" marR="0" rtl="0" algn="r">
              <a:spcBef>
                <a:spcPts val="0"/>
              </a:spcBef>
              <a:buNone/>
              <a:defRPr sz="1200">
                <a:solidFill>
                  <a:srgbClr val="888888"/>
                </a:solidFill>
                <a:latin typeface="Calibri"/>
                <a:ea typeface="Calibri"/>
                <a:cs typeface="Calibri"/>
                <a:sym typeface="Calibri"/>
              </a:defRPr>
            </a:lvl8pPr>
            <a:lvl9pPr indent="0" lvl="8" marL="0" marR="0" rtl="0" algn="r">
              <a:spcBef>
                <a:spcPts val="0"/>
              </a:spcBef>
              <a:buNone/>
              <a:defRPr sz="1200">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99" name="Shape 99"/>
        <p:cNvGrpSpPr/>
        <p:nvPr/>
      </p:nvGrpSpPr>
      <p:grpSpPr>
        <a:xfrm>
          <a:off x="0" y="0"/>
          <a:ext cx="0" cy="0"/>
          <a:chOff x="0" y="0"/>
          <a:chExt cx="0" cy="0"/>
        </a:xfrm>
      </p:grpSpPr>
      <p:sp>
        <p:nvSpPr>
          <p:cNvPr id="100" name="Google Shape;100;p21"/>
          <p:cNvSpPr txBox="1"/>
          <p:nvPr>
            <p:ph type="title"/>
          </p:nvPr>
        </p:nvSpPr>
        <p:spPr>
          <a:xfrm>
            <a:off x="457200" y="205978"/>
            <a:ext cx="8229600" cy="857400"/>
          </a:xfrm>
          <a:prstGeom prst="rect">
            <a:avLst/>
          </a:prstGeom>
          <a:noFill/>
          <a:ln>
            <a:noFill/>
          </a:ln>
        </p:spPr>
        <p:txBody>
          <a:bodyPr anchorCtr="0" anchor="ctr" bIns="91425" lIns="91425" spcFirstLastPara="1" rIns="91425" wrap="square" tIns="91425">
            <a:noAutofit/>
          </a:bodyPr>
          <a:lstStyle>
            <a:lvl1pPr lvl="0" marR="0" rtl="0" algn="ctr">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p:txBody>
      </p:sp>
      <p:sp>
        <p:nvSpPr>
          <p:cNvPr id="101" name="Google Shape;101;p21"/>
          <p:cNvSpPr txBox="1"/>
          <p:nvPr>
            <p:ph idx="10" type="dt"/>
          </p:nvPr>
        </p:nvSpPr>
        <p:spPr>
          <a:xfrm>
            <a:off x="457200" y="4767263"/>
            <a:ext cx="2133600" cy="273900"/>
          </a:xfrm>
          <a:prstGeom prst="rect">
            <a:avLst/>
          </a:prstGeom>
          <a:noFill/>
          <a:ln>
            <a:noFill/>
          </a:ln>
        </p:spPr>
        <p:txBody>
          <a:bodyPr anchorCtr="0" anchor="ctr" bIns="91425" lIns="91425" spcFirstLastPara="1" rIns="91425" wrap="square" tIns="91425">
            <a:noAutofit/>
          </a:bodyPr>
          <a:lstStyle>
            <a:lvl1pPr lvl="0" marR="0" rtl="0" algn="l">
              <a:spcBef>
                <a:spcPts val="0"/>
              </a:spcBef>
              <a:spcAft>
                <a:spcPts val="0"/>
              </a:spcAft>
              <a:buSzPts val="1400"/>
              <a:buNone/>
              <a:defRPr sz="1200">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02" name="Google Shape;102;p21"/>
          <p:cNvSpPr txBox="1"/>
          <p:nvPr>
            <p:ph idx="11" type="ftr"/>
          </p:nvPr>
        </p:nvSpPr>
        <p:spPr>
          <a:xfrm>
            <a:off x="3124200" y="4767263"/>
            <a:ext cx="2895600" cy="273900"/>
          </a:xfrm>
          <a:prstGeom prst="rect">
            <a:avLst/>
          </a:prstGeom>
          <a:noFill/>
          <a:ln>
            <a:noFill/>
          </a:ln>
        </p:spPr>
        <p:txBody>
          <a:bodyPr anchorCtr="0" anchor="ctr" bIns="91425" lIns="91425" spcFirstLastPara="1" rIns="91425" wrap="square" tIns="91425">
            <a:noAutofit/>
          </a:bodyPr>
          <a:lstStyle>
            <a:lvl1pPr lvl="0" marR="0" rtl="0" algn="ctr">
              <a:spcBef>
                <a:spcPts val="0"/>
              </a:spcBef>
              <a:spcAft>
                <a:spcPts val="0"/>
              </a:spcAft>
              <a:buSzPts val="1400"/>
              <a:buNone/>
              <a:defRPr sz="1200">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03" name="Google Shape;103;p21"/>
          <p:cNvSpPr txBox="1"/>
          <p:nvPr>
            <p:ph idx="12" type="sldNum"/>
          </p:nvPr>
        </p:nvSpPr>
        <p:spPr>
          <a:xfrm>
            <a:off x="6553200" y="4767263"/>
            <a:ext cx="2133600" cy="273900"/>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200">
                <a:solidFill>
                  <a:srgbClr val="888888"/>
                </a:solidFill>
                <a:latin typeface="Calibri"/>
                <a:ea typeface="Calibri"/>
                <a:cs typeface="Calibri"/>
                <a:sym typeface="Calibri"/>
              </a:defRPr>
            </a:lvl1pPr>
            <a:lvl2pPr indent="0" lvl="1" marL="0" marR="0" rtl="0" algn="r">
              <a:spcBef>
                <a:spcPts val="0"/>
              </a:spcBef>
              <a:buNone/>
              <a:defRPr sz="1200">
                <a:solidFill>
                  <a:srgbClr val="888888"/>
                </a:solidFill>
                <a:latin typeface="Calibri"/>
                <a:ea typeface="Calibri"/>
                <a:cs typeface="Calibri"/>
                <a:sym typeface="Calibri"/>
              </a:defRPr>
            </a:lvl2pPr>
            <a:lvl3pPr indent="0" lvl="2" marL="0" marR="0" rtl="0" algn="r">
              <a:spcBef>
                <a:spcPts val="0"/>
              </a:spcBef>
              <a:buNone/>
              <a:defRPr sz="1200">
                <a:solidFill>
                  <a:srgbClr val="888888"/>
                </a:solidFill>
                <a:latin typeface="Calibri"/>
                <a:ea typeface="Calibri"/>
                <a:cs typeface="Calibri"/>
                <a:sym typeface="Calibri"/>
              </a:defRPr>
            </a:lvl3pPr>
            <a:lvl4pPr indent="0" lvl="3" marL="0" marR="0" rtl="0" algn="r">
              <a:spcBef>
                <a:spcPts val="0"/>
              </a:spcBef>
              <a:buNone/>
              <a:defRPr sz="1200">
                <a:solidFill>
                  <a:srgbClr val="888888"/>
                </a:solidFill>
                <a:latin typeface="Calibri"/>
                <a:ea typeface="Calibri"/>
                <a:cs typeface="Calibri"/>
                <a:sym typeface="Calibri"/>
              </a:defRPr>
            </a:lvl4pPr>
            <a:lvl5pPr indent="0" lvl="4" marL="0" marR="0" rtl="0" algn="r">
              <a:spcBef>
                <a:spcPts val="0"/>
              </a:spcBef>
              <a:buNone/>
              <a:defRPr sz="1200">
                <a:solidFill>
                  <a:srgbClr val="888888"/>
                </a:solidFill>
                <a:latin typeface="Calibri"/>
                <a:ea typeface="Calibri"/>
                <a:cs typeface="Calibri"/>
                <a:sym typeface="Calibri"/>
              </a:defRPr>
            </a:lvl5pPr>
            <a:lvl6pPr indent="0" lvl="5" marL="0" marR="0" rtl="0" algn="r">
              <a:spcBef>
                <a:spcPts val="0"/>
              </a:spcBef>
              <a:buNone/>
              <a:defRPr sz="1200">
                <a:solidFill>
                  <a:srgbClr val="888888"/>
                </a:solidFill>
                <a:latin typeface="Calibri"/>
                <a:ea typeface="Calibri"/>
                <a:cs typeface="Calibri"/>
                <a:sym typeface="Calibri"/>
              </a:defRPr>
            </a:lvl6pPr>
            <a:lvl7pPr indent="0" lvl="6" marL="0" marR="0" rtl="0" algn="r">
              <a:spcBef>
                <a:spcPts val="0"/>
              </a:spcBef>
              <a:buNone/>
              <a:defRPr sz="1200">
                <a:solidFill>
                  <a:srgbClr val="888888"/>
                </a:solidFill>
                <a:latin typeface="Calibri"/>
                <a:ea typeface="Calibri"/>
                <a:cs typeface="Calibri"/>
                <a:sym typeface="Calibri"/>
              </a:defRPr>
            </a:lvl7pPr>
            <a:lvl8pPr indent="0" lvl="7" marL="0" marR="0" rtl="0" algn="r">
              <a:spcBef>
                <a:spcPts val="0"/>
              </a:spcBef>
              <a:buNone/>
              <a:defRPr sz="1200">
                <a:solidFill>
                  <a:srgbClr val="888888"/>
                </a:solidFill>
                <a:latin typeface="Calibri"/>
                <a:ea typeface="Calibri"/>
                <a:cs typeface="Calibri"/>
                <a:sym typeface="Calibri"/>
              </a:defRPr>
            </a:lvl8pPr>
            <a:lvl9pPr indent="0" lvl="8" marL="0" marR="0" rtl="0" algn="r">
              <a:spcBef>
                <a:spcPts val="0"/>
              </a:spcBef>
              <a:buNone/>
              <a:defRPr sz="1200">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104" name="Shape 104"/>
        <p:cNvGrpSpPr/>
        <p:nvPr/>
      </p:nvGrpSpPr>
      <p:grpSpPr>
        <a:xfrm>
          <a:off x="0" y="0"/>
          <a:ext cx="0" cy="0"/>
          <a:chOff x="0" y="0"/>
          <a:chExt cx="0" cy="0"/>
        </a:xfrm>
      </p:grpSpPr>
      <p:sp>
        <p:nvSpPr>
          <p:cNvPr id="105" name="Google Shape;105;p22"/>
          <p:cNvSpPr txBox="1"/>
          <p:nvPr>
            <p:ph type="title"/>
          </p:nvPr>
        </p:nvSpPr>
        <p:spPr>
          <a:xfrm>
            <a:off x="457200" y="204788"/>
            <a:ext cx="3008400" cy="871500"/>
          </a:xfrm>
          <a:prstGeom prst="rect">
            <a:avLst/>
          </a:prstGeom>
          <a:noFill/>
          <a:ln>
            <a:noFill/>
          </a:ln>
        </p:spPr>
        <p:txBody>
          <a:bodyPr anchorCtr="0" anchor="b" bIns="91425" lIns="91425" spcFirstLastPara="1" rIns="91425" wrap="square" tIns="91425">
            <a:noAutofit/>
          </a:bodyPr>
          <a:lstStyle>
            <a:lvl1pPr lvl="0" marR="0" rtl="0" algn="l">
              <a:spcBef>
                <a:spcPts val="0"/>
              </a:spcBef>
              <a:spcAft>
                <a:spcPts val="0"/>
              </a:spcAft>
              <a:buClr>
                <a:schemeClr val="dk1"/>
              </a:buClr>
              <a:buSzPts val="2000"/>
              <a:buFont typeface="Calibri"/>
              <a:buNone/>
              <a:defRPr b="1" i="0" sz="2000" u="none" cap="none" strike="noStrike">
                <a:solidFill>
                  <a:schemeClr val="dk1"/>
                </a:solidFill>
                <a:latin typeface="Calibri"/>
                <a:ea typeface="Calibri"/>
                <a:cs typeface="Calibri"/>
                <a:sym typeface="Calibri"/>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p:txBody>
      </p:sp>
      <p:sp>
        <p:nvSpPr>
          <p:cNvPr id="106" name="Google Shape;106;p22"/>
          <p:cNvSpPr txBox="1"/>
          <p:nvPr>
            <p:ph idx="1" type="body"/>
          </p:nvPr>
        </p:nvSpPr>
        <p:spPr>
          <a:xfrm>
            <a:off x="3575050" y="204788"/>
            <a:ext cx="5111700" cy="4389600"/>
          </a:xfrm>
          <a:prstGeom prst="rect">
            <a:avLst/>
          </a:prstGeom>
          <a:noFill/>
          <a:ln>
            <a:noFill/>
          </a:ln>
        </p:spPr>
        <p:txBody>
          <a:bodyPr anchorCtr="0" anchor="t" bIns="91425" lIns="91425" spcFirstLastPara="1" rIns="91425" wrap="square" tIns="91425">
            <a:noAutofit/>
          </a:bodyPr>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107" name="Google Shape;107;p22"/>
          <p:cNvSpPr txBox="1"/>
          <p:nvPr>
            <p:ph idx="2" type="body"/>
          </p:nvPr>
        </p:nvSpPr>
        <p:spPr>
          <a:xfrm>
            <a:off x="457200" y="1076325"/>
            <a:ext cx="3008400" cy="3518400"/>
          </a:xfrm>
          <a:prstGeom prst="rect">
            <a:avLst/>
          </a:prstGeom>
          <a:noFill/>
          <a:ln>
            <a:noFill/>
          </a:ln>
        </p:spPr>
        <p:txBody>
          <a:bodyPr anchorCtr="0" anchor="t" bIns="91425" lIns="91425" spcFirstLastPara="1" rIns="91425" wrap="square" tIns="91425">
            <a:noAutofit/>
          </a:bodyPr>
          <a:lstStyle>
            <a:lvl1pPr indent="-228600" lvl="0" marL="457200" marR="0" rtl="0" algn="l">
              <a:spcBef>
                <a:spcPts val="280"/>
              </a:spcBef>
              <a:spcAft>
                <a:spcPts val="0"/>
              </a:spcAft>
              <a:buClr>
                <a:schemeClr val="dk1"/>
              </a:buClr>
              <a:buSzPts val="1400"/>
              <a:buFont typeface="Arial"/>
              <a:buNone/>
              <a:defRPr b="0" i="0" sz="1400" u="none" cap="none" strike="noStrike">
                <a:solidFill>
                  <a:schemeClr val="dk1"/>
                </a:solidFill>
                <a:latin typeface="Calibri"/>
                <a:ea typeface="Calibri"/>
                <a:cs typeface="Calibri"/>
                <a:sym typeface="Calibri"/>
              </a:defRPr>
            </a:lvl1pPr>
            <a:lvl2pPr indent="-228600" lvl="1" marL="914400" marR="0" rtl="0" algn="l">
              <a:spcBef>
                <a:spcPts val="240"/>
              </a:spcBef>
              <a:spcAft>
                <a:spcPts val="0"/>
              </a:spcAft>
              <a:buClr>
                <a:schemeClr val="dk1"/>
              </a:buClr>
              <a:buSzPts val="1200"/>
              <a:buFont typeface="Arial"/>
              <a:buNone/>
              <a:defRPr b="0" i="0" sz="1200" u="none" cap="none" strike="noStrike">
                <a:solidFill>
                  <a:schemeClr val="dk1"/>
                </a:solidFill>
                <a:latin typeface="Calibri"/>
                <a:ea typeface="Calibri"/>
                <a:cs typeface="Calibri"/>
                <a:sym typeface="Calibri"/>
              </a:defRPr>
            </a:lvl2pPr>
            <a:lvl3pPr indent="-228600" lvl="2" marL="1371600" marR="0" rtl="0" algn="l">
              <a:spcBef>
                <a:spcPts val="2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3pPr>
            <a:lvl4pPr indent="-228600" lvl="3" marL="1828800" marR="0" rtl="0" algn="l">
              <a:spcBef>
                <a:spcPts val="18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4pPr>
            <a:lvl5pPr indent="-228600" lvl="4" marL="2286000" marR="0" rtl="0" algn="l">
              <a:spcBef>
                <a:spcPts val="18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5pPr>
            <a:lvl6pPr indent="-228600" lvl="5" marL="2743200" marR="0" rtl="0" algn="l">
              <a:spcBef>
                <a:spcPts val="18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6pPr>
            <a:lvl7pPr indent="-228600" lvl="6" marL="3200400" marR="0" rtl="0" algn="l">
              <a:spcBef>
                <a:spcPts val="18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7pPr>
            <a:lvl8pPr indent="-228600" lvl="7" marL="3657600" marR="0" rtl="0" algn="l">
              <a:spcBef>
                <a:spcPts val="18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8pPr>
            <a:lvl9pPr indent="-228600" lvl="8" marL="4114800" marR="0" rtl="0" algn="l">
              <a:spcBef>
                <a:spcPts val="18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9pPr>
          </a:lstStyle>
          <a:p/>
        </p:txBody>
      </p:sp>
      <p:sp>
        <p:nvSpPr>
          <p:cNvPr id="108" name="Google Shape;108;p22"/>
          <p:cNvSpPr txBox="1"/>
          <p:nvPr>
            <p:ph idx="10" type="dt"/>
          </p:nvPr>
        </p:nvSpPr>
        <p:spPr>
          <a:xfrm>
            <a:off x="457200" y="4767263"/>
            <a:ext cx="2133600" cy="273900"/>
          </a:xfrm>
          <a:prstGeom prst="rect">
            <a:avLst/>
          </a:prstGeom>
          <a:noFill/>
          <a:ln>
            <a:noFill/>
          </a:ln>
        </p:spPr>
        <p:txBody>
          <a:bodyPr anchorCtr="0" anchor="ctr" bIns="91425" lIns="91425" spcFirstLastPara="1" rIns="91425" wrap="square" tIns="91425">
            <a:noAutofit/>
          </a:bodyPr>
          <a:lstStyle>
            <a:lvl1pPr lvl="0" marR="0" rtl="0" algn="l">
              <a:spcBef>
                <a:spcPts val="0"/>
              </a:spcBef>
              <a:spcAft>
                <a:spcPts val="0"/>
              </a:spcAft>
              <a:buSzPts val="1400"/>
              <a:buNone/>
              <a:defRPr sz="1200">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09" name="Google Shape;109;p22"/>
          <p:cNvSpPr txBox="1"/>
          <p:nvPr>
            <p:ph idx="11" type="ftr"/>
          </p:nvPr>
        </p:nvSpPr>
        <p:spPr>
          <a:xfrm>
            <a:off x="3124200" y="4767263"/>
            <a:ext cx="2895600" cy="273900"/>
          </a:xfrm>
          <a:prstGeom prst="rect">
            <a:avLst/>
          </a:prstGeom>
          <a:noFill/>
          <a:ln>
            <a:noFill/>
          </a:ln>
        </p:spPr>
        <p:txBody>
          <a:bodyPr anchorCtr="0" anchor="ctr" bIns="91425" lIns="91425" spcFirstLastPara="1" rIns="91425" wrap="square" tIns="91425">
            <a:noAutofit/>
          </a:bodyPr>
          <a:lstStyle>
            <a:lvl1pPr lvl="0" marR="0" rtl="0" algn="ctr">
              <a:spcBef>
                <a:spcPts val="0"/>
              </a:spcBef>
              <a:spcAft>
                <a:spcPts val="0"/>
              </a:spcAft>
              <a:buSzPts val="1400"/>
              <a:buNone/>
              <a:defRPr sz="1200">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10" name="Google Shape;110;p22"/>
          <p:cNvSpPr txBox="1"/>
          <p:nvPr>
            <p:ph idx="12" type="sldNum"/>
          </p:nvPr>
        </p:nvSpPr>
        <p:spPr>
          <a:xfrm>
            <a:off x="6553200" y="4767263"/>
            <a:ext cx="2133600" cy="273900"/>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200">
                <a:solidFill>
                  <a:srgbClr val="888888"/>
                </a:solidFill>
                <a:latin typeface="Calibri"/>
                <a:ea typeface="Calibri"/>
                <a:cs typeface="Calibri"/>
                <a:sym typeface="Calibri"/>
              </a:defRPr>
            </a:lvl1pPr>
            <a:lvl2pPr indent="0" lvl="1" marL="0" marR="0" rtl="0" algn="r">
              <a:spcBef>
                <a:spcPts val="0"/>
              </a:spcBef>
              <a:buNone/>
              <a:defRPr sz="1200">
                <a:solidFill>
                  <a:srgbClr val="888888"/>
                </a:solidFill>
                <a:latin typeface="Calibri"/>
                <a:ea typeface="Calibri"/>
                <a:cs typeface="Calibri"/>
                <a:sym typeface="Calibri"/>
              </a:defRPr>
            </a:lvl2pPr>
            <a:lvl3pPr indent="0" lvl="2" marL="0" marR="0" rtl="0" algn="r">
              <a:spcBef>
                <a:spcPts val="0"/>
              </a:spcBef>
              <a:buNone/>
              <a:defRPr sz="1200">
                <a:solidFill>
                  <a:srgbClr val="888888"/>
                </a:solidFill>
                <a:latin typeface="Calibri"/>
                <a:ea typeface="Calibri"/>
                <a:cs typeface="Calibri"/>
                <a:sym typeface="Calibri"/>
              </a:defRPr>
            </a:lvl3pPr>
            <a:lvl4pPr indent="0" lvl="3" marL="0" marR="0" rtl="0" algn="r">
              <a:spcBef>
                <a:spcPts val="0"/>
              </a:spcBef>
              <a:buNone/>
              <a:defRPr sz="1200">
                <a:solidFill>
                  <a:srgbClr val="888888"/>
                </a:solidFill>
                <a:latin typeface="Calibri"/>
                <a:ea typeface="Calibri"/>
                <a:cs typeface="Calibri"/>
                <a:sym typeface="Calibri"/>
              </a:defRPr>
            </a:lvl4pPr>
            <a:lvl5pPr indent="0" lvl="4" marL="0" marR="0" rtl="0" algn="r">
              <a:spcBef>
                <a:spcPts val="0"/>
              </a:spcBef>
              <a:buNone/>
              <a:defRPr sz="1200">
                <a:solidFill>
                  <a:srgbClr val="888888"/>
                </a:solidFill>
                <a:latin typeface="Calibri"/>
                <a:ea typeface="Calibri"/>
                <a:cs typeface="Calibri"/>
                <a:sym typeface="Calibri"/>
              </a:defRPr>
            </a:lvl5pPr>
            <a:lvl6pPr indent="0" lvl="5" marL="0" marR="0" rtl="0" algn="r">
              <a:spcBef>
                <a:spcPts val="0"/>
              </a:spcBef>
              <a:buNone/>
              <a:defRPr sz="1200">
                <a:solidFill>
                  <a:srgbClr val="888888"/>
                </a:solidFill>
                <a:latin typeface="Calibri"/>
                <a:ea typeface="Calibri"/>
                <a:cs typeface="Calibri"/>
                <a:sym typeface="Calibri"/>
              </a:defRPr>
            </a:lvl6pPr>
            <a:lvl7pPr indent="0" lvl="6" marL="0" marR="0" rtl="0" algn="r">
              <a:spcBef>
                <a:spcPts val="0"/>
              </a:spcBef>
              <a:buNone/>
              <a:defRPr sz="1200">
                <a:solidFill>
                  <a:srgbClr val="888888"/>
                </a:solidFill>
                <a:latin typeface="Calibri"/>
                <a:ea typeface="Calibri"/>
                <a:cs typeface="Calibri"/>
                <a:sym typeface="Calibri"/>
              </a:defRPr>
            </a:lvl7pPr>
            <a:lvl8pPr indent="0" lvl="7" marL="0" marR="0" rtl="0" algn="r">
              <a:spcBef>
                <a:spcPts val="0"/>
              </a:spcBef>
              <a:buNone/>
              <a:defRPr sz="1200">
                <a:solidFill>
                  <a:srgbClr val="888888"/>
                </a:solidFill>
                <a:latin typeface="Calibri"/>
                <a:ea typeface="Calibri"/>
                <a:cs typeface="Calibri"/>
                <a:sym typeface="Calibri"/>
              </a:defRPr>
            </a:lvl8pPr>
            <a:lvl9pPr indent="0" lvl="8" marL="0" marR="0" rtl="0" algn="r">
              <a:spcBef>
                <a:spcPts val="0"/>
              </a:spcBef>
              <a:buNone/>
              <a:defRPr sz="1200">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111" name="Shape 111"/>
        <p:cNvGrpSpPr/>
        <p:nvPr/>
      </p:nvGrpSpPr>
      <p:grpSpPr>
        <a:xfrm>
          <a:off x="0" y="0"/>
          <a:ext cx="0" cy="0"/>
          <a:chOff x="0" y="0"/>
          <a:chExt cx="0" cy="0"/>
        </a:xfrm>
      </p:grpSpPr>
      <p:sp>
        <p:nvSpPr>
          <p:cNvPr id="112" name="Google Shape;112;p23"/>
          <p:cNvSpPr txBox="1"/>
          <p:nvPr>
            <p:ph type="title"/>
          </p:nvPr>
        </p:nvSpPr>
        <p:spPr>
          <a:xfrm>
            <a:off x="1792288" y="3600450"/>
            <a:ext cx="5486400" cy="425100"/>
          </a:xfrm>
          <a:prstGeom prst="rect">
            <a:avLst/>
          </a:prstGeom>
          <a:noFill/>
          <a:ln>
            <a:noFill/>
          </a:ln>
        </p:spPr>
        <p:txBody>
          <a:bodyPr anchorCtr="0" anchor="b" bIns="91425" lIns="91425" spcFirstLastPara="1" rIns="91425" wrap="square" tIns="91425">
            <a:noAutofit/>
          </a:bodyPr>
          <a:lstStyle>
            <a:lvl1pPr lvl="0" marR="0" rtl="0" algn="l">
              <a:spcBef>
                <a:spcPts val="0"/>
              </a:spcBef>
              <a:spcAft>
                <a:spcPts val="0"/>
              </a:spcAft>
              <a:buClr>
                <a:schemeClr val="dk1"/>
              </a:buClr>
              <a:buSzPts val="2000"/>
              <a:buFont typeface="Calibri"/>
              <a:buNone/>
              <a:defRPr b="1" i="0" sz="2000" u="none" cap="none" strike="noStrike">
                <a:solidFill>
                  <a:schemeClr val="dk1"/>
                </a:solidFill>
                <a:latin typeface="Calibri"/>
                <a:ea typeface="Calibri"/>
                <a:cs typeface="Calibri"/>
                <a:sym typeface="Calibri"/>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p:txBody>
      </p:sp>
      <p:sp>
        <p:nvSpPr>
          <p:cNvPr id="113" name="Google Shape;113;p23"/>
          <p:cNvSpPr/>
          <p:nvPr>
            <p:ph idx="2" type="pic"/>
          </p:nvPr>
        </p:nvSpPr>
        <p:spPr>
          <a:xfrm>
            <a:off x="1792288" y="459581"/>
            <a:ext cx="5486400" cy="3086100"/>
          </a:xfrm>
          <a:prstGeom prst="rect">
            <a:avLst/>
          </a:prstGeom>
          <a:noFill/>
          <a:ln>
            <a:noFill/>
          </a:ln>
        </p:spPr>
        <p:txBody>
          <a:bodyPr anchorCtr="0" anchor="t" bIns="91425" lIns="91425" spcFirstLastPara="1" rIns="91425" wrap="square" tIns="91425">
            <a:noAutofit/>
          </a:bodyPr>
          <a:lstStyle>
            <a:lvl1pPr lvl="0" marR="0" rtl="0" algn="l">
              <a:spcBef>
                <a:spcPts val="640"/>
              </a:spcBef>
              <a:spcAft>
                <a:spcPts val="0"/>
              </a:spcAft>
              <a:buClr>
                <a:schemeClr val="dk1"/>
              </a:buClr>
              <a:buSzPts val="3200"/>
              <a:buFont typeface="Arial"/>
              <a:buNone/>
              <a:defRPr b="0" i="0" sz="3200" u="none" cap="none" strike="noStrike">
                <a:solidFill>
                  <a:schemeClr val="dk1"/>
                </a:solidFill>
                <a:latin typeface="Calibri"/>
                <a:ea typeface="Calibri"/>
                <a:cs typeface="Calibri"/>
                <a:sym typeface="Calibri"/>
              </a:defRPr>
            </a:lvl1pPr>
            <a:lvl2pPr lvl="1" marR="0" rtl="0" algn="l">
              <a:spcBef>
                <a:spcPts val="560"/>
              </a:spcBef>
              <a:spcAft>
                <a:spcPts val="0"/>
              </a:spcAft>
              <a:buClr>
                <a:schemeClr val="dk1"/>
              </a:buClr>
              <a:buSzPts val="2800"/>
              <a:buFont typeface="Arial"/>
              <a:buNone/>
              <a:defRPr b="0" i="0" sz="2800" u="none" cap="none" strike="noStrike">
                <a:solidFill>
                  <a:schemeClr val="dk1"/>
                </a:solidFill>
                <a:latin typeface="Calibri"/>
                <a:ea typeface="Calibri"/>
                <a:cs typeface="Calibri"/>
                <a:sym typeface="Calibri"/>
              </a:defRPr>
            </a:lvl2pPr>
            <a:lvl3pPr lvl="2" marR="0" rtl="0" algn="l">
              <a:spcBef>
                <a:spcPts val="480"/>
              </a:spcBef>
              <a:spcAft>
                <a:spcPts val="0"/>
              </a:spcAft>
              <a:buClr>
                <a:schemeClr val="dk1"/>
              </a:buClr>
              <a:buSzPts val="2400"/>
              <a:buFont typeface="Arial"/>
              <a:buNone/>
              <a:defRPr b="0" i="0" sz="2400" u="none" cap="none" strike="noStrike">
                <a:solidFill>
                  <a:schemeClr val="dk1"/>
                </a:solidFill>
                <a:latin typeface="Calibri"/>
                <a:ea typeface="Calibri"/>
                <a:cs typeface="Calibri"/>
                <a:sym typeface="Calibri"/>
              </a:defRPr>
            </a:lvl3pPr>
            <a:lvl4pPr lvl="3" marR="0" rtl="0" algn="l">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4pPr>
            <a:lvl5pPr lvl="4" marR="0" rtl="0" algn="l">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5pPr>
            <a:lvl6pPr lvl="5" marR="0" rtl="0" algn="l">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6pPr>
            <a:lvl7pPr lvl="6" marR="0" rtl="0" algn="l">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7pPr>
            <a:lvl8pPr lvl="7" marR="0" rtl="0" algn="l">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8pPr>
            <a:lvl9pPr lvl="8" marR="0" rtl="0" algn="l">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9pPr>
          </a:lstStyle>
          <a:p/>
        </p:txBody>
      </p:sp>
      <p:sp>
        <p:nvSpPr>
          <p:cNvPr id="114" name="Google Shape;114;p23"/>
          <p:cNvSpPr txBox="1"/>
          <p:nvPr>
            <p:ph idx="1" type="body"/>
          </p:nvPr>
        </p:nvSpPr>
        <p:spPr>
          <a:xfrm>
            <a:off x="1792288" y="4025503"/>
            <a:ext cx="5486400" cy="603600"/>
          </a:xfrm>
          <a:prstGeom prst="rect">
            <a:avLst/>
          </a:prstGeom>
          <a:noFill/>
          <a:ln>
            <a:noFill/>
          </a:ln>
        </p:spPr>
        <p:txBody>
          <a:bodyPr anchorCtr="0" anchor="t" bIns="91425" lIns="91425" spcFirstLastPara="1" rIns="91425" wrap="square" tIns="91425">
            <a:noAutofit/>
          </a:bodyPr>
          <a:lstStyle>
            <a:lvl1pPr indent="-228600" lvl="0" marL="457200" marR="0" rtl="0" algn="l">
              <a:spcBef>
                <a:spcPts val="280"/>
              </a:spcBef>
              <a:spcAft>
                <a:spcPts val="0"/>
              </a:spcAft>
              <a:buClr>
                <a:schemeClr val="dk1"/>
              </a:buClr>
              <a:buSzPts val="1400"/>
              <a:buFont typeface="Arial"/>
              <a:buNone/>
              <a:defRPr b="0" i="0" sz="1400" u="none" cap="none" strike="noStrike">
                <a:solidFill>
                  <a:schemeClr val="dk1"/>
                </a:solidFill>
                <a:latin typeface="Calibri"/>
                <a:ea typeface="Calibri"/>
                <a:cs typeface="Calibri"/>
                <a:sym typeface="Calibri"/>
              </a:defRPr>
            </a:lvl1pPr>
            <a:lvl2pPr indent="-228600" lvl="1" marL="914400" marR="0" rtl="0" algn="l">
              <a:spcBef>
                <a:spcPts val="240"/>
              </a:spcBef>
              <a:spcAft>
                <a:spcPts val="0"/>
              </a:spcAft>
              <a:buClr>
                <a:schemeClr val="dk1"/>
              </a:buClr>
              <a:buSzPts val="1200"/>
              <a:buFont typeface="Arial"/>
              <a:buNone/>
              <a:defRPr b="0" i="0" sz="1200" u="none" cap="none" strike="noStrike">
                <a:solidFill>
                  <a:schemeClr val="dk1"/>
                </a:solidFill>
                <a:latin typeface="Calibri"/>
                <a:ea typeface="Calibri"/>
                <a:cs typeface="Calibri"/>
                <a:sym typeface="Calibri"/>
              </a:defRPr>
            </a:lvl2pPr>
            <a:lvl3pPr indent="-228600" lvl="2" marL="1371600" marR="0" rtl="0" algn="l">
              <a:spcBef>
                <a:spcPts val="2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3pPr>
            <a:lvl4pPr indent="-228600" lvl="3" marL="1828800" marR="0" rtl="0" algn="l">
              <a:spcBef>
                <a:spcPts val="18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4pPr>
            <a:lvl5pPr indent="-228600" lvl="4" marL="2286000" marR="0" rtl="0" algn="l">
              <a:spcBef>
                <a:spcPts val="18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5pPr>
            <a:lvl6pPr indent="-228600" lvl="5" marL="2743200" marR="0" rtl="0" algn="l">
              <a:spcBef>
                <a:spcPts val="18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6pPr>
            <a:lvl7pPr indent="-228600" lvl="6" marL="3200400" marR="0" rtl="0" algn="l">
              <a:spcBef>
                <a:spcPts val="18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7pPr>
            <a:lvl8pPr indent="-228600" lvl="7" marL="3657600" marR="0" rtl="0" algn="l">
              <a:spcBef>
                <a:spcPts val="18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8pPr>
            <a:lvl9pPr indent="-228600" lvl="8" marL="4114800" marR="0" rtl="0" algn="l">
              <a:spcBef>
                <a:spcPts val="18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9pPr>
          </a:lstStyle>
          <a:p/>
        </p:txBody>
      </p:sp>
      <p:sp>
        <p:nvSpPr>
          <p:cNvPr id="115" name="Google Shape;115;p23"/>
          <p:cNvSpPr txBox="1"/>
          <p:nvPr>
            <p:ph idx="10" type="dt"/>
          </p:nvPr>
        </p:nvSpPr>
        <p:spPr>
          <a:xfrm>
            <a:off x="457200" y="4767263"/>
            <a:ext cx="2133600" cy="273900"/>
          </a:xfrm>
          <a:prstGeom prst="rect">
            <a:avLst/>
          </a:prstGeom>
          <a:noFill/>
          <a:ln>
            <a:noFill/>
          </a:ln>
        </p:spPr>
        <p:txBody>
          <a:bodyPr anchorCtr="0" anchor="ctr" bIns="91425" lIns="91425" spcFirstLastPara="1" rIns="91425" wrap="square" tIns="91425">
            <a:noAutofit/>
          </a:bodyPr>
          <a:lstStyle>
            <a:lvl1pPr lvl="0" marR="0" rtl="0" algn="l">
              <a:spcBef>
                <a:spcPts val="0"/>
              </a:spcBef>
              <a:spcAft>
                <a:spcPts val="0"/>
              </a:spcAft>
              <a:buSzPts val="1400"/>
              <a:buNone/>
              <a:defRPr sz="1200">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16" name="Google Shape;116;p23"/>
          <p:cNvSpPr txBox="1"/>
          <p:nvPr>
            <p:ph idx="11" type="ftr"/>
          </p:nvPr>
        </p:nvSpPr>
        <p:spPr>
          <a:xfrm>
            <a:off x="3124200" y="4767263"/>
            <a:ext cx="2895600" cy="273900"/>
          </a:xfrm>
          <a:prstGeom prst="rect">
            <a:avLst/>
          </a:prstGeom>
          <a:noFill/>
          <a:ln>
            <a:noFill/>
          </a:ln>
        </p:spPr>
        <p:txBody>
          <a:bodyPr anchorCtr="0" anchor="ctr" bIns="91425" lIns="91425" spcFirstLastPara="1" rIns="91425" wrap="square" tIns="91425">
            <a:noAutofit/>
          </a:bodyPr>
          <a:lstStyle>
            <a:lvl1pPr lvl="0" marR="0" rtl="0" algn="ctr">
              <a:spcBef>
                <a:spcPts val="0"/>
              </a:spcBef>
              <a:spcAft>
                <a:spcPts val="0"/>
              </a:spcAft>
              <a:buSzPts val="1400"/>
              <a:buNone/>
              <a:defRPr sz="1200">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17" name="Google Shape;117;p23"/>
          <p:cNvSpPr txBox="1"/>
          <p:nvPr>
            <p:ph idx="12" type="sldNum"/>
          </p:nvPr>
        </p:nvSpPr>
        <p:spPr>
          <a:xfrm>
            <a:off x="6553200" y="4767263"/>
            <a:ext cx="2133600" cy="273900"/>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200">
                <a:solidFill>
                  <a:srgbClr val="888888"/>
                </a:solidFill>
                <a:latin typeface="Calibri"/>
                <a:ea typeface="Calibri"/>
                <a:cs typeface="Calibri"/>
                <a:sym typeface="Calibri"/>
              </a:defRPr>
            </a:lvl1pPr>
            <a:lvl2pPr indent="0" lvl="1" marL="0" marR="0" rtl="0" algn="r">
              <a:spcBef>
                <a:spcPts val="0"/>
              </a:spcBef>
              <a:buNone/>
              <a:defRPr sz="1200">
                <a:solidFill>
                  <a:srgbClr val="888888"/>
                </a:solidFill>
                <a:latin typeface="Calibri"/>
                <a:ea typeface="Calibri"/>
                <a:cs typeface="Calibri"/>
                <a:sym typeface="Calibri"/>
              </a:defRPr>
            </a:lvl2pPr>
            <a:lvl3pPr indent="0" lvl="2" marL="0" marR="0" rtl="0" algn="r">
              <a:spcBef>
                <a:spcPts val="0"/>
              </a:spcBef>
              <a:buNone/>
              <a:defRPr sz="1200">
                <a:solidFill>
                  <a:srgbClr val="888888"/>
                </a:solidFill>
                <a:latin typeface="Calibri"/>
                <a:ea typeface="Calibri"/>
                <a:cs typeface="Calibri"/>
                <a:sym typeface="Calibri"/>
              </a:defRPr>
            </a:lvl3pPr>
            <a:lvl4pPr indent="0" lvl="3" marL="0" marR="0" rtl="0" algn="r">
              <a:spcBef>
                <a:spcPts val="0"/>
              </a:spcBef>
              <a:buNone/>
              <a:defRPr sz="1200">
                <a:solidFill>
                  <a:srgbClr val="888888"/>
                </a:solidFill>
                <a:latin typeface="Calibri"/>
                <a:ea typeface="Calibri"/>
                <a:cs typeface="Calibri"/>
                <a:sym typeface="Calibri"/>
              </a:defRPr>
            </a:lvl4pPr>
            <a:lvl5pPr indent="0" lvl="4" marL="0" marR="0" rtl="0" algn="r">
              <a:spcBef>
                <a:spcPts val="0"/>
              </a:spcBef>
              <a:buNone/>
              <a:defRPr sz="1200">
                <a:solidFill>
                  <a:srgbClr val="888888"/>
                </a:solidFill>
                <a:latin typeface="Calibri"/>
                <a:ea typeface="Calibri"/>
                <a:cs typeface="Calibri"/>
                <a:sym typeface="Calibri"/>
              </a:defRPr>
            </a:lvl5pPr>
            <a:lvl6pPr indent="0" lvl="5" marL="0" marR="0" rtl="0" algn="r">
              <a:spcBef>
                <a:spcPts val="0"/>
              </a:spcBef>
              <a:buNone/>
              <a:defRPr sz="1200">
                <a:solidFill>
                  <a:srgbClr val="888888"/>
                </a:solidFill>
                <a:latin typeface="Calibri"/>
                <a:ea typeface="Calibri"/>
                <a:cs typeface="Calibri"/>
                <a:sym typeface="Calibri"/>
              </a:defRPr>
            </a:lvl6pPr>
            <a:lvl7pPr indent="0" lvl="6" marL="0" marR="0" rtl="0" algn="r">
              <a:spcBef>
                <a:spcPts val="0"/>
              </a:spcBef>
              <a:buNone/>
              <a:defRPr sz="1200">
                <a:solidFill>
                  <a:srgbClr val="888888"/>
                </a:solidFill>
                <a:latin typeface="Calibri"/>
                <a:ea typeface="Calibri"/>
                <a:cs typeface="Calibri"/>
                <a:sym typeface="Calibri"/>
              </a:defRPr>
            </a:lvl7pPr>
            <a:lvl8pPr indent="0" lvl="7" marL="0" marR="0" rtl="0" algn="r">
              <a:spcBef>
                <a:spcPts val="0"/>
              </a:spcBef>
              <a:buNone/>
              <a:defRPr sz="1200">
                <a:solidFill>
                  <a:srgbClr val="888888"/>
                </a:solidFill>
                <a:latin typeface="Calibri"/>
                <a:ea typeface="Calibri"/>
                <a:cs typeface="Calibri"/>
                <a:sym typeface="Calibri"/>
              </a:defRPr>
            </a:lvl8pPr>
            <a:lvl9pPr indent="0" lvl="8" marL="0" marR="0" rtl="0" algn="r">
              <a:spcBef>
                <a:spcPts val="0"/>
              </a:spcBef>
              <a:buNone/>
              <a:defRPr sz="1200">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118" name="Shape 118"/>
        <p:cNvGrpSpPr/>
        <p:nvPr/>
      </p:nvGrpSpPr>
      <p:grpSpPr>
        <a:xfrm>
          <a:off x="0" y="0"/>
          <a:ext cx="0" cy="0"/>
          <a:chOff x="0" y="0"/>
          <a:chExt cx="0" cy="0"/>
        </a:xfrm>
      </p:grpSpPr>
      <p:sp>
        <p:nvSpPr>
          <p:cNvPr id="119" name="Google Shape;119;p24"/>
          <p:cNvSpPr txBox="1"/>
          <p:nvPr>
            <p:ph type="title"/>
          </p:nvPr>
        </p:nvSpPr>
        <p:spPr>
          <a:xfrm>
            <a:off x="457200" y="205978"/>
            <a:ext cx="8229600" cy="857400"/>
          </a:xfrm>
          <a:prstGeom prst="rect">
            <a:avLst/>
          </a:prstGeom>
          <a:noFill/>
          <a:ln>
            <a:noFill/>
          </a:ln>
        </p:spPr>
        <p:txBody>
          <a:bodyPr anchorCtr="0" anchor="ctr" bIns="91425" lIns="91425" spcFirstLastPara="1" rIns="91425" wrap="square" tIns="91425">
            <a:noAutofit/>
          </a:bodyPr>
          <a:lstStyle>
            <a:lvl1pPr lvl="0" marR="0" rtl="0" algn="ctr">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p:txBody>
      </p:sp>
      <p:sp>
        <p:nvSpPr>
          <p:cNvPr id="120" name="Google Shape;120;p24"/>
          <p:cNvSpPr txBox="1"/>
          <p:nvPr>
            <p:ph idx="1" type="body"/>
          </p:nvPr>
        </p:nvSpPr>
        <p:spPr>
          <a:xfrm rot="5400000">
            <a:off x="2874750" y="-1217400"/>
            <a:ext cx="3394500" cy="8229600"/>
          </a:xfrm>
          <a:prstGeom prst="rect">
            <a:avLst/>
          </a:prstGeom>
          <a:noFill/>
          <a:ln>
            <a:noFill/>
          </a:ln>
        </p:spPr>
        <p:txBody>
          <a:bodyPr anchorCtr="0" anchor="t" bIns="91425" lIns="91425" spcFirstLastPara="1" rIns="91425" wrap="square" tIns="91425">
            <a:noAutofit/>
          </a:bodyPr>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121" name="Google Shape;121;p24"/>
          <p:cNvSpPr txBox="1"/>
          <p:nvPr>
            <p:ph idx="10" type="dt"/>
          </p:nvPr>
        </p:nvSpPr>
        <p:spPr>
          <a:xfrm>
            <a:off x="457200" y="4767263"/>
            <a:ext cx="2133600" cy="273900"/>
          </a:xfrm>
          <a:prstGeom prst="rect">
            <a:avLst/>
          </a:prstGeom>
          <a:noFill/>
          <a:ln>
            <a:noFill/>
          </a:ln>
        </p:spPr>
        <p:txBody>
          <a:bodyPr anchorCtr="0" anchor="ctr" bIns="91425" lIns="91425" spcFirstLastPara="1" rIns="91425" wrap="square" tIns="91425">
            <a:noAutofit/>
          </a:bodyPr>
          <a:lstStyle>
            <a:lvl1pPr lvl="0" marR="0" rtl="0" algn="l">
              <a:spcBef>
                <a:spcPts val="0"/>
              </a:spcBef>
              <a:spcAft>
                <a:spcPts val="0"/>
              </a:spcAft>
              <a:buSzPts val="1400"/>
              <a:buNone/>
              <a:defRPr sz="1200">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22" name="Google Shape;122;p24"/>
          <p:cNvSpPr txBox="1"/>
          <p:nvPr>
            <p:ph idx="11" type="ftr"/>
          </p:nvPr>
        </p:nvSpPr>
        <p:spPr>
          <a:xfrm>
            <a:off x="3124200" y="4767263"/>
            <a:ext cx="2895600" cy="273900"/>
          </a:xfrm>
          <a:prstGeom prst="rect">
            <a:avLst/>
          </a:prstGeom>
          <a:noFill/>
          <a:ln>
            <a:noFill/>
          </a:ln>
        </p:spPr>
        <p:txBody>
          <a:bodyPr anchorCtr="0" anchor="ctr" bIns="91425" lIns="91425" spcFirstLastPara="1" rIns="91425" wrap="square" tIns="91425">
            <a:noAutofit/>
          </a:bodyPr>
          <a:lstStyle>
            <a:lvl1pPr lvl="0" marR="0" rtl="0" algn="ctr">
              <a:spcBef>
                <a:spcPts val="0"/>
              </a:spcBef>
              <a:spcAft>
                <a:spcPts val="0"/>
              </a:spcAft>
              <a:buSzPts val="1400"/>
              <a:buNone/>
              <a:defRPr sz="1200">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23" name="Google Shape;123;p24"/>
          <p:cNvSpPr txBox="1"/>
          <p:nvPr>
            <p:ph idx="12" type="sldNum"/>
          </p:nvPr>
        </p:nvSpPr>
        <p:spPr>
          <a:xfrm>
            <a:off x="6553200" y="4767263"/>
            <a:ext cx="2133600" cy="273900"/>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200">
                <a:solidFill>
                  <a:srgbClr val="888888"/>
                </a:solidFill>
                <a:latin typeface="Calibri"/>
                <a:ea typeface="Calibri"/>
                <a:cs typeface="Calibri"/>
                <a:sym typeface="Calibri"/>
              </a:defRPr>
            </a:lvl1pPr>
            <a:lvl2pPr indent="0" lvl="1" marL="0" marR="0" rtl="0" algn="r">
              <a:spcBef>
                <a:spcPts val="0"/>
              </a:spcBef>
              <a:buNone/>
              <a:defRPr sz="1200">
                <a:solidFill>
                  <a:srgbClr val="888888"/>
                </a:solidFill>
                <a:latin typeface="Calibri"/>
                <a:ea typeface="Calibri"/>
                <a:cs typeface="Calibri"/>
                <a:sym typeface="Calibri"/>
              </a:defRPr>
            </a:lvl2pPr>
            <a:lvl3pPr indent="0" lvl="2" marL="0" marR="0" rtl="0" algn="r">
              <a:spcBef>
                <a:spcPts val="0"/>
              </a:spcBef>
              <a:buNone/>
              <a:defRPr sz="1200">
                <a:solidFill>
                  <a:srgbClr val="888888"/>
                </a:solidFill>
                <a:latin typeface="Calibri"/>
                <a:ea typeface="Calibri"/>
                <a:cs typeface="Calibri"/>
                <a:sym typeface="Calibri"/>
              </a:defRPr>
            </a:lvl3pPr>
            <a:lvl4pPr indent="0" lvl="3" marL="0" marR="0" rtl="0" algn="r">
              <a:spcBef>
                <a:spcPts val="0"/>
              </a:spcBef>
              <a:buNone/>
              <a:defRPr sz="1200">
                <a:solidFill>
                  <a:srgbClr val="888888"/>
                </a:solidFill>
                <a:latin typeface="Calibri"/>
                <a:ea typeface="Calibri"/>
                <a:cs typeface="Calibri"/>
                <a:sym typeface="Calibri"/>
              </a:defRPr>
            </a:lvl4pPr>
            <a:lvl5pPr indent="0" lvl="4" marL="0" marR="0" rtl="0" algn="r">
              <a:spcBef>
                <a:spcPts val="0"/>
              </a:spcBef>
              <a:buNone/>
              <a:defRPr sz="1200">
                <a:solidFill>
                  <a:srgbClr val="888888"/>
                </a:solidFill>
                <a:latin typeface="Calibri"/>
                <a:ea typeface="Calibri"/>
                <a:cs typeface="Calibri"/>
                <a:sym typeface="Calibri"/>
              </a:defRPr>
            </a:lvl5pPr>
            <a:lvl6pPr indent="0" lvl="5" marL="0" marR="0" rtl="0" algn="r">
              <a:spcBef>
                <a:spcPts val="0"/>
              </a:spcBef>
              <a:buNone/>
              <a:defRPr sz="1200">
                <a:solidFill>
                  <a:srgbClr val="888888"/>
                </a:solidFill>
                <a:latin typeface="Calibri"/>
                <a:ea typeface="Calibri"/>
                <a:cs typeface="Calibri"/>
                <a:sym typeface="Calibri"/>
              </a:defRPr>
            </a:lvl6pPr>
            <a:lvl7pPr indent="0" lvl="6" marL="0" marR="0" rtl="0" algn="r">
              <a:spcBef>
                <a:spcPts val="0"/>
              </a:spcBef>
              <a:buNone/>
              <a:defRPr sz="1200">
                <a:solidFill>
                  <a:srgbClr val="888888"/>
                </a:solidFill>
                <a:latin typeface="Calibri"/>
                <a:ea typeface="Calibri"/>
                <a:cs typeface="Calibri"/>
                <a:sym typeface="Calibri"/>
              </a:defRPr>
            </a:lvl7pPr>
            <a:lvl8pPr indent="0" lvl="7" marL="0" marR="0" rtl="0" algn="r">
              <a:spcBef>
                <a:spcPts val="0"/>
              </a:spcBef>
              <a:buNone/>
              <a:defRPr sz="1200">
                <a:solidFill>
                  <a:srgbClr val="888888"/>
                </a:solidFill>
                <a:latin typeface="Calibri"/>
                <a:ea typeface="Calibri"/>
                <a:cs typeface="Calibri"/>
                <a:sym typeface="Calibri"/>
              </a:defRPr>
            </a:lvl8pPr>
            <a:lvl9pPr indent="0" lvl="8" marL="0" marR="0" rtl="0" algn="r">
              <a:spcBef>
                <a:spcPts val="0"/>
              </a:spcBef>
              <a:buNone/>
              <a:defRPr sz="1200">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124" name="Shape 124"/>
        <p:cNvGrpSpPr/>
        <p:nvPr/>
      </p:nvGrpSpPr>
      <p:grpSpPr>
        <a:xfrm>
          <a:off x="0" y="0"/>
          <a:ext cx="0" cy="0"/>
          <a:chOff x="0" y="0"/>
          <a:chExt cx="0" cy="0"/>
        </a:xfrm>
      </p:grpSpPr>
      <p:sp>
        <p:nvSpPr>
          <p:cNvPr id="125" name="Google Shape;125;p25"/>
          <p:cNvSpPr txBox="1"/>
          <p:nvPr>
            <p:ph type="title"/>
          </p:nvPr>
        </p:nvSpPr>
        <p:spPr>
          <a:xfrm rot="5400000">
            <a:off x="5463750" y="1371628"/>
            <a:ext cx="4388700" cy="2057400"/>
          </a:xfrm>
          <a:prstGeom prst="rect">
            <a:avLst/>
          </a:prstGeom>
          <a:noFill/>
          <a:ln>
            <a:noFill/>
          </a:ln>
        </p:spPr>
        <p:txBody>
          <a:bodyPr anchorCtr="0" anchor="ctr" bIns="91425" lIns="91425" spcFirstLastPara="1" rIns="91425" wrap="square" tIns="91425">
            <a:noAutofit/>
          </a:bodyPr>
          <a:lstStyle>
            <a:lvl1pPr lvl="0" marR="0" rtl="0" algn="ctr">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p:txBody>
      </p:sp>
      <p:sp>
        <p:nvSpPr>
          <p:cNvPr id="126" name="Google Shape;126;p25"/>
          <p:cNvSpPr txBox="1"/>
          <p:nvPr>
            <p:ph idx="1" type="body"/>
          </p:nvPr>
        </p:nvSpPr>
        <p:spPr>
          <a:xfrm rot="5400000">
            <a:off x="1272750" y="-609572"/>
            <a:ext cx="4388700" cy="6019800"/>
          </a:xfrm>
          <a:prstGeom prst="rect">
            <a:avLst/>
          </a:prstGeom>
          <a:noFill/>
          <a:ln>
            <a:noFill/>
          </a:ln>
        </p:spPr>
        <p:txBody>
          <a:bodyPr anchorCtr="0" anchor="t" bIns="91425" lIns="91425" spcFirstLastPara="1" rIns="91425" wrap="square" tIns="91425">
            <a:noAutofit/>
          </a:bodyPr>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127" name="Google Shape;127;p25"/>
          <p:cNvSpPr txBox="1"/>
          <p:nvPr>
            <p:ph idx="10" type="dt"/>
          </p:nvPr>
        </p:nvSpPr>
        <p:spPr>
          <a:xfrm>
            <a:off x="457200" y="4767263"/>
            <a:ext cx="2133600" cy="273900"/>
          </a:xfrm>
          <a:prstGeom prst="rect">
            <a:avLst/>
          </a:prstGeom>
          <a:noFill/>
          <a:ln>
            <a:noFill/>
          </a:ln>
        </p:spPr>
        <p:txBody>
          <a:bodyPr anchorCtr="0" anchor="ctr" bIns="91425" lIns="91425" spcFirstLastPara="1" rIns="91425" wrap="square" tIns="91425">
            <a:noAutofit/>
          </a:bodyPr>
          <a:lstStyle>
            <a:lvl1pPr lvl="0" marR="0" rtl="0" algn="l">
              <a:spcBef>
                <a:spcPts val="0"/>
              </a:spcBef>
              <a:spcAft>
                <a:spcPts val="0"/>
              </a:spcAft>
              <a:buSzPts val="1400"/>
              <a:buNone/>
              <a:defRPr sz="1200">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28" name="Google Shape;128;p25"/>
          <p:cNvSpPr txBox="1"/>
          <p:nvPr>
            <p:ph idx="11" type="ftr"/>
          </p:nvPr>
        </p:nvSpPr>
        <p:spPr>
          <a:xfrm>
            <a:off x="3124200" y="4767263"/>
            <a:ext cx="2895600" cy="273900"/>
          </a:xfrm>
          <a:prstGeom prst="rect">
            <a:avLst/>
          </a:prstGeom>
          <a:noFill/>
          <a:ln>
            <a:noFill/>
          </a:ln>
        </p:spPr>
        <p:txBody>
          <a:bodyPr anchorCtr="0" anchor="ctr" bIns="91425" lIns="91425" spcFirstLastPara="1" rIns="91425" wrap="square" tIns="91425">
            <a:noAutofit/>
          </a:bodyPr>
          <a:lstStyle>
            <a:lvl1pPr lvl="0" marR="0" rtl="0" algn="ctr">
              <a:spcBef>
                <a:spcPts val="0"/>
              </a:spcBef>
              <a:spcAft>
                <a:spcPts val="0"/>
              </a:spcAft>
              <a:buSzPts val="1400"/>
              <a:buNone/>
              <a:defRPr sz="1200">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29" name="Google Shape;129;p25"/>
          <p:cNvSpPr txBox="1"/>
          <p:nvPr>
            <p:ph idx="12" type="sldNum"/>
          </p:nvPr>
        </p:nvSpPr>
        <p:spPr>
          <a:xfrm>
            <a:off x="6553200" y="4767263"/>
            <a:ext cx="2133600" cy="273900"/>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200">
                <a:solidFill>
                  <a:srgbClr val="888888"/>
                </a:solidFill>
                <a:latin typeface="Calibri"/>
                <a:ea typeface="Calibri"/>
                <a:cs typeface="Calibri"/>
                <a:sym typeface="Calibri"/>
              </a:defRPr>
            </a:lvl1pPr>
            <a:lvl2pPr indent="0" lvl="1" marL="0" marR="0" rtl="0" algn="r">
              <a:spcBef>
                <a:spcPts val="0"/>
              </a:spcBef>
              <a:buNone/>
              <a:defRPr sz="1200">
                <a:solidFill>
                  <a:srgbClr val="888888"/>
                </a:solidFill>
                <a:latin typeface="Calibri"/>
                <a:ea typeface="Calibri"/>
                <a:cs typeface="Calibri"/>
                <a:sym typeface="Calibri"/>
              </a:defRPr>
            </a:lvl2pPr>
            <a:lvl3pPr indent="0" lvl="2" marL="0" marR="0" rtl="0" algn="r">
              <a:spcBef>
                <a:spcPts val="0"/>
              </a:spcBef>
              <a:buNone/>
              <a:defRPr sz="1200">
                <a:solidFill>
                  <a:srgbClr val="888888"/>
                </a:solidFill>
                <a:latin typeface="Calibri"/>
                <a:ea typeface="Calibri"/>
                <a:cs typeface="Calibri"/>
                <a:sym typeface="Calibri"/>
              </a:defRPr>
            </a:lvl3pPr>
            <a:lvl4pPr indent="0" lvl="3" marL="0" marR="0" rtl="0" algn="r">
              <a:spcBef>
                <a:spcPts val="0"/>
              </a:spcBef>
              <a:buNone/>
              <a:defRPr sz="1200">
                <a:solidFill>
                  <a:srgbClr val="888888"/>
                </a:solidFill>
                <a:latin typeface="Calibri"/>
                <a:ea typeface="Calibri"/>
                <a:cs typeface="Calibri"/>
                <a:sym typeface="Calibri"/>
              </a:defRPr>
            </a:lvl4pPr>
            <a:lvl5pPr indent="0" lvl="4" marL="0" marR="0" rtl="0" algn="r">
              <a:spcBef>
                <a:spcPts val="0"/>
              </a:spcBef>
              <a:buNone/>
              <a:defRPr sz="1200">
                <a:solidFill>
                  <a:srgbClr val="888888"/>
                </a:solidFill>
                <a:latin typeface="Calibri"/>
                <a:ea typeface="Calibri"/>
                <a:cs typeface="Calibri"/>
                <a:sym typeface="Calibri"/>
              </a:defRPr>
            </a:lvl5pPr>
            <a:lvl6pPr indent="0" lvl="5" marL="0" marR="0" rtl="0" algn="r">
              <a:spcBef>
                <a:spcPts val="0"/>
              </a:spcBef>
              <a:buNone/>
              <a:defRPr sz="1200">
                <a:solidFill>
                  <a:srgbClr val="888888"/>
                </a:solidFill>
                <a:latin typeface="Calibri"/>
                <a:ea typeface="Calibri"/>
                <a:cs typeface="Calibri"/>
                <a:sym typeface="Calibri"/>
              </a:defRPr>
            </a:lvl6pPr>
            <a:lvl7pPr indent="0" lvl="6" marL="0" marR="0" rtl="0" algn="r">
              <a:spcBef>
                <a:spcPts val="0"/>
              </a:spcBef>
              <a:buNone/>
              <a:defRPr sz="1200">
                <a:solidFill>
                  <a:srgbClr val="888888"/>
                </a:solidFill>
                <a:latin typeface="Calibri"/>
                <a:ea typeface="Calibri"/>
                <a:cs typeface="Calibri"/>
                <a:sym typeface="Calibri"/>
              </a:defRPr>
            </a:lvl7pPr>
            <a:lvl8pPr indent="0" lvl="7" marL="0" marR="0" rtl="0" algn="r">
              <a:spcBef>
                <a:spcPts val="0"/>
              </a:spcBef>
              <a:buNone/>
              <a:defRPr sz="1200">
                <a:solidFill>
                  <a:srgbClr val="888888"/>
                </a:solidFill>
                <a:latin typeface="Calibri"/>
                <a:ea typeface="Calibri"/>
                <a:cs typeface="Calibri"/>
                <a:sym typeface="Calibri"/>
              </a:defRPr>
            </a:lvl8pPr>
            <a:lvl9pPr indent="0" lvl="8" marL="0" marR="0" rtl="0" algn="r">
              <a:spcBef>
                <a:spcPts val="0"/>
              </a:spcBef>
              <a:buNone/>
              <a:defRPr sz="1200">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3.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2.xml"/><Relationship Id="rId10" Type="http://schemas.openxmlformats.org/officeDocument/2006/relationships/slideLayout" Target="../slideLayouts/slideLayout21.xml"/><Relationship Id="rId13" Type="http://schemas.openxmlformats.org/officeDocument/2006/relationships/theme" Target="../theme/theme1.xml"/><Relationship Id="rId12" Type="http://schemas.openxmlformats.org/officeDocument/2006/relationships/slideLayout" Target="../slideLayouts/slideLayout23.xml"/><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9" Type="http://schemas.openxmlformats.org/officeDocument/2006/relationships/slideLayout" Target="../slideLayouts/slideLayout20.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1600"/>
              </a:spcBef>
              <a:spcAft>
                <a:spcPts val="0"/>
              </a:spcAft>
              <a:buClr>
                <a:schemeClr val="dk2"/>
              </a:buClr>
              <a:buSzPts val="1400"/>
              <a:buChar char="○"/>
              <a:defRPr>
                <a:solidFill>
                  <a:schemeClr val="dk2"/>
                </a:solidFill>
              </a:defRPr>
            </a:lvl2pPr>
            <a:lvl3pPr indent="-317500" lvl="2" marL="1371600">
              <a:lnSpc>
                <a:spcPct val="115000"/>
              </a:lnSpc>
              <a:spcBef>
                <a:spcPts val="1600"/>
              </a:spcBef>
              <a:spcAft>
                <a:spcPts val="0"/>
              </a:spcAft>
              <a:buClr>
                <a:schemeClr val="dk2"/>
              </a:buClr>
              <a:buSzPts val="1400"/>
              <a:buChar char="■"/>
              <a:defRPr>
                <a:solidFill>
                  <a:schemeClr val="dk2"/>
                </a:solidFill>
              </a:defRPr>
            </a:lvl3pPr>
            <a:lvl4pPr indent="-317500" lvl="3" marL="1828800">
              <a:lnSpc>
                <a:spcPct val="115000"/>
              </a:lnSpc>
              <a:spcBef>
                <a:spcPts val="1600"/>
              </a:spcBef>
              <a:spcAft>
                <a:spcPts val="0"/>
              </a:spcAft>
              <a:buClr>
                <a:schemeClr val="dk2"/>
              </a:buClr>
              <a:buSzPts val="1400"/>
              <a:buChar char="●"/>
              <a:defRPr>
                <a:solidFill>
                  <a:schemeClr val="dk2"/>
                </a:solidFill>
              </a:defRPr>
            </a:lvl4pPr>
            <a:lvl5pPr indent="-317500" lvl="4" marL="2286000">
              <a:lnSpc>
                <a:spcPct val="115000"/>
              </a:lnSpc>
              <a:spcBef>
                <a:spcPts val="1600"/>
              </a:spcBef>
              <a:spcAft>
                <a:spcPts val="0"/>
              </a:spcAft>
              <a:buClr>
                <a:schemeClr val="dk2"/>
              </a:buClr>
              <a:buSzPts val="1400"/>
              <a:buChar char="○"/>
              <a:defRPr>
                <a:solidFill>
                  <a:schemeClr val="dk2"/>
                </a:solidFill>
              </a:defRPr>
            </a:lvl5pPr>
            <a:lvl6pPr indent="-317500" lvl="5" marL="2743200">
              <a:lnSpc>
                <a:spcPct val="115000"/>
              </a:lnSpc>
              <a:spcBef>
                <a:spcPts val="1600"/>
              </a:spcBef>
              <a:spcAft>
                <a:spcPts val="0"/>
              </a:spcAft>
              <a:buClr>
                <a:schemeClr val="dk2"/>
              </a:buClr>
              <a:buSzPts val="1400"/>
              <a:buChar char="■"/>
              <a:defRPr>
                <a:solidFill>
                  <a:schemeClr val="dk2"/>
                </a:solidFill>
              </a:defRPr>
            </a:lvl6pPr>
            <a:lvl7pPr indent="-317500" lvl="6" marL="3200400">
              <a:lnSpc>
                <a:spcPct val="115000"/>
              </a:lnSpc>
              <a:spcBef>
                <a:spcPts val="1600"/>
              </a:spcBef>
              <a:spcAft>
                <a:spcPts val="0"/>
              </a:spcAft>
              <a:buClr>
                <a:schemeClr val="dk2"/>
              </a:buClr>
              <a:buSzPts val="1400"/>
              <a:buChar char="●"/>
              <a:defRPr>
                <a:solidFill>
                  <a:schemeClr val="dk2"/>
                </a:solidFill>
              </a:defRPr>
            </a:lvl7pPr>
            <a:lvl8pPr indent="-317500" lvl="7" marL="3657600">
              <a:lnSpc>
                <a:spcPct val="115000"/>
              </a:lnSpc>
              <a:spcBef>
                <a:spcPts val="1600"/>
              </a:spcBef>
              <a:spcAft>
                <a:spcPts val="0"/>
              </a:spcAft>
              <a:buClr>
                <a:schemeClr val="dk2"/>
              </a:buClr>
              <a:buSzPts val="1400"/>
              <a:buChar char="○"/>
              <a:defRPr>
                <a:solidFill>
                  <a:schemeClr val="dk2"/>
                </a:solidFill>
              </a:defRPr>
            </a:lvl8pPr>
            <a:lvl9pPr indent="-317500" lvl="8" marL="4114800">
              <a:lnSpc>
                <a:spcPct val="115000"/>
              </a:lnSpc>
              <a:spcBef>
                <a:spcPts val="1600"/>
              </a:spcBef>
              <a:spcAft>
                <a:spcPts val="160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GB"/>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0" name="Shape 50"/>
        <p:cNvGrpSpPr/>
        <p:nvPr/>
      </p:nvGrpSpPr>
      <p:grpSpPr>
        <a:xfrm>
          <a:off x="0" y="0"/>
          <a:ext cx="0" cy="0"/>
          <a:chOff x="0" y="0"/>
          <a:chExt cx="0" cy="0"/>
        </a:xfrm>
      </p:grpSpPr>
      <p:sp>
        <p:nvSpPr>
          <p:cNvPr id="51" name="Google Shape;51;p13"/>
          <p:cNvSpPr txBox="1"/>
          <p:nvPr>
            <p:ph type="title"/>
          </p:nvPr>
        </p:nvSpPr>
        <p:spPr>
          <a:xfrm>
            <a:off x="457200" y="205978"/>
            <a:ext cx="8229600" cy="857400"/>
          </a:xfrm>
          <a:prstGeom prst="rect">
            <a:avLst/>
          </a:prstGeom>
          <a:noFill/>
          <a:ln>
            <a:noFill/>
          </a:ln>
        </p:spPr>
        <p:txBody>
          <a:bodyPr anchorCtr="0" anchor="ctr" bIns="91425" lIns="91425" spcFirstLastPara="1" rIns="91425" wrap="square" tIns="91425">
            <a:noAutofit/>
          </a:bodyPr>
          <a:lstStyle>
            <a:lvl1pPr lvl="0" marR="0" rtl="0" algn="ctr">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p:txBody>
      </p:sp>
      <p:sp>
        <p:nvSpPr>
          <p:cNvPr id="52" name="Google Shape;52;p13"/>
          <p:cNvSpPr txBox="1"/>
          <p:nvPr>
            <p:ph idx="1" type="body"/>
          </p:nvPr>
        </p:nvSpPr>
        <p:spPr>
          <a:xfrm>
            <a:off x="457200" y="1200150"/>
            <a:ext cx="8229600" cy="3394500"/>
          </a:xfrm>
          <a:prstGeom prst="rect">
            <a:avLst/>
          </a:prstGeom>
          <a:noFill/>
          <a:ln>
            <a:noFill/>
          </a:ln>
        </p:spPr>
        <p:txBody>
          <a:bodyPr anchorCtr="0" anchor="t" bIns="91425" lIns="91425" spcFirstLastPara="1" rIns="91425" wrap="square" tIns="91425">
            <a:noAutofit/>
          </a:bodyPr>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53" name="Google Shape;53;p13"/>
          <p:cNvSpPr txBox="1"/>
          <p:nvPr>
            <p:ph idx="10" type="dt"/>
          </p:nvPr>
        </p:nvSpPr>
        <p:spPr>
          <a:xfrm>
            <a:off x="457200" y="4767263"/>
            <a:ext cx="2133600" cy="273900"/>
          </a:xfrm>
          <a:prstGeom prst="rect">
            <a:avLst/>
          </a:prstGeom>
          <a:noFill/>
          <a:ln>
            <a:noFill/>
          </a:ln>
        </p:spPr>
        <p:txBody>
          <a:bodyPr anchorCtr="0" anchor="ctr" bIns="91425" lIns="91425" spcFirstLastPara="1" rIns="91425" wrap="square" tIns="91425">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4" name="Google Shape;54;p13"/>
          <p:cNvSpPr txBox="1"/>
          <p:nvPr>
            <p:ph idx="11" type="ftr"/>
          </p:nvPr>
        </p:nvSpPr>
        <p:spPr>
          <a:xfrm>
            <a:off x="3124200" y="4767263"/>
            <a:ext cx="2895600" cy="273900"/>
          </a:xfrm>
          <a:prstGeom prst="rect">
            <a:avLst/>
          </a:prstGeom>
          <a:noFill/>
          <a:ln>
            <a:noFill/>
          </a:ln>
        </p:spPr>
        <p:txBody>
          <a:bodyPr anchorCtr="0" anchor="ctr" bIns="91425" lIns="91425" spcFirstLastPara="1" rIns="91425" wrap="square" tIns="91425">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5" name="Google Shape;55;p13"/>
          <p:cNvSpPr txBox="1"/>
          <p:nvPr>
            <p:ph idx="12" type="sldNum"/>
          </p:nvPr>
        </p:nvSpPr>
        <p:spPr>
          <a:xfrm>
            <a:off x="6553200" y="4767263"/>
            <a:ext cx="2133600" cy="273900"/>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 accent1="accent1" accent2="accent2" accent3="accent3" accent4="accent4" accent5="accent5" accent6="accent6" bg1="lt1" bg2="dk2" tx1="dk1" tx2="lt2" folHlink="folHlink" hlink="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 id="2147483670"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7.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19.gif"/><Relationship Id="rId4" Type="http://schemas.openxmlformats.org/officeDocument/2006/relationships/image" Target="../media/image1.png"/><Relationship Id="rId9" Type="http://schemas.openxmlformats.org/officeDocument/2006/relationships/hyperlink" Target="https://docs.google.com/document/d/1EiW8KSXcPBC_JhFLCqyVn6Pp6asERr4G7PX6gaIzMMU/edit?usp=sharing" TargetMode="External"/><Relationship Id="rId5" Type="http://schemas.openxmlformats.org/officeDocument/2006/relationships/image" Target="../media/image9.png"/><Relationship Id="rId6" Type="http://schemas.openxmlformats.org/officeDocument/2006/relationships/image" Target="../media/image10.gif"/><Relationship Id="rId7" Type="http://schemas.openxmlformats.org/officeDocument/2006/relationships/image" Target="../media/image2.png"/><Relationship Id="rId8" Type="http://schemas.openxmlformats.org/officeDocument/2006/relationships/hyperlink" Target="https://docs.google.com/document/d/1EiW8KSXcPBC_JhFLCqyVn6Pp6asERr4G7PX6gaIzMMU/edit?usp=sharing"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xml"/><Relationship Id="rId3" Type="http://schemas.openxmlformats.org/officeDocument/2006/relationships/image" Target="../media/image5.png"/><Relationship Id="rId4" Type="http://schemas.openxmlformats.org/officeDocument/2006/relationships/image" Target="../media/image6.png"/><Relationship Id="rId5" Type="http://schemas.openxmlformats.org/officeDocument/2006/relationships/image" Target="../media/image14.png"/></Relationships>
</file>

<file path=ppt/slides/_rels/slide4.xml.rels><?xml version="1.0" encoding="UTF-8" standalone="yes"?><Relationships xmlns="http://schemas.openxmlformats.org/package/2006/relationships"><Relationship Id="rId10" Type="http://schemas.openxmlformats.org/officeDocument/2006/relationships/image" Target="../media/image8.gif"/><Relationship Id="rId1" Type="http://schemas.openxmlformats.org/officeDocument/2006/relationships/slideLayout" Target="../slideLayouts/slideLayout13.xml"/><Relationship Id="rId2" Type="http://schemas.openxmlformats.org/officeDocument/2006/relationships/notesSlide" Target="../notesSlides/notesSlide4.xml"/><Relationship Id="rId3" Type="http://schemas.openxmlformats.org/officeDocument/2006/relationships/image" Target="../media/image11.png"/><Relationship Id="rId4" Type="http://schemas.openxmlformats.org/officeDocument/2006/relationships/image" Target="../media/image13.png"/><Relationship Id="rId9" Type="http://schemas.openxmlformats.org/officeDocument/2006/relationships/image" Target="../media/image3.png"/><Relationship Id="rId5" Type="http://schemas.openxmlformats.org/officeDocument/2006/relationships/image" Target="../media/image14.png"/><Relationship Id="rId6" Type="http://schemas.openxmlformats.org/officeDocument/2006/relationships/image" Target="../media/image6.png"/><Relationship Id="rId7" Type="http://schemas.openxmlformats.org/officeDocument/2006/relationships/image" Target="../media/image12.png"/><Relationship Id="rId8" Type="http://schemas.openxmlformats.org/officeDocument/2006/relationships/image" Target="../media/image4.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5.xml"/><Relationship Id="rId3" Type="http://schemas.openxmlformats.org/officeDocument/2006/relationships/image" Target="../media/image22.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6.xml"/><Relationship Id="rId3" Type="http://schemas.openxmlformats.org/officeDocument/2006/relationships/image" Target="../media/image2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7.xml"/><Relationship Id="rId3" Type="http://schemas.openxmlformats.org/officeDocument/2006/relationships/image" Target="../media/image18.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8.xml"/><Relationship Id="rId3" Type="http://schemas.openxmlformats.org/officeDocument/2006/relationships/image" Target="../media/image15.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9.xml"/><Relationship Id="rId3" Type="http://schemas.openxmlformats.org/officeDocument/2006/relationships/image" Target="../media/image23.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0.xml"/><Relationship Id="rId3" Type="http://schemas.openxmlformats.org/officeDocument/2006/relationships/image" Target="../media/image16.png"/><Relationship Id="rId4" Type="http://schemas.openxmlformats.org/officeDocument/2006/relationships/hyperlink" Target="https://lucid.app/lucidchart/32c9ebe7-1e41-4d18-aba8-75cdd370a1d7/edit?viewport_loc=-4809%2C-3989%2C16301%2C8295%2C0_0&amp;invitationId=inv_37f147f6-82c1-4d24-8e3d-8bc41dbb5547" TargetMode="Externa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1.xml"/><Relationship Id="rId3" Type="http://schemas.openxmlformats.org/officeDocument/2006/relationships/image" Target="../media/image20.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2.xml"/><Relationship Id="rId3" Type="http://schemas.openxmlformats.org/officeDocument/2006/relationships/image" Target="../media/image17.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3" name="Shape 133"/>
        <p:cNvGrpSpPr/>
        <p:nvPr/>
      </p:nvGrpSpPr>
      <p:grpSpPr>
        <a:xfrm>
          <a:off x="0" y="0"/>
          <a:ext cx="0" cy="0"/>
          <a:chOff x="0" y="0"/>
          <a:chExt cx="0" cy="0"/>
        </a:xfrm>
      </p:grpSpPr>
      <p:sp>
        <p:nvSpPr>
          <p:cNvPr id="134" name="Google Shape;134;p26"/>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t/>
            </a:r>
            <a:endParaRPr/>
          </a:p>
        </p:txBody>
      </p:sp>
      <p:sp>
        <p:nvSpPr>
          <p:cNvPr id="135" name="Google Shape;135;p26"/>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t/>
            </a:r>
            <a:endParaRPr/>
          </a:p>
        </p:txBody>
      </p:sp>
      <p:pic>
        <p:nvPicPr>
          <p:cNvPr id="136" name="Google Shape;136;p26"/>
          <p:cNvPicPr preferRelativeResize="0"/>
          <p:nvPr/>
        </p:nvPicPr>
        <p:blipFill>
          <a:blip r:embed="rId3">
            <a:alphaModFix/>
          </a:blip>
          <a:stretch>
            <a:fillRect/>
          </a:stretch>
        </p:blipFill>
        <p:spPr>
          <a:xfrm>
            <a:off x="0" y="0"/>
            <a:ext cx="9144000" cy="5143500"/>
          </a:xfrm>
          <a:prstGeom prst="rect">
            <a:avLst/>
          </a:prstGeom>
          <a:noFill/>
          <a:ln>
            <a:noFill/>
          </a:ln>
        </p:spPr>
      </p:pic>
      <p:sp>
        <p:nvSpPr>
          <p:cNvPr id="137" name="Google Shape;137;p26"/>
          <p:cNvSpPr/>
          <p:nvPr/>
        </p:nvSpPr>
        <p:spPr>
          <a:xfrm>
            <a:off x="-57600" y="0"/>
            <a:ext cx="3947700" cy="454500"/>
          </a:xfrm>
          <a:prstGeom prst="rect">
            <a:avLst/>
          </a:prstGeom>
          <a:solidFill>
            <a:srgbClr val="CFE2F3"/>
          </a:solidFill>
          <a:ln cap="flat" cmpd="sng" w="9525">
            <a:solidFill>
              <a:schemeClr val="dk2"/>
            </a:solidFill>
            <a:prstDash val="solid"/>
            <a:round/>
            <a:headEnd len="sm" w="sm" type="none"/>
            <a:tailEnd len="sm" w="sm" type="none"/>
          </a:ln>
          <a:effectLst>
            <a:outerShdw blurRad="57150" rotWithShape="0" algn="bl" dir="5400000" dist="19050">
              <a:srgbClr val="CFE2F3">
                <a:alpha val="50000"/>
              </a:srgb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rPr b="1" lang="en-GB" sz="1800">
                <a:latin typeface="Slackey"/>
                <a:ea typeface="Slackey"/>
                <a:cs typeface="Slackey"/>
                <a:sym typeface="Slackey"/>
              </a:rPr>
              <a:t>To Whoosh! R&amp;J</a:t>
            </a:r>
            <a:endParaRPr b="1" sz="1800">
              <a:latin typeface="Slackey"/>
              <a:ea typeface="Slackey"/>
              <a:cs typeface="Slackey"/>
              <a:sym typeface="Slackey"/>
            </a:endParaRPr>
          </a:p>
        </p:txBody>
      </p:sp>
      <p:sp>
        <p:nvSpPr>
          <p:cNvPr id="138" name="Google Shape;138;p26"/>
          <p:cNvSpPr/>
          <p:nvPr/>
        </p:nvSpPr>
        <p:spPr>
          <a:xfrm>
            <a:off x="311700" y="2045000"/>
            <a:ext cx="1632000" cy="650700"/>
          </a:xfrm>
          <a:prstGeom prst="wedgeRoundRectCallout">
            <a:avLst>
              <a:gd fmla="val 94812" name="adj1"/>
              <a:gd fmla="val -134628" name="adj2"/>
              <a:gd fmla="val 0" name="adj3"/>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GB">
                <a:latin typeface="Slackey"/>
                <a:ea typeface="Slackey"/>
                <a:cs typeface="Slackey"/>
                <a:sym typeface="Slackey"/>
              </a:rPr>
              <a:t>But he bit his thumb at me!</a:t>
            </a:r>
            <a:endParaRPr>
              <a:latin typeface="Slackey"/>
              <a:ea typeface="Slackey"/>
              <a:cs typeface="Slackey"/>
              <a:sym typeface="Slackey"/>
            </a:endParaRPr>
          </a:p>
        </p:txBody>
      </p:sp>
      <p:sp>
        <p:nvSpPr>
          <p:cNvPr id="139" name="Google Shape;139;p26"/>
          <p:cNvSpPr/>
          <p:nvPr/>
        </p:nvSpPr>
        <p:spPr>
          <a:xfrm>
            <a:off x="3997050" y="62025"/>
            <a:ext cx="1270500" cy="537000"/>
          </a:xfrm>
          <a:prstGeom prst="wedgeRoundRectCallout">
            <a:avLst>
              <a:gd fmla="val 3541" name="adj1"/>
              <a:gd fmla="val 109628" name="adj2"/>
              <a:gd fmla="val 0" name="adj3"/>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GB" sz="1200">
                <a:latin typeface="Slackey"/>
                <a:ea typeface="Slackey"/>
                <a:cs typeface="Slackey"/>
                <a:sym typeface="Slackey"/>
              </a:rPr>
              <a:t>Stop in the name of love!</a:t>
            </a:r>
            <a:endParaRPr b="1" sz="1200">
              <a:latin typeface="Slackey"/>
              <a:ea typeface="Slackey"/>
              <a:cs typeface="Slackey"/>
              <a:sym typeface="Slackey"/>
            </a:endParaRPr>
          </a:p>
        </p:txBody>
      </p:sp>
      <p:sp>
        <p:nvSpPr>
          <p:cNvPr id="140" name="Google Shape;140;p26"/>
          <p:cNvSpPr/>
          <p:nvPr/>
        </p:nvSpPr>
        <p:spPr>
          <a:xfrm>
            <a:off x="6607600" y="1267850"/>
            <a:ext cx="1632000" cy="537000"/>
          </a:xfrm>
          <a:prstGeom prst="wedgeRoundRectCallout">
            <a:avLst>
              <a:gd fmla="val -89717" name="adj1"/>
              <a:gd fmla="val -12984" name="adj2"/>
              <a:gd fmla="val 0" name="adj3"/>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GB">
                <a:latin typeface="Slackey"/>
                <a:ea typeface="Slackey"/>
                <a:cs typeface="Slackey"/>
                <a:sym typeface="Slackey"/>
              </a:rPr>
              <a:t>He started it!</a:t>
            </a:r>
            <a:endParaRPr>
              <a:latin typeface="Slackey"/>
              <a:ea typeface="Slackey"/>
              <a:cs typeface="Slackey"/>
              <a:sym typeface="Slackey"/>
            </a:endParaRPr>
          </a:p>
        </p:txBody>
      </p:sp>
      <p:sp>
        <p:nvSpPr>
          <p:cNvPr id="141" name="Google Shape;141;p26"/>
          <p:cNvSpPr txBox="1"/>
          <p:nvPr/>
        </p:nvSpPr>
        <p:spPr>
          <a:xfrm>
            <a:off x="1486800" y="3296800"/>
            <a:ext cx="6170400" cy="1465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GB" sz="8800">
                <a:solidFill>
                  <a:srgbClr val="FFFF00"/>
                </a:solidFill>
                <a:latin typeface="Fontdiner Swanky"/>
                <a:ea typeface="Fontdiner Swanky"/>
                <a:cs typeface="Fontdiner Swanky"/>
                <a:sym typeface="Fontdiner Swanky"/>
              </a:rPr>
              <a:t>WHOOSH!</a:t>
            </a:r>
            <a:endParaRPr b="1" sz="8800">
              <a:solidFill>
                <a:srgbClr val="FFFF00"/>
              </a:solidFill>
              <a:latin typeface="Fontdiner Swanky"/>
              <a:ea typeface="Fontdiner Swanky"/>
              <a:cs typeface="Fontdiner Swanky"/>
              <a:sym typeface="Fontdiner Swanky"/>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5" name="Shape 145"/>
        <p:cNvGrpSpPr/>
        <p:nvPr/>
      </p:nvGrpSpPr>
      <p:grpSpPr>
        <a:xfrm>
          <a:off x="0" y="0"/>
          <a:ext cx="0" cy="0"/>
          <a:chOff x="0" y="0"/>
          <a:chExt cx="0" cy="0"/>
        </a:xfrm>
      </p:grpSpPr>
      <p:pic>
        <p:nvPicPr>
          <p:cNvPr descr="a man in a chain mail armor is looking at a painting . (provided by Tenor)" id="146" name="Google Shape;146;p27"/>
          <p:cNvPicPr preferRelativeResize="0"/>
          <p:nvPr/>
        </p:nvPicPr>
        <p:blipFill rotWithShape="1">
          <a:blip r:embed="rId3">
            <a:alphaModFix/>
          </a:blip>
          <a:srcRect b="9910" l="0" r="0" t="0"/>
          <a:stretch/>
        </p:blipFill>
        <p:spPr>
          <a:xfrm>
            <a:off x="-37250" y="0"/>
            <a:ext cx="2687050" cy="2389026"/>
          </a:xfrm>
          <a:prstGeom prst="rect">
            <a:avLst/>
          </a:prstGeom>
          <a:noFill/>
          <a:ln>
            <a:noFill/>
          </a:ln>
        </p:spPr>
      </p:pic>
      <p:pic>
        <p:nvPicPr>
          <p:cNvPr id="147" name="Google Shape;147;p27"/>
          <p:cNvPicPr preferRelativeResize="0"/>
          <p:nvPr/>
        </p:nvPicPr>
        <p:blipFill rotWithShape="1">
          <a:blip r:embed="rId4">
            <a:alphaModFix/>
          </a:blip>
          <a:srcRect b="0" l="12358" r="0" t="0"/>
          <a:stretch/>
        </p:blipFill>
        <p:spPr>
          <a:xfrm>
            <a:off x="2860425" y="2322975"/>
            <a:ext cx="4125325" cy="2894074"/>
          </a:xfrm>
          <a:prstGeom prst="rect">
            <a:avLst/>
          </a:prstGeom>
          <a:noFill/>
          <a:ln>
            <a:noFill/>
          </a:ln>
        </p:spPr>
      </p:pic>
      <p:pic>
        <p:nvPicPr>
          <p:cNvPr id="148" name="Google Shape;148;p27"/>
          <p:cNvPicPr preferRelativeResize="0"/>
          <p:nvPr/>
        </p:nvPicPr>
        <p:blipFill rotWithShape="1">
          <a:blip r:embed="rId5">
            <a:alphaModFix/>
          </a:blip>
          <a:srcRect b="0" l="0" r="56299" t="0"/>
          <a:stretch/>
        </p:blipFill>
        <p:spPr>
          <a:xfrm>
            <a:off x="-37250" y="2357300"/>
            <a:ext cx="2959125" cy="2859750"/>
          </a:xfrm>
          <a:prstGeom prst="rect">
            <a:avLst/>
          </a:prstGeom>
          <a:noFill/>
          <a:ln>
            <a:noFill/>
          </a:ln>
        </p:spPr>
      </p:pic>
      <p:pic>
        <p:nvPicPr>
          <p:cNvPr descr="a close up of a woman 's hair with a white shirt on (provided by Tenor)" id="149" name="Google Shape;149;p27"/>
          <p:cNvPicPr preferRelativeResize="0"/>
          <p:nvPr/>
        </p:nvPicPr>
        <p:blipFill>
          <a:blip r:embed="rId6">
            <a:alphaModFix/>
          </a:blip>
          <a:stretch>
            <a:fillRect/>
          </a:stretch>
        </p:blipFill>
        <p:spPr>
          <a:xfrm>
            <a:off x="6749076" y="2322975"/>
            <a:ext cx="2439771" cy="2894075"/>
          </a:xfrm>
          <a:prstGeom prst="rect">
            <a:avLst/>
          </a:prstGeom>
          <a:noFill/>
          <a:ln>
            <a:noFill/>
          </a:ln>
        </p:spPr>
      </p:pic>
      <p:pic>
        <p:nvPicPr>
          <p:cNvPr id="150" name="Google Shape;150;p27"/>
          <p:cNvPicPr preferRelativeResize="0"/>
          <p:nvPr/>
        </p:nvPicPr>
        <p:blipFill rotWithShape="1">
          <a:blip r:embed="rId7">
            <a:alphaModFix/>
          </a:blip>
          <a:srcRect b="0" l="0" r="0" t="0"/>
          <a:stretch/>
        </p:blipFill>
        <p:spPr>
          <a:xfrm>
            <a:off x="6007913" y="62"/>
            <a:ext cx="3180940" cy="2357300"/>
          </a:xfrm>
          <a:prstGeom prst="rect">
            <a:avLst/>
          </a:prstGeom>
          <a:noFill/>
          <a:ln>
            <a:noFill/>
          </a:ln>
        </p:spPr>
      </p:pic>
      <p:sp>
        <p:nvSpPr>
          <p:cNvPr id="151" name="Google Shape;151;p27"/>
          <p:cNvSpPr/>
          <p:nvPr/>
        </p:nvSpPr>
        <p:spPr>
          <a:xfrm>
            <a:off x="2313675" y="0"/>
            <a:ext cx="4185000" cy="2357400"/>
          </a:xfrm>
          <a:prstGeom prst="rect">
            <a:avLst/>
          </a:prstGeom>
          <a:solidFill>
            <a:srgbClr val="EAD1DC"/>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GB" sz="2400" u="sng">
                <a:solidFill>
                  <a:schemeClr val="hlink"/>
                </a:solidFill>
                <a:latin typeface="Amaranth"/>
                <a:ea typeface="Amaranth"/>
                <a:cs typeface="Amaranth"/>
                <a:sym typeface="Amaranth"/>
                <a:hlinkClick r:id="rId8"/>
              </a:rPr>
              <a:t>WHOOSH!</a:t>
            </a:r>
            <a:endParaRPr b="1" sz="2400">
              <a:latin typeface="Amaranth"/>
              <a:ea typeface="Amaranth"/>
              <a:cs typeface="Amaranth"/>
              <a:sym typeface="Amaranth"/>
            </a:endParaRPr>
          </a:p>
          <a:p>
            <a:pPr indent="0" lvl="0" marL="0" rtl="0" algn="ctr">
              <a:spcBef>
                <a:spcPts val="1000"/>
              </a:spcBef>
              <a:spcAft>
                <a:spcPts val="0"/>
              </a:spcAft>
              <a:buNone/>
            </a:pPr>
            <a:r>
              <a:rPr b="1" lang="en-GB" sz="2400">
                <a:solidFill>
                  <a:srgbClr val="0B5394"/>
                </a:solidFill>
                <a:latin typeface="Amaranth"/>
                <a:ea typeface="Amaranth"/>
                <a:cs typeface="Amaranth"/>
                <a:sym typeface="Amaranth"/>
              </a:rPr>
              <a:t>You are about to partake in a classic English Activity!</a:t>
            </a:r>
            <a:endParaRPr b="1" sz="2400">
              <a:solidFill>
                <a:srgbClr val="0B5394"/>
              </a:solidFill>
              <a:latin typeface="Amaranth"/>
              <a:ea typeface="Amaranth"/>
              <a:cs typeface="Amaranth"/>
              <a:sym typeface="Amaranth"/>
            </a:endParaRPr>
          </a:p>
          <a:p>
            <a:pPr indent="0" lvl="0" marL="0" rtl="0" algn="ctr">
              <a:spcBef>
                <a:spcPts val="1000"/>
              </a:spcBef>
              <a:spcAft>
                <a:spcPts val="1000"/>
              </a:spcAft>
              <a:buNone/>
            </a:pPr>
            <a:r>
              <a:rPr b="1" lang="en-GB" sz="2400" u="sng">
                <a:solidFill>
                  <a:schemeClr val="hlink"/>
                </a:solidFill>
                <a:latin typeface="Amaranth"/>
                <a:ea typeface="Amaranth"/>
                <a:cs typeface="Amaranth"/>
                <a:sym typeface="Amaranth"/>
                <a:hlinkClick r:id="rId9"/>
              </a:rPr>
              <a:t>WHOOSH!</a:t>
            </a:r>
            <a:endParaRPr b="1" sz="2400">
              <a:latin typeface="Amaranth"/>
              <a:ea typeface="Amaranth"/>
              <a:cs typeface="Amaranth"/>
              <a:sym typeface="Amaranth"/>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5" name="Shape 155"/>
        <p:cNvGrpSpPr/>
        <p:nvPr/>
      </p:nvGrpSpPr>
      <p:grpSpPr>
        <a:xfrm>
          <a:off x="0" y="0"/>
          <a:ext cx="0" cy="0"/>
          <a:chOff x="0" y="0"/>
          <a:chExt cx="0" cy="0"/>
        </a:xfrm>
      </p:grpSpPr>
      <p:pic>
        <p:nvPicPr>
          <p:cNvPr id="156" name="Google Shape;156;p28"/>
          <p:cNvPicPr preferRelativeResize="0"/>
          <p:nvPr/>
        </p:nvPicPr>
        <p:blipFill rotWithShape="1">
          <a:blip r:embed="rId3">
            <a:alphaModFix/>
          </a:blip>
          <a:srcRect b="0" l="0" r="2648" t="0"/>
          <a:stretch/>
        </p:blipFill>
        <p:spPr>
          <a:xfrm>
            <a:off x="0" y="0"/>
            <a:ext cx="9143999" cy="5143500"/>
          </a:xfrm>
          <a:prstGeom prst="rect">
            <a:avLst/>
          </a:prstGeom>
          <a:noFill/>
          <a:ln>
            <a:noFill/>
          </a:ln>
        </p:spPr>
      </p:pic>
      <p:pic>
        <p:nvPicPr>
          <p:cNvPr id="157" name="Google Shape;157;p28"/>
          <p:cNvPicPr preferRelativeResize="0"/>
          <p:nvPr/>
        </p:nvPicPr>
        <p:blipFill rotWithShape="1">
          <a:blip r:embed="rId4">
            <a:alphaModFix/>
          </a:blip>
          <a:srcRect b="0" l="27536" r="0" t="0"/>
          <a:stretch/>
        </p:blipFill>
        <p:spPr>
          <a:xfrm>
            <a:off x="0" y="3026475"/>
            <a:ext cx="2825475" cy="2117026"/>
          </a:xfrm>
          <a:prstGeom prst="rect">
            <a:avLst/>
          </a:prstGeom>
          <a:noFill/>
          <a:ln>
            <a:noFill/>
          </a:ln>
          <a:effectLst>
            <a:outerShdw blurRad="114300" rotWithShape="0" algn="bl" dir="18600000" dist="257175">
              <a:srgbClr val="000000">
                <a:alpha val="71000"/>
              </a:srgbClr>
            </a:outerShdw>
          </a:effectLst>
        </p:spPr>
      </p:pic>
      <p:pic>
        <p:nvPicPr>
          <p:cNvPr id="158" name="Google Shape;158;p28"/>
          <p:cNvPicPr preferRelativeResize="0"/>
          <p:nvPr/>
        </p:nvPicPr>
        <p:blipFill rotWithShape="1">
          <a:blip r:embed="rId5">
            <a:alphaModFix/>
          </a:blip>
          <a:srcRect b="9124" l="37178" r="0" t="0"/>
          <a:stretch/>
        </p:blipFill>
        <p:spPr>
          <a:xfrm flipH="1">
            <a:off x="7127967" y="1992625"/>
            <a:ext cx="2016033" cy="3150876"/>
          </a:xfrm>
          <a:prstGeom prst="rect">
            <a:avLst/>
          </a:prstGeom>
          <a:noFill/>
          <a:ln>
            <a:noFill/>
          </a:ln>
          <a:effectLst>
            <a:outerShdw blurRad="57150" rotWithShape="0" algn="bl" dir="10800000" dist="342900">
              <a:srgbClr val="000000">
                <a:alpha val="71000"/>
              </a:srgbClr>
            </a:outerShdw>
          </a:effectLst>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2" name="Shape 162"/>
        <p:cNvGrpSpPr/>
        <p:nvPr/>
      </p:nvGrpSpPr>
      <p:grpSpPr>
        <a:xfrm>
          <a:off x="0" y="0"/>
          <a:ext cx="0" cy="0"/>
          <a:chOff x="0" y="0"/>
          <a:chExt cx="0" cy="0"/>
        </a:xfrm>
      </p:grpSpPr>
      <p:pic>
        <p:nvPicPr>
          <p:cNvPr id="163" name="Google Shape;163;p29"/>
          <p:cNvPicPr preferRelativeResize="0"/>
          <p:nvPr/>
        </p:nvPicPr>
        <p:blipFill>
          <a:blip r:embed="rId3">
            <a:alphaModFix amt="17000"/>
          </a:blip>
          <a:stretch>
            <a:fillRect/>
          </a:stretch>
        </p:blipFill>
        <p:spPr>
          <a:xfrm>
            <a:off x="0" y="0"/>
            <a:ext cx="9144000" cy="5130637"/>
          </a:xfrm>
          <a:prstGeom prst="rect">
            <a:avLst/>
          </a:prstGeom>
          <a:noFill/>
          <a:ln>
            <a:noFill/>
          </a:ln>
        </p:spPr>
      </p:pic>
      <p:pic>
        <p:nvPicPr>
          <p:cNvPr id="164" name="Google Shape;164;p29"/>
          <p:cNvPicPr preferRelativeResize="0"/>
          <p:nvPr/>
        </p:nvPicPr>
        <p:blipFill>
          <a:blip r:embed="rId4">
            <a:alphaModFix/>
          </a:blip>
          <a:stretch>
            <a:fillRect/>
          </a:stretch>
        </p:blipFill>
        <p:spPr>
          <a:xfrm>
            <a:off x="5520075" y="368125"/>
            <a:ext cx="3020699" cy="1696150"/>
          </a:xfrm>
          <a:prstGeom prst="rect">
            <a:avLst/>
          </a:prstGeom>
          <a:noFill/>
          <a:ln cap="flat" cmpd="sng" w="19050">
            <a:solidFill>
              <a:schemeClr val="dk2"/>
            </a:solidFill>
            <a:prstDash val="solid"/>
            <a:round/>
            <a:headEnd len="sm" w="sm" type="none"/>
            <a:tailEnd len="sm" w="sm" type="none"/>
          </a:ln>
        </p:spPr>
      </p:pic>
      <p:sp>
        <p:nvSpPr>
          <p:cNvPr id="165" name="Google Shape;165;p29"/>
          <p:cNvSpPr/>
          <p:nvPr/>
        </p:nvSpPr>
        <p:spPr>
          <a:xfrm>
            <a:off x="308050" y="260100"/>
            <a:ext cx="4633800" cy="4623300"/>
          </a:xfrm>
          <a:prstGeom prst="rect">
            <a:avLst/>
          </a:prstGeom>
          <a:solidFill>
            <a:schemeClr val="lt2"/>
          </a:solidFill>
          <a:ln cap="flat" cmpd="sng" w="9525">
            <a:solidFill>
              <a:schemeClr val="dk2"/>
            </a:solidFill>
            <a:prstDash val="solid"/>
            <a:round/>
            <a:headEnd len="sm" w="sm" type="none"/>
            <a:tailEnd len="sm" w="sm" type="none"/>
          </a:ln>
        </p:spPr>
        <p:txBody>
          <a:bodyPr anchorCtr="0" anchor="t" bIns="91425" lIns="91425" spcFirstLastPara="1" rIns="91425" wrap="square" tIns="91425">
            <a:noAutofit/>
          </a:bodyPr>
          <a:lstStyle/>
          <a:p>
            <a:pPr indent="0" lvl="0" marL="0" marR="304999" rtl="0" algn="ctr">
              <a:spcBef>
                <a:spcPts val="0"/>
              </a:spcBef>
              <a:spcAft>
                <a:spcPts val="0"/>
              </a:spcAft>
              <a:buNone/>
            </a:pPr>
            <a:r>
              <a:rPr b="1" lang="en-GB" sz="2000" u="sng">
                <a:solidFill>
                  <a:srgbClr val="9900FF"/>
                </a:solidFill>
                <a:latin typeface="Calibri"/>
                <a:ea typeface="Calibri"/>
                <a:cs typeface="Calibri"/>
                <a:sym typeface="Calibri"/>
              </a:rPr>
              <a:t>ROMEO AND JULIET WHOOOSH! Tips</a:t>
            </a:r>
            <a:endParaRPr b="1" sz="2000" u="sng">
              <a:solidFill>
                <a:srgbClr val="9900FF"/>
              </a:solidFill>
              <a:latin typeface="Calibri"/>
              <a:ea typeface="Calibri"/>
              <a:cs typeface="Calibri"/>
              <a:sym typeface="Calibri"/>
            </a:endParaRPr>
          </a:p>
          <a:p>
            <a:pPr indent="0" lvl="0" marL="0" marR="304999" rtl="0" algn="l">
              <a:spcBef>
                <a:spcPts val="0"/>
              </a:spcBef>
              <a:spcAft>
                <a:spcPts val="0"/>
              </a:spcAft>
              <a:buNone/>
            </a:pPr>
            <a:r>
              <a:t/>
            </a:r>
            <a:endParaRPr b="1" sz="1000">
              <a:latin typeface="Calibri"/>
              <a:ea typeface="Calibri"/>
              <a:cs typeface="Calibri"/>
              <a:sym typeface="Calibri"/>
            </a:endParaRPr>
          </a:p>
          <a:p>
            <a:pPr indent="0" lvl="0" marL="0" marR="304999" rtl="0" algn="l">
              <a:spcBef>
                <a:spcPts val="0"/>
              </a:spcBef>
              <a:spcAft>
                <a:spcPts val="0"/>
              </a:spcAft>
              <a:buNone/>
            </a:pPr>
            <a:r>
              <a:rPr b="1" lang="en-GB" sz="1800">
                <a:latin typeface="Calibri"/>
                <a:ea typeface="Calibri"/>
                <a:cs typeface="Calibri"/>
                <a:sym typeface="Calibri"/>
              </a:rPr>
              <a:t>Try and get a good feel for </a:t>
            </a:r>
            <a:r>
              <a:rPr b="1" lang="en-GB" sz="1800">
                <a:latin typeface="Calibri"/>
                <a:ea typeface="Calibri"/>
                <a:cs typeface="Calibri"/>
                <a:sym typeface="Calibri"/>
              </a:rPr>
              <a:t>what</a:t>
            </a:r>
            <a:r>
              <a:rPr b="1" lang="en-GB" sz="1800">
                <a:latin typeface="Calibri"/>
                <a:ea typeface="Calibri"/>
                <a:cs typeface="Calibri"/>
                <a:sym typeface="Calibri"/>
              </a:rPr>
              <a:t> the character is like!</a:t>
            </a:r>
            <a:endParaRPr b="1" sz="1800">
              <a:latin typeface="Calibri"/>
              <a:ea typeface="Calibri"/>
              <a:cs typeface="Calibri"/>
              <a:sym typeface="Calibri"/>
            </a:endParaRPr>
          </a:p>
          <a:p>
            <a:pPr indent="0" lvl="0" marL="0" marR="304999" rtl="0" algn="l">
              <a:spcBef>
                <a:spcPts val="0"/>
              </a:spcBef>
              <a:spcAft>
                <a:spcPts val="0"/>
              </a:spcAft>
              <a:buNone/>
            </a:pPr>
            <a:r>
              <a:t/>
            </a:r>
            <a:endParaRPr b="1" sz="1000">
              <a:latin typeface="Calibri"/>
              <a:ea typeface="Calibri"/>
              <a:cs typeface="Calibri"/>
              <a:sym typeface="Calibri"/>
            </a:endParaRPr>
          </a:p>
          <a:p>
            <a:pPr indent="0" lvl="0" marL="0" marR="304999" rtl="0" algn="l">
              <a:spcBef>
                <a:spcPts val="0"/>
              </a:spcBef>
              <a:spcAft>
                <a:spcPts val="0"/>
              </a:spcAft>
              <a:buNone/>
            </a:pPr>
            <a:r>
              <a:rPr b="1" lang="en-GB" sz="1800">
                <a:latin typeface="Calibri"/>
                <a:ea typeface="Calibri"/>
                <a:cs typeface="Calibri"/>
                <a:sym typeface="Calibri"/>
              </a:rPr>
              <a:t>Be passionate in your tone of voice and embrace your role!</a:t>
            </a:r>
            <a:endParaRPr b="1" sz="1800">
              <a:latin typeface="Calibri"/>
              <a:ea typeface="Calibri"/>
              <a:cs typeface="Calibri"/>
              <a:sym typeface="Calibri"/>
            </a:endParaRPr>
          </a:p>
          <a:p>
            <a:pPr indent="0" lvl="0" marL="0" marR="304999" rtl="0" algn="l">
              <a:spcBef>
                <a:spcPts val="0"/>
              </a:spcBef>
              <a:spcAft>
                <a:spcPts val="0"/>
              </a:spcAft>
              <a:buNone/>
            </a:pPr>
            <a:r>
              <a:t/>
            </a:r>
            <a:endParaRPr b="1" sz="1000">
              <a:latin typeface="Calibri"/>
              <a:ea typeface="Calibri"/>
              <a:cs typeface="Calibri"/>
              <a:sym typeface="Calibri"/>
            </a:endParaRPr>
          </a:p>
          <a:p>
            <a:pPr indent="0" lvl="0" marL="0" marR="304999" rtl="0" algn="l">
              <a:spcBef>
                <a:spcPts val="0"/>
              </a:spcBef>
              <a:spcAft>
                <a:spcPts val="0"/>
              </a:spcAft>
              <a:buNone/>
            </a:pPr>
            <a:r>
              <a:rPr b="1" lang="en-GB" sz="1800">
                <a:latin typeface="Calibri"/>
                <a:ea typeface="Calibri"/>
                <a:cs typeface="Calibri"/>
                <a:sym typeface="Calibri"/>
              </a:rPr>
              <a:t>Cheer each other on, clap and support those that are bravely stepping up to perform oto their best</a:t>
            </a:r>
            <a:endParaRPr b="1" sz="1800">
              <a:latin typeface="Calibri"/>
              <a:ea typeface="Calibri"/>
              <a:cs typeface="Calibri"/>
              <a:sym typeface="Calibri"/>
            </a:endParaRPr>
          </a:p>
          <a:p>
            <a:pPr indent="0" lvl="0" marL="0" marR="304999" rtl="0" algn="l">
              <a:spcBef>
                <a:spcPts val="0"/>
              </a:spcBef>
              <a:spcAft>
                <a:spcPts val="0"/>
              </a:spcAft>
              <a:buNone/>
            </a:pPr>
            <a:r>
              <a:t/>
            </a:r>
            <a:endParaRPr b="1" sz="2000">
              <a:latin typeface="Calibri"/>
              <a:ea typeface="Calibri"/>
              <a:cs typeface="Calibri"/>
              <a:sym typeface="Calibri"/>
            </a:endParaRPr>
          </a:p>
          <a:p>
            <a:pPr indent="0" lvl="0" marL="0" marR="304999" rtl="0" algn="l">
              <a:spcBef>
                <a:spcPts val="0"/>
              </a:spcBef>
              <a:spcAft>
                <a:spcPts val="0"/>
              </a:spcAft>
              <a:buNone/>
            </a:pPr>
            <a:r>
              <a:t/>
            </a:r>
            <a:endParaRPr b="1" sz="2000">
              <a:latin typeface="Calibri"/>
              <a:ea typeface="Calibri"/>
              <a:cs typeface="Calibri"/>
              <a:sym typeface="Calibri"/>
            </a:endParaRPr>
          </a:p>
          <a:p>
            <a:pPr indent="0" lvl="0" marL="0" marR="304999" rtl="0" algn="l">
              <a:spcBef>
                <a:spcPts val="0"/>
              </a:spcBef>
              <a:spcAft>
                <a:spcPts val="0"/>
              </a:spcAft>
              <a:buNone/>
            </a:pPr>
            <a:r>
              <a:t/>
            </a:r>
            <a:endParaRPr b="1" sz="2000">
              <a:latin typeface="Calibri"/>
              <a:ea typeface="Calibri"/>
              <a:cs typeface="Calibri"/>
              <a:sym typeface="Calibri"/>
            </a:endParaRPr>
          </a:p>
        </p:txBody>
      </p:sp>
      <p:pic>
        <p:nvPicPr>
          <p:cNvPr id="166" name="Google Shape;166;p29"/>
          <p:cNvPicPr preferRelativeResize="0"/>
          <p:nvPr/>
        </p:nvPicPr>
        <p:blipFill>
          <a:blip r:embed="rId4">
            <a:alphaModFix/>
          </a:blip>
          <a:stretch>
            <a:fillRect/>
          </a:stretch>
        </p:blipFill>
        <p:spPr>
          <a:xfrm rot="291873">
            <a:off x="5826925" y="1009650"/>
            <a:ext cx="3020699" cy="1696150"/>
          </a:xfrm>
          <a:prstGeom prst="rect">
            <a:avLst/>
          </a:prstGeom>
          <a:noFill/>
          <a:ln cap="flat" cmpd="sng" w="19050">
            <a:solidFill>
              <a:schemeClr val="dk2"/>
            </a:solidFill>
            <a:prstDash val="solid"/>
            <a:round/>
            <a:headEnd len="sm" w="sm" type="none"/>
            <a:tailEnd len="sm" w="sm" type="none"/>
          </a:ln>
        </p:spPr>
      </p:pic>
      <p:pic>
        <p:nvPicPr>
          <p:cNvPr id="167" name="Google Shape;167;p29"/>
          <p:cNvPicPr preferRelativeResize="0"/>
          <p:nvPr/>
        </p:nvPicPr>
        <p:blipFill>
          <a:blip r:embed="rId4">
            <a:alphaModFix/>
          </a:blip>
          <a:stretch>
            <a:fillRect/>
          </a:stretch>
        </p:blipFill>
        <p:spPr>
          <a:xfrm>
            <a:off x="5461450" y="1314100"/>
            <a:ext cx="3020699" cy="1696150"/>
          </a:xfrm>
          <a:prstGeom prst="rect">
            <a:avLst/>
          </a:prstGeom>
          <a:noFill/>
          <a:ln cap="flat" cmpd="sng" w="19050">
            <a:solidFill>
              <a:schemeClr val="dk2"/>
            </a:solidFill>
            <a:prstDash val="solid"/>
            <a:round/>
            <a:headEnd len="sm" w="sm" type="none"/>
            <a:tailEnd len="sm" w="sm" type="none"/>
          </a:ln>
        </p:spPr>
      </p:pic>
      <p:pic>
        <p:nvPicPr>
          <p:cNvPr id="168" name="Google Shape;168;p29"/>
          <p:cNvPicPr preferRelativeResize="0"/>
          <p:nvPr/>
        </p:nvPicPr>
        <p:blipFill>
          <a:blip r:embed="rId4">
            <a:alphaModFix/>
          </a:blip>
          <a:stretch>
            <a:fillRect/>
          </a:stretch>
        </p:blipFill>
        <p:spPr>
          <a:xfrm>
            <a:off x="5300475" y="561025"/>
            <a:ext cx="3020699" cy="1696150"/>
          </a:xfrm>
          <a:prstGeom prst="rect">
            <a:avLst/>
          </a:prstGeom>
          <a:noFill/>
          <a:ln cap="flat" cmpd="sng" w="19050">
            <a:solidFill>
              <a:schemeClr val="dk2"/>
            </a:solidFill>
            <a:prstDash val="solid"/>
            <a:round/>
            <a:headEnd len="sm" w="sm" type="none"/>
            <a:tailEnd len="sm" w="sm" type="none"/>
          </a:ln>
        </p:spPr>
      </p:pic>
      <p:pic>
        <p:nvPicPr>
          <p:cNvPr id="169" name="Google Shape;169;p29"/>
          <p:cNvPicPr preferRelativeResize="0"/>
          <p:nvPr/>
        </p:nvPicPr>
        <p:blipFill>
          <a:blip r:embed="rId4">
            <a:alphaModFix/>
          </a:blip>
          <a:stretch>
            <a:fillRect/>
          </a:stretch>
        </p:blipFill>
        <p:spPr>
          <a:xfrm rot="-151013">
            <a:off x="4783575" y="867900"/>
            <a:ext cx="3020700" cy="1696151"/>
          </a:xfrm>
          <a:prstGeom prst="rect">
            <a:avLst/>
          </a:prstGeom>
          <a:noFill/>
          <a:ln cap="flat" cmpd="sng" w="19050">
            <a:solidFill>
              <a:schemeClr val="dk2"/>
            </a:solidFill>
            <a:prstDash val="solid"/>
            <a:round/>
            <a:headEnd len="sm" w="sm" type="none"/>
            <a:tailEnd len="sm" w="sm" type="none"/>
          </a:ln>
          <a:effectLst>
            <a:outerShdw blurRad="57150" rotWithShape="0" algn="bl" dir="3540000" dist="76200">
              <a:srgbClr val="000000">
                <a:alpha val="50000"/>
              </a:srgbClr>
            </a:outerShdw>
          </a:effectLst>
        </p:spPr>
      </p:pic>
      <p:pic>
        <p:nvPicPr>
          <p:cNvPr id="170" name="Google Shape;170;p29"/>
          <p:cNvPicPr preferRelativeResize="0"/>
          <p:nvPr/>
        </p:nvPicPr>
        <p:blipFill rotWithShape="1">
          <a:blip r:embed="rId5">
            <a:alphaModFix/>
          </a:blip>
          <a:srcRect b="9124" l="37178" r="0" t="0"/>
          <a:stretch/>
        </p:blipFill>
        <p:spPr>
          <a:xfrm flipH="1">
            <a:off x="7173819" y="2064275"/>
            <a:ext cx="1970181" cy="3079225"/>
          </a:xfrm>
          <a:prstGeom prst="rect">
            <a:avLst/>
          </a:prstGeom>
          <a:noFill/>
          <a:ln>
            <a:noFill/>
          </a:ln>
          <a:effectLst>
            <a:outerShdw blurRad="57150" rotWithShape="0" algn="bl" dir="10800000" dist="342900">
              <a:srgbClr val="000000">
                <a:alpha val="71000"/>
              </a:srgbClr>
            </a:outerShdw>
          </a:effectLst>
        </p:spPr>
      </p:pic>
      <p:sp>
        <p:nvSpPr>
          <p:cNvPr id="171" name="Google Shape;171;p29"/>
          <p:cNvSpPr/>
          <p:nvPr/>
        </p:nvSpPr>
        <p:spPr>
          <a:xfrm>
            <a:off x="3114075" y="4056078"/>
            <a:ext cx="1578900" cy="239700"/>
          </a:xfrm>
          <a:prstGeom prst="rect">
            <a:avLst/>
          </a:prstGeom>
          <a:solidFill>
            <a:srgbClr val="FFD96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GB">
                <a:latin typeface="Calibri"/>
                <a:ea typeface="Calibri"/>
                <a:cs typeface="Calibri"/>
                <a:sym typeface="Calibri"/>
              </a:rPr>
              <a:t>Mystery Reward</a:t>
            </a:r>
            <a:endParaRPr>
              <a:latin typeface="Calibri"/>
              <a:ea typeface="Calibri"/>
              <a:cs typeface="Calibri"/>
              <a:sym typeface="Calibri"/>
            </a:endParaRPr>
          </a:p>
        </p:txBody>
      </p:sp>
      <p:pic>
        <p:nvPicPr>
          <p:cNvPr id="172" name="Google Shape;172;p29"/>
          <p:cNvPicPr preferRelativeResize="0"/>
          <p:nvPr/>
        </p:nvPicPr>
        <p:blipFill rotWithShape="1">
          <a:blip r:embed="rId6">
            <a:alphaModFix/>
          </a:blip>
          <a:srcRect b="0" l="27536" r="0" t="0"/>
          <a:stretch/>
        </p:blipFill>
        <p:spPr>
          <a:xfrm>
            <a:off x="4941850" y="3010250"/>
            <a:ext cx="2825475" cy="2117026"/>
          </a:xfrm>
          <a:prstGeom prst="rect">
            <a:avLst/>
          </a:prstGeom>
          <a:noFill/>
          <a:ln>
            <a:noFill/>
          </a:ln>
          <a:effectLst>
            <a:outerShdw blurRad="114300" rotWithShape="0" algn="bl" dir="18600000" dist="257175">
              <a:srgbClr val="000000">
                <a:alpha val="71000"/>
              </a:srgbClr>
            </a:outerShdw>
          </a:effectLst>
        </p:spPr>
      </p:pic>
      <p:grpSp>
        <p:nvGrpSpPr>
          <p:cNvPr id="173" name="Google Shape;173;p29"/>
          <p:cNvGrpSpPr/>
          <p:nvPr/>
        </p:nvGrpSpPr>
        <p:grpSpPr>
          <a:xfrm rot="-131693">
            <a:off x="4537318" y="3707009"/>
            <a:ext cx="604421" cy="895506"/>
            <a:chOff x="452838" y="3856625"/>
            <a:chExt cx="604400" cy="895475"/>
          </a:xfrm>
        </p:grpSpPr>
        <p:pic>
          <p:nvPicPr>
            <p:cNvPr id="174" name="Google Shape;174;p29"/>
            <p:cNvPicPr preferRelativeResize="0"/>
            <p:nvPr/>
          </p:nvPicPr>
          <p:blipFill>
            <a:blip r:embed="rId7">
              <a:alphaModFix/>
            </a:blip>
            <a:stretch>
              <a:fillRect/>
            </a:stretch>
          </p:blipFill>
          <p:spPr>
            <a:xfrm rot="-156844">
              <a:off x="510227" y="3957250"/>
              <a:ext cx="489624" cy="694216"/>
            </a:xfrm>
            <a:prstGeom prst="rect">
              <a:avLst/>
            </a:prstGeom>
            <a:noFill/>
            <a:ln>
              <a:noFill/>
            </a:ln>
          </p:spPr>
        </p:pic>
        <p:pic>
          <p:nvPicPr>
            <p:cNvPr id="175" name="Google Shape;175;p29"/>
            <p:cNvPicPr preferRelativeResize="0"/>
            <p:nvPr/>
          </p:nvPicPr>
          <p:blipFill>
            <a:blip r:embed="rId8">
              <a:alphaModFix/>
            </a:blip>
            <a:stretch>
              <a:fillRect/>
            </a:stretch>
          </p:blipFill>
          <p:spPr>
            <a:xfrm>
              <a:off x="452838" y="3856625"/>
              <a:ext cx="604400" cy="895475"/>
            </a:xfrm>
            <a:prstGeom prst="rect">
              <a:avLst/>
            </a:prstGeom>
            <a:noFill/>
            <a:ln>
              <a:noFill/>
            </a:ln>
          </p:spPr>
        </p:pic>
      </p:grpSp>
      <p:pic>
        <p:nvPicPr>
          <p:cNvPr id="176" name="Google Shape;176;p29"/>
          <p:cNvPicPr preferRelativeResize="0"/>
          <p:nvPr/>
        </p:nvPicPr>
        <p:blipFill rotWithShape="1">
          <a:blip r:embed="rId9">
            <a:alphaModFix/>
          </a:blip>
          <a:srcRect b="12684" l="3295" r="3612" t="9404"/>
          <a:stretch/>
        </p:blipFill>
        <p:spPr>
          <a:xfrm rot="-304886">
            <a:off x="4323185" y="2135812"/>
            <a:ext cx="1677655" cy="1404175"/>
          </a:xfrm>
          <a:prstGeom prst="rect">
            <a:avLst/>
          </a:prstGeom>
          <a:noFill/>
          <a:ln>
            <a:noFill/>
          </a:ln>
        </p:spPr>
      </p:pic>
      <p:pic>
        <p:nvPicPr>
          <p:cNvPr descr="a picture of a man looking up with the words lock in below him (provided by Tenor)" id="177" name="Google Shape;177;p29"/>
          <p:cNvPicPr preferRelativeResize="0"/>
          <p:nvPr/>
        </p:nvPicPr>
        <p:blipFill>
          <a:blip r:embed="rId10">
            <a:alphaModFix/>
          </a:blip>
          <a:stretch>
            <a:fillRect/>
          </a:stretch>
        </p:blipFill>
        <p:spPr>
          <a:xfrm>
            <a:off x="471525" y="3154525"/>
            <a:ext cx="2033725" cy="158860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1" name="Shape 181"/>
        <p:cNvGrpSpPr/>
        <p:nvPr/>
      </p:nvGrpSpPr>
      <p:grpSpPr>
        <a:xfrm>
          <a:off x="0" y="0"/>
          <a:ext cx="0" cy="0"/>
          <a:chOff x="0" y="0"/>
          <a:chExt cx="0" cy="0"/>
        </a:xfrm>
      </p:grpSpPr>
      <p:pic>
        <p:nvPicPr>
          <p:cNvPr id="182" name="Google Shape;182;p30" title="Screenshot 2026-09-25 at 10.42.52 AM.png"/>
          <p:cNvPicPr preferRelativeResize="0"/>
          <p:nvPr/>
        </p:nvPicPr>
        <p:blipFill>
          <a:blip r:embed="rId3">
            <a:alphaModFix/>
          </a:blip>
          <a:stretch>
            <a:fillRect/>
          </a:stretch>
        </p:blipFill>
        <p:spPr>
          <a:xfrm>
            <a:off x="0" y="0"/>
            <a:ext cx="9144001" cy="5143499"/>
          </a:xfrm>
          <a:prstGeom prst="rect">
            <a:avLst/>
          </a:prstGeom>
          <a:noFill/>
          <a:ln>
            <a:noFill/>
          </a:ln>
        </p:spPr>
      </p:pic>
      <p:sp>
        <p:nvSpPr>
          <p:cNvPr id="183" name="Google Shape;183;p30"/>
          <p:cNvSpPr txBox="1"/>
          <p:nvPr/>
        </p:nvSpPr>
        <p:spPr>
          <a:xfrm>
            <a:off x="3304100" y="3746925"/>
            <a:ext cx="2461200" cy="4683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GB" sz="1600">
                <a:solidFill>
                  <a:schemeClr val="dk1"/>
                </a:solidFill>
                <a:latin typeface="Calibri"/>
                <a:ea typeface="Calibri"/>
                <a:cs typeface="Calibri"/>
                <a:sym typeface="Calibri"/>
              </a:rPr>
              <a:t>Marcel</a:t>
            </a:r>
            <a:endParaRPr sz="1600">
              <a:solidFill>
                <a:schemeClr val="dk1"/>
              </a:solidFill>
              <a:latin typeface="Calibri"/>
              <a:ea typeface="Calibri"/>
              <a:cs typeface="Calibri"/>
              <a:sym typeface="Calibri"/>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7" name="Shape 187"/>
        <p:cNvGrpSpPr/>
        <p:nvPr/>
      </p:nvGrpSpPr>
      <p:grpSpPr>
        <a:xfrm>
          <a:off x="0" y="0"/>
          <a:ext cx="0" cy="0"/>
          <a:chOff x="0" y="0"/>
          <a:chExt cx="0" cy="0"/>
        </a:xfrm>
      </p:grpSpPr>
      <p:pic>
        <p:nvPicPr>
          <p:cNvPr id="188" name="Google Shape;188;p31" title="Screenshot 2026-09-25 at 10.43.37 AM.png"/>
          <p:cNvPicPr preferRelativeResize="0"/>
          <p:nvPr/>
        </p:nvPicPr>
        <p:blipFill>
          <a:blip r:embed="rId3">
            <a:alphaModFix/>
          </a:blip>
          <a:stretch>
            <a:fillRect/>
          </a:stretch>
        </p:blipFill>
        <p:spPr>
          <a:xfrm>
            <a:off x="0" y="0"/>
            <a:ext cx="9144000" cy="5143499"/>
          </a:xfrm>
          <a:prstGeom prst="rect">
            <a:avLst/>
          </a:prstGeom>
          <a:noFill/>
          <a:ln>
            <a:noFill/>
          </a:ln>
        </p:spPr>
      </p:pic>
      <p:sp>
        <p:nvSpPr>
          <p:cNvPr id="189" name="Google Shape;189;p31"/>
          <p:cNvSpPr txBox="1"/>
          <p:nvPr/>
        </p:nvSpPr>
        <p:spPr>
          <a:xfrm>
            <a:off x="3304100" y="3746925"/>
            <a:ext cx="2461200" cy="4683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GB" sz="1600">
                <a:solidFill>
                  <a:schemeClr val="dk1"/>
                </a:solidFill>
                <a:latin typeface="Calibri"/>
                <a:ea typeface="Calibri"/>
                <a:cs typeface="Calibri"/>
                <a:sym typeface="Calibri"/>
              </a:rPr>
              <a:t>Clarice</a:t>
            </a:r>
            <a:endParaRPr sz="1600">
              <a:solidFill>
                <a:schemeClr val="dk1"/>
              </a:solidFill>
              <a:latin typeface="Calibri"/>
              <a:ea typeface="Calibri"/>
              <a:cs typeface="Calibri"/>
              <a:sym typeface="Calibri"/>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3" name="Shape 193"/>
        <p:cNvGrpSpPr/>
        <p:nvPr/>
      </p:nvGrpSpPr>
      <p:grpSpPr>
        <a:xfrm>
          <a:off x="0" y="0"/>
          <a:ext cx="0" cy="0"/>
          <a:chOff x="0" y="0"/>
          <a:chExt cx="0" cy="0"/>
        </a:xfrm>
      </p:grpSpPr>
      <p:pic>
        <p:nvPicPr>
          <p:cNvPr id="194" name="Google Shape;194;p32" title="Screenshot 2026-09-25 at 10.42.09 AM.png"/>
          <p:cNvPicPr preferRelativeResize="0"/>
          <p:nvPr/>
        </p:nvPicPr>
        <p:blipFill>
          <a:blip r:embed="rId3">
            <a:alphaModFix/>
          </a:blip>
          <a:stretch>
            <a:fillRect/>
          </a:stretch>
        </p:blipFill>
        <p:spPr>
          <a:xfrm>
            <a:off x="0" y="0"/>
            <a:ext cx="9144001" cy="5143501"/>
          </a:xfrm>
          <a:prstGeom prst="rect">
            <a:avLst/>
          </a:prstGeom>
          <a:noFill/>
          <a:ln>
            <a:noFill/>
          </a:ln>
        </p:spPr>
      </p:pic>
      <p:sp>
        <p:nvSpPr>
          <p:cNvPr id="195" name="Google Shape;195;p32"/>
          <p:cNvSpPr txBox="1"/>
          <p:nvPr/>
        </p:nvSpPr>
        <p:spPr>
          <a:xfrm>
            <a:off x="3304100" y="3746925"/>
            <a:ext cx="2461200" cy="4683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600">
              <a:solidFill>
                <a:schemeClr val="dk1"/>
              </a:solidFill>
              <a:latin typeface="Calibri"/>
              <a:ea typeface="Calibri"/>
              <a:cs typeface="Calibri"/>
              <a:sym typeface="Calibri"/>
            </a:endParaRPr>
          </a:p>
        </p:txBody>
      </p:sp>
      <p:sp>
        <p:nvSpPr>
          <p:cNvPr id="196" name="Google Shape;196;p32"/>
          <p:cNvSpPr txBox="1"/>
          <p:nvPr/>
        </p:nvSpPr>
        <p:spPr>
          <a:xfrm>
            <a:off x="3304100" y="3746925"/>
            <a:ext cx="2461200" cy="4683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GB" sz="1600">
                <a:solidFill>
                  <a:schemeClr val="dk1"/>
                </a:solidFill>
                <a:latin typeface="Calibri"/>
                <a:ea typeface="Calibri"/>
                <a:cs typeface="Calibri"/>
                <a:sym typeface="Calibri"/>
              </a:rPr>
              <a:t>Vanessa</a:t>
            </a:r>
            <a:endParaRPr sz="1600">
              <a:solidFill>
                <a:schemeClr val="dk1"/>
              </a:solidFill>
              <a:latin typeface="Calibri"/>
              <a:ea typeface="Calibri"/>
              <a:cs typeface="Calibri"/>
              <a:sym typeface="Calibri"/>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0" name="Shape 200"/>
        <p:cNvGrpSpPr/>
        <p:nvPr/>
      </p:nvGrpSpPr>
      <p:grpSpPr>
        <a:xfrm>
          <a:off x="0" y="0"/>
          <a:ext cx="0" cy="0"/>
          <a:chOff x="0" y="0"/>
          <a:chExt cx="0" cy="0"/>
        </a:xfrm>
      </p:grpSpPr>
      <p:pic>
        <p:nvPicPr>
          <p:cNvPr id="201" name="Google Shape;201;p33" title="Screenshot 2026-09-25 at 10.44.11 AM.png"/>
          <p:cNvPicPr preferRelativeResize="0"/>
          <p:nvPr/>
        </p:nvPicPr>
        <p:blipFill>
          <a:blip r:embed="rId3">
            <a:alphaModFix/>
          </a:blip>
          <a:stretch>
            <a:fillRect/>
          </a:stretch>
        </p:blipFill>
        <p:spPr>
          <a:xfrm>
            <a:off x="0" y="0"/>
            <a:ext cx="9144000" cy="5144685"/>
          </a:xfrm>
          <a:prstGeom prst="rect">
            <a:avLst/>
          </a:prstGeom>
          <a:noFill/>
          <a:ln>
            <a:noFill/>
          </a:ln>
        </p:spPr>
      </p:pic>
      <p:sp>
        <p:nvSpPr>
          <p:cNvPr id="202" name="Google Shape;202;p33"/>
          <p:cNvSpPr txBox="1"/>
          <p:nvPr/>
        </p:nvSpPr>
        <p:spPr>
          <a:xfrm>
            <a:off x="3304100" y="3746925"/>
            <a:ext cx="2461200" cy="4683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GB" sz="1600">
                <a:solidFill>
                  <a:schemeClr val="dk1"/>
                </a:solidFill>
                <a:latin typeface="Calibri"/>
                <a:ea typeface="Calibri"/>
                <a:cs typeface="Calibri"/>
                <a:sym typeface="Calibri"/>
              </a:rPr>
              <a:t>Jayden</a:t>
            </a:r>
            <a:endParaRPr sz="1600">
              <a:solidFill>
                <a:schemeClr val="dk1"/>
              </a:solidFill>
              <a:latin typeface="Calibri"/>
              <a:ea typeface="Calibri"/>
              <a:cs typeface="Calibri"/>
              <a:sym typeface="Calibri"/>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6" name="Shape 206"/>
        <p:cNvGrpSpPr/>
        <p:nvPr/>
      </p:nvGrpSpPr>
      <p:grpSpPr>
        <a:xfrm>
          <a:off x="0" y="0"/>
          <a:ext cx="0" cy="0"/>
          <a:chOff x="0" y="0"/>
          <a:chExt cx="0" cy="0"/>
        </a:xfrm>
      </p:grpSpPr>
      <p:pic>
        <p:nvPicPr>
          <p:cNvPr id="207" name="Google Shape;207;p34" title="Screenshot 2026-09-25 at 10.44.41 AM.png"/>
          <p:cNvPicPr preferRelativeResize="0"/>
          <p:nvPr/>
        </p:nvPicPr>
        <p:blipFill>
          <a:blip r:embed="rId3">
            <a:alphaModFix/>
          </a:blip>
          <a:stretch>
            <a:fillRect/>
          </a:stretch>
        </p:blipFill>
        <p:spPr>
          <a:xfrm>
            <a:off x="0" y="0"/>
            <a:ext cx="9144000" cy="5143501"/>
          </a:xfrm>
          <a:prstGeom prst="rect">
            <a:avLst/>
          </a:prstGeom>
          <a:noFill/>
          <a:ln>
            <a:noFill/>
          </a:ln>
        </p:spPr>
      </p:pic>
      <p:sp>
        <p:nvSpPr>
          <p:cNvPr id="208" name="Google Shape;208;p34"/>
          <p:cNvSpPr txBox="1"/>
          <p:nvPr/>
        </p:nvSpPr>
        <p:spPr>
          <a:xfrm>
            <a:off x="3304100" y="3746925"/>
            <a:ext cx="2461200" cy="4683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GB" sz="1600">
                <a:solidFill>
                  <a:schemeClr val="dk1"/>
                </a:solidFill>
                <a:latin typeface="Calibri"/>
                <a:ea typeface="Calibri"/>
                <a:cs typeface="Calibri"/>
                <a:sym typeface="Calibri"/>
              </a:rPr>
              <a:t>Sophie, Victoria</a:t>
            </a:r>
            <a:endParaRPr sz="1600">
              <a:solidFill>
                <a:schemeClr val="dk1"/>
              </a:solidFill>
              <a:latin typeface="Calibri"/>
              <a:ea typeface="Calibri"/>
              <a:cs typeface="Calibri"/>
              <a:sym typeface="Calibri"/>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2" name="Shape 212"/>
        <p:cNvGrpSpPr/>
        <p:nvPr/>
      </p:nvGrpSpPr>
      <p:grpSpPr>
        <a:xfrm>
          <a:off x="0" y="0"/>
          <a:ext cx="0" cy="0"/>
          <a:chOff x="0" y="0"/>
          <a:chExt cx="0" cy="0"/>
        </a:xfrm>
      </p:grpSpPr>
      <p:pic>
        <p:nvPicPr>
          <p:cNvPr id="213" name="Google Shape;213;p35"/>
          <p:cNvPicPr preferRelativeResize="0"/>
          <p:nvPr/>
        </p:nvPicPr>
        <p:blipFill>
          <a:blip r:embed="rId3">
            <a:alphaModFix/>
          </a:blip>
          <a:stretch>
            <a:fillRect/>
          </a:stretch>
        </p:blipFill>
        <p:spPr>
          <a:xfrm>
            <a:off x="1444275" y="665900"/>
            <a:ext cx="6017253" cy="4368124"/>
          </a:xfrm>
          <a:prstGeom prst="rect">
            <a:avLst/>
          </a:prstGeom>
          <a:noFill/>
          <a:ln>
            <a:noFill/>
          </a:ln>
        </p:spPr>
      </p:pic>
      <p:sp>
        <p:nvSpPr>
          <p:cNvPr id="214" name="Google Shape;214;p35"/>
          <p:cNvSpPr/>
          <p:nvPr/>
        </p:nvSpPr>
        <p:spPr>
          <a:xfrm>
            <a:off x="-1" y="4975"/>
            <a:ext cx="9144000" cy="465600"/>
          </a:xfrm>
          <a:prstGeom prst="rect">
            <a:avLst/>
          </a:prstGeom>
          <a:solidFill>
            <a:srgbClr val="00B0F0"/>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GB" sz="4000">
                <a:solidFill>
                  <a:schemeClr val="dk1"/>
                </a:solidFill>
                <a:latin typeface="Eagle Lake"/>
                <a:ea typeface="Eagle Lake"/>
                <a:cs typeface="Eagle Lake"/>
                <a:sym typeface="Eagle Lake"/>
              </a:rPr>
              <a:t>What happened in the play?</a:t>
            </a:r>
            <a:endParaRPr sz="4000">
              <a:solidFill>
                <a:schemeClr val="dk1"/>
              </a:solidFill>
              <a:latin typeface="Eagle Lake"/>
              <a:ea typeface="Eagle Lake"/>
              <a:cs typeface="Eagle Lake"/>
              <a:sym typeface="Eagle Lake"/>
            </a:endParaRPr>
          </a:p>
        </p:txBody>
      </p:sp>
      <p:sp>
        <p:nvSpPr>
          <p:cNvPr id="215" name="Google Shape;215;p35"/>
          <p:cNvSpPr/>
          <p:nvPr/>
        </p:nvSpPr>
        <p:spPr>
          <a:xfrm>
            <a:off x="174575" y="2389800"/>
            <a:ext cx="2378700" cy="2580600"/>
          </a:xfrm>
          <a:prstGeom prst="foldedCorner">
            <a:avLst>
              <a:gd fmla="val 18821" name="adj"/>
            </a:avLst>
          </a:prstGeom>
          <a:solidFill>
            <a:srgbClr val="FFF2CC"/>
          </a:solidFill>
          <a:ln cap="flat" cmpd="sng" w="9525">
            <a:solidFill>
              <a:schemeClr val="dk2"/>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lang="en-GB">
                <a:latin typeface="Calibri"/>
                <a:ea typeface="Calibri"/>
                <a:cs typeface="Calibri"/>
                <a:sym typeface="Calibri"/>
              </a:rPr>
              <a:t>Head to the link to </a:t>
            </a:r>
            <a:r>
              <a:rPr lang="en-GB" u="sng">
                <a:solidFill>
                  <a:schemeClr val="hlink"/>
                </a:solidFill>
                <a:latin typeface="Calibri"/>
                <a:ea typeface="Calibri"/>
                <a:cs typeface="Calibri"/>
                <a:sym typeface="Calibri"/>
                <a:hlinkClick r:id="rId4"/>
              </a:rPr>
              <a:t>this lucid jamboard</a:t>
            </a:r>
            <a:r>
              <a:rPr lang="en-GB">
                <a:latin typeface="Calibri"/>
                <a:ea typeface="Calibri"/>
                <a:cs typeface="Calibri"/>
                <a:sym typeface="Calibri"/>
              </a:rPr>
              <a:t> on </a:t>
            </a:r>
            <a:r>
              <a:rPr b="1" lang="en-GB">
                <a:solidFill>
                  <a:schemeClr val="lt1"/>
                </a:solidFill>
                <a:highlight>
                  <a:srgbClr val="CC4125"/>
                </a:highlight>
                <a:latin typeface="Calibri"/>
                <a:ea typeface="Calibri"/>
                <a:cs typeface="Calibri"/>
                <a:sym typeface="Calibri"/>
              </a:rPr>
              <a:t>Toddle</a:t>
            </a:r>
            <a:r>
              <a:rPr lang="en-GB">
                <a:latin typeface="Calibri"/>
                <a:ea typeface="Calibri"/>
                <a:cs typeface="Calibri"/>
                <a:sym typeface="Calibri"/>
              </a:rPr>
              <a:t> after you’ve gotten into groups of three. Try your best to remember what facts you know about the character, or how other characters think and react to them in the play!</a:t>
            </a:r>
            <a:endParaRPr>
              <a:latin typeface="Calibri"/>
              <a:ea typeface="Calibri"/>
              <a:cs typeface="Calibri"/>
              <a:sym typeface="Calibri"/>
            </a:endParaRPr>
          </a:p>
          <a:p>
            <a:pPr indent="0" lvl="0" marL="0" rtl="0" algn="l">
              <a:spcBef>
                <a:spcPts val="0"/>
              </a:spcBef>
              <a:spcAft>
                <a:spcPts val="0"/>
              </a:spcAft>
              <a:buNone/>
            </a:pPr>
            <a:r>
              <a:t/>
            </a:r>
            <a:endParaRPr>
              <a:latin typeface="Calibri"/>
              <a:ea typeface="Calibri"/>
              <a:cs typeface="Calibri"/>
              <a:sym typeface="Calibri"/>
            </a:endParaRPr>
          </a:p>
          <a:p>
            <a:pPr indent="0" lvl="0" marL="0" rtl="0" algn="l">
              <a:spcBef>
                <a:spcPts val="0"/>
              </a:spcBef>
              <a:spcAft>
                <a:spcPts val="0"/>
              </a:spcAft>
              <a:buNone/>
            </a:pPr>
            <a:r>
              <a:rPr lang="en-GB">
                <a:latin typeface="Calibri"/>
                <a:ea typeface="Calibri"/>
                <a:cs typeface="Calibri"/>
                <a:sym typeface="Calibri"/>
              </a:rPr>
              <a:t>(Do not use the internet to search up answers)</a:t>
            </a:r>
            <a:endParaRPr>
              <a:latin typeface="Calibri"/>
              <a:ea typeface="Calibri"/>
              <a:cs typeface="Calibri"/>
              <a:sym typeface="Calibri"/>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9" name="Shape 219"/>
        <p:cNvGrpSpPr/>
        <p:nvPr/>
      </p:nvGrpSpPr>
      <p:grpSpPr>
        <a:xfrm>
          <a:off x="0" y="0"/>
          <a:ext cx="0" cy="0"/>
          <a:chOff x="0" y="0"/>
          <a:chExt cx="0" cy="0"/>
        </a:xfrm>
      </p:grpSpPr>
      <p:pic>
        <p:nvPicPr>
          <p:cNvPr id="220" name="Google Shape;220;p36"/>
          <p:cNvPicPr preferRelativeResize="0"/>
          <p:nvPr/>
        </p:nvPicPr>
        <p:blipFill rotWithShape="1">
          <a:blip r:embed="rId3">
            <a:alphaModFix/>
          </a:blip>
          <a:srcRect b="0" l="0" r="0" t="0"/>
          <a:stretch/>
        </p:blipFill>
        <p:spPr>
          <a:xfrm>
            <a:off x="3321550" y="1828800"/>
            <a:ext cx="2330624" cy="1885950"/>
          </a:xfrm>
          <a:prstGeom prst="rect">
            <a:avLst/>
          </a:prstGeom>
          <a:noFill/>
          <a:ln>
            <a:noFill/>
          </a:ln>
        </p:spPr>
      </p:pic>
      <p:cxnSp>
        <p:nvCxnSpPr>
          <p:cNvPr id="221" name="Google Shape;221;p36"/>
          <p:cNvCxnSpPr/>
          <p:nvPr/>
        </p:nvCxnSpPr>
        <p:spPr>
          <a:xfrm flipH="1" rot="10800000">
            <a:off x="6208599" y="1709424"/>
            <a:ext cx="685800" cy="551400"/>
          </a:xfrm>
          <a:prstGeom prst="straightConnector1">
            <a:avLst/>
          </a:prstGeom>
          <a:noFill/>
          <a:ln cap="flat" cmpd="sng" w="76200">
            <a:solidFill>
              <a:schemeClr val="dk1"/>
            </a:solidFill>
            <a:prstDash val="solid"/>
            <a:round/>
            <a:headEnd len="med" w="med" type="none"/>
            <a:tailEnd len="med" w="med" type="triangle"/>
          </a:ln>
        </p:spPr>
      </p:cxnSp>
      <p:cxnSp>
        <p:nvCxnSpPr>
          <p:cNvPr id="222" name="Google Shape;222;p36"/>
          <p:cNvCxnSpPr/>
          <p:nvPr/>
        </p:nvCxnSpPr>
        <p:spPr>
          <a:xfrm rot="10800000">
            <a:off x="2081148" y="1918441"/>
            <a:ext cx="787500" cy="627900"/>
          </a:xfrm>
          <a:prstGeom prst="straightConnector1">
            <a:avLst/>
          </a:prstGeom>
          <a:noFill/>
          <a:ln cap="flat" cmpd="sng" w="76200">
            <a:solidFill>
              <a:schemeClr val="dk1"/>
            </a:solidFill>
            <a:prstDash val="solid"/>
            <a:round/>
            <a:headEnd len="med" w="med" type="none"/>
            <a:tailEnd len="med" w="med" type="triangle"/>
          </a:ln>
        </p:spPr>
      </p:cxnSp>
      <p:cxnSp>
        <p:nvCxnSpPr>
          <p:cNvPr id="223" name="Google Shape;223;p36"/>
          <p:cNvCxnSpPr/>
          <p:nvPr/>
        </p:nvCxnSpPr>
        <p:spPr>
          <a:xfrm flipH="1">
            <a:off x="2104538" y="3341676"/>
            <a:ext cx="733500" cy="373200"/>
          </a:xfrm>
          <a:prstGeom prst="straightConnector1">
            <a:avLst/>
          </a:prstGeom>
          <a:noFill/>
          <a:ln cap="flat" cmpd="sng" w="76200">
            <a:solidFill>
              <a:schemeClr val="dk1"/>
            </a:solidFill>
            <a:prstDash val="solid"/>
            <a:round/>
            <a:headEnd len="med" w="med" type="none"/>
            <a:tailEnd len="med" w="med" type="triangle"/>
          </a:ln>
        </p:spPr>
      </p:cxnSp>
      <p:cxnSp>
        <p:nvCxnSpPr>
          <p:cNvPr id="224" name="Google Shape;224;p36"/>
          <p:cNvCxnSpPr/>
          <p:nvPr/>
        </p:nvCxnSpPr>
        <p:spPr>
          <a:xfrm>
            <a:off x="5662218" y="3341676"/>
            <a:ext cx="737400" cy="0"/>
          </a:xfrm>
          <a:prstGeom prst="straightConnector1">
            <a:avLst/>
          </a:prstGeom>
          <a:noFill/>
          <a:ln cap="flat" cmpd="sng" w="76200">
            <a:solidFill>
              <a:schemeClr val="dk1"/>
            </a:solidFill>
            <a:prstDash val="solid"/>
            <a:round/>
            <a:headEnd len="med" w="med" type="none"/>
            <a:tailEnd len="med" w="med" type="triangle"/>
          </a:ln>
        </p:spPr>
      </p:cxnSp>
      <p:cxnSp>
        <p:nvCxnSpPr>
          <p:cNvPr id="225" name="Google Shape;225;p36"/>
          <p:cNvCxnSpPr/>
          <p:nvPr/>
        </p:nvCxnSpPr>
        <p:spPr>
          <a:xfrm>
            <a:off x="5092250" y="3585402"/>
            <a:ext cx="538800" cy="811500"/>
          </a:xfrm>
          <a:prstGeom prst="straightConnector1">
            <a:avLst/>
          </a:prstGeom>
          <a:noFill/>
          <a:ln cap="flat" cmpd="sng" w="76200">
            <a:solidFill>
              <a:schemeClr val="dk1"/>
            </a:solidFill>
            <a:prstDash val="solid"/>
            <a:round/>
            <a:headEnd len="med" w="med" type="none"/>
            <a:tailEnd len="med" w="med" type="triangle"/>
          </a:ln>
        </p:spPr>
      </p:cxnSp>
      <p:sp>
        <p:nvSpPr>
          <p:cNvPr id="226" name="Google Shape;226;p36"/>
          <p:cNvSpPr txBox="1"/>
          <p:nvPr/>
        </p:nvSpPr>
        <p:spPr>
          <a:xfrm>
            <a:off x="6303412" y="587358"/>
            <a:ext cx="2740500" cy="9003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GB" sz="1800">
                <a:solidFill>
                  <a:schemeClr val="dk1"/>
                </a:solidFill>
                <a:latin typeface="Comic Sans MS"/>
                <a:ea typeface="Comic Sans MS"/>
                <a:cs typeface="Comic Sans MS"/>
                <a:sym typeface="Comic Sans MS"/>
              </a:rPr>
              <a:t>Fall in love with a women of higher social class, possibly married, so she is unattainable</a:t>
            </a:r>
            <a:endParaRPr/>
          </a:p>
        </p:txBody>
      </p:sp>
      <p:sp>
        <p:nvSpPr>
          <p:cNvPr id="227" name="Google Shape;227;p36"/>
          <p:cNvSpPr txBox="1"/>
          <p:nvPr/>
        </p:nvSpPr>
        <p:spPr>
          <a:xfrm>
            <a:off x="6135686" y="3257550"/>
            <a:ext cx="331200" cy="3462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Comic Sans MS"/>
              <a:ea typeface="Comic Sans MS"/>
              <a:cs typeface="Comic Sans MS"/>
              <a:sym typeface="Comic Sans MS"/>
            </a:endParaRPr>
          </a:p>
        </p:txBody>
      </p:sp>
      <p:sp>
        <p:nvSpPr>
          <p:cNvPr id="228" name="Google Shape;228;p36"/>
          <p:cNvSpPr txBox="1"/>
          <p:nvPr/>
        </p:nvSpPr>
        <p:spPr>
          <a:xfrm>
            <a:off x="6399492" y="3065807"/>
            <a:ext cx="2647200" cy="762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GB" sz="2000">
                <a:solidFill>
                  <a:schemeClr val="dk1"/>
                </a:solidFill>
                <a:latin typeface="Comic Sans MS"/>
                <a:ea typeface="Comic Sans MS"/>
                <a:cs typeface="Comic Sans MS"/>
                <a:sym typeface="Comic Sans MS"/>
              </a:rPr>
              <a:t>Be consumed with passion, melancholy, grief</a:t>
            </a:r>
            <a:endParaRPr/>
          </a:p>
        </p:txBody>
      </p:sp>
      <p:sp>
        <p:nvSpPr>
          <p:cNvPr id="229" name="Google Shape;229;p36"/>
          <p:cNvSpPr txBox="1"/>
          <p:nvPr/>
        </p:nvSpPr>
        <p:spPr>
          <a:xfrm>
            <a:off x="5092251" y="4422517"/>
            <a:ext cx="3584100" cy="531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GB" sz="2000">
                <a:solidFill>
                  <a:schemeClr val="dk1"/>
                </a:solidFill>
                <a:latin typeface="Comic Sans MS"/>
                <a:ea typeface="Comic Sans MS"/>
                <a:cs typeface="Comic Sans MS"/>
                <a:sym typeface="Comic Sans MS"/>
              </a:rPr>
              <a:t>Make up verses and songs about the dilemma</a:t>
            </a:r>
            <a:endParaRPr/>
          </a:p>
        </p:txBody>
      </p:sp>
      <p:sp>
        <p:nvSpPr>
          <p:cNvPr id="230" name="Google Shape;230;p36"/>
          <p:cNvSpPr txBox="1"/>
          <p:nvPr/>
        </p:nvSpPr>
        <p:spPr>
          <a:xfrm>
            <a:off x="269000" y="1020550"/>
            <a:ext cx="2740500" cy="1095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GB" sz="2000">
                <a:solidFill>
                  <a:schemeClr val="dk1"/>
                </a:solidFill>
                <a:latin typeface="Comic Sans MS"/>
                <a:ea typeface="Comic Sans MS"/>
                <a:cs typeface="Comic Sans MS"/>
                <a:sym typeface="Comic Sans MS"/>
              </a:rPr>
              <a:t>Perform deeds to make himself seem more worthy in front of his lady</a:t>
            </a:r>
            <a:endParaRPr/>
          </a:p>
        </p:txBody>
      </p:sp>
      <p:sp>
        <p:nvSpPr>
          <p:cNvPr id="231" name="Google Shape;231;p36"/>
          <p:cNvSpPr txBox="1"/>
          <p:nvPr/>
        </p:nvSpPr>
        <p:spPr>
          <a:xfrm>
            <a:off x="243747" y="3065807"/>
            <a:ext cx="2055300" cy="12234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GB" sz="2000">
                <a:solidFill>
                  <a:schemeClr val="dk1"/>
                </a:solidFill>
                <a:latin typeface="Comic Sans MS"/>
                <a:ea typeface="Comic Sans MS"/>
                <a:cs typeface="Comic Sans MS"/>
                <a:sym typeface="Comic Sans MS"/>
              </a:rPr>
              <a:t>Have faith in the power of God to help with the problem</a:t>
            </a:r>
            <a:endParaRPr/>
          </a:p>
        </p:txBody>
      </p:sp>
      <p:cxnSp>
        <p:nvCxnSpPr>
          <p:cNvPr id="232" name="Google Shape;232;p36"/>
          <p:cNvCxnSpPr/>
          <p:nvPr/>
        </p:nvCxnSpPr>
        <p:spPr>
          <a:xfrm rot="10800000">
            <a:off x="3553691" y="1200150"/>
            <a:ext cx="241200" cy="914400"/>
          </a:xfrm>
          <a:prstGeom prst="straightConnector1">
            <a:avLst/>
          </a:prstGeom>
          <a:noFill/>
          <a:ln cap="flat" cmpd="sng" w="76200">
            <a:solidFill>
              <a:schemeClr val="dk1"/>
            </a:solidFill>
            <a:prstDash val="solid"/>
            <a:round/>
            <a:headEnd len="med" w="med" type="none"/>
            <a:tailEnd len="med" w="med" type="triangle"/>
          </a:ln>
        </p:spPr>
      </p:cxnSp>
      <p:sp>
        <p:nvSpPr>
          <p:cNvPr id="233" name="Google Shape;233;p36"/>
          <p:cNvSpPr txBox="1"/>
          <p:nvPr/>
        </p:nvSpPr>
        <p:spPr>
          <a:xfrm>
            <a:off x="1563124" y="4444409"/>
            <a:ext cx="2466600" cy="531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GB" sz="2000">
                <a:solidFill>
                  <a:schemeClr val="dk1"/>
                </a:solidFill>
                <a:latin typeface="Comic Sans MS"/>
                <a:ea typeface="Comic Sans MS"/>
                <a:cs typeface="Comic Sans MS"/>
                <a:sym typeface="Comic Sans MS"/>
              </a:rPr>
              <a:t>Be unable to eat or sleep</a:t>
            </a:r>
            <a:endParaRPr/>
          </a:p>
        </p:txBody>
      </p:sp>
      <p:sp>
        <p:nvSpPr>
          <p:cNvPr id="234" name="Google Shape;234;p36"/>
          <p:cNvSpPr txBox="1"/>
          <p:nvPr/>
        </p:nvSpPr>
        <p:spPr>
          <a:xfrm>
            <a:off x="2796387" y="692150"/>
            <a:ext cx="3288600" cy="531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GB" sz="2000">
                <a:solidFill>
                  <a:schemeClr val="dk1"/>
                </a:solidFill>
                <a:latin typeface="Comic Sans MS"/>
                <a:ea typeface="Comic Sans MS"/>
                <a:cs typeface="Comic Sans MS"/>
                <a:sym typeface="Comic Sans MS"/>
              </a:rPr>
              <a:t>Suffer continually from jealous thoughts</a:t>
            </a:r>
            <a:endParaRPr/>
          </a:p>
        </p:txBody>
      </p:sp>
      <p:cxnSp>
        <p:nvCxnSpPr>
          <p:cNvPr id="235" name="Google Shape;235;p36"/>
          <p:cNvCxnSpPr/>
          <p:nvPr/>
        </p:nvCxnSpPr>
        <p:spPr>
          <a:xfrm flipH="1">
            <a:off x="3597180" y="3714750"/>
            <a:ext cx="548100" cy="685800"/>
          </a:xfrm>
          <a:prstGeom prst="straightConnector1">
            <a:avLst/>
          </a:prstGeom>
          <a:noFill/>
          <a:ln cap="flat" cmpd="sng" w="76200">
            <a:solidFill>
              <a:schemeClr val="dk1"/>
            </a:solidFill>
            <a:prstDash val="solid"/>
            <a:round/>
            <a:headEnd len="med" w="med" type="none"/>
            <a:tailEnd len="med" w="med" type="triangle"/>
          </a:ln>
        </p:spPr>
      </p:cxnSp>
      <p:sp>
        <p:nvSpPr>
          <p:cNvPr id="236" name="Google Shape;236;p36"/>
          <p:cNvSpPr/>
          <p:nvPr/>
        </p:nvSpPr>
        <p:spPr>
          <a:xfrm>
            <a:off x="-1" y="4975"/>
            <a:ext cx="9144000" cy="465600"/>
          </a:xfrm>
          <a:prstGeom prst="rect">
            <a:avLst/>
          </a:prstGeom>
          <a:solidFill>
            <a:srgbClr val="00B0F0"/>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GB" sz="4000">
                <a:solidFill>
                  <a:schemeClr val="dk1"/>
                </a:solidFill>
                <a:latin typeface="Eagle Lake"/>
                <a:ea typeface="Eagle Lake"/>
                <a:cs typeface="Eagle Lake"/>
                <a:sym typeface="Eagle Lake"/>
              </a:rPr>
              <a:t>M</a:t>
            </a:r>
            <a:r>
              <a:rPr lang="en-GB" sz="4000">
                <a:solidFill>
                  <a:schemeClr val="dk1"/>
                </a:solidFill>
                <a:latin typeface="Eagle Lake"/>
                <a:ea typeface="Eagle Lake"/>
                <a:cs typeface="Eagle Lake"/>
                <a:sym typeface="Eagle Lake"/>
              </a:rPr>
              <a:t>ale Expectations</a:t>
            </a:r>
            <a:endParaRPr sz="4000">
              <a:solidFill>
                <a:schemeClr val="dk1"/>
              </a:solidFill>
              <a:latin typeface="Eagle Lake"/>
              <a:ea typeface="Eagle Lake"/>
              <a:cs typeface="Eagle Lake"/>
              <a:sym typeface="Eagle Lake"/>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 presetSubtype="8">
                                  <p:stCondLst>
                                    <p:cond delay="0"/>
                                  </p:stCondLst>
                                  <p:childTnLst>
                                    <p:set>
                                      <p:cBhvr>
                                        <p:cTn dur="1" fill="hold">
                                          <p:stCondLst>
                                            <p:cond delay="0"/>
                                          </p:stCondLst>
                                        </p:cTn>
                                        <p:tgtEl>
                                          <p:spTgt spid="226"/>
                                        </p:tgtEl>
                                        <p:attrNameLst>
                                          <p:attrName>style.visibility</p:attrName>
                                        </p:attrNameLst>
                                      </p:cBhvr>
                                      <p:to>
                                        <p:strVal val="visible"/>
                                      </p:to>
                                    </p:set>
                                    <p:anim calcmode="lin" valueType="num">
                                      <p:cBhvr additive="base">
                                        <p:cTn dur="500"/>
                                        <p:tgtEl>
                                          <p:spTgt spid="226"/>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8">
                                  <p:stCondLst>
                                    <p:cond delay="0"/>
                                  </p:stCondLst>
                                  <p:childTnLst>
                                    <p:set>
                                      <p:cBhvr>
                                        <p:cTn dur="1" fill="hold">
                                          <p:stCondLst>
                                            <p:cond delay="0"/>
                                          </p:stCondLst>
                                        </p:cTn>
                                        <p:tgtEl>
                                          <p:spTgt spid="228"/>
                                        </p:tgtEl>
                                        <p:attrNameLst>
                                          <p:attrName>style.visibility</p:attrName>
                                        </p:attrNameLst>
                                      </p:cBhvr>
                                      <p:to>
                                        <p:strVal val="visible"/>
                                      </p:to>
                                    </p:set>
                                    <p:anim calcmode="lin" valueType="num">
                                      <p:cBhvr additive="base">
                                        <p:cTn dur="500"/>
                                        <p:tgtEl>
                                          <p:spTgt spid="228"/>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8">
                                  <p:stCondLst>
                                    <p:cond delay="0"/>
                                  </p:stCondLst>
                                  <p:childTnLst>
                                    <p:set>
                                      <p:cBhvr>
                                        <p:cTn dur="1" fill="hold">
                                          <p:stCondLst>
                                            <p:cond delay="0"/>
                                          </p:stCondLst>
                                        </p:cTn>
                                        <p:tgtEl>
                                          <p:spTgt spid="229"/>
                                        </p:tgtEl>
                                        <p:attrNameLst>
                                          <p:attrName>style.visibility</p:attrName>
                                        </p:attrNameLst>
                                      </p:cBhvr>
                                      <p:to>
                                        <p:strVal val="visible"/>
                                      </p:to>
                                    </p:set>
                                    <p:anim calcmode="lin" valueType="num">
                                      <p:cBhvr additive="base">
                                        <p:cTn dur="500"/>
                                        <p:tgtEl>
                                          <p:spTgt spid="229"/>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8">
                                  <p:stCondLst>
                                    <p:cond delay="0"/>
                                  </p:stCondLst>
                                  <p:childTnLst>
                                    <p:set>
                                      <p:cBhvr>
                                        <p:cTn dur="1" fill="hold">
                                          <p:stCondLst>
                                            <p:cond delay="0"/>
                                          </p:stCondLst>
                                        </p:cTn>
                                        <p:tgtEl>
                                          <p:spTgt spid="230"/>
                                        </p:tgtEl>
                                        <p:attrNameLst>
                                          <p:attrName>style.visibility</p:attrName>
                                        </p:attrNameLst>
                                      </p:cBhvr>
                                      <p:to>
                                        <p:strVal val="visible"/>
                                      </p:to>
                                    </p:set>
                                    <p:anim calcmode="lin" valueType="num">
                                      <p:cBhvr additive="base">
                                        <p:cTn dur="500"/>
                                        <p:tgtEl>
                                          <p:spTgt spid="230"/>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8">
                                  <p:stCondLst>
                                    <p:cond delay="0"/>
                                  </p:stCondLst>
                                  <p:childTnLst>
                                    <p:set>
                                      <p:cBhvr>
                                        <p:cTn dur="1" fill="hold">
                                          <p:stCondLst>
                                            <p:cond delay="0"/>
                                          </p:stCondLst>
                                        </p:cTn>
                                        <p:tgtEl>
                                          <p:spTgt spid="231"/>
                                        </p:tgtEl>
                                        <p:attrNameLst>
                                          <p:attrName>style.visibility</p:attrName>
                                        </p:attrNameLst>
                                      </p:cBhvr>
                                      <p:to>
                                        <p:strVal val="visible"/>
                                      </p:to>
                                    </p:set>
                                    <p:anim calcmode="lin" valueType="num">
                                      <p:cBhvr additive="base">
                                        <p:cTn dur="500"/>
                                        <p:tgtEl>
                                          <p:spTgt spid="231"/>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8">
                                  <p:stCondLst>
                                    <p:cond delay="0"/>
                                  </p:stCondLst>
                                  <p:childTnLst>
                                    <p:set>
                                      <p:cBhvr>
                                        <p:cTn dur="1" fill="hold">
                                          <p:stCondLst>
                                            <p:cond delay="0"/>
                                          </p:stCondLst>
                                        </p:cTn>
                                        <p:tgtEl>
                                          <p:spTgt spid="233"/>
                                        </p:tgtEl>
                                        <p:attrNameLst>
                                          <p:attrName>style.visibility</p:attrName>
                                        </p:attrNameLst>
                                      </p:cBhvr>
                                      <p:to>
                                        <p:strVal val="visible"/>
                                      </p:to>
                                    </p:set>
                                    <p:anim calcmode="lin" valueType="num">
                                      <p:cBhvr additive="base">
                                        <p:cTn dur="500"/>
                                        <p:tgtEl>
                                          <p:spTgt spid="233"/>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8">
                                  <p:stCondLst>
                                    <p:cond delay="0"/>
                                  </p:stCondLst>
                                  <p:childTnLst>
                                    <p:set>
                                      <p:cBhvr>
                                        <p:cTn dur="1" fill="hold">
                                          <p:stCondLst>
                                            <p:cond delay="0"/>
                                          </p:stCondLst>
                                        </p:cTn>
                                        <p:tgtEl>
                                          <p:spTgt spid="234"/>
                                        </p:tgtEl>
                                        <p:attrNameLst>
                                          <p:attrName>style.visibility</p:attrName>
                                        </p:attrNameLst>
                                      </p:cBhvr>
                                      <p:to>
                                        <p:strVal val="visible"/>
                                      </p:to>
                                    </p:set>
                                    <p:anim calcmode="lin" valueType="num">
                                      <p:cBhvr additive="base">
                                        <p:cTn dur="500"/>
                                        <p:tgtEl>
                                          <p:spTgt spid="234"/>
                                        </p:tgtEl>
                                        <p:attrNameLst>
                                          <p:attrName>ppt_x</p:attrName>
                                        </p:attrNameLst>
                                      </p:cBhvr>
                                      <p:tavLst>
                                        <p:tav fmla="" tm="0">
                                          <p:val>
                                            <p:strVal val="#ppt_x-1"/>
                                          </p:val>
                                        </p:tav>
                                        <p:tav fmla="" tm="100000">
                                          <p:val>
                                            <p:strVal val="#ppt_x"/>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0" name="Shape 240"/>
        <p:cNvGrpSpPr/>
        <p:nvPr/>
      </p:nvGrpSpPr>
      <p:grpSpPr>
        <a:xfrm>
          <a:off x="0" y="0"/>
          <a:ext cx="0" cy="0"/>
          <a:chOff x="0" y="0"/>
          <a:chExt cx="0" cy="0"/>
        </a:xfrm>
      </p:grpSpPr>
      <p:pic>
        <p:nvPicPr>
          <p:cNvPr descr="BD00030_" id="241" name="Google Shape;241;p37"/>
          <p:cNvPicPr preferRelativeResize="0"/>
          <p:nvPr/>
        </p:nvPicPr>
        <p:blipFill rotWithShape="1">
          <a:blip r:embed="rId3">
            <a:alphaModFix/>
          </a:blip>
          <a:srcRect b="0" l="0" r="0" t="0"/>
          <a:stretch/>
        </p:blipFill>
        <p:spPr>
          <a:xfrm>
            <a:off x="3467100" y="2063781"/>
            <a:ext cx="1676399" cy="2465295"/>
          </a:xfrm>
          <a:prstGeom prst="rect">
            <a:avLst/>
          </a:prstGeom>
          <a:noFill/>
          <a:ln>
            <a:noFill/>
          </a:ln>
        </p:spPr>
      </p:pic>
      <p:cxnSp>
        <p:nvCxnSpPr>
          <p:cNvPr id="242" name="Google Shape;242;p37"/>
          <p:cNvCxnSpPr/>
          <p:nvPr/>
        </p:nvCxnSpPr>
        <p:spPr>
          <a:xfrm>
            <a:off x="5334000" y="3429000"/>
            <a:ext cx="1676400" cy="571500"/>
          </a:xfrm>
          <a:prstGeom prst="straightConnector1">
            <a:avLst/>
          </a:prstGeom>
          <a:noFill/>
          <a:ln cap="flat" cmpd="sng" w="76200">
            <a:solidFill>
              <a:schemeClr val="dk1"/>
            </a:solidFill>
            <a:prstDash val="solid"/>
            <a:round/>
            <a:headEnd len="med" w="med" type="none"/>
            <a:tailEnd len="med" w="med" type="triangle"/>
          </a:ln>
        </p:spPr>
      </p:cxnSp>
      <p:cxnSp>
        <p:nvCxnSpPr>
          <p:cNvPr id="243" name="Google Shape;243;p37"/>
          <p:cNvCxnSpPr/>
          <p:nvPr/>
        </p:nvCxnSpPr>
        <p:spPr>
          <a:xfrm rot="10800000">
            <a:off x="2209800" y="2343300"/>
            <a:ext cx="838200" cy="514200"/>
          </a:xfrm>
          <a:prstGeom prst="straightConnector1">
            <a:avLst/>
          </a:prstGeom>
          <a:noFill/>
          <a:ln cap="flat" cmpd="sng" w="76200">
            <a:solidFill>
              <a:schemeClr val="dk1"/>
            </a:solidFill>
            <a:prstDash val="solid"/>
            <a:round/>
            <a:headEnd len="med" w="med" type="none"/>
            <a:tailEnd len="med" w="med" type="triangle"/>
          </a:ln>
        </p:spPr>
      </p:cxnSp>
      <p:cxnSp>
        <p:nvCxnSpPr>
          <p:cNvPr id="244" name="Google Shape;244;p37"/>
          <p:cNvCxnSpPr/>
          <p:nvPr/>
        </p:nvCxnSpPr>
        <p:spPr>
          <a:xfrm rot="10800000">
            <a:off x="3906775" y="1243075"/>
            <a:ext cx="108300" cy="738600"/>
          </a:xfrm>
          <a:prstGeom prst="straightConnector1">
            <a:avLst/>
          </a:prstGeom>
          <a:noFill/>
          <a:ln cap="flat" cmpd="sng" w="76200">
            <a:solidFill>
              <a:schemeClr val="dk1"/>
            </a:solidFill>
            <a:prstDash val="solid"/>
            <a:round/>
            <a:headEnd len="med" w="med" type="none"/>
            <a:tailEnd len="med" w="med" type="triangle"/>
          </a:ln>
        </p:spPr>
      </p:cxnSp>
      <p:cxnSp>
        <p:nvCxnSpPr>
          <p:cNvPr id="245" name="Google Shape;245;p37"/>
          <p:cNvCxnSpPr/>
          <p:nvPr/>
        </p:nvCxnSpPr>
        <p:spPr>
          <a:xfrm flipH="1">
            <a:off x="2286000" y="3429000"/>
            <a:ext cx="1143000" cy="457200"/>
          </a:xfrm>
          <a:prstGeom prst="straightConnector1">
            <a:avLst/>
          </a:prstGeom>
          <a:noFill/>
          <a:ln cap="flat" cmpd="sng" w="76200">
            <a:solidFill>
              <a:schemeClr val="dk1"/>
            </a:solidFill>
            <a:prstDash val="solid"/>
            <a:round/>
            <a:headEnd len="med" w="med" type="none"/>
            <a:tailEnd len="med" w="med" type="triangle"/>
          </a:ln>
        </p:spPr>
      </p:cxnSp>
      <p:cxnSp>
        <p:nvCxnSpPr>
          <p:cNvPr id="246" name="Google Shape;246;p37"/>
          <p:cNvCxnSpPr/>
          <p:nvPr/>
        </p:nvCxnSpPr>
        <p:spPr>
          <a:xfrm flipH="1" rot="10800000">
            <a:off x="5562600" y="2628900"/>
            <a:ext cx="1143000" cy="457200"/>
          </a:xfrm>
          <a:prstGeom prst="straightConnector1">
            <a:avLst/>
          </a:prstGeom>
          <a:noFill/>
          <a:ln cap="flat" cmpd="sng" w="76200">
            <a:solidFill>
              <a:schemeClr val="dk1"/>
            </a:solidFill>
            <a:prstDash val="solid"/>
            <a:round/>
            <a:headEnd len="med" w="med" type="none"/>
            <a:tailEnd len="med" w="med" type="triangle"/>
          </a:ln>
        </p:spPr>
      </p:cxnSp>
      <p:sp>
        <p:nvSpPr>
          <p:cNvPr id="247" name="Google Shape;247;p37"/>
          <p:cNvSpPr txBox="1"/>
          <p:nvPr/>
        </p:nvSpPr>
        <p:spPr>
          <a:xfrm>
            <a:off x="6907348" y="1243147"/>
            <a:ext cx="2339700" cy="1731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GB" sz="2400">
                <a:solidFill>
                  <a:schemeClr val="dk1"/>
                </a:solidFill>
                <a:latin typeface="Calibri"/>
                <a:ea typeface="Calibri"/>
                <a:cs typeface="Calibri"/>
                <a:sym typeface="Calibri"/>
              </a:rPr>
              <a:t>Spurn the man’s advances in order to preserve her honour and good name</a:t>
            </a:r>
            <a:endParaRPr/>
          </a:p>
        </p:txBody>
      </p:sp>
      <p:sp>
        <p:nvSpPr>
          <p:cNvPr id="248" name="Google Shape;248;p37"/>
          <p:cNvSpPr txBox="1"/>
          <p:nvPr/>
        </p:nvSpPr>
        <p:spPr>
          <a:xfrm>
            <a:off x="6907350" y="3543300"/>
            <a:ext cx="2236800" cy="14541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GB" sz="2400">
                <a:solidFill>
                  <a:schemeClr val="dk1"/>
                </a:solidFill>
                <a:latin typeface="Calibri"/>
                <a:ea typeface="Calibri"/>
                <a:cs typeface="Calibri"/>
                <a:sym typeface="Calibri"/>
              </a:rPr>
              <a:t>Be cold with the man in order to inflame his passion</a:t>
            </a:r>
            <a:endParaRPr/>
          </a:p>
        </p:txBody>
      </p:sp>
      <p:sp>
        <p:nvSpPr>
          <p:cNvPr id="249" name="Google Shape;249;p37"/>
          <p:cNvSpPr txBox="1"/>
          <p:nvPr/>
        </p:nvSpPr>
        <p:spPr>
          <a:xfrm>
            <a:off x="406400" y="1727200"/>
            <a:ext cx="1752600" cy="11772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GB" sz="2400">
                <a:solidFill>
                  <a:schemeClr val="dk1"/>
                </a:solidFill>
                <a:latin typeface="Calibri"/>
                <a:ea typeface="Calibri"/>
                <a:cs typeface="Calibri"/>
                <a:sym typeface="Calibri"/>
              </a:rPr>
              <a:t>Get married at age fourteen or fifteen</a:t>
            </a:r>
            <a:endParaRPr/>
          </a:p>
        </p:txBody>
      </p:sp>
      <p:sp>
        <p:nvSpPr>
          <p:cNvPr id="250" name="Google Shape;250;p37"/>
          <p:cNvSpPr txBox="1"/>
          <p:nvPr/>
        </p:nvSpPr>
        <p:spPr>
          <a:xfrm>
            <a:off x="251520" y="3486150"/>
            <a:ext cx="1806000" cy="9003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GB" sz="2400">
                <a:solidFill>
                  <a:schemeClr val="dk1"/>
                </a:solidFill>
                <a:latin typeface="Calibri"/>
                <a:ea typeface="Calibri"/>
                <a:cs typeface="Calibri"/>
                <a:sym typeface="Calibri"/>
              </a:rPr>
              <a:t>Have no say in the choice of husband</a:t>
            </a:r>
            <a:endParaRPr/>
          </a:p>
        </p:txBody>
      </p:sp>
      <p:sp>
        <p:nvSpPr>
          <p:cNvPr id="251" name="Google Shape;251;p37"/>
          <p:cNvSpPr txBox="1"/>
          <p:nvPr/>
        </p:nvSpPr>
        <p:spPr>
          <a:xfrm>
            <a:off x="1480150" y="685800"/>
            <a:ext cx="5530200" cy="9003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GB" sz="2400">
                <a:solidFill>
                  <a:schemeClr val="dk1"/>
                </a:solidFill>
                <a:latin typeface="Calibri"/>
                <a:ea typeface="Calibri"/>
                <a:cs typeface="Calibri"/>
                <a:sym typeface="Calibri"/>
              </a:rPr>
              <a:t>Only be chosen a suitably rich and powerful husband – an ally for the family</a:t>
            </a:r>
            <a:endParaRPr/>
          </a:p>
        </p:txBody>
      </p:sp>
      <p:sp>
        <p:nvSpPr>
          <p:cNvPr id="252" name="Google Shape;252;p37"/>
          <p:cNvSpPr/>
          <p:nvPr/>
        </p:nvSpPr>
        <p:spPr>
          <a:xfrm>
            <a:off x="-1" y="4975"/>
            <a:ext cx="9144000" cy="465600"/>
          </a:xfrm>
          <a:prstGeom prst="rect">
            <a:avLst/>
          </a:prstGeom>
          <a:solidFill>
            <a:srgbClr val="00B0F0"/>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GB" sz="4000">
                <a:solidFill>
                  <a:schemeClr val="dk1"/>
                </a:solidFill>
                <a:latin typeface="Eagle Lake"/>
                <a:ea typeface="Eagle Lake"/>
                <a:cs typeface="Eagle Lake"/>
                <a:sym typeface="Eagle Lake"/>
              </a:rPr>
              <a:t>Fem</a:t>
            </a:r>
            <a:r>
              <a:rPr lang="en-GB" sz="4000">
                <a:solidFill>
                  <a:schemeClr val="dk1"/>
                </a:solidFill>
                <a:latin typeface="Eagle Lake"/>
                <a:ea typeface="Eagle Lake"/>
                <a:cs typeface="Eagle Lake"/>
                <a:sym typeface="Eagle Lake"/>
              </a:rPr>
              <a:t>ale Expectations</a:t>
            </a:r>
            <a:endParaRPr sz="4000">
              <a:solidFill>
                <a:schemeClr val="dk1"/>
              </a:solidFill>
              <a:latin typeface="Eagle Lake"/>
              <a:ea typeface="Eagle Lake"/>
              <a:cs typeface="Eagle Lake"/>
              <a:sym typeface="Eagle Lake"/>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 presetSubtype="8">
                                  <p:stCondLst>
                                    <p:cond delay="0"/>
                                  </p:stCondLst>
                                  <p:childTnLst>
                                    <p:set>
                                      <p:cBhvr>
                                        <p:cTn dur="1" fill="hold">
                                          <p:stCondLst>
                                            <p:cond delay="0"/>
                                          </p:stCondLst>
                                        </p:cTn>
                                        <p:tgtEl>
                                          <p:spTgt spid="247"/>
                                        </p:tgtEl>
                                        <p:attrNameLst>
                                          <p:attrName>style.visibility</p:attrName>
                                        </p:attrNameLst>
                                      </p:cBhvr>
                                      <p:to>
                                        <p:strVal val="visible"/>
                                      </p:to>
                                    </p:set>
                                    <p:anim calcmode="lin" valueType="num">
                                      <p:cBhvr additive="base">
                                        <p:cTn dur="500"/>
                                        <p:tgtEl>
                                          <p:spTgt spid="247"/>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8">
                                  <p:stCondLst>
                                    <p:cond delay="0"/>
                                  </p:stCondLst>
                                  <p:childTnLst>
                                    <p:set>
                                      <p:cBhvr>
                                        <p:cTn dur="1" fill="hold">
                                          <p:stCondLst>
                                            <p:cond delay="0"/>
                                          </p:stCondLst>
                                        </p:cTn>
                                        <p:tgtEl>
                                          <p:spTgt spid="248"/>
                                        </p:tgtEl>
                                        <p:attrNameLst>
                                          <p:attrName>style.visibility</p:attrName>
                                        </p:attrNameLst>
                                      </p:cBhvr>
                                      <p:to>
                                        <p:strVal val="visible"/>
                                      </p:to>
                                    </p:set>
                                    <p:anim calcmode="lin" valueType="num">
                                      <p:cBhvr additive="base">
                                        <p:cTn dur="500"/>
                                        <p:tgtEl>
                                          <p:spTgt spid="248"/>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8">
                                  <p:stCondLst>
                                    <p:cond delay="0"/>
                                  </p:stCondLst>
                                  <p:childTnLst>
                                    <p:set>
                                      <p:cBhvr>
                                        <p:cTn dur="1" fill="hold">
                                          <p:stCondLst>
                                            <p:cond delay="0"/>
                                          </p:stCondLst>
                                        </p:cTn>
                                        <p:tgtEl>
                                          <p:spTgt spid="249"/>
                                        </p:tgtEl>
                                        <p:attrNameLst>
                                          <p:attrName>style.visibility</p:attrName>
                                        </p:attrNameLst>
                                      </p:cBhvr>
                                      <p:to>
                                        <p:strVal val="visible"/>
                                      </p:to>
                                    </p:set>
                                    <p:anim calcmode="lin" valueType="num">
                                      <p:cBhvr additive="base">
                                        <p:cTn dur="500"/>
                                        <p:tgtEl>
                                          <p:spTgt spid="249"/>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8">
                                  <p:stCondLst>
                                    <p:cond delay="0"/>
                                  </p:stCondLst>
                                  <p:childTnLst>
                                    <p:set>
                                      <p:cBhvr>
                                        <p:cTn dur="1" fill="hold">
                                          <p:stCondLst>
                                            <p:cond delay="0"/>
                                          </p:stCondLst>
                                        </p:cTn>
                                        <p:tgtEl>
                                          <p:spTgt spid="250"/>
                                        </p:tgtEl>
                                        <p:attrNameLst>
                                          <p:attrName>style.visibility</p:attrName>
                                        </p:attrNameLst>
                                      </p:cBhvr>
                                      <p:to>
                                        <p:strVal val="visible"/>
                                      </p:to>
                                    </p:set>
                                    <p:anim calcmode="lin" valueType="num">
                                      <p:cBhvr additive="base">
                                        <p:cTn dur="500"/>
                                        <p:tgtEl>
                                          <p:spTgt spid="250"/>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8">
                                  <p:stCondLst>
                                    <p:cond delay="0"/>
                                  </p:stCondLst>
                                  <p:childTnLst>
                                    <p:set>
                                      <p:cBhvr>
                                        <p:cTn dur="1" fill="hold">
                                          <p:stCondLst>
                                            <p:cond delay="0"/>
                                          </p:stCondLst>
                                        </p:cTn>
                                        <p:tgtEl>
                                          <p:spTgt spid="251"/>
                                        </p:tgtEl>
                                        <p:attrNameLst>
                                          <p:attrName>style.visibility</p:attrName>
                                        </p:attrNameLst>
                                      </p:cBhvr>
                                      <p:to>
                                        <p:strVal val="visible"/>
                                      </p:to>
                                    </p:set>
                                    <p:anim calcmode="lin" valueType="num">
                                      <p:cBhvr additive="base">
                                        <p:cTn dur="500"/>
                                        <p:tgtEl>
                                          <p:spTgt spid="251"/>
                                        </p:tgtEl>
                                        <p:attrNameLst>
                                          <p:attrName>ppt_x</p:attrName>
                                        </p:attrNameLst>
                                      </p:cBhvr>
                                      <p:tavLst>
                                        <p:tav fmla="" tm="0">
                                          <p:val>
                                            <p:strVal val="#ppt_x-1"/>
                                          </p:val>
                                        </p:tav>
                                        <p:tav fmla="" tm="100000">
                                          <p:val>
                                            <p:strVal val="#ppt_x"/>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