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Work Sans"/>
      <p:regular r:id="rId16"/>
      <p:bold r:id="rId17"/>
      <p:italic r:id="rId18"/>
      <p:boldItalic r:id="rId19"/>
    </p:embeddedFon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slide" Target="slides/slide6.xml"/><Relationship Id="rId22" Type="http://schemas.openxmlformats.org/officeDocument/2006/relationships/font" Target="fonts/OpenSans-italic.fntdata"/><Relationship Id="rId10" Type="http://schemas.openxmlformats.org/officeDocument/2006/relationships/slide" Target="slides/slide5.xml"/><Relationship Id="rId21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WorkSans-bold.fntdata"/><Relationship Id="rId16" Type="http://schemas.openxmlformats.org/officeDocument/2006/relationships/font" Target="fonts/Work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WorkSans-boldItalic.fntdata"/><Relationship Id="rId6" Type="http://schemas.openxmlformats.org/officeDocument/2006/relationships/slide" Target="slides/slide1.xml"/><Relationship Id="rId18" Type="http://schemas.openxmlformats.org/officeDocument/2006/relationships/font" Target="fonts/Work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3d441d1e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3d441d1e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51c444e378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51c444e37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51c444e378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51c444e378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51c444e378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51c444e378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51c444e378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51c444e37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51c444e378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51c444e37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3d441d1e0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3d441d1e0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3d441d1e0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3d441d1e0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3d441d1e0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3d441d1e0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896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3138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50" y="0"/>
            <a:ext cx="9144000" cy="462600"/>
          </a:xfrm>
          <a:prstGeom prst="rect">
            <a:avLst/>
          </a:prstGeom>
          <a:solidFill>
            <a:srgbClr val="16B9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0" y="4685971"/>
            <a:ext cx="9144000" cy="462600"/>
          </a:xfrm>
          <a:prstGeom prst="rect">
            <a:avLst/>
          </a:prstGeom>
          <a:solidFill>
            <a:srgbClr val="16B9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  <a:defRPr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1"/>
          <p:cNvSpPr txBox="1"/>
          <p:nvPr/>
        </p:nvSpPr>
        <p:spPr>
          <a:xfrm>
            <a:off x="2395950" y="4720950"/>
            <a:ext cx="435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IGCSE Economics</a:t>
            </a:r>
            <a:endParaRPr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12" name="Google Shape;12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2197" y="4745150"/>
            <a:ext cx="327963" cy="34424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rive.google.com/file/d/1CBl4wbEgbgdVgCP4Grc7ISXrfKLdsyoh/view?usp=shar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sites.google.com/online.island.edu.hk/is-igcse-economics/home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13" y="1430375"/>
            <a:ext cx="9144000" cy="2052600"/>
          </a:xfrm>
          <a:prstGeom prst="rect">
            <a:avLst/>
          </a:prstGeom>
          <a:solidFill>
            <a:srgbClr val="DFFBFC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Introduction 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IGCSE Economics</a:t>
            </a:r>
            <a:endParaRPr/>
          </a:p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567027"/>
            <a:ext cx="675600" cy="933000"/>
          </a:xfrm>
          <a:prstGeom prst="roundRect">
            <a:avLst>
              <a:gd fmla="val 48384" name="adj"/>
            </a:avLst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6700" y="3567027"/>
            <a:ext cx="675600" cy="933000"/>
          </a:xfrm>
          <a:prstGeom prst="roundRect">
            <a:avLst>
              <a:gd fmla="val 48384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Why did you choose Economics?</a:t>
            </a:r>
            <a:endParaRPr/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 tables, discuss why you chose Economics.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Be honest!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What do you know about the subject? (mindmap)</a:t>
            </a:r>
            <a:endParaRPr/>
          </a:p>
        </p:txBody>
      </p:sp>
      <p:sp>
        <p:nvSpPr>
          <p:cNvPr id="69" name="Google Shape;69;p14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will you learn?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In Year 10 - MICRO economics: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1.1 - Section A</a:t>
            </a:r>
            <a:br>
              <a:rPr lang="en-GB"/>
            </a:br>
            <a:r>
              <a:rPr lang="en-GB"/>
              <a:t>	– The Market System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1.2 - Section B </a:t>
            </a:r>
            <a:br>
              <a:rPr lang="en-GB"/>
            </a:br>
            <a:r>
              <a:rPr lang="en-GB"/>
              <a:t>	– Business Economics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Download the specification</a:t>
            </a:r>
            <a:r>
              <a:rPr lang="en-GB"/>
              <a:t>  </a:t>
            </a:r>
            <a:endParaRPr/>
          </a:p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7" name="Google Shape;77;p1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In Year 11 - MACRO economics: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2.1 - Section C </a:t>
            </a:r>
            <a:br>
              <a:rPr lang="en-GB"/>
            </a:br>
            <a:r>
              <a:rPr lang="en-GB"/>
              <a:t>	– Government and the Economy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2.2 - Section D </a:t>
            </a:r>
            <a:br>
              <a:rPr lang="en-GB"/>
            </a:br>
            <a:r>
              <a:rPr lang="en-GB"/>
              <a:t>	– The Global Economy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Exam</a:t>
            </a:r>
            <a:endParaRPr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Paper 1 (50%) on Microeconomics 1.5 hours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Paper 2 (50%) on Macroeconomics 1.5 hours</a:t>
            </a:r>
            <a:endParaRPr/>
          </a:p>
        </p:txBody>
      </p: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Other assessment</a:t>
            </a:r>
            <a:endParaRPr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ARR tasks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Presentations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Tests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Mock exams</a:t>
            </a:r>
            <a:endParaRPr/>
          </a:p>
        </p:txBody>
      </p:sp>
      <p:sp>
        <p:nvSpPr>
          <p:cNvPr id="91" name="Google Shape;91;p17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Note taking</a:t>
            </a:r>
            <a:endParaRPr/>
          </a:p>
        </p:txBody>
      </p:sp>
      <p:sp>
        <p:nvSpPr>
          <p:cNvPr id="97" name="Google Shape;9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Slides will be available for you on Google classroom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Be organised! Create folders for Economics; create a new document every lesson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Use a notebook as you will need to write your exams and draw diagrams later in the year</a:t>
            </a:r>
            <a:endParaRPr/>
          </a:p>
        </p:txBody>
      </p:sp>
      <p:sp>
        <p:nvSpPr>
          <p:cNvPr id="98" name="Google Shape;98;p18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Expectations</a:t>
            </a:r>
            <a:endParaRPr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Note taking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Collaboration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Home learning (meet deadlines).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If you are unsure - read through it at home and/or come and see 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Bookmark my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Google Site</a:t>
            </a:r>
            <a:endParaRPr/>
          </a:p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Genovia</a:t>
            </a:r>
            <a:endParaRPr/>
          </a:p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2838" y="152400"/>
            <a:ext cx="669831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Genovia Economy</a:t>
            </a:r>
            <a:endParaRPr/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do we </a:t>
            </a:r>
            <a:r>
              <a:rPr lang="en-GB"/>
              <a:t>measure the economy of Genovia?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What position do you think it is in based on the map?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What products would the economy make?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You have been elected government - what policies and actions would you take?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2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