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aleway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regular.fntdata"/><Relationship Id="rId10" Type="http://schemas.openxmlformats.org/officeDocument/2006/relationships/slide" Target="slides/slide5.xml"/><Relationship Id="rId13" Type="http://schemas.openxmlformats.org/officeDocument/2006/relationships/font" Target="fonts/Raleway-italic.fntdata"/><Relationship Id="rId12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font" Target="fonts/Raleway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95acab6c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95acab6c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05c88a3aa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905c88a3aa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05c88a3aa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905c88a3aa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05c88a3aa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905c88a3aa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05c88a3aa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905c88a3aa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accen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Extrude</a:t>
            </a:r>
            <a:r>
              <a:rPr lang="en-GB"/>
              <a:t> sketch to a COMPONENT and add APPEARANCE / Materials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823" y="693075"/>
            <a:ext cx="5033474" cy="335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4">
            <a:alphaModFix/>
          </a:blip>
          <a:srcRect b="0" l="44822" r="0" t="0"/>
          <a:stretch/>
        </p:blipFill>
        <p:spPr>
          <a:xfrm>
            <a:off x="5620725" y="693075"/>
            <a:ext cx="3218637" cy="335237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>
            <p:ph idx="4294967295" type="body"/>
          </p:nvPr>
        </p:nvSpPr>
        <p:spPr>
          <a:xfrm>
            <a:off x="194200" y="4234425"/>
            <a:ext cx="4171800" cy="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853"/>
              <a:buNone/>
            </a:pPr>
            <a:r>
              <a:rPr lang="en-GB" sz="1508">
                <a:solidFill>
                  <a:schemeClr val="lt1"/>
                </a:solidFill>
              </a:rPr>
              <a:t>9</a:t>
            </a:r>
            <a:r>
              <a:rPr lang="en-GB" sz="1508">
                <a:solidFill>
                  <a:schemeClr val="lt1"/>
                </a:solidFill>
              </a:rPr>
              <a:t>. Choose positive space for </a:t>
            </a:r>
            <a:r>
              <a:rPr lang="en-GB" sz="1508">
                <a:solidFill>
                  <a:schemeClr val="lt1"/>
                </a:solidFill>
              </a:rPr>
              <a:t>extrusion</a:t>
            </a:r>
            <a:endParaRPr sz="1508">
              <a:solidFill>
                <a:schemeClr val="lt1"/>
              </a:solidFill>
            </a:endParaRPr>
          </a:p>
        </p:txBody>
      </p:sp>
      <p:sp>
        <p:nvSpPr>
          <p:cNvPr id="94" name="Google Shape;94;p14"/>
          <p:cNvSpPr txBox="1"/>
          <p:nvPr>
            <p:ph idx="4294967295" type="body"/>
          </p:nvPr>
        </p:nvSpPr>
        <p:spPr>
          <a:xfrm>
            <a:off x="5620725" y="4234425"/>
            <a:ext cx="2836800" cy="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853"/>
              <a:buNone/>
            </a:pPr>
            <a:r>
              <a:rPr lang="en-GB" sz="1508">
                <a:solidFill>
                  <a:schemeClr val="lt1"/>
                </a:solidFill>
              </a:rPr>
              <a:t>10</a:t>
            </a:r>
            <a:r>
              <a:rPr lang="en-GB" sz="1508">
                <a:solidFill>
                  <a:schemeClr val="lt1"/>
                </a:solidFill>
              </a:rPr>
              <a:t> . extrude 3mm for acrylic</a:t>
            </a:r>
            <a:endParaRPr sz="1508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12648"/>
          <a:stretch/>
        </p:blipFill>
        <p:spPr>
          <a:xfrm>
            <a:off x="2703150" y="675838"/>
            <a:ext cx="6183823" cy="379182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223425" y="675850"/>
            <a:ext cx="2198100" cy="37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8">
                <a:solidFill>
                  <a:schemeClr val="lt1"/>
                </a:solidFill>
              </a:rPr>
              <a:t>Acrylic</a:t>
            </a:r>
            <a:r>
              <a:rPr lang="en-GB" sz="1508">
                <a:solidFill>
                  <a:schemeClr val="lt1"/>
                </a:solidFill>
              </a:rPr>
              <a:t> product model </a:t>
            </a:r>
            <a:endParaRPr sz="1508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8">
              <a:solidFill>
                <a:schemeClr val="lt1"/>
              </a:solidFill>
            </a:endParaRPr>
          </a:p>
          <a:p>
            <a:pPr indent="-324326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8"/>
              <a:buChar char="●"/>
            </a:pPr>
            <a:r>
              <a:rPr lang="en-GB" sz="1508">
                <a:solidFill>
                  <a:schemeClr val="lt1"/>
                </a:solidFill>
              </a:rPr>
              <a:t>enhance by changing the appearance</a:t>
            </a:r>
            <a:endParaRPr sz="1508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idx="4294967295" type="body"/>
          </p:nvPr>
        </p:nvSpPr>
        <p:spPr>
          <a:xfrm>
            <a:off x="454625" y="4239375"/>
            <a:ext cx="2277300" cy="2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8">
                <a:solidFill>
                  <a:schemeClr val="lt1"/>
                </a:solidFill>
              </a:rPr>
              <a:t>Modify  → Appearance </a:t>
            </a:r>
            <a:endParaRPr sz="1508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8">
              <a:solidFill>
                <a:schemeClr val="lt1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025" y="365800"/>
            <a:ext cx="2277410" cy="387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8369" y="365800"/>
            <a:ext cx="2508513" cy="387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9619" y="365800"/>
            <a:ext cx="2862205" cy="387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 txBox="1"/>
          <p:nvPr/>
        </p:nvSpPr>
        <p:spPr>
          <a:xfrm>
            <a:off x="3168375" y="4239375"/>
            <a:ext cx="2661000" cy="4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8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choose material from library</a:t>
            </a:r>
            <a:endParaRPr sz="1508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6039625" y="4238775"/>
            <a:ext cx="2791200" cy="4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8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drop onto extruded body</a:t>
            </a:r>
            <a:endParaRPr sz="1508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idx="4294967295" type="body"/>
          </p:nvPr>
        </p:nvSpPr>
        <p:spPr>
          <a:xfrm>
            <a:off x="223425" y="675850"/>
            <a:ext cx="2600100" cy="37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626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8"/>
              <a:buChar char="●"/>
            </a:pPr>
            <a:r>
              <a:rPr lang="en-GB" sz="3308">
                <a:solidFill>
                  <a:schemeClr val="lt1"/>
                </a:solidFill>
              </a:rPr>
              <a:t>And there is the finished and rendered model!</a:t>
            </a:r>
            <a:endParaRPr sz="3308">
              <a:solidFill>
                <a:schemeClr val="lt1"/>
              </a:solidFill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9600" y="238888"/>
            <a:ext cx="5688225" cy="4665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