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Quicksand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1280A8-3606-4F38-8FC7-212FD0793326}">
  <a:tblStyle styleId="{0B1280A8-3606-4F38-8FC7-212FD079332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Quicksan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Quicks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853d7367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853d7367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/>
        </p:nvSpPr>
        <p:spPr>
          <a:xfrm>
            <a:off x="653000" y="515525"/>
            <a:ext cx="58380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 </a:t>
            </a: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b="1"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Product Evaluation</a:t>
            </a:r>
            <a:endParaRPr b="1"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" name="Google Shape;56;p14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7" name="Google Shape;57;p14"/>
          <p:cNvSpPr txBox="1"/>
          <p:nvPr/>
        </p:nvSpPr>
        <p:spPr>
          <a:xfrm>
            <a:off x="152950" y="899025"/>
            <a:ext cx="20265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Rate your own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product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and collect two opinions form peers. Record the evaluation on a google slide.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Present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your final product.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 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8" name="Google Shape;58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9" name="Google Shape;59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aphicFrame>
        <p:nvGraphicFramePr>
          <p:cNvPr id="61" name="Google Shape;61;p14"/>
          <p:cNvGraphicFramePr/>
          <p:nvPr/>
        </p:nvGraphicFramePr>
        <p:xfrm>
          <a:off x="2268095" y="17723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{0B1280A8-3606-4F38-8FC7-212FD0793326}</a:tableStyleId>
              </a:tblPr>
              <a:tblGrid>
                <a:gridCol w="877200"/>
                <a:gridCol w="593250"/>
                <a:gridCol w="753625"/>
                <a:gridCol w="718775"/>
                <a:gridCol w="729650"/>
                <a:gridCol w="584075"/>
                <a:gridCol w="723425"/>
                <a:gridCol w="688850"/>
                <a:gridCol w="970775"/>
              </a:tblGrid>
              <a:tr h="81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Criteria / Design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TOTAL average score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Processes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Details / Aesthetics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 / Shape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Safety / Quality outcome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Wind Spinnable Function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overall score (creativity,originality, aesthetics)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1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16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Acrylic (PMMA) Recycling Code 7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Shaping, masking, sand-blasting, thermo-forming</a:t>
                      </a:r>
                      <a:endParaRPr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2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16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Own Opinion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18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Future Improvements / Changes 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Make the shape of it look more unique instead of just rounding corners and also use better textures for sand blasting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62" name="Google Shape;62;p14"/>
          <p:cNvSpPr txBox="1"/>
          <p:nvPr/>
        </p:nvSpPr>
        <p:spPr>
          <a:xfrm>
            <a:off x="2268100" y="938225"/>
            <a:ext cx="4540500" cy="794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On a scale of 1-5, rate the criteria below to evaluate your product.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Photograph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the product in use.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Present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Evaluation on ONE page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567" y="203549"/>
            <a:ext cx="822808" cy="140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