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4" r:id="rId4"/>
    <p:sldMasterId id="214748367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85F4A07-1E86-45DA-AFB7-A28D076D9A8E}">
  <a:tblStyle styleId="{F85F4A07-1E86-45DA-AFB7-A28D076D9A8E}" styleName="Table_0">
    <a:wholeTbl>
      <a:tcTxStyle b="off" i="off">
        <a:font>
          <a:latin typeface="Arial"/>
          <a:ea typeface="Arial"/>
          <a:cs typeface="Arial"/>
        </a:font>
        <a:srgbClr val="000000"/>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F3F9FA"/>
          </a:solidFill>
        </a:fill>
      </a:tcStyle>
    </a:wholeTbl>
    <a:band1H>
      <a:tcTxStyle/>
      <a:tcStyle>
        <a:fill>
          <a:solidFill>
            <a:srgbClr val="E7F3F4"/>
          </a:solidFill>
        </a:fill>
      </a:tcStyle>
    </a:band1H>
    <a:band2H>
      <a:tcTxStyle/>
    </a:band2H>
    <a:band1V>
      <a:tcTxStyle/>
      <a:tcStyle>
        <a:fill>
          <a:solidFill>
            <a:srgbClr val="E7F3F4"/>
          </a:solidFill>
        </a:fill>
      </a:tcStyle>
    </a:band1V>
    <a:band2V>
      <a:tcTxStyle/>
    </a:band2V>
    <a:lastCol>
      <a:tcTxStyle b="on" i="off">
        <a:font>
          <a:latin typeface="Arial"/>
          <a:ea typeface="Arial"/>
          <a:cs typeface="Arial"/>
        </a:font>
        <a:srgbClr val="FFFFFF"/>
      </a:tcTxStyle>
      <a:tcStyle>
        <a:fill>
          <a:solidFill>
            <a:srgbClr val="BBE0E3"/>
          </a:solidFill>
        </a:fill>
      </a:tcStyle>
    </a:lastCol>
    <a:firstCol>
      <a:tcTxStyle b="on" i="off">
        <a:font>
          <a:latin typeface="Arial"/>
          <a:ea typeface="Arial"/>
          <a:cs typeface="Arial"/>
        </a:font>
        <a:srgbClr val="FFFFFF"/>
      </a:tcTxStyle>
      <a:tcStyle>
        <a:fill>
          <a:solidFill>
            <a:srgbClr val="BBE0E3"/>
          </a:solidFill>
        </a:fill>
      </a:tcStyle>
    </a:firstCol>
    <a:lastRow>
      <a:tcTxStyle b="on" i="off">
        <a:font>
          <a:latin typeface="Arial"/>
          <a:ea typeface="Arial"/>
          <a:cs typeface="Arial"/>
        </a:font>
        <a:srgbClr val="FFFFFF"/>
      </a:tcTxStyle>
      <a:tcStyle>
        <a:tcBdr>
          <a:top>
            <a:ln cap="flat" cmpd="sng" w="38100">
              <a:solidFill>
                <a:srgbClr val="FFFFFF"/>
              </a:solidFill>
              <a:prstDash val="solid"/>
              <a:round/>
              <a:headEnd len="sm" w="sm" type="none"/>
              <a:tailEnd len="sm" w="sm" type="none"/>
            </a:ln>
          </a:top>
        </a:tcBdr>
        <a:fill>
          <a:solidFill>
            <a:srgbClr val="BBE0E3"/>
          </a:solidFill>
        </a:fill>
      </a:tcStyle>
    </a:lastRow>
    <a:seCell>
      <a:tcTxStyle/>
    </a:seCell>
    <a:swCell>
      <a:tcTxStyle/>
    </a:swCell>
    <a:firstRow>
      <a:tcTxStyle b="on" i="off">
        <a:font>
          <a:latin typeface="Arial"/>
          <a:ea typeface="Arial"/>
          <a:cs typeface="Arial"/>
        </a:font>
        <a:srgbClr val="FFFFFF"/>
      </a:tcTxStyle>
      <a:tcStyle>
        <a:tcBdr>
          <a:bottom>
            <a:ln cap="flat" cmpd="sng" w="38100">
              <a:solidFill>
                <a:srgbClr val="FFFFFF"/>
              </a:solidFill>
              <a:prstDash val="solid"/>
              <a:round/>
              <a:headEnd len="sm" w="sm" type="none"/>
              <a:tailEnd len="sm" w="sm" type="none"/>
            </a:ln>
          </a:bottom>
        </a:tcBdr>
        <a:fill>
          <a:solidFill>
            <a:srgbClr val="BBE0E3"/>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11" Type="http://schemas.openxmlformats.org/officeDocument/2006/relationships/slide" Target="slides/slide5.xml"/><Relationship Id="rId10" Type="http://schemas.openxmlformats.org/officeDocument/2006/relationships/slide" Target="slides/slide4.xml"/><Relationship Id="rId21" Type="http://schemas.openxmlformats.org/officeDocument/2006/relationships/slide" Target="slides/slide15.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2.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91425" lIns="91425" spcFirstLastPara="1" rIns="91425" wrap="square" tIns="91425">
            <a:noAutofit/>
          </a:bodyPr>
          <a:lstStyle>
            <a:lvl1pPr indent="-88900" lvl="0" marL="0" marR="0" rtl="0" algn="r">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marR="0" rtl="0" algn="l">
              <a:spcBef>
                <a:spcPts val="360"/>
              </a:spcBef>
              <a:spcAft>
                <a:spcPts val="0"/>
              </a:spcAft>
              <a:buSzPts val="1400"/>
              <a:buChar char="●"/>
              <a:defRPr/>
            </a:lvl1pPr>
            <a:lvl2pPr indent="-317500" lvl="1" marL="914400" marR="0" rtl="0" algn="l">
              <a:spcBef>
                <a:spcPts val="360"/>
              </a:spcBef>
              <a:spcAft>
                <a:spcPts val="0"/>
              </a:spcAft>
              <a:buSzPts val="1400"/>
              <a:buChar char="○"/>
              <a:defRPr/>
            </a:lvl2pPr>
            <a:lvl3pPr indent="-317500" lvl="2" marL="1371600" marR="0" rtl="0" algn="l">
              <a:spcBef>
                <a:spcPts val="360"/>
              </a:spcBef>
              <a:spcAft>
                <a:spcPts val="0"/>
              </a:spcAft>
              <a:buSzPts val="1400"/>
              <a:buChar char="■"/>
              <a:defRPr/>
            </a:lvl3pPr>
            <a:lvl4pPr indent="-317500" lvl="3" marL="1828800" marR="0" rtl="0" algn="l">
              <a:spcBef>
                <a:spcPts val="360"/>
              </a:spcBef>
              <a:spcAft>
                <a:spcPts val="0"/>
              </a:spcAft>
              <a:buSzPts val="1400"/>
              <a:buChar char="●"/>
              <a:defRPr/>
            </a:lvl4pPr>
            <a:lvl5pPr indent="-317500" lvl="4" marL="2286000" marR="0" rtl="0" algn="l">
              <a:spcBef>
                <a:spcPts val="360"/>
              </a:spcBef>
              <a:spcAft>
                <a:spcPts val="0"/>
              </a:spcAft>
              <a:buSzPts val="1400"/>
              <a:buChar char="○"/>
              <a:defRPr/>
            </a:lvl5pPr>
            <a:lvl6pPr indent="-317500" lvl="5" marL="2743200" marR="0" rtl="0" algn="l">
              <a:spcBef>
                <a:spcPts val="0"/>
              </a:spcBef>
              <a:spcAft>
                <a:spcPts val="0"/>
              </a:spcAft>
              <a:buSzPts val="1400"/>
              <a:buChar char="■"/>
              <a:defRPr/>
            </a:lvl6pPr>
            <a:lvl7pPr indent="-317500" lvl="6" marL="3200400" marR="0" rtl="0" algn="l">
              <a:spcBef>
                <a:spcPts val="0"/>
              </a:spcBef>
              <a:spcAft>
                <a:spcPts val="0"/>
              </a:spcAft>
              <a:buSzPts val="1400"/>
              <a:buChar char="●"/>
              <a:defRPr/>
            </a:lvl7pPr>
            <a:lvl8pPr indent="-317500" lvl="7" marL="3657600" marR="0" rtl="0" algn="l">
              <a:spcBef>
                <a:spcPts val="0"/>
              </a:spcBef>
              <a:spcAft>
                <a:spcPts val="0"/>
              </a:spcAft>
              <a:buSzPts val="1400"/>
              <a:buChar char="○"/>
              <a:defRPr/>
            </a:lvl8pPr>
            <a:lvl9pPr indent="-317500" lvl="8" marL="4114800" marR="0" rtl="0" algn="l">
              <a:spcBef>
                <a:spcPts val="0"/>
              </a:spcBef>
              <a:spcAft>
                <a:spcPts val="0"/>
              </a:spcAft>
              <a:buSzPts val="1400"/>
              <a:buChar char="■"/>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91425" lIns="91425" spcFirstLastPara="1" rIns="91425" wrap="square" tIns="91425">
            <a:noAutofit/>
          </a:bodyPr>
          <a:lstStyle>
            <a:lvl1pPr indent="-88900" lvl="0" marL="0" marR="0" rtl="0" algn="l">
              <a:spcBef>
                <a:spcPts val="0"/>
              </a:spcBef>
              <a:spcAft>
                <a:spcPts val="0"/>
              </a:spcAft>
              <a:buSzPts val="1400"/>
              <a:buChar char="●"/>
              <a:defRPr/>
            </a:lvl1pPr>
            <a:lvl2pPr indent="-88900" lvl="1" marL="457200" marR="0" rtl="0" algn="l">
              <a:spcBef>
                <a:spcPts val="0"/>
              </a:spcBef>
              <a:spcAft>
                <a:spcPts val="0"/>
              </a:spcAft>
              <a:buSzPts val="1400"/>
              <a:buChar char="○"/>
              <a:defRPr/>
            </a:lvl2pPr>
            <a:lvl3pPr indent="-88900" lvl="2" marL="914400" marR="0" rtl="0" algn="l">
              <a:spcBef>
                <a:spcPts val="0"/>
              </a:spcBef>
              <a:spcAft>
                <a:spcPts val="0"/>
              </a:spcAft>
              <a:buSzPts val="1400"/>
              <a:buChar char="■"/>
              <a:defRPr/>
            </a:lvl3pPr>
            <a:lvl4pPr indent="-88900" lvl="3" marL="1371600" marR="0" rtl="0" algn="l">
              <a:spcBef>
                <a:spcPts val="0"/>
              </a:spcBef>
              <a:spcAft>
                <a:spcPts val="0"/>
              </a:spcAft>
              <a:buSzPts val="1400"/>
              <a:buChar char="●"/>
              <a:defRPr/>
            </a:lvl4pPr>
            <a:lvl5pPr indent="-88900" lvl="4" marL="1828800" marR="0" rtl="0" algn="l">
              <a:spcBef>
                <a:spcPts val="0"/>
              </a:spcBef>
              <a:spcAft>
                <a:spcPts val="0"/>
              </a:spcAft>
              <a:buSzPts val="1400"/>
              <a:buChar char="○"/>
              <a:defRPr/>
            </a:lvl5pPr>
            <a:lvl6pPr indent="-88900" lvl="5" marL="2286000" marR="0" rtl="0" algn="l">
              <a:spcBef>
                <a:spcPts val="0"/>
              </a:spcBef>
              <a:spcAft>
                <a:spcPts val="0"/>
              </a:spcAft>
              <a:buSzPts val="1400"/>
              <a:buChar char="■"/>
              <a:defRPr/>
            </a:lvl6pPr>
            <a:lvl7pPr indent="-88900" lvl="6" marL="2743200" marR="0" rtl="0" algn="l">
              <a:spcBef>
                <a:spcPts val="0"/>
              </a:spcBef>
              <a:spcAft>
                <a:spcPts val="0"/>
              </a:spcAft>
              <a:buSzPts val="1400"/>
              <a:buChar char="●"/>
              <a:defRPr/>
            </a:lvl7pPr>
            <a:lvl8pPr indent="-88900" lvl="7" marL="3200400" marR="0" rtl="0" algn="l">
              <a:spcBef>
                <a:spcPts val="0"/>
              </a:spcBef>
              <a:spcAft>
                <a:spcPts val="0"/>
              </a:spcAft>
              <a:buSzPts val="1400"/>
              <a:buChar char="○"/>
              <a:defRPr/>
            </a:lvl8pPr>
            <a:lvl9pPr indent="-88900" lvl="8" marL="3657600" marR="0" rtl="0" algn="l">
              <a:spcBef>
                <a:spcPts val="0"/>
              </a:spcBef>
              <a:spcAft>
                <a:spcPts val="0"/>
              </a:spcAft>
              <a:buSzPts val="1400"/>
              <a:buChar char="■"/>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91425" lIns="91425" spcFirstLastPara="1" rIns="91425" wrap="square" tIns="91425">
            <a:noAutofit/>
          </a:bodyPr>
          <a:lstStyle/>
          <a:p>
            <a:pPr indent="-88900" lvl="0" marL="0" marR="0" rtl="0" algn="r">
              <a:spcBef>
                <a:spcPts val="0"/>
              </a:spcBef>
              <a:spcAft>
                <a:spcPts val="0"/>
              </a:spcAft>
              <a:buSzPts val="1400"/>
              <a:buChar char="●"/>
            </a:pPr>
            <a:r>
              <a:t/>
            </a:r>
            <a:endParaRPr/>
          </a:p>
          <a:p>
            <a:pPr indent="-88900" lvl="1" marL="457200" marR="0" rtl="0" algn="l">
              <a:spcBef>
                <a:spcPts val="0"/>
              </a:spcBef>
              <a:spcAft>
                <a:spcPts val="0"/>
              </a:spcAft>
              <a:buSzPts val="1400"/>
              <a:buChar char="○"/>
            </a:pPr>
            <a:r>
              <a:t/>
            </a:r>
            <a:endParaRPr/>
          </a:p>
          <a:p>
            <a:pPr indent="-88900" lvl="2" marL="914400" marR="0" rtl="0" algn="l">
              <a:spcBef>
                <a:spcPts val="0"/>
              </a:spcBef>
              <a:spcAft>
                <a:spcPts val="0"/>
              </a:spcAft>
              <a:buSzPts val="1400"/>
              <a:buChar char="■"/>
            </a:pPr>
            <a:r>
              <a:t/>
            </a:r>
            <a:endParaRPr/>
          </a:p>
          <a:p>
            <a:pPr indent="-88900" lvl="3" marL="1371600" marR="0" rtl="0" algn="l">
              <a:spcBef>
                <a:spcPts val="0"/>
              </a:spcBef>
              <a:spcAft>
                <a:spcPts val="0"/>
              </a:spcAft>
              <a:buSzPts val="1400"/>
              <a:buChar char="●"/>
            </a:pPr>
            <a:r>
              <a:t/>
            </a:r>
            <a:endParaRPr/>
          </a:p>
          <a:p>
            <a:pPr indent="-88900" lvl="4" marL="1828800" marR="0" rtl="0" algn="l">
              <a:spcBef>
                <a:spcPts val="0"/>
              </a:spcBef>
              <a:spcAft>
                <a:spcPts val="0"/>
              </a:spcAft>
              <a:buSzPts val="1400"/>
              <a:buChar char="○"/>
            </a:pPr>
            <a:r>
              <a:t/>
            </a:r>
            <a:endParaRPr/>
          </a:p>
          <a:p>
            <a:pPr indent="-88900" lvl="5" marL="2286000" marR="0" rtl="0" algn="l">
              <a:spcBef>
                <a:spcPts val="0"/>
              </a:spcBef>
              <a:spcAft>
                <a:spcPts val="0"/>
              </a:spcAft>
              <a:buSzPts val="1400"/>
              <a:buChar char="■"/>
            </a:pPr>
            <a:r>
              <a:t/>
            </a:r>
            <a:endParaRPr/>
          </a:p>
          <a:p>
            <a:pPr indent="-88900" lvl="6" marL="2743200" marR="0" rtl="0" algn="l">
              <a:spcBef>
                <a:spcPts val="0"/>
              </a:spcBef>
              <a:spcAft>
                <a:spcPts val="0"/>
              </a:spcAft>
              <a:buSzPts val="1400"/>
              <a:buChar char="●"/>
            </a:pPr>
            <a:r>
              <a:t/>
            </a:r>
            <a:endParaRPr/>
          </a:p>
          <a:p>
            <a:pPr indent="-88900" lvl="7" marL="3200400" marR="0" rtl="0" algn="l">
              <a:spcBef>
                <a:spcPts val="0"/>
              </a:spcBef>
              <a:spcAft>
                <a:spcPts val="0"/>
              </a:spcAft>
              <a:buSzPts val="1400"/>
              <a:buChar char="○"/>
            </a:pPr>
            <a:r>
              <a:t/>
            </a:r>
            <a:endParaRPr/>
          </a:p>
          <a:p>
            <a:pPr indent="-88900" lvl="8" marL="3657600" marR="0" rtl="0" algn="l">
              <a:spcBef>
                <a:spcPts val="0"/>
              </a:spcBef>
              <a:spcAft>
                <a:spcPts val="0"/>
              </a:spcAft>
              <a:buSzPts val="1400"/>
              <a:buChar char="■"/>
            </a:pPr>
            <a:r>
              <a:t/>
            </a:r>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_oLPBnhOCjM"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103" name="Google Shape;103;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4" name="Google Shape;104;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ead8200351_0_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ead8200351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14" name="Google Shape;114;gead8200351_0_2:notes"/>
          <p:cNvSpPr txBox="1"/>
          <p:nvPr>
            <p:ph idx="12" type="sldNum"/>
          </p:nvPr>
        </p:nvSpPr>
        <p:spPr>
          <a:xfrm>
            <a:off x="3884613"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400"/>
              <a:buFont typeface="Arial"/>
              <a:buNone/>
            </a:pPr>
            <a:r>
              <a:t/>
            </a:r>
            <a:endParaRPr/>
          </a:p>
          <a:p>
            <a:pPr indent="0" lvl="1" marL="457200" rtl="0" algn="l">
              <a:spcBef>
                <a:spcPts val="0"/>
              </a:spcBef>
              <a:spcAft>
                <a:spcPts val="0"/>
              </a:spcAft>
              <a:buClr>
                <a:srgbClr val="000000"/>
              </a:buClr>
              <a:buSzPts val="1400"/>
              <a:buFont typeface="Arial"/>
              <a:buNone/>
            </a:pPr>
            <a:r>
              <a:t/>
            </a:r>
            <a:endParaRPr/>
          </a:p>
          <a:p>
            <a:pPr indent="0" lvl="2" marL="914400" rtl="0" algn="l">
              <a:spcBef>
                <a:spcPts val="0"/>
              </a:spcBef>
              <a:spcAft>
                <a:spcPts val="0"/>
              </a:spcAft>
              <a:buClr>
                <a:srgbClr val="000000"/>
              </a:buClr>
              <a:buSzPts val="1400"/>
              <a:buFont typeface="Arial"/>
              <a:buNone/>
            </a:pPr>
            <a:r>
              <a:t/>
            </a:r>
            <a:endParaRPr/>
          </a:p>
          <a:p>
            <a:pPr indent="0" lvl="3" marL="1371600" rtl="0" algn="l">
              <a:spcBef>
                <a:spcPts val="0"/>
              </a:spcBef>
              <a:spcAft>
                <a:spcPts val="0"/>
              </a:spcAft>
              <a:buClr>
                <a:srgbClr val="000000"/>
              </a:buClr>
              <a:buSzPts val="1400"/>
              <a:buFont typeface="Arial"/>
              <a:buNone/>
            </a:pPr>
            <a:r>
              <a:t/>
            </a:r>
            <a:endParaRPr/>
          </a:p>
          <a:p>
            <a:pPr indent="0" lvl="4" marL="1828800" rtl="0" algn="l">
              <a:spcBef>
                <a:spcPts val="0"/>
              </a:spcBef>
              <a:spcAft>
                <a:spcPts val="0"/>
              </a:spcAft>
              <a:buClr>
                <a:srgbClr val="000000"/>
              </a:buClr>
              <a:buSzPts val="1400"/>
              <a:buFont typeface="Arial"/>
              <a:buNone/>
            </a:pPr>
            <a:r>
              <a:t/>
            </a:r>
            <a:endParaRPr/>
          </a:p>
          <a:p>
            <a:pPr indent="0" lvl="5" marL="2286000" rtl="0" algn="l">
              <a:spcBef>
                <a:spcPts val="0"/>
              </a:spcBef>
              <a:spcAft>
                <a:spcPts val="0"/>
              </a:spcAft>
              <a:buClr>
                <a:srgbClr val="000000"/>
              </a:buClr>
              <a:buSzPts val="1400"/>
              <a:buFont typeface="Arial"/>
              <a:buNone/>
            </a:pPr>
            <a:r>
              <a:t/>
            </a:r>
            <a:endParaRPr/>
          </a:p>
          <a:p>
            <a:pPr indent="0" lvl="6" marL="2743200" rtl="0" algn="l">
              <a:spcBef>
                <a:spcPts val="0"/>
              </a:spcBef>
              <a:spcAft>
                <a:spcPts val="0"/>
              </a:spcAft>
              <a:buClr>
                <a:srgbClr val="000000"/>
              </a:buClr>
              <a:buSzPts val="1400"/>
              <a:buFont typeface="Arial"/>
              <a:buNone/>
            </a:pPr>
            <a:r>
              <a:t/>
            </a:r>
            <a:endParaRPr/>
          </a:p>
          <a:p>
            <a:pPr indent="0" lvl="7" marL="3200400" rtl="0" algn="l">
              <a:spcBef>
                <a:spcPts val="0"/>
              </a:spcBef>
              <a:spcAft>
                <a:spcPts val="0"/>
              </a:spcAft>
              <a:buClr>
                <a:srgbClr val="000000"/>
              </a:buClr>
              <a:buSzPts val="1400"/>
              <a:buFont typeface="Arial"/>
              <a:buNone/>
            </a:pPr>
            <a:r>
              <a:t/>
            </a:r>
            <a:endParaRPr/>
          </a:p>
          <a:p>
            <a:pPr indent="0" lvl="8" marL="3657600" rtl="0" algn="l">
              <a:spcBef>
                <a:spcPts val="0"/>
              </a:spcBef>
              <a:spcAft>
                <a:spcPts val="0"/>
              </a:spcAft>
              <a:buClr>
                <a:srgbClr val="000000"/>
              </a:buClr>
              <a:buSzPts val="1400"/>
              <a:buFont typeface="Arial"/>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121" name="Google Shape;121;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2" name="Google Shape;122;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2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130" name="Google Shape;130;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1" name="Google Shape;131;p2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172389e083_0_62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311" name="Google Shape;311;g172389e083_0_6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2" name="Google Shape;312;g172389e083_0_6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ead8200351_0_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ead8200351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26" name="Google Shape;326;gead8200351_0_9:notes"/>
          <p:cNvSpPr txBox="1"/>
          <p:nvPr>
            <p:ph idx="12" type="sldNum"/>
          </p:nvPr>
        </p:nvSpPr>
        <p:spPr>
          <a:xfrm>
            <a:off x="3884613"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400"/>
              <a:buFont typeface="Arial"/>
              <a:buNone/>
            </a:pPr>
            <a:r>
              <a:t/>
            </a:r>
            <a:endParaRPr/>
          </a:p>
          <a:p>
            <a:pPr indent="0" lvl="1" marL="457200" rtl="0" algn="l">
              <a:spcBef>
                <a:spcPts val="0"/>
              </a:spcBef>
              <a:spcAft>
                <a:spcPts val="0"/>
              </a:spcAft>
              <a:buClr>
                <a:srgbClr val="000000"/>
              </a:buClr>
              <a:buSzPts val="1400"/>
              <a:buFont typeface="Arial"/>
              <a:buNone/>
            </a:pPr>
            <a:r>
              <a:t/>
            </a:r>
            <a:endParaRPr/>
          </a:p>
          <a:p>
            <a:pPr indent="0" lvl="2" marL="914400" rtl="0" algn="l">
              <a:spcBef>
                <a:spcPts val="0"/>
              </a:spcBef>
              <a:spcAft>
                <a:spcPts val="0"/>
              </a:spcAft>
              <a:buClr>
                <a:srgbClr val="000000"/>
              </a:buClr>
              <a:buSzPts val="1400"/>
              <a:buFont typeface="Arial"/>
              <a:buNone/>
            </a:pPr>
            <a:r>
              <a:t/>
            </a:r>
            <a:endParaRPr/>
          </a:p>
          <a:p>
            <a:pPr indent="0" lvl="3" marL="1371600" rtl="0" algn="l">
              <a:spcBef>
                <a:spcPts val="0"/>
              </a:spcBef>
              <a:spcAft>
                <a:spcPts val="0"/>
              </a:spcAft>
              <a:buClr>
                <a:srgbClr val="000000"/>
              </a:buClr>
              <a:buSzPts val="1400"/>
              <a:buFont typeface="Arial"/>
              <a:buNone/>
            </a:pPr>
            <a:r>
              <a:t/>
            </a:r>
            <a:endParaRPr/>
          </a:p>
          <a:p>
            <a:pPr indent="0" lvl="4" marL="1828800" rtl="0" algn="l">
              <a:spcBef>
                <a:spcPts val="0"/>
              </a:spcBef>
              <a:spcAft>
                <a:spcPts val="0"/>
              </a:spcAft>
              <a:buClr>
                <a:srgbClr val="000000"/>
              </a:buClr>
              <a:buSzPts val="1400"/>
              <a:buFont typeface="Arial"/>
              <a:buNone/>
            </a:pPr>
            <a:r>
              <a:t/>
            </a:r>
            <a:endParaRPr/>
          </a:p>
          <a:p>
            <a:pPr indent="0" lvl="5" marL="2286000" rtl="0" algn="l">
              <a:spcBef>
                <a:spcPts val="0"/>
              </a:spcBef>
              <a:spcAft>
                <a:spcPts val="0"/>
              </a:spcAft>
              <a:buClr>
                <a:srgbClr val="000000"/>
              </a:buClr>
              <a:buSzPts val="1400"/>
              <a:buFont typeface="Arial"/>
              <a:buNone/>
            </a:pPr>
            <a:r>
              <a:t/>
            </a:r>
            <a:endParaRPr/>
          </a:p>
          <a:p>
            <a:pPr indent="0" lvl="6" marL="2743200" rtl="0" algn="l">
              <a:spcBef>
                <a:spcPts val="0"/>
              </a:spcBef>
              <a:spcAft>
                <a:spcPts val="0"/>
              </a:spcAft>
              <a:buClr>
                <a:srgbClr val="000000"/>
              </a:buClr>
              <a:buSzPts val="1400"/>
              <a:buFont typeface="Arial"/>
              <a:buNone/>
            </a:pPr>
            <a:r>
              <a:t/>
            </a:r>
            <a:endParaRPr/>
          </a:p>
          <a:p>
            <a:pPr indent="0" lvl="7" marL="3200400" rtl="0" algn="l">
              <a:spcBef>
                <a:spcPts val="0"/>
              </a:spcBef>
              <a:spcAft>
                <a:spcPts val="0"/>
              </a:spcAft>
              <a:buClr>
                <a:srgbClr val="000000"/>
              </a:buClr>
              <a:buSzPts val="1400"/>
              <a:buFont typeface="Arial"/>
              <a:buNone/>
            </a:pPr>
            <a:r>
              <a:t/>
            </a:r>
            <a:endParaRPr/>
          </a:p>
          <a:p>
            <a:pPr indent="0" lvl="8" marL="3657600" rtl="0" algn="l">
              <a:spcBef>
                <a:spcPts val="0"/>
              </a:spcBef>
              <a:spcAft>
                <a:spcPts val="0"/>
              </a:spcAft>
              <a:buClr>
                <a:srgbClr val="000000"/>
              </a:buClr>
              <a:buSzPts val="14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335" name="Google Shape;335;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6" name="Google Shape;336;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172389e083_0_46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342" name="Google Shape;342;g172389e083_0_4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3" name="Google Shape;343;g172389e083_0_46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e861fdbe82_0_130:notes"/>
          <p:cNvSpPr/>
          <p:nvPr>
            <p:ph idx="2" type="sldImg"/>
          </p:nvPr>
        </p:nvSpPr>
        <p:spPr>
          <a:xfrm>
            <a:off x="925718" y="685727"/>
            <a:ext cx="5006700" cy="34287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e861fdbe82_0_130:notes"/>
          <p:cNvSpPr txBox="1"/>
          <p:nvPr>
            <p:ph idx="1" type="body"/>
          </p:nvPr>
        </p:nvSpPr>
        <p:spPr>
          <a:xfrm>
            <a:off x="685801"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u="sng">
                <a:solidFill>
                  <a:schemeClr val="hlink"/>
                </a:solidFill>
                <a:hlinkClick r:id="rId2"/>
              </a:rPr>
              <a:t>https://www.youtube.com/watch?v=_oLPBnhOCjM</a:t>
            </a:r>
            <a:r>
              <a:rPr lang="en-GB"/>
              <a:t> </a:t>
            </a:r>
            <a:endParaRPr/>
          </a:p>
          <a:p>
            <a:pPr indent="0" lvl="0" marL="0" rtl="0" algn="l">
              <a:spcBef>
                <a:spcPts val="0"/>
              </a:spcBef>
              <a:spcAft>
                <a:spcPts val="0"/>
              </a:spcAft>
              <a:buNone/>
            </a:pPr>
            <a:r>
              <a:rPr lang="en-GB"/>
              <a:t>Total length 04min 01sec.</a:t>
            </a:r>
            <a:endParaRPr/>
          </a:p>
        </p:txBody>
      </p:sp>
      <p:sp>
        <p:nvSpPr>
          <p:cNvPr id="350" name="Google Shape;350;ge861fdbe82_0_130:notes"/>
          <p:cNvSpPr txBox="1"/>
          <p:nvPr>
            <p:ph idx="12" type="sldNum"/>
          </p:nvPr>
        </p:nvSpPr>
        <p:spPr>
          <a:xfrm>
            <a:off x="3884613"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e861fdbe82_0_5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
        <p:nvSpPr>
          <p:cNvPr id="356" name="Google Shape;356;ge861fdbe82_0_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7" name="Google Shape;357;ge861fdbe82_0_5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ead8200351_0_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ead8200351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84" name="Google Shape;384;gead8200351_0_19:notes"/>
          <p:cNvSpPr txBox="1"/>
          <p:nvPr>
            <p:ph idx="12" type="sldNum"/>
          </p:nvPr>
        </p:nvSpPr>
        <p:spPr>
          <a:xfrm>
            <a:off x="3884613"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400"/>
              <a:buFont typeface="Arial"/>
              <a:buNone/>
            </a:pPr>
            <a:r>
              <a:t/>
            </a:r>
            <a:endParaRPr/>
          </a:p>
          <a:p>
            <a:pPr indent="0" lvl="1" marL="457200" rtl="0" algn="l">
              <a:spcBef>
                <a:spcPts val="0"/>
              </a:spcBef>
              <a:spcAft>
                <a:spcPts val="0"/>
              </a:spcAft>
              <a:buClr>
                <a:srgbClr val="000000"/>
              </a:buClr>
              <a:buSzPts val="1400"/>
              <a:buFont typeface="Arial"/>
              <a:buNone/>
            </a:pPr>
            <a:r>
              <a:t/>
            </a:r>
            <a:endParaRPr/>
          </a:p>
          <a:p>
            <a:pPr indent="0" lvl="2" marL="914400" rtl="0" algn="l">
              <a:spcBef>
                <a:spcPts val="0"/>
              </a:spcBef>
              <a:spcAft>
                <a:spcPts val="0"/>
              </a:spcAft>
              <a:buClr>
                <a:srgbClr val="000000"/>
              </a:buClr>
              <a:buSzPts val="1400"/>
              <a:buFont typeface="Arial"/>
              <a:buNone/>
            </a:pPr>
            <a:r>
              <a:t/>
            </a:r>
            <a:endParaRPr/>
          </a:p>
          <a:p>
            <a:pPr indent="0" lvl="3" marL="1371600" rtl="0" algn="l">
              <a:spcBef>
                <a:spcPts val="0"/>
              </a:spcBef>
              <a:spcAft>
                <a:spcPts val="0"/>
              </a:spcAft>
              <a:buClr>
                <a:srgbClr val="000000"/>
              </a:buClr>
              <a:buSzPts val="1400"/>
              <a:buFont typeface="Arial"/>
              <a:buNone/>
            </a:pPr>
            <a:r>
              <a:t/>
            </a:r>
            <a:endParaRPr/>
          </a:p>
          <a:p>
            <a:pPr indent="0" lvl="4" marL="1828800" rtl="0" algn="l">
              <a:spcBef>
                <a:spcPts val="0"/>
              </a:spcBef>
              <a:spcAft>
                <a:spcPts val="0"/>
              </a:spcAft>
              <a:buClr>
                <a:srgbClr val="000000"/>
              </a:buClr>
              <a:buSzPts val="1400"/>
              <a:buFont typeface="Arial"/>
              <a:buNone/>
            </a:pPr>
            <a:r>
              <a:t/>
            </a:r>
            <a:endParaRPr/>
          </a:p>
          <a:p>
            <a:pPr indent="0" lvl="5" marL="2286000" rtl="0" algn="l">
              <a:spcBef>
                <a:spcPts val="0"/>
              </a:spcBef>
              <a:spcAft>
                <a:spcPts val="0"/>
              </a:spcAft>
              <a:buClr>
                <a:srgbClr val="000000"/>
              </a:buClr>
              <a:buSzPts val="1400"/>
              <a:buFont typeface="Arial"/>
              <a:buNone/>
            </a:pPr>
            <a:r>
              <a:t/>
            </a:r>
            <a:endParaRPr/>
          </a:p>
          <a:p>
            <a:pPr indent="0" lvl="6" marL="2743200" rtl="0" algn="l">
              <a:spcBef>
                <a:spcPts val="0"/>
              </a:spcBef>
              <a:spcAft>
                <a:spcPts val="0"/>
              </a:spcAft>
              <a:buClr>
                <a:srgbClr val="000000"/>
              </a:buClr>
              <a:buSzPts val="1400"/>
              <a:buFont typeface="Arial"/>
              <a:buNone/>
            </a:pPr>
            <a:r>
              <a:t/>
            </a:r>
            <a:endParaRPr/>
          </a:p>
          <a:p>
            <a:pPr indent="0" lvl="7" marL="3200400" rtl="0" algn="l">
              <a:spcBef>
                <a:spcPts val="0"/>
              </a:spcBef>
              <a:spcAft>
                <a:spcPts val="0"/>
              </a:spcAft>
              <a:buClr>
                <a:srgbClr val="000000"/>
              </a:buClr>
              <a:buSzPts val="1400"/>
              <a:buFont typeface="Arial"/>
              <a:buNone/>
            </a:pPr>
            <a:r>
              <a:t/>
            </a:r>
            <a:endParaRPr/>
          </a:p>
          <a:p>
            <a:pPr indent="0" lvl="8" marL="3657600" rtl="0" algn="l">
              <a:spcBef>
                <a:spcPts val="0"/>
              </a:spcBef>
              <a:spcAft>
                <a:spcPts val="0"/>
              </a:spcAft>
              <a:buClr>
                <a:srgbClr val="000000"/>
              </a:buClr>
              <a:buSzPts val="1400"/>
              <a:buFont typeface="Arial"/>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95" name="Google Shape;395;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ead8200351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02" name="Google Shape;402;gead8200351_0_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3e33262f443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3e33262f44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14" name="Google Shape;414;g3e33262f443_0_0:notes"/>
          <p:cNvSpPr txBox="1"/>
          <p:nvPr>
            <p:ph idx="12" type="sldNum"/>
          </p:nvPr>
        </p:nvSpPr>
        <p:spPr>
          <a:xfrm>
            <a:off x="3884613" y="8685213"/>
            <a:ext cx="2971800" cy="4572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Clr>
                <a:srgbClr val="000000"/>
              </a:buClr>
              <a:buSzPts val="1400"/>
              <a:buFont typeface="Arial"/>
              <a:buNone/>
            </a:pPr>
            <a:r>
              <a:t/>
            </a:r>
            <a:endParaRPr/>
          </a:p>
          <a:p>
            <a:pPr indent="0" lvl="1" marL="457200" rtl="0" algn="l">
              <a:spcBef>
                <a:spcPts val="0"/>
              </a:spcBef>
              <a:spcAft>
                <a:spcPts val="0"/>
              </a:spcAft>
              <a:buClr>
                <a:srgbClr val="000000"/>
              </a:buClr>
              <a:buSzPts val="1400"/>
              <a:buFont typeface="Arial"/>
              <a:buNone/>
            </a:pPr>
            <a:r>
              <a:t/>
            </a:r>
            <a:endParaRPr/>
          </a:p>
          <a:p>
            <a:pPr indent="0" lvl="2" marL="914400" rtl="0" algn="l">
              <a:spcBef>
                <a:spcPts val="0"/>
              </a:spcBef>
              <a:spcAft>
                <a:spcPts val="0"/>
              </a:spcAft>
              <a:buClr>
                <a:srgbClr val="000000"/>
              </a:buClr>
              <a:buSzPts val="1400"/>
              <a:buFont typeface="Arial"/>
              <a:buNone/>
            </a:pPr>
            <a:r>
              <a:t/>
            </a:r>
            <a:endParaRPr/>
          </a:p>
          <a:p>
            <a:pPr indent="0" lvl="3" marL="1371600" rtl="0" algn="l">
              <a:spcBef>
                <a:spcPts val="0"/>
              </a:spcBef>
              <a:spcAft>
                <a:spcPts val="0"/>
              </a:spcAft>
              <a:buClr>
                <a:srgbClr val="000000"/>
              </a:buClr>
              <a:buSzPts val="1400"/>
              <a:buFont typeface="Arial"/>
              <a:buNone/>
            </a:pPr>
            <a:r>
              <a:t/>
            </a:r>
            <a:endParaRPr/>
          </a:p>
          <a:p>
            <a:pPr indent="0" lvl="4" marL="1828800" rtl="0" algn="l">
              <a:spcBef>
                <a:spcPts val="0"/>
              </a:spcBef>
              <a:spcAft>
                <a:spcPts val="0"/>
              </a:spcAft>
              <a:buClr>
                <a:srgbClr val="000000"/>
              </a:buClr>
              <a:buSzPts val="1400"/>
              <a:buFont typeface="Arial"/>
              <a:buNone/>
            </a:pPr>
            <a:r>
              <a:t/>
            </a:r>
            <a:endParaRPr/>
          </a:p>
          <a:p>
            <a:pPr indent="0" lvl="5" marL="2286000" rtl="0" algn="l">
              <a:spcBef>
                <a:spcPts val="0"/>
              </a:spcBef>
              <a:spcAft>
                <a:spcPts val="0"/>
              </a:spcAft>
              <a:buClr>
                <a:srgbClr val="000000"/>
              </a:buClr>
              <a:buSzPts val="1400"/>
              <a:buFont typeface="Arial"/>
              <a:buNone/>
            </a:pPr>
            <a:r>
              <a:t/>
            </a:r>
            <a:endParaRPr/>
          </a:p>
          <a:p>
            <a:pPr indent="0" lvl="6" marL="2743200" rtl="0" algn="l">
              <a:spcBef>
                <a:spcPts val="0"/>
              </a:spcBef>
              <a:spcAft>
                <a:spcPts val="0"/>
              </a:spcAft>
              <a:buClr>
                <a:srgbClr val="000000"/>
              </a:buClr>
              <a:buSzPts val="1400"/>
              <a:buFont typeface="Arial"/>
              <a:buNone/>
            </a:pPr>
            <a:r>
              <a:t/>
            </a:r>
            <a:endParaRPr/>
          </a:p>
          <a:p>
            <a:pPr indent="0" lvl="7" marL="3200400" rtl="0" algn="l">
              <a:spcBef>
                <a:spcPts val="0"/>
              </a:spcBef>
              <a:spcAft>
                <a:spcPts val="0"/>
              </a:spcAft>
              <a:buClr>
                <a:srgbClr val="000000"/>
              </a:buClr>
              <a:buSzPts val="1400"/>
              <a:buFont typeface="Arial"/>
              <a:buNone/>
            </a:pPr>
            <a:r>
              <a:t/>
            </a:r>
            <a:endParaRPr/>
          </a:p>
          <a:p>
            <a:pPr indent="0" lvl="8" marL="3657600" rtl="0" algn="l">
              <a:spcBef>
                <a:spcPts val="0"/>
              </a:spcBef>
              <a:spcAft>
                <a:spcPts val="0"/>
              </a:spcAft>
              <a:buClr>
                <a:srgbClr val="000000"/>
              </a:buClr>
              <a:buSzPts val="14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3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r>
              <a:rPr lang="en-GB"/>
              <a:t> </a:t>
            </a:r>
            <a:endParaRPr b="0" i="0" sz="1200" u="none" cap="none" strike="noStrike">
              <a:solidFill>
                <a:schemeClr val="dk1"/>
              </a:solidFill>
              <a:latin typeface="Arial"/>
              <a:ea typeface="Arial"/>
              <a:cs typeface="Arial"/>
              <a:sym typeface="Arial"/>
            </a:endParaRPr>
          </a:p>
        </p:txBody>
      </p:sp>
      <p:sp>
        <p:nvSpPr>
          <p:cNvPr id="420" name="Google Shape;420;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21" name="Google Shape;421;p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sp>
        <p:nvSpPr>
          <p:cNvPr id="13" name="Google Shape;13;p2"/>
          <p:cNvSpPr txBox="1"/>
          <p:nvPr>
            <p:ph type="ctrTitle"/>
          </p:nvPr>
        </p:nvSpPr>
        <p:spPr>
          <a:xfrm>
            <a:off x="685800" y="2130425"/>
            <a:ext cx="7772400" cy="1470025"/>
          </a:xfrm>
          <a:prstGeom prst="rect">
            <a:avLst/>
          </a:prstGeom>
          <a:solidFill>
            <a:schemeClr val="dk1"/>
          </a:solid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a:lvl1pPr>
            <a:lvl2pPr indent="-88900" lvl="1" marL="0" marR="0" rtl="0" algn="ctr">
              <a:spcBef>
                <a:spcPts val="0"/>
              </a:spcBef>
              <a:spcAft>
                <a:spcPts val="0"/>
              </a:spcAft>
              <a:buSzPts val="1400"/>
              <a:buChar char="○"/>
              <a:defRPr/>
            </a:lvl2pPr>
            <a:lvl3pPr indent="-88900" lvl="2" marL="0" marR="0" rtl="0" algn="ctr">
              <a:spcBef>
                <a:spcPts val="0"/>
              </a:spcBef>
              <a:spcAft>
                <a:spcPts val="0"/>
              </a:spcAft>
              <a:buSzPts val="1400"/>
              <a:buChar char="■"/>
              <a:defRPr/>
            </a:lvl3pPr>
            <a:lvl4pPr indent="-88900" lvl="3" marL="0" marR="0" rtl="0" algn="ctr">
              <a:spcBef>
                <a:spcPts val="0"/>
              </a:spcBef>
              <a:spcAft>
                <a:spcPts val="0"/>
              </a:spcAft>
              <a:buSzPts val="1400"/>
              <a:buChar char="●"/>
              <a:defRPr/>
            </a:lvl4pPr>
            <a:lvl5pPr indent="-88900" lvl="4" marL="0" marR="0" rtl="0" algn="ctr">
              <a:spcBef>
                <a:spcPts val="0"/>
              </a:spcBef>
              <a:spcAft>
                <a:spcPts val="0"/>
              </a:spcAft>
              <a:buSzPts val="1400"/>
              <a:buChar char="○"/>
              <a:defRPr/>
            </a:lvl5pPr>
            <a:lvl6pPr indent="-88900" lvl="5" marL="457200" marR="0" rtl="0" algn="ctr">
              <a:spcBef>
                <a:spcPts val="0"/>
              </a:spcBef>
              <a:spcAft>
                <a:spcPts val="0"/>
              </a:spcAft>
              <a:buSzPts val="1400"/>
              <a:buChar char="■"/>
              <a:defRPr/>
            </a:lvl6pPr>
            <a:lvl7pPr indent="-88900" lvl="6" marL="914400" marR="0" rtl="0" algn="ctr">
              <a:spcBef>
                <a:spcPts val="0"/>
              </a:spcBef>
              <a:spcAft>
                <a:spcPts val="0"/>
              </a:spcAft>
              <a:buSzPts val="1400"/>
              <a:buChar char="●"/>
              <a:defRPr/>
            </a:lvl7pPr>
            <a:lvl8pPr indent="-88900" lvl="7" marL="1371600" marR="0" rtl="0" algn="ctr">
              <a:spcBef>
                <a:spcPts val="0"/>
              </a:spcBef>
              <a:spcAft>
                <a:spcPts val="0"/>
              </a:spcAft>
              <a:buSzPts val="1400"/>
              <a:buChar char="○"/>
              <a:defRPr/>
            </a:lvl8pPr>
            <a:lvl9pPr indent="-88900" lvl="8" marL="1828800" marR="0" rtl="0" algn="ctr">
              <a:spcBef>
                <a:spcPts val="0"/>
              </a:spcBef>
              <a:spcAft>
                <a:spcPts val="0"/>
              </a:spcAft>
              <a:buSzPts val="1400"/>
              <a:buChar char="■"/>
              <a:defRPr/>
            </a:lvl9pPr>
          </a:lstStyle>
          <a:p/>
        </p:txBody>
      </p:sp>
      <p:sp>
        <p:nvSpPr>
          <p:cNvPr id="14" name="Google Shape;14;p2"/>
          <p:cNvSpPr txBox="1"/>
          <p:nvPr>
            <p:ph idx="1" type="subTitle"/>
          </p:nvPr>
        </p:nvSpPr>
        <p:spPr>
          <a:xfrm>
            <a:off x="1371600" y="3886200"/>
            <a:ext cx="6400800" cy="1752600"/>
          </a:xfrm>
          <a:prstGeom prst="rect">
            <a:avLst/>
          </a:prstGeom>
          <a:noFill/>
          <a:ln>
            <a:noFill/>
          </a:ln>
        </p:spPr>
        <p:txBody>
          <a:bodyPr anchorCtr="0" anchor="t" bIns="91425" lIns="91425" spcFirstLastPara="1" rIns="91425" wrap="square" tIns="91425">
            <a:noAutofit/>
          </a:bodyPr>
          <a:lstStyle>
            <a:lvl1pPr indent="0" lvl="0" marL="0" marR="0" rtl="0" algn="ctr">
              <a:spcBef>
                <a:spcPts val="640"/>
              </a:spcBef>
              <a:spcAft>
                <a:spcPts val="0"/>
              </a:spcAft>
              <a:buClr>
                <a:schemeClr val="dk1"/>
              </a:buClr>
              <a:buSzPts val="1400"/>
              <a:buFont typeface="Arial"/>
              <a:buNone/>
              <a:defRPr/>
            </a:lvl1pPr>
            <a:lvl2pPr indent="0" lvl="1" marL="457200" marR="0" rtl="0" algn="ctr">
              <a:spcBef>
                <a:spcPts val="560"/>
              </a:spcBef>
              <a:spcAft>
                <a:spcPts val="0"/>
              </a:spcAft>
              <a:buClr>
                <a:schemeClr val="dk1"/>
              </a:buClr>
              <a:buSzPts val="1400"/>
              <a:buFont typeface="Arial"/>
              <a:buNone/>
              <a:defRPr/>
            </a:lvl2pPr>
            <a:lvl3pPr indent="0" lvl="2" marL="914400" marR="0" rtl="0" algn="ctr">
              <a:spcBef>
                <a:spcPts val="480"/>
              </a:spcBef>
              <a:spcAft>
                <a:spcPts val="0"/>
              </a:spcAft>
              <a:buClr>
                <a:schemeClr val="dk1"/>
              </a:buClr>
              <a:buSzPts val="1400"/>
              <a:buFont typeface="Arial"/>
              <a:buNone/>
              <a:defRPr/>
            </a:lvl3pPr>
            <a:lvl4pPr indent="0" lvl="3" marL="1371600" marR="0" rtl="0" algn="ctr">
              <a:spcBef>
                <a:spcPts val="400"/>
              </a:spcBef>
              <a:spcAft>
                <a:spcPts val="0"/>
              </a:spcAft>
              <a:buClr>
                <a:schemeClr val="dk1"/>
              </a:buClr>
              <a:buSzPts val="1400"/>
              <a:buFont typeface="Arial"/>
              <a:buNone/>
              <a:defRPr/>
            </a:lvl4pPr>
            <a:lvl5pPr indent="0" lvl="4" marL="1828800" marR="0" rtl="0" algn="ctr">
              <a:spcBef>
                <a:spcPts val="400"/>
              </a:spcBef>
              <a:spcAft>
                <a:spcPts val="0"/>
              </a:spcAft>
              <a:buClr>
                <a:schemeClr val="dk1"/>
              </a:buClr>
              <a:buSzPts val="1400"/>
              <a:buFont typeface="Arial"/>
              <a:buNone/>
              <a:defRPr/>
            </a:lvl5pPr>
            <a:lvl6pPr indent="0" lvl="5" marL="2286000" marR="0" rtl="0" algn="ctr">
              <a:spcBef>
                <a:spcPts val="400"/>
              </a:spcBef>
              <a:spcAft>
                <a:spcPts val="0"/>
              </a:spcAft>
              <a:buClr>
                <a:schemeClr val="dk1"/>
              </a:buClr>
              <a:buSzPts val="1400"/>
              <a:buFont typeface="Arial"/>
              <a:buNone/>
              <a:defRPr/>
            </a:lvl6pPr>
            <a:lvl7pPr indent="0" lvl="6" marL="2743200" marR="0" rtl="0" algn="ctr">
              <a:spcBef>
                <a:spcPts val="400"/>
              </a:spcBef>
              <a:spcAft>
                <a:spcPts val="0"/>
              </a:spcAft>
              <a:buClr>
                <a:schemeClr val="dk1"/>
              </a:buClr>
              <a:buSzPts val="1400"/>
              <a:buFont typeface="Arial"/>
              <a:buNone/>
              <a:defRPr/>
            </a:lvl7pPr>
            <a:lvl8pPr indent="0" lvl="7" marL="3200400" marR="0" rtl="0" algn="ctr">
              <a:spcBef>
                <a:spcPts val="400"/>
              </a:spcBef>
              <a:spcAft>
                <a:spcPts val="0"/>
              </a:spcAft>
              <a:buClr>
                <a:schemeClr val="dk1"/>
              </a:buClr>
              <a:buSzPts val="1400"/>
              <a:buFont typeface="Arial"/>
              <a:buNone/>
              <a:defRPr/>
            </a:lvl8pPr>
            <a:lvl9pPr indent="0" lvl="8" marL="3657600" marR="0" rtl="0" algn="ctr">
              <a:spcBef>
                <a:spcPts val="400"/>
              </a:spcBef>
              <a:spcAft>
                <a:spcPts val="0"/>
              </a:spcAft>
              <a:buClr>
                <a:schemeClr val="dk1"/>
              </a:buClr>
              <a:buSzPts val="1400"/>
              <a:buFont typeface="Arial"/>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3"/>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17" name="Google Shape;17;p3"/>
          <p:cNvSpPr txBox="1"/>
          <p:nvPr>
            <p:ph idx="1" type="body"/>
          </p:nvPr>
        </p:nvSpPr>
        <p:spPr>
          <a:xfrm>
            <a:off x="250825" y="1484313"/>
            <a:ext cx="8642350" cy="5040312"/>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 name="Shape 18"/>
        <p:cNvGrpSpPr/>
        <p:nvPr/>
      </p:nvGrpSpPr>
      <p:grpSpPr>
        <a:xfrm>
          <a:off x="0" y="0"/>
          <a:ext cx="0" cy="0"/>
          <a:chOff x="0" y="0"/>
          <a:chExt cx="0" cy="0"/>
        </a:xfrm>
      </p:grpSpPr>
      <p:sp>
        <p:nvSpPr>
          <p:cNvPr id="19" name="Google Shape;19;p4"/>
          <p:cNvSpPr txBox="1"/>
          <p:nvPr>
            <p:ph type="title"/>
          </p:nvPr>
        </p:nvSpPr>
        <p:spPr>
          <a:xfrm>
            <a:off x="722313" y="4406900"/>
            <a:ext cx="7772400" cy="1362075"/>
          </a:xfrm>
          <a:prstGeom prst="rect">
            <a:avLst/>
          </a:prstGeom>
          <a:solidFill>
            <a:schemeClr val="dk1"/>
          </a:solidFill>
          <a:ln>
            <a:noFill/>
          </a:ln>
        </p:spPr>
        <p:txBody>
          <a:bodyPr anchorCtr="0" anchor="t" bIns="91425" lIns="91425" spcFirstLastPara="1" rIns="91425" wrap="square" tIns="91425">
            <a:noAutofit/>
          </a:bodyPr>
          <a:lstStyle>
            <a:lvl1pPr lvl="0" rtl="0" algn="l">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0" name="Google Shape;20;p4"/>
          <p:cNvSpPr txBox="1"/>
          <p:nvPr>
            <p:ph idx="1" type="body"/>
          </p:nvPr>
        </p:nvSpPr>
        <p:spPr>
          <a:xfrm>
            <a:off x="722313" y="2906713"/>
            <a:ext cx="7772400" cy="1500187"/>
          </a:xfrm>
          <a:prstGeom prst="rect">
            <a:avLst/>
          </a:prstGeom>
          <a:noFill/>
          <a:ln>
            <a:noFill/>
          </a:ln>
        </p:spPr>
        <p:txBody>
          <a:bodyPr anchorCtr="0" anchor="b" bIns="91425" lIns="91425" spcFirstLastPara="1" rIns="91425" wrap="square" tIns="91425">
            <a:noAutofit/>
          </a:bodyPr>
          <a:lstStyle>
            <a:lvl1pPr indent="-228600" lvl="0" marL="457200" rtl="0">
              <a:spcBef>
                <a:spcPts val="640"/>
              </a:spcBef>
              <a:spcAft>
                <a:spcPts val="0"/>
              </a:spcAft>
              <a:buSzPts val="1400"/>
              <a:buFont typeface="Arial"/>
              <a:buNone/>
              <a:defRPr/>
            </a:lvl1pPr>
            <a:lvl2pPr indent="-228600" lvl="1" marL="914400" rtl="0">
              <a:spcBef>
                <a:spcPts val="560"/>
              </a:spcBef>
              <a:spcAft>
                <a:spcPts val="0"/>
              </a:spcAft>
              <a:buSzPts val="1400"/>
              <a:buFont typeface="Arial"/>
              <a:buNone/>
              <a:defRPr/>
            </a:lvl2pPr>
            <a:lvl3pPr indent="-228600" lvl="2" marL="1371600" rtl="0">
              <a:spcBef>
                <a:spcPts val="48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1" name="Shape 21"/>
        <p:cNvGrpSpPr/>
        <p:nvPr/>
      </p:nvGrpSpPr>
      <p:grpSpPr>
        <a:xfrm>
          <a:off x="0" y="0"/>
          <a:ext cx="0" cy="0"/>
          <a:chOff x="0" y="0"/>
          <a:chExt cx="0" cy="0"/>
        </a:xfrm>
      </p:grpSpPr>
      <p:sp>
        <p:nvSpPr>
          <p:cNvPr id="22" name="Google Shape;22;p5"/>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23" name="Google Shape;23;p5"/>
          <p:cNvSpPr txBox="1"/>
          <p:nvPr>
            <p:ph idx="1" type="body"/>
          </p:nvPr>
        </p:nvSpPr>
        <p:spPr>
          <a:xfrm>
            <a:off x="250825" y="1484313"/>
            <a:ext cx="4244975" cy="5040312"/>
          </a:xfrm>
          <a:prstGeom prst="rect">
            <a:avLst/>
          </a:prstGeom>
          <a:noFill/>
          <a:ln>
            <a:noFill/>
          </a:ln>
        </p:spPr>
        <p:txBody>
          <a:bodyPr anchorCtr="0" anchor="t" bIns="91425" lIns="91425" spcFirstLastPara="1" rIns="91425" wrap="square" tIns="91425">
            <a:noAutofit/>
          </a:bodyPr>
          <a:lstStyle>
            <a:lvl1pPr indent="-317500" lvl="0" marL="457200" rtl="0">
              <a:spcBef>
                <a:spcPts val="640"/>
              </a:spcBef>
              <a:spcAft>
                <a:spcPts val="0"/>
              </a:spcAft>
              <a:buSzPts val="1400"/>
              <a:buChar char="•"/>
              <a:defRPr/>
            </a:lvl1pPr>
            <a:lvl2pPr indent="-317500" lvl="1" marL="914400" rtl="0">
              <a:spcBef>
                <a:spcPts val="560"/>
              </a:spcBef>
              <a:spcAft>
                <a:spcPts val="0"/>
              </a:spcAft>
              <a:buSzPts val="1400"/>
              <a:buChar char="–"/>
              <a:defRPr/>
            </a:lvl2pPr>
            <a:lvl3pPr indent="-317500" lvl="2" marL="1371600" rtl="0">
              <a:spcBef>
                <a:spcPts val="48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24" name="Google Shape;24;p5"/>
          <p:cNvSpPr txBox="1"/>
          <p:nvPr>
            <p:ph idx="2" type="body"/>
          </p:nvPr>
        </p:nvSpPr>
        <p:spPr>
          <a:xfrm>
            <a:off x="4648200" y="1484313"/>
            <a:ext cx="4244975" cy="5040312"/>
          </a:xfrm>
          <a:prstGeom prst="rect">
            <a:avLst/>
          </a:prstGeom>
          <a:noFill/>
          <a:ln>
            <a:noFill/>
          </a:ln>
        </p:spPr>
        <p:txBody>
          <a:bodyPr anchorCtr="0" anchor="t" bIns="91425" lIns="91425" spcFirstLastPara="1" rIns="91425" wrap="square" tIns="91425">
            <a:noAutofit/>
          </a:bodyPr>
          <a:lstStyle>
            <a:lvl1pPr indent="-317500" lvl="0" marL="457200" rtl="0">
              <a:spcBef>
                <a:spcPts val="640"/>
              </a:spcBef>
              <a:spcAft>
                <a:spcPts val="0"/>
              </a:spcAft>
              <a:buSzPts val="1400"/>
              <a:buChar char="•"/>
              <a:defRPr/>
            </a:lvl1pPr>
            <a:lvl2pPr indent="-317500" lvl="1" marL="914400" rtl="0">
              <a:spcBef>
                <a:spcPts val="560"/>
              </a:spcBef>
              <a:spcAft>
                <a:spcPts val="0"/>
              </a:spcAft>
              <a:buSzPts val="1400"/>
              <a:buChar char="–"/>
              <a:defRPr/>
            </a:lvl2pPr>
            <a:lvl3pPr indent="-317500" lvl="2" marL="1371600" rtl="0">
              <a:spcBef>
                <a:spcPts val="48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5" name="Shape 25"/>
        <p:cNvGrpSpPr/>
        <p:nvPr/>
      </p:nvGrpSpPr>
      <p:grpSpPr>
        <a:xfrm>
          <a:off x="0" y="0"/>
          <a:ext cx="0" cy="0"/>
          <a:chOff x="0" y="0"/>
          <a:chExt cx="0" cy="0"/>
        </a:xfrm>
      </p:grpSpPr>
      <p:sp>
        <p:nvSpPr>
          <p:cNvPr id="26" name="Google Shape;26;p6"/>
          <p:cNvSpPr txBox="1"/>
          <p:nvPr>
            <p:ph type="title"/>
          </p:nvPr>
        </p:nvSpPr>
        <p:spPr>
          <a:xfrm>
            <a:off x="457200" y="274638"/>
            <a:ext cx="8229600" cy="1143000"/>
          </a:xfrm>
          <a:prstGeom prst="rect">
            <a:avLst/>
          </a:prstGeom>
          <a:solidFill>
            <a:schemeClr val="dk1"/>
          </a:solidFill>
          <a:ln>
            <a:noFill/>
          </a:ln>
        </p:spPr>
        <p:txBody>
          <a:bodyPr anchorCtr="0" anchor="ctr" bIns="91425" lIns="91425" spcFirstLastPara="1" rIns="91425" wrap="square" tIns="91425">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27" name="Google Shape;27;p6"/>
          <p:cNvSpPr txBox="1"/>
          <p:nvPr>
            <p:ph idx="1" type="body"/>
          </p:nvPr>
        </p:nvSpPr>
        <p:spPr>
          <a:xfrm>
            <a:off x="457200" y="1535113"/>
            <a:ext cx="4040188" cy="639762"/>
          </a:xfrm>
          <a:prstGeom prst="rect">
            <a:avLst/>
          </a:prstGeom>
          <a:noFill/>
          <a:ln>
            <a:noFill/>
          </a:ln>
        </p:spPr>
        <p:txBody>
          <a:bodyPr anchorCtr="0" anchor="b" bIns="91425" lIns="91425" spcFirstLastPara="1" rIns="91425" wrap="square" tIns="91425">
            <a:noAutofit/>
          </a:bodyPr>
          <a:lstStyle>
            <a:lvl1pPr indent="-228600" lvl="0" marL="457200" rtl="0">
              <a:spcBef>
                <a:spcPts val="640"/>
              </a:spcBef>
              <a:spcAft>
                <a:spcPts val="0"/>
              </a:spcAft>
              <a:buSzPts val="1400"/>
              <a:buFont typeface="Arial"/>
              <a:buNone/>
              <a:defRPr/>
            </a:lvl1pPr>
            <a:lvl2pPr indent="-228600" lvl="1" marL="914400" rtl="0">
              <a:spcBef>
                <a:spcPts val="560"/>
              </a:spcBef>
              <a:spcAft>
                <a:spcPts val="0"/>
              </a:spcAft>
              <a:buSzPts val="1400"/>
              <a:buFont typeface="Arial"/>
              <a:buNone/>
              <a:defRPr/>
            </a:lvl2pPr>
            <a:lvl3pPr indent="-228600" lvl="2" marL="1371600" rtl="0">
              <a:spcBef>
                <a:spcPts val="48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
        <p:nvSpPr>
          <p:cNvPr id="28" name="Google Shape;28;p6"/>
          <p:cNvSpPr txBox="1"/>
          <p:nvPr>
            <p:ph idx="2" type="body"/>
          </p:nvPr>
        </p:nvSpPr>
        <p:spPr>
          <a:xfrm>
            <a:off x="457200" y="2174875"/>
            <a:ext cx="4040188" cy="3951288"/>
          </a:xfrm>
          <a:prstGeom prst="rect">
            <a:avLst/>
          </a:prstGeom>
          <a:noFill/>
          <a:ln>
            <a:noFill/>
          </a:ln>
        </p:spPr>
        <p:txBody>
          <a:bodyPr anchorCtr="0" anchor="t" bIns="91425" lIns="91425" spcFirstLastPara="1" rIns="91425" wrap="square" tIns="91425">
            <a:noAutofit/>
          </a:bodyPr>
          <a:lstStyle>
            <a:lvl1pPr indent="-317500" lvl="0" marL="457200" rtl="0">
              <a:spcBef>
                <a:spcPts val="640"/>
              </a:spcBef>
              <a:spcAft>
                <a:spcPts val="0"/>
              </a:spcAft>
              <a:buSzPts val="1400"/>
              <a:buChar char="•"/>
              <a:defRPr/>
            </a:lvl1pPr>
            <a:lvl2pPr indent="-317500" lvl="1" marL="914400" rtl="0">
              <a:spcBef>
                <a:spcPts val="560"/>
              </a:spcBef>
              <a:spcAft>
                <a:spcPts val="0"/>
              </a:spcAft>
              <a:buSzPts val="1400"/>
              <a:buChar char="–"/>
              <a:defRPr/>
            </a:lvl2pPr>
            <a:lvl3pPr indent="-317500" lvl="2" marL="1371600" rtl="0">
              <a:spcBef>
                <a:spcPts val="48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29" name="Google Shape;29;p6"/>
          <p:cNvSpPr txBox="1"/>
          <p:nvPr>
            <p:ph idx="3" type="body"/>
          </p:nvPr>
        </p:nvSpPr>
        <p:spPr>
          <a:xfrm>
            <a:off x="4645025" y="1535113"/>
            <a:ext cx="4041775" cy="639762"/>
          </a:xfrm>
          <a:prstGeom prst="rect">
            <a:avLst/>
          </a:prstGeom>
          <a:noFill/>
          <a:ln>
            <a:noFill/>
          </a:ln>
        </p:spPr>
        <p:txBody>
          <a:bodyPr anchorCtr="0" anchor="b" bIns="91425" lIns="91425" spcFirstLastPara="1" rIns="91425" wrap="square" tIns="91425">
            <a:noAutofit/>
          </a:bodyPr>
          <a:lstStyle>
            <a:lvl1pPr indent="-228600" lvl="0" marL="457200" rtl="0">
              <a:spcBef>
                <a:spcPts val="640"/>
              </a:spcBef>
              <a:spcAft>
                <a:spcPts val="0"/>
              </a:spcAft>
              <a:buSzPts val="1400"/>
              <a:buFont typeface="Arial"/>
              <a:buNone/>
              <a:defRPr/>
            </a:lvl1pPr>
            <a:lvl2pPr indent="-228600" lvl="1" marL="914400" rtl="0">
              <a:spcBef>
                <a:spcPts val="560"/>
              </a:spcBef>
              <a:spcAft>
                <a:spcPts val="0"/>
              </a:spcAft>
              <a:buSzPts val="1400"/>
              <a:buFont typeface="Arial"/>
              <a:buNone/>
              <a:defRPr/>
            </a:lvl2pPr>
            <a:lvl3pPr indent="-228600" lvl="2" marL="1371600" rtl="0">
              <a:spcBef>
                <a:spcPts val="48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
        <p:nvSpPr>
          <p:cNvPr id="30" name="Google Shape;30;p6"/>
          <p:cNvSpPr txBox="1"/>
          <p:nvPr>
            <p:ph idx="4" type="body"/>
          </p:nvPr>
        </p:nvSpPr>
        <p:spPr>
          <a:xfrm>
            <a:off x="4645025" y="2174875"/>
            <a:ext cx="4041775" cy="3951288"/>
          </a:xfrm>
          <a:prstGeom prst="rect">
            <a:avLst/>
          </a:prstGeom>
          <a:noFill/>
          <a:ln>
            <a:noFill/>
          </a:ln>
        </p:spPr>
        <p:txBody>
          <a:bodyPr anchorCtr="0" anchor="t" bIns="91425" lIns="91425" spcFirstLastPara="1" rIns="91425" wrap="square" tIns="91425">
            <a:noAutofit/>
          </a:bodyPr>
          <a:lstStyle>
            <a:lvl1pPr indent="-317500" lvl="0" marL="457200" rtl="0">
              <a:spcBef>
                <a:spcPts val="640"/>
              </a:spcBef>
              <a:spcAft>
                <a:spcPts val="0"/>
              </a:spcAft>
              <a:buSzPts val="1400"/>
              <a:buChar char="•"/>
              <a:defRPr/>
            </a:lvl1pPr>
            <a:lvl2pPr indent="-317500" lvl="1" marL="914400" rtl="0">
              <a:spcBef>
                <a:spcPts val="560"/>
              </a:spcBef>
              <a:spcAft>
                <a:spcPts val="0"/>
              </a:spcAft>
              <a:buSzPts val="1400"/>
              <a:buChar char="–"/>
              <a:defRPr/>
            </a:lvl2pPr>
            <a:lvl3pPr indent="-317500" lvl="2" marL="1371600" rtl="0">
              <a:spcBef>
                <a:spcPts val="48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7"/>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3" name="Shape 33"/>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4" name="Shape 34"/>
        <p:cNvGrpSpPr/>
        <p:nvPr/>
      </p:nvGrpSpPr>
      <p:grpSpPr>
        <a:xfrm>
          <a:off x="0" y="0"/>
          <a:ext cx="0" cy="0"/>
          <a:chOff x="0" y="0"/>
          <a:chExt cx="0" cy="0"/>
        </a:xfrm>
      </p:grpSpPr>
      <p:sp>
        <p:nvSpPr>
          <p:cNvPr id="35" name="Google Shape;35;p9"/>
          <p:cNvSpPr txBox="1"/>
          <p:nvPr>
            <p:ph type="title"/>
          </p:nvPr>
        </p:nvSpPr>
        <p:spPr>
          <a:xfrm>
            <a:off x="457200" y="273050"/>
            <a:ext cx="3008313" cy="1162050"/>
          </a:xfrm>
          <a:prstGeom prst="rect">
            <a:avLst/>
          </a:prstGeom>
          <a:solidFill>
            <a:schemeClr val="dk1"/>
          </a:solidFill>
          <a:ln>
            <a:noFill/>
          </a:ln>
        </p:spPr>
        <p:txBody>
          <a:bodyPr anchorCtr="0" anchor="b" bIns="91425" lIns="91425" spcFirstLastPara="1" rIns="91425" wrap="square" tIns="91425">
            <a:noAutofit/>
          </a:bodyPr>
          <a:lstStyle>
            <a:lvl1pPr lvl="0" rtl="0" algn="l">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36" name="Google Shape;36;p9"/>
          <p:cNvSpPr txBox="1"/>
          <p:nvPr>
            <p:ph idx="1" type="body"/>
          </p:nvPr>
        </p:nvSpPr>
        <p:spPr>
          <a:xfrm>
            <a:off x="3575050" y="273050"/>
            <a:ext cx="5111750" cy="5853113"/>
          </a:xfrm>
          <a:prstGeom prst="rect">
            <a:avLst/>
          </a:prstGeom>
          <a:noFill/>
          <a:ln>
            <a:noFill/>
          </a:ln>
        </p:spPr>
        <p:txBody>
          <a:bodyPr anchorCtr="0" anchor="t" bIns="91425" lIns="91425" spcFirstLastPara="1" rIns="91425" wrap="square" tIns="91425">
            <a:noAutofit/>
          </a:bodyPr>
          <a:lstStyle>
            <a:lvl1pPr indent="-317500" lvl="0" marL="457200" rtl="0">
              <a:spcBef>
                <a:spcPts val="640"/>
              </a:spcBef>
              <a:spcAft>
                <a:spcPts val="0"/>
              </a:spcAft>
              <a:buSzPts val="1400"/>
              <a:buChar char="•"/>
              <a:defRPr/>
            </a:lvl1pPr>
            <a:lvl2pPr indent="-317500" lvl="1" marL="914400" rtl="0">
              <a:spcBef>
                <a:spcPts val="560"/>
              </a:spcBef>
              <a:spcAft>
                <a:spcPts val="0"/>
              </a:spcAft>
              <a:buSzPts val="1400"/>
              <a:buChar char="–"/>
              <a:defRPr/>
            </a:lvl2pPr>
            <a:lvl3pPr indent="-317500" lvl="2" marL="1371600" rtl="0">
              <a:spcBef>
                <a:spcPts val="480"/>
              </a:spcBef>
              <a:spcAft>
                <a:spcPts val="0"/>
              </a:spcAft>
              <a:buSzPts val="1400"/>
              <a:buChar char="•"/>
              <a:defRPr/>
            </a:lvl3pPr>
            <a:lvl4pPr indent="-317500" lvl="3" marL="1828800" rtl="0">
              <a:spcBef>
                <a:spcPts val="400"/>
              </a:spcBef>
              <a:spcAft>
                <a:spcPts val="0"/>
              </a:spcAft>
              <a:buSzPts val="1400"/>
              <a:buChar char="–"/>
              <a:defRPr/>
            </a:lvl4pPr>
            <a:lvl5pPr indent="-317500" lvl="4" marL="2286000" rtl="0">
              <a:spcBef>
                <a:spcPts val="400"/>
              </a:spcBef>
              <a:spcAft>
                <a:spcPts val="0"/>
              </a:spcAft>
              <a:buSzPts val="1400"/>
              <a:buChar char="»"/>
              <a:defRPr/>
            </a:lvl5pPr>
            <a:lvl6pPr indent="-317500" lvl="5" marL="2743200" rtl="0">
              <a:spcBef>
                <a:spcPts val="400"/>
              </a:spcBef>
              <a:spcAft>
                <a:spcPts val="0"/>
              </a:spcAft>
              <a:buSzPts val="1400"/>
              <a:buChar char="»"/>
              <a:defRPr/>
            </a:lvl6pPr>
            <a:lvl7pPr indent="-317500" lvl="6" marL="3200400" rtl="0">
              <a:spcBef>
                <a:spcPts val="400"/>
              </a:spcBef>
              <a:spcAft>
                <a:spcPts val="0"/>
              </a:spcAft>
              <a:buSzPts val="1400"/>
              <a:buChar char="»"/>
              <a:defRPr/>
            </a:lvl7pPr>
            <a:lvl8pPr indent="-317500" lvl="7" marL="3657600" rtl="0">
              <a:spcBef>
                <a:spcPts val="400"/>
              </a:spcBef>
              <a:spcAft>
                <a:spcPts val="0"/>
              </a:spcAft>
              <a:buSzPts val="1400"/>
              <a:buChar char="»"/>
              <a:defRPr/>
            </a:lvl8pPr>
            <a:lvl9pPr indent="-317500" lvl="8" marL="4114800" rtl="0">
              <a:spcBef>
                <a:spcPts val="400"/>
              </a:spcBef>
              <a:spcAft>
                <a:spcPts val="0"/>
              </a:spcAft>
              <a:buSzPts val="1400"/>
              <a:buChar char="»"/>
              <a:defRPr/>
            </a:lvl9pPr>
          </a:lstStyle>
          <a:p/>
        </p:txBody>
      </p:sp>
      <p:sp>
        <p:nvSpPr>
          <p:cNvPr id="37" name="Google Shape;37;p9"/>
          <p:cNvSpPr txBox="1"/>
          <p:nvPr>
            <p:ph idx="2" type="body"/>
          </p:nvPr>
        </p:nvSpPr>
        <p:spPr>
          <a:xfrm>
            <a:off x="457200" y="1435100"/>
            <a:ext cx="3008313" cy="4691063"/>
          </a:xfrm>
          <a:prstGeom prst="rect">
            <a:avLst/>
          </a:prstGeom>
          <a:noFill/>
          <a:ln>
            <a:noFill/>
          </a:ln>
        </p:spPr>
        <p:txBody>
          <a:bodyPr anchorCtr="0" anchor="t" bIns="91425" lIns="91425" spcFirstLastPara="1" rIns="91425" wrap="square" tIns="91425">
            <a:noAutofit/>
          </a:bodyPr>
          <a:lstStyle>
            <a:lvl1pPr indent="-228600" lvl="0" marL="457200" rtl="0">
              <a:spcBef>
                <a:spcPts val="640"/>
              </a:spcBef>
              <a:spcAft>
                <a:spcPts val="0"/>
              </a:spcAft>
              <a:buSzPts val="1400"/>
              <a:buFont typeface="Arial"/>
              <a:buNone/>
              <a:defRPr/>
            </a:lvl1pPr>
            <a:lvl2pPr indent="-228600" lvl="1" marL="914400" rtl="0">
              <a:spcBef>
                <a:spcPts val="560"/>
              </a:spcBef>
              <a:spcAft>
                <a:spcPts val="0"/>
              </a:spcAft>
              <a:buSzPts val="1400"/>
              <a:buFont typeface="Arial"/>
              <a:buNone/>
              <a:defRPr/>
            </a:lvl2pPr>
            <a:lvl3pPr indent="-228600" lvl="2" marL="1371600" rtl="0">
              <a:spcBef>
                <a:spcPts val="48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8" name="Shape 38"/>
        <p:cNvGrpSpPr/>
        <p:nvPr/>
      </p:nvGrpSpPr>
      <p:grpSpPr>
        <a:xfrm>
          <a:off x="0" y="0"/>
          <a:ext cx="0" cy="0"/>
          <a:chOff x="0" y="0"/>
          <a:chExt cx="0" cy="0"/>
        </a:xfrm>
      </p:grpSpPr>
      <p:sp>
        <p:nvSpPr>
          <p:cNvPr id="39" name="Google Shape;39;p10"/>
          <p:cNvSpPr txBox="1"/>
          <p:nvPr>
            <p:ph type="title"/>
          </p:nvPr>
        </p:nvSpPr>
        <p:spPr>
          <a:xfrm>
            <a:off x="1792288" y="4800600"/>
            <a:ext cx="5486400" cy="566738"/>
          </a:xfrm>
          <a:prstGeom prst="rect">
            <a:avLst/>
          </a:prstGeom>
          <a:solidFill>
            <a:schemeClr val="dk1"/>
          </a:solidFill>
          <a:ln>
            <a:noFill/>
          </a:ln>
        </p:spPr>
        <p:txBody>
          <a:bodyPr anchorCtr="0" anchor="b" bIns="91425" lIns="91425" spcFirstLastPara="1" rIns="91425" wrap="square" tIns="91425">
            <a:noAutofit/>
          </a:bodyPr>
          <a:lstStyle>
            <a:lvl1pPr lvl="0" rtl="0" algn="l">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40" name="Google Shape;40;p10"/>
          <p:cNvSpPr/>
          <p:nvPr>
            <p:ph idx="2" type="pic"/>
          </p:nvPr>
        </p:nvSpPr>
        <p:spPr>
          <a:xfrm>
            <a:off x="1792288" y="612775"/>
            <a:ext cx="5486400" cy="4114800"/>
          </a:xfrm>
          <a:prstGeom prst="rect">
            <a:avLst/>
          </a:prstGeom>
          <a:noFill/>
          <a:ln>
            <a:noFill/>
          </a:ln>
        </p:spPr>
      </p:sp>
      <p:sp>
        <p:nvSpPr>
          <p:cNvPr id="41" name="Google Shape;41;p10"/>
          <p:cNvSpPr txBox="1"/>
          <p:nvPr>
            <p:ph idx="1" type="body"/>
          </p:nvPr>
        </p:nvSpPr>
        <p:spPr>
          <a:xfrm>
            <a:off x="1792288" y="5367338"/>
            <a:ext cx="5486400" cy="804862"/>
          </a:xfrm>
          <a:prstGeom prst="rect">
            <a:avLst/>
          </a:prstGeom>
          <a:noFill/>
          <a:ln>
            <a:noFill/>
          </a:ln>
        </p:spPr>
        <p:txBody>
          <a:bodyPr anchorCtr="0" anchor="t" bIns="91425" lIns="91425" spcFirstLastPara="1" rIns="91425" wrap="square" tIns="91425">
            <a:noAutofit/>
          </a:bodyPr>
          <a:lstStyle>
            <a:lvl1pPr indent="-228600" lvl="0" marL="457200" rtl="0">
              <a:spcBef>
                <a:spcPts val="640"/>
              </a:spcBef>
              <a:spcAft>
                <a:spcPts val="0"/>
              </a:spcAft>
              <a:buSzPts val="1400"/>
              <a:buFont typeface="Arial"/>
              <a:buNone/>
              <a:defRPr/>
            </a:lvl1pPr>
            <a:lvl2pPr indent="-228600" lvl="1" marL="914400" rtl="0">
              <a:spcBef>
                <a:spcPts val="560"/>
              </a:spcBef>
              <a:spcAft>
                <a:spcPts val="0"/>
              </a:spcAft>
              <a:buSzPts val="1400"/>
              <a:buFont typeface="Arial"/>
              <a:buNone/>
              <a:defRPr/>
            </a:lvl2pPr>
            <a:lvl3pPr indent="-228600" lvl="2" marL="1371600" rtl="0">
              <a:spcBef>
                <a:spcPts val="480"/>
              </a:spcBef>
              <a:spcAft>
                <a:spcPts val="0"/>
              </a:spcAft>
              <a:buSzPts val="1400"/>
              <a:buFont typeface="Arial"/>
              <a:buNone/>
              <a:defRPr/>
            </a:lvl3pPr>
            <a:lvl4pPr indent="-228600" lvl="3" marL="1828800" rtl="0">
              <a:spcBef>
                <a:spcPts val="400"/>
              </a:spcBef>
              <a:spcAft>
                <a:spcPts val="0"/>
              </a:spcAft>
              <a:buSzPts val="1400"/>
              <a:buFont typeface="Arial"/>
              <a:buNone/>
              <a:defRPr/>
            </a:lvl4pPr>
            <a:lvl5pPr indent="-228600" lvl="4" marL="2286000" rtl="0">
              <a:spcBef>
                <a:spcPts val="400"/>
              </a:spcBef>
              <a:spcAft>
                <a:spcPts val="0"/>
              </a:spcAft>
              <a:buSzPts val="1400"/>
              <a:buFont typeface="Arial"/>
              <a:buNone/>
              <a:defRPr/>
            </a:lvl5pPr>
            <a:lvl6pPr indent="-228600" lvl="5" marL="2743200" rtl="0">
              <a:spcBef>
                <a:spcPts val="400"/>
              </a:spcBef>
              <a:spcAft>
                <a:spcPts val="0"/>
              </a:spcAft>
              <a:buSzPts val="1400"/>
              <a:buFont typeface="Arial"/>
              <a:buNone/>
              <a:defRPr/>
            </a:lvl6pPr>
            <a:lvl7pPr indent="-228600" lvl="6" marL="3200400" rtl="0">
              <a:spcBef>
                <a:spcPts val="400"/>
              </a:spcBef>
              <a:spcAft>
                <a:spcPts val="0"/>
              </a:spcAft>
              <a:buSzPts val="1400"/>
              <a:buFont typeface="Arial"/>
              <a:buNone/>
              <a:defRPr/>
            </a:lvl7pPr>
            <a:lvl8pPr indent="-228600" lvl="7" marL="3657600" rtl="0">
              <a:spcBef>
                <a:spcPts val="400"/>
              </a:spcBef>
              <a:spcAft>
                <a:spcPts val="0"/>
              </a:spcAft>
              <a:buSzPts val="1400"/>
              <a:buFont typeface="Arial"/>
              <a:buNone/>
              <a:defRPr/>
            </a:lvl8pPr>
            <a:lvl9pPr indent="-228600" lvl="8" marL="4114800" rtl="0">
              <a:spcBef>
                <a:spcPts val="400"/>
              </a:spcBef>
              <a:spcAft>
                <a:spcPts val="0"/>
              </a:spcAft>
              <a:buSzPts val="1400"/>
              <a:buFont typeface="Arial"/>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42" name="Shape 42"/>
        <p:cNvGrpSpPr/>
        <p:nvPr/>
      </p:nvGrpSpPr>
      <p:grpSpPr>
        <a:xfrm>
          <a:off x="0" y="0"/>
          <a:ext cx="0" cy="0"/>
          <a:chOff x="0" y="0"/>
          <a:chExt cx="0" cy="0"/>
        </a:xfrm>
      </p:grpSpPr>
      <p:sp>
        <p:nvSpPr>
          <p:cNvPr id="43" name="Google Shape;43;p11"/>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44" name="Google Shape;44;p11"/>
          <p:cNvSpPr txBox="1"/>
          <p:nvPr>
            <p:ph idx="1" type="body"/>
          </p:nvPr>
        </p:nvSpPr>
        <p:spPr>
          <a:xfrm rot="5400000">
            <a:off x="2051844" y="-316706"/>
            <a:ext cx="5040312" cy="8642350"/>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45" name="Shape 45"/>
        <p:cNvGrpSpPr/>
        <p:nvPr/>
      </p:nvGrpSpPr>
      <p:grpSpPr>
        <a:xfrm>
          <a:off x="0" y="0"/>
          <a:ext cx="0" cy="0"/>
          <a:chOff x="0" y="0"/>
          <a:chExt cx="0" cy="0"/>
        </a:xfrm>
      </p:grpSpPr>
      <p:sp>
        <p:nvSpPr>
          <p:cNvPr id="46" name="Google Shape;46;p12"/>
          <p:cNvSpPr txBox="1"/>
          <p:nvPr>
            <p:ph type="title"/>
          </p:nvPr>
        </p:nvSpPr>
        <p:spPr>
          <a:xfrm rot="5400000">
            <a:off x="4738687" y="2119312"/>
            <a:ext cx="6524625" cy="2286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47" name="Google Shape;47;p12"/>
          <p:cNvSpPr txBox="1"/>
          <p:nvPr>
            <p:ph idx="1" type="body"/>
          </p:nvPr>
        </p:nvSpPr>
        <p:spPr>
          <a:xfrm rot="5400000">
            <a:off x="90488" y="-90487"/>
            <a:ext cx="6524625" cy="6705600"/>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type="objOnly">
  <p:cSld name="OBJECT_ONLY">
    <p:spTree>
      <p:nvGrpSpPr>
        <p:cNvPr id="48" name="Shape 48"/>
        <p:cNvGrpSpPr/>
        <p:nvPr/>
      </p:nvGrpSpPr>
      <p:grpSpPr>
        <a:xfrm>
          <a:off x="0" y="0"/>
          <a:ext cx="0" cy="0"/>
          <a:chOff x="0" y="0"/>
          <a:chExt cx="0" cy="0"/>
        </a:xfrm>
      </p:grpSpPr>
      <p:sp>
        <p:nvSpPr>
          <p:cNvPr id="49" name="Google Shape;49;p13"/>
          <p:cNvSpPr txBox="1"/>
          <p:nvPr>
            <p:ph idx="1" type="body"/>
          </p:nvPr>
        </p:nvSpPr>
        <p:spPr>
          <a:xfrm>
            <a:off x="0" y="0"/>
            <a:ext cx="9144000" cy="6524625"/>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2 Content" type="txAndTwoObj">
  <p:cSld name="TEXT_AND_TWO_OBJECTS">
    <p:spTree>
      <p:nvGrpSpPr>
        <p:cNvPr id="50" name="Shape 50"/>
        <p:cNvGrpSpPr/>
        <p:nvPr/>
      </p:nvGrpSpPr>
      <p:grpSpPr>
        <a:xfrm>
          <a:off x="0" y="0"/>
          <a:ext cx="0" cy="0"/>
          <a:chOff x="0" y="0"/>
          <a:chExt cx="0" cy="0"/>
        </a:xfrm>
      </p:grpSpPr>
      <p:sp>
        <p:nvSpPr>
          <p:cNvPr id="51" name="Google Shape;51;p14"/>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lvl="0" rtl="0" algn="ctr">
              <a:spcBef>
                <a:spcPts val="0"/>
              </a:spcBef>
              <a:spcAft>
                <a:spcPts val="0"/>
              </a:spcAft>
              <a:buSzPts val="1400"/>
              <a:buChar char="●"/>
              <a:defRPr/>
            </a:lvl1pPr>
            <a:lvl2pPr lvl="1" rtl="0" algn="ctr">
              <a:spcBef>
                <a:spcPts val="0"/>
              </a:spcBef>
              <a:spcAft>
                <a:spcPts val="0"/>
              </a:spcAft>
              <a:buSzPts val="1400"/>
              <a:buChar char="○"/>
              <a:defRPr/>
            </a:lvl2pPr>
            <a:lvl3pPr lvl="2" rtl="0" algn="ctr">
              <a:spcBef>
                <a:spcPts val="0"/>
              </a:spcBef>
              <a:spcAft>
                <a:spcPts val="0"/>
              </a:spcAft>
              <a:buSzPts val="1400"/>
              <a:buChar char="■"/>
              <a:defRPr/>
            </a:lvl3pPr>
            <a:lvl4pPr lvl="3" rtl="0" algn="ctr">
              <a:spcBef>
                <a:spcPts val="0"/>
              </a:spcBef>
              <a:spcAft>
                <a:spcPts val="0"/>
              </a:spcAft>
              <a:buSzPts val="1400"/>
              <a:buChar char="●"/>
              <a:defRPr/>
            </a:lvl4pPr>
            <a:lvl5pPr lvl="4" rtl="0" algn="ctr">
              <a:spcBef>
                <a:spcPts val="0"/>
              </a:spcBef>
              <a:spcAft>
                <a:spcPts val="0"/>
              </a:spcAft>
              <a:buSzPts val="1400"/>
              <a:buChar char="○"/>
              <a:defRPr/>
            </a:lvl5pPr>
            <a:lvl6pPr lvl="5" marL="457200" rtl="0" algn="ctr">
              <a:spcBef>
                <a:spcPts val="0"/>
              </a:spcBef>
              <a:spcAft>
                <a:spcPts val="0"/>
              </a:spcAft>
              <a:buSzPts val="1400"/>
              <a:buChar char="■"/>
              <a:defRPr/>
            </a:lvl6pPr>
            <a:lvl7pPr lvl="6" marL="914400" rtl="0" algn="ctr">
              <a:spcBef>
                <a:spcPts val="0"/>
              </a:spcBef>
              <a:spcAft>
                <a:spcPts val="0"/>
              </a:spcAft>
              <a:buSzPts val="1400"/>
              <a:buChar char="●"/>
              <a:defRPr/>
            </a:lvl7pPr>
            <a:lvl8pPr lvl="7" marL="1371600" rtl="0" algn="ctr">
              <a:spcBef>
                <a:spcPts val="0"/>
              </a:spcBef>
              <a:spcAft>
                <a:spcPts val="0"/>
              </a:spcAft>
              <a:buSzPts val="1400"/>
              <a:buChar char="○"/>
              <a:defRPr/>
            </a:lvl8pPr>
            <a:lvl9pPr lvl="8" marL="1828800" rtl="0" algn="ctr">
              <a:spcBef>
                <a:spcPts val="0"/>
              </a:spcBef>
              <a:spcAft>
                <a:spcPts val="0"/>
              </a:spcAft>
              <a:buSzPts val="1400"/>
              <a:buChar char="■"/>
              <a:defRPr/>
            </a:lvl9pPr>
          </a:lstStyle>
          <a:p/>
        </p:txBody>
      </p:sp>
      <p:sp>
        <p:nvSpPr>
          <p:cNvPr id="52" name="Google Shape;52;p14"/>
          <p:cNvSpPr txBox="1"/>
          <p:nvPr>
            <p:ph idx="1" type="body"/>
          </p:nvPr>
        </p:nvSpPr>
        <p:spPr>
          <a:xfrm>
            <a:off x="250825" y="1484313"/>
            <a:ext cx="4244975" cy="5040312"/>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
        <p:nvSpPr>
          <p:cNvPr id="53" name="Google Shape;53;p14"/>
          <p:cNvSpPr txBox="1"/>
          <p:nvPr>
            <p:ph idx="2" type="body"/>
          </p:nvPr>
        </p:nvSpPr>
        <p:spPr>
          <a:xfrm>
            <a:off x="4648200" y="1484313"/>
            <a:ext cx="4244975" cy="2443162"/>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
        <p:nvSpPr>
          <p:cNvPr id="54" name="Google Shape;54;p14"/>
          <p:cNvSpPr txBox="1"/>
          <p:nvPr>
            <p:ph idx="3" type="body"/>
          </p:nvPr>
        </p:nvSpPr>
        <p:spPr>
          <a:xfrm>
            <a:off x="4648200" y="4079875"/>
            <a:ext cx="4244975" cy="2444750"/>
          </a:xfrm>
          <a:prstGeom prst="rect">
            <a:avLst/>
          </a:prstGeom>
          <a:noFill/>
          <a:ln>
            <a:noFill/>
          </a:ln>
        </p:spPr>
        <p:txBody>
          <a:bodyPr anchorCtr="0" anchor="t" bIns="91425" lIns="91425" spcFirstLastPara="1" rIns="91425" wrap="square" tIns="91425">
            <a:noAutofit/>
          </a:bodyPr>
          <a:lstStyle>
            <a:lvl1pPr indent="-317500" lvl="0" marL="457200" rtl="0" algn="l">
              <a:spcBef>
                <a:spcPts val="640"/>
              </a:spcBef>
              <a:spcAft>
                <a:spcPts val="0"/>
              </a:spcAft>
              <a:buClr>
                <a:schemeClr val="dk1"/>
              </a:buClr>
              <a:buSzPts val="1400"/>
              <a:buFont typeface="Arial"/>
              <a:buChar char="•"/>
              <a:defRPr/>
            </a:lvl1pPr>
            <a:lvl2pPr indent="-317500" lvl="1" marL="914400" rtl="0" algn="l">
              <a:spcBef>
                <a:spcPts val="560"/>
              </a:spcBef>
              <a:spcAft>
                <a:spcPts val="0"/>
              </a:spcAft>
              <a:buClr>
                <a:schemeClr val="dk1"/>
              </a:buClr>
              <a:buSzPts val="1400"/>
              <a:buFont typeface="Arial"/>
              <a:buChar char="–"/>
              <a:defRPr/>
            </a:lvl2pPr>
            <a:lvl3pPr indent="-317500" lvl="2" marL="1371600" rtl="0" algn="l">
              <a:spcBef>
                <a:spcPts val="480"/>
              </a:spcBef>
              <a:spcAft>
                <a:spcPts val="0"/>
              </a:spcAft>
              <a:buClr>
                <a:schemeClr val="dk1"/>
              </a:buClr>
              <a:buSzPts val="1400"/>
              <a:buFont typeface="Arial"/>
              <a:buChar char="•"/>
              <a:defRPr/>
            </a:lvl3pPr>
            <a:lvl4pPr indent="-317500" lvl="3" marL="1828800" rtl="0" algn="l">
              <a:spcBef>
                <a:spcPts val="400"/>
              </a:spcBef>
              <a:spcAft>
                <a:spcPts val="0"/>
              </a:spcAft>
              <a:buClr>
                <a:schemeClr val="dk1"/>
              </a:buClr>
              <a:buSzPts val="1400"/>
              <a:buFont typeface="Arial"/>
              <a:buChar char="–"/>
              <a:defRPr/>
            </a:lvl4pPr>
            <a:lvl5pPr indent="-317500" lvl="4" marL="2286000" rtl="0" algn="l">
              <a:spcBef>
                <a:spcPts val="400"/>
              </a:spcBef>
              <a:spcAft>
                <a:spcPts val="0"/>
              </a:spcAft>
              <a:buClr>
                <a:schemeClr val="dk1"/>
              </a:buClr>
              <a:buSzPts val="1400"/>
              <a:buFont typeface="Arial"/>
              <a:buChar char="»"/>
              <a:defRPr/>
            </a:lvl5pPr>
            <a:lvl6pPr indent="-317500" lvl="5" marL="2743200" rtl="0" algn="l">
              <a:spcBef>
                <a:spcPts val="400"/>
              </a:spcBef>
              <a:spcAft>
                <a:spcPts val="0"/>
              </a:spcAft>
              <a:buClr>
                <a:schemeClr val="dk1"/>
              </a:buClr>
              <a:buSzPts val="1400"/>
              <a:buFont typeface="Arial"/>
              <a:buChar char="»"/>
              <a:defRPr/>
            </a:lvl6pPr>
            <a:lvl7pPr indent="-317500" lvl="6" marL="3200400" rtl="0" algn="l">
              <a:spcBef>
                <a:spcPts val="400"/>
              </a:spcBef>
              <a:spcAft>
                <a:spcPts val="0"/>
              </a:spcAft>
              <a:buClr>
                <a:schemeClr val="dk1"/>
              </a:buClr>
              <a:buSzPts val="1400"/>
              <a:buFont typeface="Arial"/>
              <a:buChar char="»"/>
              <a:defRPr/>
            </a:lvl7pPr>
            <a:lvl8pPr indent="-317500" lvl="7" marL="3657600" rtl="0" algn="l">
              <a:spcBef>
                <a:spcPts val="400"/>
              </a:spcBef>
              <a:spcAft>
                <a:spcPts val="0"/>
              </a:spcAft>
              <a:buClr>
                <a:schemeClr val="dk1"/>
              </a:buClr>
              <a:buSzPts val="1400"/>
              <a:buFont typeface="Arial"/>
              <a:buChar char="»"/>
              <a:defRPr/>
            </a:lvl8pPr>
            <a:lvl9pPr indent="-317500" lvl="8" marL="4114800" rtl="0" algn="l">
              <a:spcBef>
                <a:spcPts val="400"/>
              </a:spcBef>
              <a:spcAft>
                <a:spcPts val="0"/>
              </a:spcAft>
              <a:buClr>
                <a:schemeClr val="dk1"/>
              </a:buClr>
              <a:buSzPts val="1400"/>
              <a:buFont typeface="Arial"/>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8" name="Shape 58"/>
        <p:cNvGrpSpPr/>
        <p:nvPr/>
      </p:nvGrpSpPr>
      <p:grpSpPr>
        <a:xfrm>
          <a:off x="0" y="0"/>
          <a:ext cx="0" cy="0"/>
          <a:chOff x="0" y="0"/>
          <a:chExt cx="0" cy="0"/>
        </a:xfrm>
      </p:grpSpPr>
      <p:sp>
        <p:nvSpPr>
          <p:cNvPr id="59" name="Google Shape;59;p16"/>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60" name="Google Shape;60;p16"/>
          <p:cNvSpPr txBox="1"/>
          <p:nvPr>
            <p:ph idx="1" type="body"/>
          </p:nvPr>
        </p:nvSpPr>
        <p:spPr>
          <a:xfrm>
            <a:off x="250825" y="1484313"/>
            <a:ext cx="8642400" cy="50403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1" name="Shape 61"/>
        <p:cNvGrpSpPr/>
        <p:nvPr/>
      </p:nvGrpSpPr>
      <p:grpSpPr>
        <a:xfrm>
          <a:off x="0" y="0"/>
          <a:ext cx="0" cy="0"/>
          <a:chOff x="0" y="0"/>
          <a:chExt cx="0" cy="0"/>
        </a:xfrm>
      </p:grpSpPr>
      <p:sp>
        <p:nvSpPr>
          <p:cNvPr id="62" name="Google Shape;62;p17"/>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63" name="Google Shape;63;p17"/>
          <p:cNvSpPr txBox="1"/>
          <p:nvPr>
            <p:ph idx="1" type="body"/>
          </p:nvPr>
        </p:nvSpPr>
        <p:spPr>
          <a:xfrm>
            <a:off x="250825" y="1484313"/>
            <a:ext cx="4245000" cy="50403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4" name="Google Shape;64;p17"/>
          <p:cNvSpPr txBox="1"/>
          <p:nvPr>
            <p:ph idx="2" type="body"/>
          </p:nvPr>
        </p:nvSpPr>
        <p:spPr>
          <a:xfrm>
            <a:off x="4648200" y="1484313"/>
            <a:ext cx="4245000" cy="50403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5" name="Shape 65"/>
        <p:cNvGrpSpPr/>
        <p:nvPr/>
      </p:nvGrpSpPr>
      <p:grpSpPr>
        <a:xfrm>
          <a:off x="0" y="0"/>
          <a:ext cx="0" cy="0"/>
          <a:chOff x="0" y="0"/>
          <a:chExt cx="0" cy="0"/>
        </a:xfrm>
      </p:grpSpPr>
      <p:sp>
        <p:nvSpPr>
          <p:cNvPr id="66" name="Google Shape;66;p18"/>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2 Content" type="txAndTwoObj">
  <p:cSld name="TEXT_AND_TWO_OBJECTS">
    <p:spTree>
      <p:nvGrpSpPr>
        <p:cNvPr id="67" name="Shape 67"/>
        <p:cNvGrpSpPr/>
        <p:nvPr/>
      </p:nvGrpSpPr>
      <p:grpSpPr>
        <a:xfrm>
          <a:off x="0" y="0"/>
          <a:ext cx="0" cy="0"/>
          <a:chOff x="0" y="0"/>
          <a:chExt cx="0" cy="0"/>
        </a:xfrm>
      </p:grpSpPr>
      <p:sp>
        <p:nvSpPr>
          <p:cNvPr id="68" name="Google Shape;68;p19"/>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69" name="Google Shape;69;p19"/>
          <p:cNvSpPr txBox="1"/>
          <p:nvPr>
            <p:ph idx="1" type="body"/>
          </p:nvPr>
        </p:nvSpPr>
        <p:spPr>
          <a:xfrm>
            <a:off x="250825" y="1484313"/>
            <a:ext cx="4245000" cy="50403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70" name="Google Shape;70;p19"/>
          <p:cNvSpPr txBox="1"/>
          <p:nvPr>
            <p:ph idx="2" type="body"/>
          </p:nvPr>
        </p:nvSpPr>
        <p:spPr>
          <a:xfrm>
            <a:off x="4648200" y="1484313"/>
            <a:ext cx="4245000" cy="24432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71" name="Google Shape;71;p19"/>
          <p:cNvSpPr txBox="1"/>
          <p:nvPr>
            <p:ph idx="3" type="body"/>
          </p:nvPr>
        </p:nvSpPr>
        <p:spPr>
          <a:xfrm>
            <a:off x="4648200" y="4079875"/>
            <a:ext cx="4245000" cy="24447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2" name="Shape 72"/>
        <p:cNvGrpSpPr/>
        <p:nvPr/>
      </p:nvGrpSpPr>
      <p:grpSpPr>
        <a:xfrm>
          <a:off x="0" y="0"/>
          <a:ext cx="0" cy="0"/>
          <a:chOff x="0" y="0"/>
          <a:chExt cx="0" cy="0"/>
        </a:xfrm>
      </p:grpSpPr>
      <p:sp>
        <p:nvSpPr>
          <p:cNvPr id="73" name="Google Shape;73;p20"/>
          <p:cNvSpPr txBox="1"/>
          <p:nvPr>
            <p:ph type="ctrTitle"/>
          </p:nvPr>
        </p:nvSpPr>
        <p:spPr>
          <a:xfrm>
            <a:off x="685800" y="2130425"/>
            <a:ext cx="7772400" cy="1470000"/>
          </a:xfrm>
          <a:prstGeom prst="rect">
            <a:avLst/>
          </a:prstGeom>
          <a:solidFill>
            <a:schemeClr val="dk1"/>
          </a:solid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74" name="Google Shape;74;p20"/>
          <p:cNvSpPr txBox="1"/>
          <p:nvPr>
            <p:ph idx="1" type="subTitle"/>
          </p:nvPr>
        </p:nvSpPr>
        <p:spPr>
          <a:xfrm>
            <a:off x="1371600" y="3886200"/>
            <a:ext cx="6400800" cy="1752600"/>
          </a:xfrm>
          <a:prstGeom prst="rect">
            <a:avLst/>
          </a:prstGeom>
          <a:noFill/>
          <a:ln>
            <a:noFill/>
          </a:ln>
        </p:spPr>
        <p:txBody>
          <a:bodyPr anchorCtr="0" anchor="t" bIns="91425" lIns="91425" spcFirstLastPara="1" rIns="91425" wrap="square" tIns="91425">
            <a:noAutofit/>
          </a:bodyPr>
          <a:lstStyle>
            <a:lvl1pPr indent="0" lvl="0" marL="0" marR="0" rtl="0" algn="ctr">
              <a:spcBef>
                <a:spcPts val="64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1pPr>
            <a:lvl2pPr indent="0" lvl="1" marL="457200" marR="0" rtl="0" algn="ctr">
              <a:spcBef>
                <a:spcPts val="56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indent="0" lvl="2" marL="914400" marR="0" rtl="0" algn="ctr">
              <a:spcBef>
                <a:spcPts val="48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indent="0" lvl="3" marL="1371600" marR="0" rtl="0" algn="ctr">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4pPr>
            <a:lvl5pPr indent="0" lvl="4" marL="1828800" marR="0" rtl="0" algn="ctr">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5pPr>
            <a:lvl6pPr indent="0" lvl="5" marL="2286000" marR="0" rtl="0" algn="ctr">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ctr">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ctr">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ctr">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5" name="Shape 75"/>
        <p:cNvGrpSpPr/>
        <p:nvPr/>
      </p:nvGrpSpPr>
      <p:grpSpPr>
        <a:xfrm>
          <a:off x="0" y="0"/>
          <a:ext cx="0" cy="0"/>
          <a:chOff x="0" y="0"/>
          <a:chExt cx="0" cy="0"/>
        </a:xfrm>
      </p:grpSpPr>
      <p:sp>
        <p:nvSpPr>
          <p:cNvPr id="76" name="Google Shape;76;p21"/>
          <p:cNvSpPr txBox="1"/>
          <p:nvPr>
            <p:ph type="title"/>
          </p:nvPr>
        </p:nvSpPr>
        <p:spPr>
          <a:xfrm>
            <a:off x="722313" y="4406900"/>
            <a:ext cx="7772400" cy="1362000"/>
          </a:xfrm>
          <a:prstGeom prst="rect">
            <a:avLst/>
          </a:prstGeom>
          <a:solidFill>
            <a:schemeClr val="dk1"/>
          </a:solid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1" i="0" sz="40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77" name="Google Shape;77;p21"/>
          <p:cNvSpPr txBox="1"/>
          <p:nvPr>
            <p:ph idx="1" type="body"/>
          </p:nvPr>
        </p:nvSpPr>
        <p:spPr>
          <a:xfrm>
            <a:off x="722313" y="2906713"/>
            <a:ext cx="7772400" cy="15003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00"/>
              </a:spcBef>
              <a:spcAft>
                <a:spcPts val="0"/>
              </a:spcAft>
              <a:buClr>
                <a:schemeClr val="dk1"/>
              </a:buClr>
              <a:buSzPts val="3200"/>
              <a:buFont typeface="Arial"/>
              <a:buNone/>
              <a:defRPr b="0" i="0" sz="2000" u="none" cap="none" strike="noStrike">
                <a:solidFill>
                  <a:schemeClr val="dk1"/>
                </a:solidFill>
                <a:latin typeface="Arial"/>
                <a:ea typeface="Arial"/>
                <a:cs typeface="Arial"/>
                <a:sym typeface="Arial"/>
              </a:defRPr>
            </a:lvl1pPr>
            <a:lvl2pPr indent="-228600" lvl="1" marL="914400" marR="0" rtl="0" algn="l">
              <a:spcBef>
                <a:spcPts val="360"/>
              </a:spcBef>
              <a:spcAft>
                <a:spcPts val="0"/>
              </a:spcAft>
              <a:buClr>
                <a:schemeClr val="dk1"/>
              </a:buClr>
              <a:buSzPts val="2800"/>
              <a:buFont typeface="Arial"/>
              <a:buNone/>
              <a:defRPr b="0" i="0" sz="1800" u="none" cap="none" strike="noStrike">
                <a:solidFill>
                  <a:schemeClr val="dk1"/>
                </a:solidFill>
                <a:latin typeface="Arial"/>
                <a:ea typeface="Arial"/>
                <a:cs typeface="Arial"/>
                <a:sym typeface="Arial"/>
              </a:defRPr>
            </a:lvl2pPr>
            <a:lvl3pPr indent="-228600" lvl="2" marL="1371600" marR="0" rtl="0" algn="l">
              <a:spcBef>
                <a:spcPts val="320"/>
              </a:spcBef>
              <a:spcAft>
                <a:spcPts val="0"/>
              </a:spcAft>
              <a:buClr>
                <a:schemeClr val="dk1"/>
              </a:buClr>
              <a:buSzPts val="2400"/>
              <a:buFont typeface="Arial"/>
              <a:buNone/>
              <a:defRPr b="0" i="0" sz="1600" u="none" cap="none" strike="noStrike">
                <a:solidFill>
                  <a:schemeClr val="dk1"/>
                </a:solidFill>
                <a:latin typeface="Arial"/>
                <a:ea typeface="Arial"/>
                <a:cs typeface="Arial"/>
                <a:sym typeface="Arial"/>
              </a:defRPr>
            </a:lvl3pPr>
            <a:lvl4pPr indent="-228600" lvl="3" marL="1828800" marR="0" rtl="0" algn="l">
              <a:spcBef>
                <a:spcPts val="280"/>
              </a:spcBef>
              <a:spcAft>
                <a:spcPts val="0"/>
              </a:spcAft>
              <a:buClr>
                <a:schemeClr val="dk1"/>
              </a:buClr>
              <a:buSzPts val="2000"/>
              <a:buFont typeface="Arial"/>
              <a:buNone/>
              <a:defRPr b="0" i="0" sz="1400" u="none" cap="none" strike="noStrike">
                <a:solidFill>
                  <a:schemeClr val="dk1"/>
                </a:solidFill>
                <a:latin typeface="Arial"/>
                <a:ea typeface="Arial"/>
                <a:cs typeface="Arial"/>
                <a:sym typeface="Arial"/>
              </a:defRPr>
            </a:lvl4pPr>
            <a:lvl5pPr indent="-228600" lvl="4" marL="2286000" marR="0" rtl="0" algn="l">
              <a:spcBef>
                <a:spcPts val="280"/>
              </a:spcBef>
              <a:spcAft>
                <a:spcPts val="0"/>
              </a:spcAft>
              <a:buClr>
                <a:schemeClr val="dk1"/>
              </a:buClr>
              <a:buSzPts val="2000"/>
              <a:buFont typeface="Arial"/>
              <a:buNone/>
              <a:defRPr b="0" i="0" sz="1400" u="none" cap="none" strike="noStrike">
                <a:solidFill>
                  <a:schemeClr val="dk1"/>
                </a:solidFill>
                <a:latin typeface="Arial"/>
                <a:ea typeface="Arial"/>
                <a:cs typeface="Arial"/>
                <a:sym typeface="Arial"/>
              </a:defRPr>
            </a:lvl5pPr>
            <a:lvl6pPr indent="-228600" lvl="5" marL="2743200" marR="0" rtl="0" algn="l">
              <a:spcBef>
                <a:spcPts val="280"/>
              </a:spcBef>
              <a:spcAft>
                <a:spcPts val="0"/>
              </a:spcAft>
              <a:buClr>
                <a:schemeClr val="dk1"/>
              </a:buClr>
              <a:buSzPts val="2000"/>
              <a:buFont typeface="Arial"/>
              <a:buNone/>
              <a:defRPr b="0" i="0" sz="1400" u="none" cap="none" strike="noStrike">
                <a:solidFill>
                  <a:schemeClr val="dk1"/>
                </a:solidFill>
                <a:latin typeface="Arial"/>
                <a:ea typeface="Arial"/>
                <a:cs typeface="Arial"/>
                <a:sym typeface="Arial"/>
              </a:defRPr>
            </a:lvl6pPr>
            <a:lvl7pPr indent="-228600" lvl="6" marL="3200400" marR="0" rtl="0" algn="l">
              <a:spcBef>
                <a:spcPts val="280"/>
              </a:spcBef>
              <a:spcAft>
                <a:spcPts val="0"/>
              </a:spcAft>
              <a:buClr>
                <a:schemeClr val="dk1"/>
              </a:buClr>
              <a:buSzPts val="2000"/>
              <a:buFont typeface="Arial"/>
              <a:buNone/>
              <a:defRPr b="0" i="0" sz="1400" u="none" cap="none" strike="noStrike">
                <a:solidFill>
                  <a:schemeClr val="dk1"/>
                </a:solidFill>
                <a:latin typeface="Arial"/>
                <a:ea typeface="Arial"/>
                <a:cs typeface="Arial"/>
                <a:sym typeface="Arial"/>
              </a:defRPr>
            </a:lvl7pPr>
            <a:lvl8pPr indent="-228600" lvl="7" marL="3657600" marR="0" rtl="0" algn="l">
              <a:spcBef>
                <a:spcPts val="280"/>
              </a:spcBef>
              <a:spcAft>
                <a:spcPts val="0"/>
              </a:spcAft>
              <a:buClr>
                <a:schemeClr val="dk1"/>
              </a:buClr>
              <a:buSzPts val="2000"/>
              <a:buFont typeface="Arial"/>
              <a:buNone/>
              <a:defRPr b="0" i="0" sz="1400" u="none" cap="none" strike="noStrike">
                <a:solidFill>
                  <a:schemeClr val="dk1"/>
                </a:solidFill>
                <a:latin typeface="Arial"/>
                <a:ea typeface="Arial"/>
                <a:cs typeface="Arial"/>
                <a:sym typeface="Arial"/>
              </a:defRPr>
            </a:lvl8pPr>
            <a:lvl9pPr indent="-228600" lvl="8" marL="4114800" marR="0" rtl="0" algn="l">
              <a:spcBef>
                <a:spcPts val="280"/>
              </a:spcBef>
              <a:spcAft>
                <a:spcPts val="0"/>
              </a:spcAft>
              <a:buClr>
                <a:schemeClr val="dk1"/>
              </a:buClr>
              <a:buSzPts val="2000"/>
              <a:buFont typeface="Arial"/>
              <a:buNone/>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8" name="Shape 78"/>
        <p:cNvGrpSpPr/>
        <p:nvPr/>
      </p:nvGrpSpPr>
      <p:grpSpPr>
        <a:xfrm>
          <a:off x="0" y="0"/>
          <a:ext cx="0" cy="0"/>
          <a:chOff x="0" y="0"/>
          <a:chExt cx="0" cy="0"/>
        </a:xfrm>
      </p:grpSpPr>
      <p:sp>
        <p:nvSpPr>
          <p:cNvPr id="79" name="Google Shape;79;p22"/>
          <p:cNvSpPr txBox="1"/>
          <p:nvPr>
            <p:ph type="title"/>
          </p:nvPr>
        </p:nvSpPr>
        <p:spPr>
          <a:xfrm>
            <a:off x="457200" y="274638"/>
            <a:ext cx="8229600" cy="1143000"/>
          </a:xfrm>
          <a:prstGeom prst="rect">
            <a:avLst/>
          </a:prstGeom>
          <a:solidFill>
            <a:schemeClr val="dk1"/>
          </a:solid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80" name="Google Shape;80;p22"/>
          <p:cNvSpPr txBox="1"/>
          <p:nvPr>
            <p:ph idx="1" type="body"/>
          </p:nvPr>
        </p:nvSpPr>
        <p:spPr>
          <a:xfrm>
            <a:off x="457200" y="1535113"/>
            <a:ext cx="4040100" cy="6399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5pPr>
            <a:lvl6pPr indent="-228600" lvl="5" marL="27432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6pPr>
            <a:lvl7pPr indent="-228600" lvl="6" marL="32004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7pPr>
            <a:lvl8pPr indent="-228600" lvl="7" marL="36576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8pPr>
            <a:lvl9pPr indent="-228600" lvl="8" marL="41148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9pPr>
          </a:lstStyle>
          <a:p/>
        </p:txBody>
      </p:sp>
      <p:sp>
        <p:nvSpPr>
          <p:cNvPr id="81" name="Google Shape;81;p22"/>
          <p:cNvSpPr txBox="1"/>
          <p:nvPr>
            <p:ph idx="2" type="body"/>
          </p:nvPr>
        </p:nvSpPr>
        <p:spPr>
          <a:xfrm>
            <a:off x="457200" y="2174875"/>
            <a:ext cx="4040100" cy="3951300"/>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9pPr>
          </a:lstStyle>
          <a:p/>
        </p:txBody>
      </p:sp>
      <p:sp>
        <p:nvSpPr>
          <p:cNvPr id="82" name="Google Shape;82;p22"/>
          <p:cNvSpPr txBox="1"/>
          <p:nvPr>
            <p:ph idx="3" type="body"/>
          </p:nvPr>
        </p:nvSpPr>
        <p:spPr>
          <a:xfrm>
            <a:off x="4645025" y="1535113"/>
            <a:ext cx="4041900" cy="6399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5pPr>
            <a:lvl6pPr indent="-228600" lvl="5" marL="27432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6pPr>
            <a:lvl7pPr indent="-228600" lvl="6" marL="32004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7pPr>
            <a:lvl8pPr indent="-228600" lvl="7" marL="36576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8pPr>
            <a:lvl9pPr indent="-228600" lvl="8" marL="41148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9pPr>
          </a:lstStyle>
          <a:p/>
        </p:txBody>
      </p:sp>
      <p:sp>
        <p:nvSpPr>
          <p:cNvPr id="83" name="Google Shape;83;p22"/>
          <p:cNvSpPr txBox="1"/>
          <p:nvPr>
            <p:ph idx="4" type="body"/>
          </p:nvPr>
        </p:nvSpPr>
        <p:spPr>
          <a:xfrm>
            <a:off x="4645025" y="2174875"/>
            <a:ext cx="4041900" cy="3951300"/>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4" name="Shape 84"/>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5" name="Shape 85"/>
        <p:cNvGrpSpPr/>
        <p:nvPr/>
      </p:nvGrpSpPr>
      <p:grpSpPr>
        <a:xfrm>
          <a:off x="0" y="0"/>
          <a:ext cx="0" cy="0"/>
          <a:chOff x="0" y="0"/>
          <a:chExt cx="0" cy="0"/>
        </a:xfrm>
      </p:grpSpPr>
      <p:sp>
        <p:nvSpPr>
          <p:cNvPr id="86" name="Google Shape;86;p24"/>
          <p:cNvSpPr txBox="1"/>
          <p:nvPr>
            <p:ph type="title"/>
          </p:nvPr>
        </p:nvSpPr>
        <p:spPr>
          <a:xfrm>
            <a:off x="457200" y="273050"/>
            <a:ext cx="3008400" cy="1161900"/>
          </a:xfrm>
          <a:prstGeom prst="rect">
            <a:avLst/>
          </a:prstGeom>
          <a:solidFill>
            <a:schemeClr val="dk1"/>
          </a:solid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1" i="0" sz="20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87" name="Google Shape;87;p24"/>
          <p:cNvSpPr txBox="1"/>
          <p:nvPr>
            <p:ph idx="1" type="body"/>
          </p:nvPr>
        </p:nvSpPr>
        <p:spPr>
          <a:xfrm>
            <a:off x="3575050" y="273050"/>
            <a:ext cx="5111700" cy="58530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88" name="Google Shape;88;p24"/>
          <p:cNvSpPr txBox="1"/>
          <p:nvPr>
            <p:ph idx="2" type="body"/>
          </p:nvPr>
        </p:nvSpPr>
        <p:spPr>
          <a:xfrm>
            <a:off x="457200" y="1435100"/>
            <a:ext cx="3008400" cy="46911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chemeClr val="dk1"/>
              </a:buClr>
              <a:buSzPts val="3200"/>
              <a:buFont typeface="Arial"/>
              <a:buNone/>
              <a:defRPr b="0" i="0" sz="1400" u="none" cap="none" strike="noStrike">
                <a:solidFill>
                  <a:schemeClr val="dk1"/>
                </a:solidFill>
                <a:latin typeface="Arial"/>
                <a:ea typeface="Arial"/>
                <a:cs typeface="Arial"/>
                <a:sym typeface="Arial"/>
              </a:defRPr>
            </a:lvl1pPr>
            <a:lvl2pPr indent="-228600" lvl="1" marL="914400" marR="0" rtl="0" algn="l">
              <a:spcBef>
                <a:spcPts val="240"/>
              </a:spcBef>
              <a:spcAft>
                <a:spcPts val="0"/>
              </a:spcAft>
              <a:buClr>
                <a:schemeClr val="dk1"/>
              </a:buClr>
              <a:buSzPts val="2800"/>
              <a:buFont typeface="Arial"/>
              <a:buNone/>
              <a:defRPr b="0" i="0" sz="1200" u="none" cap="none" strike="noStrike">
                <a:solidFill>
                  <a:schemeClr val="dk1"/>
                </a:solidFill>
                <a:latin typeface="Arial"/>
                <a:ea typeface="Arial"/>
                <a:cs typeface="Arial"/>
                <a:sym typeface="Arial"/>
              </a:defRPr>
            </a:lvl2pPr>
            <a:lvl3pPr indent="-228600" lvl="2" marL="1371600" marR="0" rtl="0" algn="l">
              <a:spcBef>
                <a:spcPts val="200"/>
              </a:spcBef>
              <a:spcAft>
                <a:spcPts val="0"/>
              </a:spcAft>
              <a:buClr>
                <a:schemeClr val="dk1"/>
              </a:buClr>
              <a:buSzPts val="2400"/>
              <a:buFont typeface="Arial"/>
              <a:buNone/>
              <a:defRPr b="0" i="0" sz="1000" u="none" cap="none" strike="noStrike">
                <a:solidFill>
                  <a:schemeClr val="dk1"/>
                </a:solidFill>
                <a:latin typeface="Arial"/>
                <a:ea typeface="Arial"/>
                <a:cs typeface="Arial"/>
                <a:sym typeface="Arial"/>
              </a:defRPr>
            </a:lvl3pPr>
            <a:lvl4pPr indent="-228600" lvl="3" marL="1828800" marR="0" rtl="0" algn="l">
              <a:spcBef>
                <a:spcPts val="180"/>
              </a:spcBef>
              <a:spcAft>
                <a:spcPts val="0"/>
              </a:spcAft>
              <a:buClr>
                <a:schemeClr val="dk1"/>
              </a:buClr>
              <a:buSzPts val="2000"/>
              <a:buFont typeface="Arial"/>
              <a:buNone/>
              <a:defRPr b="0" i="0" sz="900" u="none" cap="none" strike="noStrike">
                <a:solidFill>
                  <a:schemeClr val="dk1"/>
                </a:solidFill>
                <a:latin typeface="Arial"/>
                <a:ea typeface="Arial"/>
                <a:cs typeface="Arial"/>
                <a:sym typeface="Arial"/>
              </a:defRPr>
            </a:lvl4pPr>
            <a:lvl5pPr indent="-228600" lvl="4" marL="2286000" marR="0" rtl="0" algn="l">
              <a:spcBef>
                <a:spcPts val="180"/>
              </a:spcBef>
              <a:spcAft>
                <a:spcPts val="0"/>
              </a:spcAft>
              <a:buClr>
                <a:schemeClr val="dk1"/>
              </a:buClr>
              <a:buSzPts val="2000"/>
              <a:buFont typeface="Arial"/>
              <a:buNone/>
              <a:defRPr b="0" i="0" sz="900" u="none" cap="none" strike="noStrike">
                <a:solidFill>
                  <a:schemeClr val="dk1"/>
                </a:solidFill>
                <a:latin typeface="Arial"/>
                <a:ea typeface="Arial"/>
                <a:cs typeface="Arial"/>
                <a:sym typeface="Arial"/>
              </a:defRPr>
            </a:lvl5pPr>
            <a:lvl6pPr indent="-228600" lvl="5" marL="2743200" marR="0" rtl="0" algn="l">
              <a:spcBef>
                <a:spcPts val="180"/>
              </a:spcBef>
              <a:spcAft>
                <a:spcPts val="0"/>
              </a:spcAft>
              <a:buClr>
                <a:schemeClr val="dk1"/>
              </a:buClr>
              <a:buSzPts val="2000"/>
              <a:buFont typeface="Arial"/>
              <a:buNone/>
              <a:defRPr b="0" i="0" sz="900" u="none" cap="none" strike="noStrike">
                <a:solidFill>
                  <a:schemeClr val="dk1"/>
                </a:solidFill>
                <a:latin typeface="Arial"/>
                <a:ea typeface="Arial"/>
                <a:cs typeface="Arial"/>
                <a:sym typeface="Arial"/>
              </a:defRPr>
            </a:lvl6pPr>
            <a:lvl7pPr indent="-228600" lvl="6" marL="3200400" marR="0" rtl="0" algn="l">
              <a:spcBef>
                <a:spcPts val="180"/>
              </a:spcBef>
              <a:spcAft>
                <a:spcPts val="0"/>
              </a:spcAft>
              <a:buClr>
                <a:schemeClr val="dk1"/>
              </a:buClr>
              <a:buSzPts val="2000"/>
              <a:buFont typeface="Arial"/>
              <a:buNone/>
              <a:defRPr b="0" i="0" sz="900" u="none" cap="none" strike="noStrike">
                <a:solidFill>
                  <a:schemeClr val="dk1"/>
                </a:solidFill>
                <a:latin typeface="Arial"/>
                <a:ea typeface="Arial"/>
                <a:cs typeface="Arial"/>
                <a:sym typeface="Arial"/>
              </a:defRPr>
            </a:lvl7pPr>
            <a:lvl8pPr indent="-228600" lvl="7" marL="3657600" marR="0" rtl="0" algn="l">
              <a:spcBef>
                <a:spcPts val="180"/>
              </a:spcBef>
              <a:spcAft>
                <a:spcPts val="0"/>
              </a:spcAft>
              <a:buClr>
                <a:schemeClr val="dk1"/>
              </a:buClr>
              <a:buSzPts val="2000"/>
              <a:buFont typeface="Arial"/>
              <a:buNone/>
              <a:defRPr b="0" i="0" sz="900" u="none" cap="none" strike="noStrike">
                <a:solidFill>
                  <a:schemeClr val="dk1"/>
                </a:solidFill>
                <a:latin typeface="Arial"/>
                <a:ea typeface="Arial"/>
                <a:cs typeface="Arial"/>
                <a:sym typeface="Arial"/>
              </a:defRPr>
            </a:lvl8pPr>
            <a:lvl9pPr indent="-228600" lvl="8" marL="4114800" marR="0" rtl="0" algn="l">
              <a:spcBef>
                <a:spcPts val="180"/>
              </a:spcBef>
              <a:spcAft>
                <a:spcPts val="0"/>
              </a:spcAft>
              <a:buClr>
                <a:schemeClr val="dk1"/>
              </a:buClr>
              <a:buSzPts val="2000"/>
              <a:buFont typeface="Arial"/>
              <a:buNone/>
              <a:defRPr b="0" i="0" sz="9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9" name="Shape 89"/>
        <p:cNvGrpSpPr/>
        <p:nvPr/>
      </p:nvGrpSpPr>
      <p:grpSpPr>
        <a:xfrm>
          <a:off x="0" y="0"/>
          <a:ext cx="0" cy="0"/>
          <a:chOff x="0" y="0"/>
          <a:chExt cx="0" cy="0"/>
        </a:xfrm>
      </p:grpSpPr>
      <p:sp>
        <p:nvSpPr>
          <p:cNvPr id="90" name="Google Shape;90;p25"/>
          <p:cNvSpPr txBox="1"/>
          <p:nvPr>
            <p:ph type="title"/>
          </p:nvPr>
        </p:nvSpPr>
        <p:spPr>
          <a:xfrm>
            <a:off x="1792288" y="4800600"/>
            <a:ext cx="5486400" cy="566700"/>
          </a:xfrm>
          <a:prstGeom prst="rect">
            <a:avLst/>
          </a:prstGeom>
          <a:solidFill>
            <a:schemeClr val="dk1"/>
          </a:solid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1" i="0" sz="20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91" name="Google Shape;91;p25"/>
          <p:cNvSpPr/>
          <p:nvPr>
            <p:ph idx="2" type="pic"/>
          </p:nvPr>
        </p:nvSpPr>
        <p:spPr>
          <a:xfrm>
            <a:off x="1792288" y="612775"/>
            <a:ext cx="5486400" cy="41148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1pPr>
            <a:lvl2pPr indent="0" lvl="1" marL="457200" marR="0" rtl="0" algn="l">
              <a:spcBef>
                <a:spcPts val="560"/>
              </a:spcBef>
              <a:spcAft>
                <a:spcPts val="0"/>
              </a:spcAft>
              <a:buClr>
                <a:schemeClr val="dk1"/>
              </a:buClr>
              <a:buSzPts val="1400"/>
              <a:buFont typeface="Arial"/>
              <a:buNone/>
              <a:defRPr b="0" i="0" sz="2800" u="none" cap="none" strike="noStrike">
                <a:solidFill>
                  <a:schemeClr val="dk1"/>
                </a:solidFill>
                <a:latin typeface="Arial"/>
                <a:ea typeface="Arial"/>
                <a:cs typeface="Arial"/>
                <a:sym typeface="Arial"/>
              </a:defRPr>
            </a:lvl2pPr>
            <a:lvl3pPr indent="0" lvl="2" marL="914400" marR="0" rtl="0" algn="l">
              <a:spcBef>
                <a:spcPts val="480"/>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3pPr>
            <a:lvl4pPr indent="0" lvl="3" marL="1371600" marR="0" rtl="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4pPr>
            <a:lvl5pPr indent="0" lvl="4" marL="1828800" marR="0" rtl="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5pPr>
            <a:lvl6pPr indent="0" lvl="5" marL="2286000" marR="0" rtl="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6pPr>
            <a:lvl7pPr indent="0" lvl="6" marL="2743200" marR="0" rtl="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7pPr>
            <a:lvl8pPr indent="0" lvl="7" marL="3200400" marR="0" rtl="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8pPr>
            <a:lvl9pPr indent="0" lvl="8" marL="3657600" marR="0" rtl="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9pPr>
          </a:lstStyle>
          <a:p/>
        </p:txBody>
      </p:sp>
      <p:sp>
        <p:nvSpPr>
          <p:cNvPr id="92" name="Google Shape;92;p25"/>
          <p:cNvSpPr txBox="1"/>
          <p:nvPr>
            <p:ph idx="1" type="body"/>
          </p:nvPr>
        </p:nvSpPr>
        <p:spPr>
          <a:xfrm>
            <a:off x="1792288" y="5367338"/>
            <a:ext cx="5486400" cy="8049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chemeClr val="dk1"/>
              </a:buClr>
              <a:buSzPts val="3200"/>
              <a:buFont typeface="Arial"/>
              <a:buNone/>
              <a:defRPr b="0" i="0" sz="1400" u="none" cap="none" strike="noStrike">
                <a:solidFill>
                  <a:schemeClr val="dk1"/>
                </a:solidFill>
                <a:latin typeface="Arial"/>
                <a:ea typeface="Arial"/>
                <a:cs typeface="Arial"/>
                <a:sym typeface="Arial"/>
              </a:defRPr>
            </a:lvl1pPr>
            <a:lvl2pPr indent="-228600" lvl="1" marL="914400" marR="0" rtl="0" algn="l">
              <a:spcBef>
                <a:spcPts val="240"/>
              </a:spcBef>
              <a:spcAft>
                <a:spcPts val="0"/>
              </a:spcAft>
              <a:buClr>
                <a:schemeClr val="dk1"/>
              </a:buClr>
              <a:buSzPts val="2800"/>
              <a:buFont typeface="Arial"/>
              <a:buNone/>
              <a:defRPr b="0" i="0" sz="1200" u="none" cap="none" strike="noStrike">
                <a:solidFill>
                  <a:schemeClr val="dk1"/>
                </a:solidFill>
                <a:latin typeface="Arial"/>
                <a:ea typeface="Arial"/>
                <a:cs typeface="Arial"/>
                <a:sym typeface="Arial"/>
              </a:defRPr>
            </a:lvl2pPr>
            <a:lvl3pPr indent="-228600" lvl="2" marL="1371600" marR="0" rtl="0" algn="l">
              <a:spcBef>
                <a:spcPts val="200"/>
              </a:spcBef>
              <a:spcAft>
                <a:spcPts val="0"/>
              </a:spcAft>
              <a:buClr>
                <a:schemeClr val="dk1"/>
              </a:buClr>
              <a:buSzPts val="2400"/>
              <a:buFont typeface="Arial"/>
              <a:buNone/>
              <a:defRPr b="0" i="0" sz="1000" u="none" cap="none" strike="noStrike">
                <a:solidFill>
                  <a:schemeClr val="dk1"/>
                </a:solidFill>
                <a:latin typeface="Arial"/>
                <a:ea typeface="Arial"/>
                <a:cs typeface="Arial"/>
                <a:sym typeface="Arial"/>
              </a:defRPr>
            </a:lvl3pPr>
            <a:lvl4pPr indent="-228600" lvl="3" marL="1828800" marR="0" rtl="0" algn="l">
              <a:spcBef>
                <a:spcPts val="180"/>
              </a:spcBef>
              <a:spcAft>
                <a:spcPts val="0"/>
              </a:spcAft>
              <a:buClr>
                <a:schemeClr val="dk1"/>
              </a:buClr>
              <a:buSzPts val="2000"/>
              <a:buFont typeface="Arial"/>
              <a:buNone/>
              <a:defRPr b="0" i="0" sz="900" u="none" cap="none" strike="noStrike">
                <a:solidFill>
                  <a:schemeClr val="dk1"/>
                </a:solidFill>
                <a:latin typeface="Arial"/>
                <a:ea typeface="Arial"/>
                <a:cs typeface="Arial"/>
                <a:sym typeface="Arial"/>
              </a:defRPr>
            </a:lvl4pPr>
            <a:lvl5pPr indent="-228600" lvl="4" marL="2286000" marR="0" rtl="0" algn="l">
              <a:spcBef>
                <a:spcPts val="180"/>
              </a:spcBef>
              <a:spcAft>
                <a:spcPts val="0"/>
              </a:spcAft>
              <a:buClr>
                <a:schemeClr val="dk1"/>
              </a:buClr>
              <a:buSzPts val="2000"/>
              <a:buFont typeface="Arial"/>
              <a:buNone/>
              <a:defRPr b="0" i="0" sz="900" u="none" cap="none" strike="noStrike">
                <a:solidFill>
                  <a:schemeClr val="dk1"/>
                </a:solidFill>
                <a:latin typeface="Arial"/>
                <a:ea typeface="Arial"/>
                <a:cs typeface="Arial"/>
                <a:sym typeface="Arial"/>
              </a:defRPr>
            </a:lvl5pPr>
            <a:lvl6pPr indent="-228600" lvl="5" marL="2743200" marR="0" rtl="0" algn="l">
              <a:spcBef>
                <a:spcPts val="180"/>
              </a:spcBef>
              <a:spcAft>
                <a:spcPts val="0"/>
              </a:spcAft>
              <a:buClr>
                <a:schemeClr val="dk1"/>
              </a:buClr>
              <a:buSzPts val="2000"/>
              <a:buFont typeface="Arial"/>
              <a:buNone/>
              <a:defRPr b="0" i="0" sz="900" u="none" cap="none" strike="noStrike">
                <a:solidFill>
                  <a:schemeClr val="dk1"/>
                </a:solidFill>
                <a:latin typeface="Arial"/>
                <a:ea typeface="Arial"/>
                <a:cs typeface="Arial"/>
                <a:sym typeface="Arial"/>
              </a:defRPr>
            </a:lvl6pPr>
            <a:lvl7pPr indent="-228600" lvl="6" marL="3200400" marR="0" rtl="0" algn="l">
              <a:spcBef>
                <a:spcPts val="180"/>
              </a:spcBef>
              <a:spcAft>
                <a:spcPts val="0"/>
              </a:spcAft>
              <a:buClr>
                <a:schemeClr val="dk1"/>
              </a:buClr>
              <a:buSzPts val="2000"/>
              <a:buFont typeface="Arial"/>
              <a:buNone/>
              <a:defRPr b="0" i="0" sz="900" u="none" cap="none" strike="noStrike">
                <a:solidFill>
                  <a:schemeClr val="dk1"/>
                </a:solidFill>
                <a:latin typeface="Arial"/>
                <a:ea typeface="Arial"/>
                <a:cs typeface="Arial"/>
                <a:sym typeface="Arial"/>
              </a:defRPr>
            </a:lvl7pPr>
            <a:lvl8pPr indent="-228600" lvl="7" marL="3657600" marR="0" rtl="0" algn="l">
              <a:spcBef>
                <a:spcPts val="180"/>
              </a:spcBef>
              <a:spcAft>
                <a:spcPts val="0"/>
              </a:spcAft>
              <a:buClr>
                <a:schemeClr val="dk1"/>
              </a:buClr>
              <a:buSzPts val="2000"/>
              <a:buFont typeface="Arial"/>
              <a:buNone/>
              <a:defRPr b="0" i="0" sz="900" u="none" cap="none" strike="noStrike">
                <a:solidFill>
                  <a:schemeClr val="dk1"/>
                </a:solidFill>
                <a:latin typeface="Arial"/>
                <a:ea typeface="Arial"/>
                <a:cs typeface="Arial"/>
                <a:sym typeface="Arial"/>
              </a:defRPr>
            </a:lvl8pPr>
            <a:lvl9pPr indent="-228600" lvl="8" marL="4114800" marR="0" rtl="0" algn="l">
              <a:spcBef>
                <a:spcPts val="180"/>
              </a:spcBef>
              <a:spcAft>
                <a:spcPts val="0"/>
              </a:spcAft>
              <a:buClr>
                <a:schemeClr val="dk1"/>
              </a:buClr>
              <a:buSzPts val="2000"/>
              <a:buFont typeface="Arial"/>
              <a:buNone/>
              <a:defRPr b="0" i="0" sz="9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3" name="Shape 93"/>
        <p:cNvGrpSpPr/>
        <p:nvPr/>
      </p:nvGrpSpPr>
      <p:grpSpPr>
        <a:xfrm>
          <a:off x="0" y="0"/>
          <a:ext cx="0" cy="0"/>
          <a:chOff x="0" y="0"/>
          <a:chExt cx="0" cy="0"/>
        </a:xfrm>
      </p:grpSpPr>
      <p:sp>
        <p:nvSpPr>
          <p:cNvPr id="94" name="Google Shape;94;p26"/>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95" name="Google Shape;95;p26"/>
          <p:cNvSpPr txBox="1"/>
          <p:nvPr>
            <p:ph idx="1" type="body"/>
          </p:nvPr>
        </p:nvSpPr>
        <p:spPr>
          <a:xfrm rot="5400000">
            <a:off x="2051825" y="-316737"/>
            <a:ext cx="5040300" cy="86424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6" name="Shape 96"/>
        <p:cNvGrpSpPr/>
        <p:nvPr/>
      </p:nvGrpSpPr>
      <p:grpSpPr>
        <a:xfrm>
          <a:off x="0" y="0"/>
          <a:ext cx="0" cy="0"/>
          <a:chOff x="0" y="0"/>
          <a:chExt cx="0" cy="0"/>
        </a:xfrm>
      </p:grpSpPr>
      <p:sp>
        <p:nvSpPr>
          <p:cNvPr id="97" name="Google Shape;97;p27"/>
          <p:cNvSpPr txBox="1"/>
          <p:nvPr>
            <p:ph type="title"/>
          </p:nvPr>
        </p:nvSpPr>
        <p:spPr>
          <a:xfrm rot="5400000">
            <a:off x="4738650" y="2119350"/>
            <a:ext cx="6524700" cy="2286000"/>
          </a:xfrm>
          <a:prstGeom prst="rect">
            <a:avLst/>
          </a:prstGeom>
          <a:solidFill>
            <a:schemeClr val="dk1"/>
          </a:solid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98" name="Google Shape;98;p27"/>
          <p:cNvSpPr txBox="1"/>
          <p:nvPr>
            <p:ph idx="1" type="body"/>
          </p:nvPr>
        </p:nvSpPr>
        <p:spPr>
          <a:xfrm rot="5400000">
            <a:off x="90450" y="-90450"/>
            <a:ext cx="6524700" cy="6705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type="objOnly">
  <p:cSld name="OBJECT_ONLY">
    <p:spTree>
      <p:nvGrpSpPr>
        <p:cNvPr id="99" name="Shape 99"/>
        <p:cNvGrpSpPr/>
        <p:nvPr/>
      </p:nvGrpSpPr>
      <p:grpSpPr>
        <a:xfrm>
          <a:off x="0" y="0"/>
          <a:ext cx="0" cy="0"/>
          <a:chOff x="0" y="0"/>
          <a:chExt cx="0" cy="0"/>
        </a:xfrm>
      </p:grpSpPr>
      <p:sp>
        <p:nvSpPr>
          <p:cNvPr id="100" name="Google Shape;100;p28"/>
          <p:cNvSpPr txBox="1"/>
          <p:nvPr>
            <p:ph idx="1" type="body"/>
          </p:nvPr>
        </p:nvSpPr>
        <p:spPr>
          <a:xfrm>
            <a:off x="0" y="0"/>
            <a:ext cx="9144000" cy="65247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1.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indent="-88900" lvl="0" marL="0" marR="0" rtl="0" algn="ctr">
              <a:spcBef>
                <a:spcPts val="0"/>
              </a:spcBef>
              <a:spcAft>
                <a:spcPts val="0"/>
              </a:spcAft>
              <a:buSzPts val="1400"/>
              <a:buChar char="●"/>
              <a:defRPr/>
            </a:lvl1pPr>
            <a:lvl2pPr indent="-88900" lvl="1" marL="0" marR="0" rtl="0" algn="ctr">
              <a:spcBef>
                <a:spcPts val="0"/>
              </a:spcBef>
              <a:spcAft>
                <a:spcPts val="0"/>
              </a:spcAft>
              <a:buSzPts val="1400"/>
              <a:buChar char="○"/>
              <a:defRPr/>
            </a:lvl2pPr>
            <a:lvl3pPr indent="-88900" lvl="2" marL="0" marR="0" rtl="0" algn="ctr">
              <a:spcBef>
                <a:spcPts val="0"/>
              </a:spcBef>
              <a:spcAft>
                <a:spcPts val="0"/>
              </a:spcAft>
              <a:buSzPts val="1400"/>
              <a:buChar char="■"/>
              <a:defRPr/>
            </a:lvl3pPr>
            <a:lvl4pPr indent="-88900" lvl="3" marL="0" marR="0" rtl="0" algn="ctr">
              <a:spcBef>
                <a:spcPts val="0"/>
              </a:spcBef>
              <a:spcAft>
                <a:spcPts val="0"/>
              </a:spcAft>
              <a:buSzPts val="1400"/>
              <a:buChar char="●"/>
              <a:defRPr/>
            </a:lvl4pPr>
            <a:lvl5pPr indent="-88900" lvl="4" marL="0" marR="0" rtl="0" algn="ctr">
              <a:spcBef>
                <a:spcPts val="0"/>
              </a:spcBef>
              <a:spcAft>
                <a:spcPts val="0"/>
              </a:spcAft>
              <a:buSzPts val="1400"/>
              <a:buChar char="○"/>
              <a:defRPr/>
            </a:lvl5pPr>
            <a:lvl6pPr indent="-88900" lvl="5" marL="457200" marR="0" rtl="0" algn="ctr">
              <a:spcBef>
                <a:spcPts val="0"/>
              </a:spcBef>
              <a:spcAft>
                <a:spcPts val="0"/>
              </a:spcAft>
              <a:buSzPts val="1400"/>
              <a:buChar char="■"/>
              <a:defRPr/>
            </a:lvl6pPr>
            <a:lvl7pPr indent="-88900" lvl="6" marL="914400" marR="0" rtl="0" algn="ctr">
              <a:spcBef>
                <a:spcPts val="0"/>
              </a:spcBef>
              <a:spcAft>
                <a:spcPts val="0"/>
              </a:spcAft>
              <a:buSzPts val="1400"/>
              <a:buChar char="●"/>
              <a:defRPr/>
            </a:lvl7pPr>
            <a:lvl8pPr indent="-88900" lvl="7" marL="1371600" marR="0" rtl="0" algn="ctr">
              <a:spcBef>
                <a:spcPts val="0"/>
              </a:spcBef>
              <a:spcAft>
                <a:spcPts val="0"/>
              </a:spcAft>
              <a:buSzPts val="1400"/>
              <a:buChar char="○"/>
              <a:defRPr/>
            </a:lvl8pPr>
            <a:lvl9pPr indent="-88900" lvl="8" marL="1828800" marR="0" rtl="0" algn="ctr">
              <a:spcBef>
                <a:spcPts val="0"/>
              </a:spcBef>
              <a:spcAft>
                <a:spcPts val="0"/>
              </a:spcAft>
              <a:buSzPts val="1400"/>
              <a:buChar char="■"/>
              <a:defRPr/>
            </a:lvl9pPr>
          </a:lstStyle>
          <a:p/>
        </p:txBody>
      </p:sp>
      <p:sp>
        <p:nvSpPr>
          <p:cNvPr id="11" name="Google Shape;11;p1"/>
          <p:cNvSpPr txBox="1"/>
          <p:nvPr>
            <p:ph idx="1" type="body"/>
          </p:nvPr>
        </p:nvSpPr>
        <p:spPr>
          <a:xfrm>
            <a:off x="250825" y="1484313"/>
            <a:ext cx="8642350" cy="5040312"/>
          </a:xfrm>
          <a:prstGeom prst="rect">
            <a:avLst/>
          </a:prstGeom>
          <a:noFill/>
          <a:ln>
            <a:noFill/>
          </a:ln>
        </p:spPr>
        <p:txBody>
          <a:bodyPr anchorCtr="0" anchor="t" bIns="91425" lIns="91425" spcFirstLastPara="1" rIns="91425" wrap="square" tIns="91425">
            <a:noAutofit/>
          </a:bodyPr>
          <a:lstStyle>
            <a:lvl1pPr indent="-317500" lvl="0" marL="457200" marR="0" rtl="0" algn="l">
              <a:spcBef>
                <a:spcPts val="640"/>
              </a:spcBef>
              <a:spcAft>
                <a:spcPts val="0"/>
              </a:spcAft>
              <a:buClr>
                <a:schemeClr val="dk1"/>
              </a:buClr>
              <a:buSzPts val="1400"/>
              <a:buFont typeface="Arial"/>
              <a:buChar char="•"/>
              <a:defRPr/>
            </a:lvl1pPr>
            <a:lvl2pPr indent="-317500" lvl="1" marL="914400" marR="0" rtl="0" algn="l">
              <a:spcBef>
                <a:spcPts val="560"/>
              </a:spcBef>
              <a:spcAft>
                <a:spcPts val="0"/>
              </a:spcAft>
              <a:buClr>
                <a:schemeClr val="dk1"/>
              </a:buClr>
              <a:buSzPts val="1400"/>
              <a:buFont typeface="Arial"/>
              <a:buChar char="–"/>
              <a:defRPr/>
            </a:lvl2pPr>
            <a:lvl3pPr indent="-317500" lvl="2" marL="1371600" marR="0" rtl="0" algn="l">
              <a:spcBef>
                <a:spcPts val="480"/>
              </a:spcBef>
              <a:spcAft>
                <a:spcPts val="0"/>
              </a:spcAft>
              <a:buClr>
                <a:schemeClr val="dk1"/>
              </a:buClr>
              <a:buSzPts val="1400"/>
              <a:buFont typeface="Arial"/>
              <a:buChar char="•"/>
              <a:defRPr/>
            </a:lvl3pPr>
            <a:lvl4pPr indent="-317500" lvl="3" marL="1828800" marR="0" rtl="0" algn="l">
              <a:spcBef>
                <a:spcPts val="400"/>
              </a:spcBef>
              <a:spcAft>
                <a:spcPts val="0"/>
              </a:spcAft>
              <a:buClr>
                <a:schemeClr val="dk1"/>
              </a:buClr>
              <a:buSzPts val="1400"/>
              <a:buFont typeface="Arial"/>
              <a:buChar char="–"/>
              <a:defRPr/>
            </a:lvl4pPr>
            <a:lvl5pPr indent="-317500" lvl="4" marL="2286000" marR="0" rtl="0" algn="l">
              <a:spcBef>
                <a:spcPts val="400"/>
              </a:spcBef>
              <a:spcAft>
                <a:spcPts val="0"/>
              </a:spcAft>
              <a:buClr>
                <a:schemeClr val="dk1"/>
              </a:buClr>
              <a:buSzPts val="1400"/>
              <a:buFont typeface="Arial"/>
              <a:buChar char="»"/>
              <a:defRPr/>
            </a:lvl5pPr>
            <a:lvl6pPr indent="-317500" lvl="5" marL="2743200" marR="0" rtl="0" algn="l">
              <a:spcBef>
                <a:spcPts val="400"/>
              </a:spcBef>
              <a:spcAft>
                <a:spcPts val="0"/>
              </a:spcAft>
              <a:buClr>
                <a:schemeClr val="dk1"/>
              </a:buClr>
              <a:buSzPts val="1400"/>
              <a:buFont typeface="Arial"/>
              <a:buChar char="»"/>
              <a:defRPr/>
            </a:lvl6pPr>
            <a:lvl7pPr indent="-317500" lvl="6" marL="3200400" marR="0" rtl="0" algn="l">
              <a:spcBef>
                <a:spcPts val="400"/>
              </a:spcBef>
              <a:spcAft>
                <a:spcPts val="0"/>
              </a:spcAft>
              <a:buClr>
                <a:schemeClr val="dk1"/>
              </a:buClr>
              <a:buSzPts val="1400"/>
              <a:buFont typeface="Arial"/>
              <a:buChar char="»"/>
              <a:defRPr/>
            </a:lvl7pPr>
            <a:lvl8pPr indent="-317500" lvl="7" marL="3657600" marR="0" rtl="0" algn="l">
              <a:spcBef>
                <a:spcPts val="400"/>
              </a:spcBef>
              <a:spcAft>
                <a:spcPts val="0"/>
              </a:spcAft>
              <a:buClr>
                <a:schemeClr val="dk1"/>
              </a:buClr>
              <a:buSzPts val="1400"/>
              <a:buFont typeface="Arial"/>
              <a:buChar char="»"/>
              <a:defRPr/>
            </a:lvl8pPr>
            <a:lvl9pPr indent="-317500" lvl="8" marL="4114800" marR="0" rtl="0" algn="l">
              <a:spcBef>
                <a:spcPts val="400"/>
              </a:spcBef>
              <a:spcAft>
                <a:spcPts val="0"/>
              </a:spcAft>
              <a:buClr>
                <a:schemeClr val="dk1"/>
              </a:buClr>
              <a:buSzPts val="1400"/>
              <a:buFont typeface="Arial"/>
              <a:buChar char="»"/>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5" name="Shape 55"/>
        <p:cNvGrpSpPr/>
        <p:nvPr/>
      </p:nvGrpSpPr>
      <p:grpSpPr>
        <a:xfrm>
          <a:off x="0" y="0"/>
          <a:ext cx="0" cy="0"/>
          <a:chOff x="0" y="0"/>
          <a:chExt cx="0" cy="0"/>
        </a:xfrm>
      </p:grpSpPr>
      <p:sp>
        <p:nvSpPr>
          <p:cNvPr id="56" name="Google Shape;56;p15"/>
          <p:cNvSpPr txBox="1"/>
          <p:nvPr>
            <p:ph type="title"/>
          </p:nvPr>
        </p:nvSpPr>
        <p:spPr>
          <a:xfrm>
            <a:off x="0" y="0"/>
            <a:ext cx="9144000" cy="1143000"/>
          </a:xfrm>
          <a:prstGeom prst="rect">
            <a:avLst/>
          </a:prstGeom>
          <a:solidFill>
            <a:schemeClr val="dk1"/>
          </a:solid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57" name="Google Shape;57;p15"/>
          <p:cNvSpPr txBox="1"/>
          <p:nvPr>
            <p:ph idx="1" type="body"/>
          </p:nvPr>
        </p:nvSpPr>
        <p:spPr>
          <a:xfrm>
            <a:off x="250825" y="1484313"/>
            <a:ext cx="8642400" cy="50403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0.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 Id="rId3" Type="http://schemas.openxmlformats.org/officeDocument/2006/relationships/image" Target="../media/image1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1.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hyperlink" Target="http://www.youtube.com/watch?v=_oLPBnhOCjM" TargetMode="Externa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15.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pic>
        <p:nvPicPr>
          <p:cNvPr descr="http://www.clipart.dk.co.uk/DKImages/science/image_science005.jpg" id="106" name="Google Shape;106;p29"/>
          <p:cNvPicPr preferRelativeResize="0"/>
          <p:nvPr/>
        </p:nvPicPr>
        <p:blipFill rotWithShape="1">
          <a:blip r:embed="rId3">
            <a:alphaModFix/>
          </a:blip>
          <a:srcRect b="0" l="0" r="0" t="0"/>
          <a:stretch/>
        </p:blipFill>
        <p:spPr>
          <a:xfrm>
            <a:off x="452606" y="1495412"/>
            <a:ext cx="8119800" cy="5214900"/>
          </a:xfrm>
          <a:prstGeom prst="rect">
            <a:avLst/>
          </a:prstGeom>
          <a:noFill/>
          <a:ln>
            <a:noFill/>
          </a:ln>
        </p:spPr>
      </p:pic>
      <p:sp>
        <p:nvSpPr>
          <p:cNvPr id="107" name="Google Shape;107;p29"/>
          <p:cNvSpPr/>
          <p:nvPr/>
        </p:nvSpPr>
        <p:spPr>
          <a:xfrm>
            <a:off x="1079500" y="1773238"/>
            <a:ext cx="6948488" cy="5334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3000" u="none" cap="none" strike="noStrike">
              <a:solidFill>
                <a:schemeClr val="dk1"/>
              </a:solidFill>
              <a:latin typeface="Arial"/>
              <a:ea typeface="Arial"/>
              <a:cs typeface="Arial"/>
              <a:sym typeface="Arial"/>
            </a:endParaRPr>
          </a:p>
        </p:txBody>
      </p:sp>
      <p:sp>
        <p:nvSpPr>
          <p:cNvPr id="108" name="Google Shape;108;p29"/>
          <p:cNvSpPr/>
          <p:nvPr/>
        </p:nvSpPr>
        <p:spPr>
          <a:xfrm>
            <a:off x="0" y="-76200"/>
            <a:ext cx="5181600" cy="36671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800" u="none" cap="none" strike="noStrike">
                <a:solidFill>
                  <a:schemeClr val="lt1"/>
                </a:solidFill>
                <a:latin typeface="Arial"/>
                <a:ea typeface="Arial"/>
                <a:cs typeface="Arial"/>
                <a:sym typeface="Arial"/>
              </a:rPr>
              <a:t>7F  Reactions with oxygen – What is burning?</a:t>
            </a:r>
            <a:r>
              <a:rPr b="0" i="0" lang="en-GB" sz="1800" u="none" cap="none" strike="noStrike">
                <a:solidFill>
                  <a:schemeClr val="lt1"/>
                </a:solidFill>
                <a:latin typeface="Times New Roman"/>
                <a:ea typeface="Times New Roman"/>
                <a:cs typeface="Times New Roman"/>
                <a:sym typeface="Times New Roman"/>
              </a:rPr>
              <a:t> </a:t>
            </a:r>
            <a:endParaRPr/>
          </a:p>
        </p:txBody>
      </p:sp>
      <p:sp>
        <p:nvSpPr>
          <p:cNvPr id="109" name="Google Shape;109;p29"/>
          <p:cNvSpPr txBox="1"/>
          <p:nvPr>
            <p:ph type="title"/>
          </p:nvPr>
        </p:nvSpPr>
        <p:spPr>
          <a:xfrm>
            <a:off x="0" y="0"/>
            <a:ext cx="9144000" cy="1196975"/>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lt1"/>
                </a:solidFill>
              </a:rPr>
              <a:t>Dissolving and Diffusion</a:t>
            </a:r>
            <a:endParaRPr b="0" i="0" sz="4000" u="none" cap="none" strike="noStrike">
              <a:solidFill>
                <a:schemeClr val="lt1"/>
              </a:solidFill>
              <a:latin typeface="Arial"/>
              <a:ea typeface="Arial"/>
              <a:cs typeface="Arial"/>
              <a:sym typeface="Arial"/>
            </a:endParaRPr>
          </a:p>
        </p:txBody>
      </p:sp>
      <p:sp>
        <p:nvSpPr>
          <p:cNvPr id="110" name="Google Shape;110;p29"/>
          <p:cNvSpPr txBox="1"/>
          <p:nvPr/>
        </p:nvSpPr>
        <p:spPr>
          <a:xfrm>
            <a:off x="0" y="0"/>
            <a:ext cx="1564800" cy="1143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a:solidFill>
                  <a:srgbClr val="FFFFFF"/>
                </a:solidFill>
              </a:rPr>
              <a:t>Unit </a:t>
            </a:r>
            <a:r>
              <a:rPr lang="en-GB">
                <a:solidFill>
                  <a:srgbClr val="FFFFFF"/>
                </a:solidFill>
              </a:rPr>
              <a:t>1</a:t>
            </a:r>
            <a:endParaRPr>
              <a:solidFill>
                <a:srgbClr val="FFFFFF"/>
              </a:solidFill>
            </a:endParaRPr>
          </a:p>
          <a:p>
            <a:pPr indent="0" lvl="0" marL="0" rtl="0" algn="l">
              <a:lnSpc>
                <a:spcPct val="115000"/>
              </a:lnSpc>
              <a:spcBef>
                <a:spcPts val="0"/>
              </a:spcBef>
              <a:spcAft>
                <a:spcPts val="0"/>
              </a:spcAft>
              <a:buNone/>
            </a:pPr>
            <a:r>
              <a:rPr lang="en-GB">
                <a:solidFill>
                  <a:srgbClr val="FFFFFF"/>
                </a:solidFill>
              </a:rPr>
              <a:t>Lesson 2</a:t>
            </a:r>
            <a:endParaRPr>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30"/>
          <p:cNvSpPr txBox="1"/>
          <p:nvPr>
            <p:ph type="title"/>
          </p:nvPr>
        </p:nvSpPr>
        <p:spPr>
          <a:xfrm>
            <a:off x="0" y="0"/>
            <a:ext cx="91440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3400" u="sng">
                <a:solidFill>
                  <a:schemeClr val="lt1"/>
                </a:solidFill>
              </a:rPr>
              <a:t>Starter:</a:t>
            </a:r>
            <a:r>
              <a:rPr lang="en-GB" sz="3400">
                <a:solidFill>
                  <a:schemeClr val="lt1"/>
                </a:solidFill>
              </a:rPr>
              <a:t>  set up practical </a:t>
            </a:r>
            <a:r>
              <a:rPr lang="en-GB" sz="3400">
                <a:solidFill>
                  <a:schemeClr val="lt1"/>
                </a:solidFill>
              </a:rPr>
              <a:t>(</a:t>
            </a:r>
            <a:r>
              <a:rPr b="1" lang="en-GB" sz="3400">
                <a:solidFill>
                  <a:srgbClr val="FFFF00"/>
                </a:solidFill>
              </a:rPr>
              <a:t>page 9</a:t>
            </a:r>
            <a:r>
              <a:rPr lang="en-GB" sz="3400">
                <a:solidFill>
                  <a:schemeClr val="lt1"/>
                </a:solidFill>
              </a:rPr>
              <a:t>)</a:t>
            </a:r>
            <a:endParaRPr sz="3400">
              <a:solidFill>
                <a:schemeClr val="lt1"/>
              </a:solidFill>
            </a:endParaRPr>
          </a:p>
        </p:txBody>
      </p:sp>
      <p:pic>
        <p:nvPicPr>
          <p:cNvPr id="117" name="Google Shape;117;p30"/>
          <p:cNvPicPr preferRelativeResize="0"/>
          <p:nvPr/>
        </p:nvPicPr>
        <p:blipFill rotWithShape="1">
          <a:blip r:embed="rId3">
            <a:alphaModFix/>
          </a:blip>
          <a:srcRect b="6742" l="10370" r="10709" t="7919"/>
          <a:stretch/>
        </p:blipFill>
        <p:spPr>
          <a:xfrm>
            <a:off x="8071000" y="164250"/>
            <a:ext cx="949300" cy="1476650"/>
          </a:xfrm>
          <a:prstGeom prst="rect">
            <a:avLst/>
          </a:prstGeom>
          <a:noFill/>
          <a:ln>
            <a:noFill/>
          </a:ln>
        </p:spPr>
      </p:pic>
      <p:pic>
        <p:nvPicPr>
          <p:cNvPr id="118" name="Google Shape;118;p30"/>
          <p:cNvPicPr preferRelativeResize="0"/>
          <p:nvPr/>
        </p:nvPicPr>
        <p:blipFill>
          <a:blip r:embed="rId4">
            <a:alphaModFix/>
          </a:blip>
          <a:stretch>
            <a:fillRect/>
          </a:stretch>
        </p:blipFill>
        <p:spPr>
          <a:xfrm>
            <a:off x="152400" y="1793300"/>
            <a:ext cx="8867901" cy="326148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31"/>
          <p:cNvSpPr/>
          <p:nvPr/>
        </p:nvSpPr>
        <p:spPr>
          <a:xfrm>
            <a:off x="611188" y="2492375"/>
            <a:ext cx="7848600" cy="27368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GB" sz="3200" u="none" cap="none" strike="noStrike">
                <a:solidFill>
                  <a:schemeClr val="dk1"/>
                </a:solidFill>
                <a:latin typeface="Arial"/>
                <a:ea typeface="Arial"/>
                <a:cs typeface="Arial"/>
                <a:sym typeface="Arial"/>
              </a:rPr>
              <a:t>By the end of this lesson I will be able to explain how the processes of </a:t>
            </a:r>
            <a:r>
              <a:rPr lang="en-GB" sz="3200">
                <a:solidFill>
                  <a:srgbClr val="0000FF"/>
                </a:solidFill>
              </a:rPr>
              <a:t>dissolving</a:t>
            </a:r>
            <a:r>
              <a:rPr b="0" i="0" lang="en-GB" sz="3200" u="none" cap="none" strike="noStrike">
                <a:solidFill>
                  <a:schemeClr val="dk1"/>
                </a:solidFill>
                <a:latin typeface="Arial"/>
                <a:ea typeface="Arial"/>
                <a:cs typeface="Arial"/>
                <a:sym typeface="Arial"/>
              </a:rPr>
              <a:t> and </a:t>
            </a:r>
            <a:r>
              <a:rPr lang="en-GB" sz="3200">
                <a:solidFill>
                  <a:srgbClr val="0000FF"/>
                </a:solidFill>
              </a:rPr>
              <a:t>diffusion</a:t>
            </a:r>
            <a:r>
              <a:rPr b="0" i="0" lang="en-GB" sz="3200" u="none" cap="none" strike="noStrike">
                <a:solidFill>
                  <a:schemeClr val="dk1"/>
                </a:solidFill>
                <a:latin typeface="Arial"/>
                <a:ea typeface="Arial"/>
                <a:cs typeface="Arial"/>
                <a:sym typeface="Arial"/>
              </a:rPr>
              <a:t> can be used as evidence for the particle mode</a:t>
            </a:r>
            <a:r>
              <a:rPr lang="en-GB" sz="3200">
                <a:solidFill>
                  <a:schemeClr val="dk1"/>
                </a:solidFill>
              </a:rPr>
              <a:t>l</a:t>
            </a:r>
            <a:endParaRPr sz="3200">
              <a:solidFill>
                <a:schemeClr val="dk1"/>
              </a:solidFill>
            </a:endParaRPr>
          </a:p>
        </p:txBody>
      </p:sp>
      <p:sp>
        <p:nvSpPr>
          <p:cNvPr id="125" name="Google Shape;125;p31"/>
          <p:cNvSpPr/>
          <p:nvPr/>
        </p:nvSpPr>
        <p:spPr>
          <a:xfrm>
            <a:off x="0" y="-76200"/>
            <a:ext cx="5181600" cy="36671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800" u="none" cap="none" strike="noStrike">
                <a:solidFill>
                  <a:schemeClr val="lt1"/>
                </a:solidFill>
                <a:latin typeface="Arial"/>
                <a:ea typeface="Arial"/>
                <a:cs typeface="Arial"/>
                <a:sym typeface="Arial"/>
              </a:rPr>
              <a:t>7F  Reactions with oxygen – What is burning?</a:t>
            </a:r>
            <a:r>
              <a:rPr b="0" i="0" lang="en-GB" sz="1800" u="none" cap="none" strike="noStrike">
                <a:solidFill>
                  <a:schemeClr val="lt1"/>
                </a:solidFill>
                <a:latin typeface="Times New Roman"/>
                <a:ea typeface="Times New Roman"/>
                <a:cs typeface="Times New Roman"/>
                <a:sym typeface="Times New Roman"/>
              </a:rPr>
              <a:t> </a:t>
            </a:r>
            <a:endParaRPr/>
          </a:p>
        </p:txBody>
      </p:sp>
      <p:sp>
        <p:nvSpPr>
          <p:cNvPr id="126" name="Google Shape;126;p31"/>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Today’s Aim</a:t>
            </a:r>
            <a:endParaRPr/>
          </a:p>
        </p:txBody>
      </p:sp>
      <p:sp>
        <p:nvSpPr>
          <p:cNvPr id="127" name="Google Shape;127;p31"/>
          <p:cNvSpPr txBox="1"/>
          <p:nvPr/>
        </p:nvSpPr>
        <p:spPr>
          <a:xfrm>
            <a:off x="0" y="0"/>
            <a:ext cx="2732400" cy="1143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a:solidFill>
                  <a:srgbClr val="FFFFFF"/>
                </a:solidFill>
              </a:rPr>
              <a:t>Topic 1</a:t>
            </a:r>
            <a:endParaRPr>
              <a:solidFill>
                <a:srgbClr val="FFFFFF"/>
              </a:solidFill>
            </a:endParaRPr>
          </a:p>
          <a:p>
            <a:pPr indent="0" lvl="0" marL="0" rtl="0" algn="l">
              <a:lnSpc>
                <a:spcPct val="115000"/>
              </a:lnSpc>
              <a:spcBef>
                <a:spcPts val="0"/>
              </a:spcBef>
              <a:spcAft>
                <a:spcPts val="0"/>
              </a:spcAft>
              <a:buNone/>
            </a:pPr>
            <a:r>
              <a:rPr lang="en-GB">
                <a:solidFill>
                  <a:srgbClr val="FFFFFF"/>
                </a:solidFill>
              </a:rPr>
              <a:t>Lesson 2</a:t>
            </a:r>
            <a:endParaRPr>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32" name="Shape 132"/>
        <p:cNvGrpSpPr/>
        <p:nvPr/>
      </p:nvGrpSpPr>
      <p:grpSpPr>
        <a:xfrm>
          <a:off x="0" y="0"/>
          <a:ext cx="0" cy="0"/>
          <a:chOff x="0" y="0"/>
          <a:chExt cx="0" cy="0"/>
        </a:xfrm>
      </p:grpSpPr>
      <p:pic>
        <p:nvPicPr>
          <p:cNvPr id="133" name="Google Shape;133;p32"/>
          <p:cNvPicPr preferRelativeResize="0"/>
          <p:nvPr/>
        </p:nvPicPr>
        <p:blipFill rotWithShape="1">
          <a:blip r:embed="rId3">
            <a:alphaModFix/>
          </a:blip>
          <a:srcRect b="0" l="0" r="0" t="0"/>
          <a:stretch/>
        </p:blipFill>
        <p:spPr>
          <a:xfrm>
            <a:off x="0" y="5130800"/>
            <a:ext cx="1698625" cy="1246188"/>
          </a:xfrm>
          <a:prstGeom prst="rect">
            <a:avLst/>
          </a:prstGeom>
          <a:noFill/>
          <a:ln>
            <a:noFill/>
          </a:ln>
        </p:spPr>
      </p:pic>
      <p:grpSp>
        <p:nvGrpSpPr>
          <p:cNvPr id="134" name="Google Shape;134;p32"/>
          <p:cNvGrpSpPr/>
          <p:nvPr/>
        </p:nvGrpSpPr>
        <p:grpSpPr>
          <a:xfrm>
            <a:off x="7104063" y="2133600"/>
            <a:ext cx="2039937" cy="2419350"/>
            <a:chOff x="4068" y="2304"/>
            <a:chExt cx="1285" cy="1524"/>
          </a:xfrm>
        </p:grpSpPr>
        <p:sp>
          <p:nvSpPr>
            <p:cNvPr id="135" name="Google Shape;135;p32"/>
            <p:cNvSpPr/>
            <p:nvPr/>
          </p:nvSpPr>
          <p:spPr>
            <a:xfrm>
              <a:off x="4074" y="2304"/>
              <a:ext cx="1279" cy="1524"/>
            </a:xfrm>
            <a:custGeom>
              <a:rect b="b" l="l" r="r" t="t"/>
              <a:pathLst>
                <a:path extrusionOk="0" h="3049" w="2558">
                  <a:moveTo>
                    <a:pt x="1181" y="87"/>
                  </a:moveTo>
                  <a:lnTo>
                    <a:pt x="1182" y="86"/>
                  </a:lnTo>
                  <a:lnTo>
                    <a:pt x="1185" y="86"/>
                  </a:lnTo>
                  <a:lnTo>
                    <a:pt x="1187" y="85"/>
                  </a:lnTo>
                  <a:lnTo>
                    <a:pt x="1190" y="83"/>
                  </a:lnTo>
                  <a:lnTo>
                    <a:pt x="1193" y="83"/>
                  </a:lnTo>
                  <a:lnTo>
                    <a:pt x="1196" y="82"/>
                  </a:lnTo>
                  <a:lnTo>
                    <a:pt x="1199" y="82"/>
                  </a:lnTo>
                  <a:lnTo>
                    <a:pt x="1202" y="81"/>
                  </a:lnTo>
                  <a:lnTo>
                    <a:pt x="1206" y="81"/>
                  </a:lnTo>
                  <a:lnTo>
                    <a:pt x="1209" y="79"/>
                  </a:lnTo>
                  <a:lnTo>
                    <a:pt x="1213" y="79"/>
                  </a:lnTo>
                  <a:lnTo>
                    <a:pt x="1216" y="79"/>
                  </a:lnTo>
                  <a:lnTo>
                    <a:pt x="1219" y="78"/>
                  </a:lnTo>
                  <a:lnTo>
                    <a:pt x="1223" y="78"/>
                  </a:lnTo>
                  <a:lnTo>
                    <a:pt x="1226" y="78"/>
                  </a:lnTo>
                  <a:lnTo>
                    <a:pt x="1230" y="78"/>
                  </a:lnTo>
                  <a:lnTo>
                    <a:pt x="1233" y="78"/>
                  </a:lnTo>
                  <a:lnTo>
                    <a:pt x="1237" y="78"/>
                  </a:lnTo>
                  <a:lnTo>
                    <a:pt x="1240" y="78"/>
                  </a:lnTo>
                  <a:lnTo>
                    <a:pt x="1244" y="78"/>
                  </a:lnTo>
                  <a:lnTo>
                    <a:pt x="1247" y="78"/>
                  </a:lnTo>
                  <a:lnTo>
                    <a:pt x="1251" y="78"/>
                  </a:lnTo>
                  <a:lnTo>
                    <a:pt x="1254" y="78"/>
                  </a:lnTo>
                  <a:lnTo>
                    <a:pt x="1258" y="78"/>
                  </a:lnTo>
                  <a:lnTo>
                    <a:pt x="1261" y="79"/>
                  </a:lnTo>
                  <a:lnTo>
                    <a:pt x="1264" y="79"/>
                  </a:lnTo>
                  <a:lnTo>
                    <a:pt x="1267" y="79"/>
                  </a:lnTo>
                  <a:lnTo>
                    <a:pt x="1270" y="79"/>
                  </a:lnTo>
                  <a:lnTo>
                    <a:pt x="1272" y="81"/>
                  </a:lnTo>
                  <a:lnTo>
                    <a:pt x="1274" y="81"/>
                  </a:lnTo>
                  <a:lnTo>
                    <a:pt x="1276" y="81"/>
                  </a:lnTo>
                  <a:lnTo>
                    <a:pt x="1279" y="82"/>
                  </a:lnTo>
                  <a:lnTo>
                    <a:pt x="1280" y="82"/>
                  </a:lnTo>
                  <a:lnTo>
                    <a:pt x="1281" y="82"/>
                  </a:lnTo>
                  <a:lnTo>
                    <a:pt x="1282" y="82"/>
                  </a:lnTo>
                  <a:lnTo>
                    <a:pt x="1282" y="83"/>
                  </a:lnTo>
                  <a:lnTo>
                    <a:pt x="1283" y="83"/>
                  </a:lnTo>
                  <a:lnTo>
                    <a:pt x="1285" y="83"/>
                  </a:lnTo>
                  <a:lnTo>
                    <a:pt x="1286" y="85"/>
                  </a:lnTo>
                  <a:lnTo>
                    <a:pt x="1287" y="85"/>
                  </a:lnTo>
                  <a:lnTo>
                    <a:pt x="1288" y="86"/>
                  </a:lnTo>
                  <a:lnTo>
                    <a:pt x="1289" y="86"/>
                  </a:lnTo>
                  <a:lnTo>
                    <a:pt x="1289" y="87"/>
                  </a:lnTo>
                  <a:lnTo>
                    <a:pt x="1290" y="87"/>
                  </a:lnTo>
                  <a:lnTo>
                    <a:pt x="1292" y="88"/>
                  </a:lnTo>
                  <a:lnTo>
                    <a:pt x="1293" y="88"/>
                  </a:lnTo>
                  <a:lnTo>
                    <a:pt x="1294" y="90"/>
                  </a:lnTo>
                  <a:lnTo>
                    <a:pt x="1295" y="91"/>
                  </a:lnTo>
                  <a:lnTo>
                    <a:pt x="1296" y="91"/>
                  </a:lnTo>
                  <a:lnTo>
                    <a:pt x="1296" y="92"/>
                  </a:lnTo>
                  <a:lnTo>
                    <a:pt x="1297" y="94"/>
                  </a:lnTo>
                  <a:lnTo>
                    <a:pt x="1299" y="94"/>
                  </a:lnTo>
                  <a:lnTo>
                    <a:pt x="1299" y="95"/>
                  </a:lnTo>
                  <a:lnTo>
                    <a:pt x="1300" y="96"/>
                  </a:lnTo>
                  <a:lnTo>
                    <a:pt x="1300" y="98"/>
                  </a:lnTo>
                  <a:lnTo>
                    <a:pt x="1301" y="98"/>
                  </a:lnTo>
                  <a:lnTo>
                    <a:pt x="1301" y="99"/>
                  </a:lnTo>
                  <a:lnTo>
                    <a:pt x="1301" y="110"/>
                  </a:lnTo>
                  <a:lnTo>
                    <a:pt x="1292" y="122"/>
                  </a:lnTo>
                  <a:lnTo>
                    <a:pt x="1294" y="122"/>
                  </a:lnTo>
                  <a:lnTo>
                    <a:pt x="1295" y="123"/>
                  </a:lnTo>
                  <a:lnTo>
                    <a:pt x="1297" y="125"/>
                  </a:lnTo>
                  <a:lnTo>
                    <a:pt x="1299" y="126"/>
                  </a:lnTo>
                  <a:lnTo>
                    <a:pt x="1301" y="126"/>
                  </a:lnTo>
                  <a:lnTo>
                    <a:pt x="1302" y="127"/>
                  </a:lnTo>
                  <a:lnTo>
                    <a:pt x="1303" y="127"/>
                  </a:lnTo>
                  <a:lnTo>
                    <a:pt x="1306" y="129"/>
                  </a:lnTo>
                  <a:lnTo>
                    <a:pt x="1308" y="129"/>
                  </a:lnTo>
                  <a:lnTo>
                    <a:pt x="1309" y="130"/>
                  </a:lnTo>
                  <a:lnTo>
                    <a:pt x="1311" y="130"/>
                  </a:lnTo>
                  <a:lnTo>
                    <a:pt x="1313" y="131"/>
                  </a:lnTo>
                  <a:lnTo>
                    <a:pt x="1315" y="131"/>
                  </a:lnTo>
                  <a:lnTo>
                    <a:pt x="1316" y="131"/>
                  </a:lnTo>
                  <a:lnTo>
                    <a:pt x="1318" y="133"/>
                  </a:lnTo>
                  <a:lnTo>
                    <a:pt x="1320" y="133"/>
                  </a:lnTo>
                  <a:lnTo>
                    <a:pt x="1322" y="133"/>
                  </a:lnTo>
                  <a:lnTo>
                    <a:pt x="1323" y="134"/>
                  </a:lnTo>
                  <a:lnTo>
                    <a:pt x="1325" y="134"/>
                  </a:lnTo>
                  <a:lnTo>
                    <a:pt x="1328" y="134"/>
                  </a:lnTo>
                  <a:lnTo>
                    <a:pt x="1329" y="134"/>
                  </a:lnTo>
                  <a:lnTo>
                    <a:pt x="1331" y="135"/>
                  </a:lnTo>
                  <a:lnTo>
                    <a:pt x="1332" y="135"/>
                  </a:lnTo>
                  <a:lnTo>
                    <a:pt x="1335" y="135"/>
                  </a:lnTo>
                  <a:lnTo>
                    <a:pt x="1336" y="136"/>
                  </a:lnTo>
                  <a:lnTo>
                    <a:pt x="1338" y="136"/>
                  </a:lnTo>
                  <a:lnTo>
                    <a:pt x="1339" y="136"/>
                  </a:lnTo>
                  <a:lnTo>
                    <a:pt x="1342" y="138"/>
                  </a:lnTo>
                  <a:lnTo>
                    <a:pt x="1343" y="138"/>
                  </a:lnTo>
                  <a:lnTo>
                    <a:pt x="1345" y="138"/>
                  </a:lnTo>
                  <a:lnTo>
                    <a:pt x="1346" y="139"/>
                  </a:lnTo>
                  <a:lnTo>
                    <a:pt x="1347" y="139"/>
                  </a:lnTo>
                  <a:lnTo>
                    <a:pt x="1350" y="140"/>
                  </a:lnTo>
                  <a:lnTo>
                    <a:pt x="1351" y="140"/>
                  </a:lnTo>
                  <a:lnTo>
                    <a:pt x="1352" y="142"/>
                  </a:lnTo>
                  <a:lnTo>
                    <a:pt x="1354" y="143"/>
                  </a:lnTo>
                  <a:lnTo>
                    <a:pt x="1356" y="144"/>
                  </a:lnTo>
                  <a:lnTo>
                    <a:pt x="1357" y="146"/>
                  </a:lnTo>
                  <a:lnTo>
                    <a:pt x="1359" y="148"/>
                  </a:lnTo>
                  <a:lnTo>
                    <a:pt x="1360" y="149"/>
                  </a:lnTo>
                  <a:lnTo>
                    <a:pt x="1361" y="152"/>
                  </a:lnTo>
                  <a:lnTo>
                    <a:pt x="1363" y="153"/>
                  </a:lnTo>
                  <a:lnTo>
                    <a:pt x="1365" y="156"/>
                  </a:lnTo>
                  <a:lnTo>
                    <a:pt x="1366" y="159"/>
                  </a:lnTo>
                  <a:lnTo>
                    <a:pt x="1367" y="161"/>
                  </a:lnTo>
                  <a:lnTo>
                    <a:pt x="1368" y="162"/>
                  </a:lnTo>
                  <a:lnTo>
                    <a:pt x="1370" y="165"/>
                  </a:lnTo>
                  <a:lnTo>
                    <a:pt x="1372" y="168"/>
                  </a:lnTo>
                  <a:lnTo>
                    <a:pt x="1373" y="170"/>
                  </a:lnTo>
                  <a:lnTo>
                    <a:pt x="1374" y="173"/>
                  </a:lnTo>
                  <a:lnTo>
                    <a:pt x="1375" y="175"/>
                  </a:lnTo>
                  <a:lnTo>
                    <a:pt x="1378" y="177"/>
                  </a:lnTo>
                  <a:lnTo>
                    <a:pt x="1379" y="179"/>
                  </a:lnTo>
                  <a:lnTo>
                    <a:pt x="1380" y="182"/>
                  </a:lnTo>
                  <a:lnTo>
                    <a:pt x="1381" y="184"/>
                  </a:lnTo>
                  <a:lnTo>
                    <a:pt x="1382" y="186"/>
                  </a:lnTo>
                  <a:lnTo>
                    <a:pt x="1385" y="188"/>
                  </a:lnTo>
                  <a:lnTo>
                    <a:pt x="1386" y="190"/>
                  </a:lnTo>
                  <a:lnTo>
                    <a:pt x="1387" y="191"/>
                  </a:lnTo>
                  <a:lnTo>
                    <a:pt x="1389" y="192"/>
                  </a:lnTo>
                  <a:lnTo>
                    <a:pt x="1390" y="194"/>
                  </a:lnTo>
                  <a:lnTo>
                    <a:pt x="1392" y="195"/>
                  </a:lnTo>
                  <a:lnTo>
                    <a:pt x="1394" y="196"/>
                  </a:lnTo>
                  <a:lnTo>
                    <a:pt x="1395" y="196"/>
                  </a:lnTo>
                  <a:lnTo>
                    <a:pt x="1396" y="197"/>
                  </a:lnTo>
                  <a:lnTo>
                    <a:pt x="1399" y="197"/>
                  </a:lnTo>
                  <a:lnTo>
                    <a:pt x="1401" y="199"/>
                  </a:lnTo>
                  <a:lnTo>
                    <a:pt x="1403" y="199"/>
                  </a:lnTo>
                  <a:lnTo>
                    <a:pt x="1406" y="200"/>
                  </a:lnTo>
                  <a:lnTo>
                    <a:pt x="1409" y="200"/>
                  </a:lnTo>
                  <a:lnTo>
                    <a:pt x="1411" y="201"/>
                  </a:lnTo>
                  <a:lnTo>
                    <a:pt x="1415" y="203"/>
                  </a:lnTo>
                  <a:lnTo>
                    <a:pt x="1418" y="203"/>
                  </a:lnTo>
                  <a:lnTo>
                    <a:pt x="1421" y="204"/>
                  </a:lnTo>
                  <a:lnTo>
                    <a:pt x="1424" y="205"/>
                  </a:lnTo>
                  <a:lnTo>
                    <a:pt x="1428" y="207"/>
                  </a:lnTo>
                  <a:lnTo>
                    <a:pt x="1431" y="208"/>
                  </a:lnTo>
                  <a:lnTo>
                    <a:pt x="1435" y="209"/>
                  </a:lnTo>
                  <a:lnTo>
                    <a:pt x="1437" y="210"/>
                  </a:lnTo>
                  <a:lnTo>
                    <a:pt x="1441" y="212"/>
                  </a:lnTo>
                  <a:lnTo>
                    <a:pt x="1444" y="214"/>
                  </a:lnTo>
                  <a:lnTo>
                    <a:pt x="1446" y="216"/>
                  </a:lnTo>
                  <a:lnTo>
                    <a:pt x="1450" y="217"/>
                  </a:lnTo>
                  <a:lnTo>
                    <a:pt x="1452" y="220"/>
                  </a:lnTo>
                  <a:lnTo>
                    <a:pt x="1454" y="222"/>
                  </a:lnTo>
                  <a:lnTo>
                    <a:pt x="1457" y="223"/>
                  </a:lnTo>
                  <a:lnTo>
                    <a:pt x="1459" y="226"/>
                  </a:lnTo>
                  <a:lnTo>
                    <a:pt x="1460" y="229"/>
                  </a:lnTo>
                  <a:lnTo>
                    <a:pt x="1463" y="231"/>
                  </a:lnTo>
                  <a:lnTo>
                    <a:pt x="1464" y="234"/>
                  </a:lnTo>
                  <a:lnTo>
                    <a:pt x="1465" y="236"/>
                  </a:lnTo>
                  <a:lnTo>
                    <a:pt x="1465" y="240"/>
                  </a:lnTo>
                  <a:lnTo>
                    <a:pt x="1465" y="243"/>
                  </a:lnTo>
                  <a:lnTo>
                    <a:pt x="1465" y="247"/>
                  </a:lnTo>
                  <a:lnTo>
                    <a:pt x="1465" y="251"/>
                  </a:lnTo>
                  <a:lnTo>
                    <a:pt x="1464" y="253"/>
                  </a:lnTo>
                  <a:lnTo>
                    <a:pt x="1464" y="251"/>
                  </a:lnTo>
                  <a:lnTo>
                    <a:pt x="1464" y="248"/>
                  </a:lnTo>
                  <a:lnTo>
                    <a:pt x="1463" y="245"/>
                  </a:lnTo>
                  <a:lnTo>
                    <a:pt x="1461" y="243"/>
                  </a:lnTo>
                  <a:lnTo>
                    <a:pt x="1460" y="240"/>
                  </a:lnTo>
                  <a:lnTo>
                    <a:pt x="1459" y="238"/>
                  </a:lnTo>
                  <a:lnTo>
                    <a:pt x="1458" y="235"/>
                  </a:lnTo>
                  <a:lnTo>
                    <a:pt x="1456" y="232"/>
                  </a:lnTo>
                  <a:lnTo>
                    <a:pt x="1454" y="231"/>
                  </a:lnTo>
                  <a:lnTo>
                    <a:pt x="1452" y="230"/>
                  </a:lnTo>
                  <a:lnTo>
                    <a:pt x="1450" y="227"/>
                  </a:lnTo>
                  <a:lnTo>
                    <a:pt x="1447" y="226"/>
                  </a:lnTo>
                  <a:lnTo>
                    <a:pt x="1445" y="225"/>
                  </a:lnTo>
                  <a:lnTo>
                    <a:pt x="1443" y="223"/>
                  </a:lnTo>
                  <a:lnTo>
                    <a:pt x="1441" y="222"/>
                  </a:lnTo>
                  <a:lnTo>
                    <a:pt x="1437" y="221"/>
                  </a:lnTo>
                  <a:lnTo>
                    <a:pt x="1435" y="220"/>
                  </a:lnTo>
                  <a:lnTo>
                    <a:pt x="1432" y="220"/>
                  </a:lnTo>
                  <a:lnTo>
                    <a:pt x="1429" y="218"/>
                  </a:lnTo>
                  <a:lnTo>
                    <a:pt x="1427" y="217"/>
                  </a:lnTo>
                  <a:lnTo>
                    <a:pt x="1423" y="217"/>
                  </a:lnTo>
                  <a:lnTo>
                    <a:pt x="1421" y="216"/>
                  </a:lnTo>
                  <a:lnTo>
                    <a:pt x="1417" y="216"/>
                  </a:lnTo>
                  <a:lnTo>
                    <a:pt x="1415" y="216"/>
                  </a:lnTo>
                  <a:lnTo>
                    <a:pt x="1413" y="214"/>
                  </a:lnTo>
                  <a:lnTo>
                    <a:pt x="1409" y="214"/>
                  </a:lnTo>
                  <a:lnTo>
                    <a:pt x="1407" y="214"/>
                  </a:lnTo>
                  <a:lnTo>
                    <a:pt x="1404" y="214"/>
                  </a:lnTo>
                  <a:lnTo>
                    <a:pt x="1402" y="214"/>
                  </a:lnTo>
                  <a:lnTo>
                    <a:pt x="1400" y="214"/>
                  </a:lnTo>
                  <a:lnTo>
                    <a:pt x="1397" y="214"/>
                  </a:lnTo>
                  <a:lnTo>
                    <a:pt x="1395" y="214"/>
                  </a:lnTo>
                  <a:lnTo>
                    <a:pt x="1387" y="225"/>
                  </a:lnTo>
                  <a:lnTo>
                    <a:pt x="1389" y="229"/>
                  </a:lnTo>
                  <a:lnTo>
                    <a:pt x="1393" y="232"/>
                  </a:lnTo>
                  <a:lnTo>
                    <a:pt x="1395" y="235"/>
                  </a:lnTo>
                  <a:lnTo>
                    <a:pt x="1399" y="239"/>
                  </a:lnTo>
                  <a:lnTo>
                    <a:pt x="1401" y="242"/>
                  </a:lnTo>
                  <a:lnTo>
                    <a:pt x="1404" y="244"/>
                  </a:lnTo>
                  <a:lnTo>
                    <a:pt x="1407" y="248"/>
                  </a:lnTo>
                  <a:lnTo>
                    <a:pt x="1410" y="251"/>
                  </a:lnTo>
                  <a:lnTo>
                    <a:pt x="1413" y="253"/>
                  </a:lnTo>
                  <a:lnTo>
                    <a:pt x="1416" y="256"/>
                  </a:lnTo>
                  <a:lnTo>
                    <a:pt x="1418" y="258"/>
                  </a:lnTo>
                  <a:lnTo>
                    <a:pt x="1422" y="261"/>
                  </a:lnTo>
                  <a:lnTo>
                    <a:pt x="1424" y="264"/>
                  </a:lnTo>
                  <a:lnTo>
                    <a:pt x="1427" y="266"/>
                  </a:lnTo>
                  <a:lnTo>
                    <a:pt x="1430" y="269"/>
                  </a:lnTo>
                  <a:lnTo>
                    <a:pt x="1432" y="271"/>
                  </a:lnTo>
                  <a:lnTo>
                    <a:pt x="1435" y="274"/>
                  </a:lnTo>
                  <a:lnTo>
                    <a:pt x="1437" y="278"/>
                  </a:lnTo>
                  <a:lnTo>
                    <a:pt x="1439" y="280"/>
                  </a:lnTo>
                  <a:lnTo>
                    <a:pt x="1442" y="284"/>
                  </a:lnTo>
                  <a:lnTo>
                    <a:pt x="1443" y="287"/>
                  </a:lnTo>
                  <a:lnTo>
                    <a:pt x="1445" y="291"/>
                  </a:lnTo>
                  <a:lnTo>
                    <a:pt x="1447" y="295"/>
                  </a:lnTo>
                  <a:lnTo>
                    <a:pt x="1449" y="299"/>
                  </a:lnTo>
                  <a:lnTo>
                    <a:pt x="1450" y="303"/>
                  </a:lnTo>
                  <a:lnTo>
                    <a:pt x="1451" y="308"/>
                  </a:lnTo>
                  <a:lnTo>
                    <a:pt x="1452" y="312"/>
                  </a:lnTo>
                  <a:lnTo>
                    <a:pt x="1453" y="317"/>
                  </a:lnTo>
                  <a:lnTo>
                    <a:pt x="1454" y="322"/>
                  </a:lnTo>
                  <a:lnTo>
                    <a:pt x="1454" y="327"/>
                  </a:lnTo>
                  <a:lnTo>
                    <a:pt x="1454" y="334"/>
                  </a:lnTo>
                  <a:lnTo>
                    <a:pt x="1456" y="340"/>
                  </a:lnTo>
                  <a:lnTo>
                    <a:pt x="1454" y="338"/>
                  </a:lnTo>
                  <a:lnTo>
                    <a:pt x="1454" y="335"/>
                  </a:lnTo>
                  <a:lnTo>
                    <a:pt x="1454" y="332"/>
                  </a:lnTo>
                  <a:lnTo>
                    <a:pt x="1454" y="330"/>
                  </a:lnTo>
                  <a:lnTo>
                    <a:pt x="1453" y="327"/>
                  </a:lnTo>
                  <a:lnTo>
                    <a:pt x="1452" y="325"/>
                  </a:lnTo>
                  <a:lnTo>
                    <a:pt x="1452" y="322"/>
                  </a:lnTo>
                  <a:lnTo>
                    <a:pt x="1451" y="319"/>
                  </a:lnTo>
                  <a:lnTo>
                    <a:pt x="1450" y="317"/>
                  </a:lnTo>
                  <a:lnTo>
                    <a:pt x="1449" y="314"/>
                  </a:lnTo>
                  <a:lnTo>
                    <a:pt x="1447" y="310"/>
                  </a:lnTo>
                  <a:lnTo>
                    <a:pt x="1446" y="308"/>
                  </a:lnTo>
                  <a:lnTo>
                    <a:pt x="1445" y="305"/>
                  </a:lnTo>
                  <a:lnTo>
                    <a:pt x="1443" y="303"/>
                  </a:lnTo>
                  <a:lnTo>
                    <a:pt x="1442" y="300"/>
                  </a:lnTo>
                  <a:lnTo>
                    <a:pt x="1441" y="297"/>
                  </a:lnTo>
                  <a:lnTo>
                    <a:pt x="1438" y="295"/>
                  </a:lnTo>
                  <a:lnTo>
                    <a:pt x="1437" y="292"/>
                  </a:lnTo>
                  <a:lnTo>
                    <a:pt x="1435" y="290"/>
                  </a:lnTo>
                  <a:lnTo>
                    <a:pt x="1434" y="287"/>
                  </a:lnTo>
                  <a:lnTo>
                    <a:pt x="1431" y="284"/>
                  </a:lnTo>
                  <a:lnTo>
                    <a:pt x="1430" y="282"/>
                  </a:lnTo>
                  <a:lnTo>
                    <a:pt x="1428" y="280"/>
                  </a:lnTo>
                  <a:lnTo>
                    <a:pt x="1427" y="278"/>
                  </a:lnTo>
                  <a:lnTo>
                    <a:pt x="1424" y="277"/>
                  </a:lnTo>
                  <a:lnTo>
                    <a:pt x="1422" y="275"/>
                  </a:lnTo>
                  <a:lnTo>
                    <a:pt x="1421" y="274"/>
                  </a:lnTo>
                  <a:lnTo>
                    <a:pt x="1418" y="273"/>
                  </a:lnTo>
                  <a:lnTo>
                    <a:pt x="1417" y="273"/>
                  </a:lnTo>
                  <a:lnTo>
                    <a:pt x="1415" y="271"/>
                  </a:lnTo>
                  <a:lnTo>
                    <a:pt x="1414" y="271"/>
                  </a:lnTo>
                  <a:lnTo>
                    <a:pt x="1413" y="271"/>
                  </a:lnTo>
                  <a:lnTo>
                    <a:pt x="1414" y="273"/>
                  </a:lnTo>
                  <a:lnTo>
                    <a:pt x="1415" y="274"/>
                  </a:lnTo>
                  <a:lnTo>
                    <a:pt x="1416" y="277"/>
                  </a:lnTo>
                  <a:lnTo>
                    <a:pt x="1417" y="279"/>
                  </a:lnTo>
                  <a:lnTo>
                    <a:pt x="1418" y="282"/>
                  </a:lnTo>
                  <a:lnTo>
                    <a:pt x="1420" y="284"/>
                  </a:lnTo>
                  <a:lnTo>
                    <a:pt x="1421" y="287"/>
                  </a:lnTo>
                  <a:lnTo>
                    <a:pt x="1421" y="290"/>
                  </a:lnTo>
                  <a:lnTo>
                    <a:pt x="1422" y="292"/>
                  </a:lnTo>
                  <a:lnTo>
                    <a:pt x="1423" y="295"/>
                  </a:lnTo>
                  <a:lnTo>
                    <a:pt x="1424" y="297"/>
                  </a:lnTo>
                  <a:lnTo>
                    <a:pt x="1425" y="301"/>
                  </a:lnTo>
                  <a:lnTo>
                    <a:pt x="1427" y="304"/>
                  </a:lnTo>
                  <a:lnTo>
                    <a:pt x="1428" y="306"/>
                  </a:lnTo>
                  <a:lnTo>
                    <a:pt x="1429" y="310"/>
                  </a:lnTo>
                  <a:lnTo>
                    <a:pt x="1430" y="313"/>
                  </a:lnTo>
                  <a:lnTo>
                    <a:pt x="1431" y="317"/>
                  </a:lnTo>
                  <a:lnTo>
                    <a:pt x="1434" y="319"/>
                  </a:lnTo>
                  <a:lnTo>
                    <a:pt x="1435" y="322"/>
                  </a:lnTo>
                  <a:lnTo>
                    <a:pt x="1436" y="326"/>
                  </a:lnTo>
                  <a:lnTo>
                    <a:pt x="1437" y="329"/>
                  </a:lnTo>
                  <a:lnTo>
                    <a:pt x="1438" y="331"/>
                  </a:lnTo>
                  <a:lnTo>
                    <a:pt x="1439" y="334"/>
                  </a:lnTo>
                  <a:lnTo>
                    <a:pt x="1442" y="336"/>
                  </a:lnTo>
                  <a:lnTo>
                    <a:pt x="1443" y="339"/>
                  </a:lnTo>
                  <a:lnTo>
                    <a:pt x="1444" y="341"/>
                  </a:lnTo>
                  <a:lnTo>
                    <a:pt x="1446" y="343"/>
                  </a:lnTo>
                  <a:lnTo>
                    <a:pt x="1447" y="345"/>
                  </a:lnTo>
                  <a:lnTo>
                    <a:pt x="1450" y="347"/>
                  </a:lnTo>
                  <a:lnTo>
                    <a:pt x="1451" y="349"/>
                  </a:lnTo>
                  <a:lnTo>
                    <a:pt x="1453" y="351"/>
                  </a:lnTo>
                  <a:lnTo>
                    <a:pt x="1456" y="351"/>
                  </a:lnTo>
                  <a:lnTo>
                    <a:pt x="1457" y="352"/>
                  </a:lnTo>
                  <a:lnTo>
                    <a:pt x="1458" y="352"/>
                  </a:lnTo>
                  <a:lnTo>
                    <a:pt x="1460" y="353"/>
                  </a:lnTo>
                  <a:lnTo>
                    <a:pt x="1461" y="353"/>
                  </a:lnTo>
                  <a:lnTo>
                    <a:pt x="1463" y="354"/>
                  </a:lnTo>
                  <a:lnTo>
                    <a:pt x="1465" y="354"/>
                  </a:lnTo>
                  <a:lnTo>
                    <a:pt x="1466" y="356"/>
                  </a:lnTo>
                  <a:lnTo>
                    <a:pt x="1468" y="357"/>
                  </a:lnTo>
                  <a:lnTo>
                    <a:pt x="1470" y="357"/>
                  </a:lnTo>
                  <a:lnTo>
                    <a:pt x="1471" y="358"/>
                  </a:lnTo>
                  <a:lnTo>
                    <a:pt x="1473" y="360"/>
                  </a:lnTo>
                  <a:lnTo>
                    <a:pt x="1474" y="360"/>
                  </a:lnTo>
                  <a:lnTo>
                    <a:pt x="1475" y="361"/>
                  </a:lnTo>
                  <a:lnTo>
                    <a:pt x="1478" y="362"/>
                  </a:lnTo>
                  <a:lnTo>
                    <a:pt x="1479" y="364"/>
                  </a:lnTo>
                  <a:lnTo>
                    <a:pt x="1480" y="364"/>
                  </a:lnTo>
                  <a:lnTo>
                    <a:pt x="1481" y="365"/>
                  </a:lnTo>
                  <a:lnTo>
                    <a:pt x="1484" y="366"/>
                  </a:lnTo>
                  <a:lnTo>
                    <a:pt x="1485" y="367"/>
                  </a:lnTo>
                  <a:lnTo>
                    <a:pt x="1486" y="369"/>
                  </a:lnTo>
                  <a:lnTo>
                    <a:pt x="1487" y="370"/>
                  </a:lnTo>
                  <a:lnTo>
                    <a:pt x="1489" y="371"/>
                  </a:lnTo>
                  <a:lnTo>
                    <a:pt x="1491" y="373"/>
                  </a:lnTo>
                  <a:lnTo>
                    <a:pt x="1492" y="374"/>
                  </a:lnTo>
                  <a:lnTo>
                    <a:pt x="1493" y="375"/>
                  </a:lnTo>
                  <a:lnTo>
                    <a:pt x="1494" y="377"/>
                  </a:lnTo>
                  <a:lnTo>
                    <a:pt x="1496" y="378"/>
                  </a:lnTo>
                  <a:lnTo>
                    <a:pt x="1497" y="379"/>
                  </a:lnTo>
                  <a:lnTo>
                    <a:pt x="1499" y="380"/>
                  </a:lnTo>
                  <a:lnTo>
                    <a:pt x="1500" y="382"/>
                  </a:lnTo>
                  <a:lnTo>
                    <a:pt x="1501" y="384"/>
                  </a:lnTo>
                  <a:lnTo>
                    <a:pt x="1502" y="386"/>
                  </a:lnTo>
                  <a:lnTo>
                    <a:pt x="1501" y="384"/>
                  </a:lnTo>
                  <a:lnTo>
                    <a:pt x="1499" y="383"/>
                  </a:lnTo>
                  <a:lnTo>
                    <a:pt x="1497" y="382"/>
                  </a:lnTo>
                  <a:lnTo>
                    <a:pt x="1496" y="382"/>
                  </a:lnTo>
                  <a:lnTo>
                    <a:pt x="1494" y="380"/>
                  </a:lnTo>
                  <a:lnTo>
                    <a:pt x="1493" y="379"/>
                  </a:lnTo>
                  <a:lnTo>
                    <a:pt x="1491" y="378"/>
                  </a:lnTo>
                  <a:lnTo>
                    <a:pt x="1489" y="378"/>
                  </a:lnTo>
                  <a:lnTo>
                    <a:pt x="1488" y="377"/>
                  </a:lnTo>
                  <a:lnTo>
                    <a:pt x="1486" y="375"/>
                  </a:lnTo>
                  <a:lnTo>
                    <a:pt x="1485" y="374"/>
                  </a:lnTo>
                  <a:lnTo>
                    <a:pt x="1484" y="374"/>
                  </a:lnTo>
                  <a:lnTo>
                    <a:pt x="1481" y="373"/>
                  </a:lnTo>
                  <a:lnTo>
                    <a:pt x="1480" y="371"/>
                  </a:lnTo>
                  <a:lnTo>
                    <a:pt x="1478" y="371"/>
                  </a:lnTo>
                  <a:lnTo>
                    <a:pt x="1477" y="370"/>
                  </a:lnTo>
                  <a:lnTo>
                    <a:pt x="1475" y="369"/>
                  </a:lnTo>
                  <a:lnTo>
                    <a:pt x="1473" y="369"/>
                  </a:lnTo>
                  <a:lnTo>
                    <a:pt x="1472" y="367"/>
                  </a:lnTo>
                  <a:lnTo>
                    <a:pt x="1470" y="367"/>
                  </a:lnTo>
                  <a:lnTo>
                    <a:pt x="1468" y="366"/>
                  </a:lnTo>
                  <a:lnTo>
                    <a:pt x="1467" y="366"/>
                  </a:lnTo>
                  <a:lnTo>
                    <a:pt x="1465" y="365"/>
                  </a:lnTo>
                  <a:lnTo>
                    <a:pt x="1464" y="365"/>
                  </a:lnTo>
                  <a:lnTo>
                    <a:pt x="1463" y="365"/>
                  </a:lnTo>
                  <a:lnTo>
                    <a:pt x="1460" y="364"/>
                  </a:lnTo>
                  <a:lnTo>
                    <a:pt x="1459" y="364"/>
                  </a:lnTo>
                  <a:lnTo>
                    <a:pt x="1457" y="364"/>
                  </a:lnTo>
                  <a:lnTo>
                    <a:pt x="1456" y="364"/>
                  </a:lnTo>
                  <a:lnTo>
                    <a:pt x="1454" y="364"/>
                  </a:lnTo>
                  <a:lnTo>
                    <a:pt x="1452" y="364"/>
                  </a:lnTo>
                  <a:lnTo>
                    <a:pt x="1451" y="362"/>
                  </a:lnTo>
                  <a:lnTo>
                    <a:pt x="1472" y="391"/>
                  </a:lnTo>
                  <a:lnTo>
                    <a:pt x="1472" y="392"/>
                  </a:lnTo>
                  <a:lnTo>
                    <a:pt x="1472" y="393"/>
                  </a:lnTo>
                  <a:lnTo>
                    <a:pt x="1472" y="395"/>
                  </a:lnTo>
                  <a:lnTo>
                    <a:pt x="1472" y="396"/>
                  </a:lnTo>
                  <a:lnTo>
                    <a:pt x="1472" y="397"/>
                  </a:lnTo>
                  <a:lnTo>
                    <a:pt x="1472" y="399"/>
                  </a:lnTo>
                  <a:lnTo>
                    <a:pt x="1472" y="400"/>
                  </a:lnTo>
                  <a:lnTo>
                    <a:pt x="1472" y="401"/>
                  </a:lnTo>
                  <a:lnTo>
                    <a:pt x="1471" y="402"/>
                  </a:lnTo>
                  <a:lnTo>
                    <a:pt x="1471" y="404"/>
                  </a:lnTo>
                  <a:lnTo>
                    <a:pt x="1471" y="405"/>
                  </a:lnTo>
                  <a:lnTo>
                    <a:pt x="1471" y="406"/>
                  </a:lnTo>
                  <a:lnTo>
                    <a:pt x="1470" y="408"/>
                  </a:lnTo>
                  <a:lnTo>
                    <a:pt x="1470" y="409"/>
                  </a:lnTo>
                  <a:lnTo>
                    <a:pt x="1470" y="410"/>
                  </a:lnTo>
                  <a:lnTo>
                    <a:pt x="1470" y="412"/>
                  </a:lnTo>
                  <a:lnTo>
                    <a:pt x="1470" y="413"/>
                  </a:lnTo>
                  <a:lnTo>
                    <a:pt x="1468" y="413"/>
                  </a:lnTo>
                  <a:lnTo>
                    <a:pt x="1468" y="414"/>
                  </a:lnTo>
                  <a:lnTo>
                    <a:pt x="1468" y="415"/>
                  </a:lnTo>
                  <a:lnTo>
                    <a:pt x="1468" y="417"/>
                  </a:lnTo>
                  <a:lnTo>
                    <a:pt x="1468" y="418"/>
                  </a:lnTo>
                  <a:lnTo>
                    <a:pt x="1468" y="419"/>
                  </a:lnTo>
                  <a:lnTo>
                    <a:pt x="1468" y="421"/>
                  </a:lnTo>
                  <a:lnTo>
                    <a:pt x="1477" y="431"/>
                  </a:lnTo>
                  <a:lnTo>
                    <a:pt x="1477" y="443"/>
                  </a:lnTo>
                  <a:lnTo>
                    <a:pt x="1475" y="447"/>
                  </a:lnTo>
                  <a:lnTo>
                    <a:pt x="1474" y="450"/>
                  </a:lnTo>
                  <a:lnTo>
                    <a:pt x="1474" y="454"/>
                  </a:lnTo>
                  <a:lnTo>
                    <a:pt x="1473" y="458"/>
                  </a:lnTo>
                  <a:lnTo>
                    <a:pt x="1472" y="463"/>
                  </a:lnTo>
                  <a:lnTo>
                    <a:pt x="1471" y="467"/>
                  </a:lnTo>
                  <a:lnTo>
                    <a:pt x="1470" y="471"/>
                  </a:lnTo>
                  <a:lnTo>
                    <a:pt x="1468" y="476"/>
                  </a:lnTo>
                  <a:lnTo>
                    <a:pt x="1467" y="480"/>
                  </a:lnTo>
                  <a:lnTo>
                    <a:pt x="1466" y="486"/>
                  </a:lnTo>
                  <a:lnTo>
                    <a:pt x="1466" y="489"/>
                  </a:lnTo>
                  <a:lnTo>
                    <a:pt x="1465" y="495"/>
                  </a:lnTo>
                  <a:lnTo>
                    <a:pt x="1464" y="499"/>
                  </a:lnTo>
                  <a:lnTo>
                    <a:pt x="1463" y="504"/>
                  </a:lnTo>
                  <a:lnTo>
                    <a:pt x="1461" y="508"/>
                  </a:lnTo>
                  <a:lnTo>
                    <a:pt x="1460" y="513"/>
                  </a:lnTo>
                  <a:lnTo>
                    <a:pt x="1459" y="518"/>
                  </a:lnTo>
                  <a:lnTo>
                    <a:pt x="1458" y="522"/>
                  </a:lnTo>
                  <a:lnTo>
                    <a:pt x="1457" y="527"/>
                  </a:lnTo>
                  <a:lnTo>
                    <a:pt x="1456" y="531"/>
                  </a:lnTo>
                  <a:lnTo>
                    <a:pt x="1454" y="536"/>
                  </a:lnTo>
                  <a:lnTo>
                    <a:pt x="1453" y="541"/>
                  </a:lnTo>
                  <a:lnTo>
                    <a:pt x="1452" y="545"/>
                  </a:lnTo>
                  <a:lnTo>
                    <a:pt x="1452" y="550"/>
                  </a:lnTo>
                  <a:lnTo>
                    <a:pt x="1451" y="556"/>
                  </a:lnTo>
                  <a:lnTo>
                    <a:pt x="1450" y="560"/>
                  </a:lnTo>
                  <a:lnTo>
                    <a:pt x="1450" y="565"/>
                  </a:lnTo>
                  <a:lnTo>
                    <a:pt x="1449" y="569"/>
                  </a:lnTo>
                  <a:lnTo>
                    <a:pt x="1447" y="574"/>
                  </a:lnTo>
                  <a:lnTo>
                    <a:pt x="1447" y="578"/>
                  </a:lnTo>
                  <a:lnTo>
                    <a:pt x="1446" y="582"/>
                  </a:lnTo>
                  <a:lnTo>
                    <a:pt x="1446" y="587"/>
                  </a:lnTo>
                  <a:lnTo>
                    <a:pt x="1446" y="632"/>
                  </a:lnTo>
                  <a:lnTo>
                    <a:pt x="1438" y="644"/>
                  </a:lnTo>
                  <a:lnTo>
                    <a:pt x="1438" y="646"/>
                  </a:lnTo>
                  <a:lnTo>
                    <a:pt x="1438" y="649"/>
                  </a:lnTo>
                  <a:lnTo>
                    <a:pt x="1438" y="652"/>
                  </a:lnTo>
                  <a:lnTo>
                    <a:pt x="1438" y="654"/>
                  </a:lnTo>
                  <a:lnTo>
                    <a:pt x="1437" y="658"/>
                  </a:lnTo>
                  <a:lnTo>
                    <a:pt x="1437" y="661"/>
                  </a:lnTo>
                  <a:lnTo>
                    <a:pt x="1437" y="663"/>
                  </a:lnTo>
                  <a:lnTo>
                    <a:pt x="1437" y="666"/>
                  </a:lnTo>
                  <a:lnTo>
                    <a:pt x="1436" y="669"/>
                  </a:lnTo>
                  <a:lnTo>
                    <a:pt x="1436" y="672"/>
                  </a:lnTo>
                  <a:lnTo>
                    <a:pt x="1436" y="675"/>
                  </a:lnTo>
                  <a:lnTo>
                    <a:pt x="1435" y="678"/>
                  </a:lnTo>
                  <a:lnTo>
                    <a:pt x="1435" y="680"/>
                  </a:lnTo>
                  <a:lnTo>
                    <a:pt x="1435" y="684"/>
                  </a:lnTo>
                  <a:lnTo>
                    <a:pt x="1434" y="687"/>
                  </a:lnTo>
                  <a:lnTo>
                    <a:pt x="1434" y="689"/>
                  </a:lnTo>
                  <a:lnTo>
                    <a:pt x="1434" y="693"/>
                  </a:lnTo>
                  <a:lnTo>
                    <a:pt x="1432" y="696"/>
                  </a:lnTo>
                  <a:lnTo>
                    <a:pt x="1432" y="698"/>
                  </a:lnTo>
                  <a:lnTo>
                    <a:pt x="1432" y="701"/>
                  </a:lnTo>
                  <a:lnTo>
                    <a:pt x="1431" y="705"/>
                  </a:lnTo>
                  <a:lnTo>
                    <a:pt x="1431" y="707"/>
                  </a:lnTo>
                  <a:lnTo>
                    <a:pt x="1431" y="710"/>
                  </a:lnTo>
                  <a:lnTo>
                    <a:pt x="1431" y="713"/>
                  </a:lnTo>
                  <a:lnTo>
                    <a:pt x="1430" y="717"/>
                  </a:lnTo>
                  <a:lnTo>
                    <a:pt x="1430" y="719"/>
                  </a:lnTo>
                  <a:lnTo>
                    <a:pt x="1430" y="722"/>
                  </a:lnTo>
                  <a:lnTo>
                    <a:pt x="1430" y="724"/>
                  </a:lnTo>
                  <a:lnTo>
                    <a:pt x="1430" y="727"/>
                  </a:lnTo>
                  <a:lnTo>
                    <a:pt x="1429" y="730"/>
                  </a:lnTo>
                  <a:lnTo>
                    <a:pt x="1429" y="732"/>
                  </a:lnTo>
                  <a:lnTo>
                    <a:pt x="1429" y="735"/>
                  </a:lnTo>
                  <a:lnTo>
                    <a:pt x="1428" y="737"/>
                  </a:lnTo>
                  <a:lnTo>
                    <a:pt x="1427" y="739"/>
                  </a:lnTo>
                  <a:lnTo>
                    <a:pt x="1425" y="740"/>
                  </a:lnTo>
                  <a:lnTo>
                    <a:pt x="1424" y="742"/>
                  </a:lnTo>
                  <a:lnTo>
                    <a:pt x="1423" y="744"/>
                  </a:lnTo>
                  <a:lnTo>
                    <a:pt x="1422" y="746"/>
                  </a:lnTo>
                  <a:lnTo>
                    <a:pt x="1421" y="748"/>
                  </a:lnTo>
                  <a:lnTo>
                    <a:pt x="1420" y="750"/>
                  </a:lnTo>
                  <a:lnTo>
                    <a:pt x="1418" y="752"/>
                  </a:lnTo>
                  <a:lnTo>
                    <a:pt x="1417" y="754"/>
                  </a:lnTo>
                  <a:lnTo>
                    <a:pt x="1416" y="757"/>
                  </a:lnTo>
                  <a:lnTo>
                    <a:pt x="1415" y="758"/>
                  </a:lnTo>
                  <a:lnTo>
                    <a:pt x="1414" y="761"/>
                  </a:lnTo>
                  <a:lnTo>
                    <a:pt x="1413" y="763"/>
                  </a:lnTo>
                  <a:lnTo>
                    <a:pt x="1411" y="765"/>
                  </a:lnTo>
                  <a:lnTo>
                    <a:pt x="1410" y="767"/>
                  </a:lnTo>
                  <a:lnTo>
                    <a:pt x="1409" y="770"/>
                  </a:lnTo>
                  <a:lnTo>
                    <a:pt x="1408" y="771"/>
                  </a:lnTo>
                  <a:lnTo>
                    <a:pt x="1407" y="774"/>
                  </a:lnTo>
                  <a:lnTo>
                    <a:pt x="1406" y="775"/>
                  </a:lnTo>
                  <a:lnTo>
                    <a:pt x="1404" y="778"/>
                  </a:lnTo>
                  <a:lnTo>
                    <a:pt x="1403" y="780"/>
                  </a:lnTo>
                  <a:lnTo>
                    <a:pt x="1402" y="781"/>
                  </a:lnTo>
                  <a:lnTo>
                    <a:pt x="1401" y="784"/>
                  </a:lnTo>
                  <a:lnTo>
                    <a:pt x="1399" y="785"/>
                  </a:lnTo>
                  <a:lnTo>
                    <a:pt x="1397" y="788"/>
                  </a:lnTo>
                  <a:lnTo>
                    <a:pt x="1396" y="789"/>
                  </a:lnTo>
                  <a:lnTo>
                    <a:pt x="1395" y="792"/>
                  </a:lnTo>
                  <a:lnTo>
                    <a:pt x="1394" y="793"/>
                  </a:lnTo>
                  <a:lnTo>
                    <a:pt x="1393" y="796"/>
                  </a:lnTo>
                  <a:lnTo>
                    <a:pt x="1392" y="797"/>
                  </a:lnTo>
                  <a:lnTo>
                    <a:pt x="1390" y="798"/>
                  </a:lnTo>
                  <a:lnTo>
                    <a:pt x="1390" y="814"/>
                  </a:lnTo>
                  <a:lnTo>
                    <a:pt x="1390" y="828"/>
                  </a:lnTo>
                  <a:lnTo>
                    <a:pt x="1389" y="841"/>
                  </a:lnTo>
                  <a:lnTo>
                    <a:pt x="1387" y="854"/>
                  </a:lnTo>
                  <a:lnTo>
                    <a:pt x="1386" y="866"/>
                  </a:lnTo>
                  <a:lnTo>
                    <a:pt x="1384" y="877"/>
                  </a:lnTo>
                  <a:lnTo>
                    <a:pt x="1381" y="887"/>
                  </a:lnTo>
                  <a:lnTo>
                    <a:pt x="1378" y="897"/>
                  </a:lnTo>
                  <a:lnTo>
                    <a:pt x="1374" y="905"/>
                  </a:lnTo>
                  <a:lnTo>
                    <a:pt x="1371" y="912"/>
                  </a:lnTo>
                  <a:lnTo>
                    <a:pt x="1367" y="920"/>
                  </a:lnTo>
                  <a:lnTo>
                    <a:pt x="1364" y="927"/>
                  </a:lnTo>
                  <a:lnTo>
                    <a:pt x="1359" y="933"/>
                  </a:lnTo>
                  <a:lnTo>
                    <a:pt x="1356" y="938"/>
                  </a:lnTo>
                  <a:lnTo>
                    <a:pt x="1351" y="944"/>
                  </a:lnTo>
                  <a:lnTo>
                    <a:pt x="1347" y="948"/>
                  </a:lnTo>
                  <a:lnTo>
                    <a:pt x="1343" y="951"/>
                  </a:lnTo>
                  <a:lnTo>
                    <a:pt x="1339" y="955"/>
                  </a:lnTo>
                  <a:lnTo>
                    <a:pt x="1335" y="958"/>
                  </a:lnTo>
                  <a:lnTo>
                    <a:pt x="1331" y="960"/>
                  </a:lnTo>
                  <a:lnTo>
                    <a:pt x="1327" y="963"/>
                  </a:lnTo>
                  <a:lnTo>
                    <a:pt x="1323" y="964"/>
                  </a:lnTo>
                  <a:lnTo>
                    <a:pt x="1320" y="966"/>
                  </a:lnTo>
                  <a:lnTo>
                    <a:pt x="1316" y="967"/>
                  </a:lnTo>
                  <a:lnTo>
                    <a:pt x="1313" y="968"/>
                  </a:lnTo>
                  <a:lnTo>
                    <a:pt x="1310" y="970"/>
                  </a:lnTo>
                  <a:lnTo>
                    <a:pt x="1308" y="970"/>
                  </a:lnTo>
                  <a:lnTo>
                    <a:pt x="1306" y="970"/>
                  </a:lnTo>
                  <a:lnTo>
                    <a:pt x="1303" y="970"/>
                  </a:lnTo>
                  <a:lnTo>
                    <a:pt x="1302" y="971"/>
                  </a:lnTo>
                  <a:lnTo>
                    <a:pt x="1301" y="971"/>
                  </a:lnTo>
                  <a:lnTo>
                    <a:pt x="1301" y="970"/>
                  </a:lnTo>
                  <a:lnTo>
                    <a:pt x="1296" y="998"/>
                  </a:lnTo>
                  <a:lnTo>
                    <a:pt x="1310" y="1020"/>
                  </a:lnTo>
                  <a:lnTo>
                    <a:pt x="1310" y="1021"/>
                  </a:lnTo>
                  <a:lnTo>
                    <a:pt x="1311" y="1021"/>
                  </a:lnTo>
                  <a:lnTo>
                    <a:pt x="1313" y="1021"/>
                  </a:lnTo>
                  <a:lnTo>
                    <a:pt x="1314" y="1023"/>
                  </a:lnTo>
                  <a:lnTo>
                    <a:pt x="1315" y="1023"/>
                  </a:lnTo>
                  <a:lnTo>
                    <a:pt x="1316" y="1023"/>
                  </a:lnTo>
                  <a:lnTo>
                    <a:pt x="1317" y="1023"/>
                  </a:lnTo>
                  <a:lnTo>
                    <a:pt x="1318" y="1023"/>
                  </a:lnTo>
                  <a:lnTo>
                    <a:pt x="1320" y="1021"/>
                  </a:lnTo>
                  <a:lnTo>
                    <a:pt x="1321" y="1021"/>
                  </a:lnTo>
                  <a:lnTo>
                    <a:pt x="1322" y="1021"/>
                  </a:lnTo>
                  <a:lnTo>
                    <a:pt x="1323" y="1021"/>
                  </a:lnTo>
                  <a:lnTo>
                    <a:pt x="1324" y="1021"/>
                  </a:lnTo>
                  <a:lnTo>
                    <a:pt x="1325" y="1020"/>
                  </a:lnTo>
                  <a:lnTo>
                    <a:pt x="1327" y="1020"/>
                  </a:lnTo>
                  <a:lnTo>
                    <a:pt x="1328" y="1020"/>
                  </a:lnTo>
                  <a:lnTo>
                    <a:pt x="1329" y="1020"/>
                  </a:lnTo>
                  <a:lnTo>
                    <a:pt x="1330" y="1020"/>
                  </a:lnTo>
                  <a:lnTo>
                    <a:pt x="1331" y="1020"/>
                  </a:lnTo>
                  <a:lnTo>
                    <a:pt x="1332" y="1021"/>
                  </a:lnTo>
                  <a:lnTo>
                    <a:pt x="1333" y="1021"/>
                  </a:lnTo>
                  <a:lnTo>
                    <a:pt x="1335" y="1021"/>
                  </a:lnTo>
                  <a:lnTo>
                    <a:pt x="1335" y="1023"/>
                  </a:lnTo>
                  <a:lnTo>
                    <a:pt x="1336" y="1021"/>
                  </a:lnTo>
                  <a:lnTo>
                    <a:pt x="1337" y="1021"/>
                  </a:lnTo>
                  <a:lnTo>
                    <a:pt x="1338" y="1020"/>
                  </a:lnTo>
                  <a:lnTo>
                    <a:pt x="1339" y="1020"/>
                  </a:lnTo>
                  <a:lnTo>
                    <a:pt x="1340" y="1019"/>
                  </a:lnTo>
                  <a:lnTo>
                    <a:pt x="1342" y="1019"/>
                  </a:lnTo>
                  <a:lnTo>
                    <a:pt x="1343" y="1018"/>
                  </a:lnTo>
                  <a:lnTo>
                    <a:pt x="1344" y="1018"/>
                  </a:lnTo>
                  <a:lnTo>
                    <a:pt x="1345" y="1018"/>
                  </a:lnTo>
                  <a:lnTo>
                    <a:pt x="1346" y="1016"/>
                  </a:lnTo>
                  <a:lnTo>
                    <a:pt x="1347" y="1016"/>
                  </a:lnTo>
                  <a:lnTo>
                    <a:pt x="1349" y="1015"/>
                  </a:lnTo>
                  <a:lnTo>
                    <a:pt x="1350" y="1015"/>
                  </a:lnTo>
                  <a:lnTo>
                    <a:pt x="1351" y="1015"/>
                  </a:lnTo>
                  <a:lnTo>
                    <a:pt x="1352" y="1014"/>
                  </a:lnTo>
                  <a:lnTo>
                    <a:pt x="1354" y="1014"/>
                  </a:lnTo>
                  <a:lnTo>
                    <a:pt x="1356" y="1014"/>
                  </a:lnTo>
                  <a:lnTo>
                    <a:pt x="1357" y="1012"/>
                  </a:lnTo>
                  <a:lnTo>
                    <a:pt x="1358" y="1012"/>
                  </a:lnTo>
                  <a:lnTo>
                    <a:pt x="1359" y="1012"/>
                  </a:lnTo>
                  <a:lnTo>
                    <a:pt x="1360" y="1012"/>
                  </a:lnTo>
                  <a:lnTo>
                    <a:pt x="1361" y="1011"/>
                  </a:lnTo>
                  <a:lnTo>
                    <a:pt x="1363" y="1011"/>
                  </a:lnTo>
                  <a:lnTo>
                    <a:pt x="1365" y="1011"/>
                  </a:lnTo>
                  <a:lnTo>
                    <a:pt x="1366" y="1011"/>
                  </a:lnTo>
                  <a:lnTo>
                    <a:pt x="1367" y="1011"/>
                  </a:lnTo>
                  <a:lnTo>
                    <a:pt x="1368" y="1011"/>
                  </a:lnTo>
                  <a:lnTo>
                    <a:pt x="1370" y="1011"/>
                  </a:lnTo>
                  <a:lnTo>
                    <a:pt x="1371" y="1010"/>
                  </a:lnTo>
                  <a:lnTo>
                    <a:pt x="1372" y="1010"/>
                  </a:lnTo>
                  <a:lnTo>
                    <a:pt x="1373" y="1010"/>
                  </a:lnTo>
                  <a:lnTo>
                    <a:pt x="1374" y="1010"/>
                  </a:lnTo>
                  <a:lnTo>
                    <a:pt x="1375" y="1011"/>
                  </a:lnTo>
                  <a:lnTo>
                    <a:pt x="1377" y="1011"/>
                  </a:lnTo>
                  <a:lnTo>
                    <a:pt x="1378" y="1011"/>
                  </a:lnTo>
                  <a:lnTo>
                    <a:pt x="1379" y="1011"/>
                  </a:lnTo>
                  <a:lnTo>
                    <a:pt x="1380" y="1011"/>
                  </a:lnTo>
                  <a:lnTo>
                    <a:pt x="1381" y="1012"/>
                  </a:lnTo>
                  <a:lnTo>
                    <a:pt x="1384" y="1012"/>
                  </a:lnTo>
                  <a:lnTo>
                    <a:pt x="1385" y="1014"/>
                  </a:lnTo>
                  <a:lnTo>
                    <a:pt x="1386" y="1014"/>
                  </a:lnTo>
                  <a:lnTo>
                    <a:pt x="1387" y="1014"/>
                  </a:lnTo>
                  <a:lnTo>
                    <a:pt x="1388" y="1015"/>
                  </a:lnTo>
                  <a:lnTo>
                    <a:pt x="1389" y="1015"/>
                  </a:lnTo>
                  <a:lnTo>
                    <a:pt x="1392" y="1016"/>
                  </a:lnTo>
                  <a:lnTo>
                    <a:pt x="1393" y="1018"/>
                  </a:lnTo>
                  <a:lnTo>
                    <a:pt x="1394" y="1018"/>
                  </a:lnTo>
                  <a:lnTo>
                    <a:pt x="1395" y="1019"/>
                  </a:lnTo>
                  <a:lnTo>
                    <a:pt x="1396" y="1020"/>
                  </a:lnTo>
                  <a:lnTo>
                    <a:pt x="1397" y="1020"/>
                  </a:lnTo>
                  <a:lnTo>
                    <a:pt x="1399" y="1021"/>
                  </a:lnTo>
                  <a:lnTo>
                    <a:pt x="1401" y="1023"/>
                  </a:lnTo>
                  <a:lnTo>
                    <a:pt x="1402" y="1023"/>
                  </a:lnTo>
                  <a:lnTo>
                    <a:pt x="1403" y="1024"/>
                  </a:lnTo>
                  <a:lnTo>
                    <a:pt x="1404" y="1025"/>
                  </a:lnTo>
                  <a:lnTo>
                    <a:pt x="1406" y="1027"/>
                  </a:lnTo>
                  <a:lnTo>
                    <a:pt x="1407" y="1028"/>
                  </a:lnTo>
                  <a:lnTo>
                    <a:pt x="1408" y="1028"/>
                  </a:lnTo>
                  <a:lnTo>
                    <a:pt x="1408" y="1029"/>
                  </a:lnTo>
                  <a:lnTo>
                    <a:pt x="1409" y="1031"/>
                  </a:lnTo>
                  <a:lnTo>
                    <a:pt x="1410" y="1032"/>
                  </a:lnTo>
                  <a:lnTo>
                    <a:pt x="1411" y="1033"/>
                  </a:lnTo>
                  <a:lnTo>
                    <a:pt x="1413" y="1033"/>
                  </a:lnTo>
                  <a:lnTo>
                    <a:pt x="1417" y="1034"/>
                  </a:lnTo>
                  <a:lnTo>
                    <a:pt x="1423" y="1034"/>
                  </a:lnTo>
                  <a:lnTo>
                    <a:pt x="1430" y="1034"/>
                  </a:lnTo>
                  <a:lnTo>
                    <a:pt x="1436" y="1036"/>
                  </a:lnTo>
                  <a:lnTo>
                    <a:pt x="1443" y="1037"/>
                  </a:lnTo>
                  <a:lnTo>
                    <a:pt x="1450" y="1038"/>
                  </a:lnTo>
                  <a:lnTo>
                    <a:pt x="1457" y="1041"/>
                  </a:lnTo>
                  <a:lnTo>
                    <a:pt x="1464" y="1042"/>
                  </a:lnTo>
                  <a:lnTo>
                    <a:pt x="1472" y="1045"/>
                  </a:lnTo>
                  <a:lnTo>
                    <a:pt x="1479" y="1046"/>
                  </a:lnTo>
                  <a:lnTo>
                    <a:pt x="1487" y="1049"/>
                  </a:lnTo>
                  <a:lnTo>
                    <a:pt x="1495" y="1050"/>
                  </a:lnTo>
                  <a:lnTo>
                    <a:pt x="1503" y="1053"/>
                  </a:lnTo>
                  <a:lnTo>
                    <a:pt x="1510" y="1055"/>
                  </a:lnTo>
                  <a:lnTo>
                    <a:pt x="1518" y="1058"/>
                  </a:lnTo>
                  <a:lnTo>
                    <a:pt x="1527" y="1059"/>
                  </a:lnTo>
                  <a:lnTo>
                    <a:pt x="1534" y="1062"/>
                  </a:lnTo>
                  <a:lnTo>
                    <a:pt x="1542" y="1063"/>
                  </a:lnTo>
                  <a:lnTo>
                    <a:pt x="1549" y="1066"/>
                  </a:lnTo>
                  <a:lnTo>
                    <a:pt x="1556" y="1067"/>
                  </a:lnTo>
                  <a:lnTo>
                    <a:pt x="1564" y="1068"/>
                  </a:lnTo>
                  <a:lnTo>
                    <a:pt x="1570" y="1071"/>
                  </a:lnTo>
                  <a:lnTo>
                    <a:pt x="1577" y="1071"/>
                  </a:lnTo>
                  <a:lnTo>
                    <a:pt x="1582" y="1072"/>
                  </a:lnTo>
                  <a:lnTo>
                    <a:pt x="1588" y="1073"/>
                  </a:lnTo>
                  <a:lnTo>
                    <a:pt x="1594" y="1073"/>
                  </a:lnTo>
                  <a:lnTo>
                    <a:pt x="1600" y="1073"/>
                  </a:lnTo>
                  <a:lnTo>
                    <a:pt x="1605" y="1073"/>
                  </a:lnTo>
                  <a:lnTo>
                    <a:pt x="1608" y="1072"/>
                  </a:lnTo>
                  <a:lnTo>
                    <a:pt x="1613" y="1071"/>
                  </a:lnTo>
                  <a:lnTo>
                    <a:pt x="1615" y="1070"/>
                  </a:lnTo>
                  <a:lnTo>
                    <a:pt x="1618" y="1068"/>
                  </a:lnTo>
                  <a:lnTo>
                    <a:pt x="1620" y="1067"/>
                  </a:lnTo>
                  <a:lnTo>
                    <a:pt x="1621" y="1066"/>
                  </a:lnTo>
                  <a:lnTo>
                    <a:pt x="1622" y="1066"/>
                  </a:lnTo>
                  <a:lnTo>
                    <a:pt x="1623" y="1064"/>
                  </a:lnTo>
                  <a:lnTo>
                    <a:pt x="1625" y="1064"/>
                  </a:lnTo>
                  <a:lnTo>
                    <a:pt x="1627" y="1063"/>
                  </a:lnTo>
                  <a:lnTo>
                    <a:pt x="1629" y="1063"/>
                  </a:lnTo>
                  <a:lnTo>
                    <a:pt x="1631" y="1063"/>
                  </a:lnTo>
                  <a:lnTo>
                    <a:pt x="1632" y="1062"/>
                  </a:lnTo>
                  <a:lnTo>
                    <a:pt x="1635" y="1062"/>
                  </a:lnTo>
                  <a:lnTo>
                    <a:pt x="1637" y="1062"/>
                  </a:lnTo>
                  <a:lnTo>
                    <a:pt x="1639" y="1062"/>
                  </a:lnTo>
                  <a:lnTo>
                    <a:pt x="1642" y="1062"/>
                  </a:lnTo>
                  <a:lnTo>
                    <a:pt x="1644" y="1062"/>
                  </a:lnTo>
                  <a:lnTo>
                    <a:pt x="1648" y="1063"/>
                  </a:lnTo>
                  <a:lnTo>
                    <a:pt x="1650" y="1063"/>
                  </a:lnTo>
                  <a:lnTo>
                    <a:pt x="1652" y="1064"/>
                  </a:lnTo>
                  <a:lnTo>
                    <a:pt x="1655" y="1066"/>
                  </a:lnTo>
                  <a:lnTo>
                    <a:pt x="1658" y="1066"/>
                  </a:lnTo>
                  <a:lnTo>
                    <a:pt x="1660" y="1067"/>
                  </a:lnTo>
                  <a:lnTo>
                    <a:pt x="1664" y="1068"/>
                  </a:lnTo>
                  <a:lnTo>
                    <a:pt x="1666" y="1071"/>
                  </a:lnTo>
                  <a:lnTo>
                    <a:pt x="1670" y="1072"/>
                  </a:lnTo>
                  <a:lnTo>
                    <a:pt x="1672" y="1073"/>
                  </a:lnTo>
                  <a:lnTo>
                    <a:pt x="1675" y="1076"/>
                  </a:lnTo>
                  <a:lnTo>
                    <a:pt x="1678" y="1079"/>
                  </a:lnTo>
                  <a:lnTo>
                    <a:pt x="1681" y="1081"/>
                  </a:lnTo>
                  <a:lnTo>
                    <a:pt x="1684" y="1084"/>
                  </a:lnTo>
                  <a:lnTo>
                    <a:pt x="1687" y="1086"/>
                  </a:lnTo>
                  <a:lnTo>
                    <a:pt x="1689" y="1090"/>
                  </a:lnTo>
                  <a:lnTo>
                    <a:pt x="1693" y="1093"/>
                  </a:lnTo>
                  <a:lnTo>
                    <a:pt x="1695" y="1097"/>
                  </a:lnTo>
                  <a:lnTo>
                    <a:pt x="1702" y="1099"/>
                  </a:lnTo>
                  <a:lnTo>
                    <a:pt x="1709" y="1103"/>
                  </a:lnTo>
                  <a:lnTo>
                    <a:pt x="1716" y="1106"/>
                  </a:lnTo>
                  <a:lnTo>
                    <a:pt x="1723" y="1110"/>
                  </a:lnTo>
                  <a:lnTo>
                    <a:pt x="1731" y="1112"/>
                  </a:lnTo>
                  <a:lnTo>
                    <a:pt x="1738" y="1116"/>
                  </a:lnTo>
                  <a:lnTo>
                    <a:pt x="1746" y="1120"/>
                  </a:lnTo>
                  <a:lnTo>
                    <a:pt x="1755" y="1124"/>
                  </a:lnTo>
                  <a:lnTo>
                    <a:pt x="1763" y="1129"/>
                  </a:lnTo>
                  <a:lnTo>
                    <a:pt x="1772" y="1133"/>
                  </a:lnTo>
                  <a:lnTo>
                    <a:pt x="1780" y="1137"/>
                  </a:lnTo>
                  <a:lnTo>
                    <a:pt x="1789" y="1142"/>
                  </a:lnTo>
                  <a:lnTo>
                    <a:pt x="1798" y="1146"/>
                  </a:lnTo>
                  <a:lnTo>
                    <a:pt x="1807" y="1151"/>
                  </a:lnTo>
                  <a:lnTo>
                    <a:pt x="1815" y="1155"/>
                  </a:lnTo>
                  <a:lnTo>
                    <a:pt x="1824" y="1160"/>
                  </a:lnTo>
                  <a:lnTo>
                    <a:pt x="1834" y="1164"/>
                  </a:lnTo>
                  <a:lnTo>
                    <a:pt x="1843" y="1169"/>
                  </a:lnTo>
                  <a:lnTo>
                    <a:pt x="1851" y="1175"/>
                  </a:lnTo>
                  <a:lnTo>
                    <a:pt x="1860" y="1179"/>
                  </a:lnTo>
                  <a:lnTo>
                    <a:pt x="1870" y="1184"/>
                  </a:lnTo>
                  <a:lnTo>
                    <a:pt x="1879" y="1188"/>
                  </a:lnTo>
                  <a:lnTo>
                    <a:pt x="1887" y="1193"/>
                  </a:lnTo>
                  <a:lnTo>
                    <a:pt x="1896" y="1197"/>
                  </a:lnTo>
                  <a:lnTo>
                    <a:pt x="1905" y="1201"/>
                  </a:lnTo>
                  <a:lnTo>
                    <a:pt x="1914" y="1206"/>
                  </a:lnTo>
                  <a:lnTo>
                    <a:pt x="1922" y="1210"/>
                  </a:lnTo>
                  <a:lnTo>
                    <a:pt x="1930" y="1214"/>
                  </a:lnTo>
                  <a:lnTo>
                    <a:pt x="1938" y="1217"/>
                  </a:lnTo>
                  <a:lnTo>
                    <a:pt x="1946" y="1221"/>
                  </a:lnTo>
                  <a:lnTo>
                    <a:pt x="1953" y="1225"/>
                  </a:lnTo>
                  <a:lnTo>
                    <a:pt x="1962" y="1228"/>
                  </a:lnTo>
                  <a:lnTo>
                    <a:pt x="1966" y="1230"/>
                  </a:lnTo>
                  <a:lnTo>
                    <a:pt x="1971" y="1233"/>
                  </a:lnTo>
                  <a:lnTo>
                    <a:pt x="1974" y="1236"/>
                  </a:lnTo>
                  <a:lnTo>
                    <a:pt x="1978" y="1237"/>
                  </a:lnTo>
                  <a:lnTo>
                    <a:pt x="1981" y="1240"/>
                  </a:lnTo>
                  <a:lnTo>
                    <a:pt x="1985" y="1241"/>
                  </a:lnTo>
                  <a:lnTo>
                    <a:pt x="1987" y="1242"/>
                  </a:lnTo>
                  <a:lnTo>
                    <a:pt x="1990" y="1245"/>
                  </a:lnTo>
                  <a:lnTo>
                    <a:pt x="1992" y="1246"/>
                  </a:lnTo>
                  <a:lnTo>
                    <a:pt x="1994" y="1247"/>
                  </a:lnTo>
                  <a:lnTo>
                    <a:pt x="1995" y="1250"/>
                  </a:lnTo>
                  <a:lnTo>
                    <a:pt x="1998" y="1251"/>
                  </a:lnTo>
                  <a:lnTo>
                    <a:pt x="1999" y="1252"/>
                  </a:lnTo>
                  <a:lnTo>
                    <a:pt x="2000" y="1254"/>
                  </a:lnTo>
                  <a:lnTo>
                    <a:pt x="2001" y="1255"/>
                  </a:lnTo>
                  <a:lnTo>
                    <a:pt x="2002" y="1258"/>
                  </a:lnTo>
                  <a:lnTo>
                    <a:pt x="2003" y="1259"/>
                  </a:lnTo>
                  <a:lnTo>
                    <a:pt x="2005" y="1262"/>
                  </a:lnTo>
                  <a:lnTo>
                    <a:pt x="2006" y="1263"/>
                  </a:lnTo>
                  <a:lnTo>
                    <a:pt x="2007" y="1265"/>
                  </a:lnTo>
                  <a:lnTo>
                    <a:pt x="2008" y="1267"/>
                  </a:lnTo>
                  <a:lnTo>
                    <a:pt x="2009" y="1269"/>
                  </a:lnTo>
                  <a:lnTo>
                    <a:pt x="2010" y="1272"/>
                  </a:lnTo>
                  <a:lnTo>
                    <a:pt x="2013" y="1275"/>
                  </a:lnTo>
                  <a:lnTo>
                    <a:pt x="2014" y="1277"/>
                  </a:lnTo>
                  <a:lnTo>
                    <a:pt x="2015" y="1280"/>
                  </a:lnTo>
                  <a:lnTo>
                    <a:pt x="2017" y="1282"/>
                  </a:lnTo>
                  <a:lnTo>
                    <a:pt x="2020" y="1286"/>
                  </a:lnTo>
                  <a:lnTo>
                    <a:pt x="2022" y="1290"/>
                  </a:lnTo>
                  <a:lnTo>
                    <a:pt x="2024" y="1293"/>
                  </a:lnTo>
                  <a:lnTo>
                    <a:pt x="2028" y="1297"/>
                  </a:lnTo>
                  <a:lnTo>
                    <a:pt x="2031" y="1302"/>
                  </a:lnTo>
                  <a:lnTo>
                    <a:pt x="2084" y="1369"/>
                  </a:lnTo>
                  <a:lnTo>
                    <a:pt x="2105" y="1397"/>
                  </a:lnTo>
                  <a:lnTo>
                    <a:pt x="2108" y="1402"/>
                  </a:lnTo>
                  <a:lnTo>
                    <a:pt x="2112" y="1407"/>
                  </a:lnTo>
                  <a:lnTo>
                    <a:pt x="2115" y="1411"/>
                  </a:lnTo>
                  <a:lnTo>
                    <a:pt x="2119" y="1415"/>
                  </a:lnTo>
                  <a:lnTo>
                    <a:pt x="2121" y="1419"/>
                  </a:lnTo>
                  <a:lnTo>
                    <a:pt x="2124" y="1422"/>
                  </a:lnTo>
                  <a:lnTo>
                    <a:pt x="2127" y="1425"/>
                  </a:lnTo>
                  <a:lnTo>
                    <a:pt x="2129" y="1428"/>
                  </a:lnTo>
                  <a:lnTo>
                    <a:pt x="2131" y="1429"/>
                  </a:lnTo>
                  <a:lnTo>
                    <a:pt x="2134" y="1432"/>
                  </a:lnTo>
                  <a:lnTo>
                    <a:pt x="2136" y="1433"/>
                  </a:lnTo>
                  <a:lnTo>
                    <a:pt x="2138" y="1434"/>
                  </a:lnTo>
                  <a:lnTo>
                    <a:pt x="2140" y="1435"/>
                  </a:lnTo>
                  <a:lnTo>
                    <a:pt x="2142" y="1437"/>
                  </a:lnTo>
                  <a:lnTo>
                    <a:pt x="2143" y="1437"/>
                  </a:lnTo>
                  <a:lnTo>
                    <a:pt x="2144" y="1438"/>
                  </a:lnTo>
                  <a:lnTo>
                    <a:pt x="2145" y="1439"/>
                  </a:lnTo>
                  <a:lnTo>
                    <a:pt x="2147" y="1439"/>
                  </a:lnTo>
                  <a:lnTo>
                    <a:pt x="2148" y="1441"/>
                  </a:lnTo>
                  <a:lnTo>
                    <a:pt x="2149" y="1442"/>
                  </a:lnTo>
                  <a:lnTo>
                    <a:pt x="2150" y="1442"/>
                  </a:lnTo>
                  <a:lnTo>
                    <a:pt x="2150" y="1443"/>
                  </a:lnTo>
                  <a:lnTo>
                    <a:pt x="2151" y="1445"/>
                  </a:lnTo>
                  <a:lnTo>
                    <a:pt x="2152" y="1446"/>
                  </a:lnTo>
                  <a:lnTo>
                    <a:pt x="2152" y="1447"/>
                  </a:lnTo>
                  <a:lnTo>
                    <a:pt x="2152" y="1450"/>
                  </a:lnTo>
                  <a:lnTo>
                    <a:pt x="2152" y="1451"/>
                  </a:lnTo>
                  <a:lnTo>
                    <a:pt x="2154" y="1454"/>
                  </a:lnTo>
                  <a:lnTo>
                    <a:pt x="2154" y="1456"/>
                  </a:lnTo>
                  <a:lnTo>
                    <a:pt x="2154" y="1460"/>
                  </a:lnTo>
                  <a:lnTo>
                    <a:pt x="2154" y="1463"/>
                  </a:lnTo>
                  <a:lnTo>
                    <a:pt x="2154" y="1467"/>
                  </a:lnTo>
                  <a:lnTo>
                    <a:pt x="2154" y="1468"/>
                  </a:lnTo>
                  <a:lnTo>
                    <a:pt x="2155" y="1468"/>
                  </a:lnTo>
                  <a:lnTo>
                    <a:pt x="2156" y="1469"/>
                  </a:lnTo>
                  <a:lnTo>
                    <a:pt x="2157" y="1470"/>
                  </a:lnTo>
                  <a:lnTo>
                    <a:pt x="2158" y="1470"/>
                  </a:lnTo>
                  <a:lnTo>
                    <a:pt x="2159" y="1472"/>
                  </a:lnTo>
                  <a:lnTo>
                    <a:pt x="2161" y="1472"/>
                  </a:lnTo>
                  <a:lnTo>
                    <a:pt x="2162" y="1473"/>
                  </a:lnTo>
                  <a:lnTo>
                    <a:pt x="2164" y="1474"/>
                  </a:lnTo>
                  <a:lnTo>
                    <a:pt x="2165" y="1476"/>
                  </a:lnTo>
                  <a:lnTo>
                    <a:pt x="2168" y="1476"/>
                  </a:lnTo>
                  <a:lnTo>
                    <a:pt x="2169" y="1477"/>
                  </a:lnTo>
                  <a:lnTo>
                    <a:pt x="2171" y="1478"/>
                  </a:lnTo>
                  <a:lnTo>
                    <a:pt x="2172" y="1480"/>
                  </a:lnTo>
                  <a:lnTo>
                    <a:pt x="2174" y="1481"/>
                  </a:lnTo>
                  <a:lnTo>
                    <a:pt x="2177" y="1483"/>
                  </a:lnTo>
                  <a:lnTo>
                    <a:pt x="2179" y="1485"/>
                  </a:lnTo>
                  <a:lnTo>
                    <a:pt x="2180" y="1486"/>
                  </a:lnTo>
                  <a:lnTo>
                    <a:pt x="2183" y="1487"/>
                  </a:lnTo>
                  <a:lnTo>
                    <a:pt x="2185" y="1489"/>
                  </a:lnTo>
                  <a:lnTo>
                    <a:pt x="2188" y="1491"/>
                  </a:lnTo>
                  <a:lnTo>
                    <a:pt x="2191" y="1493"/>
                  </a:lnTo>
                  <a:lnTo>
                    <a:pt x="2193" y="1494"/>
                  </a:lnTo>
                  <a:lnTo>
                    <a:pt x="2195" y="1496"/>
                  </a:lnTo>
                  <a:lnTo>
                    <a:pt x="2198" y="1498"/>
                  </a:lnTo>
                  <a:lnTo>
                    <a:pt x="2200" y="1500"/>
                  </a:lnTo>
                  <a:lnTo>
                    <a:pt x="2204" y="1502"/>
                  </a:lnTo>
                  <a:lnTo>
                    <a:pt x="2206" y="1504"/>
                  </a:lnTo>
                  <a:lnTo>
                    <a:pt x="2208" y="1506"/>
                  </a:lnTo>
                  <a:lnTo>
                    <a:pt x="2211" y="1508"/>
                  </a:lnTo>
                  <a:lnTo>
                    <a:pt x="2213" y="1511"/>
                  </a:lnTo>
                  <a:lnTo>
                    <a:pt x="2215" y="1513"/>
                  </a:lnTo>
                  <a:lnTo>
                    <a:pt x="2216" y="1516"/>
                  </a:lnTo>
                  <a:lnTo>
                    <a:pt x="2219" y="1517"/>
                  </a:lnTo>
                  <a:lnTo>
                    <a:pt x="2220" y="1520"/>
                  </a:lnTo>
                  <a:lnTo>
                    <a:pt x="2221" y="1522"/>
                  </a:lnTo>
                  <a:lnTo>
                    <a:pt x="2221" y="1525"/>
                  </a:lnTo>
                  <a:lnTo>
                    <a:pt x="2222" y="1528"/>
                  </a:lnTo>
                  <a:lnTo>
                    <a:pt x="2222" y="1530"/>
                  </a:lnTo>
                  <a:lnTo>
                    <a:pt x="2223" y="1533"/>
                  </a:lnTo>
                  <a:lnTo>
                    <a:pt x="2223" y="1535"/>
                  </a:lnTo>
                  <a:lnTo>
                    <a:pt x="2223" y="1538"/>
                  </a:lnTo>
                  <a:lnTo>
                    <a:pt x="2223" y="1541"/>
                  </a:lnTo>
                  <a:lnTo>
                    <a:pt x="2223" y="1543"/>
                  </a:lnTo>
                  <a:lnTo>
                    <a:pt x="2223" y="1546"/>
                  </a:lnTo>
                  <a:lnTo>
                    <a:pt x="2223" y="1548"/>
                  </a:lnTo>
                  <a:lnTo>
                    <a:pt x="2223" y="1551"/>
                  </a:lnTo>
                  <a:lnTo>
                    <a:pt x="2222" y="1554"/>
                  </a:lnTo>
                  <a:lnTo>
                    <a:pt x="2222" y="1556"/>
                  </a:lnTo>
                  <a:lnTo>
                    <a:pt x="2222" y="1559"/>
                  </a:lnTo>
                  <a:lnTo>
                    <a:pt x="2221" y="1560"/>
                  </a:lnTo>
                  <a:lnTo>
                    <a:pt x="2221" y="1563"/>
                  </a:lnTo>
                  <a:lnTo>
                    <a:pt x="2221" y="1565"/>
                  </a:lnTo>
                  <a:lnTo>
                    <a:pt x="2220" y="1568"/>
                  </a:lnTo>
                  <a:lnTo>
                    <a:pt x="2220" y="1569"/>
                  </a:lnTo>
                  <a:lnTo>
                    <a:pt x="2220" y="1572"/>
                  </a:lnTo>
                  <a:lnTo>
                    <a:pt x="2219" y="1573"/>
                  </a:lnTo>
                  <a:lnTo>
                    <a:pt x="2219" y="1576"/>
                  </a:lnTo>
                  <a:lnTo>
                    <a:pt x="2219" y="1577"/>
                  </a:lnTo>
                  <a:lnTo>
                    <a:pt x="2219" y="1578"/>
                  </a:lnTo>
                  <a:lnTo>
                    <a:pt x="2220" y="1581"/>
                  </a:lnTo>
                  <a:lnTo>
                    <a:pt x="2222" y="1582"/>
                  </a:lnTo>
                  <a:lnTo>
                    <a:pt x="2225" y="1585"/>
                  </a:lnTo>
                  <a:lnTo>
                    <a:pt x="2226" y="1586"/>
                  </a:lnTo>
                  <a:lnTo>
                    <a:pt x="2228" y="1587"/>
                  </a:lnTo>
                  <a:lnTo>
                    <a:pt x="2230" y="1590"/>
                  </a:lnTo>
                  <a:lnTo>
                    <a:pt x="2233" y="1591"/>
                  </a:lnTo>
                  <a:lnTo>
                    <a:pt x="2235" y="1592"/>
                  </a:lnTo>
                  <a:lnTo>
                    <a:pt x="2237" y="1594"/>
                  </a:lnTo>
                  <a:lnTo>
                    <a:pt x="2241" y="1595"/>
                  </a:lnTo>
                  <a:lnTo>
                    <a:pt x="2243" y="1596"/>
                  </a:lnTo>
                  <a:lnTo>
                    <a:pt x="2245" y="1599"/>
                  </a:lnTo>
                  <a:lnTo>
                    <a:pt x="2248" y="1600"/>
                  </a:lnTo>
                  <a:lnTo>
                    <a:pt x="2250" y="1602"/>
                  </a:lnTo>
                  <a:lnTo>
                    <a:pt x="2254" y="1603"/>
                  </a:lnTo>
                  <a:lnTo>
                    <a:pt x="2256" y="1605"/>
                  </a:lnTo>
                  <a:lnTo>
                    <a:pt x="2258" y="1607"/>
                  </a:lnTo>
                  <a:lnTo>
                    <a:pt x="2261" y="1608"/>
                  </a:lnTo>
                  <a:lnTo>
                    <a:pt x="2263" y="1611"/>
                  </a:lnTo>
                  <a:lnTo>
                    <a:pt x="2265" y="1613"/>
                  </a:lnTo>
                  <a:lnTo>
                    <a:pt x="2268" y="1615"/>
                  </a:lnTo>
                  <a:lnTo>
                    <a:pt x="2270" y="1617"/>
                  </a:lnTo>
                  <a:lnTo>
                    <a:pt x="2272" y="1620"/>
                  </a:lnTo>
                  <a:lnTo>
                    <a:pt x="2273" y="1622"/>
                  </a:lnTo>
                  <a:lnTo>
                    <a:pt x="2276" y="1626"/>
                  </a:lnTo>
                  <a:lnTo>
                    <a:pt x="2277" y="1629"/>
                  </a:lnTo>
                  <a:lnTo>
                    <a:pt x="2278" y="1633"/>
                  </a:lnTo>
                  <a:lnTo>
                    <a:pt x="2279" y="1635"/>
                  </a:lnTo>
                  <a:lnTo>
                    <a:pt x="2280" y="1639"/>
                  </a:lnTo>
                  <a:lnTo>
                    <a:pt x="2282" y="1644"/>
                  </a:lnTo>
                  <a:lnTo>
                    <a:pt x="2283" y="1648"/>
                  </a:lnTo>
                  <a:lnTo>
                    <a:pt x="2283" y="1653"/>
                  </a:lnTo>
                  <a:lnTo>
                    <a:pt x="2283" y="1655"/>
                  </a:lnTo>
                  <a:lnTo>
                    <a:pt x="2283" y="1657"/>
                  </a:lnTo>
                  <a:lnTo>
                    <a:pt x="2283" y="1660"/>
                  </a:lnTo>
                  <a:lnTo>
                    <a:pt x="2283" y="1661"/>
                  </a:lnTo>
                  <a:lnTo>
                    <a:pt x="2283" y="1664"/>
                  </a:lnTo>
                  <a:lnTo>
                    <a:pt x="2283" y="1666"/>
                  </a:lnTo>
                  <a:lnTo>
                    <a:pt x="2283" y="1669"/>
                  </a:lnTo>
                  <a:lnTo>
                    <a:pt x="2283" y="1672"/>
                  </a:lnTo>
                  <a:lnTo>
                    <a:pt x="2283" y="1673"/>
                  </a:lnTo>
                  <a:lnTo>
                    <a:pt x="2282" y="1676"/>
                  </a:lnTo>
                  <a:lnTo>
                    <a:pt x="2282" y="1678"/>
                  </a:lnTo>
                  <a:lnTo>
                    <a:pt x="2282" y="1681"/>
                  </a:lnTo>
                  <a:lnTo>
                    <a:pt x="2280" y="1683"/>
                  </a:lnTo>
                  <a:lnTo>
                    <a:pt x="2280" y="1686"/>
                  </a:lnTo>
                  <a:lnTo>
                    <a:pt x="2280" y="1687"/>
                  </a:lnTo>
                  <a:lnTo>
                    <a:pt x="2279" y="1690"/>
                  </a:lnTo>
                  <a:lnTo>
                    <a:pt x="2279" y="1692"/>
                  </a:lnTo>
                  <a:lnTo>
                    <a:pt x="2279" y="1695"/>
                  </a:lnTo>
                  <a:lnTo>
                    <a:pt x="2278" y="1698"/>
                  </a:lnTo>
                  <a:lnTo>
                    <a:pt x="2278" y="1700"/>
                  </a:lnTo>
                  <a:lnTo>
                    <a:pt x="2277" y="1703"/>
                  </a:lnTo>
                  <a:lnTo>
                    <a:pt x="2277" y="1705"/>
                  </a:lnTo>
                  <a:lnTo>
                    <a:pt x="2277" y="1707"/>
                  </a:lnTo>
                  <a:lnTo>
                    <a:pt x="2276" y="1709"/>
                  </a:lnTo>
                  <a:lnTo>
                    <a:pt x="2276" y="1712"/>
                  </a:lnTo>
                  <a:lnTo>
                    <a:pt x="2276" y="1714"/>
                  </a:lnTo>
                  <a:lnTo>
                    <a:pt x="2276" y="1717"/>
                  </a:lnTo>
                  <a:lnTo>
                    <a:pt x="2275" y="1718"/>
                  </a:lnTo>
                  <a:lnTo>
                    <a:pt x="2275" y="1721"/>
                  </a:lnTo>
                  <a:lnTo>
                    <a:pt x="2275" y="1724"/>
                  </a:lnTo>
                  <a:lnTo>
                    <a:pt x="2275" y="1726"/>
                  </a:lnTo>
                  <a:lnTo>
                    <a:pt x="2275" y="1727"/>
                  </a:lnTo>
                  <a:lnTo>
                    <a:pt x="2277" y="1731"/>
                  </a:lnTo>
                  <a:lnTo>
                    <a:pt x="2280" y="1734"/>
                  </a:lnTo>
                  <a:lnTo>
                    <a:pt x="2283" y="1738"/>
                  </a:lnTo>
                  <a:lnTo>
                    <a:pt x="2286" y="1740"/>
                  </a:lnTo>
                  <a:lnTo>
                    <a:pt x="2288" y="1744"/>
                  </a:lnTo>
                  <a:lnTo>
                    <a:pt x="2292" y="1748"/>
                  </a:lnTo>
                  <a:lnTo>
                    <a:pt x="2295" y="1751"/>
                  </a:lnTo>
                  <a:lnTo>
                    <a:pt x="2299" y="1755"/>
                  </a:lnTo>
                  <a:lnTo>
                    <a:pt x="2302" y="1759"/>
                  </a:lnTo>
                  <a:lnTo>
                    <a:pt x="2307" y="1762"/>
                  </a:lnTo>
                  <a:lnTo>
                    <a:pt x="2311" y="1766"/>
                  </a:lnTo>
                  <a:lnTo>
                    <a:pt x="2314" y="1770"/>
                  </a:lnTo>
                  <a:lnTo>
                    <a:pt x="2318" y="1774"/>
                  </a:lnTo>
                  <a:lnTo>
                    <a:pt x="2322" y="1778"/>
                  </a:lnTo>
                  <a:lnTo>
                    <a:pt x="2326" y="1782"/>
                  </a:lnTo>
                  <a:lnTo>
                    <a:pt x="2329" y="1786"/>
                  </a:lnTo>
                  <a:lnTo>
                    <a:pt x="2333" y="1790"/>
                  </a:lnTo>
                  <a:lnTo>
                    <a:pt x="2336" y="1795"/>
                  </a:lnTo>
                  <a:lnTo>
                    <a:pt x="2340" y="1799"/>
                  </a:lnTo>
                  <a:lnTo>
                    <a:pt x="2343" y="1803"/>
                  </a:lnTo>
                  <a:lnTo>
                    <a:pt x="2345" y="1808"/>
                  </a:lnTo>
                  <a:lnTo>
                    <a:pt x="2349" y="1812"/>
                  </a:lnTo>
                  <a:lnTo>
                    <a:pt x="2351" y="1817"/>
                  </a:lnTo>
                  <a:lnTo>
                    <a:pt x="2354" y="1822"/>
                  </a:lnTo>
                  <a:lnTo>
                    <a:pt x="2356" y="1827"/>
                  </a:lnTo>
                  <a:lnTo>
                    <a:pt x="2358" y="1833"/>
                  </a:lnTo>
                  <a:lnTo>
                    <a:pt x="2359" y="1838"/>
                  </a:lnTo>
                  <a:lnTo>
                    <a:pt x="2362" y="1843"/>
                  </a:lnTo>
                  <a:lnTo>
                    <a:pt x="2363" y="1848"/>
                  </a:lnTo>
                  <a:lnTo>
                    <a:pt x="2364" y="1853"/>
                  </a:lnTo>
                  <a:lnTo>
                    <a:pt x="2364" y="1860"/>
                  </a:lnTo>
                  <a:lnTo>
                    <a:pt x="2364" y="1865"/>
                  </a:lnTo>
                  <a:lnTo>
                    <a:pt x="2364" y="1877"/>
                  </a:lnTo>
                  <a:lnTo>
                    <a:pt x="2366" y="1877"/>
                  </a:lnTo>
                  <a:lnTo>
                    <a:pt x="2369" y="1878"/>
                  </a:lnTo>
                  <a:lnTo>
                    <a:pt x="2372" y="1878"/>
                  </a:lnTo>
                  <a:lnTo>
                    <a:pt x="2375" y="1879"/>
                  </a:lnTo>
                  <a:lnTo>
                    <a:pt x="2377" y="1879"/>
                  </a:lnTo>
                  <a:lnTo>
                    <a:pt x="2380" y="1881"/>
                  </a:lnTo>
                  <a:lnTo>
                    <a:pt x="2383" y="1882"/>
                  </a:lnTo>
                  <a:lnTo>
                    <a:pt x="2386" y="1882"/>
                  </a:lnTo>
                  <a:lnTo>
                    <a:pt x="2389" y="1883"/>
                  </a:lnTo>
                  <a:lnTo>
                    <a:pt x="2391" y="1884"/>
                  </a:lnTo>
                  <a:lnTo>
                    <a:pt x="2394" y="1884"/>
                  </a:lnTo>
                  <a:lnTo>
                    <a:pt x="2397" y="1886"/>
                  </a:lnTo>
                  <a:lnTo>
                    <a:pt x="2400" y="1887"/>
                  </a:lnTo>
                  <a:lnTo>
                    <a:pt x="2404" y="1888"/>
                  </a:lnTo>
                  <a:lnTo>
                    <a:pt x="2406" y="1890"/>
                  </a:lnTo>
                  <a:lnTo>
                    <a:pt x="2409" y="1891"/>
                  </a:lnTo>
                  <a:lnTo>
                    <a:pt x="2412" y="1892"/>
                  </a:lnTo>
                  <a:lnTo>
                    <a:pt x="2415" y="1894"/>
                  </a:lnTo>
                  <a:lnTo>
                    <a:pt x="2418" y="1895"/>
                  </a:lnTo>
                  <a:lnTo>
                    <a:pt x="2420" y="1897"/>
                  </a:lnTo>
                  <a:lnTo>
                    <a:pt x="2423" y="1899"/>
                  </a:lnTo>
                  <a:lnTo>
                    <a:pt x="2426" y="1900"/>
                  </a:lnTo>
                  <a:lnTo>
                    <a:pt x="2429" y="1903"/>
                  </a:lnTo>
                  <a:lnTo>
                    <a:pt x="2432" y="1904"/>
                  </a:lnTo>
                  <a:lnTo>
                    <a:pt x="2434" y="1907"/>
                  </a:lnTo>
                  <a:lnTo>
                    <a:pt x="2436" y="1908"/>
                  </a:lnTo>
                  <a:lnTo>
                    <a:pt x="2439" y="1910"/>
                  </a:lnTo>
                  <a:lnTo>
                    <a:pt x="2442" y="1913"/>
                  </a:lnTo>
                  <a:lnTo>
                    <a:pt x="2444" y="1914"/>
                  </a:lnTo>
                  <a:lnTo>
                    <a:pt x="2446" y="1917"/>
                  </a:lnTo>
                  <a:lnTo>
                    <a:pt x="2448" y="1920"/>
                  </a:lnTo>
                  <a:lnTo>
                    <a:pt x="2450" y="1922"/>
                  </a:lnTo>
                  <a:lnTo>
                    <a:pt x="2450" y="1923"/>
                  </a:lnTo>
                  <a:lnTo>
                    <a:pt x="2450" y="1925"/>
                  </a:lnTo>
                  <a:lnTo>
                    <a:pt x="2450" y="1926"/>
                  </a:lnTo>
                  <a:lnTo>
                    <a:pt x="2450" y="1927"/>
                  </a:lnTo>
                  <a:lnTo>
                    <a:pt x="2450" y="1929"/>
                  </a:lnTo>
                  <a:lnTo>
                    <a:pt x="2450" y="1930"/>
                  </a:lnTo>
                  <a:lnTo>
                    <a:pt x="2450" y="1931"/>
                  </a:lnTo>
                  <a:lnTo>
                    <a:pt x="2451" y="1932"/>
                  </a:lnTo>
                  <a:lnTo>
                    <a:pt x="2451" y="1934"/>
                  </a:lnTo>
                  <a:lnTo>
                    <a:pt x="2451" y="1935"/>
                  </a:lnTo>
                  <a:lnTo>
                    <a:pt x="2451" y="1936"/>
                  </a:lnTo>
                  <a:lnTo>
                    <a:pt x="2451" y="1938"/>
                  </a:lnTo>
                  <a:lnTo>
                    <a:pt x="2451" y="1939"/>
                  </a:lnTo>
                  <a:lnTo>
                    <a:pt x="2452" y="1940"/>
                  </a:lnTo>
                  <a:lnTo>
                    <a:pt x="2452" y="1942"/>
                  </a:lnTo>
                  <a:lnTo>
                    <a:pt x="2452" y="1943"/>
                  </a:lnTo>
                  <a:lnTo>
                    <a:pt x="2452" y="1944"/>
                  </a:lnTo>
                  <a:lnTo>
                    <a:pt x="2452" y="1945"/>
                  </a:lnTo>
                  <a:lnTo>
                    <a:pt x="2452" y="1947"/>
                  </a:lnTo>
                  <a:lnTo>
                    <a:pt x="2454" y="1948"/>
                  </a:lnTo>
                  <a:lnTo>
                    <a:pt x="2454" y="1949"/>
                  </a:lnTo>
                  <a:lnTo>
                    <a:pt x="2454" y="1951"/>
                  </a:lnTo>
                  <a:lnTo>
                    <a:pt x="2454" y="1952"/>
                  </a:lnTo>
                  <a:lnTo>
                    <a:pt x="2454" y="1953"/>
                  </a:lnTo>
                  <a:lnTo>
                    <a:pt x="2454" y="1955"/>
                  </a:lnTo>
                  <a:lnTo>
                    <a:pt x="2454" y="1956"/>
                  </a:lnTo>
                  <a:lnTo>
                    <a:pt x="2454" y="1957"/>
                  </a:lnTo>
                  <a:lnTo>
                    <a:pt x="2454" y="1958"/>
                  </a:lnTo>
                  <a:lnTo>
                    <a:pt x="2455" y="1960"/>
                  </a:lnTo>
                  <a:lnTo>
                    <a:pt x="2455" y="1961"/>
                  </a:lnTo>
                  <a:lnTo>
                    <a:pt x="2455" y="1962"/>
                  </a:lnTo>
                  <a:lnTo>
                    <a:pt x="2456" y="1965"/>
                  </a:lnTo>
                  <a:lnTo>
                    <a:pt x="2457" y="1968"/>
                  </a:lnTo>
                  <a:lnTo>
                    <a:pt x="2459" y="1970"/>
                  </a:lnTo>
                  <a:lnTo>
                    <a:pt x="2461" y="1973"/>
                  </a:lnTo>
                  <a:lnTo>
                    <a:pt x="2462" y="1974"/>
                  </a:lnTo>
                  <a:lnTo>
                    <a:pt x="2463" y="1978"/>
                  </a:lnTo>
                  <a:lnTo>
                    <a:pt x="2464" y="1980"/>
                  </a:lnTo>
                  <a:lnTo>
                    <a:pt x="2465" y="1983"/>
                  </a:lnTo>
                  <a:lnTo>
                    <a:pt x="2466" y="1986"/>
                  </a:lnTo>
                  <a:lnTo>
                    <a:pt x="2468" y="1988"/>
                  </a:lnTo>
                  <a:lnTo>
                    <a:pt x="2469" y="1991"/>
                  </a:lnTo>
                  <a:lnTo>
                    <a:pt x="2470" y="1995"/>
                  </a:lnTo>
                  <a:lnTo>
                    <a:pt x="2471" y="1997"/>
                  </a:lnTo>
                  <a:lnTo>
                    <a:pt x="2471" y="2000"/>
                  </a:lnTo>
                  <a:lnTo>
                    <a:pt x="2472" y="2004"/>
                  </a:lnTo>
                  <a:lnTo>
                    <a:pt x="2472" y="2006"/>
                  </a:lnTo>
                  <a:lnTo>
                    <a:pt x="2473" y="2009"/>
                  </a:lnTo>
                  <a:lnTo>
                    <a:pt x="2473" y="2013"/>
                  </a:lnTo>
                  <a:lnTo>
                    <a:pt x="2475" y="2016"/>
                  </a:lnTo>
                  <a:lnTo>
                    <a:pt x="2475" y="2019"/>
                  </a:lnTo>
                  <a:lnTo>
                    <a:pt x="2475" y="2022"/>
                  </a:lnTo>
                  <a:lnTo>
                    <a:pt x="2475" y="2025"/>
                  </a:lnTo>
                  <a:lnTo>
                    <a:pt x="2475" y="2029"/>
                  </a:lnTo>
                  <a:lnTo>
                    <a:pt x="2475" y="2031"/>
                  </a:lnTo>
                  <a:lnTo>
                    <a:pt x="2475" y="2034"/>
                  </a:lnTo>
                  <a:lnTo>
                    <a:pt x="2475" y="2038"/>
                  </a:lnTo>
                  <a:lnTo>
                    <a:pt x="2475" y="2040"/>
                  </a:lnTo>
                  <a:lnTo>
                    <a:pt x="2475" y="2043"/>
                  </a:lnTo>
                  <a:lnTo>
                    <a:pt x="2473" y="2045"/>
                  </a:lnTo>
                  <a:lnTo>
                    <a:pt x="2473" y="2049"/>
                  </a:lnTo>
                  <a:lnTo>
                    <a:pt x="2472" y="2052"/>
                  </a:lnTo>
                  <a:lnTo>
                    <a:pt x="2472" y="2054"/>
                  </a:lnTo>
                  <a:lnTo>
                    <a:pt x="2473" y="2056"/>
                  </a:lnTo>
                  <a:lnTo>
                    <a:pt x="2476" y="2057"/>
                  </a:lnTo>
                  <a:lnTo>
                    <a:pt x="2478" y="2058"/>
                  </a:lnTo>
                  <a:lnTo>
                    <a:pt x="2479" y="2060"/>
                  </a:lnTo>
                  <a:lnTo>
                    <a:pt x="2482" y="2061"/>
                  </a:lnTo>
                  <a:lnTo>
                    <a:pt x="2483" y="2062"/>
                  </a:lnTo>
                  <a:lnTo>
                    <a:pt x="2485" y="2065"/>
                  </a:lnTo>
                  <a:lnTo>
                    <a:pt x="2487" y="2066"/>
                  </a:lnTo>
                  <a:lnTo>
                    <a:pt x="2489" y="2067"/>
                  </a:lnTo>
                  <a:lnTo>
                    <a:pt x="2490" y="2070"/>
                  </a:lnTo>
                  <a:lnTo>
                    <a:pt x="2492" y="2071"/>
                  </a:lnTo>
                  <a:lnTo>
                    <a:pt x="2493" y="2074"/>
                  </a:lnTo>
                  <a:lnTo>
                    <a:pt x="2494" y="2077"/>
                  </a:lnTo>
                  <a:lnTo>
                    <a:pt x="2497" y="2078"/>
                  </a:lnTo>
                  <a:lnTo>
                    <a:pt x="2498" y="2080"/>
                  </a:lnTo>
                  <a:lnTo>
                    <a:pt x="2499" y="2083"/>
                  </a:lnTo>
                  <a:lnTo>
                    <a:pt x="2500" y="2086"/>
                  </a:lnTo>
                  <a:lnTo>
                    <a:pt x="2501" y="2088"/>
                  </a:lnTo>
                  <a:lnTo>
                    <a:pt x="2503" y="2091"/>
                  </a:lnTo>
                  <a:lnTo>
                    <a:pt x="2504" y="2093"/>
                  </a:lnTo>
                  <a:lnTo>
                    <a:pt x="2505" y="2096"/>
                  </a:lnTo>
                  <a:lnTo>
                    <a:pt x="2506" y="2099"/>
                  </a:lnTo>
                  <a:lnTo>
                    <a:pt x="2506" y="2101"/>
                  </a:lnTo>
                  <a:lnTo>
                    <a:pt x="2507" y="2105"/>
                  </a:lnTo>
                  <a:lnTo>
                    <a:pt x="2508" y="2108"/>
                  </a:lnTo>
                  <a:lnTo>
                    <a:pt x="2508" y="2110"/>
                  </a:lnTo>
                  <a:lnTo>
                    <a:pt x="2509" y="2113"/>
                  </a:lnTo>
                  <a:lnTo>
                    <a:pt x="2509" y="2117"/>
                  </a:lnTo>
                  <a:lnTo>
                    <a:pt x="2509" y="2119"/>
                  </a:lnTo>
                  <a:lnTo>
                    <a:pt x="2511" y="2123"/>
                  </a:lnTo>
                  <a:lnTo>
                    <a:pt x="2511" y="2126"/>
                  </a:lnTo>
                  <a:lnTo>
                    <a:pt x="2511" y="2128"/>
                  </a:lnTo>
                  <a:lnTo>
                    <a:pt x="2513" y="2132"/>
                  </a:lnTo>
                  <a:lnTo>
                    <a:pt x="2515" y="2136"/>
                  </a:lnTo>
                  <a:lnTo>
                    <a:pt x="2518" y="2139"/>
                  </a:lnTo>
                  <a:lnTo>
                    <a:pt x="2520" y="2143"/>
                  </a:lnTo>
                  <a:lnTo>
                    <a:pt x="2522" y="2147"/>
                  </a:lnTo>
                  <a:lnTo>
                    <a:pt x="2525" y="2150"/>
                  </a:lnTo>
                  <a:lnTo>
                    <a:pt x="2527" y="2154"/>
                  </a:lnTo>
                  <a:lnTo>
                    <a:pt x="2529" y="2158"/>
                  </a:lnTo>
                  <a:lnTo>
                    <a:pt x="2532" y="2163"/>
                  </a:lnTo>
                  <a:lnTo>
                    <a:pt x="2534" y="2167"/>
                  </a:lnTo>
                  <a:lnTo>
                    <a:pt x="2535" y="2171"/>
                  </a:lnTo>
                  <a:lnTo>
                    <a:pt x="2537" y="2176"/>
                  </a:lnTo>
                  <a:lnTo>
                    <a:pt x="2540" y="2180"/>
                  </a:lnTo>
                  <a:lnTo>
                    <a:pt x="2542" y="2186"/>
                  </a:lnTo>
                  <a:lnTo>
                    <a:pt x="2543" y="2189"/>
                  </a:lnTo>
                  <a:lnTo>
                    <a:pt x="2546" y="2195"/>
                  </a:lnTo>
                  <a:lnTo>
                    <a:pt x="2547" y="2200"/>
                  </a:lnTo>
                  <a:lnTo>
                    <a:pt x="2548" y="2204"/>
                  </a:lnTo>
                  <a:lnTo>
                    <a:pt x="2550" y="2209"/>
                  </a:lnTo>
                  <a:lnTo>
                    <a:pt x="2551" y="2214"/>
                  </a:lnTo>
                  <a:lnTo>
                    <a:pt x="2553" y="2218"/>
                  </a:lnTo>
                  <a:lnTo>
                    <a:pt x="2554" y="2223"/>
                  </a:lnTo>
                  <a:lnTo>
                    <a:pt x="2555" y="2228"/>
                  </a:lnTo>
                  <a:lnTo>
                    <a:pt x="2556" y="2234"/>
                  </a:lnTo>
                  <a:lnTo>
                    <a:pt x="2556" y="2239"/>
                  </a:lnTo>
                  <a:lnTo>
                    <a:pt x="2557" y="2243"/>
                  </a:lnTo>
                  <a:lnTo>
                    <a:pt x="2557" y="2248"/>
                  </a:lnTo>
                  <a:lnTo>
                    <a:pt x="2557" y="2253"/>
                  </a:lnTo>
                  <a:lnTo>
                    <a:pt x="2558" y="2258"/>
                  </a:lnTo>
                  <a:lnTo>
                    <a:pt x="2558" y="2262"/>
                  </a:lnTo>
                  <a:lnTo>
                    <a:pt x="2557" y="2267"/>
                  </a:lnTo>
                  <a:lnTo>
                    <a:pt x="2557" y="2272"/>
                  </a:lnTo>
                  <a:lnTo>
                    <a:pt x="2557" y="2276"/>
                  </a:lnTo>
                  <a:lnTo>
                    <a:pt x="2556" y="2280"/>
                  </a:lnTo>
                  <a:lnTo>
                    <a:pt x="2556" y="2284"/>
                  </a:lnTo>
                  <a:lnTo>
                    <a:pt x="2555" y="2288"/>
                  </a:lnTo>
                  <a:lnTo>
                    <a:pt x="2554" y="2292"/>
                  </a:lnTo>
                  <a:lnTo>
                    <a:pt x="2553" y="2296"/>
                  </a:lnTo>
                  <a:lnTo>
                    <a:pt x="2551" y="2300"/>
                  </a:lnTo>
                  <a:lnTo>
                    <a:pt x="2549" y="2305"/>
                  </a:lnTo>
                  <a:lnTo>
                    <a:pt x="2548" y="2309"/>
                  </a:lnTo>
                  <a:lnTo>
                    <a:pt x="2547" y="2313"/>
                  </a:lnTo>
                  <a:lnTo>
                    <a:pt x="2544" y="2317"/>
                  </a:lnTo>
                  <a:lnTo>
                    <a:pt x="2543" y="2322"/>
                  </a:lnTo>
                  <a:lnTo>
                    <a:pt x="2541" y="2326"/>
                  </a:lnTo>
                  <a:lnTo>
                    <a:pt x="2539" y="2330"/>
                  </a:lnTo>
                  <a:lnTo>
                    <a:pt x="2537" y="2335"/>
                  </a:lnTo>
                  <a:lnTo>
                    <a:pt x="2535" y="2339"/>
                  </a:lnTo>
                  <a:lnTo>
                    <a:pt x="2533" y="2343"/>
                  </a:lnTo>
                  <a:lnTo>
                    <a:pt x="2530" y="2346"/>
                  </a:lnTo>
                  <a:lnTo>
                    <a:pt x="2529" y="2352"/>
                  </a:lnTo>
                  <a:lnTo>
                    <a:pt x="2527" y="2356"/>
                  </a:lnTo>
                  <a:lnTo>
                    <a:pt x="2525" y="2359"/>
                  </a:lnTo>
                  <a:lnTo>
                    <a:pt x="2523" y="2365"/>
                  </a:lnTo>
                  <a:lnTo>
                    <a:pt x="2521" y="2369"/>
                  </a:lnTo>
                  <a:lnTo>
                    <a:pt x="2519" y="2372"/>
                  </a:lnTo>
                  <a:lnTo>
                    <a:pt x="2518" y="2376"/>
                  </a:lnTo>
                  <a:lnTo>
                    <a:pt x="2515" y="2380"/>
                  </a:lnTo>
                  <a:lnTo>
                    <a:pt x="2513" y="2385"/>
                  </a:lnTo>
                  <a:lnTo>
                    <a:pt x="2512" y="2389"/>
                  </a:lnTo>
                  <a:lnTo>
                    <a:pt x="2511" y="2393"/>
                  </a:lnTo>
                  <a:lnTo>
                    <a:pt x="2508" y="2397"/>
                  </a:lnTo>
                  <a:lnTo>
                    <a:pt x="2507" y="2401"/>
                  </a:lnTo>
                  <a:lnTo>
                    <a:pt x="2506" y="2405"/>
                  </a:lnTo>
                  <a:lnTo>
                    <a:pt x="2505" y="2407"/>
                  </a:lnTo>
                  <a:lnTo>
                    <a:pt x="2504" y="2410"/>
                  </a:lnTo>
                  <a:lnTo>
                    <a:pt x="2503" y="2413"/>
                  </a:lnTo>
                  <a:lnTo>
                    <a:pt x="2501" y="2415"/>
                  </a:lnTo>
                  <a:lnTo>
                    <a:pt x="2500" y="2418"/>
                  </a:lnTo>
                  <a:lnTo>
                    <a:pt x="2498" y="2420"/>
                  </a:lnTo>
                  <a:lnTo>
                    <a:pt x="2497" y="2423"/>
                  </a:lnTo>
                  <a:lnTo>
                    <a:pt x="2494" y="2426"/>
                  </a:lnTo>
                  <a:lnTo>
                    <a:pt x="2493" y="2428"/>
                  </a:lnTo>
                  <a:lnTo>
                    <a:pt x="2491" y="2431"/>
                  </a:lnTo>
                  <a:lnTo>
                    <a:pt x="2489" y="2433"/>
                  </a:lnTo>
                  <a:lnTo>
                    <a:pt x="2486" y="2436"/>
                  </a:lnTo>
                  <a:lnTo>
                    <a:pt x="2484" y="2439"/>
                  </a:lnTo>
                  <a:lnTo>
                    <a:pt x="2482" y="2441"/>
                  </a:lnTo>
                  <a:lnTo>
                    <a:pt x="2479" y="2444"/>
                  </a:lnTo>
                  <a:lnTo>
                    <a:pt x="2477" y="2446"/>
                  </a:lnTo>
                  <a:lnTo>
                    <a:pt x="2475" y="2449"/>
                  </a:lnTo>
                  <a:lnTo>
                    <a:pt x="2472" y="2452"/>
                  </a:lnTo>
                  <a:lnTo>
                    <a:pt x="2470" y="2454"/>
                  </a:lnTo>
                  <a:lnTo>
                    <a:pt x="2468" y="2457"/>
                  </a:lnTo>
                  <a:lnTo>
                    <a:pt x="2465" y="2459"/>
                  </a:lnTo>
                  <a:lnTo>
                    <a:pt x="2463" y="2462"/>
                  </a:lnTo>
                  <a:lnTo>
                    <a:pt x="2461" y="2465"/>
                  </a:lnTo>
                  <a:lnTo>
                    <a:pt x="2457" y="2467"/>
                  </a:lnTo>
                  <a:lnTo>
                    <a:pt x="2456" y="2468"/>
                  </a:lnTo>
                  <a:lnTo>
                    <a:pt x="2454" y="2471"/>
                  </a:lnTo>
                  <a:lnTo>
                    <a:pt x="2451" y="2474"/>
                  </a:lnTo>
                  <a:lnTo>
                    <a:pt x="2449" y="2476"/>
                  </a:lnTo>
                  <a:lnTo>
                    <a:pt x="2447" y="2478"/>
                  </a:lnTo>
                  <a:lnTo>
                    <a:pt x="2446" y="2480"/>
                  </a:lnTo>
                  <a:lnTo>
                    <a:pt x="2443" y="2483"/>
                  </a:lnTo>
                  <a:lnTo>
                    <a:pt x="2442" y="2485"/>
                  </a:lnTo>
                  <a:lnTo>
                    <a:pt x="2439" y="2488"/>
                  </a:lnTo>
                  <a:lnTo>
                    <a:pt x="2436" y="2492"/>
                  </a:lnTo>
                  <a:lnTo>
                    <a:pt x="2433" y="2496"/>
                  </a:lnTo>
                  <a:lnTo>
                    <a:pt x="2430" y="2498"/>
                  </a:lnTo>
                  <a:lnTo>
                    <a:pt x="2428" y="2501"/>
                  </a:lnTo>
                  <a:lnTo>
                    <a:pt x="2425" y="2503"/>
                  </a:lnTo>
                  <a:lnTo>
                    <a:pt x="2422" y="2506"/>
                  </a:lnTo>
                  <a:lnTo>
                    <a:pt x="2420" y="2509"/>
                  </a:lnTo>
                  <a:lnTo>
                    <a:pt x="2416" y="2511"/>
                  </a:lnTo>
                  <a:lnTo>
                    <a:pt x="2414" y="2513"/>
                  </a:lnTo>
                  <a:lnTo>
                    <a:pt x="2412" y="2515"/>
                  </a:lnTo>
                  <a:lnTo>
                    <a:pt x="2408" y="2516"/>
                  </a:lnTo>
                  <a:lnTo>
                    <a:pt x="2406" y="2519"/>
                  </a:lnTo>
                  <a:lnTo>
                    <a:pt x="2402" y="2520"/>
                  </a:lnTo>
                  <a:lnTo>
                    <a:pt x="2400" y="2522"/>
                  </a:lnTo>
                  <a:lnTo>
                    <a:pt x="2397" y="2523"/>
                  </a:lnTo>
                  <a:lnTo>
                    <a:pt x="2394" y="2524"/>
                  </a:lnTo>
                  <a:lnTo>
                    <a:pt x="2391" y="2526"/>
                  </a:lnTo>
                  <a:lnTo>
                    <a:pt x="2389" y="2526"/>
                  </a:lnTo>
                  <a:lnTo>
                    <a:pt x="2385" y="2527"/>
                  </a:lnTo>
                  <a:lnTo>
                    <a:pt x="2382" y="2527"/>
                  </a:lnTo>
                  <a:lnTo>
                    <a:pt x="2379" y="2528"/>
                  </a:lnTo>
                  <a:lnTo>
                    <a:pt x="2376" y="2528"/>
                  </a:lnTo>
                  <a:lnTo>
                    <a:pt x="2372" y="2529"/>
                  </a:lnTo>
                  <a:lnTo>
                    <a:pt x="2369" y="2529"/>
                  </a:lnTo>
                  <a:lnTo>
                    <a:pt x="2365" y="2529"/>
                  </a:lnTo>
                  <a:lnTo>
                    <a:pt x="2362" y="2531"/>
                  </a:lnTo>
                  <a:lnTo>
                    <a:pt x="2358" y="2531"/>
                  </a:lnTo>
                  <a:lnTo>
                    <a:pt x="2355" y="2531"/>
                  </a:lnTo>
                  <a:lnTo>
                    <a:pt x="2351" y="2531"/>
                  </a:lnTo>
                  <a:lnTo>
                    <a:pt x="2347" y="2531"/>
                  </a:lnTo>
                  <a:lnTo>
                    <a:pt x="2343" y="2531"/>
                  </a:lnTo>
                  <a:lnTo>
                    <a:pt x="2334" y="2542"/>
                  </a:lnTo>
                  <a:lnTo>
                    <a:pt x="2266" y="2548"/>
                  </a:lnTo>
                  <a:lnTo>
                    <a:pt x="2266" y="2549"/>
                  </a:lnTo>
                  <a:lnTo>
                    <a:pt x="2268" y="2550"/>
                  </a:lnTo>
                  <a:lnTo>
                    <a:pt x="2269" y="2551"/>
                  </a:lnTo>
                  <a:lnTo>
                    <a:pt x="2269" y="2553"/>
                  </a:lnTo>
                  <a:lnTo>
                    <a:pt x="2270" y="2554"/>
                  </a:lnTo>
                  <a:lnTo>
                    <a:pt x="2271" y="2555"/>
                  </a:lnTo>
                  <a:lnTo>
                    <a:pt x="2272" y="2558"/>
                  </a:lnTo>
                  <a:lnTo>
                    <a:pt x="2273" y="2559"/>
                  </a:lnTo>
                  <a:lnTo>
                    <a:pt x="2273" y="2561"/>
                  </a:lnTo>
                  <a:lnTo>
                    <a:pt x="2275" y="2563"/>
                  </a:lnTo>
                  <a:lnTo>
                    <a:pt x="2276" y="2564"/>
                  </a:lnTo>
                  <a:lnTo>
                    <a:pt x="2277" y="2566"/>
                  </a:lnTo>
                  <a:lnTo>
                    <a:pt x="2278" y="2568"/>
                  </a:lnTo>
                  <a:lnTo>
                    <a:pt x="2278" y="2570"/>
                  </a:lnTo>
                  <a:lnTo>
                    <a:pt x="2279" y="2572"/>
                  </a:lnTo>
                  <a:lnTo>
                    <a:pt x="2280" y="2575"/>
                  </a:lnTo>
                  <a:lnTo>
                    <a:pt x="2282" y="2576"/>
                  </a:lnTo>
                  <a:lnTo>
                    <a:pt x="2282" y="2579"/>
                  </a:lnTo>
                  <a:lnTo>
                    <a:pt x="2283" y="2580"/>
                  </a:lnTo>
                  <a:lnTo>
                    <a:pt x="2284" y="2583"/>
                  </a:lnTo>
                  <a:lnTo>
                    <a:pt x="2285" y="2584"/>
                  </a:lnTo>
                  <a:lnTo>
                    <a:pt x="2285" y="2587"/>
                  </a:lnTo>
                  <a:lnTo>
                    <a:pt x="2286" y="2589"/>
                  </a:lnTo>
                  <a:lnTo>
                    <a:pt x="2287" y="2590"/>
                  </a:lnTo>
                  <a:lnTo>
                    <a:pt x="2287" y="2593"/>
                  </a:lnTo>
                  <a:lnTo>
                    <a:pt x="2288" y="2594"/>
                  </a:lnTo>
                  <a:lnTo>
                    <a:pt x="2288" y="2597"/>
                  </a:lnTo>
                  <a:lnTo>
                    <a:pt x="2290" y="2598"/>
                  </a:lnTo>
                  <a:lnTo>
                    <a:pt x="2290" y="2600"/>
                  </a:lnTo>
                  <a:lnTo>
                    <a:pt x="2291" y="2602"/>
                  </a:lnTo>
                  <a:lnTo>
                    <a:pt x="2291" y="2603"/>
                  </a:lnTo>
                  <a:lnTo>
                    <a:pt x="2291" y="2605"/>
                  </a:lnTo>
                  <a:lnTo>
                    <a:pt x="2292" y="2609"/>
                  </a:lnTo>
                  <a:lnTo>
                    <a:pt x="2293" y="2611"/>
                  </a:lnTo>
                  <a:lnTo>
                    <a:pt x="2294" y="2614"/>
                  </a:lnTo>
                  <a:lnTo>
                    <a:pt x="2295" y="2616"/>
                  </a:lnTo>
                  <a:lnTo>
                    <a:pt x="2297" y="2620"/>
                  </a:lnTo>
                  <a:lnTo>
                    <a:pt x="2298" y="2623"/>
                  </a:lnTo>
                  <a:lnTo>
                    <a:pt x="2299" y="2625"/>
                  </a:lnTo>
                  <a:lnTo>
                    <a:pt x="2300" y="2627"/>
                  </a:lnTo>
                  <a:lnTo>
                    <a:pt x="2301" y="2629"/>
                  </a:lnTo>
                  <a:lnTo>
                    <a:pt x="2304" y="2632"/>
                  </a:lnTo>
                  <a:lnTo>
                    <a:pt x="2305" y="2635"/>
                  </a:lnTo>
                  <a:lnTo>
                    <a:pt x="2306" y="2637"/>
                  </a:lnTo>
                  <a:lnTo>
                    <a:pt x="2307" y="2640"/>
                  </a:lnTo>
                  <a:lnTo>
                    <a:pt x="2309" y="2641"/>
                  </a:lnTo>
                  <a:lnTo>
                    <a:pt x="2311" y="2644"/>
                  </a:lnTo>
                  <a:lnTo>
                    <a:pt x="2312" y="2646"/>
                  </a:lnTo>
                  <a:lnTo>
                    <a:pt x="2313" y="2649"/>
                  </a:lnTo>
                  <a:lnTo>
                    <a:pt x="2315" y="2650"/>
                  </a:lnTo>
                  <a:lnTo>
                    <a:pt x="2316" y="2653"/>
                  </a:lnTo>
                  <a:lnTo>
                    <a:pt x="2318" y="2655"/>
                  </a:lnTo>
                  <a:lnTo>
                    <a:pt x="2319" y="2658"/>
                  </a:lnTo>
                  <a:lnTo>
                    <a:pt x="2320" y="2660"/>
                  </a:lnTo>
                  <a:lnTo>
                    <a:pt x="2321" y="2663"/>
                  </a:lnTo>
                  <a:lnTo>
                    <a:pt x="2322" y="2666"/>
                  </a:lnTo>
                  <a:lnTo>
                    <a:pt x="2322" y="2668"/>
                  </a:lnTo>
                  <a:lnTo>
                    <a:pt x="2323" y="2671"/>
                  </a:lnTo>
                  <a:lnTo>
                    <a:pt x="2325" y="2675"/>
                  </a:lnTo>
                  <a:lnTo>
                    <a:pt x="2325" y="2677"/>
                  </a:lnTo>
                  <a:lnTo>
                    <a:pt x="2326" y="2680"/>
                  </a:lnTo>
                  <a:lnTo>
                    <a:pt x="2326" y="2684"/>
                  </a:lnTo>
                  <a:lnTo>
                    <a:pt x="2326" y="2688"/>
                  </a:lnTo>
                  <a:lnTo>
                    <a:pt x="2326" y="2692"/>
                  </a:lnTo>
                  <a:lnTo>
                    <a:pt x="2325" y="2692"/>
                  </a:lnTo>
                  <a:lnTo>
                    <a:pt x="2325" y="2693"/>
                  </a:lnTo>
                  <a:lnTo>
                    <a:pt x="2323" y="2694"/>
                  </a:lnTo>
                  <a:lnTo>
                    <a:pt x="2322" y="2696"/>
                  </a:lnTo>
                  <a:lnTo>
                    <a:pt x="2321" y="2697"/>
                  </a:lnTo>
                  <a:lnTo>
                    <a:pt x="2320" y="2698"/>
                  </a:lnTo>
                  <a:lnTo>
                    <a:pt x="2319" y="2698"/>
                  </a:lnTo>
                  <a:lnTo>
                    <a:pt x="2318" y="2699"/>
                  </a:lnTo>
                  <a:lnTo>
                    <a:pt x="2316" y="2701"/>
                  </a:lnTo>
                  <a:lnTo>
                    <a:pt x="2315" y="2702"/>
                  </a:lnTo>
                  <a:lnTo>
                    <a:pt x="2314" y="2703"/>
                  </a:lnTo>
                  <a:lnTo>
                    <a:pt x="2313" y="2705"/>
                  </a:lnTo>
                  <a:lnTo>
                    <a:pt x="2312" y="2705"/>
                  </a:lnTo>
                  <a:lnTo>
                    <a:pt x="2311" y="2706"/>
                  </a:lnTo>
                  <a:lnTo>
                    <a:pt x="2309" y="2707"/>
                  </a:lnTo>
                  <a:lnTo>
                    <a:pt x="2308" y="2709"/>
                  </a:lnTo>
                  <a:lnTo>
                    <a:pt x="2307" y="2710"/>
                  </a:lnTo>
                  <a:lnTo>
                    <a:pt x="2306" y="2711"/>
                  </a:lnTo>
                  <a:lnTo>
                    <a:pt x="2305" y="2711"/>
                  </a:lnTo>
                  <a:lnTo>
                    <a:pt x="2304" y="2712"/>
                  </a:lnTo>
                  <a:lnTo>
                    <a:pt x="2302" y="2714"/>
                  </a:lnTo>
                  <a:lnTo>
                    <a:pt x="2301" y="2715"/>
                  </a:lnTo>
                  <a:lnTo>
                    <a:pt x="2300" y="2716"/>
                  </a:lnTo>
                  <a:lnTo>
                    <a:pt x="2299" y="2716"/>
                  </a:lnTo>
                  <a:lnTo>
                    <a:pt x="2298" y="2718"/>
                  </a:lnTo>
                  <a:lnTo>
                    <a:pt x="2297" y="2719"/>
                  </a:lnTo>
                  <a:lnTo>
                    <a:pt x="2295" y="2720"/>
                  </a:lnTo>
                  <a:lnTo>
                    <a:pt x="2295" y="2721"/>
                  </a:lnTo>
                  <a:lnTo>
                    <a:pt x="2294" y="2723"/>
                  </a:lnTo>
                  <a:lnTo>
                    <a:pt x="2293" y="2723"/>
                  </a:lnTo>
                  <a:lnTo>
                    <a:pt x="2292" y="2724"/>
                  </a:lnTo>
                  <a:lnTo>
                    <a:pt x="2291" y="2725"/>
                  </a:lnTo>
                  <a:lnTo>
                    <a:pt x="2293" y="2727"/>
                  </a:lnTo>
                  <a:lnTo>
                    <a:pt x="2294" y="2729"/>
                  </a:lnTo>
                  <a:lnTo>
                    <a:pt x="2295" y="2731"/>
                  </a:lnTo>
                  <a:lnTo>
                    <a:pt x="2297" y="2732"/>
                  </a:lnTo>
                  <a:lnTo>
                    <a:pt x="2298" y="2734"/>
                  </a:lnTo>
                  <a:lnTo>
                    <a:pt x="2299" y="2736"/>
                  </a:lnTo>
                  <a:lnTo>
                    <a:pt x="2300" y="2737"/>
                  </a:lnTo>
                  <a:lnTo>
                    <a:pt x="2301" y="2740"/>
                  </a:lnTo>
                  <a:lnTo>
                    <a:pt x="2302" y="2741"/>
                  </a:lnTo>
                  <a:lnTo>
                    <a:pt x="2305" y="2744"/>
                  </a:lnTo>
                  <a:lnTo>
                    <a:pt x="2306" y="2745"/>
                  </a:lnTo>
                  <a:lnTo>
                    <a:pt x="2307" y="2747"/>
                  </a:lnTo>
                  <a:lnTo>
                    <a:pt x="2308" y="2749"/>
                  </a:lnTo>
                  <a:lnTo>
                    <a:pt x="2309" y="2751"/>
                  </a:lnTo>
                  <a:lnTo>
                    <a:pt x="2311" y="2753"/>
                  </a:lnTo>
                  <a:lnTo>
                    <a:pt x="2312" y="2755"/>
                  </a:lnTo>
                  <a:lnTo>
                    <a:pt x="2313" y="2757"/>
                  </a:lnTo>
                  <a:lnTo>
                    <a:pt x="2314" y="2759"/>
                  </a:lnTo>
                  <a:lnTo>
                    <a:pt x="2315" y="2760"/>
                  </a:lnTo>
                  <a:lnTo>
                    <a:pt x="2315" y="2763"/>
                  </a:lnTo>
                  <a:lnTo>
                    <a:pt x="2316" y="2766"/>
                  </a:lnTo>
                  <a:lnTo>
                    <a:pt x="2318" y="2767"/>
                  </a:lnTo>
                  <a:lnTo>
                    <a:pt x="2318" y="2770"/>
                  </a:lnTo>
                  <a:lnTo>
                    <a:pt x="2319" y="2771"/>
                  </a:lnTo>
                  <a:lnTo>
                    <a:pt x="2320" y="2773"/>
                  </a:lnTo>
                  <a:lnTo>
                    <a:pt x="2320" y="2776"/>
                  </a:lnTo>
                  <a:lnTo>
                    <a:pt x="2321" y="2777"/>
                  </a:lnTo>
                  <a:lnTo>
                    <a:pt x="2321" y="2780"/>
                  </a:lnTo>
                  <a:lnTo>
                    <a:pt x="2321" y="2782"/>
                  </a:lnTo>
                  <a:lnTo>
                    <a:pt x="2321" y="2784"/>
                  </a:lnTo>
                  <a:lnTo>
                    <a:pt x="2322" y="2786"/>
                  </a:lnTo>
                  <a:lnTo>
                    <a:pt x="2322" y="2789"/>
                  </a:lnTo>
                  <a:lnTo>
                    <a:pt x="2394" y="2794"/>
                  </a:lnTo>
                  <a:lnTo>
                    <a:pt x="2395" y="2795"/>
                  </a:lnTo>
                  <a:lnTo>
                    <a:pt x="2395" y="2797"/>
                  </a:lnTo>
                  <a:lnTo>
                    <a:pt x="2397" y="2798"/>
                  </a:lnTo>
                  <a:lnTo>
                    <a:pt x="2398" y="2799"/>
                  </a:lnTo>
                  <a:lnTo>
                    <a:pt x="2399" y="2801"/>
                  </a:lnTo>
                  <a:lnTo>
                    <a:pt x="2400" y="2802"/>
                  </a:lnTo>
                  <a:lnTo>
                    <a:pt x="2400" y="2803"/>
                  </a:lnTo>
                  <a:lnTo>
                    <a:pt x="2401" y="2806"/>
                  </a:lnTo>
                  <a:lnTo>
                    <a:pt x="2402" y="2807"/>
                  </a:lnTo>
                  <a:lnTo>
                    <a:pt x="2404" y="2808"/>
                  </a:lnTo>
                  <a:lnTo>
                    <a:pt x="2405" y="2811"/>
                  </a:lnTo>
                  <a:lnTo>
                    <a:pt x="2405" y="2812"/>
                  </a:lnTo>
                  <a:lnTo>
                    <a:pt x="2406" y="2814"/>
                  </a:lnTo>
                  <a:lnTo>
                    <a:pt x="2407" y="2816"/>
                  </a:lnTo>
                  <a:lnTo>
                    <a:pt x="2408" y="2818"/>
                  </a:lnTo>
                  <a:lnTo>
                    <a:pt x="2408" y="2820"/>
                  </a:lnTo>
                  <a:lnTo>
                    <a:pt x="2409" y="2821"/>
                  </a:lnTo>
                  <a:lnTo>
                    <a:pt x="2411" y="2823"/>
                  </a:lnTo>
                  <a:lnTo>
                    <a:pt x="2411" y="2825"/>
                  </a:lnTo>
                  <a:lnTo>
                    <a:pt x="2412" y="2827"/>
                  </a:lnTo>
                  <a:lnTo>
                    <a:pt x="2413" y="2829"/>
                  </a:lnTo>
                  <a:lnTo>
                    <a:pt x="2413" y="2830"/>
                  </a:lnTo>
                  <a:lnTo>
                    <a:pt x="2414" y="2833"/>
                  </a:lnTo>
                  <a:lnTo>
                    <a:pt x="2414" y="2834"/>
                  </a:lnTo>
                  <a:lnTo>
                    <a:pt x="2415" y="2837"/>
                  </a:lnTo>
                  <a:lnTo>
                    <a:pt x="2415" y="2838"/>
                  </a:lnTo>
                  <a:lnTo>
                    <a:pt x="2415" y="2840"/>
                  </a:lnTo>
                  <a:lnTo>
                    <a:pt x="2416" y="2842"/>
                  </a:lnTo>
                  <a:lnTo>
                    <a:pt x="2416" y="2843"/>
                  </a:lnTo>
                  <a:lnTo>
                    <a:pt x="2416" y="2846"/>
                  </a:lnTo>
                  <a:lnTo>
                    <a:pt x="2416" y="2847"/>
                  </a:lnTo>
                  <a:lnTo>
                    <a:pt x="2416" y="2849"/>
                  </a:lnTo>
                  <a:lnTo>
                    <a:pt x="2419" y="2850"/>
                  </a:lnTo>
                  <a:lnTo>
                    <a:pt x="2421" y="2851"/>
                  </a:lnTo>
                  <a:lnTo>
                    <a:pt x="2423" y="2853"/>
                  </a:lnTo>
                  <a:lnTo>
                    <a:pt x="2426" y="2854"/>
                  </a:lnTo>
                  <a:lnTo>
                    <a:pt x="2428" y="2855"/>
                  </a:lnTo>
                  <a:lnTo>
                    <a:pt x="2430" y="2855"/>
                  </a:lnTo>
                  <a:lnTo>
                    <a:pt x="2434" y="2856"/>
                  </a:lnTo>
                  <a:lnTo>
                    <a:pt x="2436" y="2858"/>
                  </a:lnTo>
                  <a:lnTo>
                    <a:pt x="2439" y="2860"/>
                  </a:lnTo>
                  <a:lnTo>
                    <a:pt x="2442" y="2862"/>
                  </a:lnTo>
                  <a:lnTo>
                    <a:pt x="2444" y="2863"/>
                  </a:lnTo>
                  <a:lnTo>
                    <a:pt x="2448" y="2864"/>
                  </a:lnTo>
                  <a:lnTo>
                    <a:pt x="2450" y="2866"/>
                  </a:lnTo>
                  <a:lnTo>
                    <a:pt x="2454" y="2867"/>
                  </a:lnTo>
                  <a:lnTo>
                    <a:pt x="2456" y="2868"/>
                  </a:lnTo>
                  <a:lnTo>
                    <a:pt x="2459" y="2869"/>
                  </a:lnTo>
                  <a:lnTo>
                    <a:pt x="2463" y="2871"/>
                  </a:lnTo>
                  <a:lnTo>
                    <a:pt x="2465" y="2872"/>
                  </a:lnTo>
                  <a:lnTo>
                    <a:pt x="2469" y="2873"/>
                  </a:lnTo>
                  <a:lnTo>
                    <a:pt x="2472" y="2875"/>
                  </a:lnTo>
                  <a:lnTo>
                    <a:pt x="2475" y="2876"/>
                  </a:lnTo>
                  <a:lnTo>
                    <a:pt x="2478" y="2877"/>
                  </a:lnTo>
                  <a:lnTo>
                    <a:pt x="2482" y="2879"/>
                  </a:lnTo>
                  <a:lnTo>
                    <a:pt x="2484" y="2880"/>
                  </a:lnTo>
                  <a:lnTo>
                    <a:pt x="2487" y="2881"/>
                  </a:lnTo>
                  <a:lnTo>
                    <a:pt x="2491" y="2881"/>
                  </a:lnTo>
                  <a:lnTo>
                    <a:pt x="2493" y="2882"/>
                  </a:lnTo>
                  <a:lnTo>
                    <a:pt x="2497" y="2884"/>
                  </a:lnTo>
                  <a:lnTo>
                    <a:pt x="2499" y="2884"/>
                  </a:lnTo>
                  <a:lnTo>
                    <a:pt x="2503" y="2885"/>
                  </a:lnTo>
                  <a:lnTo>
                    <a:pt x="2505" y="2886"/>
                  </a:lnTo>
                  <a:lnTo>
                    <a:pt x="2508" y="2886"/>
                  </a:lnTo>
                  <a:lnTo>
                    <a:pt x="2508" y="3049"/>
                  </a:lnTo>
                  <a:lnTo>
                    <a:pt x="0" y="3047"/>
                  </a:lnTo>
                  <a:lnTo>
                    <a:pt x="0" y="2306"/>
                  </a:lnTo>
                  <a:lnTo>
                    <a:pt x="30" y="2310"/>
                  </a:lnTo>
                  <a:lnTo>
                    <a:pt x="59" y="2315"/>
                  </a:lnTo>
                  <a:lnTo>
                    <a:pt x="85" y="2319"/>
                  </a:lnTo>
                  <a:lnTo>
                    <a:pt x="112" y="2324"/>
                  </a:lnTo>
                  <a:lnTo>
                    <a:pt x="138" y="2330"/>
                  </a:lnTo>
                  <a:lnTo>
                    <a:pt x="162" y="2333"/>
                  </a:lnTo>
                  <a:lnTo>
                    <a:pt x="185" y="2339"/>
                  </a:lnTo>
                  <a:lnTo>
                    <a:pt x="207" y="2343"/>
                  </a:lnTo>
                  <a:lnTo>
                    <a:pt x="230" y="2348"/>
                  </a:lnTo>
                  <a:lnTo>
                    <a:pt x="249" y="2353"/>
                  </a:lnTo>
                  <a:lnTo>
                    <a:pt x="269" y="2357"/>
                  </a:lnTo>
                  <a:lnTo>
                    <a:pt x="289" y="2361"/>
                  </a:lnTo>
                  <a:lnTo>
                    <a:pt x="308" y="2366"/>
                  </a:lnTo>
                  <a:lnTo>
                    <a:pt x="325" y="2370"/>
                  </a:lnTo>
                  <a:lnTo>
                    <a:pt x="342" y="2374"/>
                  </a:lnTo>
                  <a:lnTo>
                    <a:pt x="359" y="2378"/>
                  </a:lnTo>
                  <a:lnTo>
                    <a:pt x="374" y="2381"/>
                  </a:lnTo>
                  <a:lnTo>
                    <a:pt x="390" y="2385"/>
                  </a:lnTo>
                  <a:lnTo>
                    <a:pt x="404" y="2389"/>
                  </a:lnTo>
                  <a:lnTo>
                    <a:pt x="419" y="2392"/>
                  </a:lnTo>
                  <a:lnTo>
                    <a:pt x="433" y="2396"/>
                  </a:lnTo>
                  <a:lnTo>
                    <a:pt x="446" y="2398"/>
                  </a:lnTo>
                  <a:lnTo>
                    <a:pt x="460" y="2401"/>
                  </a:lnTo>
                  <a:lnTo>
                    <a:pt x="473" y="2404"/>
                  </a:lnTo>
                  <a:lnTo>
                    <a:pt x="486" y="2405"/>
                  </a:lnTo>
                  <a:lnTo>
                    <a:pt x="497" y="2407"/>
                  </a:lnTo>
                  <a:lnTo>
                    <a:pt x="510" y="2409"/>
                  </a:lnTo>
                  <a:lnTo>
                    <a:pt x="522" y="2410"/>
                  </a:lnTo>
                  <a:lnTo>
                    <a:pt x="534" y="2411"/>
                  </a:lnTo>
                  <a:lnTo>
                    <a:pt x="546" y="2411"/>
                  </a:lnTo>
                  <a:lnTo>
                    <a:pt x="558" y="2413"/>
                  </a:lnTo>
                  <a:lnTo>
                    <a:pt x="569" y="2413"/>
                  </a:lnTo>
                  <a:lnTo>
                    <a:pt x="572" y="2409"/>
                  </a:lnTo>
                  <a:lnTo>
                    <a:pt x="573" y="2406"/>
                  </a:lnTo>
                  <a:lnTo>
                    <a:pt x="574" y="2404"/>
                  </a:lnTo>
                  <a:lnTo>
                    <a:pt x="576" y="2401"/>
                  </a:lnTo>
                  <a:lnTo>
                    <a:pt x="577" y="2398"/>
                  </a:lnTo>
                  <a:lnTo>
                    <a:pt x="579" y="2396"/>
                  </a:lnTo>
                  <a:lnTo>
                    <a:pt x="580" y="2393"/>
                  </a:lnTo>
                  <a:lnTo>
                    <a:pt x="581" y="2391"/>
                  </a:lnTo>
                  <a:lnTo>
                    <a:pt x="582" y="2388"/>
                  </a:lnTo>
                  <a:lnTo>
                    <a:pt x="583" y="2385"/>
                  </a:lnTo>
                  <a:lnTo>
                    <a:pt x="584" y="2383"/>
                  </a:lnTo>
                  <a:lnTo>
                    <a:pt x="586" y="2380"/>
                  </a:lnTo>
                  <a:lnTo>
                    <a:pt x="587" y="2378"/>
                  </a:lnTo>
                  <a:lnTo>
                    <a:pt x="588" y="2375"/>
                  </a:lnTo>
                  <a:lnTo>
                    <a:pt x="590" y="2372"/>
                  </a:lnTo>
                  <a:lnTo>
                    <a:pt x="591" y="2370"/>
                  </a:lnTo>
                  <a:lnTo>
                    <a:pt x="593" y="2367"/>
                  </a:lnTo>
                  <a:lnTo>
                    <a:pt x="594" y="2365"/>
                  </a:lnTo>
                  <a:lnTo>
                    <a:pt x="595" y="2362"/>
                  </a:lnTo>
                  <a:lnTo>
                    <a:pt x="597" y="2358"/>
                  </a:lnTo>
                  <a:lnTo>
                    <a:pt x="598" y="2356"/>
                  </a:lnTo>
                  <a:lnTo>
                    <a:pt x="601" y="2353"/>
                  </a:lnTo>
                  <a:lnTo>
                    <a:pt x="603" y="2349"/>
                  </a:lnTo>
                  <a:lnTo>
                    <a:pt x="605" y="2346"/>
                  </a:lnTo>
                  <a:lnTo>
                    <a:pt x="606" y="2343"/>
                  </a:lnTo>
                  <a:lnTo>
                    <a:pt x="610" y="2339"/>
                  </a:lnTo>
                  <a:lnTo>
                    <a:pt x="612" y="2335"/>
                  </a:lnTo>
                  <a:lnTo>
                    <a:pt x="615" y="2331"/>
                  </a:lnTo>
                  <a:lnTo>
                    <a:pt x="618" y="2327"/>
                  </a:lnTo>
                  <a:lnTo>
                    <a:pt x="622" y="2322"/>
                  </a:lnTo>
                  <a:lnTo>
                    <a:pt x="625" y="2318"/>
                  </a:lnTo>
                  <a:lnTo>
                    <a:pt x="629" y="2313"/>
                  </a:lnTo>
                  <a:lnTo>
                    <a:pt x="625" y="2305"/>
                  </a:lnTo>
                  <a:lnTo>
                    <a:pt x="620" y="2296"/>
                  </a:lnTo>
                  <a:lnTo>
                    <a:pt x="616" y="2287"/>
                  </a:lnTo>
                  <a:lnTo>
                    <a:pt x="611" y="2276"/>
                  </a:lnTo>
                  <a:lnTo>
                    <a:pt x="606" y="2266"/>
                  </a:lnTo>
                  <a:lnTo>
                    <a:pt x="602" y="2254"/>
                  </a:lnTo>
                  <a:lnTo>
                    <a:pt x="597" y="2243"/>
                  </a:lnTo>
                  <a:lnTo>
                    <a:pt x="591" y="2230"/>
                  </a:lnTo>
                  <a:lnTo>
                    <a:pt x="587" y="2218"/>
                  </a:lnTo>
                  <a:lnTo>
                    <a:pt x="581" y="2204"/>
                  </a:lnTo>
                  <a:lnTo>
                    <a:pt x="575" y="2191"/>
                  </a:lnTo>
                  <a:lnTo>
                    <a:pt x="569" y="2176"/>
                  </a:lnTo>
                  <a:lnTo>
                    <a:pt x="565" y="2162"/>
                  </a:lnTo>
                  <a:lnTo>
                    <a:pt x="559" y="2148"/>
                  </a:lnTo>
                  <a:lnTo>
                    <a:pt x="553" y="2134"/>
                  </a:lnTo>
                  <a:lnTo>
                    <a:pt x="547" y="2119"/>
                  </a:lnTo>
                  <a:lnTo>
                    <a:pt x="543" y="2104"/>
                  </a:lnTo>
                  <a:lnTo>
                    <a:pt x="537" y="2090"/>
                  </a:lnTo>
                  <a:lnTo>
                    <a:pt x="532" y="2074"/>
                  </a:lnTo>
                  <a:lnTo>
                    <a:pt x="526" y="2060"/>
                  </a:lnTo>
                  <a:lnTo>
                    <a:pt x="522" y="2044"/>
                  </a:lnTo>
                  <a:lnTo>
                    <a:pt x="516" y="2030"/>
                  </a:lnTo>
                  <a:lnTo>
                    <a:pt x="511" y="2014"/>
                  </a:lnTo>
                  <a:lnTo>
                    <a:pt x="506" y="2000"/>
                  </a:lnTo>
                  <a:lnTo>
                    <a:pt x="502" y="1986"/>
                  </a:lnTo>
                  <a:lnTo>
                    <a:pt x="498" y="1971"/>
                  </a:lnTo>
                  <a:lnTo>
                    <a:pt x="494" y="1957"/>
                  </a:lnTo>
                  <a:lnTo>
                    <a:pt x="490" y="1944"/>
                  </a:lnTo>
                  <a:lnTo>
                    <a:pt x="487" y="1931"/>
                  </a:lnTo>
                  <a:lnTo>
                    <a:pt x="483" y="1918"/>
                  </a:lnTo>
                  <a:lnTo>
                    <a:pt x="480" y="1905"/>
                  </a:lnTo>
                  <a:lnTo>
                    <a:pt x="477" y="1894"/>
                  </a:lnTo>
                  <a:lnTo>
                    <a:pt x="473" y="1882"/>
                  </a:lnTo>
                  <a:lnTo>
                    <a:pt x="469" y="1869"/>
                  </a:lnTo>
                  <a:lnTo>
                    <a:pt x="465" y="1856"/>
                  </a:lnTo>
                  <a:lnTo>
                    <a:pt x="461" y="1843"/>
                  </a:lnTo>
                  <a:lnTo>
                    <a:pt x="458" y="1830"/>
                  </a:lnTo>
                  <a:lnTo>
                    <a:pt x="455" y="1817"/>
                  </a:lnTo>
                  <a:lnTo>
                    <a:pt x="452" y="1803"/>
                  </a:lnTo>
                  <a:lnTo>
                    <a:pt x="449" y="1790"/>
                  </a:lnTo>
                  <a:lnTo>
                    <a:pt x="447" y="1775"/>
                  </a:lnTo>
                  <a:lnTo>
                    <a:pt x="445" y="1761"/>
                  </a:lnTo>
                  <a:lnTo>
                    <a:pt x="442" y="1748"/>
                  </a:lnTo>
                  <a:lnTo>
                    <a:pt x="440" y="1734"/>
                  </a:lnTo>
                  <a:lnTo>
                    <a:pt x="438" y="1720"/>
                  </a:lnTo>
                  <a:lnTo>
                    <a:pt x="437" y="1705"/>
                  </a:lnTo>
                  <a:lnTo>
                    <a:pt x="434" y="1691"/>
                  </a:lnTo>
                  <a:lnTo>
                    <a:pt x="433" y="1677"/>
                  </a:lnTo>
                  <a:lnTo>
                    <a:pt x="431" y="1663"/>
                  </a:lnTo>
                  <a:lnTo>
                    <a:pt x="430" y="1648"/>
                  </a:lnTo>
                  <a:lnTo>
                    <a:pt x="427" y="1634"/>
                  </a:lnTo>
                  <a:lnTo>
                    <a:pt x="426" y="1618"/>
                  </a:lnTo>
                  <a:lnTo>
                    <a:pt x="425" y="1604"/>
                  </a:lnTo>
                  <a:lnTo>
                    <a:pt x="423" y="1590"/>
                  </a:lnTo>
                  <a:lnTo>
                    <a:pt x="422" y="1576"/>
                  </a:lnTo>
                  <a:lnTo>
                    <a:pt x="419" y="1561"/>
                  </a:lnTo>
                  <a:lnTo>
                    <a:pt x="418" y="1547"/>
                  </a:lnTo>
                  <a:lnTo>
                    <a:pt x="417" y="1531"/>
                  </a:lnTo>
                  <a:lnTo>
                    <a:pt x="415" y="1517"/>
                  </a:lnTo>
                  <a:lnTo>
                    <a:pt x="412" y="1503"/>
                  </a:lnTo>
                  <a:lnTo>
                    <a:pt x="411" y="1489"/>
                  </a:lnTo>
                  <a:lnTo>
                    <a:pt x="409" y="1474"/>
                  </a:lnTo>
                  <a:lnTo>
                    <a:pt x="406" y="1460"/>
                  </a:lnTo>
                  <a:lnTo>
                    <a:pt x="404" y="1447"/>
                  </a:lnTo>
                  <a:lnTo>
                    <a:pt x="404" y="1445"/>
                  </a:lnTo>
                  <a:lnTo>
                    <a:pt x="404" y="1443"/>
                  </a:lnTo>
                  <a:lnTo>
                    <a:pt x="404" y="1442"/>
                  </a:lnTo>
                  <a:lnTo>
                    <a:pt x="404" y="1441"/>
                  </a:lnTo>
                  <a:lnTo>
                    <a:pt x="403" y="1438"/>
                  </a:lnTo>
                  <a:lnTo>
                    <a:pt x="403" y="1437"/>
                  </a:lnTo>
                  <a:lnTo>
                    <a:pt x="403" y="1435"/>
                  </a:lnTo>
                  <a:lnTo>
                    <a:pt x="402" y="1434"/>
                  </a:lnTo>
                  <a:lnTo>
                    <a:pt x="402" y="1432"/>
                  </a:lnTo>
                  <a:lnTo>
                    <a:pt x="401" y="1430"/>
                  </a:lnTo>
                  <a:lnTo>
                    <a:pt x="401" y="1429"/>
                  </a:lnTo>
                  <a:lnTo>
                    <a:pt x="399" y="1426"/>
                  </a:lnTo>
                  <a:lnTo>
                    <a:pt x="399" y="1425"/>
                  </a:lnTo>
                  <a:lnTo>
                    <a:pt x="398" y="1424"/>
                  </a:lnTo>
                  <a:lnTo>
                    <a:pt x="398" y="1422"/>
                  </a:lnTo>
                  <a:lnTo>
                    <a:pt x="397" y="1420"/>
                  </a:lnTo>
                  <a:lnTo>
                    <a:pt x="397" y="1419"/>
                  </a:lnTo>
                  <a:lnTo>
                    <a:pt x="396" y="1416"/>
                  </a:lnTo>
                  <a:lnTo>
                    <a:pt x="396" y="1415"/>
                  </a:lnTo>
                  <a:lnTo>
                    <a:pt x="395" y="1413"/>
                  </a:lnTo>
                  <a:lnTo>
                    <a:pt x="395" y="1411"/>
                  </a:lnTo>
                  <a:lnTo>
                    <a:pt x="394" y="1410"/>
                  </a:lnTo>
                  <a:lnTo>
                    <a:pt x="394" y="1407"/>
                  </a:lnTo>
                  <a:lnTo>
                    <a:pt x="394" y="1406"/>
                  </a:lnTo>
                  <a:lnTo>
                    <a:pt x="392" y="1403"/>
                  </a:lnTo>
                  <a:lnTo>
                    <a:pt x="392" y="1402"/>
                  </a:lnTo>
                  <a:lnTo>
                    <a:pt x="392" y="1399"/>
                  </a:lnTo>
                  <a:lnTo>
                    <a:pt x="391" y="1398"/>
                  </a:lnTo>
                  <a:lnTo>
                    <a:pt x="391" y="1395"/>
                  </a:lnTo>
                  <a:lnTo>
                    <a:pt x="391" y="1394"/>
                  </a:lnTo>
                  <a:lnTo>
                    <a:pt x="391" y="1391"/>
                  </a:lnTo>
                  <a:lnTo>
                    <a:pt x="391" y="1389"/>
                  </a:lnTo>
                  <a:lnTo>
                    <a:pt x="390" y="1389"/>
                  </a:lnTo>
                  <a:lnTo>
                    <a:pt x="390" y="1387"/>
                  </a:lnTo>
                  <a:lnTo>
                    <a:pt x="389" y="1386"/>
                  </a:lnTo>
                  <a:lnTo>
                    <a:pt x="389" y="1385"/>
                  </a:lnTo>
                  <a:lnTo>
                    <a:pt x="388" y="1384"/>
                  </a:lnTo>
                  <a:lnTo>
                    <a:pt x="387" y="1382"/>
                  </a:lnTo>
                  <a:lnTo>
                    <a:pt x="387" y="1381"/>
                  </a:lnTo>
                  <a:lnTo>
                    <a:pt x="385" y="1380"/>
                  </a:lnTo>
                  <a:lnTo>
                    <a:pt x="385" y="1378"/>
                  </a:lnTo>
                  <a:lnTo>
                    <a:pt x="384" y="1377"/>
                  </a:lnTo>
                  <a:lnTo>
                    <a:pt x="384" y="1376"/>
                  </a:lnTo>
                  <a:lnTo>
                    <a:pt x="383" y="1374"/>
                  </a:lnTo>
                  <a:lnTo>
                    <a:pt x="383" y="1373"/>
                  </a:lnTo>
                  <a:lnTo>
                    <a:pt x="383" y="1372"/>
                  </a:lnTo>
                  <a:lnTo>
                    <a:pt x="382" y="1371"/>
                  </a:lnTo>
                  <a:lnTo>
                    <a:pt x="382" y="1369"/>
                  </a:lnTo>
                  <a:lnTo>
                    <a:pt x="381" y="1368"/>
                  </a:lnTo>
                  <a:lnTo>
                    <a:pt x="381" y="1367"/>
                  </a:lnTo>
                  <a:lnTo>
                    <a:pt x="380" y="1365"/>
                  </a:lnTo>
                  <a:lnTo>
                    <a:pt x="380" y="1364"/>
                  </a:lnTo>
                  <a:lnTo>
                    <a:pt x="378" y="1363"/>
                  </a:lnTo>
                  <a:lnTo>
                    <a:pt x="378" y="1361"/>
                  </a:lnTo>
                  <a:lnTo>
                    <a:pt x="377" y="1360"/>
                  </a:lnTo>
                  <a:lnTo>
                    <a:pt x="377" y="1359"/>
                  </a:lnTo>
                  <a:lnTo>
                    <a:pt x="376" y="1358"/>
                  </a:lnTo>
                  <a:lnTo>
                    <a:pt x="375" y="1356"/>
                  </a:lnTo>
                  <a:lnTo>
                    <a:pt x="374" y="1355"/>
                  </a:lnTo>
                  <a:lnTo>
                    <a:pt x="374" y="1354"/>
                  </a:lnTo>
                  <a:lnTo>
                    <a:pt x="374" y="1351"/>
                  </a:lnTo>
                  <a:lnTo>
                    <a:pt x="374" y="1350"/>
                  </a:lnTo>
                  <a:lnTo>
                    <a:pt x="374" y="1347"/>
                  </a:lnTo>
                  <a:lnTo>
                    <a:pt x="374" y="1345"/>
                  </a:lnTo>
                  <a:lnTo>
                    <a:pt x="374" y="1342"/>
                  </a:lnTo>
                  <a:lnTo>
                    <a:pt x="374" y="1339"/>
                  </a:lnTo>
                  <a:lnTo>
                    <a:pt x="374" y="1337"/>
                  </a:lnTo>
                  <a:lnTo>
                    <a:pt x="374" y="1334"/>
                  </a:lnTo>
                  <a:lnTo>
                    <a:pt x="374" y="1330"/>
                  </a:lnTo>
                  <a:lnTo>
                    <a:pt x="374" y="1328"/>
                  </a:lnTo>
                  <a:lnTo>
                    <a:pt x="374" y="1325"/>
                  </a:lnTo>
                  <a:lnTo>
                    <a:pt x="374" y="1321"/>
                  </a:lnTo>
                  <a:lnTo>
                    <a:pt x="375" y="1319"/>
                  </a:lnTo>
                  <a:lnTo>
                    <a:pt x="375" y="1315"/>
                  </a:lnTo>
                  <a:lnTo>
                    <a:pt x="375" y="1312"/>
                  </a:lnTo>
                  <a:lnTo>
                    <a:pt x="375" y="1308"/>
                  </a:lnTo>
                  <a:lnTo>
                    <a:pt x="375" y="1306"/>
                  </a:lnTo>
                  <a:lnTo>
                    <a:pt x="375" y="1302"/>
                  </a:lnTo>
                  <a:lnTo>
                    <a:pt x="375" y="1299"/>
                  </a:lnTo>
                  <a:lnTo>
                    <a:pt x="375" y="1297"/>
                  </a:lnTo>
                  <a:lnTo>
                    <a:pt x="375" y="1293"/>
                  </a:lnTo>
                  <a:lnTo>
                    <a:pt x="376" y="1290"/>
                  </a:lnTo>
                  <a:lnTo>
                    <a:pt x="376" y="1288"/>
                  </a:lnTo>
                  <a:lnTo>
                    <a:pt x="376" y="1284"/>
                  </a:lnTo>
                  <a:lnTo>
                    <a:pt x="376" y="1281"/>
                  </a:lnTo>
                  <a:lnTo>
                    <a:pt x="377" y="1278"/>
                  </a:lnTo>
                  <a:lnTo>
                    <a:pt x="377" y="1277"/>
                  </a:lnTo>
                  <a:lnTo>
                    <a:pt x="377" y="1275"/>
                  </a:lnTo>
                  <a:lnTo>
                    <a:pt x="377" y="1272"/>
                  </a:lnTo>
                  <a:lnTo>
                    <a:pt x="378" y="1271"/>
                  </a:lnTo>
                  <a:lnTo>
                    <a:pt x="378" y="1268"/>
                  </a:lnTo>
                  <a:lnTo>
                    <a:pt x="378" y="1265"/>
                  </a:lnTo>
                  <a:lnTo>
                    <a:pt x="380" y="1263"/>
                  </a:lnTo>
                  <a:lnTo>
                    <a:pt x="380" y="1260"/>
                  </a:lnTo>
                  <a:lnTo>
                    <a:pt x="381" y="1256"/>
                  </a:lnTo>
                  <a:lnTo>
                    <a:pt x="382" y="1254"/>
                  </a:lnTo>
                  <a:lnTo>
                    <a:pt x="382" y="1252"/>
                  </a:lnTo>
                  <a:lnTo>
                    <a:pt x="383" y="1250"/>
                  </a:lnTo>
                  <a:lnTo>
                    <a:pt x="384" y="1247"/>
                  </a:lnTo>
                  <a:lnTo>
                    <a:pt x="385" y="1245"/>
                  </a:lnTo>
                  <a:lnTo>
                    <a:pt x="387" y="1243"/>
                  </a:lnTo>
                  <a:lnTo>
                    <a:pt x="388" y="1241"/>
                  </a:lnTo>
                  <a:lnTo>
                    <a:pt x="389" y="1238"/>
                  </a:lnTo>
                  <a:lnTo>
                    <a:pt x="390" y="1237"/>
                  </a:lnTo>
                  <a:lnTo>
                    <a:pt x="391" y="1234"/>
                  </a:lnTo>
                  <a:lnTo>
                    <a:pt x="391" y="1233"/>
                  </a:lnTo>
                  <a:lnTo>
                    <a:pt x="392" y="1230"/>
                  </a:lnTo>
                  <a:lnTo>
                    <a:pt x="394" y="1229"/>
                  </a:lnTo>
                  <a:lnTo>
                    <a:pt x="395" y="1227"/>
                  </a:lnTo>
                  <a:lnTo>
                    <a:pt x="396" y="1224"/>
                  </a:lnTo>
                  <a:lnTo>
                    <a:pt x="397" y="1223"/>
                  </a:lnTo>
                  <a:lnTo>
                    <a:pt x="398" y="1220"/>
                  </a:lnTo>
                  <a:lnTo>
                    <a:pt x="399" y="1217"/>
                  </a:lnTo>
                  <a:lnTo>
                    <a:pt x="399" y="1215"/>
                  </a:lnTo>
                  <a:lnTo>
                    <a:pt x="401" y="1214"/>
                  </a:lnTo>
                  <a:lnTo>
                    <a:pt x="402" y="1211"/>
                  </a:lnTo>
                  <a:lnTo>
                    <a:pt x="402" y="1207"/>
                  </a:lnTo>
                  <a:lnTo>
                    <a:pt x="403" y="1204"/>
                  </a:lnTo>
                  <a:lnTo>
                    <a:pt x="403" y="1202"/>
                  </a:lnTo>
                  <a:lnTo>
                    <a:pt x="404" y="1199"/>
                  </a:lnTo>
                  <a:lnTo>
                    <a:pt x="404" y="1195"/>
                  </a:lnTo>
                  <a:lnTo>
                    <a:pt x="404" y="1191"/>
                  </a:lnTo>
                  <a:lnTo>
                    <a:pt x="404" y="1189"/>
                  </a:lnTo>
                  <a:lnTo>
                    <a:pt x="465" y="1154"/>
                  </a:lnTo>
                  <a:lnTo>
                    <a:pt x="466" y="1154"/>
                  </a:lnTo>
                  <a:lnTo>
                    <a:pt x="467" y="1153"/>
                  </a:lnTo>
                  <a:lnTo>
                    <a:pt x="469" y="1151"/>
                  </a:lnTo>
                  <a:lnTo>
                    <a:pt x="470" y="1151"/>
                  </a:lnTo>
                  <a:lnTo>
                    <a:pt x="472" y="1150"/>
                  </a:lnTo>
                  <a:lnTo>
                    <a:pt x="474" y="1149"/>
                  </a:lnTo>
                  <a:lnTo>
                    <a:pt x="475" y="1147"/>
                  </a:lnTo>
                  <a:lnTo>
                    <a:pt x="476" y="1146"/>
                  </a:lnTo>
                  <a:lnTo>
                    <a:pt x="477" y="1145"/>
                  </a:lnTo>
                  <a:lnTo>
                    <a:pt x="480" y="1143"/>
                  </a:lnTo>
                  <a:lnTo>
                    <a:pt x="481" y="1142"/>
                  </a:lnTo>
                  <a:lnTo>
                    <a:pt x="482" y="1141"/>
                  </a:lnTo>
                  <a:lnTo>
                    <a:pt x="483" y="1140"/>
                  </a:lnTo>
                  <a:lnTo>
                    <a:pt x="484" y="1138"/>
                  </a:lnTo>
                  <a:lnTo>
                    <a:pt x="487" y="1136"/>
                  </a:lnTo>
                  <a:lnTo>
                    <a:pt x="488" y="1134"/>
                  </a:lnTo>
                  <a:lnTo>
                    <a:pt x="489" y="1133"/>
                  </a:lnTo>
                  <a:lnTo>
                    <a:pt x="490" y="1132"/>
                  </a:lnTo>
                  <a:lnTo>
                    <a:pt x="492" y="1130"/>
                  </a:lnTo>
                  <a:lnTo>
                    <a:pt x="494" y="1129"/>
                  </a:lnTo>
                  <a:lnTo>
                    <a:pt x="495" y="1128"/>
                  </a:lnTo>
                  <a:lnTo>
                    <a:pt x="496" y="1127"/>
                  </a:lnTo>
                  <a:lnTo>
                    <a:pt x="497" y="1125"/>
                  </a:lnTo>
                  <a:lnTo>
                    <a:pt x="499" y="1124"/>
                  </a:lnTo>
                  <a:lnTo>
                    <a:pt x="501" y="1123"/>
                  </a:lnTo>
                  <a:lnTo>
                    <a:pt x="502" y="1123"/>
                  </a:lnTo>
                  <a:lnTo>
                    <a:pt x="504" y="1121"/>
                  </a:lnTo>
                  <a:lnTo>
                    <a:pt x="505" y="1121"/>
                  </a:lnTo>
                  <a:lnTo>
                    <a:pt x="506" y="1120"/>
                  </a:lnTo>
                  <a:lnTo>
                    <a:pt x="508" y="1120"/>
                  </a:lnTo>
                  <a:lnTo>
                    <a:pt x="510" y="1120"/>
                  </a:lnTo>
                  <a:lnTo>
                    <a:pt x="511" y="1120"/>
                  </a:lnTo>
                  <a:lnTo>
                    <a:pt x="546" y="1120"/>
                  </a:lnTo>
                  <a:lnTo>
                    <a:pt x="547" y="1119"/>
                  </a:lnTo>
                  <a:lnTo>
                    <a:pt x="549" y="1119"/>
                  </a:lnTo>
                  <a:lnTo>
                    <a:pt x="551" y="1118"/>
                  </a:lnTo>
                  <a:lnTo>
                    <a:pt x="552" y="1118"/>
                  </a:lnTo>
                  <a:lnTo>
                    <a:pt x="554" y="1116"/>
                  </a:lnTo>
                  <a:lnTo>
                    <a:pt x="555" y="1115"/>
                  </a:lnTo>
                  <a:lnTo>
                    <a:pt x="558" y="1115"/>
                  </a:lnTo>
                  <a:lnTo>
                    <a:pt x="559" y="1114"/>
                  </a:lnTo>
                  <a:lnTo>
                    <a:pt x="560" y="1112"/>
                  </a:lnTo>
                  <a:lnTo>
                    <a:pt x="562" y="1112"/>
                  </a:lnTo>
                  <a:lnTo>
                    <a:pt x="563" y="1111"/>
                  </a:lnTo>
                  <a:lnTo>
                    <a:pt x="566" y="1110"/>
                  </a:lnTo>
                  <a:lnTo>
                    <a:pt x="567" y="1108"/>
                  </a:lnTo>
                  <a:lnTo>
                    <a:pt x="569" y="1108"/>
                  </a:lnTo>
                  <a:lnTo>
                    <a:pt x="570" y="1107"/>
                  </a:lnTo>
                  <a:lnTo>
                    <a:pt x="572" y="1106"/>
                  </a:lnTo>
                  <a:lnTo>
                    <a:pt x="574" y="1105"/>
                  </a:lnTo>
                  <a:lnTo>
                    <a:pt x="575" y="1105"/>
                  </a:lnTo>
                  <a:lnTo>
                    <a:pt x="577" y="1103"/>
                  </a:lnTo>
                  <a:lnTo>
                    <a:pt x="579" y="1102"/>
                  </a:lnTo>
                  <a:lnTo>
                    <a:pt x="581" y="1102"/>
                  </a:lnTo>
                  <a:lnTo>
                    <a:pt x="582" y="1101"/>
                  </a:lnTo>
                  <a:lnTo>
                    <a:pt x="584" y="1101"/>
                  </a:lnTo>
                  <a:lnTo>
                    <a:pt x="587" y="1099"/>
                  </a:lnTo>
                  <a:lnTo>
                    <a:pt x="588" y="1099"/>
                  </a:lnTo>
                  <a:lnTo>
                    <a:pt x="590" y="1098"/>
                  </a:lnTo>
                  <a:lnTo>
                    <a:pt x="591" y="1098"/>
                  </a:lnTo>
                  <a:lnTo>
                    <a:pt x="594" y="1098"/>
                  </a:lnTo>
                  <a:lnTo>
                    <a:pt x="596" y="1097"/>
                  </a:lnTo>
                  <a:lnTo>
                    <a:pt x="597" y="1097"/>
                  </a:lnTo>
                  <a:lnTo>
                    <a:pt x="600" y="1097"/>
                  </a:lnTo>
                  <a:lnTo>
                    <a:pt x="602" y="1097"/>
                  </a:lnTo>
                  <a:lnTo>
                    <a:pt x="598" y="1089"/>
                  </a:lnTo>
                  <a:lnTo>
                    <a:pt x="595" y="1081"/>
                  </a:lnTo>
                  <a:lnTo>
                    <a:pt x="591" y="1075"/>
                  </a:lnTo>
                  <a:lnTo>
                    <a:pt x="588" y="1068"/>
                  </a:lnTo>
                  <a:lnTo>
                    <a:pt x="586" y="1062"/>
                  </a:lnTo>
                  <a:lnTo>
                    <a:pt x="583" y="1057"/>
                  </a:lnTo>
                  <a:lnTo>
                    <a:pt x="581" y="1053"/>
                  </a:lnTo>
                  <a:lnTo>
                    <a:pt x="580" y="1049"/>
                  </a:lnTo>
                  <a:lnTo>
                    <a:pt x="577" y="1045"/>
                  </a:lnTo>
                  <a:lnTo>
                    <a:pt x="576" y="1041"/>
                  </a:lnTo>
                  <a:lnTo>
                    <a:pt x="575" y="1038"/>
                  </a:lnTo>
                  <a:lnTo>
                    <a:pt x="574" y="1036"/>
                  </a:lnTo>
                  <a:lnTo>
                    <a:pt x="573" y="1033"/>
                  </a:lnTo>
                  <a:lnTo>
                    <a:pt x="572" y="1031"/>
                  </a:lnTo>
                  <a:lnTo>
                    <a:pt x="572" y="1028"/>
                  </a:lnTo>
                  <a:lnTo>
                    <a:pt x="570" y="1027"/>
                  </a:lnTo>
                  <a:lnTo>
                    <a:pt x="570" y="1024"/>
                  </a:lnTo>
                  <a:lnTo>
                    <a:pt x="569" y="1023"/>
                  </a:lnTo>
                  <a:lnTo>
                    <a:pt x="569" y="1021"/>
                  </a:lnTo>
                  <a:lnTo>
                    <a:pt x="568" y="1020"/>
                  </a:lnTo>
                  <a:lnTo>
                    <a:pt x="568" y="1018"/>
                  </a:lnTo>
                  <a:lnTo>
                    <a:pt x="568" y="1016"/>
                  </a:lnTo>
                  <a:lnTo>
                    <a:pt x="568" y="1015"/>
                  </a:lnTo>
                  <a:lnTo>
                    <a:pt x="567" y="1012"/>
                  </a:lnTo>
                  <a:lnTo>
                    <a:pt x="567" y="1010"/>
                  </a:lnTo>
                  <a:lnTo>
                    <a:pt x="567" y="1007"/>
                  </a:lnTo>
                  <a:lnTo>
                    <a:pt x="566" y="1005"/>
                  </a:lnTo>
                  <a:lnTo>
                    <a:pt x="566" y="1002"/>
                  </a:lnTo>
                  <a:lnTo>
                    <a:pt x="565" y="999"/>
                  </a:lnTo>
                  <a:lnTo>
                    <a:pt x="565" y="996"/>
                  </a:lnTo>
                  <a:lnTo>
                    <a:pt x="563" y="992"/>
                  </a:lnTo>
                  <a:lnTo>
                    <a:pt x="562" y="986"/>
                  </a:lnTo>
                  <a:lnTo>
                    <a:pt x="562" y="983"/>
                  </a:lnTo>
                  <a:lnTo>
                    <a:pt x="561" y="977"/>
                  </a:lnTo>
                  <a:lnTo>
                    <a:pt x="561" y="972"/>
                  </a:lnTo>
                  <a:lnTo>
                    <a:pt x="561" y="967"/>
                  </a:lnTo>
                  <a:lnTo>
                    <a:pt x="561" y="960"/>
                  </a:lnTo>
                  <a:lnTo>
                    <a:pt x="560" y="954"/>
                  </a:lnTo>
                  <a:lnTo>
                    <a:pt x="560" y="948"/>
                  </a:lnTo>
                  <a:lnTo>
                    <a:pt x="560" y="940"/>
                  </a:lnTo>
                  <a:lnTo>
                    <a:pt x="560" y="932"/>
                  </a:lnTo>
                  <a:lnTo>
                    <a:pt x="561" y="924"/>
                  </a:lnTo>
                  <a:lnTo>
                    <a:pt x="561" y="916"/>
                  </a:lnTo>
                  <a:lnTo>
                    <a:pt x="561" y="909"/>
                  </a:lnTo>
                  <a:lnTo>
                    <a:pt x="561" y="900"/>
                  </a:lnTo>
                  <a:lnTo>
                    <a:pt x="561" y="892"/>
                  </a:lnTo>
                  <a:lnTo>
                    <a:pt x="561" y="883"/>
                  </a:lnTo>
                  <a:lnTo>
                    <a:pt x="561" y="874"/>
                  </a:lnTo>
                  <a:lnTo>
                    <a:pt x="562" y="866"/>
                  </a:lnTo>
                  <a:lnTo>
                    <a:pt x="562" y="857"/>
                  </a:lnTo>
                  <a:lnTo>
                    <a:pt x="562" y="849"/>
                  </a:lnTo>
                  <a:lnTo>
                    <a:pt x="562" y="840"/>
                  </a:lnTo>
                  <a:lnTo>
                    <a:pt x="562" y="832"/>
                  </a:lnTo>
                  <a:lnTo>
                    <a:pt x="562" y="824"/>
                  </a:lnTo>
                  <a:lnTo>
                    <a:pt x="562" y="816"/>
                  </a:lnTo>
                  <a:lnTo>
                    <a:pt x="562" y="809"/>
                  </a:lnTo>
                  <a:lnTo>
                    <a:pt x="562" y="802"/>
                  </a:lnTo>
                  <a:lnTo>
                    <a:pt x="561" y="796"/>
                  </a:lnTo>
                  <a:lnTo>
                    <a:pt x="561" y="789"/>
                  </a:lnTo>
                  <a:lnTo>
                    <a:pt x="561" y="783"/>
                  </a:lnTo>
                  <a:lnTo>
                    <a:pt x="560" y="778"/>
                  </a:lnTo>
                  <a:lnTo>
                    <a:pt x="560" y="772"/>
                  </a:lnTo>
                  <a:lnTo>
                    <a:pt x="559" y="768"/>
                  </a:lnTo>
                  <a:lnTo>
                    <a:pt x="558" y="765"/>
                  </a:lnTo>
                  <a:lnTo>
                    <a:pt x="537" y="728"/>
                  </a:lnTo>
                  <a:lnTo>
                    <a:pt x="534" y="724"/>
                  </a:lnTo>
                  <a:lnTo>
                    <a:pt x="532" y="720"/>
                  </a:lnTo>
                  <a:lnTo>
                    <a:pt x="530" y="715"/>
                  </a:lnTo>
                  <a:lnTo>
                    <a:pt x="527" y="711"/>
                  </a:lnTo>
                  <a:lnTo>
                    <a:pt x="525" y="706"/>
                  </a:lnTo>
                  <a:lnTo>
                    <a:pt x="523" y="701"/>
                  </a:lnTo>
                  <a:lnTo>
                    <a:pt x="520" y="696"/>
                  </a:lnTo>
                  <a:lnTo>
                    <a:pt x="519" y="691"/>
                  </a:lnTo>
                  <a:lnTo>
                    <a:pt x="517" y="685"/>
                  </a:lnTo>
                  <a:lnTo>
                    <a:pt x="516" y="680"/>
                  </a:lnTo>
                  <a:lnTo>
                    <a:pt x="513" y="674"/>
                  </a:lnTo>
                  <a:lnTo>
                    <a:pt x="512" y="669"/>
                  </a:lnTo>
                  <a:lnTo>
                    <a:pt x="511" y="663"/>
                  </a:lnTo>
                  <a:lnTo>
                    <a:pt x="510" y="657"/>
                  </a:lnTo>
                  <a:lnTo>
                    <a:pt x="509" y="650"/>
                  </a:lnTo>
                  <a:lnTo>
                    <a:pt x="508" y="645"/>
                  </a:lnTo>
                  <a:lnTo>
                    <a:pt x="506" y="639"/>
                  </a:lnTo>
                  <a:lnTo>
                    <a:pt x="505" y="633"/>
                  </a:lnTo>
                  <a:lnTo>
                    <a:pt x="504" y="627"/>
                  </a:lnTo>
                  <a:lnTo>
                    <a:pt x="503" y="620"/>
                  </a:lnTo>
                  <a:lnTo>
                    <a:pt x="502" y="615"/>
                  </a:lnTo>
                  <a:lnTo>
                    <a:pt x="501" y="609"/>
                  </a:lnTo>
                  <a:lnTo>
                    <a:pt x="499" y="604"/>
                  </a:lnTo>
                  <a:lnTo>
                    <a:pt x="498" y="598"/>
                  </a:lnTo>
                  <a:lnTo>
                    <a:pt x="497" y="592"/>
                  </a:lnTo>
                  <a:lnTo>
                    <a:pt x="497" y="587"/>
                  </a:lnTo>
                  <a:lnTo>
                    <a:pt x="496" y="582"/>
                  </a:lnTo>
                  <a:lnTo>
                    <a:pt x="495" y="576"/>
                  </a:lnTo>
                  <a:lnTo>
                    <a:pt x="494" y="571"/>
                  </a:lnTo>
                  <a:lnTo>
                    <a:pt x="492" y="567"/>
                  </a:lnTo>
                  <a:lnTo>
                    <a:pt x="491" y="562"/>
                  </a:lnTo>
                  <a:lnTo>
                    <a:pt x="490" y="558"/>
                  </a:lnTo>
                  <a:lnTo>
                    <a:pt x="489" y="556"/>
                  </a:lnTo>
                  <a:lnTo>
                    <a:pt x="489" y="553"/>
                  </a:lnTo>
                  <a:lnTo>
                    <a:pt x="488" y="552"/>
                  </a:lnTo>
                  <a:lnTo>
                    <a:pt x="487" y="550"/>
                  </a:lnTo>
                  <a:lnTo>
                    <a:pt x="487" y="548"/>
                  </a:lnTo>
                  <a:lnTo>
                    <a:pt x="486" y="547"/>
                  </a:lnTo>
                  <a:lnTo>
                    <a:pt x="484" y="545"/>
                  </a:lnTo>
                  <a:lnTo>
                    <a:pt x="482" y="544"/>
                  </a:lnTo>
                  <a:lnTo>
                    <a:pt x="481" y="543"/>
                  </a:lnTo>
                  <a:lnTo>
                    <a:pt x="480" y="541"/>
                  </a:lnTo>
                  <a:lnTo>
                    <a:pt x="479" y="541"/>
                  </a:lnTo>
                  <a:lnTo>
                    <a:pt x="476" y="540"/>
                  </a:lnTo>
                  <a:lnTo>
                    <a:pt x="475" y="539"/>
                  </a:lnTo>
                  <a:lnTo>
                    <a:pt x="473" y="539"/>
                  </a:lnTo>
                  <a:lnTo>
                    <a:pt x="472" y="537"/>
                  </a:lnTo>
                  <a:lnTo>
                    <a:pt x="469" y="537"/>
                  </a:lnTo>
                  <a:lnTo>
                    <a:pt x="468" y="536"/>
                  </a:lnTo>
                  <a:lnTo>
                    <a:pt x="466" y="536"/>
                  </a:lnTo>
                  <a:lnTo>
                    <a:pt x="465" y="535"/>
                  </a:lnTo>
                  <a:lnTo>
                    <a:pt x="462" y="535"/>
                  </a:lnTo>
                  <a:lnTo>
                    <a:pt x="460" y="534"/>
                  </a:lnTo>
                  <a:lnTo>
                    <a:pt x="459" y="534"/>
                  </a:lnTo>
                  <a:lnTo>
                    <a:pt x="456" y="534"/>
                  </a:lnTo>
                  <a:lnTo>
                    <a:pt x="455" y="532"/>
                  </a:lnTo>
                  <a:lnTo>
                    <a:pt x="453" y="532"/>
                  </a:lnTo>
                  <a:lnTo>
                    <a:pt x="452" y="532"/>
                  </a:lnTo>
                  <a:lnTo>
                    <a:pt x="449" y="531"/>
                  </a:lnTo>
                  <a:lnTo>
                    <a:pt x="448" y="531"/>
                  </a:lnTo>
                  <a:lnTo>
                    <a:pt x="447" y="531"/>
                  </a:lnTo>
                  <a:lnTo>
                    <a:pt x="446" y="530"/>
                  </a:lnTo>
                  <a:lnTo>
                    <a:pt x="444" y="530"/>
                  </a:lnTo>
                  <a:lnTo>
                    <a:pt x="442" y="530"/>
                  </a:lnTo>
                  <a:lnTo>
                    <a:pt x="441" y="528"/>
                  </a:lnTo>
                  <a:lnTo>
                    <a:pt x="440" y="528"/>
                  </a:lnTo>
                  <a:lnTo>
                    <a:pt x="439" y="527"/>
                  </a:lnTo>
                  <a:lnTo>
                    <a:pt x="438" y="526"/>
                  </a:lnTo>
                  <a:lnTo>
                    <a:pt x="437" y="524"/>
                  </a:lnTo>
                  <a:lnTo>
                    <a:pt x="435" y="523"/>
                  </a:lnTo>
                  <a:lnTo>
                    <a:pt x="434" y="522"/>
                  </a:lnTo>
                  <a:lnTo>
                    <a:pt x="432" y="521"/>
                  </a:lnTo>
                  <a:lnTo>
                    <a:pt x="431" y="519"/>
                  </a:lnTo>
                  <a:lnTo>
                    <a:pt x="430" y="517"/>
                  </a:lnTo>
                  <a:lnTo>
                    <a:pt x="429" y="515"/>
                  </a:lnTo>
                  <a:lnTo>
                    <a:pt x="427" y="513"/>
                  </a:lnTo>
                  <a:lnTo>
                    <a:pt x="426" y="511"/>
                  </a:lnTo>
                  <a:lnTo>
                    <a:pt x="425" y="509"/>
                  </a:lnTo>
                  <a:lnTo>
                    <a:pt x="423" y="508"/>
                  </a:lnTo>
                  <a:lnTo>
                    <a:pt x="422" y="505"/>
                  </a:lnTo>
                  <a:lnTo>
                    <a:pt x="420" y="504"/>
                  </a:lnTo>
                  <a:lnTo>
                    <a:pt x="419" y="501"/>
                  </a:lnTo>
                  <a:lnTo>
                    <a:pt x="418" y="500"/>
                  </a:lnTo>
                  <a:lnTo>
                    <a:pt x="417" y="497"/>
                  </a:lnTo>
                  <a:lnTo>
                    <a:pt x="416" y="496"/>
                  </a:lnTo>
                  <a:lnTo>
                    <a:pt x="415" y="493"/>
                  </a:lnTo>
                  <a:lnTo>
                    <a:pt x="413" y="492"/>
                  </a:lnTo>
                  <a:lnTo>
                    <a:pt x="412" y="489"/>
                  </a:lnTo>
                  <a:lnTo>
                    <a:pt x="411" y="488"/>
                  </a:lnTo>
                  <a:lnTo>
                    <a:pt x="410" y="486"/>
                  </a:lnTo>
                  <a:lnTo>
                    <a:pt x="409" y="484"/>
                  </a:lnTo>
                  <a:lnTo>
                    <a:pt x="408" y="483"/>
                  </a:lnTo>
                  <a:lnTo>
                    <a:pt x="406" y="482"/>
                  </a:lnTo>
                  <a:lnTo>
                    <a:pt x="406" y="480"/>
                  </a:lnTo>
                  <a:lnTo>
                    <a:pt x="405" y="479"/>
                  </a:lnTo>
                  <a:lnTo>
                    <a:pt x="404" y="478"/>
                  </a:lnTo>
                  <a:lnTo>
                    <a:pt x="438" y="478"/>
                  </a:lnTo>
                  <a:lnTo>
                    <a:pt x="438" y="476"/>
                  </a:lnTo>
                  <a:lnTo>
                    <a:pt x="437" y="475"/>
                  </a:lnTo>
                  <a:lnTo>
                    <a:pt x="435" y="474"/>
                  </a:lnTo>
                  <a:lnTo>
                    <a:pt x="435" y="473"/>
                  </a:lnTo>
                  <a:lnTo>
                    <a:pt x="434" y="471"/>
                  </a:lnTo>
                  <a:lnTo>
                    <a:pt x="433" y="470"/>
                  </a:lnTo>
                  <a:lnTo>
                    <a:pt x="433" y="469"/>
                  </a:lnTo>
                  <a:lnTo>
                    <a:pt x="432" y="467"/>
                  </a:lnTo>
                  <a:lnTo>
                    <a:pt x="431" y="466"/>
                  </a:lnTo>
                  <a:lnTo>
                    <a:pt x="431" y="465"/>
                  </a:lnTo>
                  <a:lnTo>
                    <a:pt x="430" y="463"/>
                  </a:lnTo>
                  <a:lnTo>
                    <a:pt x="430" y="462"/>
                  </a:lnTo>
                  <a:lnTo>
                    <a:pt x="429" y="461"/>
                  </a:lnTo>
                  <a:lnTo>
                    <a:pt x="427" y="460"/>
                  </a:lnTo>
                  <a:lnTo>
                    <a:pt x="427" y="458"/>
                  </a:lnTo>
                  <a:lnTo>
                    <a:pt x="426" y="457"/>
                  </a:lnTo>
                  <a:lnTo>
                    <a:pt x="426" y="456"/>
                  </a:lnTo>
                  <a:lnTo>
                    <a:pt x="425" y="454"/>
                  </a:lnTo>
                  <a:lnTo>
                    <a:pt x="425" y="453"/>
                  </a:lnTo>
                  <a:lnTo>
                    <a:pt x="424" y="452"/>
                  </a:lnTo>
                  <a:lnTo>
                    <a:pt x="424" y="450"/>
                  </a:lnTo>
                  <a:lnTo>
                    <a:pt x="424" y="449"/>
                  </a:lnTo>
                  <a:lnTo>
                    <a:pt x="423" y="448"/>
                  </a:lnTo>
                  <a:lnTo>
                    <a:pt x="423" y="447"/>
                  </a:lnTo>
                  <a:lnTo>
                    <a:pt x="423" y="445"/>
                  </a:lnTo>
                  <a:lnTo>
                    <a:pt x="422" y="444"/>
                  </a:lnTo>
                  <a:lnTo>
                    <a:pt x="422" y="443"/>
                  </a:lnTo>
                  <a:lnTo>
                    <a:pt x="422" y="441"/>
                  </a:lnTo>
                  <a:lnTo>
                    <a:pt x="422" y="440"/>
                  </a:lnTo>
                  <a:lnTo>
                    <a:pt x="422" y="439"/>
                  </a:lnTo>
                  <a:lnTo>
                    <a:pt x="422" y="438"/>
                  </a:lnTo>
                  <a:lnTo>
                    <a:pt x="423" y="438"/>
                  </a:lnTo>
                  <a:lnTo>
                    <a:pt x="424" y="438"/>
                  </a:lnTo>
                  <a:lnTo>
                    <a:pt x="425" y="438"/>
                  </a:lnTo>
                  <a:lnTo>
                    <a:pt x="426" y="436"/>
                  </a:lnTo>
                  <a:lnTo>
                    <a:pt x="427" y="436"/>
                  </a:lnTo>
                  <a:lnTo>
                    <a:pt x="429" y="436"/>
                  </a:lnTo>
                  <a:lnTo>
                    <a:pt x="429" y="435"/>
                  </a:lnTo>
                  <a:lnTo>
                    <a:pt x="430" y="435"/>
                  </a:lnTo>
                  <a:lnTo>
                    <a:pt x="431" y="435"/>
                  </a:lnTo>
                  <a:lnTo>
                    <a:pt x="431" y="434"/>
                  </a:lnTo>
                  <a:lnTo>
                    <a:pt x="432" y="434"/>
                  </a:lnTo>
                  <a:lnTo>
                    <a:pt x="432" y="432"/>
                  </a:lnTo>
                  <a:lnTo>
                    <a:pt x="433" y="432"/>
                  </a:lnTo>
                  <a:lnTo>
                    <a:pt x="434" y="431"/>
                  </a:lnTo>
                  <a:lnTo>
                    <a:pt x="435" y="430"/>
                  </a:lnTo>
                  <a:lnTo>
                    <a:pt x="435" y="428"/>
                  </a:lnTo>
                  <a:lnTo>
                    <a:pt x="437" y="428"/>
                  </a:lnTo>
                  <a:lnTo>
                    <a:pt x="437" y="427"/>
                  </a:lnTo>
                  <a:lnTo>
                    <a:pt x="438" y="427"/>
                  </a:lnTo>
                  <a:lnTo>
                    <a:pt x="438" y="426"/>
                  </a:lnTo>
                  <a:lnTo>
                    <a:pt x="438" y="425"/>
                  </a:lnTo>
                  <a:lnTo>
                    <a:pt x="437" y="423"/>
                  </a:lnTo>
                  <a:lnTo>
                    <a:pt x="435" y="422"/>
                  </a:lnTo>
                  <a:lnTo>
                    <a:pt x="435" y="421"/>
                  </a:lnTo>
                  <a:lnTo>
                    <a:pt x="434" y="419"/>
                  </a:lnTo>
                  <a:lnTo>
                    <a:pt x="433" y="418"/>
                  </a:lnTo>
                  <a:lnTo>
                    <a:pt x="432" y="417"/>
                  </a:lnTo>
                  <a:lnTo>
                    <a:pt x="431" y="415"/>
                  </a:lnTo>
                  <a:lnTo>
                    <a:pt x="431" y="414"/>
                  </a:lnTo>
                  <a:lnTo>
                    <a:pt x="430" y="413"/>
                  </a:lnTo>
                  <a:lnTo>
                    <a:pt x="429" y="412"/>
                  </a:lnTo>
                  <a:lnTo>
                    <a:pt x="427" y="410"/>
                  </a:lnTo>
                  <a:lnTo>
                    <a:pt x="426" y="409"/>
                  </a:lnTo>
                  <a:lnTo>
                    <a:pt x="425" y="406"/>
                  </a:lnTo>
                  <a:lnTo>
                    <a:pt x="424" y="405"/>
                  </a:lnTo>
                  <a:lnTo>
                    <a:pt x="423" y="404"/>
                  </a:lnTo>
                  <a:lnTo>
                    <a:pt x="422" y="402"/>
                  </a:lnTo>
                  <a:lnTo>
                    <a:pt x="420" y="401"/>
                  </a:lnTo>
                  <a:lnTo>
                    <a:pt x="419" y="400"/>
                  </a:lnTo>
                  <a:lnTo>
                    <a:pt x="418" y="399"/>
                  </a:lnTo>
                  <a:lnTo>
                    <a:pt x="417" y="399"/>
                  </a:lnTo>
                  <a:lnTo>
                    <a:pt x="416" y="397"/>
                  </a:lnTo>
                  <a:lnTo>
                    <a:pt x="415" y="396"/>
                  </a:lnTo>
                  <a:lnTo>
                    <a:pt x="413" y="395"/>
                  </a:lnTo>
                  <a:lnTo>
                    <a:pt x="412" y="395"/>
                  </a:lnTo>
                  <a:lnTo>
                    <a:pt x="411" y="393"/>
                  </a:lnTo>
                  <a:lnTo>
                    <a:pt x="410" y="393"/>
                  </a:lnTo>
                  <a:lnTo>
                    <a:pt x="409" y="392"/>
                  </a:lnTo>
                  <a:lnTo>
                    <a:pt x="408" y="392"/>
                  </a:lnTo>
                  <a:lnTo>
                    <a:pt x="406" y="392"/>
                  </a:lnTo>
                  <a:lnTo>
                    <a:pt x="405" y="391"/>
                  </a:lnTo>
                  <a:lnTo>
                    <a:pt x="404" y="391"/>
                  </a:lnTo>
                  <a:lnTo>
                    <a:pt x="404" y="390"/>
                  </a:lnTo>
                  <a:lnTo>
                    <a:pt x="404" y="388"/>
                  </a:lnTo>
                  <a:lnTo>
                    <a:pt x="404" y="387"/>
                  </a:lnTo>
                  <a:lnTo>
                    <a:pt x="404" y="386"/>
                  </a:lnTo>
                  <a:lnTo>
                    <a:pt x="404" y="384"/>
                  </a:lnTo>
                  <a:lnTo>
                    <a:pt x="404" y="383"/>
                  </a:lnTo>
                  <a:lnTo>
                    <a:pt x="403" y="382"/>
                  </a:lnTo>
                  <a:lnTo>
                    <a:pt x="403" y="380"/>
                  </a:lnTo>
                  <a:lnTo>
                    <a:pt x="403" y="379"/>
                  </a:lnTo>
                  <a:lnTo>
                    <a:pt x="403" y="378"/>
                  </a:lnTo>
                  <a:lnTo>
                    <a:pt x="403" y="377"/>
                  </a:lnTo>
                  <a:lnTo>
                    <a:pt x="403" y="375"/>
                  </a:lnTo>
                  <a:lnTo>
                    <a:pt x="402" y="374"/>
                  </a:lnTo>
                  <a:lnTo>
                    <a:pt x="402" y="373"/>
                  </a:lnTo>
                  <a:lnTo>
                    <a:pt x="402" y="371"/>
                  </a:lnTo>
                  <a:lnTo>
                    <a:pt x="402" y="370"/>
                  </a:lnTo>
                  <a:lnTo>
                    <a:pt x="402" y="369"/>
                  </a:lnTo>
                  <a:lnTo>
                    <a:pt x="402" y="367"/>
                  </a:lnTo>
                  <a:lnTo>
                    <a:pt x="401" y="366"/>
                  </a:lnTo>
                  <a:lnTo>
                    <a:pt x="401" y="365"/>
                  </a:lnTo>
                  <a:lnTo>
                    <a:pt x="401" y="364"/>
                  </a:lnTo>
                  <a:lnTo>
                    <a:pt x="401" y="362"/>
                  </a:lnTo>
                  <a:lnTo>
                    <a:pt x="401" y="361"/>
                  </a:lnTo>
                  <a:lnTo>
                    <a:pt x="401" y="360"/>
                  </a:lnTo>
                  <a:lnTo>
                    <a:pt x="399" y="358"/>
                  </a:lnTo>
                  <a:lnTo>
                    <a:pt x="399" y="357"/>
                  </a:lnTo>
                  <a:lnTo>
                    <a:pt x="399" y="356"/>
                  </a:lnTo>
                  <a:lnTo>
                    <a:pt x="398" y="356"/>
                  </a:lnTo>
                  <a:lnTo>
                    <a:pt x="398" y="354"/>
                  </a:lnTo>
                  <a:lnTo>
                    <a:pt x="397" y="353"/>
                  </a:lnTo>
                  <a:lnTo>
                    <a:pt x="396" y="352"/>
                  </a:lnTo>
                  <a:lnTo>
                    <a:pt x="396" y="351"/>
                  </a:lnTo>
                  <a:lnTo>
                    <a:pt x="395" y="349"/>
                  </a:lnTo>
                  <a:lnTo>
                    <a:pt x="394" y="349"/>
                  </a:lnTo>
                  <a:lnTo>
                    <a:pt x="394" y="348"/>
                  </a:lnTo>
                  <a:lnTo>
                    <a:pt x="392" y="347"/>
                  </a:lnTo>
                  <a:lnTo>
                    <a:pt x="392" y="345"/>
                  </a:lnTo>
                  <a:lnTo>
                    <a:pt x="391" y="344"/>
                  </a:lnTo>
                  <a:lnTo>
                    <a:pt x="390" y="343"/>
                  </a:lnTo>
                  <a:lnTo>
                    <a:pt x="390" y="341"/>
                  </a:lnTo>
                  <a:lnTo>
                    <a:pt x="389" y="340"/>
                  </a:lnTo>
                  <a:lnTo>
                    <a:pt x="389" y="339"/>
                  </a:lnTo>
                  <a:lnTo>
                    <a:pt x="388" y="339"/>
                  </a:lnTo>
                  <a:lnTo>
                    <a:pt x="387" y="338"/>
                  </a:lnTo>
                  <a:lnTo>
                    <a:pt x="387" y="336"/>
                  </a:lnTo>
                  <a:lnTo>
                    <a:pt x="385" y="335"/>
                  </a:lnTo>
                  <a:lnTo>
                    <a:pt x="385" y="334"/>
                  </a:lnTo>
                  <a:lnTo>
                    <a:pt x="384" y="332"/>
                  </a:lnTo>
                  <a:lnTo>
                    <a:pt x="384" y="331"/>
                  </a:lnTo>
                  <a:lnTo>
                    <a:pt x="384" y="330"/>
                  </a:lnTo>
                  <a:lnTo>
                    <a:pt x="383" y="329"/>
                  </a:lnTo>
                  <a:lnTo>
                    <a:pt x="383" y="327"/>
                  </a:lnTo>
                  <a:lnTo>
                    <a:pt x="383" y="326"/>
                  </a:lnTo>
                  <a:lnTo>
                    <a:pt x="383" y="325"/>
                  </a:lnTo>
                  <a:lnTo>
                    <a:pt x="383" y="323"/>
                  </a:lnTo>
                  <a:lnTo>
                    <a:pt x="384" y="323"/>
                  </a:lnTo>
                  <a:lnTo>
                    <a:pt x="385" y="323"/>
                  </a:lnTo>
                  <a:lnTo>
                    <a:pt x="387" y="323"/>
                  </a:lnTo>
                  <a:lnTo>
                    <a:pt x="388" y="323"/>
                  </a:lnTo>
                  <a:lnTo>
                    <a:pt x="389" y="325"/>
                  </a:lnTo>
                  <a:lnTo>
                    <a:pt x="390" y="325"/>
                  </a:lnTo>
                  <a:lnTo>
                    <a:pt x="391" y="325"/>
                  </a:lnTo>
                  <a:lnTo>
                    <a:pt x="391" y="326"/>
                  </a:lnTo>
                  <a:lnTo>
                    <a:pt x="392" y="326"/>
                  </a:lnTo>
                  <a:lnTo>
                    <a:pt x="394" y="327"/>
                  </a:lnTo>
                  <a:lnTo>
                    <a:pt x="395" y="327"/>
                  </a:lnTo>
                  <a:lnTo>
                    <a:pt x="396" y="327"/>
                  </a:lnTo>
                  <a:lnTo>
                    <a:pt x="397" y="329"/>
                  </a:lnTo>
                  <a:lnTo>
                    <a:pt x="398" y="330"/>
                  </a:lnTo>
                  <a:lnTo>
                    <a:pt x="399" y="331"/>
                  </a:lnTo>
                  <a:lnTo>
                    <a:pt x="401" y="331"/>
                  </a:lnTo>
                  <a:lnTo>
                    <a:pt x="402" y="332"/>
                  </a:lnTo>
                  <a:lnTo>
                    <a:pt x="403" y="332"/>
                  </a:lnTo>
                  <a:lnTo>
                    <a:pt x="404" y="334"/>
                  </a:lnTo>
                  <a:lnTo>
                    <a:pt x="405" y="335"/>
                  </a:lnTo>
                  <a:lnTo>
                    <a:pt x="406" y="335"/>
                  </a:lnTo>
                  <a:lnTo>
                    <a:pt x="408" y="336"/>
                  </a:lnTo>
                  <a:lnTo>
                    <a:pt x="409" y="336"/>
                  </a:lnTo>
                  <a:lnTo>
                    <a:pt x="410" y="338"/>
                  </a:lnTo>
                  <a:lnTo>
                    <a:pt x="411" y="339"/>
                  </a:lnTo>
                  <a:lnTo>
                    <a:pt x="412" y="339"/>
                  </a:lnTo>
                  <a:lnTo>
                    <a:pt x="413" y="340"/>
                  </a:lnTo>
                  <a:lnTo>
                    <a:pt x="422" y="329"/>
                  </a:lnTo>
                  <a:lnTo>
                    <a:pt x="447" y="329"/>
                  </a:lnTo>
                  <a:lnTo>
                    <a:pt x="449" y="326"/>
                  </a:lnTo>
                  <a:lnTo>
                    <a:pt x="452" y="323"/>
                  </a:lnTo>
                  <a:lnTo>
                    <a:pt x="453" y="321"/>
                  </a:lnTo>
                  <a:lnTo>
                    <a:pt x="455" y="318"/>
                  </a:lnTo>
                  <a:lnTo>
                    <a:pt x="458" y="316"/>
                  </a:lnTo>
                  <a:lnTo>
                    <a:pt x="460" y="312"/>
                  </a:lnTo>
                  <a:lnTo>
                    <a:pt x="462" y="309"/>
                  </a:lnTo>
                  <a:lnTo>
                    <a:pt x="466" y="306"/>
                  </a:lnTo>
                  <a:lnTo>
                    <a:pt x="468" y="304"/>
                  </a:lnTo>
                  <a:lnTo>
                    <a:pt x="470" y="301"/>
                  </a:lnTo>
                  <a:lnTo>
                    <a:pt x="473" y="299"/>
                  </a:lnTo>
                  <a:lnTo>
                    <a:pt x="475" y="296"/>
                  </a:lnTo>
                  <a:lnTo>
                    <a:pt x="477" y="293"/>
                  </a:lnTo>
                  <a:lnTo>
                    <a:pt x="480" y="291"/>
                  </a:lnTo>
                  <a:lnTo>
                    <a:pt x="483" y="288"/>
                  </a:lnTo>
                  <a:lnTo>
                    <a:pt x="486" y="286"/>
                  </a:lnTo>
                  <a:lnTo>
                    <a:pt x="488" y="283"/>
                  </a:lnTo>
                  <a:lnTo>
                    <a:pt x="490" y="280"/>
                  </a:lnTo>
                  <a:lnTo>
                    <a:pt x="492" y="278"/>
                  </a:lnTo>
                  <a:lnTo>
                    <a:pt x="495" y="277"/>
                  </a:lnTo>
                  <a:lnTo>
                    <a:pt x="497" y="274"/>
                  </a:lnTo>
                  <a:lnTo>
                    <a:pt x="499" y="271"/>
                  </a:lnTo>
                  <a:lnTo>
                    <a:pt x="502" y="269"/>
                  </a:lnTo>
                  <a:lnTo>
                    <a:pt x="504" y="266"/>
                  </a:lnTo>
                  <a:lnTo>
                    <a:pt x="506" y="264"/>
                  </a:lnTo>
                  <a:lnTo>
                    <a:pt x="509" y="261"/>
                  </a:lnTo>
                  <a:lnTo>
                    <a:pt x="511" y="260"/>
                  </a:lnTo>
                  <a:lnTo>
                    <a:pt x="513" y="257"/>
                  </a:lnTo>
                  <a:lnTo>
                    <a:pt x="515" y="255"/>
                  </a:lnTo>
                  <a:lnTo>
                    <a:pt x="517" y="252"/>
                  </a:lnTo>
                  <a:lnTo>
                    <a:pt x="518" y="251"/>
                  </a:lnTo>
                  <a:lnTo>
                    <a:pt x="520" y="248"/>
                  </a:lnTo>
                  <a:lnTo>
                    <a:pt x="524" y="248"/>
                  </a:lnTo>
                  <a:lnTo>
                    <a:pt x="529" y="248"/>
                  </a:lnTo>
                  <a:lnTo>
                    <a:pt x="532" y="247"/>
                  </a:lnTo>
                  <a:lnTo>
                    <a:pt x="537" y="245"/>
                  </a:lnTo>
                  <a:lnTo>
                    <a:pt x="540" y="245"/>
                  </a:lnTo>
                  <a:lnTo>
                    <a:pt x="544" y="244"/>
                  </a:lnTo>
                  <a:lnTo>
                    <a:pt x="547" y="242"/>
                  </a:lnTo>
                  <a:lnTo>
                    <a:pt x="549" y="240"/>
                  </a:lnTo>
                  <a:lnTo>
                    <a:pt x="553" y="239"/>
                  </a:lnTo>
                  <a:lnTo>
                    <a:pt x="556" y="236"/>
                  </a:lnTo>
                  <a:lnTo>
                    <a:pt x="559" y="235"/>
                  </a:lnTo>
                  <a:lnTo>
                    <a:pt x="562" y="232"/>
                  </a:lnTo>
                  <a:lnTo>
                    <a:pt x="565" y="230"/>
                  </a:lnTo>
                  <a:lnTo>
                    <a:pt x="567" y="227"/>
                  </a:lnTo>
                  <a:lnTo>
                    <a:pt x="570" y="225"/>
                  </a:lnTo>
                  <a:lnTo>
                    <a:pt x="573" y="222"/>
                  </a:lnTo>
                  <a:lnTo>
                    <a:pt x="575" y="220"/>
                  </a:lnTo>
                  <a:lnTo>
                    <a:pt x="577" y="217"/>
                  </a:lnTo>
                  <a:lnTo>
                    <a:pt x="581" y="214"/>
                  </a:lnTo>
                  <a:lnTo>
                    <a:pt x="583" y="210"/>
                  </a:lnTo>
                  <a:lnTo>
                    <a:pt x="586" y="208"/>
                  </a:lnTo>
                  <a:lnTo>
                    <a:pt x="588" y="205"/>
                  </a:lnTo>
                  <a:lnTo>
                    <a:pt x="591" y="203"/>
                  </a:lnTo>
                  <a:lnTo>
                    <a:pt x="594" y="200"/>
                  </a:lnTo>
                  <a:lnTo>
                    <a:pt x="596" y="197"/>
                  </a:lnTo>
                  <a:lnTo>
                    <a:pt x="600" y="194"/>
                  </a:lnTo>
                  <a:lnTo>
                    <a:pt x="602" y="191"/>
                  </a:lnTo>
                  <a:lnTo>
                    <a:pt x="605" y="188"/>
                  </a:lnTo>
                  <a:lnTo>
                    <a:pt x="609" y="186"/>
                  </a:lnTo>
                  <a:lnTo>
                    <a:pt x="612" y="184"/>
                  </a:lnTo>
                  <a:lnTo>
                    <a:pt x="616" y="182"/>
                  </a:lnTo>
                  <a:lnTo>
                    <a:pt x="619" y="179"/>
                  </a:lnTo>
                  <a:lnTo>
                    <a:pt x="709" y="144"/>
                  </a:lnTo>
                  <a:lnTo>
                    <a:pt x="713" y="142"/>
                  </a:lnTo>
                  <a:lnTo>
                    <a:pt x="717" y="139"/>
                  </a:lnTo>
                  <a:lnTo>
                    <a:pt x="722" y="135"/>
                  </a:lnTo>
                  <a:lnTo>
                    <a:pt x="726" y="133"/>
                  </a:lnTo>
                  <a:lnTo>
                    <a:pt x="730" y="129"/>
                  </a:lnTo>
                  <a:lnTo>
                    <a:pt x="734" y="125"/>
                  </a:lnTo>
                  <a:lnTo>
                    <a:pt x="739" y="121"/>
                  </a:lnTo>
                  <a:lnTo>
                    <a:pt x="743" y="117"/>
                  </a:lnTo>
                  <a:lnTo>
                    <a:pt x="747" y="113"/>
                  </a:lnTo>
                  <a:lnTo>
                    <a:pt x="751" y="109"/>
                  </a:lnTo>
                  <a:lnTo>
                    <a:pt x="755" y="105"/>
                  </a:lnTo>
                  <a:lnTo>
                    <a:pt x="759" y="100"/>
                  </a:lnTo>
                  <a:lnTo>
                    <a:pt x="764" y="96"/>
                  </a:lnTo>
                  <a:lnTo>
                    <a:pt x="767" y="92"/>
                  </a:lnTo>
                  <a:lnTo>
                    <a:pt x="772" y="87"/>
                  </a:lnTo>
                  <a:lnTo>
                    <a:pt x="775" y="83"/>
                  </a:lnTo>
                  <a:lnTo>
                    <a:pt x="780" y="79"/>
                  </a:lnTo>
                  <a:lnTo>
                    <a:pt x="784" y="74"/>
                  </a:lnTo>
                  <a:lnTo>
                    <a:pt x="788" y="70"/>
                  </a:lnTo>
                  <a:lnTo>
                    <a:pt x="793" y="66"/>
                  </a:lnTo>
                  <a:lnTo>
                    <a:pt x="796" y="62"/>
                  </a:lnTo>
                  <a:lnTo>
                    <a:pt x="801" y="59"/>
                  </a:lnTo>
                  <a:lnTo>
                    <a:pt x="805" y="55"/>
                  </a:lnTo>
                  <a:lnTo>
                    <a:pt x="810" y="51"/>
                  </a:lnTo>
                  <a:lnTo>
                    <a:pt x="814" y="48"/>
                  </a:lnTo>
                  <a:lnTo>
                    <a:pt x="818" y="44"/>
                  </a:lnTo>
                  <a:lnTo>
                    <a:pt x="823" y="42"/>
                  </a:lnTo>
                  <a:lnTo>
                    <a:pt x="827" y="39"/>
                  </a:lnTo>
                  <a:lnTo>
                    <a:pt x="832" y="37"/>
                  </a:lnTo>
                  <a:lnTo>
                    <a:pt x="837" y="34"/>
                  </a:lnTo>
                  <a:lnTo>
                    <a:pt x="841" y="31"/>
                  </a:lnTo>
                  <a:lnTo>
                    <a:pt x="846" y="30"/>
                  </a:lnTo>
                  <a:lnTo>
                    <a:pt x="847" y="30"/>
                  </a:lnTo>
                  <a:lnTo>
                    <a:pt x="850" y="29"/>
                  </a:lnTo>
                  <a:lnTo>
                    <a:pt x="851" y="29"/>
                  </a:lnTo>
                  <a:lnTo>
                    <a:pt x="853" y="29"/>
                  </a:lnTo>
                  <a:lnTo>
                    <a:pt x="854" y="29"/>
                  </a:lnTo>
                  <a:lnTo>
                    <a:pt x="857" y="29"/>
                  </a:lnTo>
                  <a:lnTo>
                    <a:pt x="858" y="29"/>
                  </a:lnTo>
                  <a:lnTo>
                    <a:pt x="860" y="30"/>
                  </a:lnTo>
                  <a:lnTo>
                    <a:pt x="861" y="30"/>
                  </a:lnTo>
                  <a:lnTo>
                    <a:pt x="864" y="30"/>
                  </a:lnTo>
                  <a:lnTo>
                    <a:pt x="865" y="31"/>
                  </a:lnTo>
                  <a:lnTo>
                    <a:pt x="867" y="31"/>
                  </a:lnTo>
                  <a:lnTo>
                    <a:pt x="868" y="31"/>
                  </a:lnTo>
                  <a:lnTo>
                    <a:pt x="871" y="33"/>
                  </a:lnTo>
                  <a:lnTo>
                    <a:pt x="872" y="33"/>
                  </a:lnTo>
                  <a:lnTo>
                    <a:pt x="874" y="34"/>
                  </a:lnTo>
                  <a:lnTo>
                    <a:pt x="875" y="34"/>
                  </a:lnTo>
                  <a:lnTo>
                    <a:pt x="878" y="35"/>
                  </a:lnTo>
                  <a:lnTo>
                    <a:pt x="880" y="35"/>
                  </a:lnTo>
                  <a:lnTo>
                    <a:pt x="881" y="37"/>
                  </a:lnTo>
                  <a:lnTo>
                    <a:pt x="883" y="37"/>
                  </a:lnTo>
                  <a:lnTo>
                    <a:pt x="884" y="38"/>
                  </a:lnTo>
                  <a:lnTo>
                    <a:pt x="887" y="38"/>
                  </a:lnTo>
                  <a:lnTo>
                    <a:pt x="888" y="39"/>
                  </a:lnTo>
                  <a:lnTo>
                    <a:pt x="890" y="39"/>
                  </a:lnTo>
                  <a:lnTo>
                    <a:pt x="891" y="40"/>
                  </a:lnTo>
                  <a:lnTo>
                    <a:pt x="894" y="40"/>
                  </a:lnTo>
                  <a:lnTo>
                    <a:pt x="895" y="40"/>
                  </a:lnTo>
                  <a:lnTo>
                    <a:pt x="897" y="42"/>
                  </a:lnTo>
                  <a:lnTo>
                    <a:pt x="898" y="42"/>
                  </a:lnTo>
                  <a:lnTo>
                    <a:pt x="900" y="42"/>
                  </a:lnTo>
                  <a:lnTo>
                    <a:pt x="902" y="42"/>
                  </a:lnTo>
                  <a:lnTo>
                    <a:pt x="903" y="39"/>
                  </a:lnTo>
                  <a:lnTo>
                    <a:pt x="905" y="38"/>
                  </a:lnTo>
                  <a:lnTo>
                    <a:pt x="908" y="35"/>
                  </a:lnTo>
                  <a:lnTo>
                    <a:pt x="910" y="33"/>
                  </a:lnTo>
                  <a:lnTo>
                    <a:pt x="914" y="31"/>
                  </a:lnTo>
                  <a:lnTo>
                    <a:pt x="916" y="29"/>
                  </a:lnTo>
                  <a:lnTo>
                    <a:pt x="919" y="27"/>
                  </a:lnTo>
                  <a:lnTo>
                    <a:pt x="923" y="26"/>
                  </a:lnTo>
                  <a:lnTo>
                    <a:pt x="926" y="24"/>
                  </a:lnTo>
                  <a:lnTo>
                    <a:pt x="930" y="22"/>
                  </a:lnTo>
                  <a:lnTo>
                    <a:pt x="933" y="21"/>
                  </a:lnTo>
                  <a:lnTo>
                    <a:pt x="938" y="20"/>
                  </a:lnTo>
                  <a:lnTo>
                    <a:pt x="941" y="18"/>
                  </a:lnTo>
                  <a:lnTo>
                    <a:pt x="946" y="17"/>
                  </a:lnTo>
                  <a:lnTo>
                    <a:pt x="950" y="16"/>
                  </a:lnTo>
                  <a:lnTo>
                    <a:pt x="954" y="14"/>
                  </a:lnTo>
                  <a:lnTo>
                    <a:pt x="958" y="13"/>
                  </a:lnTo>
                  <a:lnTo>
                    <a:pt x="962" y="12"/>
                  </a:lnTo>
                  <a:lnTo>
                    <a:pt x="966" y="12"/>
                  </a:lnTo>
                  <a:lnTo>
                    <a:pt x="971" y="11"/>
                  </a:lnTo>
                  <a:lnTo>
                    <a:pt x="974" y="11"/>
                  </a:lnTo>
                  <a:lnTo>
                    <a:pt x="978" y="9"/>
                  </a:lnTo>
                  <a:lnTo>
                    <a:pt x="982" y="9"/>
                  </a:lnTo>
                  <a:lnTo>
                    <a:pt x="986" y="9"/>
                  </a:lnTo>
                  <a:lnTo>
                    <a:pt x="989" y="9"/>
                  </a:lnTo>
                  <a:lnTo>
                    <a:pt x="993" y="9"/>
                  </a:lnTo>
                  <a:lnTo>
                    <a:pt x="996" y="9"/>
                  </a:lnTo>
                  <a:lnTo>
                    <a:pt x="998" y="9"/>
                  </a:lnTo>
                  <a:lnTo>
                    <a:pt x="1002" y="11"/>
                  </a:lnTo>
                  <a:lnTo>
                    <a:pt x="1004" y="11"/>
                  </a:lnTo>
                  <a:lnTo>
                    <a:pt x="1007" y="12"/>
                  </a:lnTo>
                  <a:lnTo>
                    <a:pt x="1009" y="13"/>
                  </a:lnTo>
                  <a:lnTo>
                    <a:pt x="1017" y="1"/>
                  </a:lnTo>
                  <a:lnTo>
                    <a:pt x="1022" y="1"/>
                  </a:lnTo>
                  <a:lnTo>
                    <a:pt x="1025" y="1"/>
                  </a:lnTo>
                  <a:lnTo>
                    <a:pt x="1030" y="1"/>
                  </a:lnTo>
                  <a:lnTo>
                    <a:pt x="1033" y="1"/>
                  </a:lnTo>
                  <a:lnTo>
                    <a:pt x="1038" y="1"/>
                  </a:lnTo>
                  <a:lnTo>
                    <a:pt x="1042" y="1"/>
                  </a:lnTo>
                  <a:lnTo>
                    <a:pt x="1046" y="1"/>
                  </a:lnTo>
                  <a:lnTo>
                    <a:pt x="1050" y="1"/>
                  </a:lnTo>
                  <a:lnTo>
                    <a:pt x="1053" y="0"/>
                  </a:lnTo>
                  <a:lnTo>
                    <a:pt x="1058" y="0"/>
                  </a:lnTo>
                  <a:lnTo>
                    <a:pt x="1061" y="0"/>
                  </a:lnTo>
                  <a:lnTo>
                    <a:pt x="1066" y="0"/>
                  </a:lnTo>
                  <a:lnTo>
                    <a:pt x="1069" y="0"/>
                  </a:lnTo>
                  <a:lnTo>
                    <a:pt x="1073" y="1"/>
                  </a:lnTo>
                  <a:lnTo>
                    <a:pt x="1078" y="1"/>
                  </a:lnTo>
                  <a:lnTo>
                    <a:pt x="1081" y="1"/>
                  </a:lnTo>
                  <a:lnTo>
                    <a:pt x="1086" y="1"/>
                  </a:lnTo>
                  <a:lnTo>
                    <a:pt x="1089" y="1"/>
                  </a:lnTo>
                  <a:lnTo>
                    <a:pt x="1093" y="3"/>
                  </a:lnTo>
                  <a:lnTo>
                    <a:pt x="1097" y="3"/>
                  </a:lnTo>
                  <a:lnTo>
                    <a:pt x="1101" y="4"/>
                  </a:lnTo>
                  <a:lnTo>
                    <a:pt x="1104" y="4"/>
                  </a:lnTo>
                  <a:lnTo>
                    <a:pt x="1109" y="5"/>
                  </a:lnTo>
                  <a:lnTo>
                    <a:pt x="1112" y="7"/>
                  </a:lnTo>
                  <a:lnTo>
                    <a:pt x="1116" y="7"/>
                  </a:lnTo>
                  <a:lnTo>
                    <a:pt x="1119" y="8"/>
                  </a:lnTo>
                  <a:lnTo>
                    <a:pt x="1124" y="9"/>
                  </a:lnTo>
                  <a:lnTo>
                    <a:pt x="1128" y="11"/>
                  </a:lnTo>
                  <a:lnTo>
                    <a:pt x="1131" y="13"/>
                  </a:lnTo>
                  <a:lnTo>
                    <a:pt x="1135" y="14"/>
                  </a:lnTo>
                  <a:lnTo>
                    <a:pt x="1138" y="17"/>
                  </a:lnTo>
                  <a:lnTo>
                    <a:pt x="1143" y="18"/>
                  </a:lnTo>
                  <a:lnTo>
                    <a:pt x="1144" y="20"/>
                  </a:lnTo>
                  <a:lnTo>
                    <a:pt x="1145" y="21"/>
                  </a:lnTo>
                  <a:lnTo>
                    <a:pt x="1147" y="22"/>
                  </a:lnTo>
                  <a:lnTo>
                    <a:pt x="1149" y="25"/>
                  </a:lnTo>
                  <a:lnTo>
                    <a:pt x="1151" y="26"/>
                  </a:lnTo>
                  <a:lnTo>
                    <a:pt x="1152" y="29"/>
                  </a:lnTo>
                  <a:lnTo>
                    <a:pt x="1154" y="31"/>
                  </a:lnTo>
                  <a:lnTo>
                    <a:pt x="1156" y="34"/>
                  </a:lnTo>
                  <a:lnTo>
                    <a:pt x="1158" y="37"/>
                  </a:lnTo>
                  <a:lnTo>
                    <a:pt x="1159" y="39"/>
                  </a:lnTo>
                  <a:lnTo>
                    <a:pt x="1161" y="42"/>
                  </a:lnTo>
                  <a:lnTo>
                    <a:pt x="1162" y="44"/>
                  </a:lnTo>
                  <a:lnTo>
                    <a:pt x="1165" y="47"/>
                  </a:lnTo>
                  <a:lnTo>
                    <a:pt x="1166" y="50"/>
                  </a:lnTo>
                  <a:lnTo>
                    <a:pt x="1168" y="52"/>
                  </a:lnTo>
                  <a:lnTo>
                    <a:pt x="1169" y="55"/>
                  </a:lnTo>
                  <a:lnTo>
                    <a:pt x="1171" y="59"/>
                  </a:lnTo>
                  <a:lnTo>
                    <a:pt x="1172" y="61"/>
                  </a:lnTo>
                  <a:lnTo>
                    <a:pt x="1173" y="64"/>
                  </a:lnTo>
                  <a:lnTo>
                    <a:pt x="1175" y="66"/>
                  </a:lnTo>
                  <a:lnTo>
                    <a:pt x="1176" y="69"/>
                  </a:lnTo>
                  <a:lnTo>
                    <a:pt x="1176" y="72"/>
                  </a:lnTo>
                  <a:lnTo>
                    <a:pt x="1178" y="74"/>
                  </a:lnTo>
                  <a:lnTo>
                    <a:pt x="1179" y="75"/>
                  </a:lnTo>
                  <a:lnTo>
                    <a:pt x="1180" y="78"/>
                  </a:lnTo>
                  <a:lnTo>
                    <a:pt x="1180" y="79"/>
                  </a:lnTo>
                  <a:lnTo>
                    <a:pt x="1181" y="82"/>
                  </a:lnTo>
                  <a:lnTo>
                    <a:pt x="1181" y="83"/>
                  </a:lnTo>
                  <a:lnTo>
                    <a:pt x="1181" y="85"/>
                  </a:lnTo>
                  <a:lnTo>
                    <a:pt x="1181" y="86"/>
                  </a:lnTo>
                  <a:lnTo>
                    <a:pt x="1181" y="87"/>
                  </a:lnTo>
                  <a:close/>
                </a:path>
              </a:pathLst>
            </a:custGeom>
            <a:solidFill>
              <a:srgbClr val="9933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36" name="Google Shape;136;p32"/>
            <p:cNvSpPr/>
            <p:nvPr/>
          </p:nvSpPr>
          <p:spPr>
            <a:xfrm>
              <a:off x="4074" y="2304"/>
              <a:ext cx="1279" cy="1524"/>
            </a:xfrm>
            <a:custGeom>
              <a:rect b="b" l="l" r="r" t="t"/>
              <a:pathLst>
                <a:path extrusionOk="0" h="3049" w="2558">
                  <a:moveTo>
                    <a:pt x="1181" y="87"/>
                  </a:moveTo>
                  <a:lnTo>
                    <a:pt x="1182" y="86"/>
                  </a:lnTo>
                  <a:lnTo>
                    <a:pt x="1185" y="86"/>
                  </a:lnTo>
                  <a:lnTo>
                    <a:pt x="1187" y="85"/>
                  </a:lnTo>
                  <a:lnTo>
                    <a:pt x="1190" y="83"/>
                  </a:lnTo>
                  <a:lnTo>
                    <a:pt x="1193" y="83"/>
                  </a:lnTo>
                  <a:lnTo>
                    <a:pt x="1196" y="82"/>
                  </a:lnTo>
                  <a:lnTo>
                    <a:pt x="1199" y="82"/>
                  </a:lnTo>
                  <a:lnTo>
                    <a:pt x="1202" y="81"/>
                  </a:lnTo>
                  <a:lnTo>
                    <a:pt x="1206" y="81"/>
                  </a:lnTo>
                  <a:lnTo>
                    <a:pt x="1209" y="79"/>
                  </a:lnTo>
                  <a:lnTo>
                    <a:pt x="1213" y="79"/>
                  </a:lnTo>
                  <a:lnTo>
                    <a:pt x="1216" y="79"/>
                  </a:lnTo>
                  <a:lnTo>
                    <a:pt x="1219" y="78"/>
                  </a:lnTo>
                  <a:lnTo>
                    <a:pt x="1223" y="78"/>
                  </a:lnTo>
                  <a:lnTo>
                    <a:pt x="1226" y="78"/>
                  </a:lnTo>
                  <a:lnTo>
                    <a:pt x="1230" y="78"/>
                  </a:lnTo>
                  <a:lnTo>
                    <a:pt x="1233" y="78"/>
                  </a:lnTo>
                  <a:lnTo>
                    <a:pt x="1237" y="78"/>
                  </a:lnTo>
                  <a:lnTo>
                    <a:pt x="1240" y="78"/>
                  </a:lnTo>
                  <a:lnTo>
                    <a:pt x="1244" y="78"/>
                  </a:lnTo>
                  <a:lnTo>
                    <a:pt x="1247" y="78"/>
                  </a:lnTo>
                  <a:lnTo>
                    <a:pt x="1251" y="78"/>
                  </a:lnTo>
                  <a:lnTo>
                    <a:pt x="1254" y="78"/>
                  </a:lnTo>
                  <a:lnTo>
                    <a:pt x="1258" y="78"/>
                  </a:lnTo>
                  <a:lnTo>
                    <a:pt x="1261" y="79"/>
                  </a:lnTo>
                  <a:lnTo>
                    <a:pt x="1264" y="79"/>
                  </a:lnTo>
                  <a:lnTo>
                    <a:pt x="1267" y="79"/>
                  </a:lnTo>
                  <a:lnTo>
                    <a:pt x="1270" y="79"/>
                  </a:lnTo>
                  <a:lnTo>
                    <a:pt x="1272" y="81"/>
                  </a:lnTo>
                  <a:lnTo>
                    <a:pt x="1274" y="81"/>
                  </a:lnTo>
                  <a:lnTo>
                    <a:pt x="1276" y="81"/>
                  </a:lnTo>
                  <a:lnTo>
                    <a:pt x="1279" y="82"/>
                  </a:lnTo>
                  <a:lnTo>
                    <a:pt x="1280" y="82"/>
                  </a:lnTo>
                  <a:lnTo>
                    <a:pt x="1281" y="82"/>
                  </a:lnTo>
                  <a:lnTo>
                    <a:pt x="1282" y="82"/>
                  </a:lnTo>
                  <a:lnTo>
                    <a:pt x="1282" y="83"/>
                  </a:lnTo>
                  <a:lnTo>
                    <a:pt x="1283" y="83"/>
                  </a:lnTo>
                  <a:lnTo>
                    <a:pt x="1285" y="83"/>
                  </a:lnTo>
                  <a:lnTo>
                    <a:pt x="1286" y="85"/>
                  </a:lnTo>
                  <a:lnTo>
                    <a:pt x="1287" y="85"/>
                  </a:lnTo>
                  <a:lnTo>
                    <a:pt x="1288" y="86"/>
                  </a:lnTo>
                  <a:lnTo>
                    <a:pt x="1289" y="86"/>
                  </a:lnTo>
                  <a:lnTo>
                    <a:pt x="1289" y="87"/>
                  </a:lnTo>
                  <a:lnTo>
                    <a:pt x="1290" y="87"/>
                  </a:lnTo>
                  <a:lnTo>
                    <a:pt x="1292" y="88"/>
                  </a:lnTo>
                  <a:lnTo>
                    <a:pt x="1293" y="88"/>
                  </a:lnTo>
                  <a:lnTo>
                    <a:pt x="1294" y="90"/>
                  </a:lnTo>
                  <a:lnTo>
                    <a:pt x="1295" y="91"/>
                  </a:lnTo>
                  <a:lnTo>
                    <a:pt x="1296" y="91"/>
                  </a:lnTo>
                  <a:lnTo>
                    <a:pt x="1296" y="92"/>
                  </a:lnTo>
                  <a:lnTo>
                    <a:pt x="1297" y="94"/>
                  </a:lnTo>
                  <a:lnTo>
                    <a:pt x="1299" y="94"/>
                  </a:lnTo>
                  <a:lnTo>
                    <a:pt x="1299" y="95"/>
                  </a:lnTo>
                  <a:lnTo>
                    <a:pt x="1300" y="96"/>
                  </a:lnTo>
                  <a:lnTo>
                    <a:pt x="1300" y="98"/>
                  </a:lnTo>
                  <a:lnTo>
                    <a:pt x="1301" y="98"/>
                  </a:lnTo>
                  <a:lnTo>
                    <a:pt x="1301" y="99"/>
                  </a:lnTo>
                  <a:lnTo>
                    <a:pt x="1301" y="110"/>
                  </a:lnTo>
                  <a:lnTo>
                    <a:pt x="1292" y="122"/>
                  </a:lnTo>
                  <a:lnTo>
                    <a:pt x="1294" y="122"/>
                  </a:lnTo>
                  <a:lnTo>
                    <a:pt x="1295" y="123"/>
                  </a:lnTo>
                  <a:lnTo>
                    <a:pt x="1297" y="125"/>
                  </a:lnTo>
                  <a:lnTo>
                    <a:pt x="1299" y="126"/>
                  </a:lnTo>
                  <a:lnTo>
                    <a:pt x="1301" y="126"/>
                  </a:lnTo>
                  <a:lnTo>
                    <a:pt x="1302" y="127"/>
                  </a:lnTo>
                  <a:lnTo>
                    <a:pt x="1303" y="127"/>
                  </a:lnTo>
                  <a:lnTo>
                    <a:pt x="1306" y="129"/>
                  </a:lnTo>
                  <a:lnTo>
                    <a:pt x="1308" y="129"/>
                  </a:lnTo>
                  <a:lnTo>
                    <a:pt x="1309" y="130"/>
                  </a:lnTo>
                  <a:lnTo>
                    <a:pt x="1311" y="130"/>
                  </a:lnTo>
                  <a:lnTo>
                    <a:pt x="1313" y="131"/>
                  </a:lnTo>
                  <a:lnTo>
                    <a:pt x="1315" y="131"/>
                  </a:lnTo>
                  <a:lnTo>
                    <a:pt x="1316" y="131"/>
                  </a:lnTo>
                  <a:lnTo>
                    <a:pt x="1318" y="133"/>
                  </a:lnTo>
                  <a:lnTo>
                    <a:pt x="1320" y="133"/>
                  </a:lnTo>
                  <a:lnTo>
                    <a:pt x="1322" y="133"/>
                  </a:lnTo>
                  <a:lnTo>
                    <a:pt x="1323" y="134"/>
                  </a:lnTo>
                  <a:lnTo>
                    <a:pt x="1325" y="134"/>
                  </a:lnTo>
                  <a:lnTo>
                    <a:pt x="1328" y="134"/>
                  </a:lnTo>
                  <a:lnTo>
                    <a:pt x="1329" y="134"/>
                  </a:lnTo>
                  <a:lnTo>
                    <a:pt x="1331" y="135"/>
                  </a:lnTo>
                  <a:lnTo>
                    <a:pt x="1332" y="135"/>
                  </a:lnTo>
                  <a:lnTo>
                    <a:pt x="1335" y="135"/>
                  </a:lnTo>
                  <a:lnTo>
                    <a:pt x="1336" y="136"/>
                  </a:lnTo>
                  <a:lnTo>
                    <a:pt x="1338" y="136"/>
                  </a:lnTo>
                  <a:lnTo>
                    <a:pt x="1339" y="136"/>
                  </a:lnTo>
                  <a:lnTo>
                    <a:pt x="1342" y="138"/>
                  </a:lnTo>
                  <a:lnTo>
                    <a:pt x="1343" y="138"/>
                  </a:lnTo>
                  <a:lnTo>
                    <a:pt x="1345" y="138"/>
                  </a:lnTo>
                  <a:lnTo>
                    <a:pt x="1346" y="139"/>
                  </a:lnTo>
                  <a:lnTo>
                    <a:pt x="1347" y="139"/>
                  </a:lnTo>
                  <a:lnTo>
                    <a:pt x="1350" y="140"/>
                  </a:lnTo>
                  <a:lnTo>
                    <a:pt x="1351" y="140"/>
                  </a:lnTo>
                  <a:lnTo>
                    <a:pt x="1352" y="142"/>
                  </a:lnTo>
                  <a:lnTo>
                    <a:pt x="1354" y="143"/>
                  </a:lnTo>
                  <a:lnTo>
                    <a:pt x="1356" y="144"/>
                  </a:lnTo>
                  <a:lnTo>
                    <a:pt x="1357" y="146"/>
                  </a:lnTo>
                  <a:lnTo>
                    <a:pt x="1359" y="148"/>
                  </a:lnTo>
                  <a:lnTo>
                    <a:pt x="1360" y="149"/>
                  </a:lnTo>
                  <a:lnTo>
                    <a:pt x="1361" y="152"/>
                  </a:lnTo>
                  <a:lnTo>
                    <a:pt x="1363" y="153"/>
                  </a:lnTo>
                  <a:lnTo>
                    <a:pt x="1365" y="156"/>
                  </a:lnTo>
                  <a:lnTo>
                    <a:pt x="1366" y="159"/>
                  </a:lnTo>
                  <a:lnTo>
                    <a:pt x="1367" y="161"/>
                  </a:lnTo>
                  <a:lnTo>
                    <a:pt x="1368" y="162"/>
                  </a:lnTo>
                  <a:lnTo>
                    <a:pt x="1370" y="165"/>
                  </a:lnTo>
                  <a:lnTo>
                    <a:pt x="1372" y="168"/>
                  </a:lnTo>
                  <a:lnTo>
                    <a:pt x="1373" y="170"/>
                  </a:lnTo>
                  <a:lnTo>
                    <a:pt x="1374" y="173"/>
                  </a:lnTo>
                  <a:lnTo>
                    <a:pt x="1375" y="175"/>
                  </a:lnTo>
                  <a:lnTo>
                    <a:pt x="1378" y="177"/>
                  </a:lnTo>
                  <a:lnTo>
                    <a:pt x="1379" y="179"/>
                  </a:lnTo>
                  <a:lnTo>
                    <a:pt x="1380" y="182"/>
                  </a:lnTo>
                  <a:lnTo>
                    <a:pt x="1381" y="184"/>
                  </a:lnTo>
                  <a:lnTo>
                    <a:pt x="1382" y="186"/>
                  </a:lnTo>
                  <a:lnTo>
                    <a:pt x="1385" y="188"/>
                  </a:lnTo>
                  <a:lnTo>
                    <a:pt x="1386" y="190"/>
                  </a:lnTo>
                  <a:lnTo>
                    <a:pt x="1387" y="191"/>
                  </a:lnTo>
                  <a:lnTo>
                    <a:pt x="1389" y="192"/>
                  </a:lnTo>
                  <a:lnTo>
                    <a:pt x="1390" y="194"/>
                  </a:lnTo>
                  <a:lnTo>
                    <a:pt x="1392" y="195"/>
                  </a:lnTo>
                  <a:lnTo>
                    <a:pt x="1394" y="196"/>
                  </a:lnTo>
                  <a:lnTo>
                    <a:pt x="1395" y="196"/>
                  </a:lnTo>
                  <a:lnTo>
                    <a:pt x="1396" y="197"/>
                  </a:lnTo>
                  <a:lnTo>
                    <a:pt x="1399" y="197"/>
                  </a:lnTo>
                  <a:lnTo>
                    <a:pt x="1401" y="199"/>
                  </a:lnTo>
                  <a:lnTo>
                    <a:pt x="1403" y="199"/>
                  </a:lnTo>
                  <a:lnTo>
                    <a:pt x="1406" y="200"/>
                  </a:lnTo>
                  <a:lnTo>
                    <a:pt x="1409" y="200"/>
                  </a:lnTo>
                  <a:lnTo>
                    <a:pt x="1411" y="201"/>
                  </a:lnTo>
                  <a:lnTo>
                    <a:pt x="1415" y="203"/>
                  </a:lnTo>
                  <a:lnTo>
                    <a:pt x="1418" y="203"/>
                  </a:lnTo>
                  <a:lnTo>
                    <a:pt x="1421" y="204"/>
                  </a:lnTo>
                  <a:lnTo>
                    <a:pt x="1424" y="205"/>
                  </a:lnTo>
                  <a:lnTo>
                    <a:pt x="1428" y="207"/>
                  </a:lnTo>
                  <a:lnTo>
                    <a:pt x="1431" y="208"/>
                  </a:lnTo>
                  <a:lnTo>
                    <a:pt x="1435" y="209"/>
                  </a:lnTo>
                  <a:lnTo>
                    <a:pt x="1437" y="210"/>
                  </a:lnTo>
                  <a:lnTo>
                    <a:pt x="1441" y="212"/>
                  </a:lnTo>
                  <a:lnTo>
                    <a:pt x="1444" y="214"/>
                  </a:lnTo>
                  <a:lnTo>
                    <a:pt x="1446" y="216"/>
                  </a:lnTo>
                  <a:lnTo>
                    <a:pt x="1450" y="217"/>
                  </a:lnTo>
                  <a:lnTo>
                    <a:pt x="1452" y="220"/>
                  </a:lnTo>
                  <a:lnTo>
                    <a:pt x="1454" y="222"/>
                  </a:lnTo>
                  <a:lnTo>
                    <a:pt x="1457" y="223"/>
                  </a:lnTo>
                  <a:lnTo>
                    <a:pt x="1459" y="226"/>
                  </a:lnTo>
                  <a:lnTo>
                    <a:pt x="1460" y="229"/>
                  </a:lnTo>
                  <a:lnTo>
                    <a:pt x="1463" y="231"/>
                  </a:lnTo>
                  <a:lnTo>
                    <a:pt x="1464" y="234"/>
                  </a:lnTo>
                  <a:lnTo>
                    <a:pt x="1465" y="236"/>
                  </a:lnTo>
                  <a:lnTo>
                    <a:pt x="1465" y="240"/>
                  </a:lnTo>
                  <a:lnTo>
                    <a:pt x="1465" y="243"/>
                  </a:lnTo>
                  <a:lnTo>
                    <a:pt x="1465" y="247"/>
                  </a:lnTo>
                  <a:lnTo>
                    <a:pt x="1465" y="251"/>
                  </a:lnTo>
                  <a:lnTo>
                    <a:pt x="1464" y="253"/>
                  </a:lnTo>
                  <a:lnTo>
                    <a:pt x="1464" y="251"/>
                  </a:lnTo>
                  <a:lnTo>
                    <a:pt x="1464" y="248"/>
                  </a:lnTo>
                  <a:lnTo>
                    <a:pt x="1463" y="245"/>
                  </a:lnTo>
                  <a:lnTo>
                    <a:pt x="1461" y="243"/>
                  </a:lnTo>
                  <a:lnTo>
                    <a:pt x="1460" y="240"/>
                  </a:lnTo>
                  <a:lnTo>
                    <a:pt x="1459" y="238"/>
                  </a:lnTo>
                  <a:lnTo>
                    <a:pt x="1458" y="235"/>
                  </a:lnTo>
                  <a:lnTo>
                    <a:pt x="1456" y="232"/>
                  </a:lnTo>
                  <a:lnTo>
                    <a:pt x="1454" y="231"/>
                  </a:lnTo>
                  <a:lnTo>
                    <a:pt x="1452" y="230"/>
                  </a:lnTo>
                  <a:lnTo>
                    <a:pt x="1450" y="227"/>
                  </a:lnTo>
                  <a:lnTo>
                    <a:pt x="1447" y="226"/>
                  </a:lnTo>
                  <a:lnTo>
                    <a:pt x="1445" y="225"/>
                  </a:lnTo>
                  <a:lnTo>
                    <a:pt x="1443" y="223"/>
                  </a:lnTo>
                  <a:lnTo>
                    <a:pt x="1441" y="222"/>
                  </a:lnTo>
                  <a:lnTo>
                    <a:pt x="1437" y="221"/>
                  </a:lnTo>
                  <a:lnTo>
                    <a:pt x="1435" y="220"/>
                  </a:lnTo>
                  <a:lnTo>
                    <a:pt x="1432" y="220"/>
                  </a:lnTo>
                  <a:lnTo>
                    <a:pt x="1429" y="218"/>
                  </a:lnTo>
                  <a:lnTo>
                    <a:pt x="1427" y="217"/>
                  </a:lnTo>
                  <a:lnTo>
                    <a:pt x="1423" y="217"/>
                  </a:lnTo>
                  <a:lnTo>
                    <a:pt x="1421" y="216"/>
                  </a:lnTo>
                  <a:lnTo>
                    <a:pt x="1417" y="216"/>
                  </a:lnTo>
                  <a:lnTo>
                    <a:pt x="1415" y="216"/>
                  </a:lnTo>
                  <a:lnTo>
                    <a:pt x="1413" y="214"/>
                  </a:lnTo>
                  <a:lnTo>
                    <a:pt x="1409" y="214"/>
                  </a:lnTo>
                  <a:lnTo>
                    <a:pt x="1407" y="214"/>
                  </a:lnTo>
                  <a:lnTo>
                    <a:pt x="1404" y="214"/>
                  </a:lnTo>
                  <a:lnTo>
                    <a:pt x="1402" y="214"/>
                  </a:lnTo>
                  <a:lnTo>
                    <a:pt x="1400" y="214"/>
                  </a:lnTo>
                  <a:lnTo>
                    <a:pt x="1397" y="214"/>
                  </a:lnTo>
                  <a:lnTo>
                    <a:pt x="1395" y="214"/>
                  </a:lnTo>
                  <a:lnTo>
                    <a:pt x="1387" y="225"/>
                  </a:lnTo>
                  <a:lnTo>
                    <a:pt x="1389" y="229"/>
                  </a:lnTo>
                  <a:lnTo>
                    <a:pt x="1393" y="232"/>
                  </a:lnTo>
                  <a:lnTo>
                    <a:pt x="1395" y="235"/>
                  </a:lnTo>
                  <a:lnTo>
                    <a:pt x="1399" y="239"/>
                  </a:lnTo>
                  <a:lnTo>
                    <a:pt x="1401" y="242"/>
                  </a:lnTo>
                  <a:lnTo>
                    <a:pt x="1404" y="244"/>
                  </a:lnTo>
                  <a:lnTo>
                    <a:pt x="1407" y="248"/>
                  </a:lnTo>
                  <a:lnTo>
                    <a:pt x="1410" y="251"/>
                  </a:lnTo>
                  <a:lnTo>
                    <a:pt x="1413" y="253"/>
                  </a:lnTo>
                  <a:lnTo>
                    <a:pt x="1416" y="256"/>
                  </a:lnTo>
                  <a:lnTo>
                    <a:pt x="1418" y="258"/>
                  </a:lnTo>
                  <a:lnTo>
                    <a:pt x="1422" y="261"/>
                  </a:lnTo>
                  <a:lnTo>
                    <a:pt x="1424" y="264"/>
                  </a:lnTo>
                  <a:lnTo>
                    <a:pt x="1427" y="266"/>
                  </a:lnTo>
                  <a:lnTo>
                    <a:pt x="1430" y="269"/>
                  </a:lnTo>
                  <a:lnTo>
                    <a:pt x="1432" y="271"/>
                  </a:lnTo>
                  <a:lnTo>
                    <a:pt x="1435" y="274"/>
                  </a:lnTo>
                  <a:lnTo>
                    <a:pt x="1437" y="278"/>
                  </a:lnTo>
                  <a:lnTo>
                    <a:pt x="1439" y="280"/>
                  </a:lnTo>
                  <a:lnTo>
                    <a:pt x="1442" y="284"/>
                  </a:lnTo>
                  <a:lnTo>
                    <a:pt x="1443" y="287"/>
                  </a:lnTo>
                  <a:lnTo>
                    <a:pt x="1445" y="291"/>
                  </a:lnTo>
                  <a:lnTo>
                    <a:pt x="1447" y="295"/>
                  </a:lnTo>
                  <a:lnTo>
                    <a:pt x="1449" y="299"/>
                  </a:lnTo>
                  <a:lnTo>
                    <a:pt x="1450" y="303"/>
                  </a:lnTo>
                  <a:lnTo>
                    <a:pt x="1451" y="308"/>
                  </a:lnTo>
                  <a:lnTo>
                    <a:pt x="1452" y="312"/>
                  </a:lnTo>
                  <a:lnTo>
                    <a:pt x="1453" y="317"/>
                  </a:lnTo>
                  <a:lnTo>
                    <a:pt x="1454" y="322"/>
                  </a:lnTo>
                  <a:lnTo>
                    <a:pt x="1454" y="327"/>
                  </a:lnTo>
                  <a:lnTo>
                    <a:pt x="1454" y="334"/>
                  </a:lnTo>
                  <a:lnTo>
                    <a:pt x="1456" y="340"/>
                  </a:lnTo>
                  <a:lnTo>
                    <a:pt x="1454" y="338"/>
                  </a:lnTo>
                  <a:lnTo>
                    <a:pt x="1454" y="335"/>
                  </a:lnTo>
                  <a:lnTo>
                    <a:pt x="1454" y="332"/>
                  </a:lnTo>
                  <a:lnTo>
                    <a:pt x="1454" y="330"/>
                  </a:lnTo>
                  <a:lnTo>
                    <a:pt x="1453" y="327"/>
                  </a:lnTo>
                  <a:lnTo>
                    <a:pt x="1452" y="325"/>
                  </a:lnTo>
                  <a:lnTo>
                    <a:pt x="1452" y="322"/>
                  </a:lnTo>
                  <a:lnTo>
                    <a:pt x="1451" y="319"/>
                  </a:lnTo>
                  <a:lnTo>
                    <a:pt x="1450" y="317"/>
                  </a:lnTo>
                  <a:lnTo>
                    <a:pt x="1449" y="314"/>
                  </a:lnTo>
                  <a:lnTo>
                    <a:pt x="1447" y="310"/>
                  </a:lnTo>
                  <a:lnTo>
                    <a:pt x="1446" y="308"/>
                  </a:lnTo>
                  <a:lnTo>
                    <a:pt x="1445" y="305"/>
                  </a:lnTo>
                  <a:lnTo>
                    <a:pt x="1443" y="303"/>
                  </a:lnTo>
                  <a:lnTo>
                    <a:pt x="1442" y="300"/>
                  </a:lnTo>
                  <a:lnTo>
                    <a:pt x="1441" y="297"/>
                  </a:lnTo>
                  <a:lnTo>
                    <a:pt x="1438" y="295"/>
                  </a:lnTo>
                  <a:lnTo>
                    <a:pt x="1437" y="292"/>
                  </a:lnTo>
                  <a:lnTo>
                    <a:pt x="1435" y="290"/>
                  </a:lnTo>
                  <a:lnTo>
                    <a:pt x="1434" y="287"/>
                  </a:lnTo>
                  <a:lnTo>
                    <a:pt x="1431" y="284"/>
                  </a:lnTo>
                  <a:lnTo>
                    <a:pt x="1430" y="282"/>
                  </a:lnTo>
                  <a:lnTo>
                    <a:pt x="1428" y="280"/>
                  </a:lnTo>
                  <a:lnTo>
                    <a:pt x="1427" y="278"/>
                  </a:lnTo>
                  <a:lnTo>
                    <a:pt x="1424" y="277"/>
                  </a:lnTo>
                  <a:lnTo>
                    <a:pt x="1422" y="275"/>
                  </a:lnTo>
                  <a:lnTo>
                    <a:pt x="1421" y="274"/>
                  </a:lnTo>
                  <a:lnTo>
                    <a:pt x="1418" y="273"/>
                  </a:lnTo>
                  <a:lnTo>
                    <a:pt x="1417" y="273"/>
                  </a:lnTo>
                  <a:lnTo>
                    <a:pt x="1415" y="271"/>
                  </a:lnTo>
                  <a:lnTo>
                    <a:pt x="1414" y="271"/>
                  </a:lnTo>
                  <a:lnTo>
                    <a:pt x="1413" y="271"/>
                  </a:lnTo>
                  <a:lnTo>
                    <a:pt x="1414" y="273"/>
                  </a:lnTo>
                  <a:lnTo>
                    <a:pt x="1415" y="274"/>
                  </a:lnTo>
                  <a:lnTo>
                    <a:pt x="1416" y="277"/>
                  </a:lnTo>
                  <a:lnTo>
                    <a:pt x="1417" y="279"/>
                  </a:lnTo>
                  <a:lnTo>
                    <a:pt x="1418" y="282"/>
                  </a:lnTo>
                  <a:lnTo>
                    <a:pt x="1420" y="284"/>
                  </a:lnTo>
                  <a:lnTo>
                    <a:pt x="1421" y="287"/>
                  </a:lnTo>
                  <a:lnTo>
                    <a:pt x="1422" y="290"/>
                  </a:lnTo>
                  <a:lnTo>
                    <a:pt x="1422" y="292"/>
                  </a:lnTo>
                  <a:lnTo>
                    <a:pt x="1423" y="295"/>
                  </a:lnTo>
                  <a:lnTo>
                    <a:pt x="1424" y="297"/>
                  </a:lnTo>
                  <a:lnTo>
                    <a:pt x="1425" y="301"/>
                  </a:lnTo>
                  <a:lnTo>
                    <a:pt x="1427" y="304"/>
                  </a:lnTo>
                  <a:lnTo>
                    <a:pt x="1428" y="306"/>
                  </a:lnTo>
                  <a:lnTo>
                    <a:pt x="1429" y="310"/>
                  </a:lnTo>
                  <a:lnTo>
                    <a:pt x="1430" y="313"/>
                  </a:lnTo>
                  <a:lnTo>
                    <a:pt x="1431" y="317"/>
                  </a:lnTo>
                  <a:lnTo>
                    <a:pt x="1434" y="319"/>
                  </a:lnTo>
                  <a:lnTo>
                    <a:pt x="1435" y="322"/>
                  </a:lnTo>
                  <a:lnTo>
                    <a:pt x="1436" y="326"/>
                  </a:lnTo>
                  <a:lnTo>
                    <a:pt x="1437" y="329"/>
                  </a:lnTo>
                  <a:lnTo>
                    <a:pt x="1438" y="331"/>
                  </a:lnTo>
                  <a:lnTo>
                    <a:pt x="1439" y="334"/>
                  </a:lnTo>
                  <a:lnTo>
                    <a:pt x="1442" y="336"/>
                  </a:lnTo>
                  <a:lnTo>
                    <a:pt x="1443" y="339"/>
                  </a:lnTo>
                  <a:lnTo>
                    <a:pt x="1444" y="341"/>
                  </a:lnTo>
                  <a:lnTo>
                    <a:pt x="1446" y="343"/>
                  </a:lnTo>
                  <a:lnTo>
                    <a:pt x="1447" y="345"/>
                  </a:lnTo>
                  <a:lnTo>
                    <a:pt x="1450" y="347"/>
                  </a:lnTo>
                  <a:lnTo>
                    <a:pt x="1451" y="349"/>
                  </a:lnTo>
                  <a:lnTo>
                    <a:pt x="1453" y="351"/>
                  </a:lnTo>
                  <a:lnTo>
                    <a:pt x="1456" y="351"/>
                  </a:lnTo>
                  <a:lnTo>
                    <a:pt x="1457" y="352"/>
                  </a:lnTo>
                  <a:lnTo>
                    <a:pt x="1458" y="352"/>
                  </a:lnTo>
                  <a:lnTo>
                    <a:pt x="1460" y="353"/>
                  </a:lnTo>
                  <a:lnTo>
                    <a:pt x="1461" y="353"/>
                  </a:lnTo>
                  <a:lnTo>
                    <a:pt x="1463" y="354"/>
                  </a:lnTo>
                  <a:lnTo>
                    <a:pt x="1465" y="354"/>
                  </a:lnTo>
                  <a:lnTo>
                    <a:pt x="1466" y="356"/>
                  </a:lnTo>
                  <a:lnTo>
                    <a:pt x="1468" y="357"/>
                  </a:lnTo>
                  <a:lnTo>
                    <a:pt x="1470" y="357"/>
                  </a:lnTo>
                  <a:lnTo>
                    <a:pt x="1471" y="358"/>
                  </a:lnTo>
                  <a:lnTo>
                    <a:pt x="1473" y="360"/>
                  </a:lnTo>
                  <a:lnTo>
                    <a:pt x="1474" y="360"/>
                  </a:lnTo>
                  <a:lnTo>
                    <a:pt x="1475" y="361"/>
                  </a:lnTo>
                  <a:lnTo>
                    <a:pt x="1478" y="362"/>
                  </a:lnTo>
                  <a:lnTo>
                    <a:pt x="1479" y="364"/>
                  </a:lnTo>
                  <a:lnTo>
                    <a:pt x="1480" y="364"/>
                  </a:lnTo>
                  <a:lnTo>
                    <a:pt x="1481" y="365"/>
                  </a:lnTo>
                  <a:lnTo>
                    <a:pt x="1484" y="366"/>
                  </a:lnTo>
                  <a:lnTo>
                    <a:pt x="1485" y="367"/>
                  </a:lnTo>
                  <a:lnTo>
                    <a:pt x="1486" y="369"/>
                  </a:lnTo>
                  <a:lnTo>
                    <a:pt x="1487" y="370"/>
                  </a:lnTo>
                  <a:lnTo>
                    <a:pt x="1489" y="371"/>
                  </a:lnTo>
                  <a:lnTo>
                    <a:pt x="1491" y="373"/>
                  </a:lnTo>
                  <a:lnTo>
                    <a:pt x="1492" y="374"/>
                  </a:lnTo>
                  <a:lnTo>
                    <a:pt x="1493" y="375"/>
                  </a:lnTo>
                  <a:lnTo>
                    <a:pt x="1494" y="377"/>
                  </a:lnTo>
                  <a:lnTo>
                    <a:pt x="1496" y="378"/>
                  </a:lnTo>
                  <a:lnTo>
                    <a:pt x="1497" y="379"/>
                  </a:lnTo>
                  <a:lnTo>
                    <a:pt x="1499" y="380"/>
                  </a:lnTo>
                  <a:lnTo>
                    <a:pt x="1500" y="382"/>
                  </a:lnTo>
                  <a:lnTo>
                    <a:pt x="1501" y="384"/>
                  </a:lnTo>
                  <a:lnTo>
                    <a:pt x="1502" y="386"/>
                  </a:lnTo>
                  <a:lnTo>
                    <a:pt x="1501" y="384"/>
                  </a:lnTo>
                  <a:lnTo>
                    <a:pt x="1499" y="383"/>
                  </a:lnTo>
                  <a:lnTo>
                    <a:pt x="1497" y="382"/>
                  </a:lnTo>
                  <a:lnTo>
                    <a:pt x="1496" y="382"/>
                  </a:lnTo>
                  <a:lnTo>
                    <a:pt x="1494" y="380"/>
                  </a:lnTo>
                  <a:lnTo>
                    <a:pt x="1493" y="379"/>
                  </a:lnTo>
                  <a:lnTo>
                    <a:pt x="1491" y="378"/>
                  </a:lnTo>
                  <a:lnTo>
                    <a:pt x="1489" y="378"/>
                  </a:lnTo>
                  <a:lnTo>
                    <a:pt x="1488" y="377"/>
                  </a:lnTo>
                  <a:lnTo>
                    <a:pt x="1486" y="375"/>
                  </a:lnTo>
                  <a:lnTo>
                    <a:pt x="1485" y="374"/>
                  </a:lnTo>
                  <a:lnTo>
                    <a:pt x="1484" y="374"/>
                  </a:lnTo>
                  <a:lnTo>
                    <a:pt x="1481" y="373"/>
                  </a:lnTo>
                  <a:lnTo>
                    <a:pt x="1480" y="371"/>
                  </a:lnTo>
                  <a:lnTo>
                    <a:pt x="1478" y="371"/>
                  </a:lnTo>
                  <a:lnTo>
                    <a:pt x="1477" y="370"/>
                  </a:lnTo>
                  <a:lnTo>
                    <a:pt x="1475" y="369"/>
                  </a:lnTo>
                  <a:lnTo>
                    <a:pt x="1473" y="369"/>
                  </a:lnTo>
                  <a:lnTo>
                    <a:pt x="1472" y="367"/>
                  </a:lnTo>
                  <a:lnTo>
                    <a:pt x="1470" y="367"/>
                  </a:lnTo>
                  <a:lnTo>
                    <a:pt x="1468" y="366"/>
                  </a:lnTo>
                  <a:lnTo>
                    <a:pt x="1467" y="366"/>
                  </a:lnTo>
                  <a:lnTo>
                    <a:pt x="1465" y="365"/>
                  </a:lnTo>
                  <a:lnTo>
                    <a:pt x="1464" y="365"/>
                  </a:lnTo>
                  <a:lnTo>
                    <a:pt x="1463" y="365"/>
                  </a:lnTo>
                  <a:lnTo>
                    <a:pt x="1460" y="364"/>
                  </a:lnTo>
                  <a:lnTo>
                    <a:pt x="1459" y="364"/>
                  </a:lnTo>
                  <a:lnTo>
                    <a:pt x="1457" y="364"/>
                  </a:lnTo>
                  <a:lnTo>
                    <a:pt x="1456" y="364"/>
                  </a:lnTo>
                  <a:lnTo>
                    <a:pt x="1454" y="364"/>
                  </a:lnTo>
                  <a:lnTo>
                    <a:pt x="1452" y="364"/>
                  </a:lnTo>
                  <a:lnTo>
                    <a:pt x="1451" y="362"/>
                  </a:lnTo>
                  <a:lnTo>
                    <a:pt x="1472" y="391"/>
                  </a:lnTo>
                  <a:lnTo>
                    <a:pt x="1472" y="392"/>
                  </a:lnTo>
                  <a:lnTo>
                    <a:pt x="1472" y="393"/>
                  </a:lnTo>
                  <a:lnTo>
                    <a:pt x="1472" y="395"/>
                  </a:lnTo>
                  <a:lnTo>
                    <a:pt x="1472" y="396"/>
                  </a:lnTo>
                  <a:lnTo>
                    <a:pt x="1472" y="397"/>
                  </a:lnTo>
                  <a:lnTo>
                    <a:pt x="1472" y="399"/>
                  </a:lnTo>
                  <a:lnTo>
                    <a:pt x="1472" y="400"/>
                  </a:lnTo>
                  <a:lnTo>
                    <a:pt x="1472" y="401"/>
                  </a:lnTo>
                  <a:lnTo>
                    <a:pt x="1471" y="402"/>
                  </a:lnTo>
                  <a:lnTo>
                    <a:pt x="1471" y="404"/>
                  </a:lnTo>
                  <a:lnTo>
                    <a:pt x="1471" y="405"/>
                  </a:lnTo>
                  <a:lnTo>
                    <a:pt x="1471" y="406"/>
                  </a:lnTo>
                  <a:lnTo>
                    <a:pt x="1470" y="408"/>
                  </a:lnTo>
                  <a:lnTo>
                    <a:pt x="1470" y="409"/>
                  </a:lnTo>
                  <a:lnTo>
                    <a:pt x="1470" y="410"/>
                  </a:lnTo>
                  <a:lnTo>
                    <a:pt x="1470" y="412"/>
                  </a:lnTo>
                  <a:lnTo>
                    <a:pt x="1470" y="413"/>
                  </a:lnTo>
                  <a:lnTo>
                    <a:pt x="1468" y="413"/>
                  </a:lnTo>
                  <a:lnTo>
                    <a:pt x="1468" y="414"/>
                  </a:lnTo>
                  <a:lnTo>
                    <a:pt x="1468" y="415"/>
                  </a:lnTo>
                  <a:lnTo>
                    <a:pt x="1468" y="417"/>
                  </a:lnTo>
                  <a:lnTo>
                    <a:pt x="1468" y="418"/>
                  </a:lnTo>
                  <a:lnTo>
                    <a:pt x="1468" y="419"/>
                  </a:lnTo>
                  <a:lnTo>
                    <a:pt x="1468" y="421"/>
                  </a:lnTo>
                  <a:lnTo>
                    <a:pt x="1477" y="431"/>
                  </a:lnTo>
                  <a:lnTo>
                    <a:pt x="1477" y="443"/>
                  </a:lnTo>
                  <a:lnTo>
                    <a:pt x="1475" y="447"/>
                  </a:lnTo>
                  <a:lnTo>
                    <a:pt x="1474" y="450"/>
                  </a:lnTo>
                  <a:lnTo>
                    <a:pt x="1474" y="454"/>
                  </a:lnTo>
                  <a:lnTo>
                    <a:pt x="1473" y="458"/>
                  </a:lnTo>
                  <a:lnTo>
                    <a:pt x="1472" y="463"/>
                  </a:lnTo>
                  <a:lnTo>
                    <a:pt x="1471" y="467"/>
                  </a:lnTo>
                  <a:lnTo>
                    <a:pt x="1470" y="471"/>
                  </a:lnTo>
                  <a:lnTo>
                    <a:pt x="1468" y="476"/>
                  </a:lnTo>
                  <a:lnTo>
                    <a:pt x="1467" y="480"/>
                  </a:lnTo>
                  <a:lnTo>
                    <a:pt x="1466" y="486"/>
                  </a:lnTo>
                  <a:lnTo>
                    <a:pt x="1466" y="489"/>
                  </a:lnTo>
                  <a:lnTo>
                    <a:pt x="1465" y="495"/>
                  </a:lnTo>
                  <a:lnTo>
                    <a:pt x="1464" y="499"/>
                  </a:lnTo>
                  <a:lnTo>
                    <a:pt x="1463" y="504"/>
                  </a:lnTo>
                  <a:lnTo>
                    <a:pt x="1461" y="508"/>
                  </a:lnTo>
                  <a:lnTo>
                    <a:pt x="1460" y="513"/>
                  </a:lnTo>
                  <a:lnTo>
                    <a:pt x="1459" y="518"/>
                  </a:lnTo>
                  <a:lnTo>
                    <a:pt x="1458" y="522"/>
                  </a:lnTo>
                  <a:lnTo>
                    <a:pt x="1457" y="527"/>
                  </a:lnTo>
                  <a:lnTo>
                    <a:pt x="1456" y="531"/>
                  </a:lnTo>
                  <a:lnTo>
                    <a:pt x="1454" y="536"/>
                  </a:lnTo>
                  <a:lnTo>
                    <a:pt x="1453" y="541"/>
                  </a:lnTo>
                  <a:lnTo>
                    <a:pt x="1452" y="545"/>
                  </a:lnTo>
                  <a:lnTo>
                    <a:pt x="1452" y="550"/>
                  </a:lnTo>
                  <a:lnTo>
                    <a:pt x="1451" y="556"/>
                  </a:lnTo>
                  <a:lnTo>
                    <a:pt x="1450" y="560"/>
                  </a:lnTo>
                  <a:lnTo>
                    <a:pt x="1450" y="565"/>
                  </a:lnTo>
                  <a:lnTo>
                    <a:pt x="1449" y="569"/>
                  </a:lnTo>
                  <a:lnTo>
                    <a:pt x="1447" y="574"/>
                  </a:lnTo>
                  <a:lnTo>
                    <a:pt x="1447" y="578"/>
                  </a:lnTo>
                  <a:lnTo>
                    <a:pt x="1446" y="582"/>
                  </a:lnTo>
                  <a:lnTo>
                    <a:pt x="1446" y="587"/>
                  </a:lnTo>
                  <a:lnTo>
                    <a:pt x="1446" y="632"/>
                  </a:lnTo>
                  <a:lnTo>
                    <a:pt x="1438" y="644"/>
                  </a:lnTo>
                  <a:lnTo>
                    <a:pt x="1438" y="646"/>
                  </a:lnTo>
                  <a:lnTo>
                    <a:pt x="1438" y="649"/>
                  </a:lnTo>
                  <a:lnTo>
                    <a:pt x="1438" y="652"/>
                  </a:lnTo>
                  <a:lnTo>
                    <a:pt x="1438" y="654"/>
                  </a:lnTo>
                  <a:lnTo>
                    <a:pt x="1437" y="658"/>
                  </a:lnTo>
                  <a:lnTo>
                    <a:pt x="1437" y="661"/>
                  </a:lnTo>
                  <a:lnTo>
                    <a:pt x="1437" y="663"/>
                  </a:lnTo>
                  <a:lnTo>
                    <a:pt x="1437" y="666"/>
                  </a:lnTo>
                  <a:lnTo>
                    <a:pt x="1436" y="669"/>
                  </a:lnTo>
                  <a:lnTo>
                    <a:pt x="1436" y="672"/>
                  </a:lnTo>
                  <a:lnTo>
                    <a:pt x="1436" y="675"/>
                  </a:lnTo>
                  <a:lnTo>
                    <a:pt x="1435" y="678"/>
                  </a:lnTo>
                  <a:lnTo>
                    <a:pt x="1435" y="680"/>
                  </a:lnTo>
                  <a:lnTo>
                    <a:pt x="1435" y="684"/>
                  </a:lnTo>
                  <a:lnTo>
                    <a:pt x="1434" y="687"/>
                  </a:lnTo>
                  <a:lnTo>
                    <a:pt x="1434" y="689"/>
                  </a:lnTo>
                  <a:lnTo>
                    <a:pt x="1434" y="693"/>
                  </a:lnTo>
                  <a:lnTo>
                    <a:pt x="1432" y="696"/>
                  </a:lnTo>
                  <a:lnTo>
                    <a:pt x="1432" y="698"/>
                  </a:lnTo>
                  <a:lnTo>
                    <a:pt x="1432" y="701"/>
                  </a:lnTo>
                  <a:lnTo>
                    <a:pt x="1431" y="705"/>
                  </a:lnTo>
                  <a:lnTo>
                    <a:pt x="1431" y="707"/>
                  </a:lnTo>
                  <a:lnTo>
                    <a:pt x="1431" y="710"/>
                  </a:lnTo>
                  <a:lnTo>
                    <a:pt x="1431" y="713"/>
                  </a:lnTo>
                  <a:lnTo>
                    <a:pt x="1430" y="717"/>
                  </a:lnTo>
                  <a:lnTo>
                    <a:pt x="1430" y="719"/>
                  </a:lnTo>
                  <a:lnTo>
                    <a:pt x="1430" y="722"/>
                  </a:lnTo>
                  <a:lnTo>
                    <a:pt x="1430" y="724"/>
                  </a:lnTo>
                  <a:lnTo>
                    <a:pt x="1430" y="727"/>
                  </a:lnTo>
                  <a:lnTo>
                    <a:pt x="1429" y="730"/>
                  </a:lnTo>
                  <a:lnTo>
                    <a:pt x="1429" y="732"/>
                  </a:lnTo>
                  <a:lnTo>
                    <a:pt x="1429" y="735"/>
                  </a:lnTo>
                  <a:lnTo>
                    <a:pt x="1428" y="737"/>
                  </a:lnTo>
                  <a:lnTo>
                    <a:pt x="1427" y="739"/>
                  </a:lnTo>
                  <a:lnTo>
                    <a:pt x="1425" y="740"/>
                  </a:lnTo>
                  <a:lnTo>
                    <a:pt x="1424" y="742"/>
                  </a:lnTo>
                  <a:lnTo>
                    <a:pt x="1423" y="744"/>
                  </a:lnTo>
                  <a:lnTo>
                    <a:pt x="1422" y="746"/>
                  </a:lnTo>
                  <a:lnTo>
                    <a:pt x="1421" y="748"/>
                  </a:lnTo>
                  <a:lnTo>
                    <a:pt x="1420" y="750"/>
                  </a:lnTo>
                  <a:lnTo>
                    <a:pt x="1418" y="752"/>
                  </a:lnTo>
                  <a:lnTo>
                    <a:pt x="1417" y="754"/>
                  </a:lnTo>
                  <a:lnTo>
                    <a:pt x="1416" y="757"/>
                  </a:lnTo>
                  <a:lnTo>
                    <a:pt x="1415" y="758"/>
                  </a:lnTo>
                  <a:lnTo>
                    <a:pt x="1414" y="761"/>
                  </a:lnTo>
                  <a:lnTo>
                    <a:pt x="1413" y="763"/>
                  </a:lnTo>
                  <a:lnTo>
                    <a:pt x="1411" y="765"/>
                  </a:lnTo>
                  <a:lnTo>
                    <a:pt x="1410" y="767"/>
                  </a:lnTo>
                  <a:lnTo>
                    <a:pt x="1409" y="770"/>
                  </a:lnTo>
                  <a:lnTo>
                    <a:pt x="1408" y="771"/>
                  </a:lnTo>
                  <a:lnTo>
                    <a:pt x="1407" y="774"/>
                  </a:lnTo>
                  <a:lnTo>
                    <a:pt x="1406" y="775"/>
                  </a:lnTo>
                  <a:lnTo>
                    <a:pt x="1404" y="778"/>
                  </a:lnTo>
                  <a:lnTo>
                    <a:pt x="1403" y="780"/>
                  </a:lnTo>
                  <a:lnTo>
                    <a:pt x="1402" y="781"/>
                  </a:lnTo>
                  <a:lnTo>
                    <a:pt x="1401" y="784"/>
                  </a:lnTo>
                  <a:lnTo>
                    <a:pt x="1399" y="785"/>
                  </a:lnTo>
                  <a:lnTo>
                    <a:pt x="1397" y="788"/>
                  </a:lnTo>
                  <a:lnTo>
                    <a:pt x="1396" y="789"/>
                  </a:lnTo>
                  <a:lnTo>
                    <a:pt x="1395" y="792"/>
                  </a:lnTo>
                  <a:lnTo>
                    <a:pt x="1394" y="793"/>
                  </a:lnTo>
                  <a:lnTo>
                    <a:pt x="1393" y="796"/>
                  </a:lnTo>
                  <a:lnTo>
                    <a:pt x="1392" y="797"/>
                  </a:lnTo>
                  <a:lnTo>
                    <a:pt x="1390" y="798"/>
                  </a:lnTo>
                  <a:lnTo>
                    <a:pt x="1390" y="814"/>
                  </a:lnTo>
                  <a:lnTo>
                    <a:pt x="1390" y="828"/>
                  </a:lnTo>
                  <a:lnTo>
                    <a:pt x="1389" y="841"/>
                  </a:lnTo>
                  <a:lnTo>
                    <a:pt x="1387" y="854"/>
                  </a:lnTo>
                  <a:lnTo>
                    <a:pt x="1386" y="866"/>
                  </a:lnTo>
                  <a:lnTo>
                    <a:pt x="1384" y="877"/>
                  </a:lnTo>
                  <a:lnTo>
                    <a:pt x="1381" y="887"/>
                  </a:lnTo>
                  <a:lnTo>
                    <a:pt x="1378" y="897"/>
                  </a:lnTo>
                  <a:lnTo>
                    <a:pt x="1374" y="905"/>
                  </a:lnTo>
                  <a:lnTo>
                    <a:pt x="1371" y="912"/>
                  </a:lnTo>
                  <a:lnTo>
                    <a:pt x="1367" y="920"/>
                  </a:lnTo>
                  <a:lnTo>
                    <a:pt x="1364" y="927"/>
                  </a:lnTo>
                  <a:lnTo>
                    <a:pt x="1359" y="933"/>
                  </a:lnTo>
                  <a:lnTo>
                    <a:pt x="1356" y="938"/>
                  </a:lnTo>
                  <a:lnTo>
                    <a:pt x="1351" y="944"/>
                  </a:lnTo>
                  <a:lnTo>
                    <a:pt x="1347" y="948"/>
                  </a:lnTo>
                  <a:lnTo>
                    <a:pt x="1343" y="951"/>
                  </a:lnTo>
                  <a:lnTo>
                    <a:pt x="1339" y="955"/>
                  </a:lnTo>
                  <a:lnTo>
                    <a:pt x="1335" y="958"/>
                  </a:lnTo>
                  <a:lnTo>
                    <a:pt x="1331" y="960"/>
                  </a:lnTo>
                  <a:lnTo>
                    <a:pt x="1327" y="963"/>
                  </a:lnTo>
                  <a:lnTo>
                    <a:pt x="1323" y="964"/>
                  </a:lnTo>
                  <a:lnTo>
                    <a:pt x="1320" y="966"/>
                  </a:lnTo>
                  <a:lnTo>
                    <a:pt x="1316" y="967"/>
                  </a:lnTo>
                  <a:lnTo>
                    <a:pt x="1313" y="968"/>
                  </a:lnTo>
                  <a:lnTo>
                    <a:pt x="1310" y="970"/>
                  </a:lnTo>
                  <a:lnTo>
                    <a:pt x="1308" y="970"/>
                  </a:lnTo>
                  <a:lnTo>
                    <a:pt x="1306" y="970"/>
                  </a:lnTo>
                  <a:lnTo>
                    <a:pt x="1303" y="970"/>
                  </a:lnTo>
                  <a:lnTo>
                    <a:pt x="1302" y="971"/>
                  </a:lnTo>
                  <a:lnTo>
                    <a:pt x="1301" y="971"/>
                  </a:lnTo>
                  <a:lnTo>
                    <a:pt x="1301" y="970"/>
                  </a:lnTo>
                  <a:lnTo>
                    <a:pt x="1296" y="998"/>
                  </a:lnTo>
                  <a:lnTo>
                    <a:pt x="1310" y="1020"/>
                  </a:lnTo>
                  <a:lnTo>
                    <a:pt x="1310" y="1021"/>
                  </a:lnTo>
                  <a:lnTo>
                    <a:pt x="1311" y="1021"/>
                  </a:lnTo>
                  <a:lnTo>
                    <a:pt x="1313" y="1021"/>
                  </a:lnTo>
                  <a:lnTo>
                    <a:pt x="1314" y="1023"/>
                  </a:lnTo>
                  <a:lnTo>
                    <a:pt x="1315" y="1023"/>
                  </a:lnTo>
                  <a:lnTo>
                    <a:pt x="1316" y="1023"/>
                  </a:lnTo>
                  <a:lnTo>
                    <a:pt x="1317" y="1023"/>
                  </a:lnTo>
                  <a:lnTo>
                    <a:pt x="1318" y="1023"/>
                  </a:lnTo>
                  <a:lnTo>
                    <a:pt x="1320" y="1021"/>
                  </a:lnTo>
                  <a:lnTo>
                    <a:pt x="1321" y="1021"/>
                  </a:lnTo>
                  <a:lnTo>
                    <a:pt x="1322" y="1021"/>
                  </a:lnTo>
                  <a:lnTo>
                    <a:pt x="1323" y="1021"/>
                  </a:lnTo>
                  <a:lnTo>
                    <a:pt x="1324" y="1021"/>
                  </a:lnTo>
                  <a:lnTo>
                    <a:pt x="1325" y="1020"/>
                  </a:lnTo>
                  <a:lnTo>
                    <a:pt x="1327" y="1020"/>
                  </a:lnTo>
                  <a:lnTo>
                    <a:pt x="1328" y="1020"/>
                  </a:lnTo>
                  <a:lnTo>
                    <a:pt x="1329" y="1020"/>
                  </a:lnTo>
                  <a:lnTo>
                    <a:pt x="1330" y="1020"/>
                  </a:lnTo>
                  <a:lnTo>
                    <a:pt x="1331" y="1020"/>
                  </a:lnTo>
                  <a:lnTo>
                    <a:pt x="1332" y="1021"/>
                  </a:lnTo>
                  <a:lnTo>
                    <a:pt x="1333" y="1021"/>
                  </a:lnTo>
                  <a:lnTo>
                    <a:pt x="1335" y="1021"/>
                  </a:lnTo>
                  <a:lnTo>
                    <a:pt x="1335" y="1023"/>
                  </a:lnTo>
                  <a:lnTo>
                    <a:pt x="1336" y="1021"/>
                  </a:lnTo>
                  <a:lnTo>
                    <a:pt x="1337" y="1021"/>
                  </a:lnTo>
                  <a:lnTo>
                    <a:pt x="1338" y="1020"/>
                  </a:lnTo>
                  <a:lnTo>
                    <a:pt x="1339" y="1020"/>
                  </a:lnTo>
                  <a:lnTo>
                    <a:pt x="1340" y="1019"/>
                  </a:lnTo>
                  <a:lnTo>
                    <a:pt x="1342" y="1019"/>
                  </a:lnTo>
                  <a:lnTo>
                    <a:pt x="1343" y="1018"/>
                  </a:lnTo>
                  <a:lnTo>
                    <a:pt x="1344" y="1018"/>
                  </a:lnTo>
                  <a:lnTo>
                    <a:pt x="1345" y="1018"/>
                  </a:lnTo>
                  <a:lnTo>
                    <a:pt x="1346" y="1016"/>
                  </a:lnTo>
                  <a:lnTo>
                    <a:pt x="1347" y="1016"/>
                  </a:lnTo>
                  <a:lnTo>
                    <a:pt x="1349" y="1015"/>
                  </a:lnTo>
                  <a:lnTo>
                    <a:pt x="1350" y="1015"/>
                  </a:lnTo>
                  <a:lnTo>
                    <a:pt x="1351" y="1015"/>
                  </a:lnTo>
                  <a:lnTo>
                    <a:pt x="1352" y="1014"/>
                  </a:lnTo>
                  <a:lnTo>
                    <a:pt x="1354" y="1014"/>
                  </a:lnTo>
                  <a:lnTo>
                    <a:pt x="1356" y="1014"/>
                  </a:lnTo>
                  <a:lnTo>
                    <a:pt x="1357" y="1012"/>
                  </a:lnTo>
                  <a:lnTo>
                    <a:pt x="1358" y="1012"/>
                  </a:lnTo>
                  <a:lnTo>
                    <a:pt x="1359" y="1012"/>
                  </a:lnTo>
                  <a:lnTo>
                    <a:pt x="1360" y="1012"/>
                  </a:lnTo>
                  <a:lnTo>
                    <a:pt x="1361" y="1011"/>
                  </a:lnTo>
                  <a:lnTo>
                    <a:pt x="1363" y="1011"/>
                  </a:lnTo>
                  <a:lnTo>
                    <a:pt x="1365" y="1011"/>
                  </a:lnTo>
                  <a:lnTo>
                    <a:pt x="1366" y="1011"/>
                  </a:lnTo>
                  <a:lnTo>
                    <a:pt x="1367" y="1011"/>
                  </a:lnTo>
                  <a:lnTo>
                    <a:pt x="1368" y="1011"/>
                  </a:lnTo>
                  <a:lnTo>
                    <a:pt x="1370" y="1011"/>
                  </a:lnTo>
                  <a:lnTo>
                    <a:pt x="1371" y="1010"/>
                  </a:lnTo>
                  <a:lnTo>
                    <a:pt x="1372" y="1010"/>
                  </a:lnTo>
                  <a:lnTo>
                    <a:pt x="1373" y="1010"/>
                  </a:lnTo>
                  <a:lnTo>
                    <a:pt x="1374" y="1010"/>
                  </a:lnTo>
                  <a:lnTo>
                    <a:pt x="1375" y="1011"/>
                  </a:lnTo>
                  <a:lnTo>
                    <a:pt x="1377" y="1011"/>
                  </a:lnTo>
                  <a:lnTo>
                    <a:pt x="1378" y="1011"/>
                  </a:lnTo>
                  <a:lnTo>
                    <a:pt x="1379" y="1011"/>
                  </a:lnTo>
                  <a:lnTo>
                    <a:pt x="1380" y="1011"/>
                  </a:lnTo>
                  <a:lnTo>
                    <a:pt x="1381" y="1012"/>
                  </a:lnTo>
                  <a:lnTo>
                    <a:pt x="1384" y="1012"/>
                  </a:lnTo>
                  <a:lnTo>
                    <a:pt x="1385" y="1014"/>
                  </a:lnTo>
                  <a:lnTo>
                    <a:pt x="1386" y="1014"/>
                  </a:lnTo>
                  <a:lnTo>
                    <a:pt x="1387" y="1014"/>
                  </a:lnTo>
                  <a:lnTo>
                    <a:pt x="1388" y="1015"/>
                  </a:lnTo>
                  <a:lnTo>
                    <a:pt x="1389" y="1015"/>
                  </a:lnTo>
                  <a:lnTo>
                    <a:pt x="1392" y="1016"/>
                  </a:lnTo>
                  <a:lnTo>
                    <a:pt x="1393" y="1018"/>
                  </a:lnTo>
                  <a:lnTo>
                    <a:pt x="1394" y="1018"/>
                  </a:lnTo>
                  <a:lnTo>
                    <a:pt x="1395" y="1019"/>
                  </a:lnTo>
                  <a:lnTo>
                    <a:pt x="1396" y="1020"/>
                  </a:lnTo>
                  <a:lnTo>
                    <a:pt x="1397" y="1020"/>
                  </a:lnTo>
                  <a:lnTo>
                    <a:pt x="1399" y="1021"/>
                  </a:lnTo>
                  <a:lnTo>
                    <a:pt x="1401" y="1023"/>
                  </a:lnTo>
                  <a:lnTo>
                    <a:pt x="1402" y="1023"/>
                  </a:lnTo>
                  <a:lnTo>
                    <a:pt x="1403" y="1024"/>
                  </a:lnTo>
                  <a:lnTo>
                    <a:pt x="1404" y="1025"/>
                  </a:lnTo>
                  <a:lnTo>
                    <a:pt x="1406" y="1027"/>
                  </a:lnTo>
                  <a:lnTo>
                    <a:pt x="1407" y="1028"/>
                  </a:lnTo>
                  <a:lnTo>
                    <a:pt x="1408" y="1028"/>
                  </a:lnTo>
                  <a:lnTo>
                    <a:pt x="1408" y="1029"/>
                  </a:lnTo>
                  <a:lnTo>
                    <a:pt x="1409" y="1031"/>
                  </a:lnTo>
                  <a:lnTo>
                    <a:pt x="1410" y="1032"/>
                  </a:lnTo>
                  <a:lnTo>
                    <a:pt x="1411" y="1033"/>
                  </a:lnTo>
                  <a:lnTo>
                    <a:pt x="1413" y="1033"/>
                  </a:lnTo>
                  <a:lnTo>
                    <a:pt x="1417" y="1034"/>
                  </a:lnTo>
                  <a:lnTo>
                    <a:pt x="1423" y="1034"/>
                  </a:lnTo>
                  <a:lnTo>
                    <a:pt x="1430" y="1034"/>
                  </a:lnTo>
                  <a:lnTo>
                    <a:pt x="1436" y="1036"/>
                  </a:lnTo>
                  <a:lnTo>
                    <a:pt x="1443" y="1037"/>
                  </a:lnTo>
                  <a:lnTo>
                    <a:pt x="1450" y="1038"/>
                  </a:lnTo>
                  <a:lnTo>
                    <a:pt x="1457" y="1041"/>
                  </a:lnTo>
                  <a:lnTo>
                    <a:pt x="1464" y="1042"/>
                  </a:lnTo>
                  <a:lnTo>
                    <a:pt x="1472" y="1045"/>
                  </a:lnTo>
                  <a:lnTo>
                    <a:pt x="1479" y="1046"/>
                  </a:lnTo>
                  <a:lnTo>
                    <a:pt x="1487" y="1049"/>
                  </a:lnTo>
                  <a:lnTo>
                    <a:pt x="1495" y="1050"/>
                  </a:lnTo>
                  <a:lnTo>
                    <a:pt x="1503" y="1053"/>
                  </a:lnTo>
                  <a:lnTo>
                    <a:pt x="1510" y="1055"/>
                  </a:lnTo>
                  <a:lnTo>
                    <a:pt x="1518" y="1058"/>
                  </a:lnTo>
                  <a:lnTo>
                    <a:pt x="1527" y="1059"/>
                  </a:lnTo>
                  <a:lnTo>
                    <a:pt x="1534" y="1062"/>
                  </a:lnTo>
                  <a:lnTo>
                    <a:pt x="1542" y="1063"/>
                  </a:lnTo>
                  <a:lnTo>
                    <a:pt x="1549" y="1066"/>
                  </a:lnTo>
                  <a:lnTo>
                    <a:pt x="1556" y="1067"/>
                  </a:lnTo>
                  <a:lnTo>
                    <a:pt x="1564" y="1068"/>
                  </a:lnTo>
                  <a:lnTo>
                    <a:pt x="1570" y="1071"/>
                  </a:lnTo>
                  <a:lnTo>
                    <a:pt x="1577" y="1071"/>
                  </a:lnTo>
                  <a:lnTo>
                    <a:pt x="1582" y="1072"/>
                  </a:lnTo>
                  <a:lnTo>
                    <a:pt x="1588" y="1073"/>
                  </a:lnTo>
                  <a:lnTo>
                    <a:pt x="1594" y="1073"/>
                  </a:lnTo>
                  <a:lnTo>
                    <a:pt x="1600" y="1073"/>
                  </a:lnTo>
                  <a:lnTo>
                    <a:pt x="1605" y="1073"/>
                  </a:lnTo>
                  <a:lnTo>
                    <a:pt x="1608" y="1072"/>
                  </a:lnTo>
                  <a:lnTo>
                    <a:pt x="1613" y="1071"/>
                  </a:lnTo>
                  <a:lnTo>
                    <a:pt x="1615" y="1070"/>
                  </a:lnTo>
                  <a:lnTo>
                    <a:pt x="1618" y="1068"/>
                  </a:lnTo>
                  <a:lnTo>
                    <a:pt x="1620" y="1067"/>
                  </a:lnTo>
                  <a:lnTo>
                    <a:pt x="1621" y="1066"/>
                  </a:lnTo>
                  <a:lnTo>
                    <a:pt x="1622" y="1066"/>
                  </a:lnTo>
                  <a:lnTo>
                    <a:pt x="1623" y="1064"/>
                  </a:lnTo>
                  <a:lnTo>
                    <a:pt x="1625" y="1064"/>
                  </a:lnTo>
                  <a:lnTo>
                    <a:pt x="1627" y="1063"/>
                  </a:lnTo>
                  <a:lnTo>
                    <a:pt x="1629" y="1063"/>
                  </a:lnTo>
                  <a:lnTo>
                    <a:pt x="1631" y="1063"/>
                  </a:lnTo>
                  <a:lnTo>
                    <a:pt x="1632" y="1062"/>
                  </a:lnTo>
                  <a:lnTo>
                    <a:pt x="1635" y="1062"/>
                  </a:lnTo>
                  <a:lnTo>
                    <a:pt x="1637" y="1062"/>
                  </a:lnTo>
                  <a:lnTo>
                    <a:pt x="1639" y="1062"/>
                  </a:lnTo>
                  <a:lnTo>
                    <a:pt x="1642" y="1062"/>
                  </a:lnTo>
                  <a:lnTo>
                    <a:pt x="1644" y="1062"/>
                  </a:lnTo>
                  <a:lnTo>
                    <a:pt x="1648" y="1063"/>
                  </a:lnTo>
                  <a:lnTo>
                    <a:pt x="1650" y="1063"/>
                  </a:lnTo>
                  <a:lnTo>
                    <a:pt x="1652" y="1064"/>
                  </a:lnTo>
                  <a:lnTo>
                    <a:pt x="1655" y="1066"/>
                  </a:lnTo>
                  <a:lnTo>
                    <a:pt x="1658" y="1066"/>
                  </a:lnTo>
                  <a:lnTo>
                    <a:pt x="1660" y="1067"/>
                  </a:lnTo>
                  <a:lnTo>
                    <a:pt x="1664" y="1068"/>
                  </a:lnTo>
                  <a:lnTo>
                    <a:pt x="1666" y="1071"/>
                  </a:lnTo>
                  <a:lnTo>
                    <a:pt x="1670" y="1072"/>
                  </a:lnTo>
                  <a:lnTo>
                    <a:pt x="1672" y="1073"/>
                  </a:lnTo>
                  <a:lnTo>
                    <a:pt x="1675" y="1076"/>
                  </a:lnTo>
                  <a:lnTo>
                    <a:pt x="1678" y="1079"/>
                  </a:lnTo>
                  <a:lnTo>
                    <a:pt x="1681" y="1081"/>
                  </a:lnTo>
                  <a:lnTo>
                    <a:pt x="1684" y="1084"/>
                  </a:lnTo>
                  <a:lnTo>
                    <a:pt x="1687" y="1086"/>
                  </a:lnTo>
                  <a:lnTo>
                    <a:pt x="1689" y="1090"/>
                  </a:lnTo>
                  <a:lnTo>
                    <a:pt x="1693" y="1093"/>
                  </a:lnTo>
                  <a:lnTo>
                    <a:pt x="1695" y="1097"/>
                  </a:lnTo>
                  <a:lnTo>
                    <a:pt x="1702" y="1099"/>
                  </a:lnTo>
                  <a:lnTo>
                    <a:pt x="1709" y="1103"/>
                  </a:lnTo>
                  <a:lnTo>
                    <a:pt x="1716" y="1106"/>
                  </a:lnTo>
                  <a:lnTo>
                    <a:pt x="1723" y="1110"/>
                  </a:lnTo>
                  <a:lnTo>
                    <a:pt x="1731" y="1112"/>
                  </a:lnTo>
                  <a:lnTo>
                    <a:pt x="1738" y="1116"/>
                  </a:lnTo>
                  <a:lnTo>
                    <a:pt x="1746" y="1120"/>
                  </a:lnTo>
                  <a:lnTo>
                    <a:pt x="1755" y="1124"/>
                  </a:lnTo>
                  <a:lnTo>
                    <a:pt x="1763" y="1129"/>
                  </a:lnTo>
                  <a:lnTo>
                    <a:pt x="1772" y="1133"/>
                  </a:lnTo>
                  <a:lnTo>
                    <a:pt x="1780" y="1137"/>
                  </a:lnTo>
                  <a:lnTo>
                    <a:pt x="1789" y="1142"/>
                  </a:lnTo>
                  <a:lnTo>
                    <a:pt x="1798" y="1146"/>
                  </a:lnTo>
                  <a:lnTo>
                    <a:pt x="1807" y="1151"/>
                  </a:lnTo>
                  <a:lnTo>
                    <a:pt x="1815" y="1155"/>
                  </a:lnTo>
                  <a:lnTo>
                    <a:pt x="1824" y="1160"/>
                  </a:lnTo>
                  <a:lnTo>
                    <a:pt x="1834" y="1164"/>
                  </a:lnTo>
                  <a:lnTo>
                    <a:pt x="1843" y="1169"/>
                  </a:lnTo>
                  <a:lnTo>
                    <a:pt x="1851" y="1175"/>
                  </a:lnTo>
                  <a:lnTo>
                    <a:pt x="1860" y="1179"/>
                  </a:lnTo>
                  <a:lnTo>
                    <a:pt x="1870" y="1184"/>
                  </a:lnTo>
                  <a:lnTo>
                    <a:pt x="1879" y="1188"/>
                  </a:lnTo>
                  <a:lnTo>
                    <a:pt x="1887" y="1193"/>
                  </a:lnTo>
                  <a:lnTo>
                    <a:pt x="1896" y="1197"/>
                  </a:lnTo>
                  <a:lnTo>
                    <a:pt x="1905" y="1201"/>
                  </a:lnTo>
                  <a:lnTo>
                    <a:pt x="1914" y="1206"/>
                  </a:lnTo>
                  <a:lnTo>
                    <a:pt x="1922" y="1210"/>
                  </a:lnTo>
                  <a:lnTo>
                    <a:pt x="1930" y="1214"/>
                  </a:lnTo>
                  <a:lnTo>
                    <a:pt x="1938" y="1217"/>
                  </a:lnTo>
                  <a:lnTo>
                    <a:pt x="1946" y="1221"/>
                  </a:lnTo>
                  <a:lnTo>
                    <a:pt x="1953" y="1225"/>
                  </a:lnTo>
                  <a:lnTo>
                    <a:pt x="1962" y="1228"/>
                  </a:lnTo>
                  <a:lnTo>
                    <a:pt x="1966" y="1230"/>
                  </a:lnTo>
                  <a:lnTo>
                    <a:pt x="1971" y="1233"/>
                  </a:lnTo>
                  <a:lnTo>
                    <a:pt x="1974" y="1236"/>
                  </a:lnTo>
                  <a:lnTo>
                    <a:pt x="1978" y="1237"/>
                  </a:lnTo>
                  <a:lnTo>
                    <a:pt x="1981" y="1240"/>
                  </a:lnTo>
                  <a:lnTo>
                    <a:pt x="1985" y="1241"/>
                  </a:lnTo>
                  <a:lnTo>
                    <a:pt x="1987" y="1242"/>
                  </a:lnTo>
                  <a:lnTo>
                    <a:pt x="1990" y="1245"/>
                  </a:lnTo>
                  <a:lnTo>
                    <a:pt x="1992" y="1246"/>
                  </a:lnTo>
                  <a:lnTo>
                    <a:pt x="1994" y="1247"/>
                  </a:lnTo>
                  <a:lnTo>
                    <a:pt x="1995" y="1250"/>
                  </a:lnTo>
                  <a:lnTo>
                    <a:pt x="1998" y="1251"/>
                  </a:lnTo>
                  <a:lnTo>
                    <a:pt x="1999" y="1252"/>
                  </a:lnTo>
                  <a:lnTo>
                    <a:pt x="2000" y="1254"/>
                  </a:lnTo>
                  <a:lnTo>
                    <a:pt x="2001" y="1255"/>
                  </a:lnTo>
                  <a:lnTo>
                    <a:pt x="2002" y="1258"/>
                  </a:lnTo>
                  <a:lnTo>
                    <a:pt x="2003" y="1259"/>
                  </a:lnTo>
                  <a:lnTo>
                    <a:pt x="2005" y="1262"/>
                  </a:lnTo>
                  <a:lnTo>
                    <a:pt x="2006" y="1263"/>
                  </a:lnTo>
                  <a:lnTo>
                    <a:pt x="2007" y="1265"/>
                  </a:lnTo>
                  <a:lnTo>
                    <a:pt x="2008" y="1267"/>
                  </a:lnTo>
                  <a:lnTo>
                    <a:pt x="2009" y="1269"/>
                  </a:lnTo>
                  <a:lnTo>
                    <a:pt x="2010" y="1272"/>
                  </a:lnTo>
                  <a:lnTo>
                    <a:pt x="2013" y="1275"/>
                  </a:lnTo>
                  <a:lnTo>
                    <a:pt x="2014" y="1277"/>
                  </a:lnTo>
                  <a:lnTo>
                    <a:pt x="2015" y="1280"/>
                  </a:lnTo>
                  <a:lnTo>
                    <a:pt x="2017" y="1282"/>
                  </a:lnTo>
                  <a:lnTo>
                    <a:pt x="2020" y="1286"/>
                  </a:lnTo>
                  <a:lnTo>
                    <a:pt x="2022" y="1290"/>
                  </a:lnTo>
                  <a:lnTo>
                    <a:pt x="2024" y="1293"/>
                  </a:lnTo>
                  <a:lnTo>
                    <a:pt x="2028" y="1297"/>
                  </a:lnTo>
                  <a:lnTo>
                    <a:pt x="2031" y="1302"/>
                  </a:lnTo>
                  <a:lnTo>
                    <a:pt x="2084" y="1369"/>
                  </a:lnTo>
                  <a:lnTo>
                    <a:pt x="2105" y="1397"/>
                  </a:lnTo>
                  <a:lnTo>
                    <a:pt x="2108" y="1402"/>
                  </a:lnTo>
                  <a:lnTo>
                    <a:pt x="2112" y="1407"/>
                  </a:lnTo>
                  <a:lnTo>
                    <a:pt x="2115" y="1411"/>
                  </a:lnTo>
                  <a:lnTo>
                    <a:pt x="2119" y="1415"/>
                  </a:lnTo>
                  <a:lnTo>
                    <a:pt x="2121" y="1419"/>
                  </a:lnTo>
                  <a:lnTo>
                    <a:pt x="2124" y="1422"/>
                  </a:lnTo>
                  <a:lnTo>
                    <a:pt x="2127" y="1425"/>
                  </a:lnTo>
                  <a:lnTo>
                    <a:pt x="2129" y="1428"/>
                  </a:lnTo>
                  <a:lnTo>
                    <a:pt x="2131" y="1429"/>
                  </a:lnTo>
                  <a:lnTo>
                    <a:pt x="2134" y="1432"/>
                  </a:lnTo>
                  <a:lnTo>
                    <a:pt x="2136" y="1433"/>
                  </a:lnTo>
                  <a:lnTo>
                    <a:pt x="2138" y="1434"/>
                  </a:lnTo>
                  <a:lnTo>
                    <a:pt x="2140" y="1435"/>
                  </a:lnTo>
                  <a:lnTo>
                    <a:pt x="2142" y="1437"/>
                  </a:lnTo>
                  <a:lnTo>
                    <a:pt x="2143" y="1437"/>
                  </a:lnTo>
                  <a:lnTo>
                    <a:pt x="2144" y="1438"/>
                  </a:lnTo>
                  <a:lnTo>
                    <a:pt x="2145" y="1439"/>
                  </a:lnTo>
                  <a:lnTo>
                    <a:pt x="2147" y="1439"/>
                  </a:lnTo>
                  <a:lnTo>
                    <a:pt x="2148" y="1441"/>
                  </a:lnTo>
                  <a:lnTo>
                    <a:pt x="2149" y="1442"/>
                  </a:lnTo>
                  <a:lnTo>
                    <a:pt x="2150" y="1442"/>
                  </a:lnTo>
                  <a:lnTo>
                    <a:pt x="2150" y="1443"/>
                  </a:lnTo>
                  <a:lnTo>
                    <a:pt x="2151" y="1445"/>
                  </a:lnTo>
                  <a:lnTo>
                    <a:pt x="2152" y="1446"/>
                  </a:lnTo>
                  <a:lnTo>
                    <a:pt x="2152" y="1447"/>
                  </a:lnTo>
                  <a:lnTo>
                    <a:pt x="2152" y="1450"/>
                  </a:lnTo>
                  <a:lnTo>
                    <a:pt x="2152" y="1451"/>
                  </a:lnTo>
                  <a:lnTo>
                    <a:pt x="2154" y="1454"/>
                  </a:lnTo>
                  <a:lnTo>
                    <a:pt x="2154" y="1456"/>
                  </a:lnTo>
                  <a:lnTo>
                    <a:pt x="2154" y="1460"/>
                  </a:lnTo>
                  <a:lnTo>
                    <a:pt x="2154" y="1463"/>
                  </a:lnTo>
                  <a:lnTo>
                    <a:pt x="2154" y="1467"/>
                  </a:lnTo>
                  <a:lnTo>
                    <a:pt x="2154" y="1468"/>
                  </a:lnTo>
                  <a:lnTo>
                    <a:pt x="2155" y="1468"/>
                  </a:lnTo>
                  <a:lnTo>
                    <a:pt x="2156" y="1469"/>
                  </a:lnTo>
                  <a:lnTo>
                    <a:pt x="2157" y="1470"/>
                  </a:lnTo>
                  <a:lnTo>
                    <a:pt x="2158" y="1470"/>
                  </a:lnTo>
                  <a:lnTo>
                    <a:pt x="2159" y="1472"/>
                  </a:lnTo>
                  <a:lnTo>
                    <a:pt x="2161" y="1472"/>
                  </a:lnTo>
                  <a:lnTo>
                    <a:pt x="2162" y="1473"/>
                  </a:lnTo>
                  <a:lnTo>
                    <a:pt x="2164" y="1474"/>
                  </a:lnTo>
                  <a:lnTo>
                    <a:pt x="2165" y="1476"/>
                  </a:lnTo>
                  <a:lnTo>
                    <a:pt x="2168" y="1476"/>
                  </a:lnTo>
                  <a:lnTo>
                    <a:pt x="2169" y="1477"/>
                  </a:lnTo>
                  <a:lnTo>
                    <a:pt x="2171" y="1478"/>
                  </a:lnTo>
                  <a:lnTo>
                    <a:pt x="2172" y="1480"/>
                  </a:lnTo>
                  <a:lnTo>
                    <a:pt x="2174" y="1481"/>
                  </a:lnTo>
                  <a:lnTo>
                    <a:pt x="2177" y="1483"/>
                  </a:lnTo>
                  <a:lnTo>
                    <a:pt x="2179" y="1485"/>
                  </a:lnTo>
                  <a:lnTo>
                    <a:pt x="2180" y="1486"/>
                  </a:lnTo>
                  <a:lnTo>
                    <a:pt x="2183" y="1487"/>
                  </a:lnTo>
                  <a:lnTo>
                    <a:pt x="2185" y="1489"/>
                  </a:lnTo>
                  <a:lnTo>
                    <a:pt x="2188" y="1491"/>
                  </a:lnTo>
                  <a:lnTo>
                    <a:pt x="2191" y="1493"/>
                  </a:lnTo>
                  <a:lnTo>
                    <a:pt x="2193" y="1494"/>
                  </a:lnTo>
                  <a:lnTo>
                    <a:pt x="2195" y="1496"/>
                  </a:lnTo>
                  <a:lnTo>
                    <a:pt x="2198" y="1498"/>
                  </a:lnTo>
                  <a:lnTo>
                    <a:pt x="2200" y="1500"/>
                  </a:lnTo>
                  <a:lnTo>
                    <a:pt x="2204" y="1502"/>
                  </a:lnTo>
                  <a:lnTo>
                    <a:pt x="2206" y="1504"/>
                  </a:lnTo>
                  <a:lnTo>
                    <a:pt x="2208" y="1506"/>
                  </a:lnTo>
                  <a:lnTo>
                    <a:pt x="2211" y="1508"/>
                  </a:lnTo>
                  <a:lnTo>
                    <a:pt x="2213" y="1511"/>
                  </a:lnTo>
                  <a:lnTo>
                    <a:pt x="2215" y="1513"/>
                  </a:lnTo>
                  <a:lnTo>
                    <a:pt x="2216" y="1516"/>
                  </a:lnTo>
                  <a:lnTo>
                    <a:pt x="2219" y="1517"/>
                  </a:lnTo>
                  <a:lnTo>
                    <a:pt x="2220" y="1520"/>
                  </a:lnTo>
                  <a:lnTo>
                    <a:pt x="2221" y="1522"/>
                  </a:lnTo>
                  <a:lnTo>
                    <a:pt x="2221" y="1525"/>
                  </a:lnTo>
                  <a:lnTo>
                    <a:pt x="2222" y="1528"/>
                  </a:lnTo>
                  <a:lnTo>
                    <a:pt x="2222" y="1530"/>
                  </a:lnTo>
                  <a:lnTo>
                    <a:pt x="2223" y="1533"/>
                  </a:lnTo>
                  <a:lnTo>
                    <a:pt x="2223" y="1535"/>
                  </a:lnTo>
                  <a:lnTo>
                    <a:pt x="2223" y="1538"/>
                  </a:lnTo>
                  <a:lnTo>
                    <a:pt x="2223" y="1541"/>
                  </a:lnTo>
                  <a:lnTo>
                    <a:pt x="2223" y="1543"/>
                  </a:lnTo>
                  <a:lnTo>
                    <a:pt x="2223" y="1546"/>
                  </a:lnTo>
                  <a:lnTo>
                    <a:pt x="2223" y="1548"/>
                  </a:lnTo>
                  <a:lnTo>
                    <a:pt x="2223" y="1551"/>
                  </a:lnTo>
                  <a:lnTo>
                    <a:pt x="2222" y="1554"/>
                  </a:lnTo>
                  <a:lnTo>
                    <a:pt x="2222" y="1556"/>
                  </a:lnTo>
                  <a:lnTo>
                    <a:pt x="2222" y="1559"/>
                  </a:lnTo>
                  <a:lnTo>
                    <a:pt x="2221" y="1560"/>
                  </a:lnTo>
                  <a:lnTo>
                    <a:pt x="2221" y="1563"/>
                  </a:lnTo>
                  <a:lnTo>
                    <a:pt x="2221" y="1565"/>
                  </a:lnTo>
                  <a:lnTo>
                    <a:pt x="2220" y="1568"/>
                  </a:lnTo>
                  <a:lnTo>
                    <a:pt x="2220" y="1569"/>
                  </a:lnTo>
                  <a:lnTo>
                    <a:pt x="2220" y="1572"/>
                  </a:lnTo>
                  <a:lnTo>
                    <a:pt x="2219" y="1573"/>
                  </a:lnTo>
                  <a:lnTo>
                    <a:pt x="2219" y="1576"/>
                  </a:lnTo>
                  <a:lnTo>
                    <a:pt x="2219" y="1577"/>
                  </a:lnTo>
                  <a:lnTo>
                    <a:pt x="2219" y="1578"/>
                  </a:lnTo>
                  <a:lnTo>
                    <a:pt x="2220" y="1581"/>
                  </a:lnTo>
                  <a:lnTo>
                    <a:pt x="2222" y="1582"/>
                  </a:lnTo>
                  <a:lnTo>
                    <a:pt x="2225" y="1585"/>
                  </a:lnTo>
                  <a:lnTo>
                    <a:pt x="2226" y="1586"/>
                  </a:lnTo>
                  <a:lnTo>
                    <a:pt x="2228" y="1587"/>
                  </a:lnTo>
                  <a:lnTo>
                    <a:pt x="2230" y="1590"/>
                  </a:lnTo>
                  <a:lnTo>
                    <a:pt x="2233" y="1591"/>
                  </a:lnTo>
                  <a:lnTo>
                    <a:pt x="2235" y="1592"/>
                  </a:lnTo>
                  <a:lnTo>
                    <a:pt x="2237" y="1594"/>
                  </a:lnTo>
                  <a:lnTo>
                    <a:pt x="2241" y="1595"/>
                  </a:lnTo>
                  <a:lnTo>
                    <a:pt x="2243" y="1596"/>
                  </a:lnTo>
                  <a:lnTo>
                    <a:pt x="2245" y="1599"/>
                  </a:lnTo>
                  <a:lnTo>
                    <a:pt x="2248" y="1600"/>
                  </a:lnTo>
                  <a:lnTo>
                    <a:pt x="2250" y="1602"/>
                  </a:lnTo>
                  <a:lnTo>
                    <a:pt x="2254" y="1603"/>
                  </a:lnTo>
                  <a:lnTo>
                    <a:pt x="2256" y="1605"/>
                  </a:lnTo>
                  <a:lnTo>
                    <a:pt x="2258" y="1607"/>
                  </a:lnTo>
                  <a:lnTo>
                    <a:pt x="2261" y="1608"/>
                  </a:lnTo>
                  <a:lnTo>
                    <a:pt x="2263" y="1611"/>
                  </a:lnTo>
                  <a:lnTo>
                    <a:pt x="2265" y="1613"/>
                  </a:lnTo>
                  <a:lnTo>
                    <a:pt x="2268" y="1615"/>
                  </a:lnTo>
                  <a:lnTo>
                    <a:pt x="2270" y="1617"/>
                  </a:lnTo>
                  <a:lnTo>
                    <a:pt x="2272" y="1620"/>
                  </a:lnTo>
                  <a:lnTo>
                    <a:pt x="2273" y="1622"/>
                  </a:lnTo>
                  <a:lnTo>
                    <a:pt x="2276" y="1626"/>
                  </a:lnTo>
                  <a:lnTo>
                    <a:pt x="2277" y="1629"/>
                  </a:lnTo>
                  <a:lnTo>
                    <a:pt x="2278" y="1633"/>
                  </a:lnTo>
                  <a:lnTo>
                    <a:pt x="2279" y="1635"/>
                  </a:lnTo>
                  <a:lnTo>
                    <a:pt x="2280" y="1639"/>
                  </a:lnTo>
                  <a:lnTo>
                    <a:pt x="2282" y="1644"/>
                  </a:lnTo>
                  <a:lnTo>
                    <a:pt x="2283" y="1648"/>
                  </a:lnTo>
                  <a:lnTo>
                    <a:pt x="2283" y="1653"/>
                  </a:lnTo>
                  <a:lnTo>
                    <a:pt x="2283" y="1655"/>
                  </a:lnTo>
                  <a:lnTo>
                    <a:pt x="2283" y="1657"/>
                  </a:lnTo>
                  <a:lnTo>
                    <a:pt x="2283" y="1660"/>
                  </a:lnTo>
                  <a:lnTo>
                    <a:pt x="2283" y="1661"/>
                  </a:lnTo>
                  <a:lnTo>
                    <a:pt x="2283" y="1664"/>
                  </a:lnTo>
                  <a:lnTo>
                    <a:pt x="2283" y="1666"/>
                  </a:lnTo>
                  <a:lnTo>
                    <a:pt x="2283" y="1669"/>
                  </a:lnTo>
                  <a:lnTo>
                    <a:pt x="2283" y="1672"/>
                  </a:lnTo>
                  <a:lnTo>
                    <a:pt x="2283" y="1673"/>
                  </a:lnTo>
                  <a:lnTo>
                    <a:pt x="2282" y="1676"/>
                  </a:lnTo>
                  <a:lnTo>
                    <a:pt x="2282" y="1678"/>
                  </a:lnTo>
                  <a:lnTo>
                    <a:pt x="2282" y="1681"/>
                  </a:lnTo>
                  <a:lnTo>
                    <a:pt x="2280" y="1683"/>
                  </a:lnTo>
                  <a:lnTo>
                    <a:pt x="2280" y="1686"/>
                  </a:lnTo>
                  <a:lnTo>
                    <a:pt x="2280" y="1687"/>
                  </a:lnTo>
                  <a:lnTo>
                    <a:pt x="2279" y="1690"/>
                  </a:lnTo>
                  <a:lnTo>
                    <a:pt x="2279" y="1692"/>
                  </a:lnTo>
                  <a:lnTo>
                    <a:pt x="2279" y="1695"/>
                  </a:lnTo>
                  <a:lnTo>
                    <a:pt x="2278" y="1698"/>
                  </a:lnTo>
                  <a:lnTo>
                    <a:pt x="2278" y="1700"/>
                  </a:lnTo>
                  <a:lnTo>
                    <a:pt x="2277" y="1703"/>
                  </a:lnTo>
                  <a:lnTo>
                    <a:pt x="2277" y="1705"/>
                  </a:lnTo>
                  <a:lnTo>
                    <a:pt x="2277" y="1707"/>
                  </a:lnTo>
                  <a:lnTo>
                    <a:pt x="2276" y="1709"/>
                  </a:lnTo>
                  <a:lnTo>
                    <a:pt x="2276" y="1712"/>
                  </a:lnTo>
                  <a:lnTo>
                    <a:pt x="2276" y="1714"/>
                  </a:lnTo>
                  <a:lnTo>
                    <a:pt x="2276" y="1717"/>
                  </a:lnTo>
                  <a:lnTo>
                    <a:pt x="2275" y="1718"/>
                  </a:lnTo>
                  <a:lnTo>
                    <a:pt x="2275" y="1721"/>
                  </a:lnTo>
                  <a:lnTo>
                    <a:pt x="2275" y="1724"/>
                  </a:lnTo>
                  <a:lnTo>
                    <a:pt x="2275" y="1726"/>
                  </a:lnTo>
                  <a:lnTo>
                    <a:pt x="2275" y="1727"/>
                  </a:lnTo>
                  <a:lnTo>
                    <a:pt x="2277" y="1731"/>
                  </a:lnTo>
                  <a:lnTo>
                    <a:pt x="2280" y="1734"/>
                  </a:lnTo>
                  <a:lnTo>
                    <a:pt x="2283" y="1738"/>
                  </a:lnTo>
                  <a:lnTo>
                    <a:pt x="2286" y="1740"/>
                  </a:lnTo>
                  <a:lnTo>
                    <a:pt x="2288" y="1744"/>
                  </a:lnTo>
                  <a:lnTo>
                    <a:pt x="2292" y="1748"/>
                  </a:lnTo>
                  <a:lnTo>
                    <a:pt x="2295" y="1751"/>
                  </a:lnTo>
                  <a:lnTo>
                    <a:pt x="2299" y="1755"/>
                  </a:lnTo>
                  <a:lnTo>
                    <a:pt x="2302" y="1759"/>
                  </a:lnTo>
                  <a:lnTo>
                    <a:pt x="2307" y="1762"/>
                  </a:lnTo>
                  <a:lnTo>
                    <a:pt x="2311" y="1766"/>
                  </a:lnTo>
                  <a:lnTo>
                    <a:pt x="2314" y="1770"/>
                  </a:lnTo>
                  <a:lnTo>
                    <a:pt x="2318" y="1774"/>
                  </a:lnTo>
                  <a:lnTo>
                    <a:pt x="2322" y="1778"/>
                  </a:lnTo>
                  <a:lnTo>
                    <a:pt x="2326" y="1782"/>
                  </a:lnTo>
                  <a:lnTo>
                    <a:pt x="2329" y="1786"/>
                  </a:lnTo>
                  <a:lnTo>
                    <a:pt x="2333" y="1790"/>
                  </a:lnTo>
                  <a:lnTo>
                    <a:pt x="2336" y="1795"/>
                  </a:lnTo>
                  <a:lnTo>
                    <a:pt x="2340" y="1799"/>
                  </a:lnTo>
                  <a:lnTo>
                    <a:pt x="2343" y="1803"/>
                  </a:lnTo>
                  <a:lnTo>
                    <a:pt x="2345" y="1808"/>
                  </a:lnTo>
                  <a:lnTo>
                    <a:pt x="2349" y="1812"/>
                  </a:lnTo>
                  <a:lnTo>
                    <a:pt x="2351" y="1817"/>
                  </a:lnTo>
                  <a:lnTo>
                    <a:pt x="2354" y="1822"/>
                  </a:lnTo>
                  <a:lnTo>
                    <a:pt x="2356" y="1827"/>
                  </a:lnTo>
                  <a:lnTo>
                    <a:pt x="2358" y="1833"/>
                  </a:lnTo>
                  <a:lnTo>
                    <a:pt x="2359" y="1838"/>
                  </a:lnTo>
                  <a:lnTo>
                    <a:pt x="2362" y="1843"/>
                  </a:lnTo>
                  <a:lnTo>
                    <a:pt x="2363" y="1848"/>
                  </a:lnTo>
                  <a:lnTo>
                    <a:pt x="2364" y="1853"/>
                  </a:lnTo>
                  <a:lnTo>
                    <a:pt x="2364" y="1860"/>
                  </a:lnTo>
                  <a:lnTo>
                    <a:pt x="2364" y="1865"/>
                  </a:lnTo>
                  <a:lnTo>
                    <a:pt x="2364" y="1877"/>
                  </a:lnTo>
                  <a:lnTo>
                    <a:pt x="2366" y="1877"/>
                  </a:lnTo>
                  <a:lnTo>
                    <a:pt x="2369" y="1878"/>
                  </a:lnTo>
                  <a:lnTo>
                    <a:pt x="2372" y="1878"/>
                  </a:lnTo>
                  <a:lnTo>
                    <a:pt x="2375" y="1879"/>
                  </a:lnTo>
                  <a:lnTo>
                    <a:pt x="2377" y="1879"/>
                  </a:lnTo>
                  <a:lnTo>
                    <a:pt x="2380" y="1881"/>
                  </a:lnTo>
                  <a:lnTo>
                    <a:pt x="2383" y="1882"/>
                  </a:lnTo>
                  <a:lnTo>
                    <a:pt x="2386" y="1882"/>
                  </a:lnTo>
                  <a:lnTo>
                    <a:pt x="2389" y="1883"/>
                  </a:lnTo>
                  <a:lnTo>
                    <a:pt x="2391" y="1884"/>
                  </a:lnTo>
                  <a:lnTo>
                    <a:pt x="2394" y="1884"/>
                  </a:lnTo>
                  <a:lnTo>
                    <a:pt x="2397" y="1886"/>
                  </a:lnTo>
                  <a:lnTo>
                    <a:pt x="2400" y="1887"/>
                  </a:lnTo>
                  <a:lnTo>
                    <a:pt x="2404" y="1888"/>
                  </a:lnTo>
                  <a:lnTo>
                    <a:pt x="2406" y="1890"/>
                  </a:lnTo>
                  <a:lnTo>
                    <a:pt x="2409" y="1891"/>
                  </a:lnTo>
                  <a:lnTo>
                    <a:pt x="2412" y="1892"/>
                  </a:lnTo>
                  <a:lnTo>
                    <a:pt x="2415" y="1894"/>
                  </a:lnTo>
                  <a:lnTo>
                    <a:pt x="2418" y="1895"/>
                  </a:lnTo>
                  <a:lnTo>
                    <a:pt x="2420" y="1897"/>
                  </a:lnTo>
                  <a:lnTo>
                    <a:pt x="2423" y="1899"/>
                  </a:lnTo>
                  <a:lnTo>
                    <a:pt x="2426" y="1900"/>
                  </a:lnTo>
                  <a:lnTo>
                    <a:pt x="2429" y="1903"/>
                  </a:lnTo>
                  <a:lnTo>
                    <a:pt x="2432" y="1904"/>
                  </a:lnTo>
                  <a:lnTo>
                    <a:pt x="2434" y="1907"/>
                  </a:lnTo>
                  <a:lnTo>
                    <a:pt x="2436" y="1908"/>
                  </a:lnTo>
                  <a:lnTo>
                    <a:pt x="2439" y="1910"/>
                  </a:lnTo>
                  <a:lnTo>
                    <a:pt x="2442" y="1913"/>
                  </a:lnTo>
                  <a:lnTo>
                    <a:pt x="2444" y="1914"/>
                  </a:lnTo>
                  <a:lnTo>
                    <a:pt x="2446" y="1917"/>
                  </a:lnTo>
                  <a:lnTo>
                    <a:pt x="2448" y="1920"/>
                  </a:lnTo>
                  <a:lnTo>
                    <a:pt x="2450" y="1922"/>
                  </a:lnTo>
                  <a:lnTo>
                    <a:pt x="2450" y="1923"/>
                  </a:lnTo>
                  <a:lnTo>
                    <a:pt x="2450" y="1925"/>
                  </a:lnTo>
                  <a:lnTo>
                    <a:pt x="2450" y="1926"/>
                  </a:lnTo>
                  <a:lnTo>
                    <a:pt x="2450" y="1927"/>
                  </a:lnTo>
                  <a:lnTo>
                    <a:pt x="2450" y="1929"/>
                  </a:lnTo>
                  <a:lnTo>
                    <a:pt x="2450" y="1930"/>
                  </a:lnTo>
                  <a:lnTo>
                    <a:pt x="2450" y="1931"/>
                  </a:lnTo>
                  <a:lnTo>
                    <a:pt x="2451" y="1932"/>
                  </a:lnTo>
                  <a:lnTo>
                    <a:pt x="2451" y="1934"/>
                  </a:lnTo>
                  <a:lnTo>
                    <a:pt x="2451" y="1935"/>
                  </a:lnTo>
                  <a:lnTo>
                    <a:pt x="2451" y="1936"/>
                  </a:lnTo>
                  <a:lnTo>
                    <a:pt x="2451" y="1938"/>
                  </a:lnTo>
                  <a:lnTo>
                    <a:pt x="2451" y="1939"/>
                  </a:lnTo>
                  <a:lnTo>
                    <a:pt x="2452" y="1940"/>
                  </a:lnTo>
                  <a:lnTo>
                    <a:pt x="2452" y="1942"/>
                  </a:lnTo>
                  <a:lnTo>
                    <a:pt x="2452" y="1943"/>
                  </a:lnTo>
                  <a:lnTo>
                    <a:pt x="2452" y="1944"/>
                  </a:lnTo>
                  <a:lnTo>
                    <a:pt x="2452" y="1945"/>
                  </a:lnTo>
                  <a:lnTo>
                    <a:pt x="2452" y="1947"/>
                  </a:lnTo>
                  <a:lnTo>
                    <a:pt x="2454" y="1948"/>
                  </a:lnTo>
                  <a:lnTo>
                    <a:pt x="2454" y="1949"/>
                  </a:lnTo>
                  <a:lnTo>
                    <a:pt x="2454" y="1951"/>
                  </a:lnTo>
                  <a:lnTo>
                    <a:pt x="2454" y="1952"/>
                  </a:lnTo>
                  <a:lnTo>
                    <a:pt x="2454" y="1953"/>
                  </a:lnTo>
                  <a:lnTo>
                    <a:pt x="2454" y="1955"/>
                  </a:lnTo>
                  <a:lnTo>
                    <a:pt x="2454" y="1956"/>
                  </a:lnTo>
                  <a:lnTo>
                    <a:pt x="2454" y="1957"/>
                  </a:lnTo>
                  <a:lnTo>
                    <a:pt x="2454" y="1958"/>
                  </a:lnTo>
                  <a:lnTo>
                    <a:pt x="2455" y="1960"/>
                  </a:lnTo>
                  <a:lnTo>
                    <a:pt x="2455" y="1961"/>
                  </a:lnTo>
                  <a:lnTo>
                    <a:pt x="2455" y="1962"/>
                  </a:lnTo>
                  <a:lnTo>
                    <a:pt x="2456" y="1965"/>
                  </a:lnTo>
                  <a:lnTo>
                    <a:pt x="2457" y="1968"/>
                  </a:lnTo>
                  <a:lnTo>
                    <a:pt x="2459" y="1970"/>
                  </a:lnTo>
                  <a:lnTo>
                    <a:pt x="2461" y="1973"/>
                  </a:lnTo>
                  <a:lnTo>
                    <a:pt x="2462" y="1974"/>
                  </a:lnTo>
                  <a:lnTo>
                    <a:pt x="2463" y="1978"/>
                  </a:lnTo>
                  <a:lnTo>
                    <a:pt x="2464" y="1980"/>
                  </a:lnTo>
                  <a:lnTo>
                    <a:pt x="2465" y="1983"/>
                  </a:lnTo>
                  <a:lnTo>
                    <a:pt x="2466" y="1986"/>
                  </a:lnTo>
                  <a:lnTo>
                    <a:pt x="2468" y="1988"/>
                  </a:lnTo>
                  <a:lnTo>
                    <a:pt x="2469" y="1991"/>
                  </a:lnTo>
                  <a:lnTo>
                    <a:pt x="2470" y="1995"/>
                  </a:lnTo>
                  <a:lnTo>
                    <a:pt x="2471" y="1997"/>
                  </a:lnTo>
                  <a:lnTo>
                    <a:pt x="2471" y="2000"/>
                  </a:lnTo>
                  <a:lnTo>
                    <a:pt x="2472" y="2004"/>
                  </a:lnTo>
                  <a:lnTo>
                    <a:pt x="2472" y="2006"/>
                  </a:lnTo>
                  <a:lnTo>
                    <a:pt x="2473" y="2009"/>
                  </a:lnTo>
                  <a:lnTo>
                    <a:pt x="2473" y="2013"/>
                  </a:lnTo>
                  <a:lnTo>
                    <a:pt x="2475" y="2016"/>
                  </a:lnTo>
                  <a:lnTo>
                    <a:pt x="2475" y="2019"/>
                  </a:lnTo>
                  <a:lnTo>
                    <a:pt x="2475" y="2022"/>
                  </a:lnTo>
                  <a:lnTo>
                    <a:pt x="2475" y="2025"/>
                  </a:lnTo>
                  <a:lnTo>
                    <a:pt x="2475" y="2029"/>
                  </a:lnTo>
                  <a:lnTo>
                    <a:pt x="2475" y="2031"/>
                  </a:lnTo>
                  <a:lnTo>
                    <a:pt x="2475" y="2034"/>
                  </a:lnTo>
                  <a:lnTo>
                    <a:pt x="2475" y="2038"/>
                  </a:lnTo>
                  <a:lnTo>
                    <a:pt x="2475" y="2040"/>
                  </a:lnTo>
                  <a:lnTo>
                    <a:pt x="2475" y="2043"/>
                  </a:lnTo>
                  <a:lnTo>
                    <a:pt x="2473" y="2045"/>
                  </a:lnTo>
                  <a:lnTo>
                    <a:pt x="2473" y="2049"/>
                  </a:lnTo>
                  <a:lnTo>
                    <a:pt x="2472" y="2052"/>
                  </a:lnTo>
                  <a:lnTo>
                    <a:pt x="2472" y="2054"/>
                  </a:lnTo>
                  <a:lnTo>
                    <a:pt x="2473" y="2056"/>
                  </a:lnTo>
                  <a:lnTo>
                    <a:pt x="2476" y="2057"/>
                  </a:lnTo>
                  <a:lnTo>
                    <a:pt x="2478" y="2058"/>
                  </a:lnTo>
                  <a:lnTo>
                    <a:pt x="2479" y="2060"/>
                  </a:lnTo>
                  <a:lnTo>
                    <a:pt x="2482" y="2061"/>
                  </a:lnTo>
                  <a:lnTo>
                    <a:pt x="2484" y="2062"/>
                  </a:lnTo>
                  <a:lnTo>
                    <a:pt x="2485" y="2065"/>
                  </a:lnTo>
                  <a:lnTo>
                    <a:pt x="2487" y="2066"/>
                  </a:lnTo>
                  <a:lnTo>
                    <a:pt x="2489" y="2067"/>
                  </a:lnTo>
                  <a:lnTo>
                    <a:pt x="2490" y="2070"/>
                  </a:lnTo>
                  <a:lnTo>
                    <a:pt x="2492" y="2071"/>
                  </a:lnTo>
                  <a:lnTo>
                    <a:pt x="2493" y="2074"/>
                  </a:lnTo>
                  <a:lnTo>
                    <a:pt x="2494" y="2077"/>
                  </a:lnTo>
                  <a:lnTo>
                    <a:pt x="2497" y="2079"/>
                  </a:lnTo>
                  <a:lnTo>
                    <a:pt x="2498" y="2080"/>
                  </a:lnTo>
                  <a:lnTo>
                    <a:pt x="2499" y="2083"/>
                  </a:lnTo>
                  <a:lnTo>
                    <a:pt x="2500" y="2086"/>
                  </a:lnTo>
                  <a:lnTo>
                    <a:pt x="2501" y="2088"/>
                  </a:lnTo>
                  <a:lnTo>
                    <a:pt x="2503" y="2091"/>
                  </a:lnTo>
                  <a:lnTo>
                    <a:pt x="2504" y="2093"/>
                  </a:lnTo>
                  <a:lnTo>
                    <a:pt x="2505" y="2096"/>
                  </a:lnTo>
                  <a:lnTo>
                    <a:pt x="2506" y="2099"/>
                  </a:lnTo>
                  <a:lnTo>
                    <a:pt x="2506" y="2101"/>
                  </a:lnTo>
                  <a:lnTo>
                    <a:pt x="2507" y="2105"/>
                  </a:lnTo>
                  <a:lnTo>
                    <a:pt x="2508" y="2108"/>
                  </a:lnTo>
                  <a:lnTo>
                    <a:pt x="2508" y="2110"/>
                  </a:lnTo>
                  <a:lnTo>
                    <a:pt x="2509" y="2113"/>
                  </a:lnTo>
                  <a:lnTo>
                    <a:pt x="2509" y="2117"/>
                  </a:lnTo>
                  <a:lnTo>
                    <a:pt x="2509" y="2119"/>
                  </a:lnTo>
                  <a:lnTo>
                    <a:pt x="2511" y="2123"/>
                  </a:lnTo>
                  <a:lnTo>
                    <a:pt x="2511" y="2126"/>
                  </a:lnTo>
                  <a:lnTo>
                    <a:pt x="2511" y="2128"/>
                  </a:lnTo>
                  <a:lnTo>
                    <a:pt x="2513" y="2132"/>
                  </a:lnTo>
                  <a:lnTo>
                    <a:pt x="2515" y="2136"/>
                  </a:lnTo>
                  <a:lnTo>
                    <a:pt x="2518" y="2139"/>
                  </a:lnTo>
                  <a:lnTo>
                    <a:pt x="2520" y="2143"/>
                  </a:lnTo>
                  <a:lnTo>
                    <a:pt x="2522" y="2147"/>
                  </a:lnTo>
                  <a:lnTo>
                    <a:pt x="2525" y="2150"/>
                  </a:lnTo>
                  <a:lnTo>
                    <a:pt x="2527" y="2154"/>
                  </a:lnTo>
                  <a:lnTo>
                    <a:pt x="2529" y="2158"/>
                  </a:lnTo>
                  <a:lnTo>
                    <a:pt x="2532" y="2163"/>
                  </a:lnTo>
                  <a:lnTo>
                    <a:pt x="2534" y="2167"/>
                  </a:lnTo>
                  <a:lnTo>
                    <a:pt x="2535" y="2171"/>
                  </a:lnTo>
                  <a:lnTo>
                    <a:pt x="2537" y="2176"/>
                  </a:lnTo>
                  <a:lnTo>
                    <a:pt x="2540" y="2180"/>
                  </a:lnTo>
                  <a:lnTo>
                    <a:pt x="2542" y="2186"/>
                  </a:lnTo>
                  <a:lnTo>
                    <a:pt x="2543" y="2189"/>
                  </a:lnTo>
                  <a:lnTo>
                    <a:pt x="2546" y="2195"/>
                  </a:lnTo>
                  <a:lnTo>
                    <a:pt x="2547" y="2200"/>
                  </a:lnTo>
                  <a:lnTo>
                    <a:pt x="2548" y="2204"/>
                  </a:lnTo>
                  <a:lnTo>
                    <a:pt x="2550" y="2209"/>
                  </a:lnTo>
                  <a:lnTo>
                    <a:pt x="2551" y="2214"/>
                  </a:lnTo>
                  <a:lnTo>
                    <a:pt x="2553" y="2218"/>
                  </a:lnTo>
                  <a:lnTo>
                    <a:pt x="2554" y="2223"/>
                  </a:lnTo>
                  <a:lnTo>
                    <a:pt x="2555" y="2228"/>
                  </a:lnTo>
                  <a:lnTo>
                    <a:pt x="2556" y="2234"/>
                  </a:lnTo>
                  <a:lnTo>
                    <a:pt x="2556" y="2239"/>
                  </a:lnTo>
                  <a:lnTo>
                    <a:pt x="2557" y="2243"/>
                  </a:lnTo>
                  <a:lnTo>
                    <a:pt x="2557" y="2248"/>
                  </a:lnTo>
                  <a:lnTo>
                    <a:pt x="2557" y="2253"/>
                  </a:lnTo>
                  <a:lnTo>
                    <a:pt x="2558" y="2258"/>
                  </a:lnTo>
                  <a:lnTo>
                    <a:pt x="2558" y="2262"/>
                  </a:lnTo>
                  <a:lnTo>
                    <a:pt x="2557" y="2267"/>
                  </a:lnTo>
                  <a:lnTo>
                    <a:pt x="2557" y="2272"/>
                  </a:lnTo>
                  <a:lnTo>
                    <a:pt x="2557" y="2276"/>
                  </a:lnTo>
                  <a:lnTo>
                    <a:pt x="2556" y="2280"/>
                  </a:lnTo>
                  <a:lnTo>
                    <a:pt x="2556" y="2284"/>
                  </a:lnTo>
                  <a:lnTo>
                    <a:pt x="2555" y="2288"/>
                  </a:lnTo>
                  <a:lnTo>
                    <a:pt x="2554" y="2292"/>
                  </a:lnTo>
                  <a:lnTo>
                    <a:pt x="2553" y="2296"/>
                  </a:lnTo>
                  <a:lnTo>
                    <a:pt x="2551" y="2300"/>
                  </a:lnTo>
                  <a:lnTo>
                    <a:pt x="2549" y="2305"/>
                  </a:lnTo>
                  <a:lnTo>
                    <a:pt x="2548" y="2309"/>
                  </a:lnTo>
                  <a:lnTo>
                    <a:pt x="2547" y="2313"/>
                  </a:lnTo>
                  <a:lnTo>
                    <a:pt x="2544" y="2317"/>
                  </a:lnTo>
                  <a:lnTo>
                    <a:pt x="2543" y="2322"/>
                  </a:lnTo>
                  <a:lnTo>
                    <a:pt x="2541" y="2326"/>
                  </a:lnTo>
                  <a:lnTo>
                    <a:pt x="2539" y="2330"/>
                  </a:lnTo>
                  <a:lnTo>
                    <a:pt x="2537" y="2335"/>
                  </a:lnTo>
                  <a:lnTo>
                    <a:pt x="2535" y="2339"/>
                  </a:lnTo>
                  <a:lnTo>
                    <a:pt x="2533" y="2343"/>
                  </a:lnTo>
                  <a:lnTo>
                    <a:pt x="2530" y="2346"/>
                  </a:lnTo>
                  <a:lnTo>
                    <a:pt x="2529" y="2352"/>
                  </a:lnTo>
                  <a:lnTo>
                    <a:pt x="2527" y="2356"/>
                  </a:lnTo>
                  <a:lnTo>
                    <a:pt x="2525" y="2359"/>
                  </a:lnTo>
                  <a:lnTo>
                    <a:pt x="2523" y="2365"/>
                  </a:lnTo>
                  <a:lnTo>
                    <a:pt x="2521" y="2369"/>
                  </a:lnTo>
                  <a:lnTo>
                    <a:pt x="2519" y="2372"/>
                  </a:lnTo>
                  <a:lnTo>
                    <a:pt x="2518" y="2376"/>
                  </a:lnTo>
                  <a:lnTo>
                    <a:pt x="2515" y="2380"/>
                  </a:lnTo>
                  <a:lnTo>
                    <a:pt x="2513" y="2385"/>
                  </a:lnTo>
                  <a:lnTo>
                    <a:pt x="2512" y="2389"/>
                  </a:lnTo>
                  <a:lnTo>
                    <a:pt x="2511" y="2393"/>
                  </a:lnTo>
                  <a:lnTo>
                    <a:pt x="2508" y="2397"/>
                  </a:lnTo>
                  <a:lnTo>
                    <a:pt x="2507" y="2401"/>
                  </a:lnTo>
                  <a:lnTo>
                    <a:pt x="2506" y="2405"/>
                  </a:lnTo>
                  <a:lnTo>
                    <a:pt x="2505" y="2407"/>
                  </a:lnTo>
                  <a:lnTo>
                    <a:pt x="2504" y="2410"/>
                  </a:lnTo>
                  <a:lnTo>
                    <a:pt x="2503" y="2413"/>
                  </a:lnTo>
                  <a:lnTo>
                    <a:pt x="2501" y="2415"/>
                  </a:lnTo>
                  <a:lnTo>
                    <a:pt x="2500" y="2418"/>
                  </a:lnTo>
                  <a:lnTo>
                    <a:pt x="2498" y="2420"/>
                  </a:lnTo>
                  <a:lnTo>
                    <a:pt x="2497" y="2423"/>
                  </a:lnTo>
                  <a:lnTo>
                    <a:pt x="2494" y="2426"/>
                  </a:lnTo>
                  <a:lnTo>
                    <a:pt x="2493" y="2428"/>
                  </a:lnTo>
                  <a:lnTo>
                    <a:pt x="2491" y="2431"/>
                  </a:lnTo>
                  <a:lnTo>
                    <a:pt x="2489" y="2433"/>
                  </a:lnTo>
                  <a:lnTo>
                    <a:pt x="2486" y="2436"/>
                  </a:lnTo>
                  <a:lnTo>
                    <a:pt x="2484" y="2439"/>
                  </a:lnTo>
                  <a:lnTo>
                    <a:pt x="2482" y="2441"/>
                  </a:lnTo>
                  <a:lnTo>
                    <a:pt x="2479" y="2444"/>
                  </a:lnTo>
                  <a:lnTo>
                    <a:pt x="2477" y="2446"/>
                  </a:lnTo>
                  <a:lnTo>
                    <a:pt x="2475" y="2449"/>
                  </a:lnTo>
                  <a:lnTo>
                    <a:pt x="2472" y="2452"/>
                  </a:lnTo>
                  <a:lnTo>
                    <a:pt x="2470" y="2454"/>
                  </a:lnTo>
                  <a:lnTo>
                    <a:pt x="2468" y="2457"/>
                  </a:lnTo>
                  <a:lnTo>
                    <a:pt x="2465" y="2459"/>
                  </a:lnTo>
                  <a:lnTo>
                    <a:pt x="2463" y="2462"/>
                  </a:lnTo>
                  <a:lnTo>
                    <a:pt x="2461" y="2465"/>
                  </a:lnTo>
                  <a:lnTo>
                    <a:pt x="2457" y="2467"/>
                  </a:lnTo>
                  <a:lnTo>
                    <a:pt x="2456" y="2468"/>
                  </a:lnTo>
                  <a:lnTo>
                    <a:pt x="2454" y="2471"/>
                  </a:lnTo>
                  <a:lnTo>
                    <a:pt x="2451" y="2474"/>
                  </a:lnTo>
                  <a:lnTo>
                    <a:pt x="2449" y="2476"/>
                  </a:lnTo>
                  <a:lnTo>
                    <a:pt x="2447" y="2478"/>
                  </a:lnTo>
                  <a:lnTo>
                    <a:pt x="2446" y="2480"/>
                  </a:lnTo>
                  <a:lnTo>
                    <a:pt x="2443" y="2483"/>
                  </a:lnTo>
                  <a:lnTo>
                    <a:pt x="2442" y="2485"/>
                  </a:lnTo>
                  <a:lnTo>
                    <a:pt x="2439" y="2488"/>
                  </a:lnTo>
                  <a:lnTo>
                    <a:pt x="2436" y="2492"/>
                  </a:lnTo>
                  <a:lnTo>
                    <a:pt x="2433" y="2496"/>
                  </a:lnTo>
                  <a:lnTo>
                    <a:pt x="2430" y="2498"/>
                  </a:lnTo>
                  <a:lnTo>
                    <a:pt x="2428" y="2501"/>
                  </a:lnTo>
                  <a:lnTo>
                    <a:pt x="2425" y="2503"/>
                  </a:lnTo>
                  <a:lnTo>
                    <a:pt x="2422" y="2506"/>
                  </a:lnTo>
                  <a:lnTo>
                    <a:pt x="2420" y="2509"/>
                  </a:lnTo>
                  <a:lnTo>
                    <a:pt x="2416" y="2511"/>
                  </a:lnTo>
                  <a:lnTo>
                    <a:pt x="2414" y="2513"/>
                  </a:lnTo>
                  <a:lnTo>
                    <a:pt x="2412" y="2515"/>
                  </a:lnTo>
                  <a:lnTo>
                    <a:pt x="2408" y="2516"/>
                  </a:lnTo>
                  <a:lnTo>
                    <a:pt x="2406" y="2519"/>
                  </a:lnTo>
                  <a:lnTo>
                    <a:pt x="2402" y="2520"/>
                  </a:lnTo>
                  <a:lnTo>
                    <a:pt x="2400" y="2522"/>
                  </a:lnTo>
                  <a:lnTo>
                    <a:pt x="2397" y="2523"/>
                  </a:lnTo>
                  <a:lnTo>
                    <a:pt x="2394" y="2524"/>
                  </a:lnTo>
                  <a:lnTo>
                    <a:pt x="2391" y="2526"/>
                  </a:lnTo>
                  <a:lnTo>
                    <a:pt x="2389" y="2526"/>
                  </a:lnTo>
                  <a:lnTo>
                    <a:pt x="2385" y="2527"/>
                  </a:lnTo>
                  <a:lnTo>
                    <a:pt x="2382" y="2527"/>
                  </a:lnTo>
                  <a:lnTo>
                    <a:pt x="2379" y="2528"/>
                  </a:lnTo>
                  <a:lnTo>
                    <a:pt x="2376" y="2528"/>
                  </a:lnTo>
                  <a:lnTo>
                    <a:pt x="2372" y="2529"/>
                  </a:lnTo>
                  <a:lnTo>
                    <a:pt x="2369" y="2529"/>
                  </a:lnTo>
                  <a:lnTo>
                    <a:pt x="2365" y="2529"/>
                  </a:lnTo>
                  <a:lnTo>
                    <a:pt x="2362" y="2531"/>
                  </a:lnTo>
                  <a:lnTo>
                    <a:pt x="2358" y="2531"/>
                  </a:lnTo>
                  <a:lnTo>
                    <a:pt x="2355" y="2531"/>
                  </a:lnTo>
                  <a:lnTo>
                    <a:pt x="2351" y="2531"/>
                  </a:lnTo>
                  <a:lnTo>
                    <a:pt x="2347" y="2531"/>
                  </a:lnTo>
                  <a:lnTo>
                    <a:pt x="2343" y="2531"/>
                  </a:lnTo>
                  <a:lnTo>
                    <a:pt x="2334" y="2542"/>
                  </a:lnTo>
                  <a:lnTo>
                    <a:pt x="2266" y="2548"/>
                  </a:lnTo>
                  <a:lnTo>
                    <a:pt x="2266" y="2549"/>
                  </a:lnTo>
                  <a:lnTo>
                    <a:pt x="2268" y="2550"/>
                  </a:lnTo>
                  <a:lnTo>
                    <a:pt x="2269" y="2551"/>
                  </a:lnTo>
                  <a:lnTo>
                    <a:pt x="2269" y="2553"/>
                  </a:lnTo>
                  <a:lnTo>
                    <a:pt x="2270" y="2554"/>
                  </a:lnTo>
                  <a:lnTo>
                    <a:pt x="2271" y="2555"/>
                  </a:lnTo>
                  <a:lnTo>
                    <a:pt x="2272" y="2558"/>
                  </a:lnTo>
                  <a:lnTo>
                    <a:pt x="2273" y="2559"/>
                  </a:lnTo>
                  <a:lnTo>
                    <a:pt x="2273" y="2561"/>
                  </a:lnTo>
                  <a:lnTo>
                    <a:pt x="2275" y="2563"/>
                  </a:lnTo>
                  <a:lnTo>
                    <a:pt x="2276" y="2564"/>
                  </a:lnTo>
                  <a:lnTo>
                    <a:pt x="2277" y="2566"/>
                  </a:lnTo>
                  <a:lnTo>
                    <a:pt x="2278" y="2568"/>
                  </a:lnTo>
                  <a:lnTo>
                    <a:pt x="2278" y="2570"/>
                  </a:lnTo>
                  <a:lnTo>
                    <a:pt x="2279" y="2572"/>
                  </a:lnTo>
                  <a:lnTo>
                    <a:pt x="2280" y="2575"/>
                  </a:lnTo>
                  <a:lnTo>
                    <a:pt x="2282" y="2576"/>
                  </a:lnTo>
                  <a:lnTo>
                    <a:pt x="2282" y="2579"/>
                  </a:lnTo>
                  <a:lnTo>
                    <a:pt x="2283" y="2580"/>
                  </a:lnTo>
                  <a:lnTo>
                    <a:pt x="2284" y="2583"/>
                  </a:lnTo>
                  <a:lnTo>
                    <a:pt x="2285" y="2584"/>
                  </a:lnTo>
                  <a:lnTo>
                    <a:pt x="2285" y="2587"/>
                  </a:lnTo>
                  <a:lnTo>
                    <a:pt x="2286" y="2589"/>
                  </a:lnTo>
                  <a:lnTo>
                    <a:pt x="2287" y="2590"/>
                  </a:lnTo>
                  <a:lnTo>
                    <a:pt x="2287" y="2593"/>
                  </a:lnTo>
                  <a:lnTo>
                    <a:pt x="2288" y="2594"/>
                  </a:lnTo>
                  <a:lnTo>
                    <a:pt x="2288" y="2597"/>
                  </a:lnTo>
                  <a:lnTo>
                    <a:pt x="2290" y="2598"/>
                  </a:lnTo>
                  <a:lnTo>
                    <a:pt x="2290" y="2600"/>
                  </a:lnTo>
                  <a:lnTo>
                    <a:pt x="2291" y="2602"/>
                  </a:lnTo>
                  <a:lnTo>
                    <a:pt x="2291" y="2603"/>
                  </a:lnTo>
                  <a:lnTo>
                    <a:pt x="2291" y="2605"/>
                  </a:lnTo>
                  <a:lnTo>
                    <a:pt x="2292" y="2609"/>
                  </a:lnTo>
                  <a:lnTo>
                    <a:pt x="2293" y="2611"/>
                  </a:lnTo>
                  <a:lnTo>
                    <a:pt x="2294" y="2614"/>
                  </a:lnTo>
                  <a:lnTo>
                    <a:pt x="2295" y="2616"/>
                  </a:lnTo>
                  <a:lnTo>
                    <a:pt x="2297" y="2620"/>
                  </a:lnTo>
                  <a:lnTo>
                    <a:pt x="2298" y="2623"/>
                  </a:lnTo>
                  <a:lnTo>
                    <a:pt x="2299" y="2625"/>
                  </a:lnTo>
                  <a:lnTo>
                    <a:pt x="2300" y="2627"/>
                  </a:lnTo>
                  <a:lnTo>
                    <a:pt x="2301" y="2629"/>
                  </a:lnTo>
                  <a:lnTo>
                    <a:pt x="2304" y="2632"/>
                  </a:lnTo>
                  <a:lnTo>
                    <a:pt x="2305" y="2635"/>
                  </a:lnTo>
                  <a:lnTo>
                    <a:pt x="2306" y="2637"/>
                  </a:lnTo>
                  <a:lnTo>
                    <a:pt x="2307" y="2640"/>
                  </a:lnTo>
                  <a:lnTo>
                    <a:pt x="2309" y="2641"/>
                  </a:lnTo>
                  <a:lnTo>
                    <a:pt x="2311" y="2644"/>
                  </a:lnTo>
                  <a:lnTo>
                    <a:pt x="2312" y="2646"/>
                  </a:lnTo>
                  <a:lnTo>
                    <a:pt x="2313" y="2649"/>
                  </a:lnTo>
                  <a:lnTo>
                    <a:pt x="2315" y="2650"/>
                  </a:lnTo>
                  <a:lnTo>
                    <a:pt x="2316" y="2653"/>
                  </a:lnTo>
                  <a:lnTo>
                    <a:pt x="2318" y="2655"/>
                  </a:lnTo>
                  <a:lnTo>
                    <a:pt x="2319" y="2658"/>
                  </a:lnTo>
                  <a:lnTo>
                    <a:pt x="2320" y="2660"/>
                  </a:lnTo>
                  <a:lnTo>
                    <a:pt x="2321" y="2663"/>
                  </a:lnTo>
                  <a:lnTo>
                    <a:pt x="2322" y="2666"/>
                  </a:lnTo>
                  <a:lnTo>
                    <a:pt x="2322" y="2668"/>
                  </a:lnTo>
                  <a:lnTo>
                    <a:pt x="2323" y="2671"/>
                  </a:lnTo>
                  <a:lnTo>
                    <a:pt x="2325" y="2675"/>
                  </a:lnTo>
                  <a:lnTo>
                    <a:pt x="2325" y="2677"/>
                  </a:lnTo>
                  <a:lnTo>
                    <a:pt x="2326" y="2680"/>
                  </a:lnTo>
                  <a:lnTo>
                    <a:pt x="2326" y="2684"/>
                  </a:lnTo>
                  <a:lnTo>
                    <a:pt x="2326" y="2688"/>
                  </a:lnTo>
                  <a:lnTo>
                    <a:pt x="2326" y="2692"/>
                  </a:lnTo>
                  <a:lnTo>
                    <a:pt x="2325" y="2692"/>
                  </a:lnTo>
                  <a:lnTo>
                    <a:pt x="2325" y="2693"/>
                  </a:lnTo>
                  <a:lnTo>
                    <a:pt x="2323" y="2694"/>
                  </a:lnTo>
                  <a:lnTo>
                    <a:pt x="2322" y="2696"/>
                  </a:lnTo>
                  <a:lnTo>
                    <a:pt x="2321" y="2697"/>
                  </a:lnTo>
                  <a:lnTo>
                    <a:pt x="2320" y="2698"/>
                  </a:lnTo>
                  <a:lnTo>
                    <a:pt x="2319" y="2698"/>
                  </a:lnTo>
                  <a:lnTo>
                    <a:pt x="2318" y="2699"/>
                  </a:lnTo>
                  <a:lnTo>
                    <a:pt x="2316" y="2701"/>
                  </a:lnTo>
                  <a:lnTo>
                    <a:pt x="2315" y="2702"/>
                  </a:lnTo>
                  <a:lnTo>
                    <a:pt x="2314" y="2703"/>
                  </a:lnTo>
                  <a:lnTo>
                    <a:pt x="2313" y="2705"/>
                  </a:lnTo>
                  <a:lnTo>
                    <a:pt x="2312" y="2705"/>
                  </a:lnTo>
                  <a:lnTo>
                    <a:pt x="2311" y="2706"/>
                  </a:lnTo>
                  <a:lnTo>
                    <a:pt x="2309" y="2707"/>
                  </a:lnTo>
                  <a:lnTo>
                    <a:pt x="2308" y="2709"/>
                  </a:lnTo>
                  <a:lnTo>
                    <a:pt x="2307" y="2710"/>
                  </a:lnTo>
                  <a:lnTo>
                    <a:pt x="2306" y="2711"/>
                  </a:lnTo>
                  <a:lnTo>
                    <a:pt x="2305" y="2711"/>
                  </a:lnTo>
                  <a:lnTo>
                    <a:pt x="2304" y="2712"/>
                  </a:lnTo>
                  <a:lnTo>
                    <a:pt x="2302" y="2714"/>
                  </a:lnTo>
                  <a:lnTo>
                    <a:pt x="2301" y="2715"/>
                  </a:lnTo>
                  <a:lnTo>
                    <a:pt x="2300" y="2716"/>
                  </a:lnTo>
                  <a:lnTo>
                    <a:pt x="2299" y="2716"/>
                  </a:lnTo>
                  <a:lnTo>
                    <a:pt x="2298" y="2718"/>
                  </a:lnTo>
                  <a:lnTo>
                    <a:pt x="2297" y="2719"/>
                  </a:lnTo>
                  <a:lnTo>
                    <a:pt x="2295" y="2720"/>
                  </a:lnTo>
                  <a:lnTo>
                    <a:pt x="2295" y="2721"/>
                  </a:lnTo>
                  <a:lnTo>
                    <a:pt x="2294" y="2723"/>
                  </a:lnTo>
                  <a:lnTo>
                    <a:pt x="2293" y="2723"/>
                  </a:lnTo>
                  <a:lnTo>
                    <a:pt x="2292" y="2724"/>
                  </a:lnTo>
                  <a:lnTo>
                    <a:pt x="2291" y="2725"/>
                  </a:lnTo>
                  <a:lnTo>
                    <a:pt x="2293" y="2727"/>
                  </a:lnTo>
                  <a:lnTo>
                    <a:pt x="2294" y="2729"/>
                  </a:lnTo>
                  <a:lnTo>
                    <a:pt x="2295" y="2731"/>
                  </a:lnTo>
                  <a:lnTo>
                    <a:pt x="2297" y="2732"/>
                  </a:lnTo>
                  <a:lnTo>
                    <a:pt x="2298" y="2734"/>
                  </a:lnTo>
                  <a:lnTo>
                    <a:pt x="2299" y="2736"/>
                  </a:lnTo>
                  <a:lnTo>
                    <a:pt x="2300" y="2737"/>
                  </a:lnTo>
                  <a:lnTo>
                    <a:pt x="2301" y="2740"/>
                  </a:lnTo>
                  <a:lnTo>
                    <a:pt x="2302" y="2741"/>
                  </a:lnTo>
                  <a:lnTo>
                    <a:pt x="2305" y="2744"/>
                  </a:lnTo>
                  <a:lnTo>
                    <a:pt x="2306" y="2745"/>
                  </a:lnTo>
                  <a:lnTo>
                    <a:pt x="2307" y="2747"/>
                  </a:lnTo>
                  <a:lnTo>
                    <a:pt x="2308" y="2749"/>
                  </a:lnTo>
                  <a:lnTo>
                    <a:pt x="2309" y="2751"/>
                  </a:lnTo>
                  <a:lnTo>
                    <a:pt x="2311" y="2753"/>
                  </a:lnTo>
                  <a:lnTo>
                    <a:pt x="2312" y="2755"/>
                  </a:lnTo>
                  <a:lnTo>
                    <a:pt x="2313" y="2757"/>
                  </a:lnTo>
                  <a:lnTo>
                    <a:pt x="2314" y="2759"/>
                  </a:lnTo>
                  <a:lnTo>
                    <a:pt x="2315" y="2760"/>
                  </a:lnTo>
                  <a:lnTo>
                    <a:pt x="2315" y="2763"/>
                  </a:lnTo>
                  <a:lnTo>
                    <a:pt x="2316" y="2766"/>
                  </a:lnTo>
                  <a:lnTo>
                    <a:pt x="2318" y="2767"/>
                  </a:lnTo>
                  <a:lnTo>
                    <a:pt x="2318" y="2770"/>
                  </a:lnTo>
                  <a:lnTo>
                    <a:pt x="2319" y="2771"/>
                  </a:lnTo>
                  <a:lnTo>
                    <a:pt x="2320" y="2773"/>
                  </a:lnTo>
                  <a:lnTo>
                    <a:pt x="2320" y="2776"/>
                  </a:lnTo>
                  <a:lnTo>
                    <a:pt x="2321" y="2777"/>
                  </a:lnTo>
                  <a:lnTo>
                    <a:pt x="2321" y="2780"/>
                  </a:lnTo>
                  <a:lnTo>
                    <a:pt x="2321" y="2782"/>
                  </a:lnTo>
                  <a:lnTo>
                    <a:pt x="2321" y="2784"/>
                  </a:lnTo>
                  <a:lnTo>
                    <a:pt x="2322" y="2786"/>
                  </a:lnTo>
                  <a:lnTo>
                    <a:pt x="2322" y="2789"/>
                  </a:lnTo>
                  <a:lnTo>
                    <a:pt x="2394" y="2794"/>
                  </a:lnTo>
                  <a:lnTo>
                    <a:pt x="2395" y="2795"/>
                  </a:lnTo>
                  <a:lnTo>
                    <a:pt x="2395" y="2797"/>
                  </a:lnTo>
                  <a:lnTo>
                    <a:pt x="2397" y="2798"/>
                  </a:lnTo>
                  <a:lnTo>
                    <a:pt x="2398" y="2799"/>
                  </a:lnTo>
                  <a:lnTo>
                    <a:pt x="2399" y="2801"/>
                  </a:lnTo>
                  <a:lnTo>
                    <a:pt x="2400" y="2802"/>
                  </a:lnTo>
                  <a:lnTo>
                    <a:pt x="2400" y="2803"/>
                  </a:lnTo>
                  <a:lnTo>
                    <a:pt x="2401" y="2806"/>
                  </a:lnTo>
                  <a:lnTo>
                    <a:pt x="2402" y="2807"/>
                  </a:lnTo>
                  <a:lnTo>
                    <a:pt x="2404" y="2808"/>
                  </a:lnTo>
                  <a:lnTo>
                    <a:pt x="2405" y="2811"/>
                  </a:lnTo>
                  <a:lnTo>
                    <a:pt x="2405" y="2812"/>
                  </a:lnTo>
                  <a:lnTo>
                    <a:pt x="2406" y="2814"/>
                  </a:lnTo>
                  <a:lnTo>
                    <a:pt x="2407" y="2816"/>
                  </a:lnTo>
                  <a:lnTo>
                    <a:pt x="2408" y="2818"/>
                  </a:lnTo>
                  <a:lnTo>
                    <a:pt x="2408" y="2820"/>
                  </a:lnTo>
                  <a:lnTo>
                    <a:pt x="2409" y="2821"/>
                  </a:lnTo>
                  <a:lnTo>
                    <a:pt x="2411" y="2823"/>
                  </a:lnTo>
                  <a:lnTo>
                    <a:pt x="2411" y="2825"/>
                  </a:lnTo>
                  <a:lnTo>
                    <a:pt x="2412" y="2827"/>
                  </a:lnTo>
                  <a:lnTo>
                    <a:pt x="2413" y="2829"/>
                  </a:lnTo>
                  <a:lnTo>
                    <a:pt x="2413" y="2830"/>
                  </a:lnTo>
                  <a:lnTo>
                    <a:pt x="2414" y="2833"/>
                  </a:lnTo>
                  <a:lnTo>
                    <a:pt x="2414" y="2834"/>
                  </a:lnTo>
                  <a:lnTo>
                    <a:pt x="2415" y="2837"/>
                  </a:lnTo>
                  <a:lnTo>
                    <a:pt x="2415" y="2838"/>
                  </a:lnTo>
                  <a:lnTo>
                    <a:pt x="2415" y="2840"/>
                  </a:lnTo>
                  <a:lnTo>
                    <a:pt x="2416" y="2842"/>
                  </a:lnTo>
                  <a:lnTo>
                    <a:pt x="2416" y="2843"/>
                  </a:lnTo>
                  <a:lnTo>
                    <a:pt x="2416" y="2846"/>
                  </a:lnTo>
                  <a:lnTo>
                    <a:pt x="2416" y="2847"/>
                  </a:lnTo>
                  <a:lnTo>
                    <a:pt x="2416" y="2849"/>
                  </a:lnTo>
                  <a:lnTo>
                    <a:pt x="2419" y="2850"/>
                  </a:lnTo>
                  <a:lnTo>
                    <a:pt x="2421" y="2851"/>
                  </a:lnTo>
                  <a:lnTo>
                    <a:pt x="2423" y="2853"/>
                  </a:lnTo>
                  <a:lnTo>
                    <a:pt x="2426" y="2854"/>
                  </a:lnTo>
                  <a:lnTo>
                    <a:pt x="2428" y="2855"/>
                  </a:lnTo>
                  <a:lnTo>
                    <a:pt x="2430" y="2855"/>
                  </a:lnTo>
                  <a:lnTo>
                    <a:pt x="2434" y="2856"/>
                  </a:lnTo>
                  <a:lnTo>
                    <a:pt x="2436" y="2858"/>
                  </a:lnTo>
                  <a:lnTo>
                    <a:pt x="2439" y="2860"/>
                  </a:lnTo>
                  <a:lnTo>
                    <a:pt x="2442" y="2862"/>
                  </a:lnTo>
                  <a:lnTo>
                    <a:pt x="2444" y="2863"/>
                  </a:lnTo>
                  <a:lnTo>
                    <a:pt x="2448" y="2864"/>
                  </a:lnTo>
                  <a:lnTo>
                    <a:pt x="2450" y="2866"/>
                  </a:lnTo>
                  <a:lnTo>
                    <a:pt x="2454" y="2867"/>
                  </a:lnTo>
                  <a:lnTo>
                    <a:pt x="2456" y="2868"/>
                  </a:lnTo>
                  <a:lnTo>
                    <a:pt x="2459" y="2869"/>
                  </a:lnTo>
                  <a:lnTo>
                    <a:pt x="2463" y="2871"/>
                  </a:lnTo>
                  <a:lnTo>
                    <a:pt x="2465" y="2872"/>
                  </a:lnTo>
                  <a:lnTo>
                    <a:pt x="2469" y="2873"/>
                  </a:lnTo>
                  <a:lnTo>
                    <a:pt x="2472" y="2875"/>
                  </a:lnTo>
                  <a:lnTo>
                    <a:pt x="2475" y="2876"/>
                  </a:lnTo>
                  <a:lnTo>
                    <a:pt x="2478" y="2877"/>
                  </a:lnTo>
                  <a:lnTo>
                    <a:pt x="2482" y="2879"/>
                  </a:lnTo>
                  <a:lnTo>
                    <a:pt x="2484" y="2880"/>
                  </a:lnTo>
                  <a:lnTo>
                    <a:pt x="2487" y="2881"/>
                  </a:lnTo>
                  <a:lnTo>
                    <a:pt x="2491" y="2881"/>
                  </a:lnTo>
                  <a:lnTo>
                    <a:pt x="2493" y="2882"/>
                  </a:lnTo>
                  <a:lnTo>
                    <a:pt x="2497" y="2884"/>
                  </a:lnTo>
                  <a:lnTo>
                    <a:pt x="2499" y="2884"/>
                  </a:lnTo>
                  <a:lnTo>
                    <a:pt x="2503" y="2885"/>
                  </a:lnTo>
                  <a:lnTo>
                    <a:pt x="2505" y="2886"/>
                  </a:lnTo>
                  <a:lnTo>
                    <a:pt x="2508" y="2886"/>
                  </a:lnTo>
                  <a:lnTo>
                    <a:pt x="2508" y="3049"/>
                  </a:lnTo>
                  <a:lnTo>
                    <a:pt x="0" y="3047"/>
                  </a:lnTo>
                  <a:lnTo>
                    <a:pt x="0" y="2306"/>
                  </a:lnTo>
                  <a:lnTo>
                    <a:pt x="30" y="2310"/>
                  </a:lnTo>
                  <a:lnTo>
                    <a:pt x="59" y="2315"/>
                  </a:lnTo>
                  <a:lnTo>
                    <a:pt x="85" y="2319"/>
                  </a:lnTo>
                  <a:lnTo>
                    <a:pt x="112" y="2324"/>
                  </a:lnTo>
                  <a:lnTo>
                    <a:pt x="138" y="2330"/>
                  </a:lnTo>
                  <a:lnTo>
                    <a:pt x="162" y="2333"/>
                  </a:lnTo>
                  <a:lnTo>
                    <a:pt x="185" y="2339"/>
                  </a:lnTo>
                  <a:lnTo>
                    <a:pt x="207" y="2343"/>
                  </a:lnTo>
                  <a:lnTo>
                    <a:pt x="230" y="2348"/>
                  </a:lnTo>
                  <a:lnTo>
                    <a:pt x="249" y="2353"/>
                  </a:lnTo>
                  <a:lnTo>
                    <a:pt x="269" y="2357"/>
                  </a:lnTo>
                  <a:lnTo>
                    <a:pt x="289" y="2361"/>
                  </a:lnTo>
                  <a:lnTo>
                    <a:pt x="308" y="2366"/>
                  </a:lnTo>
                  <a:lnTo>
                    <a:pt x="325" y="2370"/>
                  </a:lnTo>
                  <a:lnTo>
                    <a:pt x="342" y="2374"/>
                  </a:lnTo>
                  <a:lnTo>
                    <a:pt x="359" y="2378"/>
                  </a:lnTo>
                  <a:lnTo>
                    <a:pt x="374" y="2381"/>
                  </a:lnTo>
                  <a:lnTo>
                    <a:pt x="390" y="2385"/>
                  </a:lnTo>
                  <a:lnTo>
                    <a:pt x="404" y="2389"/>
                  </a:lnTo>
                  <a:lnTo>
                    <a:pt x="419" y="2392"/>
                  </a:lnTo>
                  <a:lnTo>
                    <a:pt x="433" y="2396"/>
                  </a:lnTo>
                  <a:lnTo>
                    <a:pt x="446" y="2398"/>
                  </a:lnTo>
                  <a:lnTo>
                    <a:pt x="460" y="2401"/>
                  </a:lnTo>
                  <a:lnTo>
                    <a:pt x="473" y="2404"/>
                  </a:lnTo>
                  <a:lnTo>
                    <a:pt x="486" y="2405"/>
                  </a:lnTo>
                  <a:lnTo>
                    <a:pt x="497" y="2407"/>
                  </a:lnTo>
                  <a:lnTo>
                    <a:pt x="510" y="2409"/>
                  </a:lnTo>
                  <a:lnTo>
                    <a:pt x="522" y="2410"/>
                  </a:lnTo>
                  <a:lnTo>
                    <a:pt x="534" y="2411"/>
                  </a:lnTo>
                  <a:lnTo>
                    <a:pt x="546" y="2411"/>
                  </a:lnTo>
                  <a:lnTo>
                    <a:pt x="558" y="2413"/>
                  </a:lnTo>
                  <a:lnTo>
                    <a:pt x="569" y="2413"/>
                  </a:lnTo>
                  <a:lnTo>
                    <a:pt x="572" y="2409"/>
                  </a:lnTo>
                  <a:lnTo>
                    <a:pt x="573" y="2406"/>
                  </a:lnTo>
                  <a:lnTo>
                    <a:pt x="574" y="2404"/>
                  </a:lnTo>
                  <a:lnTo>
                    <a:pt x="576" y="2401"/>
                  </a:lnTo>
                  <a:lnTo>
                    <a:pt x="577" y="2398"/>
                  </a:lnTo>
                  <a:lnTo>
                    <a:pt x="579" y="2396"/>
                  </a:lnTo>
                  <a:lnTo>
                    <a:pt x="580" y="2393"/>
                  </a:lnTo>
                  <a:lnTo>
                    <a:pt x="581" y="2391"/>
                  </a:lnTo>
                  <a:lnTo>
                    <a:pt x="582" y="2388"/>
                  </a:lnTo>
                  <a:lnTo>
                    <a:pt x="583" y="2385"/>
                  </a:lnTo>
                  <a:lnTo>
                    <a:pt x="584" y="2383"/>
                  </a:lnTo>
                  <a:lnTo>
                    <a:pt x="586" y="2380"/>
                  </a:lnTo>
                  <a:lnTo>
                    <a:pt x="587" y="2378"/>
                  </a:lnTo>
                  <a:lnTo>
                    <a:pt x="588" y="2375"/>
                  </a:lnTo>
                  <a:lnTo>
                    <a:pt x="590" y="2372"/>
                  </a:lnTo>
                  <a:lnTo>
                    <a:pt x="591" y="2370"/>
                  </a:lnTo>
                  <a:lnTo>
                    <a:pt x="593" y="2367"/>
                  </a:lnTo>
                  <a:lnTo>
                    <a:pt x="594" y="2365"/>
                  </a:lnTo>
                  <a:lnTo>
                    <a:pt x="595" y="2362"/>
                  </a:lnTo>
                  <a:lnTo>
                    <a:pt x="597" y="2358"/>
                  </a:lnTo>
                  <a:lnTo>
                    <a:pt x="598" y="2356"/>
                  </a:lnTo>
                  <a:lnTo>
                    <a:pt x="601" y="2353"/>
                  </a:lnTo>
                  <a:lnTo>
                    <a:pt x="603" y="2349"/>
                  </a:lnTo>
                  <a:lnTo>
                    <a:pt x="605" y="2346"/>
                  </a:lnTo>
                  <a:lnTo>
                    <a:pt x="606" y="2343"/>
                  </a:lnTo>
                  <a:lnTo>
                    <a:pt x="610" y="2339"/>
                  </a:lnTo>
                  <a:lnTo>
                    <a:pt x="612" y="2335"/>
                  </a:lnTo>
                  <a:lnTo>
                    <a:pt x="615" y="2331"/>
                  </a:lnTo>
                  <a:lnTo>
                    <a:pt x="618" y="2327"/>
                  </a:lnTo>
                  <a:lnTo>
                    <a:pt x="622" y="2322"/>
                  </a:lnTo>
                  <a:lnTo>
                    <a:pt x="625" y="2318"/>
                  </a:lnTo>
                  <a:lnTo>
                    <a:pt x="629" y="2313"/>
                  </a:lnTo>
                  <a:lnTo>
                    <a:pt x="625" y="2305"/>
                  </a:lnTo>
                  <a:lnTo>
                    <a:pt x="620" y="2296"/>
                  </a:lnTo>
                  <a:lnTo>
                    <a:pt x="616" y="2287"/>
                  </a:lnTo>
                  <a:lnTo>
                    <a:pt x="611" y="2276"/>
                  </a:lnTo>
                  <a:lnTo>
                    <a:pt x="606" y="2266"/>
                  </a:lnTo>
                  <a:lnTo>
                    <a:pt x="602" y="2254"/>
                  </a:lnTo>
                  <a:lnTo>
                    <a:pt x="597" y="2243"/>
                  </a:lnTo>
                  <a:lnTo>
                    <a:pt x="591" y="2230"/>
                  </a:lnTo>
                  <a:lnTo>
                    <a:pt x="587" y="2218"/>
                  </a:lnTo>
                  <a:lnTo>
                    <a:pt x="581" y="2204"/>
                  </a:lnTo>
                  <a:lnTo>
                    <a:pt x="575" y="2191"/>
                  </a:lnTo>
                  <a:lnTo>
                    <a:pt x="569" y="2176"/>
                  </a:lnTo>
                  <a:lnTo>
                    <a:pt x="565" y="2162"/>
                  </a:lnTo>
                  <a:lnTo>
                    <a:pt x="559" y="2148"/>
                  </a:lnTo>
                  <a:lnTo>
                    <a:pt x="553" y="2134"/>
                  </a:lnTo>
                  <a:lnTo>
                    <a:pt x="547" y="2119"/>
                  </a:lnTo>
                  <a:lnTo>
                    <a:pt x="543" y="2104"/>
                  </a:lnTo>
                  <a:lnTo>
                    <a:pt x="537" y="2090"/>
                  </a:lnTo>
                  <a:lnTo>
                    <a:pt x="532" y="2074"/>
                  </a:lnTo>
                  <a:lnTo>
                    <a:pt x="526" y="2060"/>
                  </a:lnTo>
                  <a:lnTo>
                    <a:pt x="522" y="2044"/>
                  </a:lnTo>
                  <a:lnTo>
                    <a:pt x="516" y="2030"/>
                  </a:lnTo>
                  <a:lnTo>
                    <a:pt x="511" y="2014"/>
                  </a:lnTo>
                  <a:lnTo>
                    <a:pt x="506" y="2000"/>
                  </a:lnTo>
                  <a:lnTo>
                    <a:pt x="502" y="1986"/>
                  </a:lnTo>
                  <a:lnTo>
                    <a:pt x="498" y="1971"/>
                  </a:lnTo>
                  <a:lnTo>
                    <a:pt x="494" y="1957"/>
                  </a:lnTo>
                  <a:lnTo>
                    <a:pt x="490" y="1944"/>
                  </a:lnTo>
                  <a:lnTo>
                    <a:pt x="487" y="1931"/>
                  </a:lnTo>
                  <a:lnTo>
                    <a:pt x="483" y="1918"/>
                  </a:lnTo>
                  <a:lnTo>
                    <a:pt x="480" y="1905"/>
                  </a:lnTo>
                  <a:lnTo>
                    <a:pt x="477" y="1894"/>
                  </a:lnTo>
                  <a:lnTo>
                    <a:pt x="473" y="1882"/>
                  </a:lnTo>
                  <a:lnTo>
                    <a:pt x="469" y="1869"/>
                  </a:lnTo>
                  <a:lnTo>
                    <a:pt x="465" y="1856"/>
                  </a:lnTo>
                  <a:lnTo>
                    <a:pt x="461" y="1843"/>
                  </a:lnTo>
                  <a:lnTo>
                    <a:pt x="458" y="1830"/>
                  </a:lnTo>
                  <a:lnTo>
                    <a:pt x="455" y="1817"/>
                  </a:lnTo>
                  <a:lnTo>
                    <a:pt x="452" y="1803"/>
                  </a:lnTo>
                  <a:lnTo>
                    <a:pt x="449" y="1790"/>
                  </a:lnTo>
                  <a:lnTo>
                    <a:pt x="447" y="1775"/>
                  </a:lnTo>
                  <a:lnTo>
                    <a:pt x="445" y="1761"/>
                  </a:lnTo>
                  <a:lnTo>
                    <a:pt x="442" y="1748"/>
                  </a:lnTo>
                  <a:lnTo>
                    <a:pt x="440" y="1734"/>
                  </a:lnTo>
                  <a:lnTo>
                    <a:pt x="438" y="1720"/>
                  </a:lnTo>
                  <a:lnTo>
                    <a:pt x="437" y="1705"/>
                  </a:lnTo>
                  <a:lnTo>
                    <a:pt x="434" y="1691"/>
                  </a:lnTo>
                  <a:lnTo>
                    <a:pt x="433" y="1677"/>
                  </a:lnTo>
                  <a:lnTo>
                    <a:pt x="431" y="1663"/>
                  </a:lnTo>
                  <a:lnTo>
                    <a:pt x="430" y="1648"/>
                  </a:lnTo>
                  <a:lnTo>
                    <a:pt x="427" y="1634"/>
                  </a:lnTo>
                  <a:lnTo>
                    <a:pt x="426" y="1618"/>
                  </a:lnTo>
                  <a:lnTo>
                    <a:pt x="425" y="1604"/>
                  </a:lnTo>
                  <a:lnTo>
                    <a:pt x="423" y="1590"/>
                  </a:lnTo>
                  <a:lnTo>
                    <a:pt x="422" y="1576"/>
                  </a:lnTo>
                  <a:lnTo>
                    <a:pt x="419" y="1561"/>
                  </a:lnTo>
                  <a:lnTo>
                    <a:pt x="418" y="1547"/>
                  </a:lnTo>
                  <a:lnTo>
                    <a:pt x="417" y="1531"/>
                  </a:lnTo>
                  <a:lnTo>
                    <a:pt x="415" y="1517"/>
                  </a:lnTo>
                  <a:lnTo>
                    <a:pt x="412" y="1503"/>
                  </a:lnTo>
                  <a:lnTo>
                    <a:pt x="411" y="1489"/>
                  </a:lnTo>
                  <a:lnTo>
                    <a:pt x="409" y="1474"/>
                  </a:lnTo>
                  <a:lnTo>
                    <a:pt x="406" y="1460"/>
                  </a:lnTo>
                  <a:lnTo>
                    <a:pt x="404" y="1447"/>
                  </a:lnTo>
                  <a:lnTo>
                    <a:pt x="404" y="1445"/>
                  </a:lnTo>
                  <a:lnTo>
                    <a:pt x="404" y="1443"/>
                  </a:lnTo>
                  <a:lnTo>
                    <a:pt x="404" y="1442"/>
                  </a:lnTo>
                  <a:lnTo>
                    <a:pt x="404" y="1441"/>
                  </a:lnTo>
                  <a:lnTo>
                    <a:pt x="403" y="1438"/>
                  </a:lnTo>
                  <a:lnTo>
                    <a:pt x="403" y="1437"/>
                  </a:lnTo>
                  <a:lnTo>
                    <a:pt x="403" y="1435"/>
                  </a:lnTo>
                  <a:lnTo>
                    <a:pt x="402" y="1434"/>
                  </a:lnTo>
                  <a:lnTo>
                    <a:pt x="402" y="1432"/>
                  </a:lnTo>
                  <a:lnTo>
                    <a:pt x="401" y="1430"/>
                  </a:lnTo>
                  <a:lnTo>
                    <a:pt x="401" y="1429"/>
                  </a:lnTo>
                  <a:lnTo>
                    <a:pt x="399" y="1426"/>
                  </a:lnTo>
                  <a:lnTo>
                    <a:pt x="399" y="1425"/>
                  </a:lnTo>
                  <a:lnTo>
                    <a:pt x="398" y="1424"/>
                  </a:lnTo>
                  <a:lnTo>
                    <a:pt x="398" y="1422"/>
                  </a:lnTo>
                  <a:lnTo>
                    <a:pt x="397" y="1420"/>
                  </a:lnTo>
                  <a:lnTo>
                    <a:pt x="397" y="1419"/>
                  </a:lnTo>
                  <a:lnTo>
                    <a:pt x="396" y="1416"/>
                  </a:lnTo>
                  <a:lnTo>
                    <a:pt x="396" y="1415"/>
                  </a:lnTo>
                  <a:lnTo>
                    <a:pt x="395" y="1413"/>
                  </a:lnTo>
                  <a:lnTo>
                    <a:pt x="395" y="1411"/>
                  </a:lnTo>
                  <a:lnTo>
                    <a:pt x="394" y="1410"/>
                  </a:lnTo>
                  <a:lnTo>
                    <a:pt x="394" y="1407"/>
                  </a:lnTo>
                  <a:lnTo>
                    <a:pt x="394" y="1406"/>
                  </a:lnTo>
                  <a:lnTo>
                    <a:pt x="392" y="1403"/>
                  </a:lnTo>
                  <a:lnTo>
                    <a:pt x="392" y="1402"/>
                  </a:lnTo>
                  <a:lnTo>
                    <a:pt x="392" y="1399"/>
                  </a:lnTo>
                  <a:lnTo>
                    <a:pt x="391" y="1398"/>
                  </a:lnTo>
                  <a:lnTo>
                    <a:pt x="391" y="1395"/>
                  </a:lnTo>
                  <a:lnTo>
                    <a:pt x="391" y="1394"/>
                  </a:lnTo>
                  <a:lnTo>
                    <a:pt x="391" y="1391"/>
                  </a:lnTo>
                  <a:lnTo>
                    <a:pt x="391" y="1389"/>
                  </a:lnTo>
                  <a:lnTo>
                    <a:pt x="390" y="1389"/>
                  </a:lnTo>
                  <a:lnTo>
                    <a:pt x="390" y="1387"/>
                  </a:lnTo>
                  <a:lnTo>
                    <a:pt x="389" y="1386"/>
                  </a:lnTo>
                  <a:lnTo>
                    <a:pt x="389" y="1385"/>
                  </a:lnTo>
                  <a:lnTo>
                    <a:pt x="388" y="1384"/>
                  </a:lnTo>
                  <a:lnTo>
                    <a:pt x="387" y="1382"/>
                  </a:lnTo>
                  <a:lnTo>
                    <a:pt x="387" y="1381"/>
                  </a:lnTo>
                  <a:lnTo>
                    <a:pt x="385" y="1380"/>
                  </a:lnTo>
                  <a:lnTo>
                    <a:pt x="385" y="1378"/>
                  </a:lnTo>
                  <a:lnTo>
                    <a:pt x="384" y="1377"/>
                  </a:lnTo>
                  <a:lnTo>
                    <a:pt x="384" y="1376"/>
                  </a:lnTo>
                  <a:lnTo>
                    <a:pt x="383" y="1374"/>
                  </a:lnTo>
                  <a:lnTo>
                    <a:pt x="383" y="1373"/>
                  </a:lnTo>
                  <a:lnTo>
                    <a:pt x="383" y="1372"/>
                  </a:lnTo>
                  <a:lnTo>
                    <a:pt x="382" y="1371"/>
                  </a:lnTo>
                  <a:lnTo>
                    <a:pt x="382" y="1369"/>
                  </a:lnTo>
                  <a:lnTo>
                    <a:pt x="381" y="1368"/>
                  </a:lnTo>
                  <a:lnTo>
                    <a:pt x="381" y="1367"/>
                  </a:lnTo>
                  <a:lnTo>
                    <a:pt x="380" y="1365"/>
                  </a:lnTo>
                  <a:lnTo>
                    <a:pt x="380" y="1364"/>
                  </a:lnTo>
                  <a:lnTo>
                    <a:pt x="378" y="1363"/>
                  </a:lnTo>
                  <a:lnTo>
                    <a:pt x="378" y="1361"/>
                  </a:lnTo>
                  <a:lnTo>
                    <a:pt x="377" y="1360"/>
                  </a:lnTo>
                  <a:lnTo>
                    <a:pt x="377" y="1359"/>
                  </a:lnTo>
                  <a:lnTo>
                    <a:pt x="376" y="1358"/>
                  </a:lnTo>
                  <a:lnTo>
                    <a:pt x="375" y="1356"/>
                  </a:lnTo>
                  <a:lnTo>
                    <a:pt x="374" y="1355"/>
                  </a:lnTo>
                  <a:lnTo>
                    <a:pt x="374" y="1354"/>
                  </a:lnTo>
                  <a:lnTo>
                    <a:pt x="374" y="1351"/>
                  </a:lnTo>
                  <a:lnTo>
                    <a:pt x="374" y="1350"/>
                  </a:lnTo>
                  <a:lnTo>
                    <a:pt x="374" y="1347"/>
                  </a:lnTo>
                  <a:lnTo>
                    <a:pt x="374" y="1345"/>
                  </a:lnTo>
                  <a:lnTo>
                    <a:pt x="374" y="1342"/>
                  </a:lnTo>
                  <a:lnTo>
                    <a:pt x="374" y="1339"/>
                  </a:lnTo>
                  <a:lnTo>
                    <a:pt x="374" y="1337"/>
                  </a:lnTo>
                  <a:lnTo>
                    <a:pt x="374" y="1334"/>
                  </a:lnTo>
                  <a:lnTo>
                    <a:pt x="374" y="1330"/>
                  </a:lnTo>
                  <a:lnTo>
                    <a:pt x="374" y="1328"/>
                  </a:lnTo>
                  <a:lnTo>
                    <a:pt x="374" y="1325"/>
                  </a:lnTo>
                  <a:lnTo>
                    <a:pt x="374" y="1321"/>
                  </a:lnTo>
                  <a:lnTo>
                    <a:pt x="375" y="1319"/>
                  </a:lnTo>
                  <a:lnTo>
                    <a:pt x="375" y="1315"/>
                  </a:lnTo>
                  <a:lnTo>
                    <a:pt x="375" y="1312"/>
                  </a:lnTo>
                  <a:lnTo>
                    <a:pt x="375" y="1308"/>
                  </a:lnTo>
                  <a:lnTo>
                    <a:pt x="375" y="1306"/>
                  </a:lnTo>
                  <a:lnTo>
                    <a:pt x="375" y="1302"/>
                  </a:lnTo>
                  <a:lnTo>
                    <a:pt x="375" y="1299"/>
                  </a:lnTo>
                  <a:lnTo>
                    <a:pt x="375" y="1297"/>
                  </a:lnTo>
                  <a:lnTo>
                    <a:pt x="375" y="1293"/>
                  </a:lnTo>
                  <a:lnTo>
                    <a:pt x="376" y="1290"/>
                  </a:lnTo>
                  <a:lnTo>
                    <a:pt x="376" y="1288"/>
                  </a:lnTo>
                  <a:lnTo>
                    <a:pt x="376" y="1284"/>
                  </a:lnTo>
                  <a:lnTo>
                    <a:pt x="376" y="1281"/>
                  </a:lnTo>
                  <a:lnTo>
                    <a:pt x="377" y="1278"/>
                  </a:lnTo>
                  <a:lnTo>
                    <a:pt x="377" y="1277"/>
                  </a:lnTo>
                  <a:lnTo>
                    <a:pt x="377" y="1275"/>
                  </a:lnTo>
                  <a:lnTo>
                    <a:pt x="377" y="1272"/>
                  </a:lnTo>
                  <a:lnTo>
                    <a:pt x="378" y="1271"/>
                  </a:lnTo>
                  <a:lnTo>
                    <a:pt x="378" y="1268"/>
                  </a:lnTo>
                  <a:lnTo>
                    <a:pt x="378" y="1265"/>
                  </a:lnTo>
                  <a:lnTo>
                    <a:pt x="380" y="1263"/>
                  </a:lnTo>
                  <a:lnTo>
                    <a:pt x="380" y="1260"/>
                  </a:lnTo>
                  <a:lnTo>
                    <a:pt x="381" y="1256"/>
                  </a:lnTo>
                  <a:lnTo>
                    <a:pt x="382" y="1254"/>
                  </a:lnTo>
                  <a:lnTo>
                    <a:pt x="382" y="1252"/>
                  </a:lnTo>
                  <a:lnTo>
                    <a:pt x="383" y="1250"/>
                  </a:lnTo>
                  <a:lnTo>
                    <a:pt x="384" y="1247"/>
                  </a:lnTo>
                  <a:lnTo>
                    <a:pt x="385" y="1245"/>
                  </a:lnTo>
                  <a:lnTo>
                    <a:pt x="387" y="1243"/>
                  </a:lnTo>
                  <a:lnTo>
                    <a:pt x="388" y="1241"/>
                  </a:lnTo>
                  <a:lnTo>
                    <a:pt x="389" y="1238"/>
                  </a:lnTo>
                  <a:lnTo>
                    <a:pt x="390" y="1237"/>
                  </a:lnTo>
                  <a:lnTo>
                    <a:pt x="391" y="1234"/>
                  </a:lnTo>
                  <a:lnTo>
                    <a:pt x="391" y="1233"/>
                  </a:lnTo>
                  <a:lnTo>
                    <a:pt x="392" y="1230"/>
                  </a:lnTo>
                  <a:lnTo>
                    <a:pt x="394" y="1229"/>
                  </a:lnTo>
                  <a:lnTo>
                    <a:pt x="395" y="1227"/>
                  </a:lnTo>
                  <a:lnTo>
                    <a:pt x="396" y="1224"/>
                  </a:lnTo>
                  <a:lnTo>
                    <a:pt x="397" y="1223"/>
                  </a:lnTo>
                  <a:lnTo>
                    <a:pt x="398" y="1220"/>
                  </a:lnTo>
                  <a:lnTo>
                    <a:pt x="399" y="1217"/>
                  </a:lnTo>
                  <a:lnTo>
                    <a:pt x="399" y="1215"/>
                  </a:lnTo>
                  <a:lnTo>
                    <a:pt x="401" y="1214"/>
                  </a:lnTo>
                  <a:lnTo>
                    <a:pt x="402" y="1211"/>
                  </a:lnTo>
                  <a:lnTo>
                    <a:pt x="402" y="1207"/>
                  </a:lnTo>
                  <a:lnTo>
                    <a:pt x="403" y="1204"/>
                  </a:lnTo>
                  <a:lnTo>
                    <a:pt x="403" y="1202"/>
                  </a:lnTo>
                  <a:lnTo>
                    <a:pt x="404" y="1199"/>
                  </a:lnTo>
                  <a:lnTo>
                    <a:pt x="404" y="1195"/>
                  </a:lnTo>
                  <a:lnTo>
                    <a:pt x="404" y="1191"/>
                  </a:lnTo>
                  <a:lnTo>
                    <a:pt x="404" y="1189"/>
                  </a:lnTo>
                  <a:lnTo>
                    <a:pt x="465" y="1154"/>
                  </a:lnTo>
                  <a:lnTo>
                    <a:pt x="466" y="1154"/>
                  </a:lnTo>
                  <a:lnTo>
                    <a:pt x="467" y="1153"/>
                  </a:lnTo>
                  <a:lnTo>
                    <a:pt x="469" y="1151"/>
                  </a:lnTo>
                  <a:lnTo>
                    <a:pt x="470" y="1151"/>
                  </a:lnTo>
                  <a:lnTo>
                    <a:pt x="472" y="1150"/>
                  </a:lnTo>
                  <a:lnTo>
                    <a:pt x="474" y="1149"/>
                  </a:lnTo>
                  <a:lnTo>
                    <a:pt x="475" y="1147"/>
                  </a:lnTo>
                  <a:lnTo>
                    <a:pt x="476" y="1146"/>
                  </a:lnTo>
                  <a:lnTo>
                    <a:pt x="477" y="1145"/>
                  </a:lnTo>
                  <a:lnTo>
                    <a:pt x="480" y="1143"/>
                  </a:lnTo>
                  <a:lnTo>
                    <a:pt x="481" y="1142"/>
                  </a:lnTo>
                  <a:lnTo>
                    <a:pt x="482" y="1141"/>
                  </a:lnTo>
                  <a:lnTo>
                    <a:pt x="483" y="1140"/>
                  </a:lnTo>
                  <a:lnTo>
                    <a:pt x="484" y="1138"/>
                  </a:lnTo>
                  <a:lnTo>
                    <a:pt x="487" y="1136"/>
                  </a:lnTo>
                  <a:lnTo>
                    <a:pt x="488" y="1134"/>
                  </a:lnTo>
                  <a:lnTo>
                    <a:pt x="489" y="1133"/>
                  </a:lnTo>
                  <a:lnTo>
                    <a:pt x="490" y="1132"/>
                  </a:lnTo>
                  <a:lnTo>
                    <a:pt x="492" y="1130"/>
                  </a:lnTo>
                  <a:lnTo>
                    <a:pt x="494" y="1129"/>
                  </a:lnTo>
                  <a:lnTo>
                    <a:pt x="495" y="1128"/>
                  </a:lnTo>
                  <a:lnTo>
                    <a:pt x="496" y="1127"/>
                  </a:lnTo>
                  <a:lnTo>
                    <a:pt x="497" y="1125"/>
                  </a:lnTo>
                  <a:lnTo>
                    <a:pt x="499" y="1124"/>
                  </a:lnTo>
                  <a:lnTo>
                    <a:pt x="501" y="1123"/>
                  </a:lnTo>
                  <a:lnTo>
                    <a:pt x="502" y="1123"/>
                  </a:lnTo>
                  <a:lnTo>
                    <a:pt x="504" y="1121"/>
                  </a:lnTo>
                  <a:lnTo>
                    <a:pt x="505" y="1121"/>
                  </a:lnTo>
                  <a:lnTo>
                    <a:pt x="506" y="1120"/>
                  </a:lnTo>
                  <a:lnTo>
                    <a:pt x="508" y="1120"/>
                  </a:lnTo>
                  <a:lnTo>
                    <a:pt x="510" y="1120"/>
                  </a:lnTo>
                  <a:lnTo>
                    <a:pt x="511" y="1120"/>
                  </a:lnTo>
                  <a:lnTo>
                    <a:pt x="546" y="1120"/>
                  </a:lnTo>
                  <a:lnTo>
                    <a:pt x="547" y="1119"/>
                  </a:lnTo>
                  <a:lnTo>
                    <a:pt x="549" y="1119"/>
                  </a:lnTo>
                  <a:lnTo>
                    <a:pt x="551" y="1118"/>
                  </a:lnTo>
                  <a:lnTo>
                    <a:pt x="552" y="1118"/>
                  </a:lnTo>
                  <a:lnTo>
                    <a:pt x="554" y="1116"/>
                  </a:lnTo>
                  <a:lnTo>
                    <a:pt x="555" y="1115"/>
                  </a:lnTo>
                  <a:lnTo>
                    <a:pt x="558" y="1115"/>
                  </a:lnTo>
                  <a:lnTo>
                    <a:pt x="559" y="1114"/>
                  </a:lnTo>
                  <a:lnTo>
                    <a:pt x="560" y="1112"/>
                  </a:lnTo>
                  <a:lnTo>
                    <a:pt x="562" y="1112"/>
                  </a:lnTo>
                  <a:lnTo>
                    <a:pt x="563" y="1111"/>
                  </a:lnTo>
                  <a:lnTo>
                    <a:pt x="566" y="1110"/>
                  </a:lnTo>
                  <a:lnTo>
                    <a:pt x="567" y="1108"/>
                  </a:lnTo>
                  <a:lnTo>
                    <a:pt x="569" y="1108"/>
                  </a:lnTo>
                  <a:lnTo>
                    <a:pt x="570" y="1107"/>
                  </a:lnTo>
                  <a:lnTo>
                    <a:pt x="572" y="1106"/>
                  </a:lnTo>
                  <a:lnTo>
                    <a:pt x="574" y="1105"/>
                  </a:lnTo>
                  <a:lnTo>
                    <a:pt x="575" y="1105"/>
                  </a:lnTo>
                  <a:lnTo>
                    <a:pt x="577" y="1103"/>
                  </a:lnTo>
                  <a:lnTo>
                    <a:pt x="579" y="1102"/>
                  </a:lnTo>
                  <a:lnTo>
                    <a:pt x="581" y="1102"/>
                  </a:lnTo>
                  <a:lnTo>
                    <a:pt x="582" y="1101"/>
                  </a:lnTo>
                  <a:lnTo>
                    <a:pt x="584" y="1101"/>
                  </a:lnTo>
                  <a:lnTo>
                    <a:pt x="587" y="1099"/>
                  </a:lnTo>
                  <a:lnTo>
                    <a:pt x="588" y="1099"/>
                  </a:lnTo>
                  <a:lnTo>
                    <a:pt x="590" y="1098"/>
                  </a:lnTo>
                  <a:lnTo>
                    <a:pt x="591" y="1098"/>
                  </a:lnTo>
                  <a:lnTo>
                    <a:pt x="594" y="1098"/>
                  </a:lnTo>
                  <a:lnTo>
                    <a:pt x="596" y="1097"/>
                  </a:lnTo>
                  <a:lnTo>
                    <a:pt x="597" y="1097"/>
                  </a:lnTo>
                  <a:lnTo>
                    <a:pt x="600" y="1097"/>
                  </a:lnTo>
                  <a:lnTo>
                    <a:pt x="602" y="1097"/>
                  </a:lnTo>
                  <a:lnTo>
                    <a:pt x="598" y="1089"/>
                  </a:lnTo>
                  <a:lnTo>
                    <a:pt x="595" y="1081"/>
                  </a:lnTo>
                  <a:lnTo>
                    <a:pt x="591" y="1075"/>
                  </a:lnTo>
                  <a:lnTo>
                    <a:pt x="588" y="1068"/>
                  </a:lnTo>
                  <a:lnTo>
                    <a:pt x="586" y="1062"/>
                  </a:lnTo>
                  <a:lnTo>
                    <a:pt x="583" y="1057"/>
                  </a:lnTo>
                  <a:lnTo>
                    <a:pt x="581" y="1053"/>
                  </a:lnTo>
                  <a:lnTo>
                    <a:pt x="580" y="1049"/>
                  </a:lnTo>
                  <a:lnTo>
                    <a:pt x="577" y="1045"/>
                  </a:lnTo>
                  <a:lnTo>
                    <a:pt x="576" y="1041"/>
                  </a:lnTo>
                  <a:lnTo>
                    <a:pt x="575" y="1038"/>
                  </a:lnTo>
                  <a:lnTo>
                    <a:pt x="574" y="1036"/>
                  </a:lnTo>
                  <a:lnTo>
                    <a:pt x="573" y="1033"/>
                  </a:lnTo>
                  <a:lnTo>
                    <a:pt x="572" y="1031"/>
                  </a:lnTo>
                  <a:lnTo>
                    <a:pt x="572" y="1028"/>
                  </a:lnTo>
                  <a:lnTo>
                    <a:pt x="570" y="1027"/>
                  </a:lnTo>
                  <a:lnTo>
                    <a:pt x="570" y="1024"/>
                  </a:lnTo>
                  <a:lnTo>
                    <a:pt x="569" y="1023"/>
                  </a:lnTo>
                  <a:lnTo>
                    <a:pt x="569" y="1021"/>
                  </a:lnTo>
                  <a:lnTo>
                    <a:pt x="568" y="1020"/>
                  </a:lnTo>
                  <a:lnTo>
                    <a:pt x="568" y="1018"/>
                  </a:lnTo>
                  <a:lnTo>
                    <a:pt x="568" y="1016"/>
                  </a:lnTo>
                  <a:lnTo>
                    <a:pt x="568" y="1015"/>
                  </a:lnTo>
                  <a:lnTo>
                    <a:pt x="567" y="1012"/>
                  </a:lnTo>
                  <a:lnTo>
                    <a:pt x="567" y="1010"/>
                  </a:lnTo>
                  <a:lnTo>
                    <a:pt x="567" y="1007"/>
                  </a:lnTo>
                  <a:lnTo>
                    <a:pt x="566" y="1005"/>
                  </a:lnTo>
                  <a:lnTo>
                    <a:pt x="566" y="1002"/>
                  </a:lnTo>
                  <a:lnTo>
                    <a:pt x="565" y="999"/>
                  </a:lnTo>
                  <a:lnTo>
                    <a:pt x="565" y="996"/>
                  </a:lnTo>
                  <a:lnTo>
                    <a:pt x="563" y="992"/>
                  </a:lnTo>
                  <a:lnTo>
                    <a:pt x="562" y="986"/>
                  </a:lnTo>
                  <a:lnTo>
                    <a:pt x="562" y="983"/>
                  </a:lnTo>
                  <a:lnTo>
                    <a:pt x="561" y="977"/>
                  </a:lnTo>
                  <a:lnTo>
                    <a:pt x="561" y="972"/>
                  </a:lnTo>
                  <a:lnTo>
                    <a:pt x="561" y="967"/>
                  </a:lnTo>
                  <a:lnTo>
                    <a:pt x="561" y="960"/>
                  </a:lnTo>
                  <a:lnTo>
                    <a:pt x="560" y="954"/>
                  </a:lnTo>
                  <a:lnTo>
                    <a:pt x="560" y="948"/>
                  </a:lnTo>
                  <a:lnTo>
                    <a:pt x="560" y="940"/>
                  </a:lnTo>
                  <a:lnTo>
                    <a:pt x="560" y="932"/>
                  </a:lnTo>
                  <a:lnTo>
                    <a:pt x="561" y="924"/>
                  </a:lnTo>
                  <a:lnTo>
                    <a:pt x="561" y="916"/>
                  </a:lnTo>
                  <a:lnTo>
                    <a:pt x="561" y="909"/>
                  </a:lnTo>
                  <a:lnTo>
                    <a:pt x="561" y="900"/>
                  </a:lnTo>
                  <a:lnTo>
                    <a:pt x="561" y="892"/>
                  </a:lnTo>
                  <a:lnTo>
                    <a:pt x="561" y="883"/>
                  </a:lnTo>
                  <a:lnTo>
                    <a:pt x="561" y="874"/>
                  </a:lnTo>
                  <a:lnTo>
                    <a:pt x="562" y="866"/>
                  </a:lnTo>
                  <a:lnTo>
                    <a:pt x="562" y="857"/>
                  </a:lnTo>
                  <a:lnTo>
                    <a:pt x="562" y="849"/>
                  </a:lnTo>
                  <a:lnTo>
                    <a:pt x="562" y="840"/>
                  </a:lnTo>
                  <a:lnTo>
                    <a:pt x="562" y="832"/>
                  </a:lnTo>
                  <a:lnTo>
                    <a:pt x="562" y="824"/>
                  </a:lnTo>
                  <a:lnTo>
                    <a:pt x="562" y="816"/>
                  </a:lnTo>
                  <a:lnTo>
                    <a:pt x="562" y="809"/>
                  </a:lnTo>
                  <a:lnTo>
                    <a:pt x="562" y="802"/>
                  </a:lnTo>
                  <a:lnTo>
                    <a:pt x="561" y="796"/>
                  </a:lnTo>
                  <a:lnTo>
                    <a:pt x="561" y="789"/>
                  </a:lnTo>
                  <a:lnTo>
                    <a:pt x="561" y="783"/>
                  </a:lnTo>
                  <a:lnTo>
                    <a:pt x="560" y="778"/>
                  </a:lnTo>
                  <a:lnTo>
                    <a:pt x="560" y="772"/>
                  </a:lnTo>
                  <a:lnTo>
                    <a:pt x="559" y="768"/>
                  </a:lnTo>
                  <a:lnTo>
                    <a:pt x="558" y="765"/>
                  </a:lnTo>
                  <a:lnTo>
                    <a:pt x="537" y="728"/>
                  </a:lnTo>
                  <a:lnTo>
                    <a:pt x="534" y="724"/>
                  </a:lnTo>
                  <a:lnTo>
                    <a:pt x="532" y="720"/>
                  </a:lnTo>
                  <a:lnTo>
                    <a:pt x="530" y="715"/>
                  </a:lnTo>
                  <a:lnTo>
                    <a:pt x="527" y="711"/>
                  </a:lnTo>
                  <a:lnTo>
                    <a:pt x="525" y="706"/>
                  </a:lnTo>
                  <a:lnTo>
                    <a:pt x="523" y="701"/>
                  </a:lnTo>
                  <a:lnTo>
                    <a:pt x="520" y="696"/>
                  </a:lnTo>
                  <a:lnTo>
                    <a:pt x="519" y="691"/>
                  </a:lnTo>
                  <a:lnTo>
                    <a:pt x="517" y="685"/>
                  </a:lnTo>
                  <a:lnTo>
                    <a:pt x="516" y="680"/>
                  </a:lnTo>
                  <a:lnTo>
                    <a:pt x="513" y="674"/>
                  </a:lnTo>
                  <a:lnTo>
                    <a:pt x="512" y="669"/>
                  </a:lnTo>
                  <a:lnTo>
                    <a:pt x="511" y="663"/>
                  </a:lnTo>
                  <a:lnTo>
                    <a:pt x="510" y="657"/>
                  </a:lnTo>
                  <a:lnTo>
                    <a:pt x="509" y="650"/>
                  </a:lnTo>
                  <a:lnTo>
                    <a:pt x="508" y="645"/>
                  </a:lnTo>
                  <a:lnTo>
                    <a:pt x="506" y="639"/>
                  </a:lnTo>
                  <a:lnTo>
                    <a:pt x="505" y="633"/>
                  </a:lnTo>
                  <a:lnTo>
                    <a:pt x="504" y="627"/>
                  </a:lnTo>
                  <a:lnTo>
                    <a:pt x="503" y="620"/>
                  </a:lnTo>
                  <a:lnTo>
                    <a:pt x="502" y="615"/>
                  </a:lnTo>
                  <a:lnTo>
                    <a:pt x="501" y="609"/>
                  </a:lnTo>
                  <a:lnTo>
                    <a:pt x="499" y="604"/>
                  </a:lnTo>
                  <a:lnTo>
                    <a:pt x="498" y="598"/>
                  </a:lnTo>
                  <a:lnTo>
                    <a:pt x="497" y="592"/>
                  </a:lnTo>
                  <a:lnTo>
                    <a:pt x="497" y="587"/>
                  </a:lnTo>
                  <a:lnTo>
                    <a:pt x="496" y="582"/>
                  </a:lnTo>
                  <a:lnTo>
                    <a:pt x="495" y="576"/>
                  </a:lnTo>
                  <a:lnTo>
                    <a:pt x="494" y="571"/>
                  </a:lnTo>
                  <a:lnTo>
                    <a:pt x="492" y="567"/>
                  </a:lnTo>
                  <a:lnTo>
                    <a:pt x="491" y="562"/>
                  </a:lnTo>
                  <a:lnTo>
                    <a:pt x="490" y="558"/>
                  </a:lnTo>
                  <a:lnTo>
                    <a:pt x="489" y="556"/>
                  </a:lnTo>
                  <a:lnTo>
                    <a:pt x="489" y="553"/>
                  </a:lnTo>
                  <a:lnTo>
                    <a:pt x="488" y="552"/>
                  </a:lnTo>
                  <a:lnTo>
                    <a:pt x="487" y="550"/>
                  </a:lnTo>
                  <a:lnTo>
                    <a:pt x="487" y="548"/>
                  </a:lnTo>
                  <a:lnTo>
                    <a:pt x="486" y="547"/>
                  </a:lnTo>
                  <a:lnTo>
                    <a:pt x="484" y="545"/>
                  </a:lnTo>
                  <a:lnTo>
                    <a:pt x="482" y="544"/>
                  </a:lnTo>
                  <a:lnTo>
                    <a:pt x="481" y="543"/>
                  </a:lnTo>
                  <a:lnTo>
                    <a:pt x="480" y="541"/>
                  </a:lnTo>
                  <a:lnTo>
                    <a:pt x="479" y="541"/>
                  </a:lnTo>
                  <a:lnTo>
                    <a:pt x="476" y="540"/>
                  </a:lnTo>
                  <a:lnTo>
                    <a:pt x="475" y="539"/>
                  </a:lnTo>
                  <a:lnTo>
                    <a:pt x="473" y="539"/>
                  </a:lnTo>
                  <a:lnTo>
                    <a:pt x="472" y="537"/>
                  </a:lnTo>
                  <a:lnTo>
                    <a:pt x="469" y="537"/>
                  </a:lnTo>
                  <a:lnTo>
                    <a:pt x="468" y="536"/>
                  </a:lnTo>
                  <a:lnTo>
                    <a:pt x="466" y="536"/>
                  </a:lnTo>
                  <a:lnTo>
                    <a:pt x="465" y="535"/>
                  </a:lnTo>
                  <a:lnTo>
                    <a:pt x="462" y="535"/>
                  </a:lnTo>
                  <a:lnTo>
                    <a:pt x="460" y="534"/>
                  </a:lnTo>
                  <a:lnTo>
                    <a:pt x="459" y="534"/>
                  </a:lnTo>
                  <a:lnTo>
                    <a:pt x="456" y="534"/>
                  </a:lnTo>
                  <a:lnTo>
                    <a:pt x="455" y="532"/>
                  </a:lnTo>
                  <a:lnTo>
                    <a:pt x="453" y="532"/>
                  </a:lnTo>
                  <a:lnTo>
                    <a:pt x="452" y="532"/>
                  </a:lnTo>
                  <a:lnTo>
                    <a:pt x="449" y="531"/>
                  </a:lnTo>
                  <a:lnTo>
                    <a:pt x="448" y="531"/>
                  </a:lnTo>
                  <a:lnTo>
                    <a:pt x="447" y="531"/>
                  </a:lnTo>
                  <a:lnTo>
                    <a:pt x="446" y="530"/>
                  </a:lnTo>
                  <a:lnTo>
                    <a:pt x="444" y="530"/>
                  </a:lnTo>
                  <a:lnTo>
                    <a:pt x="442" y="530"/>
                  </a:lnTo>
                  <a:lnTo>
                    <a:pt x="441" y="528"/>
                  </a:lnTo>
                  <a:lnTo>
                    <a:pt x="440" y="528"/>
                  </a:lnTo>
                  <a:lnTo>
                    <a:pt x="439" y="527"/>
                  </a:lnTo>
                  <a:lnTo>
                    <a:pt x="438" y="526"/>
                  </a:lnTo>
                  <a:lnTo>
                    <a:pt x="437" y="524"/>
                  </a:lnTo>
                  <a:lnTo>
                    <a:pt x="435" y="523"/>
                  </a:lnTo>
                  <a:lnTo>
                    <a:pt x="434" y="522"/>
                  </a:lnTo>
                  <a:lnTo>
                    <a:pt x="432" y="521"/>
                  </a:lnTo>
                  <a:lnTo>
                    <a:pt x="431" y="519"/>
                  </a:lnTo>
                  <a:lnTo>
                    <a:pt x="430" y="517"/>
                  </a:lnTo>
                  <a:lnTo>
                    <a:pt x="429" y="515"/>
                  </a:lnTo>
                  <a:lnTo>
                    <a:pt x="427" y="513"/>
                  </a:lnTo>
                  <a:lnTo>
                    <a:pt x="426" y="511"/>
                  </a:lnTo>
                  <a:lnTo>
                    <a:pt x="425" y="509"/>
                  </a:lnTo>
                  <a:lnTo>
                    <a:pt x="423" y="508"/>
                  </a:lnTo>
                  <a:lnTo>
                    <a:pt x="422" y="505"/>
                  </a:lnTo>
                  <a:lnTo>
                    <a:pt x="420" y="504"/>
                  </a:lnTo>
                  <a:lnTo>
                    <a:pt x="419" y="501"/>
                  </a:lnTo>
                  <a:lnTo>
                    <a:pt x="418" y="500"/>
                  </a:lnTo>
                  <a:lnTo>
                    <a:pt x="417" y="497"/>
                  </a:lnTo>
                  <a:lnTo>
                    <a:pt x="416" y="496"/>
                  </a:lnTo>
                  <a:lnTo>
                    <a:pt x="415" y="493"/>
                  </a:lnTo>
                  <a:lnTo>
                    <a:pt x="413" y="492"/>
                  </a:lnTo>
                  <a:lnTo>
                    <a:pt x="412" y="489"/>
                  </a:lnTo>
                  <a:lnTo>
                    <a:pt x="411" y="488"/>
                  </a:lnTo>
                  <a:lnTo>
                    <a:pt x="410" y="486"/>
                  </a:lnTo>
                  <a:lnTo>
                    <a:pt x="409" y="484"/>
                  </a:lnTo>
                  <a:lnTo>
                    <a:pt x="408" y="483"/>
                  </a:lnTo>
                  <a:lnTo>
                    <a:pt x="406" y="482"/>
                  </a:lnTo>
                  <a:lnTo>
                    <a:pt x="406" y="480"/>
                  </a:lnTo>
                  <a:lnTo>
                    <a:pt x="405" y="479"/>
                  </a:lnTo>
                  <a:lnTo>
                    <a:pt x="404" y="478"/>
                  </a:lnTo>
                  <a:lnTo>
                    <a:pt x="438" y="478"/>
                  </a:lnTo>
                  <a:lnTo>
                    <a:pt x="438" y="476"/>
                  </a:lnTo>
                  <a:lnTo>
                    <a:pt x="437" y="475"/>
                  </a:lnTo>
                  <a:lnTo>
                    <a:pt x="435" y="474"/>
                  </a:lnTo>
                  <a:lnTo>
                    <a:pt x="435" y="473"/>
                  </a:lnTo>
                  <a:lnTo>
                    <a:pt x="434" y="471"/>
                  </a:lnTo>
                  <a:lnTo>
                    <a:pt x="433" y="470"/>
                  </a:lnTo>
                  <a:lnTo>
                    <a:pt x="433" y="469"/>
                  </a:lnTo>
                  <a:lnTo>
                    <a:pt x="432" y="467"/>
                  </a:lnTo>
                  <a:lnTo>
                    <a:pt x="431" y="466"/>
                  </a:lnTo>
                  <a:lnTo>
                    <a:pt x="431" y="465"/>
                  </a:lnTo>
                  <a:lnTo>
                    <a:pt x="430" y="463"/>
                  </a:lnTo>
                  <a:lnTo>
                    <a:pt x="430" y="462"/>
                  </a:lnTo>
                  <a:lnTo>
                    <a:pt x="429" y="461"/>
                  </a:lnTo>
                  <a:lnTo>
                    <a:pt x="427" y="460"/>
                  </a:lnTo>
                  <a:lnTo>
                    <a:pt x="427" y="458"/>
                  </a:lnTo>
                  <a:lnTo>
                    <a:pt x="426" y="457"/>
                  </a:lnTo>
                  <a:lnTo>
                    <a:pt x="426" y="456"/>
                  </a:lnTo>
                  <a:lnTo>
                    <a:pt x="425" y="454"/>
                  </a:lnTo>
                  <a:lnTo>
                    <a:pt x="425" y="453"/>
                  </a:lnTo>
                  <a:lnTo>
                    <a:pt x="424" y="452"/>
                  </a:lnTo>
                  <a:lnTo>
                    <a:pt x="424" y="450"/>
                  </a:lnTo>
                  <a:lnTo>
                    <a:pt x="424" y="449"/>
                  </a:lnTo>
                  <a:lnTo>
                    <a:pt x="423" y="448"/>
                  </a:lnTo>
                  <a:lnTo>
                    <a:pt x="423" y="447"/>
                  </a:lnTo>
                  <a:lnTo>
                    <a:pt x="423" y="445"/>
                  </a:lnTo>
                  <a:lnTo>
                    <a:pt x="422" y="444"/>
                  </a:lnTo>
                  <a:lnTo>
                    <a:pt x="422" y="443"/>
                  </a:lnTo>
                  <a:lnTo>
                    <a:pt x="422" y="441"/>
                  </a:lnTo>
                  <a:lnTo>
                    <a:pt x="422" y="440"/>
                  </a:lnTo>
                  <a:lnTo>
                    <a:pt x="422" y="439"/>
                  </a:lnTo>
                  <a:lnTo>
                    <a:pt x="422" y="438"/>
                  </a:lnTo>
                  <a:lnTo>
                    <a:pt x="423" y="438"/>
                  </a:lnTo>
                  <a:lnTo>
                    <a:pt x="424" y="438"/>
                  </a:lnTo>
                  <a:lnTo>
                    <a:pt x="425" y="438"/>
                  </a:lnTo>
                  <a:lnTo>
                    <a:pt x="426" y="436"/>
                  </a:lnTo>
                  <a:lnTo>
                    <a:pt x="427" y="436"/>
                  </a:lnTo>
                  <a:lnTo>
                    <a:pt x="429" y="436"/>
                  </a:lnTo>
                  <a:lnTo>
                    <a:pt x="429" y="435"/>
                  </a:lnTo>
                  <a:lnTo>
                    <a:pt x="430" y="435"/>
                  </a:lnTo>
                  <a:lnTo>
                    <a:pt x="431" y="435"/>
                  </a:lnTo>
                  <a:lnTo>
                    <a:pt x="431" y="434"/>
                  </a:lnTo>
                  <a:lnTo>
                    <a:pt x="432" y="434"/>
                  </a:lnTo>
                  <a:lnTo>
                    <a:pt x="432" y="432"/>
                  </a:lnTo>
                  <a:lnTo>
                    <a:pt x="433" y="432"/>
                  </a:lnTo>
                  <a:lnTo>
                    <a:pt x="434" y="431"/>
                  </a:lnTo>
                  <a:lnTo>
                    <a:pt x="435" y="430"/>
                  </a:lnTo>
                  <a:lnTo>
                    <a:pt x="435" y="428"/>
                  </a:lnTo>
                  <a:lnTo>
                    <a:pt x="437" y="428"/>
                  </a:lnTo>
                  <a:lnTo>
                    <a:pt x="437" y="427"/>
                  </a:lnTo>
                  <a:lnTo>
                    <a:pt x="438" y="427"/>
                  </a:lnTo>
                  <a:lnTo>
                    <a:pt x="438" y="426"/>
                  </a:lnTo>
                  <a:lnTo>
                    <a:pt x="438" y="425"/>
                  </a:lnTo>
                  <a:lnTo>
                    <a:pt x="437" y="423"/>
                  </a:lnTo>
                  <a:lnTo>
                    <a:pt x="435" y="422"/>
                  </a:lnTo>
                  <a:lnTo>
                    <a:pt x="435" y="421"/>
                  </a:lnTo>
                  <a:lnTo>
                    <a:pt x="434" y="419"/>
                  </a:lnTo>
                  <a:lnTo>
                    <a:pt x="433" y="418"/>
                  </a:lnTo>
                  <a:lnTo>
                    <a:pt x="432" y="417"/>
                  </a:lnTo>
                  <a:lnTo>
                    <a:pt x="431" y="415"/>
                  </a:lnTo>
                  <a:lnTo>
                    <a:pt x="431" y="414"/>
                  </a:lnTo>
                  <a:lnTo>
                    <a:pt x="430" y="413"/>
                  </a:lnTo>
                  <a:lnTo>
                    <a:pt x="429" y="412"/>
                  </a:lnTo>
                  <a:lnTo>
                    <a:pt x="427" y="410"/>
                  </a:lnTo>
                  <a:lnTo>
                    <a:pt x="426" y="409"/>
                  </a:lnTo>
                  <a:lnTo>
                    <a:pt x="425" y="406"/>
                  </a:lnTo>
                  <a:lnTo>
                    <a:pt x="424" y="405"/>
                  </a:lnTo>
                  <a:lnTo>
                    <a:pt x="423" y="404"/>
                  </a:lnTo>
                  <a:lnTo>
                    <a:pt x="422" y="402"/>
                  </a:lnTo>
                  <a:lnTo>
                    <a:pt x="420" y="401"/>
                  </a:lnTo>
                  <a:lnTo>
                    <a:pt x="419" y="400"/>
                  </a:lnTo>
                  <a:lnTo>
                    <a:pt x="418" y="399"/>
                  </a:lnTo>
                  <a:lnTo>
                    <a:pt x="417" y="399"/>
                  </a:lnTo>
                  <a:lnTo>
                    <a:pt x="416" y="397"/>
                  </a:lnTo>
                  <a:lnTo>
                    <a:pt x="415" y="396"/>
                  </a:lnTo>
                  <a:lnTo>
                    <a:pt x="413" y="395"/>
                  </a:lnTo>
                  <a:lnTo>
                    <a:pt x="412" y="395"/>
                  </a:lnTo>
                  <a:lnTo>
                    <a:pt x="411" y="393"/>
                  </a:lnTo>
                  <a:lnTo>
                    <a:pt x="410" y="393"/>
                  </a:lnTo>
                  <a:lnTo>
                    <a:pt x="409" y="392"/>
                  </a:lnTo>
                  <a:lnTo>
                    <a:pt x="408" y="392"/>
                  </a:lnTo>
                  <a:lnTo>
                    <a:pt x="406" y="392"/>
                  </a:lnTo>
                  <a:lnTo>
                    <a:pt x="405" y="391"/>
                  </a:lnTo>
                  <a:lnTo>
                    <a:pt x="404" y="391"/>
                  </a:lnTo>
                  <a:lnTo>
                    <a:pt x="404" y="390"/>
                  </a:lnTo>
                  <a:lnTo>
                    <a:pt x="404" y="388"/>
                  </a:lnTo>
                  <a:lnTo>
                    <a:pt x="404" y="387"/>
                  </a:lnTo>
                  <a:lnTo>
                    <a:pt x="404" y="386"/>
                  </a:lnTo>
                  <a:lnTo>
                    <a:pt x="404" y="384"/>
                  </a:lnTo>
                  <a:lnTo>
                    <a:pt x="404" y="383"/>
                  </a:lnTo>
                  <a:lnTo>
                    <a:pt x="403" y="382"/>
                  </a:lnTo>
                  <a:lnTo>
                    <a:pt x="403" y="380"/>
                  </a:lnTo>
                  <a:lnTo>
                    <a:pt x="403" y="379"/>
                  </a:lnTo>
                  <a:lnTo>
                    <a:pt x="403" y="378"/>
                  </a:lnTo>
                  <a:lnTo>
                    <a:pt x="403" y="377"/>
                  </a:lnTo>
                  <a:lnTo>
                    <a:pt x="403" y="375"/>
                  </a:lnTo>
                  <a:lnTo>
                    <a:pt x="403" y="374"/>
                  </a:lnTo>
                  <a:lnTo>
                    <a:pt x="402" y="374"/>
                  </a:lnTo>
                  <a:lnTo>
                    <a:pt x="402" y="373"/>
                  </a:lnTo>
                  <a:lnTo>
                    <a:pt x="402" y="371"/>
                  </a:lnTo>
                  <a:lnTo>
                    <a:pt x="402" y="370"/>
                  </a:lnTo>
                  <a:lnTo>
                    <a:pt x="402" y="369"/>
                  </a:lnTo>
                  <a:lnTo>
                    <a:pt x="402" y="367"/>
                  </a:lnTo>
                  <a:lnTo>
                    <a:pt x="401" y="366"/>
                  </a:lnTo>
                  <a:lnTo>
                    <a:pt x="401" y="365"/>
                  </a:lnTo>
                  <a:lnTo>
                    <a:pt x="401" y="364"/>
                  </a:lnTo>
                  <a:lnTo>
                    <a:pt x="401" y="362"/>
                  </a:lnTo>
                  <a:lnTo>
                    <a:pt x="401" y="361"/>
                  </a:lnTo>
                  <a:lnTo>
                    <a:pt x="401" y="360"/>
                  </a:lnTo>
                  <a:lnTo>
                    <a:pt x="399" y="358"/>
                  </a:lnTo>
                  <a:lnTo>
                    <a:pt x="399" y="357"/>
                  </a:lnTo>
                  <a:lnTo>
                    <a:pt x="399" y="356"/>
                  </a:lnTo>
                  <a:lnTo>
                    <a:pt x="398" y="356"/>
                  </a:lnTo>
                  <a:lnTo>
                    <a:pt x="398" y="354"/>
                  </a:lnTo>
                  <a:lnTo>
                    <a:pt x="397" y="353"/>
                  </a:lnTo>
                  <a:lnTo>
                    <a:pt x="396" y="352"/>
                  </a:lnTo>
                  <a:lnTo>
                    <a:pt x="396" y="351"/>
                  </a:lnTo>
                  <a:lnTo>
                    <a:pt x="395" y="349"/>
                  </a:lnTo>
                  <a:lnTo>
                    <a:pt x="394" y="349"/>
                  </a:lnTo>
                  <a:lnTo>
                    <a:pt x="394" y="348"/>
                  </a:lnTo>
                  <a:lnTo>
                    <a:pt x="392" y="347"/>
                  </a:lnTo>
                  <a:lnTo>
                    <a:pt x="392" y="345"/>
                  </a:lnTo>
                  <a:lnTo>
                    <a:pt x="391" y="344"/>
                  </a:lnTo>
                  <a:lnTo>
                    <a:pt x="390" y="343"/>
                  </a:lnTo>
                  <a:lnTo>
                    <a:pt x="390" y="341"/>
                  </a:lnTo>
                  <a:lnTo>
                    <a:pt x="389" y="340"/>
                  </a:lnTo>
                  <a:lnTo>
                    <a:pt x="389" y="339"/>
                  </a:lnTo>
                  <a:lnTo>
                    <a:pt x="388" y="339"/>
                  </a:lnTo>
                  <a:lnTo>
                    <a:pt x="387" y="338"/>
                  </a:lnTo>
                  <a:lnTo>
                    <a:pt x="387" y="336"/>
                  </a:lnTo>
                  <a:lnTo>
                    <a:pt x="385" y="335"/>
                  </a:lnTo>
                  <a:lnTo>
                    <a:pt x="385" y="334"/>
                  </a:lnTo>
                  <a:lnTo>
                    <a:pt x="384" y="332"/>
                  </a:lnTo>
                  <a:lnTo>
                    <a:pt x="384" y="331"/>
                  </a:lnTo>
                  <a:lnTo>
                    <a:pt x="384" y="330"/>
                  </a:lnTo>
                  <a:lnTo>
                    <a:pt x="383" y="329"/>
                  </a:lnTo>
                  <a:lnTo>
                    <a:pt x="383" y="327"/>
                  </a:lnTo>
                  <a:lnTo>
                    <a:pt x="383" y="326"/>
                  </a:lnTo>
                  <a:lnTo>
                    <a:pt x="383" y="325"/>
                  </a:lnTo>
                  <a:lnTo>
                    <a:pt x="383" y="323"/>
                  </a:lnTo>
                  <a:lnTo>
                    <a:pt x="384" y="323"/>
                  </a:lnTo>
                  <a:lnTo>
                    <a:pt x="385" y="323"/>
                  </a:lnTo>
                  <a:lnTo>
                    <a:pt x="387" y="323"/>
                  </a:lnTo>
                  <a:lnTo>
                    <a:pt x="388" y="323"/>
                  </a:lnTo>
                  <a:lnTo>
                    <a:pt x="389" y="325"/>
                  </a:lnTo>
                  <a:lnTo>
                    <a:pt x="390" y="325"/>
                  </a:lnTo>
                  <a:lnTo>
                    <a:pt x="391" y="325"/>
                  </a:lnTo>
                  <a:lnTo>
                    <a:pt x="391" y="326"/>
                  </a:lnTo>
                  <a:lnTo>
                    <a:pt x="392" y="326"/>
                  </a:lnTo>
                  <a:lnTo>
                    <a:pt x="394" y="327"/>
                  </a:lnTo>
                  <a:lnTo>
                    <a:pt x="395" y="327"/>
                  </a:lnTo>
                  <a:lnTo>
                    <a:pt x="396" y="327"/>
                  </a:lnTo>
                  <a:lnTo>
                    <a:pt x="397" y="329"/>
                  </a:lnTo>
                  <a:lnTo>
                    <a:pt x="398" y="330"/>
                  </a:lnTo>
                  <a:lnTo>
                    <a:pt x="399" y="331"/>
                  </a:lnTo>
                  <a:lnTo>
                    <a:pt x="401" y="331"/>
                  </a:lnTo>
                  <a:lnTo>
                    <a:pt x="402" y="332"/>
                  </a:lnTo>
                  <a:lnTo>
                    <a:pt x="403" y="332"/>
                  </a:lnTo>
                  <a:lnTo>
                    <a:pt x="404" y="334"/>
                  </a:lnTo>
                  <a:lnTo>
                    <a:pt x="405" y="335"/>
                  </a:lnTo>
                  <a:lnTo>
                    <a:pt x="406" y="335"/>
                  </a:lnTo>
                  <a:lnTo>
                    <a:pt x="408" y="336"/>
                  </a:lnTo>
                  <a:lnTo>
                    <a:pt x="409" y="336"/>
                  </a:lnTo>
                  <a:lnTo>
                    <a:pt x="410" y="338"/>
                  </a:lnTo>
                  <a:lnTo>
                    <a:pt x="411" y="339"/>
                  </a:lnTo>
                  <a:lnTo>
                    <a:pt x="412" y="339"/>
                  </a:lnTo>
                  <a:lnTo>
                    <a:pt x="413" y="340"/>
                  </a:lnTo>
                  <a:lnTo>
                    <a:pt x="422" y="329"/>
                  </a:lnTo>
                  <a:lnTo>
                    <a:pt x="447" y="329"/>
                  </a:lnTo>
                  <a:lnTo>
                    <a:pt x="449" y="326"/>
                  </a:lnTo>
                  <a:lnTo>
                    <a:pt x="452" y="323"/>
                  </a:lnTo>
                  <a:lnTo>
                    <a:pt x="453" y="321"/>
                  </a:lnTo>
                  <a:lnTo>
                    <a:pt x="455" y="318"/>
                  </a:lnTo>
                  <a:lnTo>
                    <a:pt x="458" y="316"/>
                  </a:lnTo>
                  <a:lnTo>
                    <a:pt x="460" y="312"/>
                  </a:lnTo>
                  <a:lnTo>
                    <a:pt x="462" y="309"/>
                  </a:lnTo>
                  <a:lnTo>
                    <a:pt x="466" y="306"/>
                  </a:lnTo>
                  <a:lnTo>
                    <a:pt x="468" y="304"/>
                  </a:lnTo>
                  <a:lnTo>
                    <a:pt x="470" y="301"/>
                  </a:lnTo>
                  <a:lnTo>
                    <a:pt x="473" y="299"/>
                  </a:lnTo>
                  <a:lnTo>
                    <a:pt x="475" y="296"/>
                  </a:lnTo>
                  <a:lnTo>
                    <a:pt x="477" y="293"/>
                  </a:lnTo>
                  <a:lnTo>
                    <a:pt x="480" y="291"/>
                  </a:lnTo>
                  <a:lnTo>
                    <a:pt x="483" y="288"/>
                  </a:lnTo>
                  <a:lnTo>
                    <a:pt x="486" y="286"/>
                  </a:lnTo>
                  <a:lnTo>
                    <a:pt x="488" y="283"/>
                  </a:lnTo>
                  <a:lnTo>
                    <a:pt x="490" y="280"/>
                  </a:lnTo>
                  <a:lnTo>
                    <a:pt x="492" y="278"/>
                  </a:lnTo>
                  <a:lnTo>
                    <a:pt x="495" y="277"/>
                  </a:lnTo>
                  <a:lnTo>
                    <a:pt x="497" y="274"/>
                  </a:lnTo>
                  <a:lnTo>
                    <a:pt x="499" y="271"/>
                  </a:lnTo>
                  <a:lnTo>
                    <a:pt x="502" y="269"/>
                  </a:lnTo>
                  <a:lnTo>
                    <a:pt x="504" y="266"/>
                  </a:lnTo>
                  <a:lnTo>
                    <a:pt x="506" y="264"/>
                  </a:lnTo>
                  <a:lnTo>
                    <a:pt x="509" y="261"/>
                  </a:lnTo>
                  <a:lnTo>
                    <a:pt x="511" y="260"/>
                  </a:lnTo>
                  <a:lnTo>
                    <a:pt x="513" y="257"/>
                  </a:lnTo>
                  <a:lnTo>
                    <a:pt x="515" y="255"/>
                  </a:lnTo>
                  <a:lnTo>
                    <a:pt x="517" y="252"/>
                  </a:lnTo>
                  <a:lnTo>
                    <a:pt x="518" y="251"/>
                  </a:lnTo>
                  <a:lnTo>
                    <a:pt x="520" y="248"/>
                  </a:lnTo>
                  <a:lnTo>
                    <a:pt x="524" y="248"/>
                  </a:lnTo>
                  <a:lnTo>
                    <a:pt x="529" y="248"/>
                  </a:lnTo>
                  <a:lnTo>
                    <a:pt x="532" y="247"/>
                  </a:lnTo>
                  <a:lnTo>
                    <a:pt x="537" y="245"/>
                  </a:lnTo>
                  <a:lnTo>
                    <a:pt x="540" y="245"/>
                  </a:lnTo>
                  <a:lnTo>
                    <a:pt x="544" y="244"/>
                  </a:lnTo>
                  <a:lnTo>
                    <a:pt x="547" y="242"/>
                  </a:lnTo>
                  <a:lnTo>
                    <a:pt x="549" y="240"/>
                  </a:lnTo>
                  <a:lnTo>
                    <a:pt x="553" y="239"/>
                  </a:lnTo>
                  <a:lnTo>
                    <a:pt x="556" y="236"/>
                  </a:lnTo>
                  <a:lnTo>
                    <a:pt x="559" y="235"/>
                  </a:lnTo>
                  <a:lnTo>
                    <a:pt x="562" y="232"/>
                  </a:lnTo>
                  <a:lnTo>
                    <a:pt x="565" y="230"/>
                  </a:lnTo>
                  <a:lnTo>
                    <a:pt x="567" y="227"/>
                  </a:lnTo>
                  <a:lnTo>
                    <a:pt x="570" y="225"/>
                  </a:lnTo>
                  <a:lnTo>
                    <a:pt x="573" y="222"/>
                  </a:lnTo>
                  <a:lnTo>
                    <a:pt x="575" y="220"/>
                  </a:lnTo>
                  <a:lnTo>
                    <a:pt x="577" y="217"/>
                  </a:lnTo>
                  <a:lnTo>
                    <a:pt x="581" y="214"/>
                  </a:lnTo>
                  <a:lnTo>
                    <a:pt x="583" y="210"/>
                  </a:lnTo>
                  <a:lnTo>
                    <a:pt x="586" y="208"/>
                  </a:lnTo>
                  <a:lnTo>
                    <a:pt x="588" y="205"/>
                  </a:lnTo>
                  <a:lnTo>
                    <a:pt x="591" y="203"/>
                  </a:lnTo>
                  <a:lnTo>
                    <a:pt x="594" y="200"/>
                  </a:lnTo>
                  <a:lnTo>
                    <a:pt x="596" y="197"/>
                  </a:lnTo>
                  <a:lnTo>
                    <a:pt x="600" y="194"/>
                  </a:lnTo>
                  <a:lnTo>
                    <a:pt x="602" y="191"/>
                  </a:lnTo>
                  <a:lnTo>
                    <a:pt x="605" y="188"/>
                  </a:lnTo>
                  <a:lnTo>
                    <a:pt x="609" y="186"/>
                  </a:lnTo>
                  <a:lnTo>
                    <a:pt x="612" y="184"/>
                  </a:lnTo>
                  <a:lnTo>
                    <a:pt x="616" y="182"/>
                  </a:lnTo>
                  <a:lnTo>
                    <a:pt x="619" y="179"/>
                  </a:lnTo>
                  <a:lnTo>
                    <a:pt x="709" y="144"/>
                  </a:lnTo>
                  <a:lnTo>
                    <a:pt x="713" y="142"/>
                  </a:lnTo>
                  <a:lnTo>
                    <a:pt x="717" y="139"/>
                  </a:lnTo>
                  <a:lnTo>
                    <a:pt x="722" y="135"/>
                  </a:lnTo>
                  <a:lnTo>
                    <a:pt x="726" y="133"/>
                  </a:lnTo>
                  <a:lnTo>
                    <a:pt x="730" y="129"/>
                  </a:lnTo>
                  <a:lnTo>
                    <a:pt x="734" y="125"/>
                  </a:lnTo>
                  <a:lnTo>
                    <a:pt x="739" y="121"/>
                  </a:lnTo>
                  <a:lnTo>
                    <a:pt x="743" y="117"/>
                  </a:lnTo>
                  <a:lnTo>
                    <a:pt x="747" y="113"/>
                  </a:lnTo>
                  <a:lnTo>
                    <a:pt x="751" y="109"/>
                  </a:lnTo>
                  <a:lnTo>
                    <a:pt x="755" y="105"/>
                  </a:lnTo>
                  <a:lnTo>
                    <a:pt x="759" y="100"/>
                  </a:lnTo>
                  <a:lnTo>
                    <a:pt x="764" y="96"/>
                  </a:lnTo>
                  <a:lnTo>
                    <a:pt x="767" y="92"/>
                  </a:lnTo>
                  <a:lnTo>
                    <a:pt x="772" y="87"/>
                  </a:lnTo>
                  <a:lnTo>
                    <a:pt x="775" y="83"/>
                  </a:lnTo>
                  <a:lnTo>
                    <a:pt x="780" y="79"/>
                  </a:lnTo>
                  <a:lnTo>
                    <a:pt x="784" y="74"/>
                  </a:lnTo>
                  <a:lnTo>
                    <a:pt x="788" y="70"/>
                  </a:lnTo>
                  <a:lnTo>
                    <a:pt x="793" y="66"/>
                  </a:lnTo>
                  <a:lnTo>
                    <a:pt x="796" y="62"/>
                  </a:lnTo>
                  <a:lnTo>
                    <a:pt x="801" y="59"/>
                  </a:lnTo>
                  <a:lnTo>
                    <a:pt x="805" y="55"/>
                  </a:lnTo>
                  <a:lnTo>
                    <a:pt x="810" y="51"/>
                  </a:lnTo>
                  <a:lnTo>
                    <a:pt x="814" y="48"/>
                  </a:lnTo>
                  <a:lnTo>
                    <a:pt x="818" y="44"/>
                  </a:lnTo>
                  <a:lnTo>
                    <a:pt x="823" y="42"/>
                  </a:lnTo>
                  <a:lnTo>
                    <a:pt x="827" y="39"/>
                  </a:lnTo>
                  <a:lnTo>
                    <a:pt x="832" y="37"/>
                  </a:lnTo>
                  <a:lnTo>
                    <a:pt x="837" y="34"/>
                  </a:lnTo>
                  <a:lnTo>
                    <a:pt x="841" y="31"/>
                  </a:lnTo>
                  <a:lnTo>
                    <a:pt x="846" y="30"/>
                  </a:lnTo>
                  <a:lnTo>
                    <a:pt x="847" y="30"/>
                  </a:lnTo>
                  <a:lnTo>
                    <a:pt x="850" y="29"/>
                  </a:lnTo>
                  <a:lnTo>
                    <a:pt x="851" y="29"/>
                  </a:lnTo>
                  <a:lnTo>
                    <a:pt x="853" y="29"/>
                  </a:lnTo>
                  <a:lnTo>
                    <a:pt x="854" y="29"/>
                  </a:lnTo>
                  <a:lnTo>
                    <a:pt x="857" y="29"/>
                  </a:lnTo>
                  <a:lnTo>
                    <a:pt x="858" y="29"/>
                  </a:lnTo>
                  <a:lnTo>
                    <a:pt x="860" y="30"/>
                  </a:lnTo>
                  <a:lnTo>
                    <a:pt x="861" y="30"/>
                  </a:lnTo>
                  <a:lnTo>
                    <a:pt x="864" y="30"/>
                  </a:lnTo>
                  <a:lnTo>
                    <a:pt x="865" y="31"/>
                  </a:lnTo>
                  <a:lnTo>
                    <a:pt x="867" y="31"/>
                  </a:lnTo>
                  <a:lnTo>
                    <a:pt x="868" y="31"/>
                  </a:lnTo>
                  <a:lnTo>
                    <a:pt x="871" y="33"/>
                  </a:lnTo>
                  <a:lnTo>
                    <a:pt x="872" y="33"/>
                  </a:lnTo>
                  <a:lnTo>
                    <a:pt x="874" y="34"/>
                  </a:lnTo>
                  <a:lnTo>
                    <a:pt x="875" y="34"/>
                  </a:lnTo>
                  <a:lnTo>
                    <a:pt x="878" y="35"/>
                  </a:lnTo>
                  <a:lnTo>
                    <a:pt x="880" y="35"/>
                  </a:lnTo>
                  <a:lnTo>
                    <a:pt x="881" y="37"/>
                  </a:lnTo>
                  <a:lnTo>
                    <a:pt x="883" y="37"/>
                  </a:lnTo>
                  <a:lnTo>
                    <a:pt x="884" y="38"/>
                  </a:lnTo>
                  <a:lnTo>
                    <a:pt x="887" y="38"/>
                  </a:lnTo>
                  <a:lnTo>
                    <a:pt x="888" y="39"/>
                  </a:lnTo>
                  <a:lnTo>
                    <a:pt x="890" y="39"/>
                  </a:lnTo>
                  <a:lnTo>
                    <a:pt x="891" y="40"/>
                  </a:lnTo>
                  <a:lnTo>
                    <a:pt x="894" y="40"/>
                  </a:lnTo>
                  <a:lnTo>
                    <a:pt x="895" y="40"/>
                  </a:lnTo>
                  <a:lnTo>
                    <a:pt x="897" y="42"/>
                  </a:lnTo>
                  <a:lnTo>
                    <a:pt x="898" y="42"/>
                  </a:lnTo>
                  <a:lnTo>
                    <a:pt x="900" y="42"/>
                  </a:lnTo>
                  <a:lnTo>
                    <a:pt x="902" y="42"/>
                  </a:lnTo>
                  <a:lnTo>
                    <a:pt x="903" y="39"/>
                  </a:lnTo>
                  <a:lnTo>
                    <a:pt x="905" y="38"/>
                  </a:lnTo>
                  <a:lnTo>
                    <a:pt x="908" y="35"/>
                  </a:lnTo>
                  <a:lnTo>
                    <a:pt x="910" y="33"/>
                  </a:lnTo>
                  <a:lnTo>
                    <a:pt x="914" y="31"/>
                  </a:lnTo>
                  <a:lnTo>
                    <a:pt x="916" y="29"/>
                  </a:lnTo>
                  <a:lnTo>
                    <a:pt x="919" y="27"/>
                  </a:lnTo>
                  <a:lnTo>
                    <a:pt x="923" y="26"/>
                  </a:lnTo>
                  <a:lnTo>
                    <a:pt x="926" y="24"/>
                  </a:lnTo>
                  <a:lnTo>
                    <a:pt x="930" y="22"/>
                  </a:lnTo>
                  <a:lnTo>
                    <a:pt x="933" y="21"/>
                  </a:lnTo>
                  <a:lnTo>
                    <a:pt x="938" y="20"/>
                  </a:lnTo>
                  <a:lnTo>
                    <a:pt x="941" y="18"/>
                  </a:lnTo>
                  <a:lnTo>
                    <a:pt x="946" y="17"/>
                  </a:lnTo>
                  <a:lnTo>
                    <a:pt x="950" y="16"/>
                  </a:lnTo>
                  <a:lnTo>
                    <a:pt x="954" y="14"/>
                  </a:lnTo>
                  <a:lnTo>
                    <a:pt x="958" y="13"/>
                  </a:lnTo>
                  <a:lnTo>
                    <a:pt x="962" y="12"/>
                  </a:lnTo>
                  <a:lnTo>
                    <a:pt x="966" y="12"/>
                  </a:lnTo>
                  <a:lnTo>
                    <a:pt x="971" y="11"/>
                  </a:lnTo>
                  <a:lnTo>
                    <a:pt x="974" y="11"/>
                  </a:lnTo>
                  <a:lnTo>
                    <a:pt x="978" y="9"/>
                  </a:lnTo>
                  <a:lnTo>
                    <a:pt x="982" y="9"/>
                  </a:lnTo>
                  <a:lnTo>
                    <a:pt x="986" y="9"/>
                  </a:lnTo>
                  <a:lnTo>
                    <a:pt x="989" y="9"/>
                  </a:lnTo>
                  <a:lnTo>
                    <a:pt x="993" y="9"/>
                  </a:lnTo>
                  <a:lnTo>
                    <a:pt x="996" y="9"/>
                  </a:lnTo>
                  <a:lnTo>
                    <a:pt x="998" y="9"/>
                  </a:lnTo>
                  <a:lnTo>
                    <a:pt x="1002" y="11"/>
                  </a:lnTo>
                  <a:lnTo>
                    <a:pt x="1004" y="11"/>
                  </a:lnTo>
                  <a:lnTo>
                    <a:pt x="1007" y="12"/>
                  </a:lnTo>
                  <a:lnTo>
                    <a:pt x="1009" y="13"/>
                  </a:lnTo>
                  <a:lnTo>
                    <a:pt x="1017" y="1"/>
                  </a:lnTo>
                  <a:lnTo>
                    <a:pt x="1022" y="1"/>
                  </a:lnTo>
                  <a:lnTo>
                    <a:pt x="1025" y="1"/>
                  </a:lnTo>
                  <a:lnTo>
                    <a:pt x="1030" y="1"/>
                  </a:lnTo>
                  <a:lnTo>
                    <a:pt x="1033" y="1"/>
                  </a:lnTo>
                  <a:lnTo>
                    <a:pt x="1038" y="1"/>
                  </a:lnTo>
                  <a:lnTo>
                    <a:pt x="1042" y="1"/>
                  </a:lnTo>
                  <a:lnTo>
                    <a:pt x="1046" y="1"/>
                  </a:lnTo>
                  <a:lnTo>
                    <a:pt x="1050" y="1"/>
                  </a:lnTo>
                  <a:lnTo>
                    <a:pt x="1053" y="0"/>
                  </a:lnTo>
                  <a:lnTo>
                    <a:pt x="1058" y="0"/>
                  </a:lnTo>
                  <a:lnTo>
                    <a:pt x="1061" y="0"/>
                  </a:lnTo>
                  <a:lnTo>
                    <a:pt x="1066" y="0"/>
                  </a:lnTo>
                  <a:lnTo>
                    <a:pt x="1069" y="0"/>
                  </a:lnTo>
                  <a:lnTo>
                    <a:pt x="1073" y="1"/>
                  </a:lnTo>
                  <a:lnTo>
                    <a:pt x="1078" y="1"/>
                  </a:lnTo>
                  <a:lnTo>
                    <a:pt x="1081" y="1"/>
                  </a:lnTo>
                  <a:lnTo>
                    <a:pt x="1086" y="1"/>
                  </a:lnTo>
                  <a:lnTo>
                    <a:pt x="1089" y="1"/>
                  </a:lnTo>
                  <a:lnTo>
                    <a:pt x="1093" y="3"/>
                  </a:lnTo>
                  <a:lnTo>
                    <a:pt x="1097" y="3"/>
                  </a:lnTo>
                  <a:lnTo>
                    <a:pt x="1101" y="4"/>
                  </a:lnTo>
                  <a:lnTo>
                    <a:pt x="1104" y="4"/>
                  </a:lnTo>
                  <a:lnTo>
                    <a:pt x="1109" y="5"/>
                  </a:lnTo>
                  <a:lnTo>
                    <a:pt x="1112" y="7"/>
                  </a:lnTo>
                  <a:lnTo>
                    <a:pt x="1116" y="7"/>
                  </a:lnTo>
                  <a:lnTo>
                    <a:pt x="1119" y="8"/>
                  </a:lnTo>
                  <a:lnTo>
                    <a:pt x="1124" y="9"/>
                  </a:lnTo>
                  <a:lnTo>
                    <a:pt x="1128" y="11"/>
                  </a:lnTo>
                  <a:lnTo>
                    <a:pt x="1131" y="13"/>
                  </a:lnTo>
                  <a:lnTo>
                    <a:pt x="1135" y="14"/>
                  </a:lnTo>
                  <a:lnTo>
                    <a:pt x="1138" y="17"/>
                  </a:lnTo>
                  <a:lnTo>
                    <a:pt x="1143" y="18"/>
                  </a:lnTo>
                  <a:lnTo>
                    <a:pt x="1144" y="20"/>
                  </a:lnTo>
                  <a:lnTo>
                    <a:pt x="1145" y="21"/>
                  </a:lnTo>
                  <a:lnTo>
                    <a:pt x="1147" y="22"/>
                  </a:lnTo>
                  <a:lnTo>
                    <a:pt x="1149" y="25"/>
                  </a:lnTo>
                  <a:lnTo>
                    <a:pt x="1151" y="26"/>
                  </a:lnTo>
                  <a:lnTo>
                    <a:pt x="1152" y="29"/>
                  </a:lnTo>
                  <a:lnTo>
                    <a:pt x="1154" y="31"/>
                  </a:lnTo>
                  <a:lnTo>
                    <a:pt x="1156" y="34"/>
                  </a:lnTo>
                  <a:lnTo>
                    <a:pt x="1158" y="37"/>
                  </a:lnTo>
                  <a:lnTo>
                    <a:pt x="1159" y="39"/>
                  </a:lnTo>
                  <a:lnTo>
                    <a:pt x="1161" y="42"/>
                  </a:lnTo>
                  <a:lnTo>
                    <a:pt x="1162" y="44"/>
                  </a:lnTo>
                  <a:lnTo>
                    <a:pt x="1165" y="47"/>
                  </a:lnTo>
                  <a:lnTo>
                    <a:pt x="1166" y="50"/>
                  </a:lnTo>
                  <a:lnTo>
                    <a:pt x="1168" y="52"/>
                  </a:lnTo>
                  <a:lnTo>
                    <a:pt x="1169" y="55"/>
                  </a:lnTo>
                  <a:lnTo>
                    <a:pt x="1171" y="59"/>
                  </a:lnTo>
                  <a:lnTo>
                    <a:pt x="1172" y="61"/>
                  </a:lnTo>
                  <a:lnTo>
                    <a:pt x="1173" y="64"/>
                  </a:lnTo>
                  <a:lnTo>
                    <a:pt x="1175" y="66"/>
                  </a:lnTo>
                  <a:lnTo>
                    <a:pt x="1176" y="69"/>
                  </a:lnTo>
                  <a:lnTo>
                    <a:pt x="1176" y="72"/>
                  </a:lnTo>
                  <a:lnTo>
                    <a:pt x="1178" y="74"/>
                  </a:lnTo>
                  <a:lnTo>
                    <a:pt x="1179" y="75"/>
                  </a:lnTo>
                  <a:lnTo>
                    <a:pt x="1180" y="78"/>
                  </a:lnTo>
                  <a:lnTo>
                    <a:pt x="1180" y="79"/>
                  </a:lnTo>
                  <a:lnTo>
                    <a:pt x="1181" y="82"/>
                  </a:lnTo>
                  <a:lnTo>
                    <a:pt x="1181" y="83"/>
                  </a:lnTo>
                  <a:lnTo>
                    <a:pt x="1181" y="85"/>
                  </a:lnTo>
                  <a:lnTo>
                    <a:pt x="1181" y="86"/>
                  </a:lnTo>
                  <a:lnTo>
                    <a:pt x="1181" y="87"/>
                  </a:lnTo>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37" name="Google Shape;137;p32"/>
            <p:cNvSpPr/>
            <p:nvPr/>
          </p:nvSpPr>
          <p:spPr>
            <a:xfrm>
              <a:off x="4074" y="2803"/>
              <a:ext cx="1279" cy="1025"/>
            </a:xfrm>
            <a:custGeom>
              <a:rect b="b" l="l" r="r" t="t"/>
              <a:pathLst>
                <a:path extrusionOk="0" h="2050" w="2558">
                  <a:moveTo>
                    <a:pt x="602" y="98"/>
                  </a:moveTo>
                  <a:lnTo>
                    <a:pt x="600" y="98"/>
                  </a:lnTo>
                  <a:lnTo>
                    <a:pt x="597" y="98"/>
                  </a:lnTo>
                  <a:lnTo>
                    <a:pt x="596" y="99"/>
                  </a:lnTo>
                  <a:lnTo>
                    <a:pt x="594" y="99"/>
                  </a:lnTo>
                  <a:lnTo>
                    <a:pt x="591" y="99"/>
                  </a:lnTo>
                  <a:lnTo>
                    <a:pt x="590" y="100"/>
                  </a:lnTo>
                  <a:lnTo>
                    <a:pt x="588" y="100"/>
                  </a:lnTo>
                  <a:lnTo>
                    <a:pt x="587" y="100"/>
                  </a:lnTo>
                  <a:lnTo>
                    <a:pt x="584" y="102"/>
                  </a:lnTo>
                  <a:lnTo>
                    <a:pt x="582" y="103"/>
                  </a:lnTo>
                  <a:lnTo>
                    <a:pt x="581" y="103"/>
                  </a:lnTo>
                  <a:lnTo>
                    <a:pt x="579" y="104"/>
                  </a:lnTo>
                  <a:lnTo>
                    <a:pt x="577" y="104"/>
                  </a:lnTo>
                  <a:lnTo>
                    <a:pt x="575" y="106"/>
                  </a:lnTo>
                  <a:lnTo>
                    <a:pt x="574" y="107"/>
                  </a:lnTo>
                  <a:lnTo>
                    <a:pt x="572" y="107"/>
                  </a:lnTo>
                  <a:lnTo>
                    <a:pt x="570" y="108"/>
                  </a:lnTo>
                  <a:lnTo>
                    <a:pt x="569" y="109"/>
                  </a:lnTo>
                  <a:lnTo>
                    <a:pt x="567" y="111"/>
                  </a:lnTo>
                  <a:lnTo>
                    <a:pt x="566" y="111"/>
                  </a:lnTo>
                  <a:lnTo>
                    <a:pt x="563" y="112"/>
                  </a:lnTo>
                  <a:lnTo>
                    <a:pt x="562" y="113"/>
                  </a:lnTo>
                  <a:lnTo>
                    <a:pt x="560" y="115"/>
                  </a:lnTo>
                  <a:lnTo>
                    <a:pt x="559" y="115"/>
                  </a:lnTo>
                  <a:lnTo>
                    <a:pt x="558" y="116"/>
                  </a:lnTo>
                  <a:lnTo>
                    <a:pt x="555" y="117"/>
                  </a:lnTo>
                  <a:lnTo>
                    <a:pt x="554" y="117"/>
                  </a:lnTo>
                  <a:lnTo>
                    <a:pt x="552" y="119"/>
                  </a:lnTo>
                  <a:lnTo>
                    <a:pt x="551" y="119"/>
                  </a:lnTo>
                  <a:lnTo>
                    <a:pt x="549" y="120"/>
                  </a:lnTo>
                  <a:lnTo>
                    <a:pt x="547" y="120"/>
                  </a:lnTo>
                  <a:lnTo>
                    <a:pt x="546" y="121"/>
                  </a:lnTo>
                  <a:lnTo>
                    <a:pt x="511" y="121"/>
                  </a:lnTo>
                  <a:lnTo>
                    <a:pt x="510" y="121"/>
                  </a:lnTo>
                  <a:lnTo>
                    <a:pt x="509" y="121"/>
                  </a:lnTo>
                  <a:lnTo>
                    <a:pt x="506" y="121"/>
                  </a:lnTo>
                  <a:lnTo>
                    <a:pt x="505" y="122"/>
                  </a:lnTo>
                  <a:lnTo>
                    <a:pt x="504" y="122"/>
                  </a:lnTo>
                  <a:lnTo>
                    <a:pt x="502" y="124"/>
                  </a:lnTo>
                  <a:lnTo>
                    <a:pt x="501" y="125"/>
                  </a:lnTo>
                  <a:lnTo>
                    <a:pt x="499" y="125"/>
                  </a:lnTo>
                  <a:lnTo>
                    <a:pt x="498" y="126"/>
                  </a:lnTo>
                  <a:lnTo>
                    <a:pt x="496" y="128"/>
                  </a:lnTo>
                  <a:lnTo>
                    <a:pt x="495" y="129"/>
                  </a:lnTo>
                  <a:lnTo>
                    <a:pt x="494" y="130"/>
                  </a:lnTo>
                  <a:lnTo>
                    <a:pt x="492" y="131"/>
                  </a:lnTo>
                  <a:lnTo>
                    <a:pt x="491" y="133"/>
                  </a:lnTo>
                  <a:lnTo>
                    <a:pt x="489" y="134"/>
                  </a:lnTo>
                  <a:lnTo>
                    <a:pt x="488" y="135"/>
                  </a:lnTo>
                  <a:lnTo>
                    <a:pt x="487" y="138"/>
                  </a:lnTo>
                  <a:lnTo>
                    <a:pt x="486" y="139"/>
                  </a:lnTo>
                  <a:lnTo>
                    <a:pt x="483" y="141"/>
                  </a:lnTo>
                  <a:lnTo>
                    <a:pt x="482" y="142"/>
                  </a:lnTo>
                  <a:lnTo>
                    <a:pt x="481" y="143"/>
                  </a:lnTo>
                  <a:lnTo>
                    <a:pt x="480" y="144"/>
                  </a:lnTo>
                  <a:lnTo>
                    <a:pt x="479" y="146"/>
                  </a:lnTo>
                  <a:lnTo>
                    <a:pt x="476" y="147"/>
                  </a:lnTo>
                  <a:lnTo>
                    <a:pt x="475" y="148"/>
                  </a:lnTo>
                  <a:lnTo>
                    <a:pt x="474" y="150"/>
                  </a:lnTo>
                  <a:lnTo>
                    <a:pt x="473" y="151"/>
                  </a:lnTo>
                  <a:lnTo>
                    <a:pt x="470" y="152"/>
                  </a:lnTo>
                  <a:lnTo>
                    <a:pt x="469" y="154"/>
                  </a:lnTo>
                  <a:lnTo>
                    <a:pt x="468" y="154"/>
                  </a:lnTo>
                  <a:lnTo>
                    <a:pt x="466" y="155"/>
                  </a:lnTo>
                  <a:lnTo>
                    <a:pt x="465" y="155"/>
                  </a:lnTo>
                  <a:lnTo>
                    <a:pt x="404" y="190"/>
                  </a:lnTo>
                  <a:lnTo>
                    <a:pt x="404" y="194"/>
                  </a:lnTo>
                  <a:lnTo>
                    <a:pt x="404" y="196"/>
                  </a:lnTo>
                  <a:lnTo>
                    <a:pt x="404" y="200"/>
                  </a:lnTo>
                  <a:lnTo>
                    <a:pt x="404" y="203"/>
                  </a:lnTo>
                  <a:lnTo>
                    <a:pt x="403" y="207"/>
                  </a:lnTo>
                  <a:lnTo>
                    <a:pt x="403" y="209"/>
                  </a:lnTo>
                  <a:lnTo>
                    <a:pt x="402" y="212"/>
                  </a:lnTo>
                  <a:lnTo>
                    <a:pt x="401" y="215"/>
                  </a:lnTo>
                  <a:lnTo>
                    <a:pt x="401" y="217"/>
                  </a:lnTo>
                  <a:lnTo>
                    <a:pt x="399" y="220"/>
                  </a:lnTo>
                  <a:lnTo>
                    <a:pt x="398" y="221"/>
                  </a:lnTo>
                  <a:lnTo>
                    <a:pt x="397" y="224"/>
                  </a:lnTo>
                  <a:lnTo>
                    <a:pt x="396" y="226"/>
                  </a:lnTo>
                  <a:lnTo>
                    <a:pt x="395" y="228"/>
                  </a:lnTo>
                  <a:lnTo>
                    <a:pt x="395" y="230"/>
                  </a:lnTo>
                  <a:lnTo>
                    <a:pt x="394" y="231"/>
                  </a:lnTo>
                  <a:lnTo>
                    <a:pt x="392" y="234"/>
                  </a:lnTo>
                  <a:lnTo>
                    <a:pt x="391" y="237"/>
                  </a:lnTo>
                  <a:lnTo>
                    <a:pt x="390" y="238"/>
                  </a:lnTo>
                  <a:lnTo>
                    <a:pt x="389" y="241"/>
                  </a:lnTo>
                  <a:lnTo>
                    <a:pt x="388" y="242"/>
                  </a:lnTo>
                  <a:lnTo>
                    <a:pt x="387" y="244"/>
                  </a:lnTo>
                  <a:lnTo>
                    <a:pt x="385" y="247"/>
                  </a:lnTo>
                  <a:lnTo>
                    <a:pt x="384" y="248"/>
                  </a:lnTo>
                  <a:lnTo>
                    <a:pt x="383" y="251"/>
                  </a:lnTo>
                  <a:lnTo>
                    <a:pt x="382" y="253"/>
                  </a:lnTo>
                  <a:lnTo>
                    <a:pt x="382" y="256"/>
                  </a:lnTo>
                  <a:lnTo>
                    <a:pt x="381" y="259"/>
                  </a:lnTo>
                  <a:lnTo>
                    <a:pt x="380" y="261"/>
                  </a:lnTo>
                  <a:lnTo>
                    <a:pt x="380" y="264"/>
                  </a:lnTo>
                  <a:lnTo>
                    <a:pt x="378" y="266"/>
                  </a:lnTo>
                  <a:lnTo>
                    <a:pt x="378" y="270"/>
                  </a:lnTo>
                  <a:lnTo>
                    <a:pt x="378" y="272"/>
                  </a:lnTo>
                  <a:lnTo>
                    <a:pt x="377" y="273"/>
                  </a:lnTo>
                  <a:lnTo>
                    <a:pt x="377" y="276"/>
                  </a:lnTo>
                  <a:lnTo>
                    <a:pt x="377" y="278"/>
                  </a:lnTo>
                  <a:lnTo>
                    <a:pt x="377" y="281"/>
                  </a:lnTo>
                  <a:lnTo>
                    <a:pt x="376" y="283"/>
                  </a:lnTo>
                  <a:lnTo>
                    <a:pt x="376" y="286"/>
                  </a:lnTo>
                  <a:lnTo>
                    <a:pt x="376" y="289"/>
                  </a:lnTo>
                  <a:lnTo>
                    <a:pt x="376" y="291"/>
                  </a:lnTo>
                  <a:lnTo>
                    <a:pt x="375" y="294"/>
                  </a:lnTo>
                  <a:lnTo>
                    <a:pt x="375" y="298"/>
                  </a:lnTo>
                  <a:lnTo>
                    <a:pt x="375" y="300"/>
                  </a:lnTo>
                  <a:lnTo>
                    <a:pt x="375" y="303"/>
                  </a:lnTo>
                  <a:lnTo>
                    <a:pt x="375" y="307"/>
                  </a:lnTo>
                  <a:lnTo>
                    <a:pt x="375" y="309"/>
                  </a:lnTo>
                  <a:lnTo>
                    <a:pt x="375" y="313"/>
                  </a:lnTo>
                  <a:lnTo>
                    <a:pt x="375" y="316"/>
                  </a:lnTo>
                  <a:lnTo>
                    <a:pt x="375" y="320"/>
                  </a:lnTo>
                  <a:lnTo>
                    <a:pt x="374" y="322"/>
                  </a:lnTo>
                  <a:lnTo>
                    <a:pt x="374" y="326"/>
                  </a:lnTo>
                  <a:lnTo>
                    <a:pt x="374" y="329"/>
                  </a:lnTo>
                  <a:lnTo>
                    <a:pt x="374" y="331"/>
                  </a:lnTo>
                  <a:lnTo>
                    <a:pt x="374" y="335"/>
                  </a:lnTo>
                  <a:lnTo>
                    <a:pt x="374" y="338"/>
                  </a:lnTo>
                  <a:lnTo>
                    <a:pt x="374" y="340"/>
                  </a:lnTo>
                  <a:lnTo>
                    <a:pt x="374" y="343"/>
                  </a:lnTo>
                  <a:lnTo>
                    <a:pt x="374" y="346"/>
                  </a:lnTo>
                  <a:lnTo>
                    <a:pt x="374" y="348"/>
                  </a:lnTo>
                  <a:lnTo>
                    <a:pt x="374" y="351"/>
                  </a:lnTo>
                  <a:lnTo>
                    <a:pt x="374" y="352"/>
                  </a:lnTo>
                  <a:lnTo>
                    <a:pt x="374" y="355"/>
                  </a:lnTo>
                  <a:lnTo>
                    <a:pt x="374" y="356"/>
                  </a:lnTo>
                  <a:lnTo>
                    <a:pt x="375" y="357"/>
                  </a:lnTo>
                  <a:lnTo>
                    <a:pt x="376" y="359"/>
                  </a:lnTo>
                  <a:lnTo>
                    <a:pt x="376" y="360"/>
                  </a:lnTo>
                  <a:lnTo>
                    <a:pt x="377" y="360"/>
                  </a:lnTo>
                  <a:lnTo>
                    <a:pt x="377" y="361"/>
                  </a:lnTo>
                  <a:lnTo>
                    <a:pt x="378" y="362"/>
                  </a:lnTo>
                  <a:lnTo>
                    <a:pt x="378" y="364"/>
                  </a:lnTo>
                  <a:lnTo>
                    <a:pt x="380" y="365"/>
                  </a:lnTo>
                  <a:lnTo>
                    <a:pt x="380" y="366"/>
                  </a:lnTo>
                  <a:lnTo>
                    <a:pt x="381" y="368"/>
                  </a:lnTo>
                  <a:lnTo>
                    <a:pt x="381" y="369"/>
                  </a:lnTo>
                  <a:lnTo>
                    <a:pt x="382" y="370"/>
                  </a:lnTo>
                  <a:lnTo>
                    <a:pt x="382" y="372"/>
                  </a:lnTo>
                  <a:lnTo>
                    <a:pt x="382" y="373"/>
                  </a:lnTo>
                  <a:lnTo>
                    <a:pt x="383" y="373"/>
                  </a:lnTo>
                  <a:lnTo>
                    <a:pt x="383" y="374"/>
                  </a:lnTo>
                  <a:lnTo>
                    <a:pt x="383" y="375"/>
                  </a:lnTo>
                  <a:lnTo>
                    <a:pt x="384" y="377"/>
                  </a:lnTo>
                  <a:lnTo>
                    <a:pt x="384" y="378"/>
                  </a:lnTo>
                  <a:lnTo>
                    <a:pt x="385" y="378"/>
                  </a:lnTo>
                  <a:lnTo>
                    <a:pt x="385" y="379"/>
                  </a:lnTo>
                  <a:lnTo>
                    <a:pt x="385" y="381"/>
                  </a:lnTo>
                  <a:lnTo>
                    <a:pt x="387" y="382"/>
                  </a:lnTo>
                  <a:lnTo>
                    <a:pt x="387" y="383"/>
                  </a:lnTo>
                  <a:lnTo>
                    <a:pt x="388" y="385"/>
                  </a:lnTo>
                  <a:lnTo>
                    <a:pt x="389" y="386"/>
                  </a:lnTo>
                  <a:lnTo>
                    <a:pt x="389" y="387"/>
                  </a:lnTo>
                  <a:lnTo>
                    <a:pt x="390" y="388"/>
                  </a:lnTo>
                  <a:lnTo>
                    <a:pt x="391" y="390"/>
                  </a:lnTo>
                  <a:lnTo>
                    <a:pt x="391" y="392"/>
                  </a:lnTo>
                  <a:lnTo>
                    <a:pt x="391" y="395"/>
                  </a:lnTo>
                  <a:lnTo>
                    <a:pt x="391" y="396"/>
                  </a:lnTo>
                  <a:lnTo>
                    <a:pt x="392" y="399"/>
                  </a:lnTo>
                  <a:lnTo>
                    <a:pt x="392" y="400"/>
                  </a:lnTo>
                  <a:lnTo>
                    <a:pt x="392" y="403"/>
                  </a:lnTo>
                  <a:lnTo>
                    <a:pt x="394" y="404"/>
                  </a:lnTo>
                  <a:lnTo>
                    <a:pt x="394" y="407"/>
                  </a:lnTo>
                  <a:lnTo>
                    <a:pt x="394" y="408"/>
                  </a:lnTo>
                  <a:lnTo>
                    <a:pt x="395" y="411"/>
                  </a:lnTo>
                  <a:lnTo>
                    <a:pt x="395" y="412"/>
                  </a:lnTo>
                  <a:lnTo>
                    <a:pt x="396" y="414"/>
                  </a:lnTo>
                  <a:lnTo>
                    <a:pt x="396" y="416"/>
                  </a:lnTo>
                  <a:lnTo>
                    <a:pt x="397" y="418"/>
                  </a:lnTo>
                  <a:lnTo>
                    <a:pt x="397" y="420"/>
                  </a:lnTo>
                  <a:lnTo>
                    <a:pt x="398" y="421"/>
                  </a:lnTo>
                  <a:lnTo>
                    <a:pt x="398" y="423"/>
                  </a:lnTo>
                  <a:lnTo>
                    <a:pt x="399" y="425"/>
                  </a:lnTo>
                  <a:lnTo>
                    <a:pt x="399" y="426"/>
                  </a:lnTo>
                  <a:lnTo>
                    <a:pt x="401" y="429"/>
                  </a:lnTo>
                  <a:lnTo>
                    <a:pt x="401" y="430"/>
                  </a:lnTo>
                  <a:lnTo>
                    <a:pt x="402" y="431"/>
                  </a:lnTo>
                  <a:lnTo>
                    <a:pt x="402" y="433"/>
                  </a:lnTo>
                  <a:lnTo>
                    <a:pt x="403" y="435"/>
                  </a:lnTo>
                  <a:lnTo>
                    <a:pt x="403" y="436"/>
                  </a:lnTo>
                  <a:lnTo>
                    <a:pt x="403" y="438"/>
                  </a:lnTo>
                  <a:lnTo>
                    <a:pt x="404" y="440"/>
                  </a:lnTo>
                  <a:lnTo>
                    <a:pt x="404" y="442"/>
                  </a:lnTo>
                  <a:lnTo>
                    <a:pt x="404" y="443"/>
                  </a:lnTo>
                  <a:lnTo>
                    <a:pt x="404" y="444"/>
                  </a:lnTo>
                  <a:lnTo>
                    <a:pt x="404" y="447"/>
                  </a:lnTo>
                  <a:lnTo>
                    <a:pt x="404" y="448"/>
                  </a:lnTo>
                  <a:lnTo>
                    <a:pt x="406" y="462"/>
                  </a:lnTo>
                  <a:lnTo>
                    <a:pt x="409" y="477"/>
                  </a:lnTo>
                  <a:lnTo>
                    <a:pt x="411" y="490"/>
                  </a:lnTo>
                  <a:lnTo>
                    <a:pt x="413" y="504"/>
                  </a:lnTo>
                  <a:lnTo>
                    <a:pt x="415" y="518"/>
                  </a:lnTo>
                  <a:lnTo>
                    <a:pt x="417" y="534"/>
                  </a:lnTo>
                  <a:lnTo>
                    <a:pt x="418" y="548"/>
                  </a:lnTo>
                  <a:lnTo>
                    <a:pt x="420" y="562"/>
                  </a:lnTo>
                  <a:lnTo>
                    <a:pt x="422" y="577"/>
                  </a:lnTo>
                  <a:lnTo>
                    <a:pt x="423" y="591"/>
                  </a:lnTo>
                  <a:lnTo>
                    <a:pt x="425" y="605"/>
                  </a:lnTo>
                  <a:lnTo>
                    <a:pt x="426" y="619"/>
                  </a:lnTo>
                  <a:lnTo>
                    <a:pt x="427" y="635"/>
                  </a:lnTo>
                  <a:lnTo>
                    <a:pt x="430" y="649"/>
                  </a:lnTo>
                  <a:lnTo>
                    <a:pt x="431" y="664"/>
                  </a:lnTo>
                  <a:lnTo>
                    <a:pt x="433" y="678"/>
                  </a:lnTo>
                  <a:lnTo>
                    <a:pt x="434" y="692"/>
                  </a:lnTo>
                  <a:lnTo>
                    <a:pt x="437" y="706"/>
                  </a:lnTo>
                  <a:lnTo>
                    <a:pt x="438" y="721"/>
                  </a:lnTo>
                  <a:lnTo>
                    <a:pt x="440" y="735"/>
                  </a:lnTo>
                  <a:lnTo>
                    <a:pt x="442" y="749"/>
                  </a:lnTo>
                  <a:lnTo>
                    <a:pt x="445" y="763"/>
                  </a:lnTo>
                  <a:lnTo>
                    <a:pt x="447" y="776"/>
                  </a:lnTo>
                  <a:lnTo>
                    <a:pt x="449" y="791"/>
                  </a:lnTo>
                  <a:lnTo>
                    <a:pt x="452" y="804"/>
                  </a:lnTo>
                  <a:lnTo>
                    <a:pt x="455" y="818"/>
                  </a:lnTo>
                  <a:lnTo>
                    <a:pt x="458" y="831"/>
                  </a:lnTo>
                  <a:lnTo>
                    <a:pt x="461" y="844"/>
                  </a:lnTo>
                  <a:lnTo>
                    <a:pt x="465" y="857"/>
                  </a:lnTo>
                  <a:lnTo>
                    <a:pt x="469" y="870"/>
                  </a:lnTo>
                  <a:lnTo>
                    <a:pt x="473" y="883"/>
                  </a:lnTo>
                  <a:lnTo>
                    <a:pt x="477" y="895"/>
                  </a:lnTo>
                  <a:lnTo>
                    <a:pt x="480" y="908"/>
                  </a:lnTo>
                  <a:lnTo>
                    <a:pt x="483" y="919"/>
                  </a:lnTo>
                  <a:lnTo>
                    <a:pt x="487" y="932"/>
                  </a:lnTo>
                  <a:lnTo>
                    <a:pt x="490" y="945"/>
                  </a:lnTo>
                  <a:lnTo>
                    <a:pt x="494" y="959"/>
                  </a:lnTo>
                  <a:lnTo>
                    <a:pt x="498" y="972"/>
                  </a:lnTo>
                  <a:lnTo>
                    <a:pt x="502" y="987"/>
                  </a:lnTo>
                  <a:lnTo>
                    <a:pt x="506" y="1001"/>
                  </a:lnTo>
                  <a:lnTo>
                    <a:pt x="511" y="1017"/>
                  </a:lnTo>
                  <a:lnTo>
                    <a:pt x="516" y="1031"/>
                  </a:lnTo>
                  <a:lnTo>
                    <a:pt x="522" y="1045"/>
                  </a:lnTo>
                  <a:lnTo>
                    <a:pt x="526" y="1061"/>
                  </a:lnTo>
                  <a:lnTo>
                    <a:pt x="532" y="1075"/>
                  </a:lnTo>
                  <a:lnTo>
                    <a:pt x="537" y="1091"/>
                  </a:lnTo>
                  <a:lnTo>
                    <a:pt x="543" y="1106"/>
                  </a:lnTo>
                  <a:lnTo>
                    <a:pt x="547" y="1120"/>
                  </a:lnTo>
                  <a:lnTo>
                    <a:pt x="553" y="1135"/>
                  </a:lnTo>
                  <a:lnTo>
                    <a:pt x="559" y="1150"/>
                  </a:lnTo>
                  <a:lnTo>
                    <a:pt x="565" y="1164"/>
                  </a:lnTo>
                  <a:lnTo>
                    <a:pt x="569" y="1177"/>
                  </a:lnTo>
                  <a:lnTo>
                    <a:pt x="575" y="1192"/>
                  </a:lnTo>
                  <a:lnTo>
                    <a:pt x="581" y="1206"/>
                  </a:lnTo>
                  <a:lnTo>
                    <a:pt x="587" y="1219"/>
                  </a:lnTo>
                  <a:lnTo>
                    <a:pt x="591" y="1231"/>
                  </a:lnTo>
                  <a:lnTo>
                    <a:pt x="597" y="1244"/>
                  </a:lnTo>
                  <a:lnTo>
                    <a:pt x="602" y="1255"/>
                  </a:lnTo>
                  <a:lnTo>
                    <a:pt x="606" y="1267"/>
                  </a:lnTo>
                  <a:lnTo>
                    <a:pt x="611" y="1277"/>
                  </a:lnTo>
                  <a:lnTo>
                    <a:pt x="616" y="1288"/>
                  </a:lnTo>
                  <a:lnTo>
                    <a:pt x="620" y="1297"/>
                  </a:lnTo>
                  <a:lnTo>
                    <a:pt x="625" y="1306"/>
                  </a:lnTo>
                  <a:lnTo>
                    <a:pt x="629" y="1314"/>
                  </a:lnTo>
                  <a:lnTo>
                    <a:pt x="625" y="1319"/>
                  </a:lnTo>
                  <a:lnTo>
                    <a:pt x="622" y="1323"/>
                  </a:lnTo>
                  <a:lnTo>
                    <a:pt x="618" y="1328"/>
                  </a:lnTo>
                  <a:lnTo>
                    <a:pt x="615" y="1332"/>
                  </a:lnTo>
                  <a:lnTo>
                    <a:pt x="612" y="1336"/>
                  </a:lnTo>
                  <a:lnTo>
                    <a:pt x="610" y="1340"/>
                  </a:lnTo>
                  <a:lnTo>
                    <a:pt x="606" y="1344"/>
                  </a:lnTo>
                  <a:lnTo>
                    <a:pt x="605" y="1347"/>
                  </a:lnTo>
                  <a:lnTo>
                    <a:pt x="603" y="1350"/>
                  </a:lnTo>
                  <a:lnTo>
                    <a:pt x="601" y="1354"/>
                  </a:lnTo>
                  <a:lnTo>
                    <a:pt x="598" y="1357"/>
                  </a:lnTo>
                  <a:lnTo>
                    <a:pt x="597" y="1360"/>
                  </a:lnTo>
                  <a:lnTo>
                    <a:pt x="595" y="1363"/>
                  </a:lnTo>
                  <a:lnTo>
                    <a:pt x="594" y="1366"/>
                  </a:lnTo>
                  <a:lnTo>
                    <a:pt x="593" y="1368"/>
                  </a:lnTo>
                  <a:lnTo>
                    <a:pt x="591" y="1371"/>
                  </a:lnTo>
                  <a:lnTo>
                    <a:pt x="590" y="1373"/>
                  </a:lnTo>
                  <a:lnTo>
                    <a:pt x="588" y="1376"/>
                  </a:lnTo>
                  <a:lnTo>
                    <a:pt x="587" y="1379"/>
                  </a:lnTo>
                  <a:lnTo>
                    <a:pt x="586" y="1381"/>
                  </a:lnTo>
                  <a:lnTo>
                    <a:pt x="584" y="1384"/>
                  </a:lnTo>
                  <a:lnTo>
                    <a:pt x="583" y="1386"/>
                  </a:lnTo>
                  <a:lnTo>
                    <a:pt x="582" y="1389"/>
                  </a:lnTo>
                  <a:lnTo>
                    <a:pt x="581" y="1392"/>
                  </a:lnTo>
                  <a:lnTo>
                    <a:pt x="580" y="1394"/>
                  </a:lnTo>
                  <a:lnTo>
                    <a:pt x="579" y="1397"/>
                  </a:lnTo>
                  <a:lnTo>
                    <a:pt x="577" y="1399"/>
                  </a:lnTo>
                  <a:lnTo>
                    <a:pt x="576" y="1402"/>
                  </a:lnTo>
                  <a:lnTo>
                    <a:pt x="574" y="1405"/>
                  </a:lnTo>
                  <a:lnTo>
                    <a:pt x="573" y="1407"/>
                  </a:lnTo>
                  <a:lnTo>
                    <a:pt x="572" y="1410"/>
                  </a:lnTo>
                  <a:lnTo>
                    <a:pt x="569" y="1414"/>
                  </a:lnTo>
                  <a:lnTo>
                    <a:pt x="558" y="1414"/>
                  </a:lnTo>
                  <a:lnTo>
                    <a:pt x="546" y="1412"/>
                  </a:lnTo>
                  <a:lnTo>
                    <a:pt x="534" y="1412"/>
                  </a:lnTo>
                  <a:lnTo>
                    <a:pt x="522" y="1411"/>
                  </a:lnTo>
                  <a:lnTo>
                    <a:pt x="510" y="1410"/>
                  </a:lnTo>
                  <a:lnTo>
                    <a:pt x="497" y="1408"/>
                  </a:lnTo>
                  <a:lnTo>
                    <a:pt x="486" y="1406"/>
                  </a:lnTo>
                  <a:lnTo>
                    <a:pt x="473" y="1405"/>
                  </a:lnTo>
                  <a:lnTo>
                    <a:pt x="460" y="1402"/>
                  </a:lnTo>
                  <a:lnTo>
                    <a:pt x="446" y="1399"/>
                  </a:lnTo>
                  <a:lnTo>
                    <a:pt x="433" y="1397"/>
                  </a:lnTo>
                  <a:lnTo>
                    <a:pt x="419" y="1393"/>
                  </a:lnTo>
                  <a:lnTo>
                    <a:pt x="404" y="1390"/>
                  </a:lnTo>
                  <a:lnTo>
                    <a:pt x="390" y="1386"/>
                  </a:lnTo>
                  <a:lnTo>
                    <a:pt x="374" y="1382"/>
                  </a:lnTo>
                  <a:lnTo>
                    <a:pt x="359" y="1379"/>
                  </a:lnTo>
                  <a:lnTo>
                    <a:pt x="342" y="1375"/>
                  </a:lnTo>
                  <a:lnTo>
                    <a:pt x="325" y="1371"/>
                  </a:lnTo>
                  <a:lnTo>
                    <a:pt x="308" y="1367"/>
                  </a:lnTo>
                  <a:lnTo>
                    <a:pt x="289" y="1363"/>
                  </a:lnTo>
                  <a:lnTo>
                    <a:pt x="269" y="1358"/>
                  </a:lnTo>
                  <a:lnTo>
                    <a:pt x="249" y="1354"/>
                  </a:lnTo>
                  <a:lnTo>
                    <a:pt x="230" y="1349"/>
                  </a:lnTo>
                  <a:lnTo>
                    <a:pt x="207" y="1345"/>
                  </a:lnTo>
                  <a:lnTo>
                    <a:pt x="185" y="1340"/>
                  </a:lnTo>
                  <a:lnTo>
                    <a:pt x="162" y="1334"/>
                  </a:lnTo>
                  <a:lnTo>
                    <a:pt x="138" y="1331"/>
                  </a:lnTo>
                  <a:lnTo>
                    <a:pt x="112" y="1325"/>
                  </a:lnTo>
                  <a:lnTo>
                    <a:pt x="85" y="1321"/>
                  </a:lnTo>
                  <a:lnTo>
                    <a:pt x="59" y="1316"/>
                  </a:lnTo>
                  <a:lnTo>
                    <a:pt x="30" y="1312"/>
                  </a:lnTo>
                  <a:lnTo>
                    <a:pt x="0" y="1307"/>
                  </a:lnTo>
                  <a:lnTo>
                    <a:pt x="2" y="2048"/>
                  </a:lnTo>
                  <a:lnTo>
                    <a:pt x="2508" y="2050"/>
                  </a:lnTo>
                  <a:lnTo>
                    <a:pt x="2508" y="1887"/>
                  </a:lnTo>
                  <a:lnTo>
                    <a:pt x="2505" y="1887"/>
                  </a:lnTo>
                  <a:lnTo>
                    <a:pt x="2503" y="1886"/>
                  </a:lnTo>
                  <a:lnTo>
                    <a:pt x="2499" y="1886"/>
                  </a:lnTo>
                  <a:lnTo>
                    <a:pt x="2497" y="1885"/>
                  </a:lnTo>
                  <a:lnTo>
                    <a:pt x="2493" y="1883"/>
                  </a:lnTo>
                  <a:lnTo>
                    <a:pt x="2491" y="1883"/>
                  </a:lnTo>
                  <a:lnTo>
                    <a:pt x="2487" y="1882"/>
                  </a:lnTo>
                  <a:lnTo>
                    <a:pt x="2484" y="1881"/>
                  </a:lnTo>
                  <a:lnTo>
                    <a:pt x="2482" y="1880"/>
                  </a:lnTo>
                  <a:lnTo>
                    <a:pt x="2478" y="1878"/>
                  </a:lnTo>
                  <a:lnTo>
                    <a:pt x="2475" y="1877"/>
                  </a:lnTo>
                  <a:lnTo>
                    <a:pt x="2472" y="1876"/>
                  </a:lnTo>
                  <a:lnTo>
                    <a:pt x="2469" y="1874"/>
                  </a:lnTo>
                  <a:lnTo>
                    <a:pt x="2465" y="1873"/>
                  </a:lnTo>
                  <a:lnTo>
                    <a:pt x="2463" y="1872"/>
                  </a:lnTo>
                  <a:lnTo>
                    <a:pt x="2459" y="1870"/>
                  </a:lnTo>
                  <a:lnTo>
                    <a:pt x="2456" y="1869"/>
                  </a:lnTo>
                  <a:lnTo>
                    <a:pt x="2454" y="1868"/>
                  </a:lnTo>
                  <a:lnTo>
                    <a:pt x="2450" y="1867"/>
                  </a:lnTo>
                  <a:lnTo>
                    <a:pt x="2448" y="1865"/>
                  </a:lnTo>
                  <a:lnTo>
                    <a:pt x="2444" y="1864"/>
                  </a:lnTo>
                  <a:lnTo>
                    <a:pt x="2442" y="1863"/>
                  </a:lnTo>
                  <a:lnTo>
                    <a:pt x="2439" y="1861"/>
                  </a:lnTo>
                  <a:lnTo>
                    <a:pt x="2436" y="1860"/>
                  </a:lnTo>
                  <a:lnTo>
                    <a:pt x="2434" y="1857"/>
                  </a:lnTo>
                  <a:lnTo>
                    <a:pt x="2430" y="1856"/>
                  </a:lnTo>
                  <a:lnTo>
                    <a:pt x="2428" y="1856"/>
                  </a:lnTo>
                  <a:lnTo>
                    <a:pt x="2426" y="1855"/>
                  </a:lnTo>
                  <a:lnTo>
                    <a:pt x="2423" y="1854"/>
                  </a:lnTo>
                  <a:lnTo>
                    <a:pt x="2421" y="1852"/>
                  </a:lnTo>
                  <a:lnTo>
                    <a:pt x="2419" y="1851"/>
                  </a:lnTo>
                  <a:lnTo>
                    <a:pt x="2416" y="1850"/>
                  </a:lnTo>
                  <a:lnTo>
                    <a:pt x="2416" y="1848"/>
                  </a:lnTo>
                  <a:lnTo>
                    <a:pt x="2416" y="1847"/>
                  </a:lnTo>
                  <a:lnTo>
                    <a:pt x="2416" y="1844"/>
                  </a:lnTo>
                  <a:lnTo>
                    <a:pt x="2416" y="1843"/>
                  </a:lnTo>
                  <a:lnTo>
                    <a:pt x="2415" y="1842"/>
                  </a:lnTo>
                  <a:lnTo>
                    <a:pt x="2415" y="1839"/>
                  </a:lnTo>
                  <a:lnTo>
                    <a:pt x="2415" y="1838"/>
                  </a:lnTo>
                  <a:lnTo>
                    <a:pt x="2414" y="1835"/>
                  </a:lnTo>
                  <a:lnTo>
                    <a:pt x="2414" y="1834"/>
                  </a:lnTo>
                  <a:lnTo>
                    <a:pt x="2413" y="1831"/>
                  </a:lnTo>
                  <a:lnTo>
                    <a:pt x="2413" y="1830"/>
                  </a:lnTo>
                  <a:lnTo>
                    <a:pt x="2412" y="1828"/>
                  </a:lnTo>
                  <a:lnTo>
                    <a:pt x="2411" y="1826"/>
                  </a:lnTo>
                  <a:lnTo>
                    <a:pt x="2411" y="1825"/>
                  </a:lnTo>
                  <a:lnTo>
                    <a:pt x="2409" y="1822"/>
                  </a:lnTo>
                  <a:lnTo>
                    <a:pt x="2408" y="1821"/>
                  </a:lnTo>
                  <a:lnTo>
                    <a:pt x="2408" y="1819"/>
                  </a:lnTo>
                  <a:lnTo>
                    <a:pt x="2407" y="1817"/>
                  </a:lnTo>
                  <a:lnTo>
                    <a:pt x="2406" y="1815"/>
                  </a:lnTo>
                  <a:lnTo>
                    <a:pt x="2405" y="1813"/>
                  </a:lnTo>
                  <a:lnTo>
                    <a:pt x="2405" y="1812"/>
                  </a:lnTo>
                  <a:lnTo>
                    <a:pt x="2404" y="1809"/>
                  </a:lnTo>
                  <a:lnTo>
                    <a:pt x="2402" y="1808"/>
                  </a:lnTo>
                  <a:lnTo>
                    <a:pt x="2401" y="1807"/>
                  </a:lnTo>
                  <a:lnTo>
                    <a:pt x="2400" y="1804"/>
                  </a:lnTo>
                  <a:lnTo>
                    <a:pt x="2400" y="1803"/>
                  </a:lnTo>
                  <a:lnTo>
                    <a:pt x="2399" y="1802"/>
                  </a:lnTo>
                  <a:lnTo>
                    <a:pt x="2398" y="1800"/>
                  </a:lnTo>
                  <a:lnTo>
                    <a:pt x="2397" y="1799"/>
                  </a:lnTo>
                  <a:lnTo>
                    <a:pt x="2395" y="1798"/>
                  </a:lnTo>
                  <a:lnTo>
                    <a:pt x="2395" y="1796"/>
                  </a:lnTo>
                  <a:lnTo>
                    <a:pt x="2394" y="1795"/>
                  </a:lnTo>
                  <a:lnTo>
                    <a:pt x="2322" y="1790"/>
                  </a:lnTo>
                  <a:lnTo>
                    <a:pt x="2322" y="1787"/>
                  </a:lnTo>
                  <a:lnTo>
                    <a:pt x="2321" y="1785"/>
                  </a:lnTo>
                  <a:lnTo>
                    <a:pt x="2321" y="1783"/>
                  </a:lnTo>
                  <a:lnTo>
                    <a:pt x="2321" y="1781"/>
                  </a:lnTo>
                  <a:lnTo>
                    <a:pt x="2321" y="1780"/>
                  </a:lnTo>
                  <a:lnTo>
                    <a:pt x="2320" y="1777"/>
                  </a:lnTo>
                  <a:lnTo>
                    <a:pt x="2320" y="1774"/>
                  </a:lnTo>
                  <a:lnTo>
                    <a:pt x="2319" y="1773"/>
                  </a:lnTo>
                  <a:lnTo>
                    <a:pt x="2318" y="1771"/>
                  </a:lnTo>
                  <a:lnTo>
                    <a:pt x="2318" y="1768"/>
                  </a:lnTo>
                  <a:lnTo>
                    <a:pt x="2316" y="1767"/>
                  </a:lnTo>
                  <a:lnTo>
                    <a:pt x="2315" y="1764"/>
                  </a:lnTo>
                  <a:lnTo>
                    <a:pt x="2315" y="1763"/>
                  </a:lnTo>
                  <a:lnTo>
                    <a:pt x="2314" y="1760"/>
                  </a:lnTo>
                  <a:lnTo>
                    <a:pt x="2313" y="1758"/>
                  </a:lnTo>
                  <a:lnTo>
                    <a:pt x="2312" y="1756"/>
                  </a:lnTo>
                  <a:lnTo>
                    <a:pt x="2311" y="1754"/>
                  </a:lnTo>
                  <a:lnTo>
                    <a:pt x="2309" y="1752"/>
                  </a:lnTo>
                  <a:lnTo>
                    <a:pt x="2308" y="1750"/>
                  </a:lnTo>
                  <a:lnTo>
                    <a:pt x="2307" y="1748"/>
                  </a:lnTo>
                  <a:lnTo>
                    <a:pt x="2306" y="1746"/>
                  </a:lnTo>
                  <a:lnTo>
                    <a:pt x="2305" y="1745"/>
                  </a:lnTo>
                  <a:lnTo>
                    <a:pt x="2304" y="1742"/>
                  </a:lnTo>
                  <a:lnTo>
                    <a:pt x="2301" y="1741"/>
                  </a:lnTo>
                  <a:lnTo>
                    <a:pt x="2300" y="1739"/>
                  </a:lnTo>
                  <a:lnTo>
                    <a:pt x="2299" y="1737"/>
                  </a:lnTo>
                  <a:lnTo>
                    <a:pt x="2298" y="1735"/>
                  </a:lnTo>
                  <a:lnTo>
                    <a:pt x="2297" y="1734"/>
                  </a:lnTo>
                  <a:lnTo>
                    <a:pt x="2295" y="1732"/>
                  </a:lnTo>
                  <a:lnTo>
                    <a:pt x="2294" y="1730"/>
                  </a:lnTo>
                  <a:lnTo>
                    <a:pt x="2293" y="1729"/>
                  </a:lnTo>
                  <a:lnTo>
                    <a:pt x="2292" y="1726"/>
                  </a:lnTo>
                  <a:lnTo>
                    <a:pt x="2293" y="1725"/>
                  </a:lnTo>
                  <a:lnTo>
                    <a:pt x="2294" y="1724"/>
                  </a:lnTo>
                  <a:lnTo>
                    <a:pt x="2295" y="1722"/>
                  </a:lnTo>
                  <a:lnTo>
                    <a:pt x="2297" y="1721"/>
                  </a:lnTo>
                  <a:lnTo>
                    <a:pt x="2298" y="1720"/>
                  </a:lnTo>
                  <a:lnTo>
                    <a:pt x="2298" y="1719"/>
                  </a:lnTo>
                  <a:lnTo>
                    <a:pt x="2299" y="1719"/>
                  </a:lnTo>
                  <a:lnTo>
                    <a:pt x="2300" y="1717"/>
                  </a:lnTo>
                  <a:lnTo>
                    <a:pt x="2301" y="1716"/>
                  </a:lnTo>
                  <a:lnTo>
                    <a:pt x="2302" y="1715"/>
                  </a:lnTo>
                  <a:lnTo>
                    <a:pt x="2304" y="1713"/>
                  </a:lnTo>
                  <a:lnTo>
                    <a:pt x="2305" y="1712"/>
                  </a:lnTo>
                  <a:lnTo>
                    <a:pt x="2306" y="1712"/>
                  </a:lnTo>
                  <a:lnTo>
                    <a:pt x="2307" y="1711"/>
                  </a:lnTo>
                  <a:lnTo>
                    <a:pt x="2308" y="1710"/>
                  </a:lnTo>
                  <a:lnTo>
                    <a:pt x="2311" y="1708"/>
                  </a:lnTo>
                  <a:lnTo>
                    <a:pt x="2312" y="1707"/>
                  </a:lnTo>
                  <a:lnTo>
                    <a:pt x="2313" y="1707"/>
                  </a:lnTo>
                  <a:lnTo>
                    <a:pt x="2314" y="1706"/>
                  </a:lnTo>
                  <a:lnTo>
                    <a:pt x="2315" y="1704"/>
                  </a:lnTo>
                  <a:lnTo>
                    <a:pt x="2316" y="1703"/>
                  </a:lnTo>
                  <a:lnTo>
                    <a:pt x="2318" y="1702"/>
                  </a:lnTo>
                  <a:lnTo>
                    <a:pt x="2319" y="1700"/>
                  </a:lnTo>
                  <a:lnTo>
                    <a:pt x="2320" y="1699"/>
                  </a:lnTo>
                  <a:lnTo>
                    <a:pt x="2321" y="1698"/>
                  </a:lnTo>
                  <a:lnTo>
                    <a:pt x="2322" y="1697"/>
                  </a:lnTo>
                  <a:lnTo>
                    <a:pt x="2323" y="1695"/>
                  </a:lnTo>
                  <a:lnTo>
                    <a:pt x="2325" y="1694"/>
                  </a:lnTo>
                  <a:lnTo>
                    <a:pt x="2325" y="1693"/>
                  </a:lnTo>
                  <a:lnTo>
                    <a:pt x="2326" y="1693"/>
                  </a:lnTo>
                  <a:lnTo>
                    <a:pt x="2326" y="1689"/>
                  </a:lnTo>
                  <a:lnTo>
                    <a:pt x="2326" y="1685"/>
                  </a:lnTo>
                  <a:lnTo>
                    <a:pt x="2326" y="1681"/>
                  </a:lnTo>
                  <a:lnTo>
                    <a:pt x="2325" y="1678"/>
                  </a:lnTo>
                  <a:lnTo>
                    <a:pt x="2325" y="1676"/>
                  </a:lnTo>
                  <a:lnTo>
                    <a:pt x="2323" y="1672"/>
                  </a:lnTo>
                  <a:lnTo>
                    <a:pt x="2322" y="1669"/>
                  </a:lnTo>
                  <a:lnTo>
                    <a:pt x="2322" y="1667"/>
                  </a:lnTo>
                  <a:lnTo>
                    <a:pt x="2321" y="1664"/>
                  </a:lnTo>
                  <a:lnTo>
                    <a:pt x="2320" y="1661"/>
                  </a:lnTo>
                  <a:lnTo>
                    <a:pt x="2319" y="1659"/>
                  </a:lnTo>
                  <a:lnTo>
                    <a:pt x="2318" y="1656"/>
                  </a:lnTo>
                  <a:lnTo>
                    <a:pt x="2316" y="1654"/>
                  </a:lnTo>
                  <a:lnTo>
                    <a:pt x="2315" y="1651"/>
                  </a:lnTo>
                  <a:lnTo>
                    <a:pt x="2313" y="1650"/>
                  </a:lnTo>
                  <a:lnTo>
                    <a:pt x="2312" y="1647"/>
                  </a:lnTo>
                  <a:lnTo>
                    <a:pt x="2311" y="1645"/>
                  </a:lnTo>
                  <a:lnTo>
                    <a:pt x="2309" y="1642"/>
                  </a:lnTo>
                  <a:lnTo>
                    <a:pt x="2307" y="1641"/>
                  </a:lnTo>
                  <a:lnTo>
                    <a:pt x="2306" y="1638"/>
                  </a:lnTo>
                  <a:lnTo>
                    <a:pt x="2305" y="1636"/>
                  </a:lnTo>
                  <a:lnTo>
                    <a:pt x="2304" y="1633"/>
                  </a:lnTo>
                  <a:lnTo>
                    <a:pt x="2302" y="1632"/>
                  </a:lnTo>
                  <a:lnTo>
                    <a:pt x="2300" y="1629"/>
                  </a:lnTo>
                  <a:lnTo>
                    <a:pt x="2299" y="1626"/>
                  </a:lnTo>
                  <a:lnTo>
                    <a:pt x="2298" y="1624"/>
                  </a:lnTo>
                  <a:lnTo>
                    <a:pt x="2297" y="1621"/>
                  </a:lnTo>
                  <a:lnTo>
                    <a:pt x="2295" y="1619"/>
                  </a:lnTo>
                  <a:lnTo>
                    <a:pt x="2294" y="1616"/>
                  </a:lnTo>
                  <a:lnTo>
                    <a:pt x="2293" y="1612"/>
                  </a:lnTo>
                  <a:lnTo>
                    <a:pt x="2292" y="1610"/>
                  </a:lnTo>
                  <a:lnTo>
                    <a:pt x="2292" y="1607"/>
                  </a:lnTo>
                  <a:lnTo>
                    <a:pt x="2291" y="1604"/>
                  </a:lnTo>
                  <a:lnTo>
                    <a:pt x="2291" y="1603"/>
                  </a:lnTo>
                  <a:lnTo>
                    <a:pt x="2291" y="1602"/>
                  </a:lnTo>
                  <a:lnTo>
                    <a:pt x="2290" y="1599"/>
                  </a:lnTo>
                  <a:lnTo>
                    <a:pt x="2290" y="1598"/>
                  </a:lnTo>
                  <a:lnTo>
                    <a:pt x="2288" y="1595"/>
                  </a:lnTo>
                  <a:lnTo>
                    <a:pt x="2287" y="1594"/>
                  </a:lnTo>
                  <a:lnTo>
                    <a:pt x="2287" y="1591"/>
                  </a:lnTo>
                  <a:lnTo>
                    <a:pt x="2286" y="1590"/>
                  </a:lnTo>
                  <a:lnTo>
                    <a:pt x="2286" y="1588"/>
                  </a:lnTo>
                  <a:lnTo>
                    <a:pt x="2285" y="1586"/>
                  </a:lnTo>
                  <a:lnTo>
                    <a:pt x="2284" y="1584"/>
                  </a:lnTo>
                  <a:lnTo>
                    <a:pt x="2283" y="1581"/>
                  </a:lnTo>
                  <a:lnTo>
                    <a:pt x="2283" y="1580"/>
                  </a:lnTo>
                  <a:lnTo>
                    <a:pt x="2282" y="1577"/>
                  </a:lnTo>
                  <a:lnTo>
                    <a:pt x="2280" y="1576"/>
                  </a:lnTo>
                  <a:lnTo>
                    <a:pt x="2279" y="1573"/>
                  </a:lnTo>
                  <a:lnTo>
                    <a:pt x="2279" y="1572"/>
                  </a:lnTo>
                  <a:lnTo>
                    <a:pt x="2278" y="1569"/>
                  </a:lnTo>
                  <a:lnTo>
                    <a:pt x="2277" y="1568"/>
                  </a:lnTo>
                  <a:lnTo>
                    <a:pt x="2276" y="1565"/>
                  </a:lnTo>
                  <a:lnTo>
                    <a:pt x="2275" y="1564"/>
                  </a:lnTo>
                  <a:lnTo>
                    <a:pt x="2273" y="1562"/>
                  </a:lnTo>
                  <a:lnTo>
                    <a:pt x="2273" y="1560"/>
                  </a:lnTo>
                  <a:lnTo>
                    <a:pt x="2272" y="1559"/>
                  </a:lnTo>
                  <a:lnTo>
                    <a:pt x="2271" y="1556"/>
                  </a:lnTo>
                  <a:lnTo>
                    <a:pt x="2270" y="1555"/>
                  </a:lnTo>
                  <a:lnTo>
                    <a:pt x="2270" y="1554"/>
                  </a:lnTo>
                  <a:lnTo>
                    <a:pt x="2269" y="1552"/>
                  </a:lnTo>
                  <a:lnTo>
                    <a:pt x="2268" y="1551"/>
                  </a:lnTo>
                  <a:lnTo>
                    <a:pt x="2266" y="1550"/>
                  </a:lnTo>
                  <a:lnTo>
                    <a:pt x="2266" y="1549"/>
                  </a:lnTo>
                  <a:lnTo>
                    <a:pt x="2335" y="1543"/>
                  </a:lnTo>
                  <a:lnTo>
                    <a:pt x="2343" y="1532"/>
                  </a:lnTo>
                  <a:lnTo>
                    <a:pt x="2347" y="1532"/>
                  </a:lnTo>
                  <a:lnTo>
                    <a:pt x="2351" y="1532"/>
                  </a:lnTo>
                  <a:lnTo>
                    <a:pt x="2355" y="1532"/>
                  </a:lnTo>
                  <a:lnTo>
                    <a:pt x="2358" y="1532"/>
                  </a:lnTo>
                  <a:lnTo>
                    <a:pt x="2362" y="1532"/>
                  </a:lnTo>
                  <a:lnTo>
                    <a:pt x="2365" y="1530"/>
                  </a:lnTo>
                  <a:lnTo>
                    <a:pt x="2369" y="1530"/>
                  </a:lnTo>
                  <a:lnTo>
                    <a:pt x="2372" y="1530"/>
                  </a:lnTo>
                  <a:lnTo>
                    <a:pt x="2376" y="1529"/>
                  </a:lnTo>
                  <a:lnTo>
                    <a:pt x="2379" y="1529"/>
                  </a:lnTo>
                  <a:lnTo>
                    <a:pt x="2382" y="1529"/>
                  </a:lnTo>
                  <a:lnTo>
                    <a:pt x="2385" y="1528"/>
                  </a:lnTo>
                  <a:lnTo>
                    <a:pt x="2389" y="1527"/>
                  </a:lnTo>
                  <a:lnTo>
                    <a:pt x="2391" y="1527"/>
                  </a:lnTo>
                  <a:lnTo>
                    <a:pt x="2394" y="1525"/>
                  </a:lnTo>
                  <a:lnTo>
                    <a:pt x="2398" y="1524"/>
                  </a:lnTo>
                  <a:lnTo>
                    <a:pt x="2400" y="1523"/>
                  </a:lnTo>
                  <a:lnTo>
                    <a:pt x="2402" y="1521"/>
                  </a:lnTo>
                  <a:lnTo>
                    <a:pt x="2406" y="1520"/>
                  </a:lnTo>
                  <a:lnTo>
                    <a:pt x="2408" y="1519"/>
                  </a:lnTo>
                  <a:lnTo>
                    <a:pt x="2412" y="1516"/>
                  </a:lnTo>
                  <a:lnTo>
                    <a:pt x="2414" y="1515"/>
                  </a:lnTo>
                  <a:lnTo>
                    <a:pt x="2418" y="1512"/>
                  </a:lnTo>
                  <a:lnTo>
                    <a:pt x="2420" y="1510"/>
                  </a:lnTo>
                  <a:lnTo>
                    <a:pt x="2422" y="1508"/>
                  </a:lnTo>
                  <a:lnTo>
                    <a:pt x="2426" y="1506"/>
                  </a:lnTo>
                  <a:lnTo>
                    <a:pt x="2428" y="1502"/>
                  </a:lnTo>
                  <a:lnTo>
                    <a:pt x="2430" y="1499"/>
                  </a:lnTo>
                  <a:lnTo>
                    <a:pt x="2434" y="1497"/>
                  </a:lnTo>
                  <a:lnTo>
                    <a:pt x="2436" y="1493"/>
                  </a:lnTo>
                  <a:lnTo>
                    <a:pt x="2439" y="1490"/>
                  </a:lnTo>
                  <a:lnTo>
                    <a:pt x="2442" y="1486"/>
                  </a:lnTo>
                  <a:lnTo>
                    <a:pt x="2443" y="1484"/>
                  </a:lnTo>
                  <a:lnTo>
                    <a:pt x="2446" y="1481"/>
                  </a:lnTo>
                  <a:lnTo>
                    <a:pt x="2447" y="1480"/>
                  </a:lnTo>
                  <a:lnTo>
                    <a:pt x="2449" y="1477"/>
                  </a:lnTo>
                  <a:lnTo>
                    <a:pt x="2451" y="1475"/>
                  </a:lnTo>
                  <a:lnTo>
                    <a:pt x="2454" y="1472"/>
                  </a:lnTo>
                  <a:lnTo>
                    <a:pt x="2456" y="1471"/>
                  </a:lnTo>
                  <a:lnTo>
                    <a:pt x="2458" y="1468"/>
                  </a:lnTo>
                  <a:lnTo>
                    <a:pt x="2461" y="1466"/>
                  </a:lnTo>
                  <a:lnTo>
                    <a:pt x="2463" y="1463"/>
                  </a:lnTo>
                  <a:lnTo>
                    <a:pt x="2465" y="1460"/>
                  </a:lnTo>
                  <a:lnTo>
                    <a:pt x="2468" y="1458"/>
                  </a:lnTo>
                  <a:lnTo>
                    <a:pt x="2470" y="1455"/>
                  </a:lnTo>
                  <a:lnTo>
                    <a:pt x="2472" y="1453"/>
                  </a:lnTo>
                  <a:lnTo>
                    <a:pt x="2475" y="1450"/>
                  </a:lnTo>
                  <a:lnTo>
                    <a:pt x="2477" y="1449"/>
                  </a:lnTo>
                  <a:lnTo>
                    <a:pt x="2479" y="1446"/>
                  </a:lnTo>
                  <a:lnTo>
                    <a:pt x="2482" y="1443"/>
                  </a:lnTo>
                  <a:lnTo>
                    <a:pt x="2484" y="1441"/>
                  </a:lnTo>
                  <a:lnTo>
                    <a:pt x="2486" y="1438"/>
                  </a:lnTo>
                  <a:lnTo>
                    <a:pt x="2489" y="1436"/>
                  </a:lnTo>
                  <a:lnTo>
                    <a:pt x="2491" y="1432"/>
                  </a:lnTo>
                  <a:lnTo>
                    <a:pt x="2493" y="1429"/>
                  </a:lnTo>
                  <a:lnTo>
                    <a:pt x="2494" y="1427"/>
                  </a:lnTo>
                  <a:lnTo>
                    <a:pt x="2497" y="1424"/>
                  </a:lnTo>
                  <a:lnTo>
                    <a:pt x="2498" y="1421"/>
                  </a:lnTo>
                  <a:lnTo>
                    <a:pt x="2500" y="1419"/>
                  </a:lnTo>
                  <a:lnTo>
                    <a:pt x="2501" y="1416"/>
                  </a:lnTo>
                  <a:lnTo>
                    <a:pt x="2503" y="1414"/>
                  </a:lnTo>
                  <a:lnTo>
                    <a:pt x="2504" y="1411"/>
                  </a:lnTo>
                  <a:lnTo>
                    <a:pt x="2505" y="1408"/>
                  </a:lnTo>
                  <a:lnTo>
                    <a:pt x="2506" y="1406"/>
                  </a:lnTo>
                  <a:lnTo>
                    <a:pt x="2507" y="1402"/>
                  </a:lnTo>
                  <a:lnTo>
                    <a:pt x="2508" y="1398"/>
                  </a:lnTo>
                  <a:lnTo>
                    <a:pt x="2511" y="1394"/>
                  </a:lnTo>
                  <a:lnTo>
                    <a:pt x="2512" y="1390"/>
                  </a:lnTo>
                  <a:lnTo>
                    <a:pt x="2513" y="1386"/>
                  </a:lnTo>
                  <a:lnTo>
                    <a:pt x="2515" y="1382"/>
                  </a:lnTo>
                  <a:lnTo>
                    <a:pt x="2518" y="1377"/>
                  </a:lnTo>
                  <a:lnTo>
                    <a:pt x="2519" y="1373"/>
                  </a:lnTo>
                  <a:lnTo>
                    <a:pt x="2521" y="1370"/>
                  </a:lnTo>
                  <a:lnTo>
                    <a:pt x="2523" y="1366"/>
                  </a:lnTo>
                  <a:lnTo>
                    <a:pt x="2525" y="1362"/>
                  </a:lnTo>
                  <a:lnTo>
                    <a:pt x="2527" y="1357"/>
                  </a:lnTo>
                  <a:lnTo>
                    <a:pt x="2529" y="1353"/>
                  </a:lnTo>
                  <a:lnTo>
                    <a:pt x="2530" y="1349"/>
                  </a:lnTo>
                  <a:lnTo>
                    <a:pt x="2533" y="1344"/>
                  </a:lnTo>
                  <a:lnTo>
                    <a:pt x="2535" y="1340"/>
                  </a:lnTo>
                  <a:lnTo>
                    <a:pt x="2537" y="1336"/>
                  </a:lnTo>
                  <a:lnTo>
                    <a:pt x="2539" y="1331"/>
                  </a:lnTo>
                  <a:lnTo>
                    <a:pt x="2541" y="1327"/>
                  </a:lnTo>
                  <a:lnTo>
                    <a:pt x="2543" y="1323"/>
                  </a:lnTo>
                  <a:lnTo>
                    <a:pt x="2544" y="1319"/>
                  </a:lnTo>
                  <a:lnTo>
                    <a:pt x="2547" y="1314"/>
                  </a:lnTo>
                  <a:lnTo>
                    <a:pt x="2548" y="1310"/>
                  </a:lnTo>
                  <a:lnTo>
                    <a:pt x="2549" y="1306"/>
                  </a:lnTo>
                  <a:lnTo>
                    <a:pt x="2551" y="1302"/>
                  </a:lnTo>
                  <a:lnTo>
                    <a:pt x="2553" y="1297"/>
                  </a:lnTo>
                  <a:lnTo>
                    <a:pt x="2554" y="1293"/>
                  </a:lnTo>
                  <a:lnTo>
                    <a:pt x="2555" y="1289"/>
                  </a:lnTo>
                  <a:lnTo>
                    <a:pt x="2556" y="1285"/>
                  </a:lnTo>
                  <a:lnTo>
                    <a:pt x="2556" y="1281"/>
                  </a:lnTo>
                  <a:lnTo>
                    <a:pt x="2557" y="1277"/>
                  </a:lnTo>
                  <a:lnTo>
                    <a:pt x="2557" y="1273"/>
                  </a:lnTo>
                  <a:lnTo>
                    <a:pt x="2558" y="1268"/>
                  </a:lnTo>
                  <a:lnTo>
                    <a:pt x="2558" y="1264"/>
                  </a:lnTo>
                  <a:lnTo>
                    <a:pt x="2558" y="1259"/>
                  </a:lnTo>
                  <a:lnTo>
                    <a:pt x="2558" y="1254"/>
                  </a:lnTo>
                  <a:lnTo>
                    <a:pt x="2557" y="1249"/>
                  </a:lnTo>
                  <a:lnTo>
                    <a:pt x="2557" y="1244"/>
                  </a:lnTo>
                  <a:lnTo>
                    <a:pt x="2556" y="1240"/>
                  </a:lnTo>
                  <a:lnTo>
                    <a:pt x="2556" y="1235"/>
                  </a:lnTo>
                  <a:lnTo>
                    <a:pt x="2555" y="1229"/>
                  </a:lnTo>
                  <a:lnTo>
                    <a:pt x="2554" y="1224"/>
                  </a:lnTo>
                  <a:lnTo>
                    <a:pt x="2553" y="1219"/>
                  </a:lnTo>
                  <a:lnTo>
                    <a:pt x="2551" y="1215"/>
                  </a:lnTo>
                  <a:lnTo>
                    <a:pt x="2550" y="1210"/>
                  </a:lnTo>
                  <a:lnTo>
                    <a:pt x="2549" y="1205"/>
                  </a:lnTo>
                  <a:lnTo>
                    <a:pt x="2547" y="1201"/>
                  </a:lnTo>
                  <a:lnTo>
                    <a:pt x="2546" y="1196"/>
                  </a:lnTo>
                  <a:lnTo>
                    <a:pt x="2543" y="1190"/>
                  </a:lnTo>
                  <a:lnTo>
                    <a:pt x="2542" y="1187"/>
                  </a:lnTo>
                  <a:lnTo>
                    <a:pt x="2540" y="1181"/>
                  </a:lnTo>
                  <a:lnTo>
                    <a:pt x="2537" y="1177"/>
                  </a:lnTo>
                  <a:lnTo>
                    <a:pt x="2536" y="1172"/>
                  </a:lnTo>
                  <a:lnTo>
                    <a:pt x="2534" y="1168"/>
                  </a:lnTo>
                  <a:lnTo>
                    <a:pt x="2532" y="1164"/>
                  </a:lnTo>
                  <a:lnTo>
                    <a:pt x="2529" y="1161"/>
                  </a:lnTo>
                  <a:lnTo>
                    <a:pt x="2527" y="1155"/>
                  </a:lnTo>
                  <a:lnTo>
                    <a:pt x="2525" y="1151"/>
                  </a:lnTo>
                  <a:lnTo>
                    <a:pt x="2522" y="1148"/>
                  </a:lnTo>
                  <a:lnTo>
                    <a:pt x="2520" y="1144"/>
                  </a:lnTo>
                  <a:lnTo>
                    <a:pt x="2518" y="1141"/>
                  </a:lnTo>
                  <a:lnTo>
                    <a:pt x="2515" y="1137"/>
                  </a:lnTo>
                  <a:lnTo>
                    <a:pt x="2513" y="1133"/>
                  </a:lnTo>
                  <a:lnTo>
                    <a:pt x="2511" y="1131"/>
                  </a:lnTo>
                  <a:lnTo>
                    <a:pt x="2511" y="1127"/>
                  </a:lnTo>
                  <a:lnTo>
                    <a:pt x="2511" y="1124"/>
                  </a:lnTo>
                  <a:lnTo>
                    <a:pt x="2511" y="1120"/>
                  </a:lnTo>
                  <a:lnTo>
                    <a:pt x="2509" y="1118"/>
                  </a:lnTo>
                  <a:lnTo>
                    <a:pt x="2509" y="1115"/>
                  </a:lnTo>
                  <a:lnTo>
                    <a:pt x="2508" y="1111"/>
                  </a:lnTo>
                  <a:lnTo>
                    <a:pt x="2508" y="1109"/>
                  </a:lnTo>
                  <a:lnTo>
                    <a:pt x="2507" y="1106"/>
                  </a:lnTo>
                  <a:lnTo>
                    <a:pt x="2507" y="1103"/>
                  </a:lnTo>
                  <a:lnTo>
                    <a:pt x="2506" y="1100"/>
                  </a:lnTo>
                  <a:lnTo>
                    <a:pt x="2505" y="1097"/>
                  </a:lnTo>
                  <a:lnTo>
                    <a:pt x="2504" y="1094"/>
                  </a:lnTo>
                  <a:lnTo>
                    <a:pt x="2503" y="1092"/>
                  </a:lnTo>
                  <a:lnTo>
                    <a:pt x="2501" y="1089"/>
                  </a:lnTo>
                  <a:lnTo>
                    <a:pt x="2500" y="1087"/>
                  </a:lnTo>
                  <a:lnTo>
                    <a:pt x="2499" y="1084"/>
                  </a:lnTo>
                  <a:lnTo>
                    <a:pt x="2498" y="1081"/>
                  </a:lnTo>
                  <a:lnTo>
                    <a:pt x="2497" y="1080"/>
                  </a:lnTo>
                  <a:lnTo>
                    <a:pt x="2496" y="1078"/>
                  </a:lnTo>
                  <a:lnTo>
                    <a:pt x="2493" y="1075"/>
                  </a:lnTo>
                  <a:lnTo>
                    <a:pt x="2492" y="1074"/>
                  </a:lnTo>
                  <a:lnTo>
                    <a:pt x="2490" y="1071"/>
                  </a:lnTo>
                  <a:lnTo>
                    <a:pt x="2489" y="1068"/>
                  </a:lnTo>
                  <a:lnTo>
                    <a:pt x="2487" y="1067"/>
                  </a:lnTo>
                  <a:lnTo>
                    <a:pt x="2485" y="1066"/>
                  </a:lnTo>
                  <a:lnTo>
                    <a:pt x="2484" y="1063"/>
                  </a:lnTo>
                  <a:lnTo>
                    <a:pt x="2482" y="1062"/>
                  </a:lnTo>
                  <a:lnTo>
                    <a:pt x="2479" y="1061"/>
                  </a:lnTo>
                  <a:lnTo>
                    <a:pt x="2478" y="1059"/>
                  </a:lnTo>
                  <a:lnTo>
                    <a:pt x="2476" y="1058"/>
                  </a:lnTo>
                  <a:lnTo>
                    <a:pt x="2473" y="1057"/>
                  </a:lnTo>
                  <a:lnTo>
                    <a:pt x="2472" y="1055"/>
                  </a:lnTo>
                  <a:lnTo>
                    <a:pt x="2472" y="1053"/>
                  </a:lnTo>
                  <a:lnTo>
                    <a:pt x="2473" y="1050"/>
                  </a:lnTo>
                  <a:lnTo>
                    <a:pt x="2473" y="1048"/>
                  </a:lnTo>
                  <a:lnTo>
                    <a:pt x="2475" y="1044"/>
                  </a:lnTo>
                  <a:lnTo>
                    <a:pt x="2475" y="1041"/>
                  </a:lnTo>
                  <a:lnTo>
                    <a:pt x="2475" y="1039"/>
                  </a:lnTo>
                  <a:lnTo>
                    <a:pt x="2476" y="1036"/>
                  </a:lnTo>
                  <a:lnTo>
                    <a:pt x="2476" y="1032"/>
                  </a:lnTo>
                  <a:lnTo>
                    <a:pt x="2476" y="1030"/>
                  </a:lnTo>
                  <a:lnTo>
                    <a:pt x="2476" y="1026"/>
                  </a:lnTo>
                  <a:lnTo>
                    <a:pt x="2475" y="1023"/>
                  </a:lnTo>
                  <a:lnTo>
                    <a:pt x="2475" y="1020"/>
                  </a:lnTo>
                  <a:lnTo>
                    <a:pt x="2475" y="1017"/>
                  </a:lnTo>
                  <a:lnTo>
                    <a:pt x="2475" y="1014"/>
                  </a:lnTo>
                  <a:lnTo>
                    <a:pt x="2473" y="1010"/>
                  </a:lnTo>
                  <a:lnTo>
                    <a:pt x="2473" y="1007"/>
                  </a:lnTo>
                  <a:lnTo>
                    <a:pt x="2472" y="1005"/>
                  </a:lnTo>
                  <a:lnTo>
                    <a:pt x="2471" y="1001"/>
                  </a:lnTo>
                  <a:lnTo>
                    <a:pt x="2471" y="998"/>
                  </a:lnTo>
                  <a:lnTo>
                    <a:pt x="2470" y="996"/>
                  </a:lnTo>
                  <a:lnTo>
                    <a:pt x="2469" y="992"/>
                  </a:lnTo>
                  <a:lnTo>
                    <a:pt x="2468" y="989"/>
                  </a:lnTo>
                  <a:lnTo>
                    <a:pt x="2466" y="987"/>
                  </a:lnTo>
                  <a:lnTo>
                    <a:pt x="2466" y="984"/>
                  </a:lnTo>
                  <a:lnTo>
                    <a:pt x="2464" y="981"/>
                  </a:lnTo>
                  <a:lnTo>
                    <a:pt x="2463" y="979"/>
                  </a:lnTo>
                  <a:lnTo>
                    <a:pt x="2462" y="975"/>
                  </a:lnTo>
                  <a:lnTo>
                    <a:pt x="2461" y="974"/>
                  </a:lnTo>
                  <a:lnTo>
                    <a:pt x="2459" y="971"/>
                  </a:lnTo>
                  <a:lnTo>
                    <a:pt x="2458" y="969"/>
                  </a:lnTo>
                  <a:lnTo>
                    <a:pt x="2456" y="966"/>
                  </a:lnTo>
                  <a:lnTo>
                    <a:pt x="2455" y="963"/>
                  </a:lnTo>
                  <a:lnTo>
                    <a:pt x="2455" y="962"/>
                  </a:lnTo>
                  <a:lnTo>
                    <a:pt x="2455" y="961"/>
                  </a:lnTo>
                  <a:lnTo>
                    <a:pt x="2455" y="959"/>
                  </a:lnTo>
                  <a:lnTo>
                    <a:pt x="2455" y="958"/>
                  </a:lnTo>
                  <a:lnTo>
                    <a:pt x="2455" y="957"/>
                  </a:lnTo>
                  <a:lnTo>
                    <a:pt x="2454" y="956"/>
                  </a:lnTo>
                  <a:lnTo>
                    <a:pt x="2454" y="954"/>
                  </a:lnTo>
                  <a:lnTo>
                    <a:pt x="2454" y="953"/>
                  </a:lnTo>
                  <a:lnTo>
                    <a:pt x="2454" y="952"/>
                  </a:lnTo>
                  <a:lnTo>
                    <a:pt x="2454" y="950"/>
                  </a:lnTo>
                  <a:lnTo>
                    <a:pt x="2454" y="949"/>
                  </a:lnTo>
                  <a:lnTo>
                    <a:pt x="2454" y="948"/>
                  </a:lnTo>
                  <a:lnTo>
                    <a:pt x="2452" y="946"/>
                  </a:lnTo>
                  <a:lnTo>
                    <a:pt x="2452" y="945"/>
                  </a:lnTo>
                  <a:lnTo>
                    <a:pt x="2452" y="944"/>
                  </a:lnTo>
                  <a:lnTo>
                    <a:pt x="2452" y="943"/>
                  </a:lnTo>
                  <a:lnTo>
                    <a:pt x="2452" y="941"/>
                  </a:lnTo>
                  <a:lnTo>
                    <a:pt x="2451" y="940"/>
                  </a:lnTo>
                  <a:lnTo>
                    <a:pt x="2451" y="939"/>
                  </a:lnTo>
                  <a:lnTo>
                    <a:pt x="2451" y="937"/>
                  </a:lnTo>
                  <a:lnTo>
                    <a:pt x="2451" y="936"/>
                  </a:lnTo>
                  <a:lnTo>
                    <a:pt x="2451" y="935"/>
                  </a:lnTo>
                  <a:lnTo>
                    <a:pt x="2451" y="933"/>
                  </a:lnTo>
                  <a:lnTo>
                    <a:pt x="2451" y="932"/>
                  </a:lnTo>
                  <a:lnTo>
                    <a:pt x="2450" y="931"/>
                  </a:lnTo>
                  <a:lnTo>
                    <a:pt x="2450" y="930"/>
                  </a:lnTo>
                  <a:lnTo>
                    <a:pt x="2450" y="928"/>
                  </a:lnTo>
                  <a:lnTo>
                    <a:pt x="2450" y="927"/>
                  </a:lnTo>
                  <a:lnTo>
                    <a:pt x="2450" y="926"/>
                  </a:lnTo>
                  <a:lnTo>
                    <a:pt x="2450" y="924"/>
                  </a:lnTo>
                  <a:lnTo>
                    <a:pt x="2450" y="923"/>
                  </a:lnTo>
                  <a:lnTo>
                    <a:pt x="2448" y="921"/>
                  </a:lnTo>
                  <a:lnTo>
                    <a:pt x="2446" y="918"/>
                  </a:lnTo>
                  <a:lnTo>
                    <a:pt x="2444" y="917"/>
                  </a:lnTo>
                  <a:lnTo>
                    <a:pt x="2442" y="914"/>
                  </a:lnTo>
                  <a:lnTo>
                    <a:pt x="2439" y="911"/>
                  </a:lnTo>
                  <a:lnTo>
                    <a:pt x="2436" y="909"/>
                  </a:lnTo>
                  <a:lnTo>
                    <a:pt x="2434" y="908"/>
                  </a:lnTo>
                  <a:lnTo>
                    <a:pt x="2432" y="905"/>
                  </a:lnTo>
                  <a:lnTo>
                    <a:pt x="2429" y="904"/>
                  </a:lnTo>
                  <a:lnTo>
                    <a:pt x="2426" y="901"/>
                  </a:lnTo>
                  <a:lnTo>
                    <a:pt x="2423" y="900"/>
                  </a:lnTo>
                  <a:lnTo>
                    <a:pt x="2421" y="898"/>
                  </a:lnTo>
                  <a:lnTo>
                    <a:pt x="2418" y="897"/>
                  </a:lnTo>
                  <a:lnTo>
                    <a:pt x="2415" y="895"/>
                  </a:lnTo>
                  <a:lnTo>
                    <a:pt x="2412" y="893"/>
                  </a:lnTo>
                  <a:lnTo>
                    <a:pt x="2409" y="892"/>
                  </a:lnTo>
                  <a:lnTo>
                    <a:pt x="2406" y="891"/>
                  </a:lnTo>
                  <a:lnTo>
                    <a:pt x="2404" y="889"/>
                  </a:lnTo>
                  <a:lnTo>
                    <a:pt x="2400" y="888"/>
                  </a:lnTo>
                  <a:lnTo>
                    <a:pt x="2398" y="887"/>
                  </a:lnTo>
                  <a:lnTo>
                    <a:pt x="2394" y="887"/>
                  </a:lnTo>
                  <a:lnTo>
                    <a:pt x="2392" y="885"/>
                  </a:lnTo>
                  <a:lnTo>
                    <a:pt x="2389" y="884"/>
                  </a:lnTo>
                  <a:lnTo>
                    <a:pt x="2386" y="883"/>
                  </a:lnTo>
                  <a:lnTo>
                    <a:pt x="2383" y="883"/>
                  </a:lnTo>
                  <a:lnTo>
                    <a:pt x="2380" y="882"/>
                  </a:lnTo>
                  <a:lnTo>
                    <a:pt x="2378" y="882"/>
                  </a:lnTo>
                  <a:lnTo>
                    <a:pt x="2375" y="880"/>
                  </a:lnTo>
                  <a:lnTo>
                    <a:pt x="2372" y="880"/>
                  </a:lnTo>
                  <a:lnTo>
                    <a:pt x="2370" y="879"/>
                  </a:lnTo>
                  <a:lnTo>
                    <a:pt x="2368" y="879"/>
                  </a:lnTo>
                  <a:lnTo>
                    <a:pt x="2365" y="878"/>
                  </a:lnTo>
                  <a:lnTo>
                    <a:pt x="2365" y="866"/>
                  </a:lnTo>
                  <a:lnTo>
                    <a:pt x="2364" y="861"/>
                  </a:lnTo>
                  <a:lnTo>
                    <a:pt x="2364" y="854"/>
                  </a:lnTo>
                  <a:lnTo>
                    <a:pt x="2363" y="849"/>
                  </a:lnTo>
                  <a:lnTo>
                    <a:pt x="2362" y="844"/>
                  </a:lnTo>
                  <a:lnTo>
                    <a:pt x="2361" y="839"/>
                  </a:lnTo>
                  <a:lnTo>
                    <a:pt x="2358" y="834"/>
                  </a:lnTo>
                  <a:lnTo>
                    <a:pt x="2356" y="828"/>
                  </a:lnTo>
                  <a:lnTo>
                    <a:pt x="2354" y="823"/>
                  </a:lnTo>
                  <a:lnTo>
                    <a:pt x="2351" y="818"/>
                  </a:lnTo>
                  <a:lnTo>
                    <a:pt x="2349" y="813"/>
                  </a:lnTo>
                  <a:lnTo>
                    <a:pt x="2345" y="809"/>
                  </a:lnTo>
                  <a:lnTo>
                    <a:pt x="2343" y="804"/>
                  </a:lnTo>
                  <a:lnTo>
                    <a:pt x="2340" y="800"/>
                  </a:lnTo>
                  <a:lnTo>
                    <a:pt x="2336" y="796"/>
                  </a:lnTo>
                  <a:lnTo>
                    <a:pt x="2333" y="791"/>
                  </a:lnTo>
                  <a:lnTo>
                    <a:pt x="2329" y="787"/>
                  </a:lnTo>
                  <a:lnTo>
                    <a:pt x="2326" y="783"/>
                  </a:lnTo>
                  <a:lnTo>
                    <a:pt x="2322" y="779"/>
                  </a:lnTo>
                  <a:lnTo>
                    <a:pt x="2318" y="775"/>
                  </a:lnTo>
                  <a:lnTo>
                    <a:pt x="2314" y="771"/>
                  </a:lnTo>
                  <a:lnTo>
                    <a:pt x="2311" y="767"/>
                  </a:lnTo>
                  <a:lnTo>
                    <a:pt x="2307" y="763"/>
                  </a:lnTo>
                  <a:lnTo>
                    <a:pt x="2304" y="760"/>
                  </a:lnTo>
                  <a:lnTo>
                    <a:pt x="2299" y="756"/>
                  </a:lnTo>
                  <a:lnTo>
                    <a:pt x="2295" y="752"/>
                  </a:lnTo>
                  <a:lnTo>
                    <a:pt x="2292" y="749"/>
                  </a:lnTo>
                  <a:lnTo>
                    <a:pt x="2288" y="745"/>
                  </a:lnTo>
                  <a:lnTo>
                    <a:pt x="2286" y="741"/>
                  </a:lnTo>
                  <a:lnTo>
                    <a:pt x="2283" y="739"/>
                  </a:lnTo>
                  <a:lnTo>
                    <a:pt x="2280" y="735"/>
                  </a:lnTo>
                  <a:lnTo>
                    <a:pt x="2277" y="732"/>
                  </a:lnTo>
                  <a:lnTo>
                    <a:pt x="2275" y="728"/>
                  </a:lnTo>
                  <a:lnTo>
                    <a:pt x="2275" y="727"/>
                  </a:lnTo>
                  <a:lnTo>
                    <a:pt x="2275" y="725"/>
                  </a:lnTo>
                  <a:lnTo>
                    <a:pt x="2275" y="722"/>
                  </a:lnTo>
                  <a:lnTo>
                    <a:pt x="2275" y="719"/>
                  </a:lnTo>
                  <a:lnTo>
                    <a:pt x="2276" y="718"/>
                  </a:lnTo>
                  <a:lnTo>
                    <a:pt x="2276" y="715"/>
                  </a:lnTo>
                  <a:lnTo>
                    <a:pt x="2276" y="713"/>
                  </a:lnTo>
                  <a:lnTo>
                    <a:pt x="2276" y="710"/>
                  </a:lnTo>
                  <a:lnTo>
                    <a:pt x="2277" y="708"/>
                  </a:lnTo>
                  <a:lnTo>
                    <a:pt x="2277" y="706"/>
                  </a:lnTo>
                  <a:lnTo>
                    <a:pt x="2277" y="704"/>
                  </a:lnTo>
                  <a:lnTo>
                    <a:pt x="2278" y="701"/>
                  </a:lnTo>
                  <a:lnTo>
                    <a:pt x="2278" y="699"/>
                  </a:lnTo>
                  <a:lnTo>
                    <a:pt x="2279" y="696"/>
                  </a:lnTo>
                  <a:lnTo>
                    <a:pt x="2279" y="693"/>
                  </a:lnTo>
                  <a:lnTo>
                    <a:pt x="2279" y="691"/>
                  </a:lnTo>
                  <a:lnTo>
                    <a:pt x="2280" y="690"/>
                  </a:lnTo>
                  <a:lnTo>
                    <a:pt x="2280" y="687"/>
                  </a:lnTo>
                  <a:lnTo>
                    <a:pt x="2280" y="684"/>
                  </a:lnTo>
                  <a:lnTo>
                    <a:pt x="2282" y="682"/>
                  </a:lnTo>
                  <a:lnTo>
                    <a:pt x="2282" y="679"/>
                  </a:lnTo>
                  <a:lnTo>
                    <a:pt x="2282" y="677"/>
                  </a:lnTo>
                  <a:lnTo>
                    <a:pt x="2283" y="674"/>
                  </a:lnTo>
                  <a:lnTo>
                    <a:pt x="2283" y="673"/>
                  </a:lnTo>
                  <a:lnTo>
                    <a:pt x="2283" y="670"/>
                  </a:lnTo>
                  <a:lnTo>
                    <a:pt x="2283" y="667"/>
                  </a:lnTo>
                  <a:lnTo>
                    <a:pt x="2284" y="665"/>
                  </a:lnTo>
                  <a:lnTo>
                    <a:pt x="2284" y="664"/>
                  </a:lnTo>
                  <a:lnTo>
                    <a:pt x="2284" y="661"/>
                  </a:lnTo>
                  <a:lnTo>
                    <a:pt x="2284" y="658"/>
                  </a:lnTo>
                  <a:lnTo>
                    <a:pt x="2284" y="656"/>
                  </a:lnTo>
                  <a:lnTo>
                    <a:pt x="2284" y="654"/>
                  </a:lnTo>
                  <a:lnTo>
                    <a:pt x="2283" y="649"/>
                  </a:lnTo>
                  <a:lnTo>
                    <a:pt x="2282" y="645"/>
                  </a:lnTo>
                  <a:lnTo>
                    <a:pt x="2282" y="641"/>
                  </a:lnTo>
                  <a:lnTo>
                    <a:pt x="2280" y="638"/>
                  </a:lnTo>
                  <a:lnTo>
                    <a:pt x="2279" y="634"/>
                  </a:lnTo>
                  <a:lnTo>
                    <a:pt x="2277" y="630"/>
                  </a:lnTo>
                  <a:lnTo>
                    <a:pt x="2276" y="627"/>
                  </a:lnTo>
                  <a:lnTo>
                    <a:pt x="2273" y="623"/>
                  </a:lnTo>
                  <a:lnTo>
                    <a:pt x="2272" y="621"/>
                  </a:lnTo>
                  <a:lnTo>
                    <a:pt x="2270" y="618"/>
                  </a:lnTo>
                  <a:lnTo>
                    <a:pt x="2268" y="617"/>
                  </a:lnTo>
                  <a:lnTo>
                    <a:pt x="2265" y="614"/>
                  </a:lnTo>
                  <a:lnTo>
                    <a:pt x="2263" y="612"/>
                  </a:lnTo>
                  <a:lnTo>
                    <a:pt x="2261" y="610"/>
                  </a:lnTo>
                  <a:lnTo>
                    <a:pt x="2258" y="608"/>
                  </a:lnTo>
                  <a:lnTo>
                    <a:pt x="2256" y="606"/>
                  </a:lnTo>
                  <a:lnTo>
                    <a:pt x="2254" y="604"/>
                  </a:lnTo>
                  <a:lnTo>
                    <a:pt x="2250" y="603"/>
                  </a:lnTo>
                  <a:lnTo>
                    <a:pt x="2248" y="601"/>
                  </a:lnTo>
                  <a:lnTo>
                    <a:pt x="2245" y="600"/>
                  </a:lnTo>
                  <a:lnTo>
                    <a:pt x="2243" y="599"/>
                  </a:lnTo>
                  <a:lnTo>
                    <a:pt x="2241" y="597"/>
                  </a:lnTo>
                  <a:lnTo>
                    <a:pt x="2237" y="595"/>
                  </a:lnTo>
                  <a:lnTo>
                    <a:pt x="2235" y="593"/>
                  </a:lnTo>
                  <a:lnTo>
                    <a:pt x="2233" y="592"/>
                  </a:lnTo>
                  <a:lnTo>
                    <a:pt x="2230" y="591"/>
                  </a:lnTo>
                  <a:lnTo>
                    <a:pt x="2228" y="590"/>
                  </a:lnTo>
                  <a:lnTo>
                    <a:pt x="2226" y="587"/>
                  </a:lnTo>
                  <a:lnTo>
                    <a:pt x="2225" y="586"/>
                  </a:lnTo>
                  <a:lnTo>
                    <a:pt x="2222" y="583"/>
                  </a:lnTo>
                  <a:lnTo>
                    <a:pt x="2220" y="582"/>
                  </a:lnTo>
                  <a:lnTo>
                    <a:pt x="2219" y="579"/>
                  </a:lnTo>
                  <a:lnTo>
                    <a:pt x="2219" y="578"/>
                  </a:lnTo>
                  <a:lnTo>
                    <a:pt x="2219" y="577"/>
                  </a:lnTo>
                  <a:lnTo>
                    <a:pt x="2219" y="574"/>
                  </a:lnTo>
                  <a:lnTo>
                    <a:pt x="2220" y="573"/>
                  </a:lnTo>
                  <a:lnTo>
                    <a:pt x="2220" y="570"/>
                  </a:lnTo>
                  <a:lnTo>
                    <a:pt x="2220" y="569"/>
                  </a:lnTo>
                  <a:lnTo>
                    <a:pt x="2221" y="566"/>
                  </a:lnTo>
                  <a:lnTo>
                    <a:pt x="2221" y="564"/>
                  </a:lnTo>
                  <a:lnTo>
                    <a:pt x="2221" y="561"/>
                  </a:lnTo>
                  <a:lnTo>
                    <a:pt x="2222" y="560"/>
                  </a:lnTo>
                  <a:lnTo>
                    <a:pt x="2222" y="557"/>
                  </a:lnTo>
                  <a:lnTo>
                    <a:pt x="2222" y="555"/>
                  </a:lnTo>
                  <a:lnTo>
                    <a:pt x="2223" y="552"/>
                  </a:lnTo>
                  <a:lnTo>
                    <a:pt x="2223" y="549"/>
                  </a:lnTo>
                  <a:lnTo>
                    <a:pt x="2223" y="547"/>
                  </a:lnTo>
                  <a:lnTo>
                    <a:pt x="2223" y="544"/>
                  </a:lnTo>
                  <a:lnTo>
                    <a:pt x="2223" y="542"/>
                  </a:lnTo>
                  <a:lnTo>
                    <a:pt x="2223" y="539"/>
                  </a:lnTo>
                  <a:lnTo>
                    <a:pt x="2223" y="536"/>
                  </a:lnTo>
                  <a:lnTo>
                    <a:pt x="2223" y="534"/>
                  </a:lnTo>
                  <a:lnTo>
                    <a:pt x="2222" y="531"/>
                  </a:lnTo>
                  <a:lnTo>
                    <a:pt x="2222" y="529"/>
                  </a:lnTo>
                  <a:lnTo>
                    <a:pt x="2221" y="526"/>
                  </a:lnTo>
                  <a:lnTo>
                    <a:pt x="2221" y="523"/>
                  </a:lnTo>
                  <a:lnTo>
                    <a:pt x="2220" y="522"/>
                  </a:lnTo>
                  <a:lnTo>
                    <a:pt x="2219" y="520"/>
                  </a:lnTo>
                  <a:lnTo>
                    <a:pt x="2216" y="517"/>
                  </a:lnTo>
                  <a:lnTo>
                    <a:pt x="2215" y="514"/>
                  </a:lnTo>
                  <a:lnTo>
                    <a:pt x="2213" y="512"/>
                  </a:lnTo>
                  <a:lnTo>
                    <a:pt x="2211" y="509"/>
                  </a:lnTo>
                  <a:lnTo>
                    <a:pt x="2208" y="508"/>
                  </a:lnTo>
                  <a:lnTo>
                    <a:pt x="2206" y="505"/>
                  </a:lnTo>
                  <a:lnTo>
                    <a:pt x="2204" y="503"/>
                  </a:lnTo>
                  <a:lnTo>
                    <a:pt x="2200" y="501"/>
                  </a:lnTo>
                  <a:lnTo>
                    <a:pt x="2198" y="499"/>
                  </a:lnTo>
                  <a:lnTo>
                    <a:pt x="2195" y="497"/>
                  </a:lnTo>
                  <a:lnTo>
                    <a:pt x="2193" y="496"/>
                  </a:lnTo>
                  <a:lnTo>
                    <a:pt x="2191" y="494"/>
                  </a:lnTo>
                  <a:lnTo>
                    <a:pt x="2188" y="492"/>
                  </a:lnTo>
                  <a:lnTo>
                    <a:pt x="2186" y="491"/>
                  </a:lnTo>
                  <a:lnTo>
                    <a:pt x="2184" y="488"/>
                  </a:lnTo>
                  <a:lnTo>
                    <a:pt x="2181" y="487"/>
                  </a:lnTo>
                  <a:lnTo>
                    <a:pt x="2179" y="486"/>
                  </a:lnTo>
                  <a:lnTo>
                    <a:pt x="2177" y="484"/>
                  </a:lnTo>
                  <a:lnTo>
                    <a:pt x="2174" y="483"/>
                  </a:lnTo>
                  <a:lnTo>
                    <a:pt x="2173" y="482"/>
                  </a:lnTo>
                  <a:lnTo>
                    <a:pt x="2171" y="481"/>
                  </a:lnTo>
                  <a:lnTo>
                    <a:pt x="2169" y="479"/>
                  </a:lnTo>
                  <a:lnTo>
                    <a:pt x="2168" y="478"/>
                  </a:lnTo>
                  <a:lnTo>
                    <a:pt x="2165" y="477"/>
                  </a:lnTo>
                  <a:lnTo>
                    <a:pt x="2164" y="475"/>
                  </a:lnTo>
                  <a:lnTo>
                    <a:pt x="2163" y="474"/>
                  </a:lnTo>
                  <a:lnTo>
                    <a:pt x="2162" y="473"/>
                  </a:lnTo>
                  <a:lnTo>
                    <a:pt x="2159" y="473"/>
                  </a:lnTo>
                  <a:lnTo>
                    <a:pt x="2158" y="471"/>
                  </a:lnTo>
                  <a:lnTo>
                    <a:pt x="2157" y="470"/>
                  </a:lnTo>
                  <a:lnTo>
                    <a:pt x="2156" y="470"/>
                  </a:lnTo>
                  <a:lnTo>
                    <a:pt x="2155" y="469"/>
                  </a:lnTo>
                  <a:lnTo>
                    <a:pt x="2154" y="469"/>
                  </a:lnTo>
                  <a:lnTo>
                    <a:pt x="2154" y="468"/>
                  </a:lnTo>
                  <a:lnTo>
                    <a:pt x="2154" y="464"/>
                  </a:lnTo>
                  <a:lnTo>
                    <a:pt x="2154" y="461"/>
                  </a:lnTo>
                  <a:lnTo>
                    <a:pt x="2154" y="457"/>
                  </a:lnTo>
                  <a:lnTo>
                    <a:pt x="2154" y="455"/>
                  </a:lnTo>
                  <a:lnTo>
                    <a:pt x="2154" y="452"/>
                  </a:lnTo>
                  <a:lnTo>
                    <a:pt x="2152" y="451"/>
                  </a:lnTo>
                  <a:lnTo>
                    <a:pt x="2152" y="448"/>
                  </a:lnTo>
                  <a:lnTo>
                    <a:pt x="2152" y="447"/>
                  </a:lnTo>
                  <a:lnTo>
                    <a:pt x="2151" y="446"/>
                  </a:lnTo>
                  <a:lnTo>
                    <a:pt x="2151" y="444"/>
                  </a:lnTo>
                  <a:lnTo>
                    <a:pt x="2150" y="443"/>
                  </a:lnTo>
                  <a:lnTo>
                    <a:pt x="2149" y="443"/>
                  </a:lnTo>
                  <a:lnTo>
                    <a:pt x="2148" y="442"/>
                  </a:lnTo>
                  <a:lnTo>
                    <a:pt x="2147" y="440"/>
                  </a:lnTo>
                  <a:lnTo>
                    <a:pt x="2145" y="440"/>
                  </a:lnTo>
                  <a:lnTo>
                    <a:pt x="2144" y="439"/>
                  </a:lnTo>
                  <a:lnTo>
                    <a:pt x="2143" y="439"/>
                  </a:lnTo>
                  <a:lnTo>
                    <a:pt x="2142" y="438"/>
                  </a:lnTo>
                  <a:lnTo>
                    <a:pt x="2140" y="436"/>
                  </a:lnTo>
                  <a:lnTo>
                    <a:pt x="2138" y="435"/>
                  </a:lnTo>
                  <a:lnTo>
                    <a:pt x="2136" y="434"/>
                  </a:lnTo>
                  <a:lnTo>
                    <a:pt x="2134" y="433"/>
                  </a:lnTo>
                  <a:lnTo>
                    <a:pt x="2131" y="430"/>
                  </a:lnTo>
                  <a:lnTo>
                    <a:pt x="2129" y="429"/>
                  </a:lnTo>
                  <a:lnTo>
                    <a:pt x="2127" y="426"/>
                  </a:lnTo>
                  <a:lnTo>
                    <a:pt x="2124" y="423"/>
                  </a:lnTo>
                  <a:lnTo>
                    <a:pt x="2121" y="420"/>
                  </a:lnTo>
                  <a:lnTo>
                    <a:pt x="2119" y="416"/>
                  </a:lnTo>
                  <a:lnTo>
                    <a:pt x="2115" y="412"/>
                  </a:lnTo>
                  <a:lnTo>
                    <a:pt x="2112" y="408"/>
                  </a:lnTo>
                  <a:lnTo>
                    <a:pt x="2108" y="403"/>
                  </a:lnTo>
                  <a:lnTo>
                    <a:pt x="2105" y="398"/>
                  </a:lnTo>
                  <a:lnTo>
                    <a:pt x="2084" y="370"/>
                  </a:lnTo>
                  <a:lnTo>
                    <a:pt x="2031" y="303"/>
                  </a:lnTo>
                  <a:lnTo>
                    <a:pt x="2028" y="299"/>
                  </a:lnTo>
                  <a:lnTo>
                    <a:pt x="2026" y="295"/>
                  </a:lnTo>
                  <a:lnTo>
                    <a:pt x="2022" y="291"/>
                  </a:lnTo>
                  <a:lnTo>
                    <a:pt x="2020" y="287"/>
                  </a:lnTo>
                  <a:lnTo>
                    <a:pt x="2017" y="285"/>
                  </a:lnTo>
                  <a:lnTo>
                    <a:pt x="2016" y="281"/>
                  </a:lnTo>
                  <a:lnTo>
                    <a:pt x="2014" y="278"/>
                  </a:lnTo>
                  <a:lnTo>
                    <a:pt x="2013" y="276"/>
                  </a:lnTo>
                  <a:lnTo>
                    <a:pt x="2010" y="273"/>
                  </a:lnTo>
                  <a:lnTo>
                    <a:pt x="2009" y="270"/>
                  </a:lnTo>
                  <a:lnTo>
                    <a:pt x="2008" y="268"/>
                  </a:lnTo>
                  <a:lnTo>
                    <a:pt x="2007" y="265"/>
                  </a:lnTo>
                  <a:lnTo>
                    <a:pt x="2006" y="264"/>
                  </a:lnTo>
                  <a:lnTo>
                    <a:pt x="2005" y="261"/>
                  </a:lnTo>
                  <a:lnTo>
                    <a:pt x="2003" y="260"/>
                  </a:lnTo>
                  <a:lnTo>
                    <a:pt x="2002" y="257"/>
                  </a:lnTo>
                  <a:lnTo>
                    <a:pt x="2001" y="256"/>
                  </a:lnTo>
                  <a:lnTo>
                    <a:pt x="2000" y="253"/>
                  </a:lnTo>
                  <a:lnTo>
                    <a:pt x="1999" y="252"/>
                  </a:lnTo>
                  <a:lnTo>
                    <a:pt x="1998" y="251"/>
                  </a:lnTo>
                  <a:lnTo>
                    <a:pt x="1995" y="248"/>
                  </a:lnTo>
                  <a:lnTo>
                    <a:pt x="1994" y="247"/>
                  </a:lnTo>
                  <a:lnTo>
                    <a:pt x="1992" y="246"/>
                  </a:lnTo>
                  <a:lnTo>
                    <a:pt x="1990" y="243"/>
                  </a:lnTo>
                  <a:lnTo>
                    <a:pt x="1987" y="242"/>
                  </a:lnTo>
                  <a:lnTo>
                    <a:pt x="1984" y="239"/>
                  </a:lnTo>
                  <a:lnTo>
                    <a:pt x="1981" y="238"/>
                  </a:lnTo>
                  <a:lnTo>
                    <a:pt x="1978" y="237"/>
                  </a:lnTo>
                  <a:lnTo>
                    <a:pt x="1974" y="234"/>
                  </a:lnTo>
                  <a:lnTo>
                    <a:pt x="1970" y="231"/>
                  </a:lnTo>
                  <a:lnTo>
                    <a:pt x="1965" y="230"/>
                  </a:lnTo>
                  <a:lnTo>
                    <a:pt x="1960" y="228"/>
                  </a:lnTo>
                  <a:lnTo>
                    <a:pt x="1953" y="224"/>
                  </a:lnTo>
                  <a:lnTo>
                    <a:pt x="1945" y="220"/>
                  </a:lnTo>
                  <a:lnTo>
                    <a:pt x="1936" y="216"/>
                  </a:lnTo>
                  <a:lnTo>
                    <a:pt x="1928" y="212"/>
                  </a:lnTo>
                  <a:lnTo>
                    <a:pt x="1919" y="207"/>
                  </a:lnTo>
                  <a:lnTo>
                    <a:pt x="1909" y="202"/>
                  </a:lnTo>
                  <a:lnTo>
                    <a:pt x="1899" y="198"/>
                  </a:lnTo>
                  <a:lnTo>
                    <a:pt x="1890" y="192"/>
                  </a:lnTo>
                  <a:lnTo>
                    <a:pt x="1879" y="187"/>
                  </a:lnTo>
                  <a:lnTo>
                    <a:pt x="1869" y="182"/>
                  </a:lnTo>
                  <a:lnTo>
                    <a:pt x="1858" y="177"/>
                  </a:lnTo>
                  <a:lnTo>
                    <a:pt x="1848" y="170"/>
                  </a:lnTo>
                  <a:lnTo>
                    <a:pt x="1837" y="165"/>
                  </a:lnTo>
                  <a:lnTo>
                    <a:pt x="1827" y="160"/>
                  </a:lnTo>
                  <a:lnTo>
                    <a:pt x="1817" y="155"/>
                  </a:lnTo>
                  <a:lnTo>
                    <a:pt x="1807" y="150"/>
                  </a:lnTo>
                  <a:lnTo>
                    <a:pt x="1796" y="146"/>
                  </a:lnTo>
                  <a:lnTo>
                    <a:pt x="1787" y="141"/>
                  </a:lnTo>
                  <a:lnTo>
                    <a:pt x="1778" y="135"/>
                  </a:lnTo>
                  <a:lnTo>
                    <a:pt x="1769" y="131"/>
                  </a:lnTo>
                  <a:lnTo>
                    <a:pt x="1760" y="128"/>
                  </a:lnTo>
                  <a:lnTo>
                    <a:pt x="1752" y="122"/>
                  </a:lnTo>
                  <a:lnTo>
                    <a:pt x="1744" y="120"/>
                  </a:lnTo>
                  <a:lnTo>
                    <a:pt x="1737" y="116"/>
                  </a:lnTo>
                  <a:lnTo>
                    <a:pt x="1730" y="113"/>
                  </a:lnTo>
                  <a:lnTo>
                    <a:pt x="1724" y="111"/>
                  </a:lnTo>
                  <a:lnTo>
                    <a:pt x="1719" y="108"/>
                  </a:lnTo>
                  <a:lnTo>
                    <a:pt x="1714" y="106"/>
                  </a:lnTo>
                  <a:lnTo>
                    <a:pt x="1709" y="104"/>
                  </a:lnTo>
                  <a:lnTo>
                    <a:pt x="1706" y="104"/>
                  </a:lnTo>
                  <a:lnTo>
                    <a:pt x="1703" y="103"/>
                  </a:lnTo>
                  <a:lnTo>
                    <a:pt x="1701" y="104"/>
                  </a:lnTo>
                  <a:lnTo>
                    <a:pt x="1699" y="100"/>
                  </a:lnTo>
                  <a:lnTo>
                    <a:pt x="1696" y="96"/>
                  </a:lnTo>
                  <a:lnTo>
                    <a:pt x="1693" y="93"/>
                  </a:lnTo>
                  <a:lnTo>
                    <a:pt x="1689" y="90"/>
                  </a:lnTo>
                  <a:lnTo>
                    <a:pt x="1687" y="87"/>
                  </a:lnTo>
                  <a:lnTo>
                    <a:pt x="1684" y="85"/>
                  </a:lnTo>
                  <a:lnTo>
                    <a:pt x="1680" y="82"/>
                  </a:lnTo>
                  <a:lnTo>
                    <a:pt x="1678" y="80"/>
                  </a:lnTo>
                  <a:lnTo>
                    <a:pt x="1674" y="77"/>
                  </a:lnTo>
                  <a:lnTo>
                    <a:pt x="1671" y="76"/>
                  </a:lnTo>
                  <a:lnTo>
                    <a:pt x="1668" y="74"/>
                  </a:lnTo>
                  <a:lnTo>
                    <a:pt x="1665" y="72"/>
                  </a:lnTo>
                  <a:lnTo>
                    <a:pt x="1662" y="71"/>
                  </a:lnTo>
                  <a:lnTo>
                    <a:pt x="1659" y="69"/>
                  </a:lnTo>
                  <a:lnTo>
                    <a:pt x="1656" y="68"/>
                  </a:lnTo>
                  <a:lnTo>
                    <a:pt x="1653" y="68"/>
                  </a:lnTo>
                  <a:lnTo>
                    <a:pt x="1650" y="67"/>
                  </a:lnTo>
                  <a:lnTo>
                    <a:pt x="1648" y="65"/>
                  </a:lnTo>
                  <a:lnTo>
                    <a:pt x="1644" y="65"/>
                  </a:lnTo>
                  <a:lnTo>
                    <a:pt x="1642" y="65"/>
                  </a:lnTo>
                  <a:lnTo>
                    <a:pt x="1639" y="64"/>
                  </a:lnTo>
                  <a:lnTo>
                    <a:pt x="1636" y="64"/>
                  </a:lnTo>
                  <a:lnTo>
                    <a:pt x="1634" y="64"/>
                  </a:lnTo>
                  <a:lnTo>
                    <a:pt x="1631" y="64"/>
                  </a:lnTo>
                  <a:lnTo>
                    <a:pt x="1629" y="64"/>
                  </a:lnTo>
                  <a:lnTo>
                    <a:pt x="1628" y="65"/>
                  </a:lnTo>
                  <a:lnTo>
                    <a:pt x="1625" y="65"/>
                  </a:lnTo>
                  <a:lnTo>
                    <a:pt x="1624" y="65"/>
                  </a:lnTo>
                  <a:lnTo>
                    <a:pt x="1622" y="67"/>
                  </a:lnTo>
                  <a:lnTo>
                    <a:pt x="1621" y="67"/>
                  </a:lnTo>
                  <a:lnTo>
                    <a:pt x="1620" y="68"/>
                  </a:lnTo>
                  <a:lnTo>
                    <a:pt x="1618" y="69"/>
                  </a:lnTo>
                  <a:lnTo>
                    <a:pt x="1615" y="71"/>
                  </a:lnTo>
                  <a:lnTo>
                    <a:pt x="1613" y="72"/>
                  </a:lnTo>
                  <a:lnTo>
                    <a:pt x="1608" y="73"/>
                  </a:lnTo>
                  <a:lnTo>
                    <a:pt x="1605" y="74"/>
                  </a:lnTo>
                  <a:lnTo>
                    <a:pt x="1600" y="74"/>
                  </a:lnTo>
                  <a:lnTo>
                    <a:pt x="1594" y="74"/>
                  </a:lnTo>
                  <a:lnTo>
                    <a:pt x="1588" y="74"/>
                  </a:lnTo>
                  <a:lnTo>
                    <a:pt x="1582" y="73"/>
                  </a:lnTo>
                  <a:lnTo>
                    <a:pt x="1577" y="73"/>
                  </a:lnTo>
                  <a:lnTo>
                    <a:pt x="1570" y="72"/>
                  </a:lnTo>
                  <a:lnTo>
                    <a:pt x="1564" y="71"/>
                  </a:lnTo>
                  <a:lnTo>
                    <a:pt x="1557" y="68"/>
                  </a:lnTo>
                  <a:lnTo>
                    <a:pt x="1549" y="67"/>
                  </a:lnTo>
                  <a:lnTo>
                    <a:pt x="1542" y="65"/>
                  </a:lnTo>
                  <a:lnTo>
                    <a:pt x="1534" y="63"/>
                  </a:lnTo>
                  <a:lnTo>
                    <a:pt x="1527" y="61"/>
                  </a:lnTo>
                  <a:lnTo>
                    <a:pt x="1518" y="59"/>
                  </a:lnTo>
                  <a:lnTo>
                    <a:pt x="1510" y="56"/>
                  </a:lnTo>
                  <a:lnTo>
                    <a:pt x="1503" y="54"/>
                  </a:lnTo>
                  <a:lnTo>
                    <a:pt x="1495" y="52"/>
                  </a:lnTo>
                  <a:lnTo>
                    <a:pt x="1487" y="50"/>
                  </a:lnTo>
                  <a:lnTo>
                    <a:pt x="1480" y="47"/>
                  </a:lnTo>
                  <a:lnTo>
                    <a:pt x="1472" y="46"/>
                  </a:lnTo>
                  <a:lnTo>
                    <a:pt x="1464" y="43"/>
                  </a:lnTo>
                  <a:lnTo>
                    <a:pt x="1457" y="42"/>
                  </a:lnTo>
                  <a:lnTo>
                    <a:pt x="1450" y="41"/>
                  </a:lnTo>
                  <a:lnTo>
                    <a:pt x="1443" y="39"/>
                  </a:lnTo>
                  <a:lnTo>
                    <a:pt x="1436" y="38"/>
                  </a:lnTo>
                  <a:lnTo>
                    <a:pt x="1430" y="37"/>
                  </a:lnTo>
                  <a:lnTo>
                    <a:pt x="1423" y="35"/>
                  </a:lnTo>
                  <a:lnTo>
                    <a:pt x="1417" y="35"/>
                  </a:lnTo>
                  <a:lnTo>
                    <a:pt x="1413" y="35"/>
                  </a:lnTo>
                  <a:lnTo>
                    <a:pt x="1411" y="34"/>
                  </a:lnTo>
                  <a:lnTo>
                    <a:pt x="1410" y="33"/>
                  </a:lnTo>
                  <a:lnTo>
                    <a:pt x="1409" y="32"/>
                  </a:lnTo>
                  <a:lnTo>
                    <a:pt x="1409" y="30"/>
                  </a:lnTo>
                  <a:lnTo>
                    <a:pt x="1408" y="30"/>
                  </a:lnTo>
                  <a:lnTo>
                    <a:pt x="1407" y="29"/>
                  </a:lnTo>
                  <a:lnTo>
                    <a:pt x="1406" y="28"/>
                  </a:lnTo>
                  <a:lnTo>
                    <a:pt x="1404" y="26"/>
                  </a:lnTo>
                  <a:lnTo>
                    <a:pt x="1403" y="25"/>
                  </a:lnTo>
                  <a:lnTo>
                    <a:pt x="1402" y="25"/>
                  </a:lnTo>
                  <a:lnTo>
                    <a:pt x="1401" y="24"/>
                  </a:lnTo>
                  <a:lnTo>
                    <a:pt x="1400" y="22"/>
                  </a:lnTo>
                  <a:lnTo>
                    <a:pt x="1397" y="21"/>
                  </a:lnTo>
                  <a:lnTo>
                    <a:pt x="1396" y="21"/>
                  </a:lnTo>
                  <a:lnTo>
                    <a:pt x="1395" y="20"/>
                  </a:lnTo>
                  <a:lnTo>
                    <a:pt x="1394" y="19"/>
                  </a:lnTo>
                  <a:lnTo>
                    <a:pt x="1393" y="19"/>
                  </a:lnTo>
                  <a:lnTo>
                    <a:pt x="1392" y="17"/>
                  </a:lnTo>
                  <a:lnTo>
                    <a:pt x="1390" y="17"/>
                  </a:lnTo>
                  <a:lnTo>
                    <a:pt x="1388" y="16"/>
                  </a:lnTo>
                  <a:lnTo>
                    <a:pt x="1387" y="16"/>
                  </a:lnTo>
                  <a:lnTo>
                    <a:pt x="1386" y="15"/>
                  </a:lnTo>
                  <a:lnTo>
                    <a:pt x="1385" y="15"/>
                  </a:lnTo>
                  <a:lnTo>
                    <a:pt x="1384" y="13"/>
                  </a:lnTo>
                  <a:lnTo>
                    <a:pt x="1382" y="13"/>
                  </a:lnTo>
                  <a:lnTo>
                    <a:pt x="1381" y="13"/>
                  </a:lnTo>
                  <a:lnTo>
                    <a:pt x="1379" y="12"/>
                  </a:lnTo>
                  <a:lnTo>
                    <a:pt x="1378" y="12"/>
                  </a:lnTo>
                  <a:lnTo>
                    <a:pt x="1377" y="12"/>
                  </a:lnTo>
                  <a:lnTo>
                    <a:pt x="1375" y="12"/>
                  </a:lnTo>
                  <a:lnTo>
                    <a:pt x="1374" y="11"/>
                  </a:lnTo>
                  <a:lnTo>
                    <a:pt x="1373" y="11"/>
                  </a:lnTo>
                  <a:lnTo>
                    <a:pt x="1372" y="11"/>
                  </a:lnTo>
                  <a:lnTo>
                    <a:pt x="1371" y="11"/>
                  </a:lnTo>
                  <a:lnTo>
                    <a:pt x="1370" y="12"/>
                  </a:lnTo>
                  <a:lnTo>
                    <a:pt x="1368" y="12"/>
                  </a:lnTo>
                  <a:lnTo>
                    <a:pt x="1367" y="12"/>
                  </a:lnTo>
                  <a:lnTo>
                    <a:pt x="1366" y="12"/>
                  </a:lnTo>
                  <a:lnTo>
                    <a:pt x="1365" y="12"/>
                  </a:lnTo>
                  <a:lnTo>
                    <a:pt x="1364" y="12"/>
                  </a:lnTo>
                  <a:lnTo>
                    <a:pt x="1361" y="12"/>
                  </a:lnTo>
                  <a:lnTo>
                    <a:pt x="1360" y="13"/>
                  </a:lnTo>
                  <a:lnTo>
                    <a:pt x="1359" y="13"/>
                  </a:lnTo>
                  <a:lnTo>
                    <a:pt x="1358" y="13"/>
                  </a:lnTo>
                  <a:lnTo>
                    <a:pt x="1357" y="15"/>
                  </a:lnTo>
                  <a:lnTo>
                    <a:pt x="1356" y="15"/>
                  </a:lnTo>
                  <a:lnTo>
                    <a:pt x="1354" y="15"/>
                  </a:lnTo>
                  <a:lnTo>
                    <a:pt x="1352" y="15"/>
                  </a:lnTo>
                  <a:lnTo>
                    <a:pt x="1351" y="16"/>
                  </a:lnTo>
                  <a:lnTo>
                    <a:pt x="1350" y="16"/>
                  </a:lnTo>
                  <a:lnTo>
                    <a:pt x="1349" y="17"/>
                  </a:lnTo>
                  <a:lnTo>
                    <a:pt x="1347" y="17"/>
                  </a:lnTo>
                  <a:lnTo>
                    <a:pt x="1346" y="17"/>
                  </a:lnTo>
                  <a:lnTo>
                    <a:pt x="1345" y="19"/>
                  </a:lnTo>
                  <a:lnTo>
                    <a:pt x="1344" y="19"/>
                  </a:lnTo>
                  <a:lnTo>
                    <a:pt x="1343" y="19"/>
                  </a:lnTo>
                  <a:lnTo>
                    <a:pt x="1342" y="20"/>
                  </a:lnTo>
                  <a:lnTo>
                    <a:pt x="1340" y="20"/>
                  </a:lnTo>
                  <a:lnTo>
                    <a:pt x="1339" y="21"/>
                  </a:lnTo>
                  <a:lnTo>
                    <a:pt x="1338" y="21"/>
                  </a:lnTo>
                  <a:lnTo>
                    <a:pt x="1337" y="22"/>
                  </a:lnTo>
                  <a:lnTo>
                    <a:pt x="1336" y="22"/>
                  </a:lnTo>
                  <a:lnTo>
                    <a:pt x="1335" y="24"/>
                  </a:lnTo>
                  <a:lnTo>
                    <a:pt x="1335" y="22"/>
                  </a:lnTo>
                  <a:lnTo>
                    <a:pt x="1333" y="22"/>
                  </a:lnTo>
                  <a:lnTo>
                    <a:pt x="1332" y="22"/>
                  </a:lnTo>
                  <a:lnTo>
                    <a:pt x="1331" y="21"/>
                  </a:lnTo>
                  <a:lnTo>
                    <a:pt x="1330" y="21"/>
                  </a:lnTo>
                  <a:lnTo>
                    <a:pt x="1329" y="21"/>
                  </a:lnTo>
                  <a:lnTo>
                    <a:pt x="1328" y="21"/>
                  </a:lnTo>
                  <a:lnTo>
                    <a:pt x="1327" y="21"/>
                  </a:lnTo>
                  <a:lnTo>
                    <a:pt x="1325" y="22"/>
                  </a:lnTo>
                  <a:lnTo>
                    <a:pt x="1324" y="22"/>
                  </a:lnTo>
                  <a:lnTo>
                    <a:pt x="1323" y="22"/>
                  </a:lnTo>
                  <a:lnTo>
                    <a:pt x="1322" y="22"/>
                  </a:lnTo>
                  <a:lnTo>
                    <a:pt x="1321" y="22"/>
                  </a:lnTo>
                  <a:lnTo>
                    <a:pt x="1320" y="24"/>
                  </a:lnTo>
                  <a:lnTo>
                    <a:pt x="1318" y="24"/>
                  </a:lnTo>
                  <a:lnTo>
                    <a:pt x="1317" y="24"/>
                  </a:lnTo>
                  <a:lnTo>
                    <a:pt x="1316" y="24"/>
                  </a:lnTo>
                  <a:lnTo>
                    <a:pt x="1315" y="24"/>
                  </a:lnTo>
                  <a:lnTo>
                    <a:pt x="1314" y="24"/>
                  </a:lnTo>
                  <a:lnTo>
                    <a:pt x="1314" y="22"/>
                  </a:lnTo>
                  <a:lnTo>
                    <a:pt x="1313" y="22"/>
                  </a:lnTo>
                  <a:lnTo>
                    <a:pt x="1311" y="22"/>
                  </a:lnTo>
                  <a:lnTo>
                    <a:pt x="1310" y="21"/>
                  </a:lnTo>
                  <a:lnTo>
                    <a:pt x="1296" y="0"/>
                  </a:lnTo>
                  <a:lnTo>
                    <a:pt x="1300" y="4"/>
                  </a:lnTo>
                  <a:lnTo>
                    <a:pt x="1303" y="10"/>
                  </a:lnTo>
                  <a:lnTo>
                    <a:pt x="1306" y="13"/>
                  </a:lnTo>
                  <a:lnTo>
                    <a:pt x="1309" y="19"/>
                  </a:lnTo>
                  <a:lnTo>
                    <a:pt x="1311" y="22"/>
                  </a:lnTo>
                  <a:lnTo>
                    <a:pt x="1314" y="28"/>
                  </a:lnTo>
                  <a:lnTo>
                    <a:pt x="1316" y="33"/>
                  </a:lnTo>
                  <a:lnTo>
                    <a:pt x="1318" y="38"/>
                  </a:lnTo>
                  <a:lnTo>
                    <a:pt x="1321" y="43"/>
                  </a:lnTo>
                  <a:lnTo>
                    <a:pt x="1323" y="48"/>
                  </a:lnTo>
                  <a:lnTo>
                    <a:pt x="1325" y="54"/>
                  </a:lnTo>
                  <a:lnTo>
                    <a:pt x="1328" y="59"/>
                  </a:lnTo>
                  <a:lnTo>
                    <a:pt x="1329" y="64"/>
                  </a:lnTo>
                  <a:lnTo>
                    <a:pt x="1330" y="69"/>
                  </a:lnTo>
                  <a:lnTo>
                    <a:pt x="1332" y="76"/>
                  </a:lnTo>
                  <a:lnTo>
                    <a:pt x="1333" y="81"/>
                  </a:lnTo>
                  <a:lnTo>
                    <a:pt x="1335" y="86"/>
                  </a:lnTo>
                  <a:lnTo>
                    <a:pt x="1336" y="93"/>
                  </a:lnTo>
                  <a:lnTo>
                    <a:pt x="1337" y="98"/>
                  </a:lnTo>
                  <a:lnTo>
                    <a:pt x="1337" y="104"/>
                  </a:lnTo>
                  <a:lnTo>
                    <a:pt x="1338" y="109"/>
                  </a:lnTo>
                  <a:lnTo>
                    <a:pt x="1338" y="116"/>
                  </a:lnTo>
                  <a:lnTo>
                    <a:pt x="1339" y="122"/>
                  </a:lnTo>
                  <a:lnTo>
                    <a:pt x="1339" y="128"/>
                  </a:lnTo>
                  <a:lnTo>
                    <a:pt x="1339" y="134"/>
                  </a:lnTo>
                  <a:lnTo>
                    <a:pt x="1339" y="141"/>
                  </a:lnTo>
                  <a:lnTo>
                    <a:pt x="1339" y="147"/>
                  </a:lnTo>
                  <a:lnTo>
                    <a:pt x="1338" y="152"/>
                  </a:lnTo>
                  <a:lnTo>
                    <a:pt x="1338" y="159"/>
                  </a:lnTo>
                  <a:lnTo>
                    <a:pt x="1337" y="165"/>
                  </a:lnTo>
                  <a:lnTo>
                    <a:pt x="1336" y="172"/>
                  </a:lnTo>
                  <a:lnTo>
                    <a:pt x="1335" y="178"/>
                  </a:lnTo>
                  <a:lnTo>
                    <a:pt x="1335" y="183"/>
                  </a:lnTo>
                  <a:lnTo>
                    <a:pt x="1333" y="190"/>
                  </a:lnTo>
                  <a:lnTo>
                    <a:pt x="1332" y="196"/>
                  </a:lnTo>
                  <a:lnTo>
                    <a:pt x="1331" y="202"/>
                  </a:lnTo>
                  <a:lnTo>
                    <a:pt x="1329" y="208"/>
                  </a:lnTo>
                  <a:lnTo>
                    <a:pt x="1328" y="215"/>
                  </a:lnTo>
                  <a:lnTo>
                    <a:pt x="1325" y="222"/>
                  </a:lnTo>
                  <a:lnTo>
                    <a:pt x="1324" y="229"/>
                  </a:lnTo>
                  <a:lnTo>
                    <a:pt x="1322" y="237"/>
                  </a:lnTo>
                  <a:lnTo>
                    <a:pt x="1320" y="243"/>
                  </a:lnTo>
                  <a:lnTo>
                    <a:pt x="1317" y="251"/>
                  </a:lnTo>
                  <a:lnTo>
                    <a:pt x="1315" y="257"/>
                  </a:lnTo>
                  <a:lnTo>
                    <a:pt x="1313" y="265"/>
                  </a:lnTo>
                  <a:lnTo>
                    <a:pt x="1310" y="272"/>
                  </a:lnTo>
                  <a:lnTo>
                    <a:pt x="1307" y="279"/>
                  </a:lnTo>
                  <a:lnTo>
                    <a:pt x="1304" y="286"/>
                  </a:lnTo>
                  <a:lnTo>
                    <a:pt x="1301" y="294"/>
                  </a:lnTo>
                  <a:lnTo>
                    <a:pt x="1297" y="300"/>
                  </a:lnTo>
                  <a:lnTo>
                    <a:pt x="1294" y="307"/>
                  </a:lnTo>
                  <a:lnTo>
                    <a:pt x="1292" y="314"/>
                  </a:lnTo>
                  <a:lnTo>
                    <a:pt x="1287" y="321"/>
                  </a:lnTo>
                  <a:lnTo>
                    <a:pt x="1283" y="326"/>
                  </a:lnTo>
                  <a:lnTo>
                    <a:pt x="1280" y="333"/>
                  </a:lnTo>
                  <a:lnTo>
                    <a:pt x="1276" y="339"/>
                  </a:lnTo>
                  <a:lnTo>
                    <a:pt x="1272" y="344"/>
                  </a:lnTo>
                  <a:lnTo>
                    <a:pt x="1268" y="350"/>
                  </a:lnTo>
                  <a:lnTo>
                    <a:pt x="1264" y="355"/>
                  </a:lnTo>
                  <a:lnTo>
                    <a:pt x="1259" y="359"/>
                  </a:lnTo>
                  <a:lnTo>
                    <a:pt x="1254" y="362"/>
                  </a:lnTo>
                  <a:lnTo>
                    <a:pt x="1250" y="366"/>
                  </a:lnTo>
                  <a:lnTo>
                    <a:pt x="1245" y="370"/>
                  </a:lnTo>
                  <a:lnTo>
                    <a:pt x="1240" y="373"/>
                  </a:lnTo>
                  <a:lnTo>
                    <a:pt x="1232" y="378"/>
                  </a:lnTo>
                  <a:lnTo>
                    <a:pt x="1224" y="383"/>
                  </a:lnTo>
                  <a:lnTo>
                    <a:pt x="1215" y="387"/>
                  </a:lnTo>
                  <a:lnTo>
                    <a:pt x="1207" y="392"/>
                  </a:lnTo>
                  <a:lnTo>
                    <a:pt x="1197" y="398"/>
                  </a:lnTo>
                  <a:lnTo>
                    <a:pt x="1188" y="401"/>
                  </a:lnTo>
                  <a:lnTo>
                    <a:pt x="1178" y="407"/>
                  </a:lnTo>
                  <a:lnTo>
                    <a:pt x="1168" y="411"/>
                  </a:lnTo>
                  <a:lnTo>
                    <a:pt x="1159" y="414"/>
                  </a:lnTo>
                  <a:lnTo>
                    <a:pt x="1149" y="418"/>
                  </a:lnTo>
                  <a:lnTo>
                    <a:pt x="1138" y="422"/>
                  </a:lnTo>
                  <a:lnTo>
                    <a:pt x="1128" y="425"/>
                  </a:lnTo>
                  <a:lnTo>
                    <a:pt x="1118" y="427"/>
                  </a:lnTo>
                  <a:lnTo>
                    <a:pt x="1108" y="430"/>
                  </a:lnTo>
                  <a:lnTo>
                    <a:pt x="1097" y="433"/>
                  </a:lnTo>
                  <a:lnTo>
                    <a:pt x="1087" y="434"/>
                  </a:lnTo>
                  <a:lnTo>
                    <a:pt x="1076" y="435"/>
                  </a:lnTo>
                  <a:lnTo>
                    <a:pt x="1066" y="435"/>
                  </a:lnTo>
                  <a:lnTo>
                    <a:pt x="1055" y="435"/>
                  </a:lnTo>
                  <a:lnTo>
                    <a:pt x="1046" y="435"/>
                  </a:lnTo>
                  <a:lnTo>
                    <a:pt x="1036" y="434"/>
                  </a:lnTo>
                  <a:lnTo>
                    <a:pt x="1025" y="433"/>
                  </a:lnTo>
                  <a:lnTo>
                    <a:pt x="1016" y="430"/>
                  </a:lnTo>
                  <a:lnTo>
                    <a:pt x="1007" y="426"/>
                  </a:lnTo>
                  <a:lnTo>
                    <a:pt x="996" y="422"/>
                  </a:lnTo>
                  <a:lnTo>
                    <a:pt x="987" y="418"/>
                  </a:lnTo>
                  <a:lnTo>
                    <a:pt x="978" y="413"/>
                  </a:lnTo>
                  <a:lnTo>
                    <a:pt x="969" y="407"/>
                  </a:lnTo>
                  <a:lnTo>
                    <a:pt x="960" y="400"/>
                  </a:lnTo>
                  <a:lnTo>
                    <a:pt x="952" y="392"/>
                  </a:lnTo>
                  <a:lnTo>
                    <a:pt x="944" y="383"/>
                  </a:lnTo>
                  <a:lnTo>
                    <a:pt x="936" y="373"/>
                  </a:lnTo>
                  <a:lnTo>
                    <a:pt x="935" y="373"/>
                  </a:lnTo>
                  <a:lnTo>
                    <a:pt x="933" y="373"/>
                  </a:lnTo>
                  <a:lnTo>
                    <a:pt x="931" y="374"/>
                  </a:lnTo>
                  <a:lnTo>
                    <a:pt x="930" y="374"/>
                  </a:lnTo>
                  <a:lnTo>
                    <a:pt x="928" y="374"/>
                  </a:lnTo>
                  <a:lnTo>
                    <a:pt x="926" y="375"/>
                  </a:lnTo>
                  <a:lnTo>
                    <a:pt x="924" y="375"/>
                  </a:lnTo>
                  <a:lnTo>
                    <a:pt x="923" y="377"/>
                  </a:lnTo>
                  <a:lnTo>
                    <a:pt x="921" y="378"/>
                  </a:lnTo>
                  <a:lnTo>
                    <a:pt x="919" y="378"/>
                  </a:lnTo>
                  <a:lnTo>
                    <a:pt x="917" y="379"/>
                  </a:lnTo>
                  <a:lnTo>
                    <a:pt x="916" y="381"/>
                  </a:lnTo>
                  <a:lnTo>
                    <a:pt x="914" y="382"/>
                  </a:lnTo>
                  <a:lnTo>
                    <a:pt x="912" y="382"/>
                  </a:lnTo>
                  <a:lnTo>
                    <a:pt x="910" y="383"/>
                  </a:lnTo>
                  <a:lnTo>
                    <a:pt x="908" y="385"/>
                  </a:lnTo>
                  <a:lnTo>
                    <a:pt x="907" y="386"/>
                  </a:lnTo>
                  <a:lnTo>
                    <a:pt x="904" y="387"/>
                  </a:lnTo>
                  <a:lnTo>
                    <a:pt x="903" y="388"/>
                  </a:lnTo>
                  <a:lnTo>
                    <a:pt x="901" y="388"/>
                  </a:lnTo>
                  <a:lnTo>
                    <a:pt x="900" y="390"/>
                  </a:lnTo>
                  <a:lnTo>
                    <a:pt x="897" y="391"/>
                  </a:lnTo>
                  <a:lnTo>
                    <a:pt x="896" y="392"/>
                  </a:lnTo>
                  <a:lnTo>
                    <a:pt x="894" y="392"/>
                  </a:lnTo>
                  <a:lnTo>
                    <a:pt x="893" y="394"/>
                  </a:lnTo>
                  <a:lnTo>
                    <a:pt x="890" y="394"/>
                  </a:lnTo>
                  <a:lnTo>
                    <a:pt x="889" y="395"/>
                  </a:lnTo>
                  <a:lnTo>
                    <a:pt x="887" y="395"/>
                  </a:lnTo>
                  <a:lnTo>
                    <a:pt x="886" y="396"/>
                  </a:lnTo>
                  <a:lnTo>
                    <a:pt x="883" y="396"/>
                  </a:lnTo>
                  <a:lnTo>
                    <a:pt x="882" y="396"/>
                  </a:lnTo>
                  <a:lnTo>
                    <a:pt x="880" y="396"/>
                  </a:lnTo>
                  <a:lnTo>
                    <a:pt x="872" y="398"/>
                  </a:lnTo>
                  <a:lnTo>
                    <a:pt x="865" y="399"/>
                  </a:lnTo>
                  <a:lnTo>
                    <a:pt x="857" y="400"/>
                  </a:lnTo>
                  <a:lnTo>
                    <a:pt x="848" y="400"/>
                  </a:lnTo>
                  <a:lnTo>
                    <a:pt x="841" y="400"/>
                  </a:lnTo>
                  <a:lnTo>
                    <a:pt x="834" y="400"/>
                  </a:lnTo>
                  <a:lnTo>
                    <a:pt x="827" y="400"/>
                  </a:lnTo>
                  <a:lnTo>
                    <a:pt x="821" y="399"/>
                  </a:lnTo>
                  <a:lnTo>
                    <a:pt x="815" y="398"/>
                  </a:lnTo>
                  <a:lnTo>
                    <a:pt x="808" y="396"/>
                  </a:lnTo>
                  <a:lnTo>
                    <a:pt x="802" y="395"/>
                  </a:lnTo>
                  <a:lnTo>
                    <a:pt x="796" y="394"/>
                  </a:lnTo>
                  <a:lnTo>
                    <a:pt x="790" y="391"/>
                  </a:lnTo>
                  <a:lnTo>
                    <a:pt x="786" y="388"/>
                  </a:lnTo>
                  <a:lnTo>
                    <a:pt x="780" y="386"/>
                  </a:lnTo>
                  <a:lnTo>
                    <a:pt x="775" y="382"/>
                  </a:lnTo>
                  <a:lnTo>
                    <a:pt x="769" y="378"/>
                  </a:lnTo>
                  <a:lnTo>
                    <a:pt x="765" y="374"/>
                  </a:lnTo>
                  <a:lnTo>
                    <a:pt x="760" y="369"/>
                  </a:lnTo>
                  <a:lnTo>
                    <a:pt x="755" y="365"/>
                  </a:lnTo>
                  <a:lnTo>
                    <a:pt x="752" y="360"/>
                  </a:lnTo>
                  <a:lnTo>
                    <a:pt x="747" y="353"/>
                  </a:lnTo>
                  <a:lnTo>
                    <a:pt x="744" y="348"/>
                  </a:lnTo>
                  <a:lnTo>
                    <a:pt x="739" y="342"/>
                  </a:lnTo>
                  <a:lnTo>
                    <a:pt x="736" y="335"/>
                  </a:lnTo>
                  <a:lnTo>
                    <a:pt x="732" y="327"/>
                  </a:lnTo>
                  <a:lnTo>
                    <a:pt x="729" y="320"/>
                  </a:lnTo>
                  <a:lnTo>
                    <a:pt x="725" y="312"/>
                  </a:lnTo>
                  <a:lnTo>
                    <a:pt x="722" y="304"/>
                  </a:lnTo>
                  <a:lnTo>
                    <a:pt x="719" y="295"/>
                  </a:lnTo>
                  <a:lnTo>
                    <a:pt x="716" y="286"/>
                  </a:lnTo>
                  <a:lnTo>
                    <a:pt x="713" y="276"/>
                  </a:lnTo>
                  <a:lnTo>
                    <a:pt x="712" y="272"/>
                  </a:lnTo>
                  <a:lnTo>
                    <a:pt x="710" y="268"/>
                  </a:lnTo>
                  <a:lnTo>
                    <a:pt x="709" y="264"/>
                  </a:lnTo>
                  <a:lnTo>
                    <a:pt x="707" y="259"/>
                  </a:lnTo>
                  <a:lnTo>
                    <a:pt x="704" y="255"/>
                  </a:lnTo>
                  <a:lnTo>
                    <a:pt x="702" y="251"/>
                  </a:lnTo>
                  <a:lnTo>
                    <a:pt x="698" y="248"/>
                  </a:lnTo>
                  <a:lnTo>
                    <a:pt x="696" y="244"/>
                  </a:lnTo>
                  <a:lnTo>
                    <a:pt x="694" y="241"/>
                  </a:lnTo>
                  <a:lnTo>
                    <a:pt x="690" y="237"/>
                  </a:lnTo>
                  <a:lnTo>
                    <a:pt x="687" y="233"/>
                  </a:lnTo>
                  <a:lnTo>
                    <a:pt x="683" y="230"/>
                  </a:lnTo>
                  <a:lnTo>
                    <a:pt x="681" y="226"/>
                  </a:lnTo>
                  <a:lnTo>
                    <a:pt x="677" y="222"/>
                  </a:lnTo>
                  <a:lnTo>
                    <a:pt x="674" y="218"/>
                  </a:lnTo>
                  <a:lnTo>
                    <a:pt x="670" y="216"/>
                  </a:lnTo>
                  <a:lnTo>
                    <a:pt x="667" y="212"/>
                  </a:lnTo>
                  <a:lnTo>
                    <a:pt x="663" y="208"/>
                  </a:lnTo>
                  <a:lnTo>
                    <a:pt x="660" y="205"/>
                  </a:lnTo>
                  <a:lnTo>
                    <a:pt x="656" y="202"/>
                  </a:lnTo>
                  <a:lnTo>
                    <a:pt x="653" y="198"/>
                  </a:lnTo>
                  <a:lnTo>
                    <a:pt x="651" y="194"/>
                  </a:lnTo>
                  <a:lnTo>
                    <a:pt x="647" y="191"/>
                  </a:lnTo>
                  <a:lnTo>
                    <a:pt x="645" y="187"/>
                  </a:lnTo>
                  <a:lnTo>
                    <a:pt x="641" y="183"/>
                  </a:lnTo>
                  <a:lnTo>
                    <a:pt x="639" y="180"/>
                  </a:lnTo>
                  <a:lnTo>
                    <a:pt x="637" y="176"/>
                  </a:lnTo>
                  <a:lnTo>
                    <a:pt x="634" y="172"/>
                  </a:lnTo>
                  <a:lnTo>
                    <a:pt x="632" y="168"/>
                  </a:lnTo>
                  <a:lnTo>
                    <a:pt x="630" y="164"/>
                  </a:lnTo>
                  <a:lnTo>
                    <a:pt x="629" y="160"/>
                  </a:lnTo>
                  <a:lnTo>
                    <a:pt x="627" y="155"/>
                  </a:lnTo>
                  <a:lnTo>
                    <a:pt x="626" y="154"/>
                  </a:lnTo>
                  <a:lnTo>
                    <a:pt x="626" y="152"/>
                  </a:lnTo>
                  <a:lnTo>
                    <a:pt x="626" y="151"/>
                  </a:lnTo>
                  <a:lnTo>
                    <a:pt x="625" y="150"/>
                  </a:lnTo>
                  <a:lnTo>
                    <a:pt x="625" y="147"/>
                  </a:lnTo>
                  <a:lnTo>
                    <a:pt x="624" y="146"/>
                  </a:lnTo>
                  <a:lnTo>
                    <a:pt x="623" y="144"/>
                  </a:lnTo>
                  <a:lnTo>
                    <a:pt x="623" y="142"/>
                  </a:lnTo>
                  <a:lnTo>
                    <a:pt x="622" y="141"/>
                  </a:lnTo>
                  <a:lnTo>
                    <a:pt x="620" y="138"/>
                  </a:lnTo>
                  <a:lnTo>
                    <a:pt x="620" y="137"/>
                  </a:lnTo>
                  <a:lnTo>
                    <a:pt x="619" y="134"/>
                  </a:lnTo>
                  <a:lnTo>
                    <a:pt x="618" y="133"/>
                  </a:lnTo>
                  <a:lnTo>
                    <a:pt x="617" y="130"/>
                  </a:lnTo>
                  <a:lnTo>
                    <a:pt x="617" y="129"/>
                  </a:lnTo>
                  <a:lnTo>
                    <a:pt x="616" y="126"/>
                  </a:lnTo>
                  <a:lnTo>
                    <a:pt x="615" y="125"/>
                  </a:lnTo>
                  <a:lnTo>
                    <a:pt x="613" y="122"/>
                  </a:lnTo>
                  <a:lnTo>
                    <a:pt x="612" y="121"/>
                  </a:lnTo>
                  <a:lnTo>
                    <a:pt x="612" y="119"/>
                  </a:lnTo>
                  <a:lnTo>
                    <a:pt x="611" y="117"/>
                  </a:lnTo>
                  <a:lnTo>
                    <a:pt x="610" y="115"/>
                  </a:lnTo>
                  <a:lnTo>
                    <a:pt x="609" y="113"/>
                  </a:lnTo>
                  <a:lnTo>
                    <a:pt x="608" y="111"/>
                  </a:lnTo>
                  <a:lnTo>
                    <a:pt x="608" y="109"/>
                  </a:lnTo>
                  <a:lnTo>
                    <a:pt x="606" y="107"/>
                  </a:lnTo>
                  <a:lnTo>
                    <a:pt x="605" y="106"/>
                  </a:lnTo>
                  <a:lnTo>
                    <a:pt x="604" y="104"/>
                  </a:lnTo>
                  <a:lnTo>
                    <a:pt x="604" y="103"/>
                  </a:lnTo>
                  <a:lnTo>
                    <a:pt x="603" y="100"/>
                  </a:lnTo>
                  <a:lnTo>
                    <a:pt x="602" y="99"/>
                  </a:lnTo>
                  <a:lnTo>
                    <a:pt x="602" y="98"/>
                  </a:lnTo>
                  <a:close/>
                </a:path>
              </a:pathLst>
            </a:custGeom>
            <a:solidFill>
              <a:srgbClr val="654C3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38" name="Google Shape;138;p32"/>
            <p:cNvSpPr/>
            <p:nvPr/>
          </p:nvSpPr>
          <p:spPr>
            <a:xfrm>
              <a:off x="4074" y="2803"/>
              <a:ext cx="1279" cy="1025"/>
            </a:xfrm>
            <a:custGeom>
              <a:rect b="b" l="l" r="r" t="t"/>
              <a:pathLst>
                <a:path extrusionOk="0" h="2050" w="2558">
                  <a:moveTo>
                    <a:pt x="602" y="98"/>
                  </a:moveTo>
                  <a:lnTo>
                    <a:pt x="600" y="98"/>
                  </a:lnTo>
                  <a:lnTo>
                    <a:pt x="597" y="98"/>
                  </a:lnTo>
                  <a:lnTo>
                    <a:pt x="596" y="99"/>
                  </a:lnTo>
                  <a:lnTo>
                    <a:pt x="594" y="99"/>
                  </a:lnTo>
                  <a:lnTo>
                    <a:pt x="591" y="99"/>
                  </a:lnTo>
                  <a:lnTo>
                    <a:pt x="590" y="100"/>
                  </a:lnTo>
                  <a:lnTo>
                    <a:pt x="588" y="100"/>
                  </a:lnTo>
                  <a:lnTo>
                    <a:pt x="587" y="100"/>
                  </a:lnTo>
                  <a:lnTo>
                    <a:pt x="584" y="102"/>
                  </a:lnTo>
                  <a:lnTo>
                    <a:pt x="582" y="103"/>
                  </a:lnTo>
                  <a:lnTo>
                    <a:pt x="581" y="103"/>
                  </a:lnTo>
                  <a:lnTo>
                    <a:pt x="579" y="104"/>
                  </a:lnTo>
                  <a:lnTo>
                    <a:pt x="577" y="104"/>
                  </a:lnTo>
                  <a:lnTo>
                    <a:pt x="575" y="106"/>
                  </a:lnTo>
                  <a:lnTo>
                    <a:pt x="574" y="107"/>
                  </a:lnTo>
                  <a:lnTo>
                    <a:pt x="572" y="107"/>
                  </a:lnTo>
                  <a:lnTo>
                    <a:pt x="570" y="108"/>
                  </a:lnTo>
                  <a:lnTo>
                    <a:pt x="569" y="109"/>
                  </a:lnTo>
                  <a:lnTo>
                    <a:pt x="567" y="111"/>
                  </a:lnTo>
                  <a:lnTo>
                    <a:pt x="566" y="111"/>
                  </a:lnTo>
                  <a:lnTo>
                    <a:pt x="563" y="112"/>
                  </a:lnTo>
                  <a:lnTo>
                    <a:pt x="562" y="113"/>
                  </a:lnTo>
                  <a:lnTo>
                    <a:pt x="560" y="115"/>
                  </a:lnTo>
                  <a:lnTo>
                    <a:pt x="559" y="115"/>
                  </a:lnTo>
                  <a:lnTo>
                    <a:pt x="558" y="116"/>
                  </a:lnTo>
                  <a:lnTo>
                    <a:pt x="555" y="117"/>
                  </a:lnTo>
                  <a:lnTo>
                    <a:pt x="554" y="117"/>
                  </a:lnTo>
                  <a:lnTo>
                    <a:pt x="552" y="119"/>
                  </a:lnTo>
                  <a:lnTo>
                    <a:pt x="551" y="119"/>
                  </a:lnTo>
                  <a:lnTo>
                    <a:pt x="549" y="120"/>
                  </a:lnTo>
                  <a:lnTo>
                    <a:pt x="547" y="120"/>
                  </a:lnTo>
                  <a:lnTo>
                    <a:pt x="546" y="121"/>
                  </a:lnTo>
                  <a:lnTo>
                    <a:pt x="511" y="121"/>
                  </a:lnTo>
                  <a:lnTo>
                    <a:pt x="510" y="121"/>
                  </a:lnTo>
                  <a:lnTo>
                    <a:pt x="509" y="121"/>
                  </a:lnTo>
                  <a:lnTo>
                    <a:pt x="506" y="121"/>
                  </a:lnTo>
                  <a:lnTo>
                    <a:pt x="505" y="122"/>
                  </a:lnTo>
                  <a:lnTo>
                    <a:pt x="504" y="122"/>
                  </a:lnTo>
                  <a:lnTo>
                    <a:pt x="502" y="124"/>
                  </a:lnTo>
                  <a:lnTo>
                    <a:pt x="501" y="125"/>
                  </a:lnTo>
                  <a:lnTo>
                    <a:pt x="499" y="125"/>
                  </a:lnTo>
                  <a:lnTo>
                    <a:pt x="498" y="126"/>
                  </a:lnTo>
                  <a:lnTo>
                    <a:pt x="496" y="128"/>
                  </a:lnTo>
                  <a:lnTo>
                    <a:pt x="495" y="129"/>
                  </a:lnTo>
                  <a:lnTo>
                    <a:pt x="494" y="130"/>
                  </a:lnTo>
                  <a:lnTo>
                    <a:pt x="492" y="131"/>
                  </a:lnTo>
                  <a:lnTo>
                    <a:pt x="491" y="133"/>
                  </a:lnTo>
                  <a:lnTo>
                    <a:pt x="489" y="134"/>
                  </a:lnTo>
                  <a:lnTo>
                    <a:pt x="488" y="135"/>
                  </a:lnTo>
                  <a:lnTo>
                    <a:pt x="487" y="138"/>
                  </a:lnTo>
                  <a:lnTo>
                    <a:pt x="486" y="139"/>
                  </a:lnTo>
                  <a:lnTo>
                    <a:pt x="483" y="141"/>
                  </a:lnTo>
                  <a:lnTo>
                    <a:pt x="482" y="142"/>
                  </a:lnTo>
                  <a:lnTo>
                    <a:pt x="481" y="143"/>
                  </a:lnTo>
                  <a:lnTo>
                    <a:pt x="480" y="144"/>
                  </a:lnTo>
                  <a:lnTo>
                    <a:pt x="479" y="146"/>
                  </a:lnTo>
                  <a:lnTo>
                    <a:pt x="476" y="147"/>
                  </a:lnTo>
                  <a:lnTo>
                    <a:pt x="475" y="148"/>
                  </a:lnTo>
                  <a:lnTo>
                    <a:pt x="474" y="150"/>
                  </a:lnTo>
                  <a:lnTo>
                    <a:pt x="473" y="151"/>
                  </a:lnTo>
                  <a:lnTo>
                    <a:pt x="470" y="152"/>
                  </a:lnTo>
                  <a:lnTo>
                    <a:pt x="469" y="154"/>
                  </a:lnTo>
                  <a:lnTo>
                    <a:pt x="468" y="154"/>
                  </a:lnTo>
                  <a:lnTo>
                    <a:pt x="466" y="155"/>
                  </a:lnTo>
                  <a:lnTo>
                    <a:pt x="465" y="155"/>
                  </a:lnTo>
                  <a:lnTo>
                    <a:pt x="404" y="190"/>
                  </a:lnTo>
                  <a:lnTo>
                    <a:pt x="404" y="194"/>
                  </a:lnTo>
                  <a:lnTo>
                    <a:pt x="404" y="196"/>
                  </a:lnTo>
                  <a:lnTo>
                    <a:pt x="404" y="200"/>
                  </a:lnTo>
                  <a:lnTo>
                    <a:pt x="404" y="203"/>
                  </a:lnTo>
                  <a:lnTo>
                    <a:pt x="403" y="207"/>
                  </a:lnTo>
                  <a:lnTo>
                    <a:pt x="403" y="209"/>
                  </a:lnTo>
                  <a:lnTo>
                    <a:pt x="402" y="212"/>
                  </a:lnTo>
                  <a:lnTo>
                    <a:pt x="401" y="215"/>
                  </a:lnTo>
                  <a:lnTo>
                    <a:pt x="401" y="217"/>
                  </a:lnTo>
                  <a:lnTo>
                    <a:pt x="399" y="220"/>
                  </a:lnTo>
                  <a:lnTo>
                    <a:pt x="398" y="221"/>
                  </a:lnTo>
                  <a:lnTo>
                    <a:pt x="397" y="224"/>
                  </a:lnTo>
                  <a:lnTo>
                    <a:pt x="396" y="226"/>
                  </a:lnTo>
                  <a:lnTo>
                    <a:pt x="395" y="228"/>
                  </a:lnTo>
                  <a:lnTo>
                    <a:pt x="395" y="230"/>
                  </a:lnTo>
                  <a:lnTo>
                    <a:pt x="394" y="231"/>
                  </a:lnTo>
                  <a:lnTo>
                    <a:pt x="392" y="234"/>
                  </a:lnTo>
                  <a:lnTo>
                    <a:pt x="391" y="237"/>
                  </a:lnTo>
                  <a:lnTo>
                    <a:pt x="390" y="238"/>
                  </a:lnTo>
                  <a:lnTo>
                    <a:pt x="389" y="241"/>
                  </a:lnTo>
                  <a:lnTo>
                    <a:pt x="388" y="242"/>
                  </a:lnTo>
                  <a:lnTo>
                    <a:pt x="387" y="244"/>
                  </a:lnTo>
                  <a:lnTo>
                    <a:pt x="385" y="247"/>
                  </a:lnTo>
                  <a:lnTo>
                    <a:pt x="384" y="248"/>
                  </a:lnTo>
                  <a:lnTo>
                    <a:pt x="383" y="251"/>
                  </a:lnTo>
                  <a:lnTo>
                    <a:pt x="382" y="253"/>
                  </a:lnTo>
                  <a:lnTo>
                    <a:pt x="382" y="256"/>
                  </a:lnTo>
                  <a:lnTo>
                    <a:pt x="381" y="259"/>
                  </a:lnTo>
                  <a:lnTo>
                    <a:pt x="380" y="261"/>
                  </a:lnTo>
                  <a:lnTo>
                    <a:pt x="380" y="264"/>
                  </a:lnTo>
                  <a:lnTo>
                    <a:pt x="378" y="266"/>
                  </a:lnTo>
                  <a:lnTo>
                    <a:pt x="378" y="270"/>
                  </a:lnTo>
                  <a:lnTo>
                    <a:pt x="378" y="272"/>
                  </a:lnTo>
                  <a:lnTo>
                    <a:pt x="377" y="273"/>
                  </a:lnTo>
                  <a:lnTo>
                    <a:pt x="377" y="276"/>
                  </a:lnTo>
                  <a:lnTo>
                    <a:pt x="377" y="278"/>
                  </a:lnTo>
                  <a:lnTo>
                    <a:pt x="377" y="281"/>
                  </a:lnTo>
                  <a:lnTo>
                    <a:pt x="376" y="283"/>
                  </a:lnTo>
                  <a:lnTo>
                    <a:pt x="376" y="286"/>
                  </a:lnTo>
                  <a:lnTo>
                    <a:pt x="376" y="289"/>
                  </a:lnTo>
                  <a:lnTo>
                    <a:pt x="376" y="291"/>
                  </a:lnTo>
                  <a:lnTo>
                    <a:pt x="375" y="294"/>
                  </a:lnTo>
                  <a:lnTo>
                    <a:pt x="375" y="298"/>
                  </a:lnTo>
                  <a:lnTo>
                    <a:pt x="375" y="300"/>
                  </a:lnTo>
                  <a:lnTo>
                    <a:pt x="375" y="303"/>
                  </a:lnTo>
                  <a:lnTo>
                    <a:pt x="375" y="307"/>
                  </a:lnTo>
                  <a:lnTo>
                    <a:pt x="375" y="309"/>
                  </a:lnTo>
                  <a:lnTo>
                    <a:pt x="375" y="313"/>
                  </a:lnTo>
                  <a:lnTo>
                    <a:pt x="375" y="316"/>
                  </a:lnTo>
                  <a:lnTo>
                    <a:pt x="375" y="320"/>
                  </a:lnTo>
                  <a:lnTo>
                    <a:pt x="374" y="322"/>
                  </a:lnTo>
                  <a:lnTo>
                    <a:pt x="374" y="326"/>
                  </a:lnTo>
                  <a:lnTo>
                    <a:pt x="374" y="329"/>
                  </a:lnTo>
                  <a:lnTo>
                    <a:pt x="374" y="331"/>
                  </a:lnTo>
                  <a:lnTo>
                    <a:pt x="374" y="335"/>
                  </a:lnTo>
                  <a:lnTo>
                    <a:pt x="374" y="338"/>
                  </a:lnTo>
                  <a:lnTo>
                    <a:pt x="374" y="340"/>
                  </a:lnTo>
                  <a:lnTo>
                    <a:pt x="374" y="343"/>
                  </a:lnTo>
                  <a:lnTo>
                    <a:pt x="374" y="346"/>
                  </a:lnTo>
                  <a:lnTo>
                    <a:pt x="374" y="348"/>
                  </a:lnTo>
                  <a:lnTo>
                    <a:pt x="374" y="351"/>
                  </a:lnTo>
                  <a:lnTo>
                    <a:pt x="374" y="352"/>
                  </a:lnTo>
                  <a:lnTo>
                    <a:pt x="374" y="355"/>
                  </a:lnTo>
                  <a:lnTo>
                    <a:pt x="374" y="356"/>
                  </a:lnTo>
                  <a:lnTo>
                    <a:pt x="375" y="357"/>
                  </a:lnTo>
                  <a:lnTo>
                    <a:pt x="376" y="359"/>
                  </a:lnTo>
                  <a:lnTo>
                    <a:pt x="376" y="360"/>
                  </a:lnTo>
                  <a:lnTo>
                    <a:pt x="377" y="360"/>
                  </a:lnTo>
                  <a:lnTo>
                    <a:pt x="377" y="361"/>
                  </a:lnTo>
                  <a:lnTo>
                    <a:pt x="378" y="362"/>
                  </a:lnTo>
                  <a:lnTo>
                    <a:pt x="378" y="364"/>
                  </a:lnTo>
                  <a:lnTo>
                    <a:pt x="380" y="365"/>
                  </a:lnTo>
                  <a:lnTo>
                    <a:pt x="380" y="366"/>
                  </a:lnTo>
                  <a:lnTo>
                    <a:pt x="381" y="368"/>
                  </a:lnTo>
                  <a:lnTo>
                    <a:pt x="381" y="369"/>
                  </a:lnTo>
                  <a:lnTo>
                    <a:pt x="382" y="370"/>
                  </a:lnTo>
                  <a:lnTo>
                    <a:pt x="382" y="372"/>
                  </a:lnTo>
                  <a:lnTo>
                    <a:pt x="382" y="373"/>
                  </a:lnTo>
                  <a:lnTo>
                    <a:pt x="383" y="373"/>
                  </a:lnTo>
                  <a:lnTo>
                    <a:pt x="383" y="374"/>
                  </a:lnTo>
                  <a:lnTo>
                    <a:pt x="383" y="375"/>
                  </a:lnTo>
                  <a:lnTo>
                    <a:pt x="384" y="377"/>
                  </a:lnTo>
                  <a:lnTo>
                    <a:pt x="384" y="378"/>
                  </a:lnTo>
                  <a:lnTo>
                    <a:pt x="385" y="378"/>
                  </a:lnTo>
                  <a:lnTo>
                    <a:pt x="385" y="379"/>
                  </a:lnTo>
                  <a:lnTo>
                    <a:pt x="385" y="381"/>
                  </a:lnTo>
                  <a:lnTo>
                    <a:pt x="387" y="382"/>
                  </a:lnTo>
                  <a:lnTo>
                    <a:pt x="387" y="383"/>
                  </a:lnTo>
                  <a:lnTo>
                    <a:pt x="388" y="385"/>
                  </a:lnTo>
                  <a:lnTo>
                    <a:pt x="389" y="386"/>
                  </a:lnTo>
                  <a:lnTo>
                    <a:pt x="389" y="387"/>
                  </a:lnTo>
                  <a:lnTo>
                    <a:pt x="390" y="388"/>
                  </a:lnTo>
                  <a:lnTo>
                    <a:pt x="391" y="390"/>
                  </a:lnTo>
                  <a:lnTo>
                    <a:pt x="391" y="392"/>
                  </a:lnTo>
                  <a:lnTo>
                    <a:pt x="391" y="395"/>
                  </a:lnTo>
                  <a:lnTo>
                    <a:pt x="391" y="396"/>
                  </a:lnTo>
                  <a:lnTo>
                    <a:pt x="392" y="399"/>
                  </a:lnTo>
                  <a:lnTo>
                    <a:pt x="392" y="400"/>
                  </a:lnTo>
                  <a:lnTo>
                    <a:pt x="392" y="403"/>
                  </a:lnTo>
                  <a:lnTo>
                    <a:pt x="394" y="404"/>
                  </a:lnTo>
                  <a:lnTo>
                    <a:pt x="394" y="407"/>
                  </a:lnTo>
                  <a:lnTo>
                    <a:pt x="394" y="408"/>
                  </a:lnTo>
                  <a:lnTo>
                    <a:pt x="395" y="411"/>
                  </a:lnTo>
                  <a:lnTo>
                    <a:pt x="395" y="412"/>
                  </a:lnTo>
                  <a:lnTo>
                    <a:pt x="396" y="414"/>
                  </a:lnTo>
                  <a:lnTo>
                    <a:pt x="396" y="416"/>
                  </a:lnTo>
                  <a:lnTo>
                    <a:pt x="397" y="418"/>
                  </a:lnTo>
                  <a:lnTo>
                    <a:pt x="397" y="420"/>
                  </a:lnTo>
                  <a:lnTo>
                    <a:pt x="398" y="421"/>
                  </a:lnTo>
                  <a:lnTo>
                    <a:pt x="398" y="423"/>
                  </a:lnTo>
                  <a:lnTo>
                    <a:pt x="399" y="425"/>
                  </a:lnTo>
                  <a:lnTo>
                    <a:pt x="399" y="426"/>
                  </a:lnTo>
                  <a:lnTo>
                    <a:pt x="401" y="429"/>
                  </a:lnTo>
                  <a:lnTo>
                    <a:pt x="401" y="430"/>
                  </a:lnTo>
                  <a:lnTo>
                    <a:pt x="402" y="431"/>
                  </a:lnTo>
                  <a:lnTo>
                    <a:pt x="402" y="433"/>
                  </a:lnTo>
                  <a:lnTo>
                    <a:pt x="403" y="435"/>
                  </a:lnTo>
                  <a:lnTo>
                    <a:pt x="403" y="436"/>
                  </a:lnTo>
                  <a:lnTo>
                    <a:pt x="403" y="438"/>
                  </a:lnTo>
                  <a:lnTo>
                    <a:pt x="404" y="440"/>
                  </a:lnTo>
                  <a:lnTo>
                    <a:pt x="404" y="442"/>
                  </a:lnTo>
                  <a:lnTo>
                    <a:pt x="404" y="443"/>
                  </a:lnTo>
                  <a:lnTo>
                    <a:pt x="404" y="444"/>
                  </a:lnTo>
                  <a:lnTo>
                    <a:pt x="404" y="447"/>
                  </a:lnTo>
                  <a:lnTo>
                    <a:pt x="404" y="448"/>
                  </a:lnTo>
                  <a:lnTo>
                    <a:pt x="406" y="462"/>
                  </a:lnTo>
                  <a:lnTo>
                    <a:pt x="409" y="477"/>
                  </a:lnTo>
                  <a:lnTo>
                    <a:pt x="411" y="490"/>
                  </a:lnTo>
                  <a:lnTo>
                    <a:pt x="413" y="504"/>
                  </a:lnTo>
                  <a:lnTo>
                    <a:pt x="415" y="518"/>
                  </a:lnTo>
                  <a:lnTo>
                    <a:pt x="417" y="534"/>
                  </a:lnTo>
                  <a:lnTo>
                    <a:pt x="418" y="548"/>
                  </a:lnTo>
                  <a:lnTo>
                    <a:pt x="420" y="562"/>
                  </a:lnTo>
                  <a:lnTo>
                    <a:pt x="422" y="577"/>
                  </a:lnTo>
                  <a:lnTo>
                    <a:pt x="423" y="591"/>
                  </a:lnTo>
                  <a:lnTo>
                    <a:pt x="425" y="605"/>
                  </a:lnTo>
                  <a:lnTo>
                    <a:pt x="426" y="619"/>
                  </a:lnTo>
                  <a:lnTo>
                    <a:pt x="427" y="635"/>
                  </a:lnTo>
                  <a:lnTo>
                    <a:pt x="430" y="649"/>
                  </a:lnTo>
                  <a:lnTo>
                    <a:pt x="431" y="664"/>
                  </a:lnTo>
                  <a:lnTo>
                    <a:pt x="433" y="678"/>
                  </a:lnTo>
                  <a:lnTo>
                    <a:pt x="434" y="692"/>
                  </a:lnTo>
                  <a:lnTo>
                    <a:pt x="437" y="706"/>
                  </a:lnTo>
                  <a:lnTo>
                    <a:pt x="438" y="721"/>
                  </a:lnTo>
                  <a:lnTo>
                    <a:pt x="440" y="735"/>
                  </a:lnTo>
                  <a:lnTo>
                    <a:pt x="442" y="749"/>
                  </a:lnTo>
                  <a:lnTo>
                    <a:pt x="445" y="763"/>
                  </a:lnTo>
                  <a:lnTo>
                    <a:pt x="447" y="776"/>
                  </a:lnTo>
                  <a:lnTo>
                    <a:pt x="449" y="791"/>
                  </a:lnTo>
                  <a:lnTo>
                    <a:pt x="452" y="804"/>
                  </a:lnTo>
                  <a:lnTo>
                    <a:pt x="455" y="818"/>
                  </a:lnTo>
                  <a:lnTo>
                    <a:pt x="458" y="831"/>
                  </a:lnTo>
                  <a:lnTo>
                    <a:pt x="461" y="844"/>
                  </a:lnTo>
                  <a:lnTo>
                    <a:pt x="465" y="857"/>
                  </a:lnTo>
                  <a:lnTo>
                    <a:pt x="469" y="870"/>
                  </a:lnTo>
                  <a:lnTo>
                    <a:pt x="473" y="883"/>
                  </a:lnTo>
                  <a:lnTo>
                    <a:pt x="477" y="895"/>
                  </a:lnTo>
                  <a:lnTo>
                    <a:pt x="480" y="908"/>
                  </a:lnTo>
                  <a:lnTo>
                    <a:pt x="483" y="919"/>
                  </a:lnTo>
                  <a:lnTo>
                    <a:pt x="487" y="932"/>
                  </a:lnTo>
                  <a:lnTo>
                    <a:pt x="490" y="945"/>
                  </a:lnTo>
                  <a:lnTo>
                    <a:pt x="494" y="959"/>
                  </a:lnTo>
                  <a:lnTo>
                    <a:pt x="498" y="972"/>
                  </a:lnTo>
                  <a:lnTo>
                    <a:pt x="502" y="987"/>
                  </a:lnTo>
                  <a:lnTo>
                    <a:pt x="506" y="1001"/>
                  </a:lnTo>
                  <a:lnTo>
                    <a:pt x="511" y="1017"/>
                  </a:lnTo>
                  <a:lnTo>
                    <a:pt x="516" y="1031"/>
                  </a:lnTo>
                  <a:lnTo>
                    <a:pt x="522" y="1045"/>
                  </a:lnTo>
                  <a:lnTo>
                    <a:pt x="526" y="1061"/>
                  </a:lnTo>
                  <a:lnTo>
                    <a:pt x="532" y="1075"/>
                  </a:lnTo>
                  <a:lnTo>
                    <a:pt x="537" y="1091"/>
                  </a:lnTo>
                  <a:lnTo>
                    <a:pt x="543" y="1106"/>
                  </a:lnTo>
                  <a:lnTo>
                    <a:pt x="547" y="1120"/>
                  </a:lnTo>
                  <a:lnTo>
                    <a:pt x="553" y="1135"/>
                  </a:lnTo>
                  <a:lnTo>
                    <a:pt x="559" y="1150"/>
                  </a:lnTo>
                  <a:lnTo>
                    <a:pt x="565" y="1164"/>
                  </a:lnTo>
                  <a:lnTo>
                    <a:pt x="569" y="1177"/>
                  </a:lnTo>
                  <a:lnTo>
                    <a:pt x="575" y="1192"/>
                  </a:lnTo>
                  <a:lnTo>
                    <a:pt x="581" y="1206"/>
                  </a:lnTo>
                  <a:lnTo>
                    <a:pt x="587" y="1219"/>
                  </a:lnTo>
                  <a:lnTo>
                    <a:pt x="591" y="1231"/>
                  </a:lnTo>
                  <a:lnTo>
                    <a:pt x="597" y="1244"/>
                  </a:lnTo>
                  <a:lnTo>
                    <a:pt x="602" y="1255"/>
                  </a:lnTo>
                  <a:lnTo>
                    <a:pt x="606" y="1267"/>
                  </a:lnTo>
                  <a:lnTo>
                    <a:pt x="611" y="1277"/>
                  </a:lnTo>
                  <a:lnTo>
                    <a:pt x="616" y="1288"/>
                  </a:lnTo>
                  <a:lnTo>
                    <a:pt x="620" y="1297"/>
                  </a:lnTo>
                  <a:lnTo>
                    <a:pt x="625" y="1306"/>
                  </a:lnTo>
                  <a:lnTo>
                    <a:pt x="629" y="1314"/>
                  </a:lnTo>
                  <a:lnTo>
                    <a:pt x="625" y="1319"/>
                  </a:lnTo>
                  <a:lnTo>
                    <a:pt x="622" y="1323"/>
                  </a:lnTo>
                  <a:lnTo>
                    <a:pt x="618" y="1328"/>
                  </a:lnTo>
                  <a:lnTo>
                    <a:pt x="615" y="1332"/>
                  </a:lnTo>
                  <a:lnTo>
                    <a:pt x="612" y="1336"/>
                  </a:lnTo>
                  <a:lnTo>
                    <a:pt x="610" y="1340"/>
                  </a:lnTo>
                  <a:lnTo>
                    <a:pt x="606" y="1344"/>
                  </a:lnTo>
                  <a:lnTo>
                    <a:pt x="605" y="1347"/>
                  </a:lnTo>
                  <a:lnTo>
                    <a:pt x="603" y="1350"/>
                  </a:lnTo>
                  <a:lnTo>
                    <a:pt x="601" y="1354"/>
                  </a:lnTo>
                  <a:lnTo>
                    <a:pt x="598" y="1357"/>
                  </a:lnTo>
                  <a:lnTo>
                    <a:pt x="597" y="1360"/>
                  </a:lnTo>
                  <a:lnTo>
                    <a:pt x="595" y="1363"/>
                  </a:lnTo>
                  <a:lnTo>
                    <a:pt x="594" y="1366"/>
                  </a:lnTo>
                  <a:lnTo>
                    <a:pt x="593" y="1368"/>
                  </a:lnTo>
                  <a:lnTo>
                    <a:pt x="591" y="1371"/>
                  </a:lnTo>
                  <a:lnTo>
                    <a:pt x="590" y="1373"/>
                  </a:lnTo>
                  <a:lnTo>
                    <a:pt x="588" y="1376"/>
                  </a:lnTo>
                  <a:lnTo>
                    <a:pt x="587" y="1379"/>
                  </a:lnTo>
                  <a:lnTo>
                    <a:pt x="586" y="1381"/>
                  </a:lnTo>
                  <a:lnTo>
                    <a:pt x="584" y="1384"/>
                  </a:lnTo>
                  <a:lnTo>
                    <a:pt x="583" y="1386"/>
                  </a:lnTo>
                  <a:lnTo>
                    <a:pt x="582" y="1389"/>
                  </a:lnTo>
                  <a:lnTo>
                    <a:pt x="581" y="1392"/>
                  </a:lnTo>
                  <a:lnTo>
                    <a:pt x="580" y="1394"/>
                  </a:lnTo>
                  <a:lnTo>
                    <a:pt x="579" y="1397"/>
                  </a:lnTo>
                  <a:lnTo>
                    <a:pt x="577" y="1399"/>
                  </a:lnTo>
                  <a:lnTo>
                    <a:pt x="576" y="1402"/>
                  </a:lnTo>
                  <a:lnTo>
                    <a:pt x="574" y="1405"/>
                  </a:lnTo>
                  <a:lnTo>
                    <a:pt x="573" y="1407"/>
                  </a:lnTo>
                  <a:lnTo>
                    <a:pt x="572" y="1410"/>
                  </a:lnTo>
                  <a:lnTo>
                    <a:pt x="569" y="1414"/>
                  </a:lnTo>
                  <a:lnTo>
                    <a:pt x="558" y="1414"/>
                  </a:lnTo>
                  <a:lnTo>
                    <a:pt x="546" y="1412"/>
                  </a:lnTo>
                  <a:lnTo>
                    <a:pt x="534" y="1412"/>
                  </a:lnTo>
                  <a:lnTo>
                    <a:pt x="522" y="1411"/>
                  </a:lnTo>
                  <a:lnTo>
                    <a:pt x="510" y="1410"/>
                  </a:lnTo>
                  <a:lnTo>
                    <a:pt x="497" y="1408"/>
                  </a:lnTo>
                  <a:lnTo>
                    <a:pt x="486" y="1406"/>
                  </a:lnTo>
                  <a:lnTo>
                    <a:pt x="473" y="1405"/>
                  </a:lnTo>
                  <a:lnTo>
                    <a:pt x="460" y="1402"/>
                  </a:lnTo>
                  <a:lnTo>
                    <a:pt x="446" y="1399"/>
                  </a:lnTo>
                  <a:lnTo>
                    <a:pt x="433" y="1397"/>
                  </a:lnTo>
                  <a:lnTo>
                    <a:pt x="419" y="1393"/>
                  </a:lnTo>
                  <a:lnTo>
                    <a:pt x="404" y="1390"/>
                  </a:lnTo>
                  <a:lnTo>
                    <a:pt x="390" y="1386"/>
                  </a:lnTo>
                  <a:lnTo>
                    <a:pt x="374" y="1382"/>
                  </a:lnTo>
                  <a:lnTo>
                    <a:pt x="359" y="1379"/>
                  </a:lnTo>
                  <a:lnTo>
                    <a:pt x="342" y="1375"/>
                  </a:lnTo>
                  <a:lnTo>
                    <a:pt x="325" y="1371"/>
                  </a:lnTo>
                  <a:lnTo>
                    <a:pt x="308" y="1367"/>
                  </a:lnTo>
                  <a:lnTo>
                    <a:pt x="289" y="1363"/>
                  </a:lnTo>
                  <a:lnTo>
                    <a:pt x="269" y="1358"/>
                  </a:lnTo>
                  <a:lnTo>
                    <a:pt x="249" y="1354"/>
                  </a:lnTo>
                  <a:lnTo>
                    <a:pt x="230" y="1349"/>
                  </a:lnTo>
                  <a:lnTo>
                    <a:pt x="207" y="1345"/>
                  </a:lnTo>
                  <a:lnTo>
                    <a:pt x="185" y="1340"/>
                  </a:lnTo>
                  <a:lnTo>
                    <a:pt x="162" y="1334"/>
                  </a:lnTo>
                  <a:lnTo>
                    <a:pt x="138" y="1331"/>
                  </a:lnTo>
                  <a:lnTo>
                    <a:pt x="112" y="1325"/>
                  </a:lnTo>
                  <a:lnTo>
                    <a:pt x="85" y="1321"/>
                  </a:lnTo>
                  <a:lnTo>
                    <a:pt x="59" y="1316"/>
                  </a:lnTo>
                  <a:lnTo>
                    <a:pt x="30" y="1312"/>
                  </a:lnTo>
                  <a:lnTo>
                    <a:pt x="0" y="1307"/>
                  </a:lnTo>
                  <a:lnTo>
                    <a:pt x="2" y="2048"/>
                  </a:lnTo>
                  <a:lnTo>
                    <a:pt x="2508" y="2050"/>
                  </a:lnTo>
                  <a:lnTo>
                    <a:pt x="2508" y="1887"/>
                  </a:lnTo>
                  <a:lnTo>
                    <a:pt x="2505" y="1887"/>
                  </a:lnTo>
                  <a:lnTo>
                    <a:pt x="2503" y="1886"/>
                  </a:lnTo>
                  <a:lnTo>
                    <a:pt x="2499" y="1886"/>
                  </a:lnTo>
                  <a:lnTo>
                    <a:pt x="2497" y="1885"/>
                  </a:lnTo>
                  <a:lnTo>
                    <a:pt x="2493" y="1883"/>
                  </a:lnTo>
                  <a:lnTo>
                    <a:pt x="2491" y="1883"/>
                  </a:lnTo>
                  <a:lnTo>
                    <a:pt x="2487" y="1882"/>
                  </a:lnTo>
                  <a:lnTo>
                    <a:pt x="2484" y="1881"/>
                  </a:lnTo>
                  <a:lnTo>
                    <a:pt x="2482" y="1880"/>
                  </a:lnTo>
                  <a:lnTo>
                    <a:pt x="2478" y="1878"/>
                  </a:lnTo>
                  <a:lnTo>
                    <a:pt x="2475" y="1877"/>
                  </a:lnTo>
                  <a:lnTo>
                    <a:pt x="2472" y="1876"/>
                  </a:lnTo>
                  <a:lnTo>
                    <a:pt x="2469" y="1874"/>
                  </a:lnTo>
                  <a:lnTo>
                    <a:pt x="2465" y="1873"/>
                  </a:lnTo>
                  <a:lnTo>
                    <a:pt x="2463" y="1872"/>
                  </a:lnTo>
                  <a:lnTo>
                    <a:pt x="2459" y="1870"/>
                  </a:lnTo>
                  <a:lnTo>
                    <a:pt x="2456" y="1869"/>
                  </a:lnTo>
                  <a:lnTo>
                    <a:pt x="2454" y="1868"/>
                  </a:lnTo>
                  <a:lnTo>
                    <a:pt x="2450" y="1867"/>
                  </a:lnTo>
                  <a:lnTo>
                    <a:pt x="2448" y="1865"/>
                  </a:lnTo>
                  <a:lnTo>
                    <a:pt x="2444" y="1864"/>
                  </a:lnTo>
                  <a:lnTo>
                    <a:pt x="2442" y="1863"/>
                  </a:lnTo>
                  <a:lnTo>
                    <a:pt x="2439" y="1861"/>
                  </a:lnTo>
                  <a:lnTo>
                    <a:pt x="2436" y="1860"/>
                  </a:lnTo>
                  <a:lnTo>
                    <a:pt x="2434" y="1857"/>
                  </a:lnTo>
                  <a:lnTo>
                    <a:pt x="2430" y="1856"/>
                  </a:lnTo>
                  <a:lnTo>
                    <a:pt x="2428" y="1856"/>
                  </a:lnTo>
                  <a:lnTo>
                    <a:pt x="2426" y="1855"/>
                  </a:lnTo>
                  <a:lnTo>
                    <a:pt x="2423" y="1854"/>
                  </a:lnTo>
                  <a:lnTo>
                    <a:pt x="2421" y="1852"/>
                  </a:lnTo>
                  <a:lnTo>
                    <a:pt x="2419" y="1851"/>
                  </a:lnTo>
                  <a:lnTo>
                    <a:pt x="2416" y="1850"/>
                  </a:lnTo>
                  <a:lnTo>
                    <a:pt x="2416" y="1848"/>
                  </a:lnTo>
                  <a:lnTo>
                    <a:pt x="2416" y="1847"/>
                  </a:lnTo>
                  <a:lnTo>
                    <a:pt x="2416" y="1844"/>
                  </a:lnTo>
                  <a:lnTo>
                    <a:pt x="2416" y="1843"/>
                  </a:lnTo>
                  <a:lnTo>
                    <a:pt x="2415" y="1842"/>
                  </a:lnTo>
                  <a:lnTo>
                    <a:pt x="2415" y="1839"/>
                  </a:lnTo>
                  <a:lnTo>
                    <a:pt x="2415" y="1838"/>
                  </a:lnTo>
                  <a:lnTo>
                    <a:pt x="2414" y="1835"/>
                  </a:lnTo>
                  <a:lnTo>
                    <a:pt x="2414" y="1834"/>
                  </a:lnTo>
                  <a:lnTo>
                    <a:pt x="2413" y="1831"/>
                  </a:lnTo>
                  <a:lnTo>
                    <a:pt x="2413" y="1830"/>
                  </a:lnTo>
                  <a:lnTo>
                    <a:pt x="2412" y="1828"/>
                  </a:lnTo>
                  <a:lnTo>
                    <a:pt x="2411" y="1826"/>
                  </a:lnTo>
                  <a:lnTo>
                    <a:pt x="2411" y="1825"/>
                  </a:lnTo>
                  <a:lnTo>
                    <a:pt x="2409" y="1822"/>
                  </a:lnTo>
                  <a:lnTo>
                    <a:pt x="2408" y="1821"/>
                  </a:lnTo>
                  <a:lnTo>
                    <a:pt x="2408" y="1819"/>
                  </a:lnTo>
                  <a:lnTo>
                    <a:pt x="2407" y="1817"/>
                  </a:lnTo>
                  <a:lnTo>
                    <a:pt x="2406" y="1815"/>
                  </a:lnTo>
                  <a:lnTo>
                    <a:pt x="2405" y="1813"/>
                  </a:lnTo>
                  <a:lnTo>
                    <a:pt x="2405" y="1812"/>
                  </a:lnTo>
                  <a:lnTo>
                    <a:pt x="2404" y="1809"/>
                  </a:lnTo>
                  <a:lnTo>
                    <a:pt x="2402" y="1808"/>
                  </a:lnTo>
                  <a:lnTo>
                    <a:pt x="2401" y="1807"/>
                  </a:lnTo>
                  <a:lnTo>
                    <a:pt x="2400" y="1804"/>
                  </a:lnTo>
                  <a:lnTo>
                    <a:pt x="2400" y="1803"/>
                  </a:lnTo>
                  <a:lnTo>
                    <a:pt x="2399" y="1802"/>
                  </a:lnTo>
                  <a:lnTo>
                    <a:pt x="2398" y="1800"/>
                  </a:lnTo>
                  <a:lnTo>
                    <a:pt x="2397" y="1799"/>
                  </a:lnTo>
                  <a:lnTo>
                    <a:pt x="2395" y="1798"/>
                  </a:lnTo>
                  <a:lnTo>
                    <a:pt x="2395" y="1796"/>
                  </a:lnTo>
                  <a:lnTo>
                    <a:pt x="2394" y="1795"/>
                  </a:lnTo>
                  <a:lnTo>
                    <a:pt x="2322" y="1790"/>
                  </a:lnTo>
                  <a:lnTo>
                    <a:pt x="2322" y="1787"/>
                  </a:lnTo>
                  <a:lnTo>
                    <a:pt x="2321" y="1785"/>
                  </a:lnTo>
                  <a:lnTo>
                    <a:pt x="2321" y="1783"/>
                  </a:lnTo>
                  <a:lnTo>
                    <a:pt x="2321" y="1781"/>
                  </a:lnTo>
                  <a:lnTo>
                    <a:pt x="2321" y="1780"/>
                  </a:lnTo>
                  <a:lnTo>
                    <a:pt x="2320" y="1777"/>
                  </a:lnTo>
                  <a:lnTo>
                    <a:pt x="2320" y="1774"/>
                  </a:lnTo>
                  <a:lnTo>
                    <a:pt x="2319" y="1773"/>
                  </a:lnTo>
                  <a:lnTo>
                    <a:pt x="2318" y="1771"/>
                  </a:lnTo>
                  <a:lnTo>
                    <a:pt x="2318" y="1768"/>
                  </a:lnTo>
                  <a:lnTo>
                    <a:pt x="2316" y="1767"/>
                  </a:lnTo>
                  <a:lnTo>
                    <a:pt x="2315" y="1764"/>
                  </a:lnTo>
                  <a:lnTo>
                    <a:pt x="2315" y="1763"/>
                  </a:lnTo>
                  <a:lnTo>
                    <a:pt x="2314" y="1760"/>
                  </a:lnTo>
                  <a:lnTo>
                    <a:pt x="2313" y="1758"/>
                  </a:lnTo>
                  <a:lnTo>
                    <a:pt x="2312" y="1756"/>
                  </a:lnTo>
                  <a:lnTo>
                    <a:pt x="2311" y="1754"/>
                  </a:lnTo>
                  <a:lnTo>
                    <a:pt x="2309" y="1752"/>
                  </a:lnTo>
                  <a:lnTo>
                    <a:pt x="2308" y="1750"/>
                  </a:lnTo>
                  <a:lnTo>
                    <a:pt x="2307" y="1748"/>
                  </a:lnTo>
                  <a:lnTo>
                    <a:pt x="2306" y="1746"/>
                  </a:lnTo>
                  <a:lnTo>
                    <a:pt x="2305" y="1745"/>
                  </a:lnTo>
                  <a:lnTo>
                    <a:pt x="2304" y="1742"/>
                  </a:lnTo>
                  <a:lnTo>
                    <a:pt x="2301" y="1741"/>
                  </a:lnTo>
                  <a:lnTo>
                    <a:pt x="2300" y="1739"/>
                  </a:lnTo>
                  <a:lnTo>
                    <a:pt x="2299" y="1737"/>
                  </a:lnTo>
                  <a:lnTo>
                    <a:pt x="2298" y="1735"/>
                  </a:lnTo>
                  <a:lnTo>
                    <a:pt x="2297" y="1734"/>
                  </a:lnTo>
                  <a:lnTo>
                    <a:pt x="2295" y="1732"/>
                  </a:lnTo>
                  <a:lnTo>
                    <a:pt x="2294" y="1730"/>
                  </a:lnTo>
                  <a:lnTo>
                    <a:pt x="2293" y="1729"/>
                  </a:lnTo>
                  <a:lnTo>
                    <a:pt x="2292" y="1726"/>
                  </a:lnTo>
                  <a:lnTo>
                    <a:pt x="2293" y="1725"/>
                  </a:lnTo>
                  <a:lnTo>
                    <a:pt x="2294" y="1724"/>
                  </a:lnTo>
                  <a:lnTo>
                    <a:pt x="2295" y="1722"/>
                  </a:lnTo>
                  <a:lnTo>
                    <a:pt x="2297" y="1721"/>
                  </a:lnTo>
                  <a:lnTo>
                    <a:pt x="2298" y="1720"/>
                  </a:lnTo>
                  <a:lnTo>
                    <a:pt x="2298" y="1719"/>
                  </a:lnTo>
                  <a:lnTo>
                    <a:pt x="2299" y="1719"/>
                  </a:lnTo>
                  <a:lnTo>
                    <a:pt x="2300" y="1717"/>
                  </a:lnTo>
                  <a:lnTo>
                    <a:pt x="2301" y="1716"/>
                  </a:lnTo>
                  <a:lnTo>
                    <a:pt x="2302" y="1715"/>
                  </a:lnTo>
                  <a:lnTo>
                    <a:pt x="2304" y="1713"/>
                  </a:lnTo>
                  <a:lnTo>
                    <a:pt x="2305" y="1712"/>
                  </a:lnTo>
                  <a:lnTo>
                    <a:pt x="2306" y="1712"/>
                  </a:lnTo>
                  <a:lnTo>
                    <a:pt x="2307" y="1711"/>
                  </a:lnTo>
                  <a:lnTo>
                    <a:pt x="2308" y="1710"/>
                  </a:lnTo>
                  <a:lnTo>
                    <a:pt x="2311" y="1708"/>
                  </a:lnTo>
                  <a:lnTo>
                    <a:pt x="2312" y="1707"/>
                  </a:lnTo>
                  <a:lnTo>
                    <a:pt x="2313" y="1707"/>
                  </a:lnTo>
                  <a:lnTo>
                    <a:pt x="2314" y="1706"/>
                  </a:lnTo>
                  <a:lnTo>
                    <a:pt x="2315" y="1704"/>
                  </a:lnTo>
                  <a:lnTo>
                    <a:pt x="2316" y="1703"/>
                  </a:lnTo>
                  <a:lnTo>
                    <a:pt x="2318" y="1702"/>
                  </a:lnTo>
                  <a:lnTo>
                    <a:pt x="2319" y="1700"/>
                  </a:lnTo>
                  <a:lnTo>
                    <a:pt x="2320" y="1699"/>
                  </a:lnTo>
                  <a:lnTo>
                    <a:pt x="2321" y="1698"/>
                  </a:lnTo>
                  <a:lnTo>
                    <a:pt x="2322" y="1697"/>
                  </a:lnTo>
                  <a:lnTo>
                    <a:pt x="2323" y="1695"/>
                  </a:lnTo>
                  <a:lnTo>
                    <a:pt x="2325" y="1694"/>
                  </a:lnTo>
                  <a:lnTo>
                    <a:pt x="2325" y="1693"/>
                  </a:lnTo>
                  <a:lnTo>
                    <a:pt x="2326" y="1693"/>
                  </a:lnTo>
                  <a:lnTo>
                    <a:pt x="2326" y="1689"/>
                  </a:lnTo>
                  <a:lnTo>
                    <a:pt x="2326" y="1685"/>
                  </a:lnTo>
                  <a:lnTo>
                    <a:pt x="2326" y="1681"/>
                  </a:lnTo>
                  <a:lnTo>
                    <a:pt x="2325" y="1678"/>
                  </a:lnTo>
                  <a:lnTo>
                    <a:pt x="2325" y="1676"/>
                  </a:lnTo>
                  <a:lnTo>
                    <a:pt x="2323" y="1672"/>
                  </a:lnTo>
                  <a:lnTo>
                    <a:pt x="2322" y="1669"/>
                  </a:lnTo>
                  <a:lnTo>
                    <a:pt x="2322" y="1667"/>
                  </a:lnTo>
                  <a:lnTo>
                    <a:pt x="2321" y="1664"/>
                  </a:lnTo>
                  <a:lnTo>
                    <a:pt x="2320" y="1661"/>
                  </a:lnTo>
                  <a:lnTo>
                    <a:pt x="2319" y="1659"/>
                  </a:lnTo>
                  <a:lnTo>
                    <a:pt x="2318" y="1656"/>
                  </a:lnTo>
                  <a:lnTo>
                    <a:pt x="2316" y="1654"/>
                  </a:lnTo>
                  <a:lnTo>
                    <a:pt x="2315" y="1651"/>
                  </a:lnTo>
                  <a:lnTo>
                    <a:pt x="2313" y="1650"/>
                  </a:lnTo>
                  <a:lnTo>
                    <a:pt x="2312" y="1647"/>
                  </a:lnTo>
                  <a:lnTo>
                    <a:pt x="2311" y="1645"/>
                  </a:lnTo>
                  <a:lnTo>
                    <a:pt x="2309" y="1642"/>
                  </a:lnTo>
                  <a:lnTo>
                    <a:pt x="2307" y="1641"/>
                  </a:lnTo>
                  <a:lnTo>
                    <a:pt x="2306" y="1638"/>
                  </a:lnTo>
                  <a:lnTo>
                    <a:pt x="2305" y="1636"/>
                  </a:lnTo>
                  <a:lnTo>
                    <a:pt x="2304" y="1633"/>
                  </a:lnTo>
                  <a:lnTo>
                    <a:pt x="2302" y="1632"/>
                  </a:lnTo>
                  <a:lnTo>
                    <a:pt x="2300" y="1629"/>
                  </a:lnTo>
                  <a:lnTo>
                    <a:pt x="2299" y="1626"/>
                  </a:lnTo>
                  <a:lnTo>
                    <a:pt x="2298" y="1624"/>
                  </a:lnTo>
                  <a:lnTo>
                    <a:pt x="2297" y="1621"/>
                  </a:lnTo>
                  <a:lnTo>
                    <a:pt x="2295" y="1619"/>
                  </a:lnTo>
                  <a:lnTo>
                    <a:pt x="2294" y="1616"/>
                  </a:lnTo>
                  <a:lnTo>
                    <a:pt x="2293" y="1612"/>
                  </a:lnTo>
                  <a:lnTo>
                    <a:pt x="2292" y="1610"/>
                  </a:lnTo>
                  <a:lnTo>
                    <a:pt x="2292" y="1607"/>
                  </a:lnTo>
                  <a:lnTo>
                    <a:pt x="2291" y="1604"/>
                  </a:lnTo>
                  <a:lnTo>
                    <a:pt x="2291" y="1603"/>
                  </a:lnTo>
                  <a:lnTo>
                    <a:pt x="2291" y="1602"/>
                  </a:lnTo>
                  <a:lnTo>
                    <a:pt x="2290" y="1599"/>
                  </a:lnTo>
                  <a:lnTo>
                    <a:pt x="2290" y="1598"/>
                  </a:lnTo>
                  <a:lnTo>
                    <a:pt x="2288" y="1595"/>
                  </a:lnTo>
                  <a:lnTo>
                    <a:pt x="2287" y="1594"/>
                  </a:lnTo>
                  <a:lnTo>
                    <a:pt x="2287" y="1591"/>
                  </a:lnTo>
                  <a:lnTo>
                    <a:pt x="2286" y="1590"/>
                  </a:lnTo>
                  <a:lnTo>
                    <a:pt x="2286" y="1588"/>
                  </a:lnTo>
                  <a:lnTo>
                    <a:pt x="2285" y="1586"/>
                  </a:lnTo>
                  <a:lnTo>
                    <a:pt x="2284" y="1584"/>
                  </a:lnTo>
                  <a:lnTo>
                    <a:pt x="2283" y="1581"/>
                  </a:lnTo>
                  <a:lnTo>
                    <a:pt x="2283" y="1580"/>
                  </a:lnTo>
                  <a:lnTo>
                    <a:pt x="2282" y="1577"/>
                  </a:lnTo>
                  <a:lnTo>
                    <a:pt x="2280" y="1576"/>
                  </a:lnTo>
                  <a:lnTo>
                    <a:pt x="2279" y="1573"/>
                  </a:lnTo>
                  <a:lnTo>
                    <a:pt x="2279" y="1572"/>
                  </a:lnTo>
                  <a:lnTo>
                    <a:pt x="2278" y="1569"/>
                  </a:lnTo>
                  <a:lnTo>
                    <a:pt x="2277" y="1568"/>
                  </a:lnTo>
                  <a:lnTo>
                    <a:pt x="2276" y="1565"/>
                  </a:lnTo>
                  <a:lnTo>
                    <a:pt x="2275" y="1564"/>
                  </a:lnTo>
                  <a:lnTo>
                    <a:pt x="2273" y="1562"/>
                  </a:lnTo>
                  <a:lnTo>
                    <a:pt x="2273" y="1560"/>
                  </a:lnTo>
                  <a:lnTo>
                    <a:pt x="2272" y="1559"/>
                  </a:lnTo>
                  <a:lnTo>
                    <a:pt x="2271" y="1556"/>
                  </a:lnTo>
                  <a:lnTo>
                    <a:pt x="2270" y="1555"/>
                  </a:lnTo>
                  <a:lnTo>
                    <a:pt x="2270" y="1554"/>
                  </a:lnTo>
                  <a:lnTo>
                    <a:pt x="2269" y="1552"/>
                  </a:lnTo>
                  <a:lnTo>
                    <a:pt x="2268" y="1551"/>
                  </a:lnTo>
                  <a:lnTo>
                    <a:pt x="2266" y="1550"/>
                  </a:lnTo>
                  <a:lnTo>
                    <a:pt x="2266" y="1549"/>
                  </a:lnTo>
                  <a:lnTo>
                    <a:pt x="2335" y="1543"/>
                  </a:lnTo>
                  <a:lnTo>
                    <a:pt x="2343" y="1532"/>
                  </a:lnTo>
                  <a:lnTo>
                    <a:pt x="2347" y="1532"/>
                  </a:lnTo>
                  <a:lnTo>
                    <a:pt x="2351" y="1532"/>
                  </a:lnTo>
                  <a:lnTo>
                    <a:pt x="2355" y="1532"/>
                  </a:lnTo>
                  <a:lnTo>
                    <a:pt x="2358" y="1532"/>
                  </a:lnTo>
                  <a:lnTo>
                    <a:pt x="2362" y="1532"/>
                  </a:lnTo>
                  <a:lnTo>
                    <a:pt x="2365" y="1530"/>
                  </a:lnTo>
                  <a:lnTo>
                    <a:pt x="2369" y="1530"/>
                  </a:lnTo>
                  <a:lnTo>
                    <a:pt x="2372" y="1530"/>
                  </a:lnTo>
                  <a:lnTo>
                    <a:pt x="2376" y="1529"/>
                  </a:lnTo>
                  <a:lnTo>
                    <a:pt x="2379" y="1529"/>
                  </a:lnTo>
                  <a:lnTo>
                    <a:pt x="2382" y="1529"/>
                  </a:lnTo>
                  <a:lnTo>
                    <a:pt x="2385" y="1528"/>
                  </a:lnTo>
                  <a:lnTo>
                    <a:pt x="2389" y="1527"/>
                  </a:lnTo>
                  <a:lnTo>
                    <a:pt x="2391" y="1527"/>
                  </a:lnTo>
                  <a:lnTo>
                    <a:pt x="2394" y="1525"/>
                  </a:lnTo>
                  <a:lnTo>
                    <a:pt x="2398" y="1524"/>
                  </a:lnTo>
                  <a:lnTo>
                    <a:pt x="2400" y="1523"/>
                  </a:lnTo>
                  <a:lnTo>
                    <a:pt x="2402" y="1521"/>
                  </a:lnTo>
                  <a:lnTo>
                    <a:pt x="2406" y="1520"/>
                  </a:lnTo>
                  <a:lnTo>
                    <a:pt x="2408" y="1519"/>
                  </a:lnTo>
                  <a:lnTo>
                    <a:pt x="2412" y="1516"/>
                  </a:lnTo>
                  <a:lnTo>
                    <a:pt x="2414" y="1515"/>
                  </a:lnTo>
                  <a:lnTo>
                    <a:pt x="2418" y="1512"/>
                  </a:lnTo>
                  <a:lnTo>
                    <a:pt x="2420" y="1510"/>
                  </a:lnTo>
                  <a:lnTo>
                    <a:pt x="2422" y="1508"/>
                  </a:lnTo>
                  <a:lnTo>
                    <a:pt x="2426" y="1506"/>
                  </a:lnTo>
                  <a:lnTo>
                    <a:pt x="2428" y="1502"/>
                  </a:lnTo>
                  <a:lnTo>
                    <a:pt x="2430" y="1499"/>
                  </a:lnTo>
                  <a:lnTo>
                    <a:pt x="2434" y="1497"/>
                  </a:lnTo>
                  <a:lnTo>
                    <a:pt x="2436" y="1493"/>
                  </a:lnTo>
                  <a:lnTo>
                    <a:pt x="2439" y="1490"/>
                  </a:lnTo>
                  <a:lnTo>
                    <a:pt x="2442" y="1486"/>
                  </a:lnTo>
                  <a:lnTo>
                    <a:pt x="2443" y="1484"/>
                  </a:lnTo>
                  <a:lnTo>
                    <a:pt x="2446" y="1481"/>
                  </a:lnTo>
                  <a:lnTo>
                    <a:pt x="2447" y="1480"/>
                  </a:lnTo>
                  <a:lnTo>
                    <a:pt x="2449" y="1477"/>
                  </a:lnTo>
                  <a:lnTo>
                    <a:pt x="2451" y="1475"/>
                  </a:lnTo>
                  <a:lnTo>
                    <a:pt x="2454" y="1472"/>
                  </a:lnTo>
                  <a:lnTo>
                    <a:pt x="2456" y="1471"/>
                  </a:lnTo>
                  <a:lnTo>
                    <a:pt x="2458" y="1468"/>
                  </a:lnTo>
                  <a:lnTo>
                    <a:pt x="2461" y="1466"/>
                  </a:lnTo>
                  <a:lnTo>
                    <a:pt x="2463" y="1463"/>
                  </a:lnTo>
                  <a:lnTo>
                    <a:pt x="2465" y="1460"/>
                  </a:lnTo>
                  <a:lnTo>
                    <a:pt x="2468" y="1458"/>
                  </a:lnTo>
                  <a:lnTo>
                    <a:pt x="2470" y="1455"/>
                  </a:lnTo>
                  <a:lnTo>
                    <a:pt x="2472" y="1453"/>
                  </a:lnTo>
                  <a:lnTo>
                    <a:pt x="2475" y="1450"/>
                  </a:lnTo>
                  <a:lnTo>
                    <a:pt x="2477" y="1449"/>
                  </a:lnTo>
                  <a:lnTo>
                    <a:pt x="2479" y="1446"/>
                  </a:lnTo>
                  <a:lnTo>
                    <a:pt x="2482" y="1443"/>
                  </a:lnTo>
                  <a:lnTo>
                    <a:pt x="2484" y="1441"/>
                  </a:lnTo>
                  <a:lnTo>
                    <a:pt x="2486" y="1438"/>
                  </a:lnTo>
                  <a:lnTo>
                    <a:pt x="2489" y="1436"/>
                  </a:lnTo>
                  <a:lnTo>
                    <a:pt x="2491" y="1432"/>
                  </a:lnTo>
                  <a:lnTo>
                    <a:pt x="2493" y="1429"/>
                  </a:lnTo>
                  <a:lnTo>
                    <a:pt x="2494" y="1427"/>
                  </a:lnTo>
                  <a:lnTo>
                    <a:pt x="2497" y="1424"/>
                  </a:lnTo>
                  <a:lnTo>
                    <a:pt x="2498" y="1421"/>
                  </a:lnTo>
                  <a:lnTo>
                    <a:pt x="2500" y="1419"/>
                  </a:lnTo>
                  <a:lnTo>
                    <a:pt x="2501" y="1416"/>
                  </a:lnTo>
                  <a:lnTo>
                    <a:pt x="2503" y="1414"/>
                  </a:lnTo>
                  <a:lnTo>
                    <a:pt x="2504" y="1411"/>
                  </a:lnTo>
                  <a:lnTo>
                    <a:pt x="2505" y="1408"/>
                  </a:lnTo>
                  <a:lnTo>
                    <a:pt x="2506" y="1406"/>
                  </a:lnTo>
                  <a:lnTo>
                    <a:pt x="2507" y="1402"/>
                  </a:lnTo>
                  <a:lnTo>
                    <a:pt x="2508" y="1398"/>
                  </a:lnTo>
                  <a:lnTo>
                    <a:pt x="2511" y="1394"/>
                  </a:lnTo>
                  <a:lnTo>
                    <a:pt x="2512" y="1390"/>
                  </a:lnTo>
                  <a:lnTo>
                    <a:pt x="2513" y="1386"/>
                  </a:lnTo>
                  <a:lnTo>
                    <a:pt x="2515" y="1382"/>
                  </a:lnTo>
                  <a:lnTo>
                    <a:pt x="2518" y="1377"/>
                  </a:lnTo>
                  <a:lnTo>
                    <a:pt x="2519" y="1373"/>
                  </a:lnTo>
                  <a:lnTo>
                    <a:pt x="2521" y="1370"/>
                  </a:lnTo>
                  <a:lnTo>
                    <a:pt x="2523" y="1366"/>
                  </a:lnTo>
                  <a:lnTo>
                    <a:pt x="2525" y="1362"/>
                  </a:lnTo>
                  <a:lnTo>
                    <a:pt x="2527" y="1357"/>
                  </a:lnTo>
                  <a:lnTo>
                    <a:pt x="2529" y="1353"/>
                  </a:lnTo>
                  <a:lnTo>
                    <a:pt x="2530" y="1349"/>
                  </a:lnTo>
                  <a:lnTo>
                    <a:pt x="2533" y="1344"/>
                  </a:lnTo>
                  <a:lnTo>
                    <a:pt x="2535" y="1340"/>
                  </a:lnTo>
                  <a:lnTo>
                    <a:pt x="2537" y="1336"/>
                  </a:lnTo>
                  <a:lnTo>
                    <a:pt x="2539" y="1331"/>
                  </a:lnTo>
                  <a:lnTo>
                    <a:pt x="2541" y="1327"/>
                  </a:lnTo>
                  <a:lnTo>
                    <a:pt x="2543" y="1323"/>
                  </a:lnTo>
                  <a:lnTo>
                    <a:pt x="2544" y="1319"/>
                  </a:lnTo>
                  <a:lnTo>
                    <a:pt x="2547" y="1314"/>
                  </a:lnTo>
                  <a:lnTo>
                    <a:pt x="2548" y="1310"/>
                  </a:lnTo>
                  <a:lnTo>
                    <a:pt x="2549" y="1306"/>
                  </a:lnTo>
                  <a:lnTo>
                    <a:pt x="2551" y="1302"/>
                  </a:lnTo>
                  <a:lnTo>
                    <a:pt x="2553" y="1297"/>
                  </a:lnTo>
                  <a:lnTo>
                    <a:pt x="2554" y="1293"/>
                  </a:lnTo>
                  <a:lnTo>
                    <a:pt x="2555" y="1289"/>
                  </a:lnTo>
                  <a:lnTo>
                    <a:pt x="2556" y="1285"/>
                  </a:lnTo>
                  <a:lnTo>
                    <a:pt x="2556" y="1281"/>
                  </a:lnTo>
                  <a:lnTo>
                    <a:pt x="2557" y="1277"/>
                  </a:lnTo>
                  <a:lnTo>
                    <a:pt x="2557" y="1273"/>
                  </a:lnTo>
                  <a:lnTo>
                    <a:pt x="2558" y="1268"/>
                  </a:lnTo>
                  <a:lnTo>
                    <a:pt x="2558" y="1264"/>
                  </a:lnTo>
                  <a:lnTo>
                    <a:pt x="2558" y="1259"/>
                  </a:lnTo>
                  <a:lnTo>
                    <a:pt x="2558" y="1254"/>
                  </a:lnTo>
                  <a:lnTo>
                    <a:pt x="2557" y="1249"/>
                  </a:lnTo>
                  <a:lnTo>
                    <a:pt x="2557" y="1244"/>
                  </a:lnTo>
                  <a:lnTo>
                    <a:pt x="2556" y="1240"/>
                  </a:lnTo>
                  <a:lnTo>
                    <a:pt x="2556" y="1235"/>
                  </a:lnTo>
                  <a:lnTo>
                    <a:pt x="2555" y="1229"/>
                  </a:lnTo>
                  <a:lnTo>
                    <a:pt x="2554" y="1224"/>
                  </a:lnTo>
                  <a:lnTo>
                    <a:pt x="2553" y="1219"/>
                  </a:lnTo>
                  <a:lnTo>
                    <a:pt x="2551" y="1215"/>
                  </a:lnTo>
                  <a:lnTo>
                    <a:pt x="2550" y="1210"/>
                  </a:lnTo>
                  <a:lnTo>
                    <a:pt x="2549" y="1205"/>
                  </a:lnTo>
                  <a:lnTo>
                    <a:pt x="2547" y="1201"/>
                  </a:lnTo>
                  <a:lnTo>
                    <a:pt x="2546" y="1196"/>
                  </a:lnTo>
                  <a:lnTo>
                    <a:pt x="2543" y="1190"/>
                  </a:lnTo>
                  <a:lnTo>
                    <a:pt x="2542" y="1187"/>
                  </a:lnTo>
                  <a:lnTo>
                    <a:pt x="2540" y="1181"/>
                  </a:lnTo>
                  <a:lnTo>
                    <a:pt x="2537" y="1177"/>
                  </a:lnTo>
                  <a:lnTo>
                    <a:pt x="2536" y="1172"/>
                  </a:lnTo>
                  <a:lnTo>
                    <a:pt x="2534" y="1168"/>
                  </a:lnTo>
                  <a:lnTo>
                    <a:pt x="2532" y="1164"/>
                  </a:lnTo>
                  <a:lnTo>
                    <a:pt x="2529" y="1161"/>
                  </a:lnTo>
                  <a:lnTo>
                    <a:pt x="2527" y="1155"/>
                  </a:lnTo>
                  <a:lnTo>
                    <a:pt x="2525" y="1151"/>
                  </a:lnTo>
                  <a:lnTo>
                    <a:pt x="2522" y="1148"/>
                  </a:lnTo>
                  <a:lnTo>
                    <a:pt x="2520" y="1144"/>
                  </a:lnTo>
                  <a:lnTo>
                    <a:pt x="2518" y="1141"/>
                  </a:lnTo>
                  <a:lnTo>
                    <a:pt x="2515" y="1137"/>
                  </a:lnTo>
                  <a:lnTo>
                    <a:pt x="2513" y="1133"/>
                  </a:lnTo>
                  <a:lnTo>
                    <a:pt x="2511" y="1131"/>
                  </a:lnTo>
                  <a:lnTo>
                    <a:pt x="2511" y="1127"/>
                  </a:lnTo>
                  <a:lnTo>
                    <a:pt x="2511" y="1124"/>
                  </a:lnTo>
                  <a:lnTo>
                    <a:pt x="2511" y="1120"/>
                  </a:lnTo>
                  <a:lnTo>
                    <a:pt x="2509" y="1118"/>
                  </a:lnTo>
                  <a:lnTo>
                    <a:pt x="2509" y="1115"/>
                  </a:lnTo>
                  <a:lnTo>
                    <a:pt x="2508" y="1111"/>
                  </a:lnTo>
                  <a:lnTo>
                    <a:pt x="2508" y="1109"/>
                  </a:lnTo>
                  <a:lnTo>
                    <a:pt x="2507" y="1106"/>
                  </a:lnTo>
                  <a:lnTo>
                    <a:pt x="2507" y="1103"/>
                  </a:lnTo>
                  <a:lnTo>
                    <a:pt x="2506" y="1100"/>
                  </a:lnTo>
                  <a:lnTo>
                    <a:pt x="2505" y="1097"/>
                  </a:lnTo>
                  <a:lnTo>
                    <a:pt x="2504" y="1094"/>
                  </a:lnTo>
                  <a:lnTo>
                    <a:pt x="2503" y="1092"/>
                  </a:lnTo>
                  <a:lnTo>
                    <a:pt x="2501" y="1089"/>
                  </a:lnTo>
                  <a:lnTo>
                    <a:pt x="2500" y="1087"/>
                  </a:lnTo>
                  <a:lnTo>
                    <a:pt x="2499" y="1084"/>
                  </a:lnTo>
                  <a:lnTo>
                    <a:pt x="2498" y="1081"/>
                  </a:lnTo>
                  <a:lnTo>
                    <a:pt x="2497" y="1080"/>
                  </a:lnTo>
                  <a:lnTo>
                    <a:pt x="2496" y="1078"/>
                  </a:lnTo>
                  <a:lnTo>
                    <a:pt x="2493" y="1075"/>
                  </a:lnTo>
                  <a:lnTo>
                    <a:pt x="2492" y="1074"/>
                  </a:lnTo>
                  <a:lnTo>
                    <a:pt x="2490" y="1071"/>
                  </a:lnTo>
                  <a:lnTo>
                    <a:pt x="2489" y="1070"/>
                  </a:lnTo>
                  <a:lnTo>
                    <a:pt x="2487" y="1067"/>
                  </a:lnTo>
                  <a:lnTo>
                    <a:pt x="2485" y="1066"/>
                  </a:lnTo>
                  <a:lnTo>
                    <a:pt x="2484" y="1063"/>
                  </a:lnTo>
                  <a:lnTo>
                    <a:pt x="2482" y="1062"/>
                  </a:lnTo>
                  <a:lnTo>
                    <a:pt x="2479" y="1061"/>
                  </a:lnTo>
                  <a:lnTo>
                    <a:pt x="2478" y="1059"/>
                  </a:lnTo>
                  <a:lnTo>
                    <a:pt x="2476" y="1058"/>
                  </a:lnTo>
                  <a:lnTo>
                    <a:pt x="2473" y="1057"/>
                  </a:lnTo>
                  <a:lnTo>
                    <a:pt x="2472" y="1055"/>
                  </a:lnTo>
                  <a:lnTo>
                    <a:pt x="2472" y="1053"/>
                  </a:lnTo>
                  <a:lnTo>
                    <a:pt x="2473" y="1050"/>
                  </a:lnTo>
                  <a:lnTo>
                    <a:pt x="2473" y="1048"/>
                  </a:lnTo>
                  <a:lnTo>
                    <a:pt x="2475" y="1044"/>
                  </a:lnTo>
                  <a:lnTo>
                    <a:pt x="2475" y="1041"/>
                  </a:lnTo>
                  <a:lnTo>
                    <a:pt x="2475" y="1039"/>
                  </a:lnTo>
                  <a:lnTo>
                    <a:pt x="2476" y="1036"/>
                  </a:lnTo>
                  <a:lnTo>
                    <a:pt x="2476" y="1032"/>
                  </a:lnTo>
                  <a:lnTo>
                    <a:pt x="2476" y="1030"/>
                  </a:lnTo>
                  <a:lnTo>
                    <a:pt x="2476" y="1026"/>
                  </a:lnTo>
                  <a:lnTo>
                    <a:pt x="2475" y="1023"/>
                  </a:lnTo>
                  <a:lnTo>
                    <a:pt x="2475" y="1020"/>
                  </a:lnTo>
                  <a:lnTo>
                    <a:pt x="2475" y="1017"/>
                  </a:lnTo>
                  <a:lnTo>
                    <a:pt x="2475" y="1014"/>
                  </a:lnTo>
                  <a:lnTo>
                    <a:pt x="2473" y="1010"/>
                  </a:lnTo>
                  <a:lnTo>
                    <a:pt x="2473" y="1007"/>
                  </a:lnTo>
                  <a:lnTo>
                    <a:pt x="2472" y="1005"/>
                  </a:lnTo>
                  <a:lnTo>
                    <a:pt x="2471" y="1001"/>
                  </a:lnTo>
                  <a:lnTo>
                    <a:pt x="2471" y="998"/>
                  </a:lnTo>
                  <a:lnTo>
                    <a:pt x="2470" y="996"/>
                  </a:lnTo>
                  <a:lnTo>
                    <a:pt x="2469" y="992"/>
                  </a:lnTo>
                  <a:lnTo>
                    <a:pt x="2468" y="989"/>
                  </a:lnTo>
                  <a:lnTo>
                    <a:pt x="2466" y="987"/>
                  </a:lnTo>
                  <a:lnTo>
                    <a:pt x="2466" y="984"/>
                  </a:lnTo>
                  <a:lnTo>
                    <a:pt x="2464" y="981"/>
                  </a:lnTo>
                  <a:lnTo>
                    <a:pt x="2463" y="979"/>
                  </a:lnTo>
                  <a:lnTo>
                    <a:pt x="2462" y="975"/>
                  </a:lnTo>
                  <a:lnTo>
                    <a:pt x="2461" y="974"/>
                  </a:lnTo>
                  <a:lnTo>
                    <a:pt x="2459" y="971"/>
                  </a:lnTo>
                  <a:lnTo>
                    <a:pt x="2458" y="969"/>
                  </a:lnTo>
                  <a:lnTo>
                    <a:pt x="2456" y="966"/>
                  </a:lnTo>
                  <a:lnTo>
                    <a:pt x="2455" y="963"/>
                  </a:lnTo>
                  <a:lnTo>
                    <a:pt x="2455" y="962"/>
                  </a:lnTo>
                  <a:lnTo>
                    <a:pt x="2455" y="961"/>
                  </a:lnTo>
                  <a:lnTo>
                    <a:pt x="2455" y="959"/>
                  </a:lnTo>
                  <a:lnTo>
                    <a:pt x="2455" y="958"/>
                  </a:lnTo>
                  <a:lnTo>
                    <a:pt x="2455" y="957"/>
                  </a:lnTo>
                  <a:lnTo>
                    <a:pt x="2454" y="956"/>
                  </a:lnTo>
                  <a:lnTo>
                    <a:pt x="2454" y="954"/>
                  </a:lnTo>
                  <a:lnTo>
                    <a:pt x="2454" y="953"/>
                  </a:lnTo>
                  <a:lnTo>
                    <a:pt x="2454" y="952"/>
                  </a:lnTo>
                  <a:lnTo>
                    <a:pt x="2454" y="950"/>
                  </a:lnTo>
                  <a:lnTo>
                    <a:pt x="2454" y="949"/>
                  </a:lnTo>
                  <a:lnTo>
                    <a:pt x="2454" y="948"/>
                  </a:lnTo>
                  <a:lnTo>
                    <a:pt x="2452" y="946"/>
                  </a:lnTo>
                  <a:lnTo>
                    <a:pt x="2452" y="945"/>
                  </a:lnTo>
                  <a:lnTo>
                    <a:pt x="2452" y="944"/>
                  </a:lnTo>
                  <a:lnTo>
                    <a:pt x="2452" y="943"/>
                  </a:lnTo>
                  <a:lnTo>
                    <a:pt x="2452" y="941"/>
                  </a:lnTo>
                  <a:lnTo>
                    <a:pt x="2451" y="940"/>
                  </a:lnTo>
                  <a:lnTo>
                    <a:pt x="2451" y="939"/>
                  </a:lnTo>
                  <a:lnTo>
                    <a:pt x="2451" y="937"/>
                  </a:lnTo>
                  <a:lnTo>
                    <a:pt x="2451" y="936"/>
                  </a:lnTo>
                  <a:lnTo>
                    <a:pt x="2451" y="935"/>
                  </a:lnTo>
                  <a:lnTo>
                    <a:pt x="2451" y="933"/>
                  </a:lnTo>
                  <a:lnTo>
                    <a:pt x="2451" y="932"/>
                  </a:lnTo>
                  <a:lnTo>
                    <a:pt x="2450" y="931"/>
                  </a:lnTo>
                  <a:lnTo>
                    <a:pt x="2450" y="930"/>
                  </a:lnTo>
                  <a:lnTo>
                    <a:pt x="2450" y="928"/>
                  </a:lnTo>
                  <a:lnTo>
                    <a:pt x="2450" y="927"/>
                  </a:lnTo>
                  <a:lnTo>
                    <a:pt x="2450" y="926"/>
                  </a:lnTo>
                  <a:lnTo>
                    <a:pt x="2450" y="924"/>
                  </a:lnTo>
                  <a:lnTo>
                    <a:pt x="2450" y="923"/>
                  </a:lnTo>
                  <a:lnTo>
                    <a:pt x="2448" y="921"/>
                  </a:lnTo>
                  <a:lnTo>
                    <a:pt x="2446" y="918"/>
                  </a:lnTo>
                  <a:lnTo>
                    <a:pt x="2444" y="917"/>
                  </a:lnTo>
                  <a:lnTo>
                    <a:pt x="2442" y="914"/>
                  </a:lnTo>
                  <a:lnTo>
                    <a:pt x="2439" y="911"/>
                  </a:lnTo>
                  <a:lnTo>
                    <a:pt x="2436" y="909"/>
                  </a:lnTo>
                  <a:lnTo>
                    <a:pt x="2434" y="908"/>
                  </a:lnTo>
                  <a:lnTo>
                    <a:pt x="2432" y="905"/>
                  </a:lnTo>
                  <a:lnTo>
                    <a:pt x="2429" y="904"/>
                  </a:lnTo>
                  <a:lnTo>
                    <a:pt x="2426" y="901"/>
                  </a:lnTo>
                  <a:lnTo>
                    <a:pt x="2423" y="900"/>
                  </a:lnTo>
                  <a:lnTo>
                    <a:pt x="2421" y="898"/>
                  </a:lnTo>
                  <a:lnTo>
                    <a:pt x="2418" y="897"/>
                  </a:lnTo>
                  <a:lnTo>
                    <a:pt x="2415" y="895"/>
                  </a:lnTo>
                  <a:lnTo>
                    <a:pt x="2412" y="893"/>
                  </a:lnTo>
                  <a:lnTo>
                    <a:pt x="2409" y="892"/>
                  </a:lnTo>
                  <a:lnTo>
                    <a:pt x="2406" y="891"/>
                  </a:lnTo>
                  <a:lnTo>
                    <a:pt x="2404" y="889"/>
                  </a:lnTo>
                  <a:lnTo>
                    <a:pt x="2400" y="888"/>
                  </a:lnTo>
                  <a:lnTo>
                    <a:pt x="2398" y="887"/>
                  </a:lnTo>
                  <a:lnTo>
                    <a:pt x="2394" y="887"/>
                  </a:lnTo>
                  <a:lnTo>
                    <a:pt x="2392" y="885"/>
                  </a:lnTo>
                  <a:lnTo>
                    <a:pt x="2389" y="884"/>
                  </a:lnTo>
                  <a:lnTo>
                    <a:pt x="2386" y="883"/>
                  </a:lnTo>
                  <a:lnTo>
                    <a:pt x="2383" y="883"/>
                  </a:lnTo>
                  <a:lnTo>
                    <a:pt x="2380" y="882"/>
                  </a:lnTo>
                  <a:lnTo>
                    <a:pt x="2378" y="882"/>
                  </a:lnTo>
                  <a:lnTo>
                    <a:pt x="2375" y="880"/>
                  </a:lnTo>
                  <a:lnTo>
                    <a:pt x="2372" y="880"/>
                  </a:lnTo>
                  <a:lnTo>
                    <a:pt x="2370" y="879"/>
                  </a:lnTo>
                  <a:lnTo>
                    <a:pt x="2368" y="879"/>
                  </a:lnTo>
                  <a:lnTo>
                    <a:pt x="2365" y="878"/>
                  </a:lnTo>
                  <a:lnTo>
                    <a:pt x="2365" y="866"/>
                  </a:lnTo>
                  <a:lnTo>
                    <a:pt x="2364" y="861"/>
                  </a:lnTo>
                  <a:lnTo>
                    <a:pt x="2364" y="854"/>
                  </a:lnTo>
                  <a:lnTo>
                    <a:pt x="2363" y="849"/>
                  </a:lnTo>
                  <a:lnTo>
                    <a:pt x="2362" y="844"/>
                  </a:lnTo>
                  <a:lnTo>
                    <a:pt x="2361" y="839"/>
                  </a:lnTo>
                  <a:lnTo>
                    <a:pt x="2358" y="834"/>
                  </a:lnTo>
                  <a:lnTo>
                    <a:pt x="2356" y="828"/>
                  </a:lnTo>
                  <a:lnTo>
                    <a:pt x="2354" y="823"/>
                  </a:lnTo>
                  <a:lnTo>
                    <a:pt x="2351" y="818"/>
                  </a:lnTo>
                  <a:lnTo>
                    <a:pt x="2349" y="813"/>
                  </a:lnTo>
                  <a:lnTo>
                    <a:pt x="2345" y="809"/>
                  </a:lnTo>
                  <a:lnTo>
                    <a:pt x="2343" y="804"/>
                  </a:lnTo>
                  <a:lnTo>
                    <a:pt x="2340" y="800"/>
                  </a:lnTo>
                  <a:lnTo>
                    <a:pt x="2336" y="796"/>
                  </a:lnTo>
                  <a:lnTo>
                    <a:pt x="2333" y="791"/>
                  </a:lnTo>
                  <a:lnTo>
                    <a:pt x="2329" y="787"/>
                  </a:lnTo>
                  <a:lnTo>
                    <a:pt x="2326" y="783"/>
                  </a:lnTo>
                  <a:lnTo>
                    <a:pt x="2322" y="779"/>
                  </a:lnTo>
                  <a:lnTo>
                    <a:pt x="2318" y="775"/>
                  </a:lnTo>
                  <a:lnTo>
                    <a:pt x="2314" y="771"/>
                  </a:lnTo>
                  <a:lnTo>
                    <a:pt x="2311" y="767"/>
                  </a:lnTo>
                  <a:lnTo>
                    <a:pt x="2307" y="763"/>
                  </a:lnTo>
                  <a:lnTo>
                    <a:pt x="2304" y="760"/>
                  </a:lnTo>
                  <a:lnTo>
                    <a:pt x="2299" y="756"/>
                  </a:lnTo>
                  <a:lnTo>
                    <a:pt x="2295" y="752"/>
                  </a:lnTo>
                  <a:lnTo>
                    <a:pt x="2292" y="749"/>
                  </a:lnTo>
                  <a:lnTo>
                    <a:pt x="2288" y="745"/>
                  </a:lnTo>
                  <a:lnTo>
                    <a:pt x="2286" y="741"/>
                  </a:lnTo>
                  <a:lnTo>
                    <a:pt x="2283" y="739"/>
                  </a:lnTo>
                  <a:lnTo>
                    <a:pt x="2280" y="735"/>
                  </a:lnTo>
                  <a:lnTo>
                    <a:pt x="2277" y="732"/>
                  </a:lnTo>
                  <a:lnTo>
                    <a:pt x="2275" y="728"/>
                  </a:lnTo>
                  <a:lnTo>
                    <a:pt x="2275" y="727"/>
                  </a:lnTo>
                  <a:lnTo>
                    <a:pt x="2275" y="725"/>
                  </a:lnTo>
                  <a:lnTo>
                    <a:pt x="2275" y="722"/>
                  </a:lnTo>
                  <a:lnTo>
                    <a:pt x="2275" y="719"/>
                  </a:lnTo>
                  <a:lnTo>
                    <a:pt x="2276" y="718"/>
                  </a:lnTo>
                  <a:lnTo>
                    <a:pt x="2276" y="715"/>
                  </a:lnTo>
                  <a:lnTo>
                    <a:pt x="2276" y="713"/>
                  </a:lnTo>
                  <a:lnTo>
                    <a:pt x="2276" y="710"/>
                  </a:lnTo>
                  <a:lnTo>
                    <a:pt x="2277" y="708"/>
                  </a:lnTo>
                  <a:lnTo>
                    <a:pt x="2277" y="706"/>
                  </a:lnTo>
                  <a:lnTo>
                    <a:pt x="2277" y="704"/>
                  </a:lnTo>
                  <a:lnTo>
                    <a:pt x="2278" y="701"/>
                  </a:lnTo>
                  <a:lnTo>
                    <a:pt x="2278" y="699"/>
                  </a:lnTo>
                  <a:lnTo>
                    <a:pt x="2279" y="696"/>
                  </a:lnTo>
                  <a:lnTo>
                    <a:pt x="2279" y="693"/>
                  </a:lnTo>
                  <a:lnTo>
                    <a:pt x="2279" y="691"/>
                  </a:lnTo>
                  <a:lnTo>
                    <a:pt x="2280" y="690"/>
                  </a:lnTo>
                  <a:lnTo>
                    <a:pt x="2280" y="687"/>
                  </a:lnTo>
                  <a:lnTo>
                    <a:pt x="2280" y="684"/>
                  </a:lnTo>
                  <a:lnTo>
                    <a:pt x="2282" y="682"/>
                  </a:lnTo>
                  <a:lnTo>
                    <a:pt x="2282" y="679"/>
                  </a:lnTo>
                  <a:lnTo>
                    <a:pt x="2282" y="677"/>
                  </a:lnTo>
                  <a:lnTo>
                    <a:pt x="2283" y="674"/>
                  </a:lnTo>
                  <a:lnTo>
                    <a:pt x="2283" y="673"/>
                  </a:lnTo>
                  <a:lnTo>
                    <a:pt x="2283" y="670"/>
                  </a:lnTo>
                  <a:lnTo>
                    <a:pt x="2283" y="667"/>
                  </a:lnTo>
                  <a:lnTo>
                    <a:pt x="2284" y="665"/>
                  </a:lnTo>
                  <a:lnTo>
                    <a:pt x="2284" y="664"/>
                  </a:lnTo>
                  <a:lnTo>
                    <a:pt x="2284" y="661"/>
                  </a:lnTo>
                  <a:lnTo>
                    <a:pt x="2284" y="658"/>
                  </a:lnTo>
                  <a:lnTo>
                    <a:pt x="2284" y="656"/>
                  </a:lnTo>
                  <a:lnTo>
                    <a:pt x="2284" y="654"/>
                  </a:lnTo>
                  <a:lnTo>
                    <a:pt x="2283" y="649"/>
                  </a:lnTo>
                  <a:lnTo>
                    <a:pt x="2282" y="645"/>
                  </a:lnTo>
                  <a:lnTo>
                    <a:pt x="2282" y="641"/>
                  </a:lnTo>
                  <a:lnTo>
                    <a:pt x="2280" y="638"/>
                  </a:lnTo>
                  <a:lnTo>
                    <a:pt x="2279" y="634"/>
                  </a:lnTo>
                  <a:lnTo>
                    <a:pt x="2277" y="630"/>
                  </a:lnTo>
                  <a:lnTo>
                    <a:pt x="2276" y="627"/>
                  </a:lnTo>
                  <a:lnTo>
                    <a:pt x="2273" y="623"/>
                  </a:lnTo>
                  <a:lnTo>
                    <a:pt x="2272" y="621"/>
                  </a:lnTo>
                  <a:lnTo>
                    <a:pt x="2270" y="618"/>
                  </a:lnTo>
                  <a:lnTo>
                    <a:pt x="2268" y="617"/>
                  </a:lnTo>
                  <a:lnTo>
                    <a:pt x="2265" y="614"/>
                  </a:lnTo>
                  <a:lnTo>
                    <a:pt x="2263" y="612"/>
                  </a:lnTo>
                  <a:lnTo>
                    <a:pt x="2261" y="610"/>
                  </a:lnTo>
                  <a:lnTo>
                    <a:pt x="2258" y="608"/>
                  </a:lnTo>
                  <a:lnTo>
                    <a:pt x="2256" y="606"/>
                  </a:lnTo>
                  <a:lnTo>
                    <a:pt x="2254" y="604"/>
                  </a:lnTo>
                  <a:lnTo>
                    <a:pt x="2250" y="603"/>
                  </a:lnTo>
                  <a:lnTo>
                    <a:pt x="2248" y="601"/>
                  </a:lnTo>
                  <a:lnTo>
                    <a:pt x="2245" y="600"/>
                  </a:lnTo>
                  <a:lnTo>
                    <a:pt x="2243" y="599"/>
                  </a:lnTo>
                  <a:lnTo>
                    <a:pt x="2241" y="597"/>
                  </a:lnTo>
                  <a:lnTo>
                    <a:pt x="2237" y="595"/>
                  </a:lnTo>
                  <a:lnTo>
                    <a:pt x="2235" y="593"/>
                  </a:lnTo>
                  <a:lnTo>
                    <a:pt x="2233" y="592"/>
                  </a:lnTo>
                  <a:lnTo>
                    <a:pt x="2230" y="591"/>
                  </a:lnTo>
                  <a:lnTo>
                    <a:pt x="2228" y="590"/>
                  </a:lnTo>
                  <a:lnTo>
                    <a:pt x="2226" y="587"/>
                  </a:lnTo>
                  <a:lnTo>
                    <a:pt x="2225" y="586"/>
                  </a:lnTo>
                  <a:lnTo>
                    <a:pt x="2222" y="583"/>
                  </a:lnTo>
                  <a:lnTo>
                    <a:pt x="2220" y="582"/>
                  </a:lnTo>
                  <a:lnTo>
                    <a:pt x="2219" y="579"/>
                  </a:lnTo>
                  <a:lnTo>
                    <a:pt x="2219" y="578"/>
                  </a:lnTo>
                  <a:lnTo>
                    <a:pt x="2219" y="577"/>
                  </a:lnTo>
                  <a:lnTo>
                    <a:pt x="2219" y="574"/>
                  </a:lnTo>
                  <a:lnTo>
                    <a:pt x="2220" y="573"/>
                  </a:lnTo>
                  <a:lnTo>
                    <a:pt x="2220" y="570"/>
                  </a:lnTo>
                  <a:lnTo>
                    <a:pt x="2220" y="569"/>
                  </a:lnTo>
                  <a:lnTo>
                    <a:pt x="2221" y="566"/>
                  </a:lnTo>
                  <a:lnTo>
                    <a:pt x="2221" y="564"/>
                  </a:lnTo>
                  <a:lnTo>
                    <a:pt x="2221" y="561"/>
                  </a:lnTo>
                  <a:lnTo>
                    <a:pt x="2222" y="560"/>
                  </a:lnTo>
                  <a:lnTo>
                    <a:pt x="2222" y="557"/>
                  </a:lnTo>
                  <a:lnTo>
                    <a:pt x="2222" y="555"/>
                  </a:lnTo>
                  <a:lnTo>
                    <a:pt x="2223" y="552"/>
                  </a:lnTo>
                  <a:lnTo>
                    <a:pt x="2223" y="549"/>
                  </a:lnTo>
                  <a:lnTo>
                    <a:pt x="2223" y="547"/>
                  </a:lnTo>
                  <a:lnTo>
                    <a:pt x="2223" y="544"/>
                  </a:lnTo>
                  <a:lnTo>
                    <a:pt x="2223" y="542"/>
                  </a:lnTo>
                  <a:lnTo>
                    <a:pt x="2223" y="539"/>
                  </a:lnTo>
                  <a:lnTo>
                    <a:pt x="2223" y="536"/>
                  </a:lnTo>
                  <a:lnTo>
                    <a:pt x="2223" y="534"/>
                  </a:lnTo>
                  <a:lnTo>
                    <a:pt x="2222" y="531"/>
                  </a:lnTo>
                  <a:lnTo>
                    <a:pt x="2222" y="529"/>
                  </a:lnTo>
                  <a:lnTo>
                    <a:pt x="2221" y="526"/>
                  </a:lnTo>
                  <a:lnTo>
                    <a:pt x="2221" y="523"/>
                  </a:lnTo>
                  <a:lnTo>
                    <a:pt x="2220" y="522"/>
                  </a:lnTo>
                  <a:lnTo>
                    <a:pt x="2219" y="520"/>
                  </a:lnTo>
                  <a:lnTo>
                    <a:pt x="2216" y="517"/>
                  </a:lnTo>
                  <a:lnTo>
                    <a:pt x="2215" y="514"/>
                  </a:lnTo>
                  <a:lnTo>
                    <a:pt x="2213" y="512"/>
                  </a:lnTo>
                  <a:lnTo>
                    <a:pt x="2211" y="509"/>
                  </a:lnTo>
                  <a:lnTo>
                    <a:pt x="2208" y="508"/>
                  </a:lnTo>
                  <a:lnTo>
                    <a:pt x="2206" y="505"/>
                  </a:lnTo>
                  <a:lnTo>
                    <a:pt x="2204" y="503"/>
                  </a:lnTo>
                  <a:lnTo>
                    <a:pt x="2200" y="501"/>
                  </a:lnTo>
                  <a:lnTo>
                    <a:pt x="2198" y="499"/>
                  </a:lnTo>
                  <a:lnTo>
                    <a:pt x="2195" y="497"/>
                  </a:lnTo>
                  <a:lnTo>
                    <a:pt x="2193" y="496"/>
                  </a:lnTo>
                  <a:lnTo>
                    <a:pt x="2191" y="494"/>
                  </a:lnTo>
                  <a:lnTo>
                    <a:pt x="2188" y="492"/>
                  </a:lnTo>
                  <a:lnTo>
                    <a:pt x="2186" y="491"/>
                  </a:lnTo>
                  <a:lnTo>
                    <a:pt x="2184" y="488"/>
                  </a:lnTo>
                  <a:lnTo>
                    <a:pt x="2181" y="487"/>
                  </a:lnTo>
                  <a:lnTo>
                    <a:pt x="2179" y="486"/>
                  </a:lnTo>
                  <a:lnTo>
                    <a:pt x="2177" y="484"/>
                  </a:lnTo>
                  <a:lnTo>
                    <a:pt x="2174" y="483"/>
                  </a:lnTo>
                  <a:lnTo>
                    <a:pt x="2173" y="482"/>
                  </a:lnTo>
                  <a:lnTo>
                    <a:pt x="2171" y="481"/>
                  </a:lnTo>
                  <a:lnTo>
                    <a:pt x="2169" y="479"/>
                  </a:lnTo>
                  <a:lnTo>
                    <a:pt x="2168" y="478"/>
                  </a:lnTo>
                  <a:lnTo>
                    <a:pt x="2165" y="477"/>
                  </a:lnTo>
                  <a:lnTo>
                    <a:pt x="2164" y="475"/>
                  </a:lnTo>
                  <a:lnTo>
                    <a:pt x="2163" y="474"/>
                  </a:lnTo>
                  <a:lnTo>
                    <a:pt x="2162" y="473"/>
                  </a:lnTo>
                  <a:lnTo>
                    <a:pt x="2159" y="473"/>
                  </a:lnTo>
                  <a:lnTo>
                    <a:pt x="2158" y="471"/>
                  </a:lnTo>
                  <a:lnTo>
                    <a:pt x="2157" y="470"/>
                  </a:lnTo>
                  <a:lnTo>
                    <a:pt x="2156" y="470"/>
                  </a:lnTo>
                  <a:lnTo>
                    <a:pt x="2155" y="469"/>
                  </a:lnTo>
                  <a:lnTo>
                    <a:pt x="2154" y="469"/>
                  </a:lnTo>
                  <a:lnTo>
                    <a:pt x="2154" y="468"/>
                  </a:lnTo>
                  <a:lnTo>
                    <a:pt x="2154" y="464"/>
                  </a:lnTo>
                  <a:lnTo>
                    <a:pt x="2154" y="461"/>
                  </a:lnTo>
                  <a:lnTo>
                    <a:pt x="2154" y="457"/>
                  </a:lnTo>
                  <a:lnTo>
                    <a:pt x="2154" y="455"/>
                  </a:lnTo>
                  <a:lnTo>
                    <a:pt x="2154" y="452"/>
                  </a:lnTo>
                  <a:lnTo>
                    <a:pt x="2152" y="451"/>
                  </a:lnTo>
                  <a:lnTo>
                    <a:pt x="2152" y="448"/>
                  </a:lnTo>
                  <a:lnTo>
                    <a:pt x="2152" y="447"/>
                  </a:lnTo>
                  <a:lnTo>
                    <a:pt x="2151" y="446"/>
                  </a:lnTo>
                  <a:lnTo>
                    <a:pt x="2151" y="444"/>
                  </a:lnTo>
                  <a:lnTo>
                    <a:pt x="2150" y="443"/>
                  </a:lnTo>
                  <a:lnTo>
                    <a:pt x="2149" y="443"/>
                  </a:lnTo>
                  <a:lnTo>
                    <a:pt x="2148" y="442"/>
                  </a:lnTo>
                  <a:lnTo>
                    <a:pt x="2147" y="440"/>
                  </a:lnTo>
                  <a:lnTo>
                    <a:pt x="2145" y="440"/>
                  </a:lnTo>
                  <a:lnTo>
                    <a:pt x="2144" y="439"/>
                  </a:lnTo>
                  <a:lnTo>
                    <a:pt x="2143" y="439"/>
                  </a:lnTo>
                  <a:lnTo>
                    <a:pt x="2142" y="438"/>
                  </a:lnTo>
                  <a:lnTo>
                    <a:pt x="2140" y="436"/>
                  </a:lnTo>
                  <a:lnTo>
                    <a:pt x="2138" y="435"/>
                  </a:lnTo>
                  <a:lnTo>
                    <a:pt x="2136" y="434"/>
                  </a:lnTo>
                  <a:lnTo>
                    <a:pt x="2134" y="433"/>
                  </a:lnTo>
                  <a:lnTo>
                    <a:pt x="2131" y="430"/>
                  </a:lnTo>
                  <a:lnTo>
                    <a:pt x="2129" y="429"/>
                  </a:lnTo>
                  <a:lnTo>
                    <a:pt x="2127" y="426"/>
                  </a:lnTo>
                  <a:lnTo>
                    <a:pt x="2124" y="423"/>
                  </a:lnTo>
                  <a:lnTo>
                    <a:pt x="2121" y="420"/>
                  </a:lnTo>
                  <a:lnTo>
                    <a:pt x="2119" y="416"/>
                  </a:lnTo>
                  <a:lnTo>
                    <a:pt x="2115" y="412"/>
                  </a:lnTo>
                  <a:lnTo>
                    <a:pt x="2112" y="408"/>
                  </a:lnTo>
                  <a:lnTo>
                    <a:pt x="2108" y="403"/>
                  </a:lnTo>
                  <a:lnTo>
                    <a:pt x="2105" y="398"/>
                  </a:lnTo>
                  <a:lnTo>
                    <a:pt x="2084" y="370"/>
                  </a:lnTo>
                  <a:lnTo>
                    <a:pt x="2031" y="303"/>
                  </a:lnTo>
                  <a:lnTo>
                    <a:pt x="2028" y="299"/>
                  </a:lnTo>
                  <a:lnTo>
                    <a:pt x="2026" y="295"/>
                  </a:lnTo>
                  <a:lnTo>
                    <a:pt x="2022" y="291"/>
                  </a:lnTo>
                  <a:lnTo>
                    <a:pt x="2020" y="287"/>
                  </a:lnTo>
                  <a:lnTo>
                    <a:pt x="2017" y="285"/>
                  </a:lnTo>
                  <a:lnTo>
                    <a:pt x="2016" y="281"/>
                  </a:lnTo>
                  <a:lnTo>
                    <a:pt x="2014" y="278"/>
                  </a:lnTo>
                  <a:lnTo>
                    <a:pt x="2013" y="276"/>
                  </a:lnTo>
                  <a:lnTo>
                    <a:pt x="2010" y="273"/>
                  </a:lnTo>
                  <a:lnTo>
                    <a:pt x="2009" y="270"/>
                  </a:lnTo>
                  <a:lnTo>
                    <a:pt x="2008" y="268"/>
                  </a:lnTo>
                  <a:lnTo>
                    <a:pt x="2007" y="265"/>
                  </a:lnTo>
                  <a:lnTo>
                    <a:pt x="2006" y="264"/>
                  </a:lnTo>
                  <a:lnTo>
                    <a:pt x="2005" y="261"/>
                  </a:lnTo>
                  <a:lnTo>
                    <a:pt x="2003" y="260"/>
                  </a:lnTo>
                  <a:lnTo>
                    <a:pt x="2002" y="257"/>
                  </a:lnTo>
                  <a:lnTo>
                    <a:pt x="2001" y="256"/>
                  </a:lnTo>
                  <a:lnTo>
                    <a:pt x="2000" y="253"/>
                  </a:lnTo>
                  <a:lnTo>
                    <a:pt x="1999" y="252"/>
                  </a:lnTo>
                  <a:lnTo>
                    <a:pt x="1998" y="251"/>
                  </a:lnTo>
                  <a:lnTo>
                    <a:pt x="1995" y="248"/>
                  </a:lnTo>
                  <a:lnTo>
                    <a:pt x="1994" y="247"/>
                  </a:lnTo>
                  <a:lnTo>
                    <a:pt x="1992" y="246"/>
                  </a:lnTo>
                  <a:lnTo>
                    <a:pt x="1990" y="243"/>
                  </a:lnTo>
                  <a:lnTo>
                    <a:pt x="1987" y="242"/>
                  </a:lnTo>
                  <a:lnTo>
                    <a:pt x="1984" y="239"/>
                  </a:lnTo>
                  <a:lnTo>
                    <a:pt x="1981" y="238"/>
                  </a:lnTo>
                  <a:lnTo>
                    <a:pt x="1978" y="237"/>
                  </a:lnTo>
                  <a:lnTo>
                    <a:pt x="1974" y="234"/>
                  </a:lnTo>
                  <a:lnTo>
                    <a:pt x="1970" y="231"/>
                  </a:lnTo>
                  <a:lnTo>
                    <a:pt x="1965" y="230"/>
                  </a:lnTo>
                  <a:lnTo>
                    <a:pt x="1960" y="228"/>
                  </a:lnTo>
                  <a:lnTo>
                    <a:pt x="1953" y="224"/>
                  </a:lnTo>
                  <a:lnTo>
                    <a:pt x="1945" y="220"/>
                  </a:lnTo>
                  <a:lnTo>
                    <a:pt x="1936" y="216"/>
                  </a:lnTo>
                  <a:lnTo>
                    <a:pt x="1928" y="212"/>
                  </a:lnTo>
                  <a:lnTo>
                    <a:pt x="1919" y="207"/>
                  </a:lnTo>
                  <a:lnTo>
                    <a:pt x="1909" y="202"/>
                  </a:lnTo>
                  <a:lnTo>
                    <a:pt x="1899" y="198"/>
                  </a:lnTo>
                  <a:lnTo>
                    <a:pt x="1890" y="192"/>
                  </a:lnTo>
                  <a:lnTo>
                    <a:pt x="1879" y="187"/>
                  </a:lnTo>
                  <a:lnTo>
                    <a:pt x="1869" y="182"/>
                  </a:lnTo>
                  <a:lnTo>
                    <a:pt x="1858" y="177"/>
                  </a:lnTo>
                  <a:lnTo>
                    <a:pt x="1848" y="170"/>
                  </a:lnTo>
                  <a:lnTo>
                    <a:pt x="1837" y="165"/>
                  </a:lnTo>
                  <a:lnTo>
                    <a:pt x="1827" y="160"/>
                  </a:lnTo>
                  <a:lnTo>
                    <a:pt x="1817" y="155"/>
                  </a:lnTo>
                  <a:lnTo>
                    <a:pt x="1807" y="150"/>
                  </a:lnTo>
                  <a:lnTo>
                    <a:pt x="1796" y="146"/>
                  </a:lnTo>
                  <a:lnTo>
                    <a:pt x="1787" y="141"/>
                  </a:lnTo>
                  <a:lnTo>
                    <a:pt x="1778" y="135"/>
                  </a:lnTo>
                  <a:lnTo>
                    <a:pt x="1769" y="131"/>
                  </a:lnTo>
                  <a:lnTo>
                    <a:pt x="1760" y="128"/>
                  </a:lnTo>
                  <a:lnTo>
                    <a:pt x="1752" y="122"/>
                  </a:lnTo>
                  <a:lnTo>
                    <a:pt x="1744" y="120"/>
                  </a:lnTo>
                  <a:lnTo>
                    <a:pt x="1737" y="116"/>
                  </a:lnTo>
                  <a:lnTo>
                    <a:pt x="1730" y="113"/>
                  </a:lnTo>
                  <a:lnTo>
                    <a:pt x="1724" y="111"/>
                  </a:lnTo>
                  <a:lnTo>
                    <a:pt x="1719" y="108"/>
                  </a:lnTo>
                  <a:lnTo>
                    <a:pt x="1714" y="106"/>
                  </a:lnTo>
                  <a:lnTo>
                    <a:pt x="1709" y="104"/>
                  </a:lnTo>
                  <a:lnTo>
                    <a:pt x="1706" y="104"/>
                  </a:lnTo>
                  <a:lnTo>
                    <a:pt x="1703" y="103"/>
                  </a:lnTo>
                  <a:lnTo>
                    <a:pt x="1701" y="104"/>
                  </a:lnTo>
                  <a:lnTo>
                    <a:pt x="1699" y="100"/>
                  </a:lnTo>
                  <a:lnTo>
                    <a:pt x="1696" y="96"/>
                  </a:lnTo>
                  <a:lnTo>
                    <a:pt x="1693" y="93"/>
                  </a:lnTo>
                  <a:lnTo>
                    <a:pt x="1689" y="90"/>
                  </a:lnTo>
                  <a:lnTo>
                    <a:pt x="1687" y="87"/>
                  </a:lnTo>
                  <a:lnTo>
                    <a:pt x="1684" y="85"/>
                  </a:lnTo>
                  <a:lnTo>
                    <a:pt x="1680" y="82"/>
                  </a:lnTo>
                  <a:lnTo>
                    <a:pt x="1678" y="80"/>
                  </a:lnTo>
                  <a:lnTo>
                    <a:pt x="1674" y="77"/>
                  </a:lnTo>
                  <a:lnTo>
                    <a:pt x="1671" y="76"/>
                  </a:lnTo>
                  <a:lnTo>
                    <a:pt x="1668" y="74"/>
                  </a:lnTo>
                  <a:lnTo>
                    <a:pt x="1665" y="72"/>
                  </a:lnTo>
                  <a:lnTo>
                    <a:pt x="1662" y="71"/>
                  </a:lnTo>
                  <a:lnTo>
                    <a:pt x="1659" y="69"/>
                  </a:lnTo>
                  <a:lnTo>
                    <a:pt x="1656" y="68"/>
                  </a:lnTo>
                  <a:lnTo>
                    <a:pt x="1653" y="68"/>
                  </a:lnTo>
                  <a:lnTo>
                    <a:pt x="1650" y="67"/>
                  </a:lnTo>
                  <a:lnTo>
                    <a:pt x="1648" y="65"/>
                  </a:lnTo>
                  <a:lnTo>
                    <a:pt x="1644" y="65"/>
                  </a:lnTo>
                  <a:lnTo>
                    <a:pt x="1642" y="65"/>
                  </a:lnTo>
                  <a:lnTo>
                    <a:pt x="1639" y="64"/>
                  </a:lnTo>
                  <a:lnTo>
                    <a:pt x="1636" y="64"/>
                  </a:lnTo>
                  <a:lnTo>
                    <a:pt x="1634" y="64"/>
                  </a:lnTo>
                  <a:lnTo>
                    <a:pt x="1631" y="64"/>
                  </a:lnTo>
                  <a:lnTo>
                    <a:pt x="1629" y="64"/>
                  </a:lnTo>
                  <a:lnTo>
                    <a:pt x="1628" y="65"/>
                  </a:lnTo>
                  <a:lnTo>
                    <a:pt x="1625" y="65"/>
                  </a:lnTo>
                  <a:lnTo>
                    <a:pt x="1624" y="65"/>
                  </a:lnTo>
                  <a:lnTo>
                    <a:pt x="1622" y="67"/>
                  </a:lnTo>
                  <a:lnTo>
                    <a:pt x="1621" y="67"/>
                  </a:lnTo>
                  <a:lnTo>
                    <a:pt x="1620" y="68"/>
                  </a:lnTo>
                  <a:lnTo>
                    <a:pt x="1618" y="69"/>
                  </a:lnTo>
                  <a:lnTo>
                    <a:pt x="1615" y="71"/>
                  </a:lnTo>
                  <a:lnTo>
                    <a:pt x="1613" y="72"/>
                  </a:lnTo>
                  <a:lnTo>
                    <a:pt x="1608" y="73"/>
                  </a:lnTo>
                  <a:lnTo>
                    <a:pt x="1605" y="74"/>
                  </a:lnTo>
                  <a:lnTo>
                    <a:pt x="1600" y="74"/>
                  </a:lnTo>
                  <a:lnTo>
                    <a:pt x="1594" y="74"/>
                  </a:lnTo>
                  <a:lnTo>
                    <a:pt x="1588" y="74"/>
                  </a:lnTo>
                  <a:lnTo>
                    <a:pt x="1582" y="73"/>
                  </a:lnTo>
                  <a:lnTo>
                    <a:pt x="1577" y="73"/>
                  </a:lnTo>
                  <a:lnTo>
                    <a:pt x="1570" y="72"/>
                  </a:lnTo>
                  <a:lnTo>
                    <a:pt x="1564" y="71"/>
                  </a:lnTo>
                  <a:lnTo>
                    <a:pt x="1557" y="68"/>
                  </a:lnTo>
                  <a:lnTo>
                    <a:pt x="1549" y="67"/>
                  </a:lnTo>
                  <a:lnTo>
                    <a:pt x="1542" y="65"/>
                  </a:lnTo>
                  <a:lnTo>
                    <a:pt x="1534" y="63"/>
                  </a:lnTo>
                  <a:lnTo>
                    <a:pt x="1527" y="61"/>
                  </a:lnTo>
                  <a:lnTo>
                    <a:pt x="1518" y="59"/>
                  </a:lnTo>
                  <a:lnTo>
                    <a:pt x="1510" y="56"/>
                  </a:lnTo>
                  <a:lnTo>
                    <a:pt x="1503" y="54"/>
                  </a:lnTo>
                  <a:lnTo>
                    <a:pt x="1495" y="52"/>
                  </a:lnTo>
                  <a:lnTo>
                    <a:pt x="1487" y="50"/>
                  </a:lnTo>
                  <a:lnTo>
                    <a:pt x="1480" y="47"/>
                  </a:lnTo>
                  <a:lnTo>
                    <a:pt x="1472" y="46"/>
                  </a:lnTo>
                  <a:lnTo>
                    <a:pt x="1464" y="43"/>
                  </a:lnTo>
                  <a:lnTo>
                    <a:pt x="1457" y="42"/>
                  </a:lnTo>
                  <a:lnTo>
                    <a:pt x="1450" y="41"/>
                  </a:lnTo>
                  <a:lnTo>
                    <a:pt x="1443" y="39"/>
                  </a:lnTo>
                  <a:lnTo>
                    <a:pt x="1436" y="38"/>
                  </a:lnTo>
                  <a:lnTo>
                    <a:pt x="1430" y="37"/>
                  </a:lnTo>
                  <a:lnTo>
                    <a:pt x="1423" y="35"/>
                  </a:lnTo>
                  <a:lnTo>
                    <a:pt x="1417" y="35"/>
                  </a:lnTo>
                  <a:lnTo>
                    <a:pt x="1413" y="35"/>
                  </a:lnTo>
                  <a:lnTo>
                    <a:pt x="1411" y="34"/>
                  </a:lnTo>
                  <a:lnTo>
                    <a:pt x="1410" y="33"/>
                  </a:lnTo>
                  <a:lnTo>
                    <a:pt x="1409" y="32"/>
                  </a:lnTo>
                  <a:lnTo>
                    <a:pt x="1409" y="30"/>
                  </a:lnTo>
                  <a:lnTo>
                    <a:pt x="1408" y="30"/>
                  </a:lnTo>
                  <a:lnTo>
                    <a:pt x="1407" y="29"/>
                  </a:lnTo>
                  <a:lnTo>
                    <a:pt x="1406" y="28"/>
                  </a:lnTo>
                  <a:lnTo>
                    <a:pt x="1404" y="26"/>
                  </a:lnTo>
                  <a:lnTo>
                    <a:pt x="1403" y="25"/>
                  </a:lnTo>
                  <a:lnTo>
                    <a:pt x="1402" y="25"/>
                  </a:lnTo>
                  <a:lnTo>
                    <a:pt x="1401" y="24"/>
                  </a:lnTo>
                  <a:lnTo>
                    <a:pt x="1400" y="22"/>
                  </a:lnTo>
                  <a:lnTo>
                    <a:pt x="1397" y="21"/>
                  </a:lnTo>
                  <a:lnTo>
                    <a:pt x="1396" y="21"/>
                  </a:lnTo>
                  <a:lnTo>
                    <a:pt x="1395" y="20"/>
                  </a:lnTo>
                  <a:lnTo>
                    <a:pt x="1394" y="19"/>
                  </a:lnTo>
                  <a:lnTo>
                    <a:pt x="1393" y="19"/>
                  </a:lnTo>
                  <a:lnTo>
                    <a:pt x="1392" y="17"/>
                  </a:lnTo>
                  <a:lnTo>
                    <a:pt x="1390" y="17"/>
                  </a:lnTo>
                  <a:lnTo>
                    <a:pt x="1388" y="16"/>
                  </a:lnTo>
                  <a:lnTo>
                    <a:pt x="1387" y="16"/>
                  </a:lnTo>
                  <a:lnTo>
                    <a:pt x="1386" y="15"/>
                  </a:lnTo>
                  <a:lnTo>
                    <a:pt x="1385" y="15"/>
                  </a:lnTo>
                  <a:lnTo>
                    <a:pt x="1384" y="13"/>
                  </a:lnTo>
                  <a:lnTo>
                    <a:pt x="1382" y="13"/>
                  </a:lnTo>
                  <a:lnTo>
                    <a:pt x="1381" y="13"/>
                  </a:lnTo>
                  <a:lnTo>
                    <a:pt x="1379" y="12"/>
                  </a:lnTo>
                  <a:lnTo>
                    <a:pt x="1378" y="12"/>
                  </a:lnTo>
                  <a:lnTo>
                    <a:pt x="1377" y="12"/>
                  </a:lnTo>
                  <a:lnTo>
                    <a:pt x="1375" y="12"/>
                  </a:lnTo>
                  <a:lnTo>
                    <a:pt x="1374" y="11"/>
                  </a:lnTo>
                  <a:lnTo>
                    <a:pt x="1373" y="11"/>
                  </a:lnTo>
                  <a:lnTo>
                    <a:pt x="1372" y="11"/>
                  </a:lnTo>
                  <a:lnTo>
                    <a:pt x="1371" y="11"/>
                  </a:lnTo>
                  <a:lnTo>
                    <a:pt x="1370" y="12"/>
                  </a:lnTo>
                  <a:lnTo>
                    <a:pt x="1368" y="12"/>
                  </a:lnTo>
                  <a:lnTo>
                    <a:pt x="1367" y="12"/>
                  </a:lnTo>
                  <a:lnTo>
                    <a:pt x="1366" y="12"/>
                  </a:lnTo>
                  <a:lnTo>
                    <a:pt x="1365" y="12"/>
                  </a:lnTo>
                  <a:lnTo>
                    <a:pt x="1364" y="12"/>
                  </a:lnTo>
                  <a:lnTo>
                    <a:pt x="1361" y="12"/>
                  </a:lnTo>
                  <a:lnTo>
                    <a:pt x="1360" y="13"/>
                  </a:lnTo>
                  <a:lnTo>
                    <a:pt x="1359" y="13"/>
                  </a:lnTo>
                  <a:lnTo>
                    <a:pt x="1358" y="13"/>
                  </a:lnTo>
                  <a:lnTo>
                    <a:pt x="1357" y="15"/>
                  </a:lnTo>
                  <a:lnTo>
                    <a:pt x="1356" y="15"/>
                  </a:lnTo>
                  <a:lnTo>
                    <a:pt x="1354" y="15"/>
                  </a:lnTo>
                  <a:lnTo>
                    <a:pt x="1352" y="15"/>
                  </a:lnTo>
                  <a:lnTo>
                    <a:pt x="1351" y="16"/>
                  </a:lnTo>
                  <a:lnTo>
                    <a:pt x="1350" y="16"/>
                  </a:lnTo>
                  <a:lnTo>
                    <a:pt x="1349" y="17"/>
                  </a:lnTo>
                  <a:lnTo>
                    <a:pt x="1347" y="17"/>
                  </a:lnTo>
                  <a:lnTo>
                    <a:pt x="1346" y="17"/>
                  </a:lnTo>
                  <a:lnTo>
                    <a:pt x="1345" y="19"/>
                  </a:lnTo>
                  <a:lnTo>
                    <a:pt x="1344" y="19"/>
                  </a:lnTo>
                  <a:lnTo>
                    <a:pt x="1343" y="19"/>
                  </a:lnTo>
                  <a:lnTo>
                    <a:pt x="1342" y="20"/>
                  </a:lnTo>
                  <a:lnTo>
                    <a:pt x="1340" y="20"/>
                  </a:lnTo>
                  <a:lnTo>
                    <a:pt x="1339" y="21"/>
                  </a:lnTo>
                  <a:lnTo>
                    <a:pt x="1338" y="21"/>
                  </a:lnTo>
                  <a:lnTo>
                    <a:pt x="1337" y="22"/>
                  </a:lnTo>
                  <a:lnTo>
                    <a:pt x="1336" y="22"/>
                  </a:lnTo>
                  <a:lnTo>
                    <a:pt x="1335" y="24"/>
                  </a:lnTo>
                  <a:lnTo>
                    <a:pt x="1335" y="22"/>
                  </a:lnTo>
                  <a:lnTo>
                    <a:pt x="1333" y="22"/>
                  </a:lnTo>
                  <a:lnTo>
                    <a:pt x="1332" y="22"/>
                  </a:lnTo>
                  <a:lnTo>
                    <a:pt x="1331" y="21"/>
                  </a:lnTo>
                  <a:lnTo>
                    <a:pt x="1330" y="21"/>
                  </a:lnTo>
                  <a:lnTo>
                    <a:pt x="1329" y="21"/>
                  </a:lnTo>
                  <a:lnTo>
                    <a:pt x="1328" y="21"/>
                  </a:lnTo>
                  <a:lnTo>
                    <a:pt x="1327" y="21"/>
                  </a:lnTo>
                  <a:lnTo>
                    <a:pt x="1325" y="22"/>
                  </a:lnTo>
                  <a:lnTo>
                    <a:pt x="1324" y="22"/>
                  </a:lnTo>
                  <a:lnTo>
                    <a:pt x="1323" y="22"/>
                  </a:lnTo>
                  <a:lnTo>
                    <a:pt x="1322" y="22"/>
                  </a:lnTo>
                  <a:lnTo>
                    <a:pt x="1321" y="22"/>
                  </a:lnTo>
                  <a:lnTo>
                    <a:pt x="1320" y="24"/>
                  </a:lnTo>
                  <a:lnTo>
                    <a:pt x="1318" y="24"/>
                  </a:lnTo>
                  <a:lnTo>
                    <a:pt x="1317" y="24"/>
                  </a:lnTo>
                  <a:lnTo>
                    <a:pt x="1316" y="24"/>
                  </a:lnTo>
                  <a:lnTo>
                    <a:pt x="1315" y="24"/>
                  </a:lnTo>
                  <a:lnTo>
                    <a:pt x="1314" y="24"/>
                  </a:lnTo>
                  <a:lnTo>
                    <a:pt x="1314" y="22"/>
                  </a:lnTo>
                  <a:lnTo>
                    <a:pt x="1313" y="22"/>
                  </a:lnTo>
                  <a:lnTo>
                    <a:pt x="1311" y="22"/>
                  </a:lnTo>
                  <a:lnTo>
                    <a:pt x="1310" y="21"/>
                  </a:lnTo>
                  <a:lnTo>
                    <a:pt x="1296" y="0"/>
                  </a:lnTo>
                  <a:lnTo>
                    <a:pt x="1300" y="4"/>
                  </a:lnTo>
                  <a:lnTo>
                    <a:pt x="1303" y="10"/>
                  </a:lnTo>
                  <a:lnTo>
                    <a:pt x="1306" y="13"/>
                  </a:lnTo>
                  <a:lnTo>
                    <a:pt x="1309" y="19"/>
                  </a:lnTo>
                  <a:lnTo>
                    <a:pt x="1311" y="22"/>
                  </a:lnTo>
                  <a:lnTo>
                    <a:pt x="1314" y="28"/>
                  </a:lnTo>
                  <a:lnTo>
                    <a:pt x="1316" y="33"/>
                  </a:lnTo>
                  <a:lnTo>
                    <a:pt x="1318" y="38"/>
                  </a:lnTo>
                  <a:lnTo>
                    <a:pt x="1321" y="43"/>
                  </a:lnTo>
                  <a:lnTo>
                    <a:pt x="1323" y="48"/>
                  </a:lnTo>
                  <a:lnTo>
                    <a:pt x="1325" y="54"/>
                  </a:lnTo>
                  <a:lnTo>
                    <a:pt x="1328" y="59"/>
                  </a:lnTo>
                  <a:lnTo>
                    <a:pt x="1329" y="64"/>
                  </a:lnTo>
                  <a:lnTo>
                    <a:pt x="1330" y="69"/>
                  </a:lnTo>
                  <a:lnTo>
                    <a:pt x="1332" y="76"/>
                  </a:lnTo>
                  <a:lnTo>
                    <a:pt x="1333" y="81"/>
                  </a:lnTo>
                  <a:lnTo>
                    <a:pt x="1335" y="86"/>
                  </a:lnTo>
                  <a:lnTo>
                    <a:pt x="1336" y="93"/>
                  </a:lnTo>
                  <a:lnTo>
                    <a:pt x="1337" y="98"/>
                  </a:lnTo>
                  <a:lnTo>
                    <a:pt x="1337" y="104"/>
                  </a:lnTo>
                  <a:lnTo>
                    <a:pt x="1338" y="109"/>
                  </a:lnTo>
                  <a:lnTo>
                    <a:pt x="1338" y="116"/>
                  </a:lnTo>
                  <a:lnTo>
                    <a:pt x="1339" y="122"/>
                  </a:lnTo>
                  <a:lnTo>
                    <a:pt x="1339" y="128"/>
                  </a:lnTo>
                  <a:lnTo>
                    <a:pt x="1339" y="134"/>
                  </a:lnTo>
                  <a:lnTo>
                    <a:pt x="1339" y="141"/>
                  </a:lnTo>
                  <a:lnTo>
                    <a:pt x="1339" y="147"/>
                  </a:lnTo>
                  <a:lnTo>
                    <a:pt x="1338" y="152"/>
                  </a:lnTo>
                  <a:lnTo>
                    <a:pt x="1338" y="159"/>
                  </a:lnTo>
                  <a:lnTo>
                    <a:pt x="1337" y="165"/>
                  </a:lnTo>
                  <a:lnTo>
                    <a:pt x="1336" y="172"/>
                  </a:lnTo>
                  <a:lnTo>
                    <a:pt x="1335" y="178"/>
                  </a:lnTo>
                  <a:lnTo>
                    <a:pt x="1335" y="183"/>
                  </a:lnTo>
                  <a:lnTo>
                    <a:pt x="1333" y="190"/>
                  </a:lnTo>
                  <a:lnTo>
                    <a:pt x="1332" y="196"/>
                  </a:lnTo>
                  <a:lnTo>
                    <a:pt x="1331" y="202"/>
                  </a:lnTo>
                  <a:lnTo>
                    <a:pt x="1329" y="208"/>
                  </a:lnTo>
                  <a:lnTo>
                    <a:pt x="1328" y="215"/>
                  </a:lnTo>
                  <a:lnTo>
                    <a:pt x="1325" y="222"/>
                  </a:lnTo>
                  <a:lnTo>
                    <a:pt x="1324" y="229"/>
                  </a:lnTo>
                  <a:lnTo>
                    <a:pt x="1322" y="237"/>
                  </a:lnTo>
                  <a:lnTo>
                    <a:pt x="1320" y="243"/>
                  </a:lnTo>
                  <a:lnTo>
                    <a:pt x="1317" y="251"/>
                  </a:lnTo>
                  <a:lnTo>
                    <a:pt x="1315" y="257"/>
                  </a:lnTo>
                  <a:lnTo>
                    <a:pt x="1313" y="265"/>
                  </a:lnTo>
                  <a:lnTo>
                    <a:pt x="1310" y="272"/>
                  </a:lnTo>
                  <a:lnTo>
                    <a:pt x="1307" y="279"/>
                  </a:lnTo>
                  <a:lnTo>
                    <a:pt x="1304" y="286"/>
                  </a:lnTo>
                  <a:lnTo>
                    <a:pt x="1301" y="294"/>
                  </a:lnTo>
                  <a:lnTo>
                    <a:pt x="1297" y="300"/>
                  </a:lnTo>
                  <a:lnTo>
                    <a:pt x="1294" y="307"/>
                  </a:lnTo>
                  <a:lnTo>
                    <a:pt x="1292" y="314"/>
                  </a:lnTo>
                  <a:lnTo>
                    <a:pt x="1287" y="321"/>
                  </a:lnTo>
                  <a:lnTo>
                    <a:pt x="1283" y="326"/>
                  </a:lnTo>
                  <a:lnTo>
                    <a:pt x="1280" y="333"/>
                  </a:lnTo>
                  <a:lnTo>
                    <a:pt x="1276" y="339"/>
                  </a:lnTo>
                  <a:lnTo>
                    <a:pt x="1272" y="344"/>
                  </a:lnTo>
                  <a:lnTo>
                    <a:pt x="1268" y="350"/>
                  </a:lnTo>
                  <a:lnTo>
                    <a:pt x="1264" y="355"/>
                  </a:lnTo>
                  <a:lnTo>
                    <a:pt x="1259" y="359"/>
                  </a:lnTo>
                  <a:lnTo>
                    <a:pt x="1254" y="362"/>
                  </a:lnTo>
                  <a:lnTo>
                    <a:pt x="1250" y="366"/>
                  </a:lnTo>
                  <a:lnTo>
                    <a:pt x="1245" y="370"/>
                  </a:lnTo>
                  <a:lnTo>
                    <a:pt x="1240" y="373"/>
                  </a:lnTo>
                  <a:lnTo>
                    <a:pt x="1232" y="378"/>
                  </a:lnTo>
                  <a:lnTo>
                    <a:pt x="1224" y="383"/>
                  </a:lnTo>
                  <a:lnTo>
                    <a:pt x="1215" y="387"/>
                  </a:lnTo>
                  <a:lnTo>
                    <a:pt x="1207" y="392"/>
                  </a:lnTo>
                  <a:lnTo>
                    <a:pt x="1197" y="398"/>
                  </a:lnTo>
                  <a:lnTo>
                    <a:pt x="1188" y="401"/>
                  </a:lnTo>
                  <a:lnTo>
                    <a:pt x="1178" y="407"/>
                  </a:lnTo>
                  <a:lnTo>
                    <a:pt x="1168" y="411"/>
                  </a:lnTo>
                  <a:lnTo>
                    <a:pt x="1159" y="414"/>
                  </a:lnTo>
                  <a:lnTo>
                    <a:pt x="1149" y="418"/>
                  </a:lnTo>
                  <a:lnTo>
                    <a:pt x="1138" y="422"/>
                  </a:lnTo>
                  <a:lnTo>
                    <a:pt x="1128" y="425"/>
                  </a:lnTo>
                  <a:lnTo>
                    <a:pt x="1118" y="427"/>
                  </a:lnTo>
                  <a:lnTo>
                    <a:pt x="1108" y="430"/>
                  </a:lnTo>
                  <a:lnTo>
                    <a:pt x="1097" y="433"/>
                  </a:lnTo>
                  <a:lnTo>
                    <a:pt x="1087" y="434"/>
                  </a:lnTo>
                  <a:lnTo>
                    <a:pt x="1076" y="435"/>
                  </a:lnTo>
                  <a:lnTo>
                    <a:pt x="1066" y="435"/>
                  </a:lnTo>
                  <a:lnTo>
                    <a:pt x="1055" y="435"/>
                  </a:lnTo>
                  <a:lnTo>
                    <a:pt x="1046" y="435"/>
                  </a:lnTo>
                  <a:lnTo>
                    <a:pt x="1036" y="434"/>
                  </a:lnTo>
                  <a:lnTo>
                    <a:pt x="1025" y="433"/>
                  </a:lnTo>
                  <a:lnTo>
                    <a:pt x="1016" y="430"/>
                  </a:lnTo>
                  <a:lnTo>
                    <a:pt x="1007" y="426"/>
                  </a:lnTo>
                  <a:lnTo>
                    <a:pt x="996" y="422"/>
                  </a:lnTo>
                  <a:lnTo>
                    <a:pt x="987" y="418"/>
                  </a:lnTo>
                  <a:lnTo>
                    <a:pt x="978" y="413"/>
                  </a:lnTo>
                  <a:lnTo>
                    <a:pt x="969" y="407"/>
                  </a:lnTo>
                  <a:lnTo>
                    <a:pt x="960" y="400"/>
                  </a:lnTo>
                  <a:lnTo>
                    <a:pt x="952" y="392"/>
                  </a:lnTo>
                  <a:lnTo>
                    <a:pt x="944" y="383"/>
                  </a:lnTo>
                  <a:lnTo>
                    <a:pt x="936" y="373"/>
                  </a:lnTo>
                  <a:lnTo>
                    <a:pt x="935" y="373"/>
                  </a:lnTo>
                  <a:lnTo>
                    <a:pt x="933" y="373"/>
                  </a:lnTo>
                  <a:lnTo>
                    <a:pt x="931" y="374"/>
                  </a:lnTo>
                  <a:lnTo>
                    <a:pt x="930" y="374"/>
                  </a:lnTo>
                  <a:lnTo>
                    <a:pt x="928" y="374"/>
                  </a:lnTo>
                  <a:lnTo>
                    <a:pt x="926" y="375"/>
                  </a:lnTo>
                  <a:lnTo>
                    <a:pt x="924" y="375"/>
                  </a:lnTo>
                  <a:lnTo>
                    <a:pt x="923" y="377"/>
                  </a:lnTo>
                  <a:lnTo>
                    <a:pt x="921" y="378"/>
                  </a:lnTo>
                  <a:lnTo>
                    <a:pt x="919" y="378"/>
                  </a:lnTo>
                  <a:lnTo>
                    <a:pt x="917" y="379"/>
                  </a:lnTo>
                  <a:lnTo>
                    <a:pt x="916" y="381"/>
                  </a:lnTo>
                  <a:lnTo>
                    <a:pt x="914" y="382"/>
                  </a:lnTo>
                  <a:lnTo>
                    <a:pt x="912" y="382"/>
                  </a:lnTo>
                  <a:lnTo>
                    <a:pt x="910" y="383"/>
                  </a:lnTo>
                  <a:lnTo>
                    <a:pt x="908" y="385"/>
                  </a:lnTo>
                  <a:lnTo>
                    <a:pt x="907" y="386"/>
                  </a:lnTo>
                  <a:lnTo>
                    <a:pt x="904" y="387"/>
                  </a:lnTo>
                  <a:lnTo>
                    <a:pt x="903" y="388"/>
                  </a:lnTo>
                  <a:lnTo>
                    <a:pt x="901" y="388"/>
                  </a:lnTo>
                  <a:lnTo>
                    <a:pt x="900" y="390"/>
                  </a:lnTo>
                  <a:lnTo>
                    <a:pt x="897" y="391"/>
                  </a:lnTo>
                  <a:lnTo>
                    <a:pt x="896" y="392"/>
                  </a:lnTo>
                  <a:lnTo>
                    <a:pt x="894" y="392"/>
                  </a:lnTo>
                  <a:lnTo>
                    <a:pt x="893" y="394"/>
                  </a:lnTo>
                  <a:lnTo>
                    <a:pt x="890" y="394"/>
                  </a:lnTo>
                  <a:lnTo>
                    <a:pt x="889" y="395"/>
                  </a:lnTo>
                  <a:lnTo>
                    <a:pt x="887" y="395"/>
                  </a:lnTo>
                  <a:lnTo>
                    <a:pt x="886" y="396"/>
                  </a:lnTo>
                  <a:lnTo>
                    <a:pt x="883" y="396"/>
                  </a:lnTo>
                  <a:lnTo>
                    <a:pt x="882" y="396"/>
                  </a:lnTo>
                  <a:lnTo>
                    <a:pt x="880" y="396"/>
                  </a:lnTo>
                  <a:lnTo>
                    <a:pt x="872" y="398"/>
                  </a:lnTo>
                  <a:lnTo>
                    <a:pt x="865" y="399"/>
                  </a:lnTo>
                  <a:lnTo>
                    <a:pt x="857" y="400"/>
                  </a:lnTo>
                  <a:lnTo>
                    <a:pt x="848" y="400"/>
                  </a:lnTo>
                  <a:lnTo>
                    <a:pt x="841" y="400"/>
                  </a:lnTo>
                  <a:lnTo>
                    <a:pt x="834" y="400"/>
                  </a:lnTo>
                  <a:lnTo>
                    <a:pt x="827" y="400"/>
                  </a:lnTo>
                  <a:lnTo>
                    <a:pt x="821" y="399"/>
                  </a:lnTo>
                  <a:lnTo>
                    <a:pt x="815" y="398"/>
                  </a:lnTo>
                  <a:lnTo>
                    <a:pt x="808" y="396"/>
                  </a:lnTo>
                  <a:lnTo>
                    <a:pt x="802" y="395"/>
                  </a:lnTo>
                  <a:lnTo>
                    <a:pt x="796" y="394"/>
                  </a:lnTo>
                  <a:lnTo>
                    <a:pt x="790" y="391"/>
                  </a:lnTo>
                  <a:lnTo>
                    <a:pt x="786" y="388"/>
                  </a:lnTo>
                  <a:lnTo>
                    <a:pt x="780" y="386"/>
                  </a:lnTo>
                  <a:lnTo>
                    <a:pt x="775" y="382"/>
                  </a:lnTo>
                  <a:lnTo>
                    <a:pt x="769" y="378"/>
                  </a:lnTo>
                  <a:lnTo>
                    <a:pt x="765" y="374"/>
                  </a:lnTo>
                  <a:lnTo>
                    <a:pt x="760" y="369"/>
                  </a:lnTo>
                  <a:lnTo>
                    <a:pt x="755" y="365"/>
                  </a:lnTo>
                  <a:lnTo>
                    <a:pt x="752" y="360"/>
                  </a:lnTo>
                  <a:lnTo>
                    <a:pt x="747" y="353"/>
                  </a:lnTo>
                  <a:lnTo>
                    <a:pt x="744" y="348"/>
                  </a:lnTo>
                  <a:lnTo>
                    <a:pt x="739" y="342"/>
                  </a:lnTo>
                  <a:lnTo>
                    <a:pt x="736" y="335"/>
                  </a:lnTo>
                  <a:lnTo>
                    <a:pt x="732" y="327"/>
                  </a:lnTo>
                  <a:lnTo>
                    <a:pt x="729" y="320"/>
                  </a:lnTo>
                  <a:lnTo>
                    <a:pt x="725" y="312"/>
                  </a:lnTo>
                  <a:lnTo>
                    <a:pt x="722" y="304"/>
                  </a:lnTo>
                  <a:lnTo>
                    <a:pt x="719" y="295"/>
                  </a:lnTo>
                  <a:lnTo>
                    <a:pt x="716" y="286"/>
                  </a:lnTo>
                  <a:lnTo>
                    <a:pt x="713" y="276"/>
                  </a:lnTo>
                  <a:lnTo>
                    <a:pt x="712" y="272"/>
                  </a:lnTo>
                  <a:lnTo>
                    <a:pt x="710" y="268"/>
                  </a:lnTo>
                  <a:lnTo>
                    <a:pt x="709" y="264"/>
                  </a:lnTo>
                  <a:lnTo>
                    <a:pt x="707" y="259"/>
                  </a:lnTo>
                  <a:lnTo>
                    <a:pt x="704" y="255"/>
                  </a:lnTo>
                  <a:lnTo>
                    <a:pt x="702" y="251"/>
                  </a:lnTo>
                  <a:lnTo>
                    <a:pt x="698" y="248"/>
                  </a:lnTo>
                  <a:lnTo>
                    <a:pt x="696" y="244"/>
                  </a:lnTo>
                  <a:lnTo>
                    <a:pt x="694" y="241"/>
                  </a:lnTo>
                  <a:lnTo>
                    <a:pt x="690" y="237"/>
                  </a:lnTo>
                  <a:lnTo>
                    <a:pt x="687" y="233"/>
                  </a:lnTo>
                  <a:lnTo>
                    <a:pt x="683" y="230"/>
                  </a:lnTo>
                  <a:lnTo>
                    <a:pt x="681" y="226"/>
                  </a:lnTo>
                  <a:lnTo>
                    <a:pt x="677" y="222"/>
                  </a:lnTo>
                  <a:lnTo>
                    <a:pt x="674" y="218"/>
                  </a:lnTo>
                  <a:lnTo>
                    <a:pt x="670" y="216"/>
                  </a:lnTo>
                  <a:lnTo>
                    <a:pt x="667" y="212"/>
                  </a:lnTo>
                  <a:lnTo>
                    <a:pt x="663" y="208"/>
                  </a:lnTo>
                  <a:lnTo>
                    <a:pt x="660" y="205"/>
                  </a:lnTo>
                  <a:lnTo>
                    <a:pt x="656" y="202"/>
                  </a:lnTo>
                  <a:lnTo>
                    <a:pt x="653" y="198"/>
                  </a:lnTo>
                  <a:lnTo>
                    <a:pt x="651" y="194"/>
                  </a:lnTo>
                  <a:lnTo>
                    <a:pt x="647" y="191"/>
                  </a:lnTo>
                  <a:lnTo>
                    <a:pt x="645" y="187"/>
                  </a:lnTo>
                  <a:lnTo>
                    <a:pt x="641" y="183"/>
                  </a:lnTo>
                  <a:lnTo>
                    <a:pt x="639" y="180"/>
                  </a:lnTo>
                  <a:lnTo>
                    <a:pt x="637" y="176"/>
                  </a:lnTo>
                  <a:lnTo>
                    <a:pt x="634" y="172"/>
                  </a:lnTo>
                  <a:lnTo>
                    <a:pt x="632" y="168"/>
                  </a:lnTo>
                  <a:lnTo>
                    <a:pt x="630" y="164"/>
                  </a:lnTo>
                  <a:lnTo>
                    <a:pt x="629" y="160"/>
                  </a:lnTo>
                  <a:lnTo>
                    <a:pt x="627" y="155"/>
                  </a:lnTo>
                  <a:lnTo>
                    <a:pt x="626" y="154"/>
                  </a:lnTo>
                  <a:lnTo>
                    <a:pt x="626" y="152"/>
                  </a:lnTo>
                  <a:lnTo>
                    <a:pt x="626" y="151"/>
                  </a:lnTo>
                  <a:lnTo>
                    <a:pt x="625" y="150"/>
                  </a:lnTo>
                  <a:lnTo>
                    <a:pt x="625" y="147"/>
                  </a:lnTo>
                  <a:lnTo>
                    <a:pt x="624" y="146"/>
                  </a:lnTo>
                  <a:lnTo>
                    <a:pt x="623" y="144"/>
                  </a:lnTo>
                  <a:lnTo>
                    <a:pt x="623" y="142"/>
                  </a:lnTo>
                  <a:lnTo>
                    <a:pt x="622" y="141"/>
                  </a:lnTo>
                  <a:lnTo>
                    <a:pt x="620" y="138"/>
                  </a:lnTo>
                  <a:lnTo>
                    <a:pt x="620" y="137"/>
                  </a:lnTo>
                  <a:lnTo>
                    <a:pt x="619" y="134"/>
                  </a:lnTo>
                  <a:lnTo>
                    <a:pt x="618" y="133"/>
                  </a:lnTo>
                  <a:lnTo>
                    <a:pt x="617" y="130"/>
                  </a:lnTo>
                  <a:lnTo>
                    <a:pt x="617" y="129"/>
                  </a:lnTo>
                  <a:lnTo>
                    <a:pt x="616" y="126"/>
                  </a:lnTo>
                  <a:lnTo>
                    <a:pt x="615" y="125"/>
                  </a:lnTo>
                  <a:lnTo>
                    <a:pt x="613" y="122"/>
                  </a:lnTo>
                  <a:lnTo>
                    <a:pt x="612" y="121"/>
                  </a:lnTo>
                  <a:lnTo>
                    <a:pt x="612" y="119"/>
                  </a:lnTo>
                  <a:lnTo>
                    <a:pt x="611" y="117"/>
                  </a:lnTo>
                  <a:lnTo>
                    <a:pt x="610" y="115"/>
                  </a:lnTo>
                  <a:lnTo>
                    <a:pt x="609" y="113"/>
                  </a:lnTo>
                  <a:lnTo>
                    <a:pt x="608" y="111"/>
                  </a:lnTo>
                  <a:lnTo>
                    <a:pt x="608" y="109"/>
                  </a:lnTo>
                  <a:lnTo>
                    <a:pt x="606" y="107"/>
                  </a:lnTo>
                  <a:lnTo>
                    <a:pt x="605" y="106"/>
                  </a:lnTo>
                  <a:lnTo>
                    <a:pt x="604" y="104"/>
                  </a:lnTo>
                  <a:lnTo>
                    <a:pt x="604" y="103"/>
                  </a:lnTo>
                  <a:lnTo>
                    <a:pt x="603" y="100"/>
                  </a:lnTo>
                  <a:lnTo>
                    <a:pt x="602" y="99"/>
                  </a:lnTo>
                  <a:lnTo>
                    <a:pt x="602" y="98"/>
                  </a:lnTo>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39" name="Google Shape;139;p32"/>
            <p:cNvSpPr/>
            <p:nvPr/>
          </p:nvSpPr>
          <p:spPr>
            <a:xfrm>
              <a:off x="4074" y="3457"/>
              <a:ext cx="1254" cy="371"/>
            </a:xfrm>
            <a:custGeom>
              <a:rect b="b" l="l" r="r" t="t"/>
              <a:pathLst>
                <a:path extrusionOk="0" h="741" w="2508">
                  <a:moveTo>
                    <a:pt x="0" y="0"/>
                  </a:moveTo>
                  <a:lnTo>
                    <a:pt x="2" y="739"/>
                  </a:lnTo>
                  <a:lnTo>
                    <a:pt x="2508" y="741"/>
                  </a:lnTo>
                  <a:lnTo>
                    <a:pt x="2508" y="578"/>
                  </a:lnTo>
                  <a:lnTo>
                    <a:pt x="2505" y="578"/>
                  </a:lnTo>
                  <a:lnTo>
                    <a:pt x="2501" y="577"/>
                  </a:lnTo>
                  <a:lnTo>
                    <a:pt x="2498" y="576"/>
                  </a:lnTo>
                  <a:lnTo>
                    <a:pt x="2494" y="576"/>
                  </a:lnTo>
                  <a:lnTo>
                    <a:pt x="2491" y="574"/>
                  </a:lnTo>
                  <a:lnTo>
                    <a:pt x="2487" y="573"/>
                  </a:lnTo>
                  <a:lnTo>
                    <a:pt x="2484" y="572"/>
                  </a:lnTo>
                  <a:lnTo>
                    <a:pt x="2480" y="571"/>
                  </a:lnTo>
                  <a:lnTo>
                    <a:pt x="2476" y="569"/>
                  </a:lnTo>
                  <a:lnTo>
                    <a:pt x="2472" y="568"/>
                  </a:lnTo>
                  <a:lnTo>
                    <a:pt x="2469" y="565"/>
                  </a:lnTo>
                  <a:lnTo>
                    <a:pt x="2465" y="564"/>
                  </a:lnTo>
                  <a:lnTo>
                    <a:pt x="2462" y="563"/>
                  </a:lnTo>
                  <a:lnTo>
                    <a:pt x="2457" y="561"/>
                  </a:lnTo>
                  <a:lnTo>
                    <a:pt x="2454" y="559"/>
                  </a:lnTo>
                  <a:lnTo>
                    <a:pt x="2450" y="558"/>
                  </a:lnTo>
                  <a:lnTo>
                    <a:pt x="2447" y="556"/>
                  </a:lnTo>
                  <a:lnTo>
                    <a:pt x="2442" y="554"/>
                  </a:lnTo>
                  <a:lnTo>
                    <a:pt x="2439" y="552"/>
                  </a:lnTo>
                  <a:lnTo>
                    <a:pt x="2435" y="550"/>
                  </a:lnTo>
                  <a:lnTo>
                    <a:pt x="2432" y="548"/>
                  </a:lnTo>
                  <a:lnTo>
                    <a:pt x="2427" y="547"/>
                  </a:lnTo>
                  <a:lnTo>
                    <a:pt x="2423" y="545"/>
                  </a:lnTo>
                  <a:lnTo>
                    <a:pt x="2420" y="543"/>
                  </a:lnTo>
                  <a:lnTo>
                    <a:pt x="2416" y="542"/>
                  </a:lnTo>
                  <a:lnTo>
                    <a:pt x="2412" y="541"/>
                  </a:lnTo>
                  <a:lnTo>
                    <a:pt x="2408" y="539"/>
                  </a:lnTo>
                  <a:lnTo>
                    <a:pt x="2405" y="537"/>
                  </a:lnTo>
                  <a:lnTo>
                    <a:pt x="2401" y="535"/>
                  </a:lnTo>
                  <a:lnTo>
                    <a:pt x="2398" y="534"/>
                  </a:lnTo>
                  <a:lnTo>
                    <a:pt x="2394" y="533"/>
                  </a:lnTo>
                  <a:lnTo>
                    <a:pt x="2390" y="533"/>
                  </a:lnTo>
                  <a:lnTo>
                    <a:pt x="2378" y="529"/>
                  </a:lnTo>
                  <a:lnTo>
                    <a:pt x="2366" y="525"/>
                  </a:lnTo>
                  <a:lnTo>
                    <a:pt x="2354" y="522"/>
                  </a:lnTo>
                  <a:lnTo>
                    <a:pt x="2342" y="519"/>
                  </a:lnTo>
                  <a:lnTo>
                    <a:pt x="2329" y="516"/>
                  </a:lnTo>
                  <a:lnTo>
                    <a:pt x="2316" y="513"/>
                  </a:lnTo>
                  <a:lnTo>
                    <a:pt x="2305" y="511"/>
                  </a:lnTo>
                  <a:lnTo>
                    <a:pt x="2292" y="508"/>
                  </a:lnTo>
                  <a:lnTo>
                    <a:pt x="2279" y="506"/>
                  </a:lnTo>
                  <a:lnTo>
                    <a:pt x="2266" y="504"/>
                  </a:lnTo>
                  <a:lnTo>
                    <a:pt x="2255" y="502"/>
                  </a:lnTo>
                  <a:lnTo>
                    <a:pt x="2242" y="500"/>
                  </a:lnTo>
                  <a:lnTo>
                    <a:pt x="2229" y="498"/>
                  </a:lnTo>
                  <a:lnTo>
                    <a:pt x="2216" y="497"/>
                  </a:lnTo>
                  <a:lnTo>
                    <a:pt x="2204" y="494"/>
                  </a:lnTo>
                  <a:lnTo>
                    <a:pt x="2191" y="493"/>
                  </a:lnTo>
                  <a:lnTo>
                    <a:pt x="2179" y="490"/>
                  </a:lnTo>
                  <a:lnTo>
                    <a:pt x="2166" y="489"/>
                  </a:lnTo>
                  <a:lnTo>
                    <a:pt x="2154" y="486"/>
                  </a:lnTo>
                  <a:lnTo>
                    <a:pt x="2141" y="485"/>
                  </a:lnTo>
                  <a:lnTo>
                    <a:pt x="2129" y="482"/>
                  </a:lnTo>
                  <a:lnTo>
                    <a:pt x="2116" y="481"/>
                  </a:lnTo>
                  <a:lnTo>
                    <a:pt x="2104" y="478"/>
                  </a:lnTo>
                  <a:lnTo>
                    <a:pt x="2092" y="476"/>
                  </a:lnTo>
                  <a:lnTo>
                    <a:pt x="2079" y="473"/>
                  </a:lnTo>
                  <a:lnTo>
                    <a:pt x="2067" y="471"/>
                  </a:lnTo>
                  <a:lnTo>
                    <a:pt x="2055" y="468"/>
                  </a:lnTo>
                  <a:lnTo>
                    <a:pt x="2043" y="465"/>
                  </a:lnTo>
                  <a:lnTo>
                    <a:pt x="2031" y="463"/>
                  </a:lnTo>
                  <a:lnTo>
                    <a:pt x="2019" y="459"/>
                  </a:lnTo>
                  <a:lnTo>
                    <a:pt x="2007" y="456"/>
                  </a:lnTo>
                  <a:lnTo>
                    <a:pt x="1995" y="452"/>
                  </a:lnTo>
                  <a:lnTo>
                    <a:pt x="1344" y="286"/>
                  </a:lnTo>
                  <a:lnTo>
                    <a:pt x="1215" y="258"/>
                  </a:lnTo>
                  <a:lnTo>
                    <a:pt x="713" y="131"/>
                  </a:lnTo>
                  <a:lnTo>
                    <a:pt x="703" y="128"/>
                  </a:lnTo>
                  <a:lnTo>
                    <a:pt x="693" y="125"/>
                  </a:lnTo>
                  <a:lnTo>
                    <a:pt x="681" y="123"/>
                  </a:lnTo>
                  <a:lnTo>
                    <a:pt x="670" y="120"/>
                  </a:lnTo>
                  <a:lnTo>
                    <a:pt x="660" y="118"/>
                  </a:lnTo>
                  <a:lnTo>
                    <a:pt x="650" y="116"/>
                  </a:lnTo>
                  <a:lnTo>
                    <a:pt x="638" y="114"/>
                  </a:lnTo>
                  <a:lnTo>
                    <a:pt x="627" y="112"/>
                  </a:lnTo>
                  <a:lnTo>
                    <a:pt x="617" y="111"/>
                  </a:lnTo>
                  <a:lnTo>
                    <a:pt x="605" y="110"/>
                  </a:lnTo>
                  <a:lnTo>
                    <a:pt x="595" y="107"/>
                  </a:lnTo>
                  <a:lnTo>
                    <a:pt x="584" y="107"/>
                  </a:lnTo>
                  <a:lnTo>
                    <a:pt x="573" y="106"/>
                  </a:lnTo>
                  <a:lnTo>
                    <a:pt x="562" y="105"/>
                  </a:lnTo>
                  <a:lnTo>
                    <a:pt x="551" y="103"/>
                  </a:lnTo>
                  <a:lnTo>
                    <a:pt x="540" y="102"/>
                  </a:lnTo>
                  <a:lnTo>
                    <a:pt x="529" y="101"/>
                  </a:lnTo>
                  <a:lnTo>
                    <a:pt x="518" y="99"/>
                  </a:lnTo>
                  <a:lnTo>
                    <a:pt x="508" y="99"/>
                  </a:lnTo>
                  <a:lnTo>
                    <a:pt x="496" y="98"/>
                  </a:lnTo>
                  <a:lnTo>
                    <a:pt x="486" y="97"/>
                  </a:lnTo>
                  <a:lnTo>
                    <a:pt x="475" y="96"/>
                  </a:lnTo>
                  <a:lnTo>
                    <a:pt x="463" y="94"/>
                  </a:lnTo>
                  <a:lnTo>
                    <a:pt x="453" y="92"/>
                  </a:lnTo>
                  <a:lnTo>
                    <a:pt x="442" y="90"/>
                  </a:lnTo>
                  <a:lnTo>
                    <a:pt x="432" y="89"/>
                  </a:lnTo>
                  <a:lnTo>
                    <a:pt x="422" y="86"/>
                  </a:lnTo>
                  <a:lnTo>
                    <a:pt x="411" y="84"/>
                  </a:lnTo>
                  <a:lnTo>
                    <a:pt x="401" y="83"/>
                  </a:lnTo>
                  <a:lnTo>
                    <a:pt x="390" y="80"/>
                  </a:lnTo>
                  <a:lnTo>
                    <a:pt x="380" y="76"/>
                  </a:lnTo>
                  <a:lnTo>
                    <a:pt x="370" y="73"/>
                  </a:lnTo>
                  <a:lnTo>
                    <a:pt x="359" y="71"/>
                  </a:lnTo>
                  <a:lnTo>
                    <a:pt x="348" y="67"/>
                  </a:lnTo>
                  <a:lnTo>
                    <a:pt x="337" y="64"/>
                  </a:lnTo>
                  <a:lnTo>
                    <a:pt x="326" y="62"/>
                  </a:lnTo>
                  <a:lnTo>
                    <a:pt x="315" y="59"/>
                  </a:lnTo>
                  <a:lnTo>
                    <a:pt x="303" y="57"/>
                  </a:lnTo>
                  <a:lnTo>
                    <a:pt x="291" y="54"/>
                  </a:lnTo>
                  <a:lnTo>
                    <a:pt x="280" y="51"/>
                  </a:lnTo>
                  <a:lnTo>
                    <a:pt x="268" y="49"/>
                  </a:lnTo>
                  <a:lnTo>
                    <a:pt x="256" y="46"/>
                  </a:lnTo>
                  <a:lnTo>
                    <a:pt x="245" y="44"/>
                  </a:lnTo>
                  <a:lnTo>
                    <a:pt x="233" y="41"/>
                  </a:lnTo>
                  <a:lnTo>
                    <a:pt x="221" y="40"/>
                  </a:lnTo>
                  <a:lnTo>
                    <a:pt x="210" y="37"/>
                  </a:lnTo>
                  <a:lnTo>
                    <a:pt x="197" y="35"/>
                  </a:lnTo>
                  <a:lnTo>
                    <a:pt x="185" y="33"/>
                  </a:lnTo>
                  <a:lnTo>
                    <a:pt x="174" y="31"/>
                  </a:lnTo>
                  <a:lnTo>
                    <a:pt x="162" y="28"/>
                  </a:lnTo>
                  <a:lnTo>
                    <a:pt x="151" y="27"/>
                  </a:lnTo>
                  <a:lnTo>
                    <a:pt x="138" y="24"/>
                  </a:lnTo>
                  <a:lnTo>
                    <a:pt x="126" y="23"/>
                  </a:lnTo>
                  <a:lnTo>
                    <a:pt x="114" y="20"/>
                  </a:lnTo>
                  <a:lnTo>
                    <a:pt x="103" y="18"/>
                  </a:lnTo>
                  <a:lnTo>
                    <a:pt x="91" y="16"/>
                  </a:lnTo>
                  <a:lnTo>
                    <a:pt x="80" y="14"/>
                  </a:lnTo>
                  <a:lnTo>
                    <a:pt x="68" y="12"/>
                  </a:lnTo>
                  <a:lnTo>
                    <a:pt x="56" y="10"/>
                  </a:lnTo>
                  <a:lnTo>
                    <a:pt x="46" y="7"/>
                  </a:lnTo>
                  <a:lnTo>
                    <a:pt x="34" y="6"/>
                  </a:lnTo>
                  <a:lnTo>
                    <a:pt x="23" y="3"/>
                  </a:lnTo>
                  <a:lnTo>
                    <a:pt x="12" y="1"/>
                  </a:lnTo>
                  <a:lnTo>
                    <a:pt x="0" y="0"/>
                  </a:lnTo>
                  <a:close/>
                </a:path>
              </a:pathLst>
            </a:custGeom>
            <a:solidFill>
              <a:srgbClr val="73D9D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40" name="Google Shape;140;p32"/>
            <p:cNvSpPr/>
            <p:nvPr/>
          </p:nvSpPr>
          <p:spPr>
            <a:xfrm>
              <a:off x="4074" y="3457"/>
              <a:ext cx="1254" cy="371"/>
            </a:xfrm>
            <a:custGeom>
              <a:rect b="b" l="l" r="r" t="t"/>
              <a:pathLst>
                <a:path extrusionOk="0" h="741" w="2508">
                  <a:moveTo>
                    <a:pt x="0" y="0"/>
                  </a:moveTo>
                  <a:lnTo>
                    <a:pt x="2" y="739"/>
                  </a:lnTo>
                  <a:lnTo>
                    <a:pt x="2508" y="741"/>
                  </a:lnTo>
                  <a:lnTo>
                    <a:pt x="2508" y="578"/>
                  </a:lnTo>
                  <a:lnTo>
                    <a:pt x="2505" y="578"/>
                  </a:lnTo>
                  <a:lnTo>
                    <a:pt x="2501" y="577"/>
                  </a:lnTo>
                  <a:lnTo>
                    <a:pt x="2498" y="576"/>
                  </a:lnTo>
                  <a:lnTo>
                    <a:pt x="2494" y="576"/>
                  </a:lnTo>
                  <a:lnTo>
                    <a:pt x="2491" y="574"/>
                  </a:lnTo>
                  <a:lnTo>
                    <a:pt x="2487" y="573"/>
                  </a:lnTo>
                  <a:lnTo>
                    <a:pt x="2484" y="572"/>
                  </a:lnTo>
                  <a:lnTo>
                    <a:pt x="2480" y="571"/>
                  </a:lnTo>
                  <a:lnTo>
                    <a:pt x="2476" y="569"/>
                  </a:lnTo>
                  <a:lnTo>
                    <a:pt x="2472" y="568"/>
                  </a:lnTo>
                  <a:lnTo>
                    <a:pt x="2469" y="565"/>
                  </a:lnTo>
                  <a:lnTo>
                    <a:pt x="2465" y="564"/>
                  </a:lnTo>
                  <a:lnTo>
                    <a:pt x="2462" y="563"/>
                  </a:lnTo>
                  <a:lnTo>
                    <a:pt x="2457" y="561"/>
                  </a:lnTo>
                  <a:lnTo>
                    <a:pt x="2454" y="559"/>
                  </a:lnTo>
                  <a:lnTo>
                    <a:pt x="2450" y="558"/>
                  </a:lnTo>
                  <a:lnTo>
                    <a:pt x="2447" y="556"/>
                  </a:lnTo>
                  <a:lnTo>
                    <a:pt x="2442" y="554"/>
                  </a:lnTo>
                  <a:lnTo>
                    <a:pt x="2439" y="552"/>
                  </a:lnTo>
                  <a:lnTo>
                    <a:pt x="2435" y="550"/>
                  </a:lnTo>
                  <a:lnTo>
                    <a:pt x="2432" y="548"/>
                  </a:lnTo>
                  <a:lnTo>
                    <a:pt x="2427" y="547"/>
                  </a:lnTo>
                  <a:lnTo>
                    <a:pt x="2423" y="545"/>
                  </a:lnTo>
                  <a:lnTo>
                    <a:pt x="2420" y="543"/>
                  </a:lnTo>
                  <a:lnTo>
                    <a:pt x="2416" y="542"/>
                  </a:lnTo>
                  <a:lnTo>
                    <a:pt x="2412" y="541"/>
                  </a:lnTo>
                  <a:lnTo>
                    <a:pt x="2408" y="539"/>
                  </a:lnTo>
                  <a:lnTo>
                    <a:pt x="2405" y="537"/>
                  </a:lnTo>
                  <a:lnTo>
                    <a:pt x="2401" y="535"/>
                  </a:lnTo>
                  <a:lnTo>
                    <a:pt x="2398" y="534"/>
                  </a:lnTo>
                  <a:lnTo>
                    <a:pt x="2394" y="533"/>
                  </a:lnTo>
                  <a:lnTo>
                    <a:pt x="2390" y="533"/>
                  </a:lnTo>
                  <a:lnTo>
                    <a:pt x="2378" y="529"/>
                  </a:lnTo>
                  <a:lnTo>
                    <a:pt x="2366" y="525"/>
                  </a:lnTo>
                  <a:lnTo>
                    <a:pt x="2354" y="522"/>
                  </a:lnTo>
                  <a:lnTo>
                    <a:pt x="2342" y="519"/>
                  </a:lnTo>
                  <a:lnTo>
                    <a:pt x="2329" y="516"/>
                  </a:lnTo>
                  <a:lnTo>
                    <a:pt x="2316" y="513"/>
                  </a:lnTo>
                  <a:lnTo>
                    <a:pt x="2305" y="511"/>
                  </a:lnTo>
                  <a:lnTo>
                    <a:pt x="2292" y="508"/>
                  </a:lnTo>
                  <a:lnTo>
                    <a:pt x="2279" y="506"/>
                  </a:lnTo>
                  <a:lnTo>
                    <a:pt x="2266" y="504"/>
                  </a:lnTo>
                  <a:lnTo>
                    <a:pt x="2255" y="502"/>
                  </a:lnTo>
                  <a:lnTo>
                    <a:pt x="2242" y="500"/>
                  </a:lnTo>
                  <a:lnTo>
                    <a:pt x="2229" y="498"/>
                  </a:lnTo>
                  <a:lnTo>
                    <a:pt x="2216" y="497"/>
                  </a:lnTo>
                  <a:lnTo>
                    <a:pt x="2204" y="494"/>
                  </a:lnTo>
                  <a:lnTo>
                    <a:pt x="2191" y="493"/>
                  </a:lnTo>
                  <a:lnTo>
                    <a:pt x="2179" y="490"/>
                  </a:lnTo>
                  <a:lnTo>
                    <a:pt x="2166" y="489"/>
                  </a:lnTo>
                  <a:lnTo>
                    <a:pt x="2154" y="486"/>
                  </a:lnTo>
                  <a:lnTo>
                    <a:pt x="2141" y="485"/>
                  </a:lnTo>
                  <a:lnTo>
                    <a:pt x="2129" y="482"/>
                  </a:lnTo>
                  <a:lnTo>
                    <a:pt x="2116" y="481"/>
                  </a:lnTo>
                  <a:lnTo>
                    <a:pt x="2104" y="478"/>
                  </a:lnTo>
                  <a:lnTo>
                    <a:pt x="2092" y="476"/>
                  </a:lnTo>
                  <a:lnTo>
                    <a:pt x="2079" y="473"/>
                  </a:lnTo>
                  <a:lnTo>
                    <a:pt x="2067" y="471"/>
                  </a:lnTo>
                  <a:lnTo>
                    <a:pt x="2055" y="468"/>
                  </a:lnTo>
                  <a:lnTo>
                    <a:pt x="2043" y="465"/>
                  </a:lnTo>
                  <a:lnTo>
                    <a:pt x="2031" y="463"/>
                  </a:lnTo>
                  <a:lnTo>
                    <a:pt x="2019" y="459"/>
                  </a:lnTo>
                  <a:lnTo>
                    <a:pt x="2007" y="456"/>
                  </a:lnTo>
                  <a:lnTo>
                    <a:pt x="1995" y="452"/>
                  </a:lnTo>
                  <a:lnTo>
                    <a:pt x="1344" y="286"/>
                  </a:lnTo>
                  <a:lnTo>
                    <a:pt x="1215" y="258"/>
                  </a:lnTo>
                  <a:lnTo>
                    <a:pt x="713" y="131"/>
                  </a:lnTo>
                  <a:lnTo>
                    <a:pt x="703" y="128"/>
                  </a:lnTo>
                  <a:lnTo>
                    <a:pt x="693" y="125"/>
                  </a:lnTo>
                  <a:lnTo>
                    <a:pt x="681" y="123"/>
                  </a:lnTo>
                  <a:lnTo>
                    <a:pt x="670" y="120"/>
                  </a:lnTo>
                  <a:lnTo>
                    <a:pt x="660" y="118"/>
                  </a:lnTo>
                  <a:lnTo>
                    <a:pt x="650" y="116"/>
                  </a:lnTo>
                  <a:lnTo>
                    <a:pt x="638" y="114"/>
                  </a:lnTo>
                  <a:lnTo>
                    <a:pt x="627" y="112"/>
                  </a:lnTo>
                  <a:lnTo>
                    <a:pt x="617" y="111"/>
                  </a:lnTo>
                  <a:lnTo>
                    <a:pt x="605" y="110"/>
                  </a:lnTo>
                  <a:lnTo>
                    <a:pt x="595" y="107"/>
                  </a:lnTo>
                  <a:lnTo>
                    <a:pt x="584" y="107"/>
                  </a:lnTo>
                  <a:lnTo>
                    <a:pt x="573" y="106"/>
                  </a:lnTo>
                  <a:lnTo>
                    <a:pt x="562" y="105"/>
                  </a:lnTo>
                  <a:lnTo>
                    <a:pt x="551" y="103"/>
                  </a:lnTo>
                  <a:lnTo>
                    <a:pt x="540" y="102"/>
                  </a:lnTo>
                  <a:lnTo>
                    <a:pt x="529" y="101"/>
                  </a:lnTo>
                  <a:lnTo>
                    <a:pt x="518" y="99"/>
                  </a:lnTo>
                  <a:lnTo>
                    <a:pt x="508" y="99"/>
                  </a:lnTo>
                  <a:lnTo>
                    <a:pt x="496" y="98"/>
                  </a:lnTo>
                  <a:lnTo>
                    <a:pt x="486" y="97"/>
                  </a:lnTo>
                  <a:lnTo>
                    <a:pt x="475" y="96"/>
                  </a:lnTo>
                  <a:lnTo>
                    <a:pt x="463" y="94"/>
                  </a:lnTo>
                  <a:lnTo>
                    <a:pt x="453" y="92"/>
                  </a:lnTo>
                  <a:lnTo>
                    <a:pt x="442" y="90"/>
                  </a:lnTo>
                  <a:lnTo>
                    <a:pt x="432" y="89"/>
                  </a:lnTo>
                  <a:lnTo>
                    <a:pt x="422" y="86"/>
                  </a:lnTo>
                  <a:lnTo>
                    <a:pt x="411" y="84"/>
                  </a:lnTo>
                  <a:lnTo>
                    <a:pt x="401" y="83"/>
                  </a:lnTo>
                  <a:lnTo>
                    <a:pt x="390" y="80"/>
                  </a:lnTo>
                  <a:lnTo>
                    <a:pt x="380" y="76"/>
                  </a:lnTo>
                  <a:lnTo>
                    <a:pt x="370" y="73"/>
                  </a:lnTo>
                  <a:lnTo>
                    <a:pt x="359" y="71"/>
                  </a:lnTo>
                  <a:lnTo>
                    <a:pt x="348" y="67"/>
                  </a:lnTo>
                  <a:lnTo>
                    <a:pt x="337" y="64"/>
                  </a:lnTo>
                  <a:lnTo>
                    <a:pt x="326" y="62"/>
                  </a:lnTo>
                  <a:lnTo>
                    <a:pt x="315" y="59"/>
                  </a:lnTo>
                  <a:lnTo>
                    <a:pt x="303" y="57"/>
                  </a:lnTo>
                  <a:lnTo>
                    <a:pt x="291" y="54"/>
                  </a:lnTo>
                  <a:lnTo>
                    <a:pt x="280" y="51"/>
                  </a:lnTo>
                  <a:lnTo>
                    <a:pt x="268" y="49"/>
                  </a:lnTo>
                  <a:lnTo>
                    <a:pt x="256" y="46"/>
                  </a:lnTo>
                  <a:lnTo>
                    <a:pt x="245" y="44"/>
                  </a:lnTo>
                  <a:lnTo>
                    <a:pt x="233" y="41"/>
                  </a:lnTo>
                  <a:lnTo>
                    <a:pt x="221" y="40"/>
                  </a:lnTo>
                  <a:lnTo>
                    <a:pt x="210" y="37"/>
                  </a:lnTo>
                  <a:lnTo>
                    <a:pt x="197" y="35"/>
                  </a:lnTo>
                  <a:lnTo>
                    <a:pt x="185" y="33"/>
                  </a:lnTo>
                  <a:lnTo>
                    <a:pt x="174" y="31"/>
                  </a:lnTo>
                  <a:lnTo>
                    <a:pt x="162" y="28"/>
                  </a:lnTo>
                  <a:lnTo>
                    <a:pt x="151" y="27"/>
                  </a:lnTo>
                  <a:lnTo>
                    <a:pt x="138" y="24"/>
                  </a:lnTo>
                  <a:lnTo>
                    <a:pt x="126" y="23"/>
                  </a:lnTo>
                  <a:lnTo>
                    <a:pt x="114" y="20"/>
                  </a:lnTo>
                  <a:lnTo>
                    <a:pt x="103" y="18"/>
                  </a:lnTo>
                  <a:lnTo>
                    <a:pt x="91" y="16"/>
                  </a:lnTo>
                  <a:lnTo>
                    <a:pt x="80" y="14"/>
                  </a:lnTo>
                  <a:lnTo>
                    <a:pt x="68" y="12"/>
                  </a:lnTo>
                  <a:lnTo>
                    <a:pt x="56" y="10"/>
                  </a:lnTo>
                  <a:lnTo>
                    <a:pt x="46" y="7"/>
                  </a:lnTo>
                  <a:lnTo>
                    <a:pt x="34" y="6"/>
                  </a:lnTo>
                  <a:lnTo>
                    <a:pt x="23" y="3"/>
                  </a:lnTo>
                  <a:lnTo>
                    <a:pt x="12" y="1"/>
                  </a:lnTo>
                  <a:lnTo>
                    <a:pt x="0" y="0"/>
                  </a:lnTo>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41" name="Google Shape;141;p32"/>
            <p:cNvSpPr/>
            <p:nvPr/>
          </p:nvSpPr>
          <p:spPr>
            <a:xfrm>
              <a:off x="4353" y="2554"/>
              <a:ext cx="418" cy="467"/>
            </a:xfrm>
            <a:custGeom>
              <a:rect b="b" l="l" r="r" t="t"/>
              <a:pathLst>
                <a:path extrusionOk="0" h="933" w="836">
                  <a:moveTo>
                    <a:pt x="488" y="155"/>
                  </a:moveTo>
                  <a:lnTo>
                    <a:pt x="487" y="155"/>
                  </a:lnTo>
                  <a:lnTo>
                    <a:pt x="486" y="153"/>
                  </a:lnTo>
                  <a:lnTo>
                    <a:pt x="485" y="153"/>
                  </a:lnTo>
                  <a:lnTo>
                    <a:pt x="484" y="152"/>
                  </a:lnTo>
                  <a:lnTo>
                    <a:pt x="483" y="152"/>
                  </a:lnTo>
                  <a:lnTo>
                    <a:pt x="481" y="151"/>
                  </a:lnTo>
                  <a:lnTo>
                    <a:pt x="480" y="151"/>
                  </a:lnTo>
                  <a:lnTo>
                    <a:pt x="479" y="149"/>
                  </a:lnTo>
                  <a:lnTo>
                    <a:pt x="478" y="148"/>
                  </a:lnTo>
                  <a:lnTo>
                    <a:pt x="477" y="148"/>
                  </a:lnTo>
                  <a:lnTo>
                    <a:pt x="477" y="147"/>
                  </a:lnTo>
                  <a:lnTo>
                    <a:pt x="476" y="147"/>
                  </a:lnTo>
                  <a:lnTo>
                    <a:pt x="474" y="145"/>
                  </a:lnTo>
                  <a:lnTo>
                    <a:pt x="473" y="144"/>
                  </a:lnTo>
                  <a:lnTo>
                    <a:pt x="472" y="143"/>
                  </a:lnTo>
                  <a:lnTo>
                    <a:pt x="471" y="143"/>
                  </a:lnTo>
                  <a:lnTo>
                    <a:pt x="471" y="142"/>
                  </a:lnTo>
                  <a:lnTo>
                    <a:pt x="470" y="142"/>
                  </a:lnTo>
                  <a:lnTo>
                    <a:pt x="470" y="140"/>
                  </a:lnTo>
                  <a:lnTo>
                    <a:pt x="469" y="139"/>
                  </a:lnTo>
                  <a:lnTo>
                    <a:pt x="467" y="138"/>
                  </a:lnTo>
                  <a:lnTo>
                    <a:pt x="466" y="136"/>
                  </a:lnTo>
                  <a:lnTo>
                    <a:pt x="465" y="135"/>
                  </a:lnTo>
                  <a:lnTo>
                    <a:pt x="465" y="134"/>
                  </a:lnTo>
                  <a:lnTo>
                    <a:pt x="464" y="132"/>
                  </a:lnTo>
                  <a:lnTo>
                    <a:pt x="463" y="132"/>
                  </a:lnTo>
                  <a:lnTo>
                    <a:pt x="463" y="74"/>
                  </a:lnTo>
                  <a:lnTo>
                    <a:pt x="463" y="73"/>
                  </a:lnTo>
                  <a:lnTo>
                    <a:pt x="462" y="73"/>
                  </a:lnTo>
                  <a:lnTo>
                    <a:pt x="462" y="71"/>
                  </a:lnTo>
                  <a:lnTo>
                    <a:pt x="460" y="70"/>
                  </a:lnTo>
                  <a:lnTo>
                    <a:pt x="459" y="69"/>
                  </a:lnTo>
                  <a:lnTo>
                    <a:pt x="459" y="68"/>
                  </a:lnTo>
                  <a:lnTo>
                    <a:pt x="458" y="66"/>
                  </a:lnTo>
                  <a:lnTo>
                    <a:pt x="458" y="65"/>
                  </a:lnTo>
                  <a:lnTo>
                    <a:pt x="457" y="64"/>
                  </a:lnTo>
                  <a:lnTo>
                    <a:pt x="457" y="62"/>
                  </a:lnTo>
                  <a:lnTo>
                    <a:pt x="456" y="62"/>
                  </a:lnTo>
                  <a:lnTo>
                    <a:pt x="456" y="61"/>
                  </a:lnTo>
                  <a:lnTo>
                    <a:pt x="456" y="60"/>
                  </a:lnTo>
                  <a:lnTo>
                    <a:pt x="455" y="60"/>
                  </a:lnTo>
                  <a:lnTo>
                    <a:pt x="455" y="59"/>
                  </a:lnTo>
                  <a:lnTo>
                    <a:pt x="453" y="57"/>
                  </a:lnTo>
                  <a:lnTo>
                    <a:pt x="453" y="56"/>
                  </a:lnTo>
                  <a:lnTo>
                    <a:pt x="452" y="55"/>
                  </a:lnTo>
                  <a:lnTo>
                    <a:pt x="452" y="53"/>
                  </a:lnTo>
                  <a:lnTo>
                    <a:pt x="451" y="53"/>
                  </a:lnTo>
                  <a:lnTo>
                    <a:pt x="451" y="52"/>
                  </a:lnTo>
                  <a:lnTo>
                    <a:pt x="450" y="51"/>
                  </a:lnTo>
                  <a:lnTo>
                    <a:pt x="449" y="51"/>
                  </a:lnTo>
                  <a:lnTo>
                    <a:pt x="448" y="51"/>
                  </a:lnTo>
                  <a:lnTo>
                    <a:pt x="446" y="51"/>
                  </a:lnTo>
                  <a:lnTo>
                    <a:pt x="445" y="51"/>
                  </a:lnTo>
                  <a:lnTo>
                    <a:pt x="444" y="49"/>
                  </a:lnTo>
                  <a:lnTo>
                    <a:pt x="443" y="49"/>
                  </a:lnTo>
                  <a:lnTo>
                    <a:pt x="443" y="48"/>
                  </a:lnTo>
                  <a:lnTo>
                    <a:pt x="442" y="48"/>
                  </a:lnTo>
                  <a:lnTo>
                    <a:pt x="441" y="47"/>
                  </a:lnTo>
                  <a:lnTo>
                    <a:pt x="439" y="46"/>
                  </a:lnTo>
                  <a:lnTo>
                    <a:pt x="438" y="44"/>
                  </a:lnTo>
                  <a:lnTo>
                    <a:pt x="438" y="43"/>
                  </a:lnTo>
                  <a:lnTo>
                    <a:pt x="437" y="42"/>
                  </a:lnTo>
                  <a:lnTo>
                    <a:pt x="436" y="40"/>
                  </a:lnTo>
                  <a:lnTo>
                    <a:pt x="436" y="39"/>
                  </a:lnTo>
                  <a:lnTo>
                    <a:pt x="435" y="39"/>
                  </a:lnTo>
                  <a:lnTo>
                    <a:pt x="435" y="38"/>
                  </a:lnTo>
                  <a:lnTo>
                    <a:pt x="434" y="36"/>
                  </a:lnTo>
                  <a:lnTo>
                    <a:pt x="433" y="35"/>
                  </a:lnTo>
                  <a:lnTo>
                    <a:pt x="431" y="35"/>
                  </a:lnTo>
                  <a:lnTo>
                    <a:pt x="431" y="34"/>
                  </a:lnTo>
                  <a:lnTo>
                    <a:pt x="430" y="34"/>
                  </a:lnTo>
                  <a:lnTo>
                    <a:pt x="429" y="34"/>
                  </a:lnTo>
                  <a:lnTo>
                    <a:pt x="420" y="34"/>
                  </a:lnTo>
                  <a:lnTo>
                    <a:pt x="412" y="46"/>
                  </a:lnTo>
                  <a:lnTo>
                    <a:pt x="402" y="34"/>
                  </a:lnTo>
                  <a:lnTo>
                    <a:pt x="401" y="34"/>
                  </a:lnTo>
                  <a:lnTo>
                    <a:pt x="400" y="34"/>
                  </a:lnTo>
                  <a:lnTo>
                    <a:pt x="399" y="34"/>
                  </a:lnTo>
                  <a:lnTo>
                    <a:pt x="398" y="35"/>
                  </a:lnTo>
                  <a:lnTo>
                    <a:pt x="396" y="35"/>
                  </a:lnTo>
                  <a:lnTo>
                    <a:pt x="395" y="35"/>
                  </a:lnTo>
                  <a:lnTo>
                    <a:pt x="393" y="35"/>
                  </a:lnTo>
                  <a:lnTo>
                    <a:pt x="392" y="36"/>
                  </a:lnTo>
                  <a:lnTo>
                    <a:pt x="391" y="36"/>
                  </a:lnTo>
                  <a:lnTo>
                    <a:pt x="389" y="36"/>
                  </a:lnTo>
                  <a:lnTo>
                    <a:pt x="387" y="38"/>
                  </a:lnTo>
                  <a:lnTo>
                    <a:pt x="386" y="38"/>
                  </a:lnTo>
                  <a:lnTo>
                    <a:pt x="385" y="39"/>
                  </a:lnTo>
                  <a:lnTo>
                    <a:pt x="382" y="39"/>
                  </a:lnTo>
                  <a:lnTo>
                    <a:pt x="381" y="40"/>
                  </a:lnTo>
                  <a:lnTo>
                    <a:pt x="380" y="42"/>
                  </a:lnTo>
                  <a:lnTo>
                    <a:pt x="378" y="42"/>
                  </a:lnTo>
                  <a:lnTo>
                    <a:pt x="377" y="43"/>
                  </a:lnTo>
                  <a:lnTo>
                    <a:pt x="376" y="44"/>
                  </a:lnTo>
                  <a:lnTo>
                    <a:pt x="374" y="44"/>
                  </a:lnTo>
                  <a:lnTo>
                    <a:pt x="372" y="46"/>
                  </a:lnTo>
                  <a:lnTo>
                    <a:pt x="371" y="47"/>
                  </a:lnTo>
                  <a:lnTo>
                    <a:pt x="370" y="48"/>
                  </a:lnTo>
                  <a:lnTo>
                    <a:pt x="369" y="48"/>
                  </a:lnTo>
                  <a:lnTo>
                    <a:pt x="367" y="49"/>
                  </a:lnTo>
                  <a:lnTo>
                    <a:pt x="366" y="51"/>
                  </a:lnTo>
                  <a:lnTo>
                    <a:pt x="365" y="52"/>
                  </a:lnTo>
                  <a:lnTo>
                    <a:pt x="364" y="53"/>
                  </a:lnTo>
                  <a:lnTo>
                    <a:pt x="363" y="53"/>
                  </a:lnTo>
                  <a:lnTo>
                    <a:pt x="362" y="55"/>
                  </a:lnTo>
                  <a:lnTo>
                    <a:pt x="360" y="56"/>
                  </a:lnTo>
                  <a:lnTo>
                    <a:pt x="360" y="57"/>
                  </a:lnTo>
                  <a:lnTo>
                    <a:pt x="360" y="56"/>
                  </a:lnTo>
                  <a:lnTo>
                    <a:pt x="360" y="55"/>
                  </a:lnTo>
                  <a:lnTo>
                    <a:pt x="360" y="53"/>
                  </a:lnTo>
                  <a:lnTo>
                    <a:pt x="360" y="52"/>
                  </a:lnTo>
                  <a:lnTo>
                    <a:pt x="360" y="51"/>
                  </a:lnTo>
                  <a:lnTo>
                    <a:pt x="360" y="49"/>
                  </a:lnTo>
                  <a:lnTo>
                    <a:pt x="362" y="48"/>
                  </a:lnTo>
                  <a:lnTo>
                    <a:pt x="362" y="47"/>
                  </a:lnTo>
                  <a:lnTo>
                    <a:pt x="362" y="46"/>
                  </a:lnTo>
                  <a:lnTo>
                    <a:pt x="362" y="44"/>
                  </a:lnTo>
                  <a:lnTo>
                    <a:pt x="363" y="43"/>
                  </a:lnTo>
                  <a:lnTo>
                    <a:pt x="363" y="42"/>
                  </a:lnTo>
                  <a:lnTo>
                    <a:pt x="363" y="40"/>
                  </a:lnTo>
                  <a:lnTo>
                    <a:pt x="363" y="39"/>
                  </a:lnTo>
                  <a:lnTo>
                    <a:pt x="364" y="38"/>
                  </a:lnTo>
                  <a:lnTo>
                    <a:pt x="364" y="36"/>
                  </a:lnTo>
                  <a:lnTo>
                    <a:pt x="364" y="35"/>
                  </a:lnTo>
                  <a:lnTo>
                    <a:pt x="364" y="34"/>
                  </a:lnTo>
                  <a:lnTo>
                    <a:pt x="365" y="33"/>
                  </a:lnTo>
                  <a:lnTo>
                    <a:pt x="365" y="31"/>
                  </a:lnTo>
                  <a:lnTo>
                    <a:pt x="365" y="30"/>
                  </a:lnTo>
                  <a:lnTo>
                    <a:pt x="365" y="29"/>
                  </a:lnTo>
                  <a:lnTo>
                    <a:pt x="365" y="27"/>
                  </a:lnTo>
                  <a:lnTo>
                    <a:pt x="365" y="26"/>
                  </a:lnTo>
                  <a:lnTo>
                    <a:pt x="365" y="25"/>
                  </a:lnTo>
                  <a:lnTo>
                    <a:pt x="365" y="23"/>
                  </a:lnTo>
                  <a:lnTo>
                    <a:pt x="365" y="22"/>
                  </a:lnTo>
                  <a:lnTo>
                    <a:pt x="365" y="21"/>
                  </a:lnTo>
                  <a:lnTo>
                    <a:pt x="365" y="20"/>
                  </a:lnTo>
                  <a:lnTo>
                    <a:pt x="365" y="18"/>
                  </a:lnTo>
                  <a:lnTo>
                    <a:pt x="364" y="17"/>
                  </a:lnTo>
                  <a:lnTo>
                    <a:pt x="360" y="10"/>
                  </a:lnTo>
                  <a:lnTo>
                    <a:pt x="359" y="10"/>
                  </a:lnTo>
                  <a:lnTo>
                    <a:pt x="358" y="10"/>
                  </a:lnTo>
                  <a:lnTo>
                    <a:pt x="357" y="9"/>
                  </a:lnTo>
                  <a:lnTo>
                    <a:pt x="355" y="9"/>
                  </a:lnTo>
                  <a:lnTo>
                    <a:pt x="353" y="9"/>
                  </a:lnTo>
                  <a:lnTo>
                    <a:pt x="352" y="8"/>
                  </a:lnTo>
                  <a:lnTo>
                    <a:pt x="351" y="8"/>
                  </a:lnTo>
                  <a:lnTo>
                    <a:pt x="350" y="8"/>
                  </a:lnTo>
                  <a:lnTo>
                    <a:pt x="349" y="8"/>
                  </a:lnTo>
                  <a:lnTo>
                    <a:pt x="346" y="7"/>
                  </a:lnTo>
                  <a:lnTo>
                    <a:pt x="345" y="7"/>
                  </a:lnTo>
                  <a:lnTo>
                    <a:pt x="344" y="7"/>
                  </a:lnTo>
                  <a:lnTo>
                    <a:pt x="343" y="7"/>
                  </a:lnTo>
                  <a:lnTo>
                    <a:pt x="342" y="5"/>
                  </a:lnTo>
                  <a:lnTo>
                    <a:pt x="339" y="5"/>
                  </a:lnTo>
                  <a:lnTo>
                    <a:pt x="338" y="5"/>
                  </a:lnTo>
                  <a:lnTo>
                    <a:pt x="337" y="5"/>
                  </a:lnTo>
                  <a:lnTo>
                    <a:pt x="336" y="5"/>
                  </a:lnTo>
                  <a:lnTo>
                    <a:pt x="335" y="4"/>
                  </a:lnTo>
                  <a:lnTo>
                    <a:pt x="332" y="4"/>
                  </a:lnTo>
                  <a:lnTo>
                    <a:pt x="331" y="4"/>
                  </a:lnTo>
                  <a:lnTo>
                    <a:pt x="330" y="4"/>
                  </a:lnTo>
                  <a:lnTo>
                    <a:pt x="329" y="3"/>
                  </a:lnTo>
                  <a:lnTo>
                    <a:pt x="328" y="3"/>
                  </a:lnTo>
                  <a:lnTo>
                    <a:pt x="325" y="3"/>
                  </a:lnTo>
                  <a:lnTo>
                    <a:pt x="324" y="3"/>
                  </a:lnTo>
                  <a:lnTo>
                    <a:pt x="323" y="1"/>
                  </a:lnTo>
                  <a:lnTo>
                    <a:pt x="322" y="1"/>
                  </a:lnTo>
                  <a:lnTo>
                    <a:pt x="321" y="1"/>
                  </a:lnTo>
                  <a:lnTo>
                    <a:pt x="320" y="0"/>
                  </a:lnTo>
                  <a:lnTo>
                    <a:pt x="319" y="0"/>
                  </a:lnTo>
                  <a:lnTo>
                    <a:pt x="317" y="0"/>
                  </a:lnTo>
                  <a:lnTo>
                    <a:pt x="305" y="17"/>
                  </a:lnTo>
                  <a:lnTo>
                    <a:pt x="303" y="17"/>
                  </a:lnTo>
                  <a:lnTo>
                    <a:pt x="302" y="17"/>
                  </a:lnTo>
                  <a:lnTo>
                    <a:pt x="300" y="17"/>
                  </a:lnTo>
                  <a:lnTo>
                    <a:pt x="299" y="17"/>
                  </a:lnTo>
                  <a:lnTo>
                    <a:pt x="298" y="17"/>
                  </a:lnTo>
                  <a:lnTo>
                    <a:pt x="296" y="17"/>
                  </a:lnTo>
                  <a:lnTo>
                    <a:pt x="295" y="16"/>
                  </a:lnTo>
                  <a:lnTo>
                    <a:pt x="293" y="16"/>
                  </a:lnTo>
                  <a:lnTo>
                    <a:pt x="292" y="16"/>
                  </a:lnTo>
                  <a:lnTo>
                    <a:pt x="291" y="16"/>
                  </a:lnTo>
                  <a:lnTo>
                    <a:pt x="288" y="16"/>
                  </a:lnTo>
                  <a:lnTo>
                    <a:pt x="287" y="16"/>
                  </a:lnTo>
                  <a:lnTo>
                    <a:pt x="286" y="14"/>
                  </a:lnTo>
                  <a:lnTo>
                    <a:pt x="284" y="14"/>
                  </a:lnTo>
                  <a:lnTo>
                    <a:pt x="282" y="14"/>
                  </a:lnTo>
                  <a:lnTo>
                    <a:pt x="280" y="14"/>
                  </a:lnTo>
                  <a:lnTo>
                    <a:pt x="279" y="13"/>
                  </a:lnTo>
                  <a:lnTo>
                    <a:pt x="278" y="13"/>
                  </a:lnTo>
                  <a:lnTo>
                    <a:pt x="275" y="13"/>
                  </a:lnTo>
                  <a:lnTo>
                    <a:pt x="274" y="13"/>
                  </a:lnTo>
                  <a:lnTo>
                    <a:pt x="273" y="13"/>
                  </a:lnTo>
                  <a:lnTo>
                    <a:pt x="271" y="13"/>
                  </a:lnTo>
                  <a:lnTo>
                    <a:pt x="270" y="12"/>
                  </a:lnTo>
                  <a:lnTo>
                    <a:pt x="268" y="12"/>
                  </a:lnTo>
                  <a:lnTo>
                    <a:pt x="266" y="12"/>
                  </a:lnTo>
                  <a:lnTo>
                    <a:pt x="265" y="12"/>
                  </a:lnTo>
                  <a:lnTo>
                    <a:pt x="264" y="12"/>
                  </a:lnTo>
                  <a:lnTo>
                    <a:pt x="263" y="12"/>
                  </a:lnTo>
                  <a:lnTo>
                    <a:pt x="262" y="12"/>
                  </a:lnTo>
                  <a:lnTo>
                    <a:pt x="259" y="12"/>
                  </a:lnTo>
                  <a:lnTo>
                    <a:pt x="258" y="10"/>
                  </a:lnTo>
                  <a:lnTo>
                    <a:pt x="257" y="10"/>
                  </a:lnTo>
                  <a:lnTo>
                    <a:pt x="244" y="29"/>
                  </a:lnTo>
                  <a:lnTo>
                    <a:pt x="243" y="29"/>
                  </a:lnTo>
                  <a:lnTo>
                    <a:pt x="241" y="29"/>
                  </a:lnTo>
                  <a:lnTo>
                    <a:pt x="239" y="29"/>
                  </a:lnTo>
                  <a:lnTo>
                    <a:pt x="237" y="29"/>
                  </a:lnTo>
                  <a:lnTo>
                    <a:pt x="235" y="29"/>
                  </a:lnTo>
                  <a:lnTo>
                    <a:pt x="234" y="29"/>
                  </a:lnTo>
                  <a:lnTo>
                    <a:pt x="231" y="29"/>
                  </a:lnTo>
                  <a:lnTo>
                    <a:pt x="229" y="29"/>
                  </a:lnTo>
                  <a:lnTo>
                    <a:pt x="228" y="30"/>
                  </a:lnTo>
                  <a:lnTo>
                    <a:pt x="225" y="30"/>
                  </a:lnTo>
                  <a:lnTo>
                    <a:pt x="223" y="30"/>
                  </a:lnTo>
                  <a:lnTo>
                    <a:pt x="221" y="30"/>
                  </a:lnTo>
                  <a:lnTo>
                    <a:pt x="218" y="31"/>
                  </a:lnTo>
                  <a:lnTo>
                    <a:pt x="216" y="31"/>
                  </a:lnTo>
                  <a:lnTo>
                    <a:pt x="214" y="31"/>
                  </a:lnTo>
                  <a:lnTo>
                    <a:pt x="211" y="31"/>
                  </a:lnTo>
                  <a:lnTo>
                    <a:pt x="210" y="33"/>
                  </a:lnTo>
                  <a:lnTo>
                    <a:pt x="208" y="33"/>
                  </a:lnTo>
                  <a:lnTo>
                    <a:pt x="206" y="33"/>
                  </a:lnTo>
                  <a:lnTo>
                    <a:pt x="203" y="34"/>
                  </a:lnTo>
                  <a:lnTo>
                    <a:pt x="201" y="34"/>
                  </a:lnTo>
                  <a:lnTo>
                    <a:pt x="199" y="35"/>
                  </a:lnTo>
                  <a:lnTo>
                    <a:pt x="196" y="35"/>
                  </a:lnTo>
                  <a:lnTo>
                    <a:pt x="195" y="35"/>
                  </a:lnTo>
                  <a:lnTo>
                    <a:pt x="193" y="36"/>
                  </a:lnTo>
                  <a:lnTo>
                    <a:pt x="191" y="36"/>
                  </a:lnTo>
                  <a:lnTo>
                    <a:pt x="189" y="38"/>
                  </a:lnTo>
                  <a:lnTo>
                    <a:pt x="187" y="38"/>
                  </a:lnTo>
                  <a:lnTo>
                    <a:pt x="185" y="38"/>
                  </a:lnTo>
                  <a:lnTo>
                    <a:pt x="184" y="39"/>
                  </a:lnTo>
                  <a:lnTo>
                    <a:pt x="181" y="39"/>
                  </a:lnTo>
                  <a:lnTo>
                    <a:pt x="180" y="40"/>
                  </a:lnTo>
                  <a:lnTo>
                    <a:pt x="179" y="40"/>
                  </a:lnTo>
                  <a:lnTo>
                    <a:pt x="178" y="40"/>
                  </a:lnTo>
                  <a:lnTo>
                    <a:pt x="178" y="42"/>
                  </a:lnTo>
                  <a:lnTo>
                    <a:pt x="177" y="42"/>
                  </a:lnTo>
                  <a:lnTo>
                    <a:pt x="177" y="43"/>
                  </a:lnTo>
                  <a:lnTo>
                    <a:pt x="175" y="43"/>
                  </a:lnTo>
                  <a:lnTo>
                    <a:pt x="175" y="44"/>
                  </a:lnTo>
                  <a:lnTo>
                    <a:pt x="174" y="46"/>
                  </a:lnTo>
                  <a:lnTo>
                    <a:pt x="174" y="47"/>
                  </a:lnTo>
                  <a:lnTo>
                    <a:pt x="173" y="47"/>
                  </a:lnTo>
                  <a:lnTo>
                    <a:pt x="173" y="48"/>
                  </a:lnTo>
                  <a:lnTo>
                    <a:pt x="172" y="49"/>
                  </a:lnTo>
                  <a:lnTo>
                    <a:pt x="172" y="51"/>
                  </a:lnTo>
                  <a:lnTo>
                    <a:pt x="171" y="52"/>
                  </a:lnTo>
                  <a:lnTo>
                    <a:pt x="170" y="53"/>
                  </a:lnTo>
                  <a:lnTo>
                    <a:pt x="170" y="55"/>
                  </a:lnTo>
                  <a:lnTo>
                    <a:pt x="168" y="56"/>
                  </a:lnTo>
                  <a:lnTo>
                    <a:pt x="168" y="57"/>
                  </a:lnTo>
                  <a:lnTo>
                    <a:pt x="167" y="57"/>
                  </a:lnTo>
                  <a:lnTo>
                    <a:pt x="167" y="59"/>
                  </a:lnTo>
                  <a:lnTo>
                    <a:pt x="166" y="60"/>
                  </a:lnTo>
                  <a:lnTo>
                    <a:pt x="166" y="61"/>
                  </a:lnTo>
                  <a:lnTo>
                    <a:pt x="165" y="61"/>
                  </a:lnTo>
                  <a:lnTo>
                    <a:pt x="165" y="62"/>
                  </a:lnTo>
                  <a:lnTo>
                    <a:pt x="164" y="62"/>
                  </a:lnTo>
                  <a:lnTo>
                    <a:pt x="163" y="62"/>
                  </a:lnTo>
                  <a:lnTo>
                    <a:pt x="160" y="65"/>
                  </a:lnTo>
                  <a:lnTo>
                    <a:pt x="157" y="66"/>
                  </a:lnTo>
                  <a:lnTo>
                    <a:pt x="154" y="66"/>
                  </a:lnTo>
                  <a:lnTo>
                    <a:pt x="151" y="68"/>
                  </a:lnTo>
                  <a:lnTo>
                    <a:pt x="148" y="69"/>
                  </a:lnTo>
                  <a:lnTo>
                    <a:pt x="145" y="69"/>
                  </a:lnTo>
                  <a:lnTo>
                    <a:pt x="142" y="69"/>
                  </a:lnTo>
                  <a:lnTo>
                    <a:pt x="139" y="69"/>
                  </a:lnTo>
                  <a:lnTo>
                    <a:pt x="136" y="69"/>
                  </a:lnTo>
                  <a:lnTo>
                    <a:pt x="132" y="69"/>
                  </a:lnTo>
                  <a:lnTo>
                    <a:pt x="130" y="69"/>
                  </a:lnTo>
                  <a:lnTo>
                    <a:pt x="127" y="69"/>
                  </a:lnTo>
                  <a:lnTo>
                    <a:pt x="123" y="69"/>
                  </a:lnTo>
                  <a:lnTo>
                    <a:pt x="120" y="68"/>
                  </a:lnTo>
                  <a:lnTo>
                    <a:pt x="117" y="68"/>
                  </a:lnTo>
                  <a:lnTo>
                    <a:pt x="114" y="68"/>
                  </a:lnTo>
                  <a:lnTo>
                    <a:pt x="110" y="66"/>
                  </a:lnTo>
                  <a:lnTo>
                    <a:pt x="108" y="66"/>
                  </a:lnTo>
                  <a:lnTo>
                    <a:pt x="104" y="65"/>
                  </a:lnTo>
                  <a:lnTo>
                    <a:pt x="101" y="65"/>
                  </a:lnTo>
                  <a:lnTo>
                    <a:pt x="99" y="64"/>
                  </a:lnTo>
                  <a:lnTo>
                    <a:pt x="95" y="64"/>
                  </a:lnTo>
                  <a:lnTo>
                    <a:pt x="93" y="64"/>
                  </a:lnTo>
                  <a:lnTo>
                    <a:pt x="89" y="62"/>
                  </a:lnTo>
                  <a:lnTo>
                    <a:pt x="87" y="62"/>
                  </a:lnTo>
                  <a:lnTo>
                    <a:pt x="84" y="62"/>
                  </a:lnTo>
                  <a:lnTo>
                    <a:pt x="81" y="62"/>
                  </a:lnTo>
                  <a:lnTo>
                    <a:pt x="79" y="62"/>
                  </a:lnTo>
                  <a:lnTo>
                    <a:pt x="75" y="62"/>
                  </a:lnTo>
                  <a:lnTo>
                    <a:pt x="73" y="62"/>
                  </a:lnTo>
                  <a:lnTo>
                    <a:pt x="71" y="62"/>
                  </a:lnTo>
                  <a:lnTo>
                    <a:pt x="68" y="62"/>
                  </a:lnTo>
                  <a:lnTo>
                    <a:pt x="67" y="62"/>
                  </a:lnTo>
                  <a:lnTo>
                    <a:pt x="66" y="62"/>
                  </a:lnTo>
                  <a:lnTo>
                    <a:pt x="66" y="64"/>
                  </a:lnTo>
                  <a:lnTo>
                    <a:pt x="65" y="64"/>
                  </a:lnTo>
                  <a:lnTo>
                    <a:pt x="64" y="64"/>
                  </a:lnTo>
                  <a:lnTo>
                    <a:pt x="63" y="64"/>
                  </a:lnTo>
                  <a:lnTo>
                    <a:pt x="61" y="64"/>
                  </a:lnTo>
                  <a:lnTo>
                    <a:pt x="60" y="65"/>
                  </a:lnTo>
                  <a:lnTo>
                    <a:pt x="59" y="65"/>
                  </a:lnTo>
                  <a:lnTo>
                    <a:pt x="58" y="65"/>
                  </a:lnTo>
                  <a:lnTo>
                    <a:pt x="57" y="66"/>
                  </a:lnTo>
                  <a:lnTo>
                    <a:pt x="56" y="66"/>
                  </a:lnTo>
                  <a:lnTo>
                    <a:pt x="54" y="68"/>
                  </a:lnTo>
                  <a:lnTo>
                    <a:pt x="53" y="68"/>
                  </a:lnTo>
                  <a:lnTo>
                    <a:pt x="52" y="68"/>
                  </a:lnTo>
                  <a:lnTo>
                    <a:pt x="51" y="69"/>
                  </a:lnTo>
                  <a:lnTo>
                    <a:pt x="50" y="69"/>
                  </a:lnTo>
                  <a:lnTo>
                    <a:pt x="49" y="70"/>
                  </a:lnTo>
                  <a:lnTo>
                    <a:pt x="47" y="70"/>
                  </a:lnTo>
                  <a:lnTo>
                    <a:pt x="46" y="70"/>
                  </a:lnTo>
                  <a:lnTo>
                    <a:pt x="45" y="71"/>
                  </a:lnTo>
                  <a:lnTo>
                    <a:pt x="44" y="71"/>
                  </a:lnTo>
                  <a:lnTo>
                    <a:pt x="43" y="71"/>
                  </a:lnTo>
                  <a:lnTo>
                    <a:pt x="42" y="73"/>
                  </a:lnTo>
                  <a:lnTo>
                    <a:pt x="41" y="73"/>
                  </a:lnTo>
                  <a:lnTo>
                    <a:pt x="39" y="73"/>
                  </a:lnTo>
                  <a:lnTo>
                    <a:pt x="38" y="74"/>
                  </a:lnTo>
                  <a:lnTo>
                    <a:pt x="37" y="74"/>
                  </a:lnTo>
                  <a:lnTo>
                    <a:pt x="36" y="74"/>
                  </a:lnTo>
                  <a:lnTo>
                    <a:pt x="35" y="74"/>
                  </a:lnTo>
                  <a:lnTo>
                    <a:pt x="34" y="74"/>
                  </a:lnTo>
                  <a:lnTo>
                    <a:pt x="34" y="75"/>
                  </a:lnTo>
                  <a:lnTo>
                    <a:pt x="32" y="77"/>
                  </a:lnTo>
                  <a:lnTo>
                    <a:pt x="32" y="78"/>
                  </a:lnTo>
                  <a:lnTo>
                    <a:pt x="31" y="79"/>
                  </a:lnTo>
                  <a:lnTo>
                    <a:pt x="31" y="81"/>
                  </a:lnTo>
                  <a:lnTo>
                    <a:pt x="30" y="83"/>
                  </a:lnTo>
                  <a:lnTo>
                    <a:pt x="30" y="84"/>
                  </a:lnTo>
                  <a:lnTo>
                    <a:pt x="29" y="87"/>
                  </a:lnTo>
                  <a:lnTo>
                    <a:pt x="29" y="88"/>
                  </a:lnTo>
                  <a:lnTo>
                    <a:pt x="29" y="91"/>
                  </a:lnTo>
                  <a:lnTo>
                    <a:pt x="28" y="92"/>
                  </a:lnTo>
                  <a:lnTo>
                    <a:pt x="28" y="95"/>
                  </a:lnTo>
                  <a:lnTo>
                    <a:pt x="28" y="97"/>
                  </a:lnTo>
                  <a:lnTo>
                    <a:pt x="27" y="99"/>
                  </a:lnTo>
                  <a:lnTo>
                    <a:pt x="27" y="101"/>
                  </a:lnTo>
                  <a:lnTo>
                    <a:pt x="27" y="104"/>
                  </a:lnTo>
                  <a:lnTo>
                    <a:pt x="27" y="105"/>
                  </a:lnTo>
                  <a:lnTo>
                    <a:pt x="27" y="108"/>
                  </a:lnTo>
                  <a:lnTo>
                    <a:pt x="27" y="110"/>
                  </a:lnTo>
                  <a:lnTo>
                    <a:pt x="27" y="113"/>
                  </a:lnTo>
                  <a:lnTo>
                    <a:pt x="25" y="116"/>
                  </a:lnTo>
                  <a:lnTo>
                    <a:pt x="25" y="117"/>
                  </a:lnTo>
                  <a:lnTo>
                    <a:pt x="25" y="119"/>
                  </a:lnTo>
                  <a:lnTo>
                    <a:pt x="25" y="122"/>
                  </a:lnTo>
                  <a:lnTo>
                    <a:pt x="25" y="123"/>
                  </a:lnTo>
                  <a:lnTo>
                    <a:pt x="25" y="126"/>
                  </a:lnTo>
                  <a:lnTo>
                    <a:pt x="25" y="129"/>
                  </a:lnTo>
                  <a:lnTo>
                    <a:pt x="25" y="130"/>
                  </a:lnTo>
                  <a:lnTo>
                    <a:pt x="25" y="132"/>
                  </a:lnTo>
                  <a:lnTo>
                    <a:pt x="25" y="134"/>
                  </a:lnTo>
                  <a:lnTo>
                    <a:pt x="25" y="135"/>
                  </a:lnTo>
                  <a:lnTo>
                    <a:pt x="25" y="138"/>
                  </a:lnTo>
                  <a:lnTo>
                    <a:pt x="27" y="138"/>
                  </a:lnTo>
                  <a:lnTo>
                    <a:pt x="28" y="138"/>
                  </a:lnTo>
                  <a:lnTo>
                    <a:pt x="29" y="138"/>
                  </a:lnTo>
                  <a:lnTo>
                    <a:pt x="29" y="139"/>
                  </a:lnTo>
                  <a:lnTo>
                    <a:pt x="30" y="139"/>
                  </a:lnTo>
                  <a:lnTo>
                    <a:pt x="31" y="139"/>
                  </a:lnTo>
                  <a:lnTo>
                    <a:pt x="31" y="140"/>
                  </a:lnTo>
                  <a:lnTo>
                    <a:pt x="32" y="140"/>
                  </a:lnTo>
                  <a:lnTo>
                    <a:pt x="34" y="142"/>
                  </a:lnTo>
                  <a:lnTo>
                    <a:pt x="35" y="142"/>
                  </a:lnTo>
                  <a:lnTo>
                    <a:pt x="35" y="143"/>
                  </a:lnTo>
                  <a:lnTo>
                    <a:pt x="36" y="143"/>
                  </a:lnTo>
                  <a:lnTo>
                    <a:pt x="37" y="143"/>
                  </a:lnTo>
                  <a:lnTo>
                    <a:pt x="38" y="143"/>
                  </a:lnTo>
                  <a:lnTo>
                    <a:pt x="36" y="143"/>
                  </a:lnTo>
                  <a:lnTo>
                    <a:pt x="34" y="144"/>
                  </a:lnTo>
                  <a:lnTo>
                    <a:pt x="31" y="145"/>
                  </a:lnTo>
                  <a:lnTo>
                    <a:pt x="29" y="147"/>
                  </a:lnTo>
                  <a:lnTo>
                    <a:pt x="27" y="148"/>
                  </a:lnTo>
                  <a:lnTo>
                    <a:pt x="25" y="151"/>
                  </a:lnTo>
                  <a:lnTo>
                    <a:pt x="24" y="153"/>
                  </a:lnTo>
                  <a:lnTo>
                    <a:pt x="23" y="156"/>
                  </a:lnTo>
                  <a:lnTo>
                    <a:pt x="22" y="160"/>
                  </a:lnTo>
                  <a:lnTo>
                    <a:pt x="21" y="162"/>
                  </a:lnTo>
                  <a:lnTo>
                    <a:pt x="20" y="166"/>
                  </a:lnTo>
                  <a:lnTo>
                    <a:pt x="20" y="170"/>
                  </a:lnTo>
                  <a:lnTo>
                    <a:pt x="18" y="174"/>
                  </a:lnTo>
                  <a:lnTo>
                    <a:pt x="18" y="178"/>
                  </a:lnTo>
                  <a:lnTo>
                    <a:pt x="17" y="182"/>
                  </a:lnTo>
                  <a:lnTo>
                    <a:pt x="17" y="186"/>
                  </a:lnTo>
                  <a:lnTo>
                    <a:pt x="17" y="191"/>
                  </a:lnTo>
                  <a:lnTo>
                    <a:pt x="17" y="195"/>
                  </a:lnTo>
                  <a:lnTo>
                    <a:pt x="17" y="199"/>
                  </a:lnTo>
                  <a:lnTo>
                    <a:pt x="16" y="204"/>
                  </a:lnTo>
                  <a:lnTo>
                    <a:pt x="16" y="208"/>
                  </a:lnTo>
                  <a:lnTo>
                    <a:pt x="16" y="212"/>
                  </a:lnTo>
                  <a:lnTo>
                    <a:pt x="16" y="217"/>
                  </a:lnTo>
                  <a:lnTo>
                    <a:pt x="16" y="221"/>
                  </a:lnTo>
                  <a:lnTo>
                    <a:pt x="16" y="225"/>
                  </a:lnTo>
                  <a:lnTo>
                    <a:pt x="16" y="229"/>
                  </a:lnTo>
                  <a:lnTo>
                    <a:pt x="15" y="232"/>
                  </a:lnTo>
                  <a:lnTo>
                    <a:pt x="15" y="235"/>
                  </a:lnTo>
                  <a:lnTo>
                    <a:pt x="15" y="239"/>
                  </a:lnTo>
                  <a:lnTo>
                    <a:pt x="14" y="241"/>
                  </a:lnTo>
                  <a:lnTo>
                    <a:pt x="14" y="244"/>
                  </a:lnTo>
                  <a:lnTo>
                    <a:pt x="13" y="247"/>
                  </a:lnTo>
                  <a:lnTo>
                    <a:pt x="0" y="264"/>
                  </a:lnTo>
                  <a:lnTo>
                    <a:pt x="1" y="270"/>
                  </a:lnTo>
                  <a:lnTo>
                    <a:pt x="1" y="278"/>
                  </a:lnTo>
                  <a:lnTo>
                    <a:pt x="2" y="284"/>
                  </a:lnTo>
                  <a:lnTo>
                    <a:pt x="2" y="291"/>
                  </a:lnTo>
                  <a:lnTo>
                    <a:pt x="3" y="297"/>
                  </a:lnTo>
                  <a:lnTo>
                    <a:pt x="3" y="304"/>
                  </a:lnTo>
                  <a:lnTo>
                    <a:pt x="3" y="312"/>
                  </a:lnTo>
                  <a:lnTo>
                    <a:pt x="4" y="318"/>
                  </a:lnTo>
                  <a:lnTo>
                    <a:pt x="4" y="325"/>
                  </a:lnTo>
                  <a:lnTo>
                    <a:pt x="4" y="331"/>
                  </a:lnTo>
                  <a:lnTo>
                    <a:pt x="4" y="338"/>
                  </a:lnTo>
                  <a:lnTo>
                    <a:pt x="4" y="344"/>
                  </a:lnTo>
                  <a:lnTo>
                    <a:pt x="3" y="350"/>
                  </a:lnTo>
                  <a:lnTo>
                    <a:pt x="3" y="357"/>
                  </a:lnTo>
                  <a:lnTo>
                    <a:pt x="3" y="363"/>
                  </a:lnTo>
                  <a:lnTo>
                    <a:pt x="3" y="371"/>
                  </a:lnTo>
                  <a:lnTo>
                    <a:pt x="3" y="378"/>
                  </a:lnTo>
                  <a:lnTo>
                    <a:pt x="3" y="384"/>
                  </a:lnTo>
                  <a:lnTo>
                    <a:pt x="2" y="391"/>
                  </a:lnTo>
                  <a:lnTo>
                    <a:pt x="2" y="397"/>
                  </a:lnTo>
                  <a:lnTo>
                    <a:pt x="2" y="405"/>
                  </a:lnTo>
                  <a:lnTo>
                    <a:pt x="2" y="411"/>
                  </a:lnTo>
                  <a:lnTo>
                    <a:pt x="2" y="419"/>
                  </a:lnTo>
                  <a:lnTo>
                    <a:pt x="2" y="426"/>
                  </a:lnTo>
                  <a:lnTo>
                    <a:pt x="2" y="434"/>
                  </a:lnTo>
                  <a:lnTo>
                    <a:pt x="2" y="440"/>
                  </a:lnTo>
                  <a:lnTo>
                    <a:pt x="2" y="448"/>
                  </a:lnTo>
                  <a:lnTo>
                    <a:pt x="2" y="456"/>
                  </a:lnTo>
                  <a:lnTo>
                    <a:pt x="2" y="463"/>
                  </a:lnTo>
                  <a:lnTo>
                    <a:pt x="3" y="471"/>
                  </a:lnTo>
                  <a:lnTo>
                    <a:pt x="3" y="479"/>
                  </a:lnTo>
                  <a:lnTo>
                    <a:pt x="4" y="487"/>
                  </a:lnTo>
                  <a:lnTo>
                    <a:pt x="4" y="492"/>
                  </a:lnTo>
                  <a:lnTo>
                    <a:pt x="4" y="497"/>
                  </a:lnTo>
                  <a:lnTo>
                    <a:pt x="6" y="502"/>
                  </a:lnTo>
                  <a:lnTo>
                    <a:pt x="7" y="508"/>
                  </a:lnTo>
                  <a:lnTo>
                    <a:pt x="8" y="511"/>
                  </a:lnTo>
                  <a:lnTo>
                    <a:pt x="9" y="517"/>
                  </a:lnTo>
                  <a:lnTo>
                    <a:pt x="10" y="522"/>
                  </a:lnTo>
                  <a:lnTo>
                    <a:pt x="13" y="527"/>
                  </a:lnTo>
                  <a:lnTo>
                    <a:pt x="14" y="532"/>
                  </a:lnTo>
                  <a:lnTo>
                    <a:pt x="16" y="537"/>
                  </a:lnTo>
                  <a:lnTo>
                    <a:pt x="18" y="543"/>
                  </a:lnTo>
                  <a:lnTo>
                    <a:pt x="21" y="548"/>
                  </a:lnTo>
                  <a:lnTo>
                    <a:pt x="23" y="553"/>
                  </a:lnTo>
                  <a:lnTo>
                    <a:pt x="25" y="558"/>
                  </a:lnTo>
                  <a:lnTo>
                    <a:pt x="28" y="563"/>
                  </a:lnTo>
                  <a:lnTo>
                    <a:pt x="30" y="569"/>
                  </a:lnTo>
                  <a:lnTo>
                    <a:pt x="32" y="574"/>
                  </a:lnTo>
                  <a:lnTo>
                    <a:pt x="36" y="579"/>
                  </a:lnTo>
                  <a:lnTo>
                    <a:pt x="38" y="584"/>
                  </a:lnTo>
                  <a:lnTo>
                    <a:pt x="41" y="589"/>
                  </a:lnTo>
                  <a:lnTo>
                    <a:pt x="44" y="594"/>
                  </a:lnTo>
                  <a:lnTo>
                    <a:pt x="46" y="600"/>
                  </a:lnTo>
                  <a:lnTo>
                    <a:pt x="49" y="605"/>
                  </a:lnTo>
                  <a:lnTo>
                    <a:pt x="51" y="610"/>
                  </a:lnTo>
                  <a:lnTo>
                    <a:pt x="53" y="615"/>
                  </a:lnTo>
                  <a:lnTo>
                    <a:pt x="56" y="620"/>
                  </a:lnTo>
                  <a:lnTo>
                    <a:pt x="58" y="626"/>
                  </a:lnTo>
                  <a:lnTo>
                    <a:pt x="60" y="632"/>
                  </a:lnTo>
                  <a:lnTo>
                    <a:pt x="63" y="637"/>
                  </a:lnTo>
                  <a:lnTo>
                    <a:pt x="65" y="642"/>
                  </a:lnTo>
                  <a:lnTo>
                    <a:pt x="66" y="648"/>
                  </a:lnTo>
                  <a:lnTo>
                    <a:pt x="68" y="653"/>
                  </a:lnTo>
                  <a:lnTo>
                    <a:pt x="70" y="658"/>
                  </a:lnTo>
                  <a:lnTo>
                    <a:pt x="71" y="662"/>
                  </a:lnTo>
                  <a:lnTo>
                    <a:pt x="73" y="666"/>
                  </a:lnTo>
                  <a:lnTo>
                    <a:pt x="75" y="670"/>
                  </a:lnTo>
                  <a:lnTo>
                    <a:pt x="78" y="674"/>
                  </a:lnTo>
                  <a:lnTo>
                    <a:pt x="80" y="678"/>
                  </a:lnTo>
                  <a:lnTo>
                    <a:pt x="82" y="681"/>
                  </a:lnTo>
                  <a:lnTo>
                    <a:pt x="86" y="685"/>
                  </a:lnTo>
                  <a:lnTo>
                    <a:pt x="88" y="689"/>
                  </a:lnTo>
                  <a:lnTo>
                    <a:pt x="92" y="692"/>
                  </a:lnTo>
                  <a:lnTo>
                    <a:pt x="94" y="696"/>
                  </a:lnTo>
                  <a:lnTo>
                    <a:pt x="97" y="700"/>
                  </a:lnTo>
                  <a:lnTo>
                    <a:pt x="101" y="703"/>
                  </a:lnTo>
                  <a:lnTo>
                    <a:pt x="104" y="706"/>
                  </a:lnTo>
                  <a:lnTo>
                    <a:pt x="108" y="710"/>
                  </a:lnTo>
                  <a:lnTo>
                    <a:pt x="111" y="714"/>
                  </a:lnTo>
                  <a:lnTo>
                    <a:pt x="115" y="716"/>
                  </a:lnTo>
                  <a:lnTo>
                    <a:pt x="118" y="720"/>
                  </a:lnTo>
                  <a:lnTo>
                    <a:pt x="122" y="724"/>
                  </a:lnTo>
                  <a:lnTo>
                    <a:pt x="124" y="728"/>
                  </a:lnTo>
                  <a:lnTo>
                    <a:pt x="128" y="731"/>
                  </a:lnTo>
                  <a:lnTo>
                    <a:pt x="131" y="735"/>
                  </a:lnTo>
                  <a:lnTo>
                    <a:pt x="135" y="739"/>
                  </a:lnTo>
                  <a:lnTo>
                    <a:pt x="137" y="742"/>
                  </a:lnTo>
                  <a:lnTo>
                    <a:pt x="139" y="746"/>
                  </a:lnTo>
                  <a:lnTo>
                    <a:pt x="143" y="749"/>
                  </a:lnTo>
                  <a:lnTo>
                    <a:pt x="145" y="753"/>
                  </a:lnTo>
                  <a:lnTo>
                    <a:pt x="148" y="757"/>
                  </a:lnTo>
                  <a:lnTo>
                    <a:pt x="150" y="762"/>
                  </a:lnTo>
                  <a:lnTo>
                    <a:pt x="151" y="766"/>
                  </a:lnTo>
                  <a:lnTo>
                    <a:pt x="153" y="770"/>
                  </a:lnTo>
                  <a:lnTo>
                    <a:pt x="154" y="774"/>
                  </a:lnTo>
                  <a:lnTo>
                    <a:pt x="157" y="784"/>
                  </a:lnTo>
                  <a:lnTo>
                    <a:pt x="160" y="793"/>
                  </a:lnTo>
                  <a:lnTo>
                    <a:pt x="163" y="802"/>
                  </a:lnTo>
                  <a:lnTo>
                    <a:pt x="166" y="810"/>
                  </a:lnTo>
                  <a:lnTo>
                    <a:pt x="170" y="818"/>
                  </a:lnTo>
                  <a:lnTo>
                    <a:pt x="173" y="825"/>
                  </a:lnTo>
                  <a:lnTo>
                    <a:pt x="177" y="833"/>
                  </a:lnTo>
                  <a:lnTo>
                    <a:pt x="180" y="840"/>
                  </a:lnTo>
                  <a:lnTo>
                    <a:pt x="185" y="846"/>
                  </a:lnTo>
                  <a:lnTo>
                    <a:pt x="188" y="853"/>
                  </a:lnTo>
                  <a:lnTo>
                    <a:pt x="193" y="858"/>
                  </a:lnTo>
                  <a:lnTo>
                    <a:pt x="196" y="863"/>
                  </a:lnTo>
                  <a:lnTo>
                    <a:pt x="201" y="868"/>
                  </a:lnTo>
                  <a:lnTo>
                    <a:pt x="206" y="872"/>
                  </a:lnTo>
                  <a:lnTo>
                    <a:pt x="210" y="876"/>
                  </a:lnTo>
                  <a:lnTo>
                    <a:pt x="216" y="880"/>
                  </a:lnTo>
                  <a:lnTo>
                    <a:pt x="221" y="884"/>
                  </a:lnTo>
                  <a:lnTo>
                    <a:pt x="227" y="886"/>
                  </a:lnTo>
                  <a:lnTo>
                    <a:pt x="231" y="889"/>
                  </a:lnTo>
                  <a:lnTo>
                    <a:pt x="237" y="892"/>
                  </a:lnTo>
                  <a:lnTo>
                    <a:pt x="243" y="893"/>
                  </a:lnTo>
                  <a:lnTo>
                    <a:pt x="249" y="896"/>
                  </a:lnTo>
                  <a:lnTo>
                    <a:pt x="256" y="897"/>
                  </a:lnTo>
                  <a:lnTo>
                    <a:pt x="262" y="898"/>
                  </a:lnTo>
                  <a:lnTo>
                    <a:pt x="268" y="898"/>
                  </a:lnTo>
                  <a:lnTo>
                    <a:pt x="275" y="898"/>
                  </a:lnTo>
                  <a:lnTo>
                    <a:pt x="282" y="898"/>
                  </a:lnTo>
                  <a:lnTo>
                    <a:pt x="289" y="898"/>
                  </a:lnTo>
                  <a:lnTo>
                    <a:pt x="298" y="898"/>
                  </a:lnTo>
                  <a:lnTo>
                    <a:pt x="306" y="897"/>
                  </a:lnTo>
                  <a:lnTo>
                    <a:pt x="313" y="896"/>
                  </a:lnTo>
                  <a:lnTo>
                    <a:pt x="321" y="894"/>
                  </a:lnTo>
                  <a:lnTo>
                    <a:pt x="323" y="894"/>
                  </a:lnTo>
                  <a:lnTo>
                    <a:pt x="324" y="894"/>
                  </a:lnTo>
                  <a:lnTo>
                    <a:pt x="327" y="894"/>
                  </a:lnTo>
                  <a:lnTo>
                    <a:pt x="328" y="893"/>
                  </a:lnTo>
                  <a:lnTo>
                    <a:pt x="330" y="893"/>
                  </a:lnTo>
                  <a:lnTo>
                    <a:pt x="331" y="893"/>
                  </a:lnTo>
                  <a:lnTo>
                    <a:pt x="334" y="892"/>
                  </a:lnTo>
                  <a:lnTo>
                    <a:pt x="335" y="890"/>
                  </a:lnTo>
                  <a:lnTo>
                    <a:pt x="337" y="890"/>
                  </a:lnTo>
                  <a:lnTo>
                    <a:pt x="338" y="889"/>
                  </a:lnTo>
                  <a:lnTo>
                    <a:pt x="341" y="888"/>
                  </a:lnTo>
                  <a:lnTo>
                    <a:pt x="342" y="888"/>
                  </a:lnTo>
                  <a:lnTo>
                    <a:pt x="344" y="886"/>
                  </a:lnTo>
                  <a:lnTo>
                    <a:pt x="345" y="885"/>
                  </a:lnTo>
                  <a:lnTo>
                    <a:pt x="348" y="884"/>
                  </a:lnTo>
                  <a:lnTo>
                    <a:pt x="349" y="883"/>
                  </a:lnTo>
                  <a:lnTo>
                    <a:pt x="351" y="881"/>
                  </a:lnTo>
                  <a:lnTo>
                    <a:pt x="353" y="881"/>
                  </a:lnTo>
                  <a:lnTo>
                    <a:pt x="355" y="880"/>
                  </a:lnTo>
                  <a:lnTo>
                    <a:pt x="357" y="879"/>
                  </a:lnTo>
                  <a:lnTo>
                    <a:pt x="358" y="877"/>
                  </a:lnTo>
                  <a:lnTo>
                    <a:pt x="360" y="876"/>
                  </a:lnTo>
                  <a:lnTo>
                    <a:pt x="362" y="876"/>
                  </a:lnTo>
                  <a:lnTo>
                    <a:pt x="364" y="875"/>
                  </a:lnTo>
                  <a:lnTo>
                    <a:pt x="365" y="873"/>
                  </a:lnTo>
                  <a:lnTo>
                    <a:pt x="367" y="873"/>
                  </a:lnTo>
                  <a:lnTo>
                    <a:pt x="369" y="872"/>
                  </a:lnTo>
                  <a:lnTo>
                    <a:pt x="371" y="872"/>
                  </a:lnTo>
                  <a:lnTo>
                    <a:pt x="372" y="872"/>
                  </a:lnTo>
                  <a:lnTo>
                    <a:pt x="374" y="871"/>
                  </a:lnTo>
                  <a:lnTo>
                    <a:pt x="376" y="871"/>
                  </a:lnTo>
                  <a:lnTo>
                    <a:pt x="377" y="871"/>
                  </a:lnTo>
                  <a:lnTo>
                    <a:pt x="385" y="881"/>
                  </a:lnTo>
                  <a:lnTo>
                    <a:pt x="393" y="890"/>
                  </a:lnTo>
                  <a:lnTo>
                    <a:pt x="401" y="898"/>
                  </a:lnTo>
                  <a:lnTo>
                    <a:pt x="410" y="905"/>
                  </a:lnTo>
                  <a:lnTo>
                    <a:pt x="419" y="911"/>
                  </a:lnTo>
                  <a:lnTo>
                    <a:pt x="428" y="916"/>
                  </a:lnTo>
                  <a:lnTo>
                    <a:pt x="437" y="920"/>
                  </a:lnTo>
                  <a:lnTo>
                    <a:pt x="448" y="924"/>
                  </a:lnTo>
                  <a:lnTo>
                    <a:pt x="457" y="928"/>
                  </a:lnTo>
                  <a:lnTo>
                    <a:pt x="466" y="931"/>
                  </a:lnTo>
                  <a:lnTo>
                    <a:pt x="477" y="932"/>
                  </a:lnTo>
                  <a:lnTo>
                    <a:pt x="487" y="933"/>
                  </a:lnTo>
                  <a:lnTo>
                    <a:pt x="496" y="933"/>
                  </a:lnTo>
                  <a:lnTo>
                    <a:pt x="507" y="933"/>
                  </a:lnTo>
                  <a:lnTo>
                    <a:pt x="517" y="933"/>
                  </a:lnTo>
                  <a:lnTo>
                    <a:pt x="528" y="932"/>
                  </a:lnTo>
                  <a:lnTo>
                    <a:pt x="538" y="931"/>
                  </a:lnTo>
                  <a:lnTo>
                    <a:pt x="549" y="928"/>
                  </a:lnTo>
                  <a:lnTo>
                    <a:pt x="559" y="925"/>
                  </a:lnTo>
                  <a:lnTo>
                    <a:pt x="569" y="923"/>
                  </a:lnTo>
                  <a:lnTo>
                    <a:pt x="579" y="920"/>
                  </a:lnTo>
                  <a:lnTo>
                    <a:pt x="590" y="916"/>
                  </a:lnTo>
                  <a:lnTo>
                    <a:pt x="600" y="912"/>
                  </a:lnTo>
                  <a:lnTo>
                    <a:pt x="609" y="909"/>
                  </a:lnTo>
                  <a:lnTo>
                    <a:pt x="619" y="905"/>
                  </a:lnTo>
                  <a:lnTo>
                    <a:pt x="629" y="899"/>
                  </a:lnTo>
                  <a:lnTo>
                    <a:pt x="638" y="896"/>
                  </a:lnTo>
                  <a:lnTo>
                    <a:pt x="648" y="890"/>
                  </a:lnTo>
                  <a:lnTo>
                    <a:pt x="656" y="885"/>
                  </a:lnTo>
                  <a:lnTo>
                    <a:pt x="665" y="881"/>
                  </a:lnTo>
                  <a:lnTo>
                    <a:pt x="673" y="876"/>
                  </a:lnTo>
                  <a:lnTo>
                    <a:pt x="681" y="871"/>
                  </a:lnTo>
                  <a:lnTo>
                    <a:pt x="686" y="868"/>
                  </a:lnTo>
                  <a:lnTo>
                    <a:pt x="691" y="864"/>
                  </a:lnTo>
                  <a:lnTo>
                    <a:pt x="695" y="862"/>
                  </a:lnTo>
                  <a:lnTo>
                    <a:pt x="700" y="857"/>
                  </a:lnTo>
                  <a:lnTo>
                    <a:pt x="705" y="853"/>
                  </a:lnTo>
                  <a:lnTo>
                    <a:pt x="709" y="848"/>
                  </a:lnTo>
                  <a:lnTo>
                    <a:pt x="713" y="842"/>
                  </a:lnTo>
                  <a:lnTo>
                    <a:pt x="717" y="837"/>
                  </a:lnTo>
                  <a:lnTo>
                    <a:pt x="721" y="831"/>
                  </a:lnTo>
                  <a:lnTo>
                    <a:pt x="724" y="825"/>
                  </a:lnTo>
                  <a:lnTo>
                    <a:pt x="728" y="819"/>
                  </a:lnTo>
                  <a:lnTo>
                    <a:pt x="733" y="812"/>
                  </a:lnTo>
                  <a:lnTo>
                    <a:pt x="735" y="806"/>
                  </a:lnTo>
                  <a:lnTo>
                    <a:pt x="738" y="798"/>
                  </a:lnTo>
                  <a:lnTo>
                    <a:pt x="742" y="792"/>
                  </a:lnTo>
                  <a:lnTo>
                    <a:pt x="745" y="785"/>
                  </a:lnTo>
                  <a:lnTo>
                    <a:pt x="748" y="777"/>
                  </a:lnTo>
                  <a:lnTo>
                    <a:pt x="751" y="770"/>
                  </a:lnTo>
                  <a:lnTo>
                    <a:pt x="754" y="763"/>
                  </a:lnTo>
                  <a:lnTo>
                    <a:pt x="756" y="755"/>
                  </a:lnTo>
                  <a:lnTo>
                    <a:pt x="758" y="749"/>
                  </a:lnTo>
                  <a:lnTo>
                    <a:pt x="761" y="741"/>
                  </a:lnTo>
                  <a:lnTo>
                    <a:pt x="763" y="735"/>
                  </a:lnTo>
                  <a:lnTo>
                    <a:pt x="765" y="727"/>
                  </a:lnTo>
                  <a:lnTo>
                    <a:pt x="766" y="720"/>
                  </a:lnTo>
                  <a:lnTo>
                    <a:pt x="769" y="714"/>
                  </a:lnTo>
                  <a:lnTo>
                    <a:pt x="770" y="706"/>
                  </a:lnTo>
                  <a:lnTo>
                    <a:pt x="772" y="700"/>
                  </a:lnTo>
                  <a:lnTo>
                    <a:pt x="773" y="694"/>
                  </a:lnTo>
                  <a:lnTo>
                    <a:pt x="774" y="688"/>
                  </a:lnTo>
                  <a:lnTo>
                    <a:pt x="776" y="681"/>
                  </a:lnTo>
                  <a:lnTo>
                    <a:pt x="776" y="676"/>
                  </a:lnTo>
                  <a:lnTo>
                    <a:pt x="777" y="670"/>
                  </a:lnTo>
                  <a:lnTo>
                    <a:pt x="778" y="663"/>
                  </a:lnTo>
                  <a:lnTo>
                    <a:pt x="779" y="657"/>
                  </a:lnTo>
                  <a:lnTo>
                    <a:pt x="779" y="650"/>
                  </a:lnTo>
                  <a:lnTo>
                    <a:pt x="780" y="645"/>
                  </a:lnTo>
                  <a:lnTo>
                    <a:pt x="780" y="639"/>
                  </a:lnTo>
                  <a:lnTo>
                    <a:pt x="780" y="632"/>
                  </a:lnTo>
                  <a:lnTo>
                    <a:pt x="780" y="626"/>
                  </a:lnTo>
                  <a:lnTo>
                    <a:pt x="780" y="620"/>
                  </a:lnTo>
                  <a:lnTo>
                    <a:pt x="779" y="614"/>
                  </a:lnTo>
                  <a:lnTo>
                    <a:pt x="779" y="607"/>
                  </a:lnTo>
                  <a:lnTo>
                    <a:pt x="778" y="602"/>
                  </a:lnTo>
                  <a:lnTo>
                    <a:pt x="778" y="596"/>
                  </a:lnTo>
                  <a:lnTo>
                    <a:pt x="777" y="591"/>
                  </a:lnTo>
                  <a:lnTo>
                    <a:pt x="776" y="584"/>
                  </a:lnTo>
                  <a:lnTo>
                    <a:pt x="774" y="579"/>
                  </a:lnTo>
                  <a:lnTo>
                    <a:pt x="773" y="574"/>
                  </a:lnTo>
                  <a:lnTo>
                    <a:pt x="771" y="567"/>
                  </a:lnTo>
                  <a:lnTo>
                    <a:pt x="770" y="562"/>
                  </a:lnTo>
                  <a:lnTo>
                    <a:pt x="769" y="557"/>
                  </a:lnTo>
                  <a:lnTo>
                    <a:pt x="766" y="552"/>
                  </a:lnTo>
                  <a:lnTo>
                    <a:pt x="764" y="546"/>
                  </a:lnTo>
                  <a:lnTo>
                    <a:pt x="762" y="541"/>
                  </a:lnTo>
                  <a:lnTo>
                    <a:pt x="759" y="536"/>
                  </a:lnTo>
                  <a:lnTo>
                    <a:pt x="757" y="531"/>
                  </a:lnTo>
                  <a:lnTo>
                    <a:pt x="755" y="526"/>
                  </a:lnTo>
                  <a:lnTo>
                    <a:pt x="752" y="522"/>
                  </a:lnTo>
                  <a:lnTo>
                    <a:pt x="750" y="517"/>
                  </a:lnTo>
                  <a:lnTo>
                    <a:pt x="747" y="511"/>
                  </a:lnTo>
                  <a:lnTo>
                    <a:pt x="744" y="508"/>
                  </a:lnTo>
                  <a:lnTo>
                    <a:pt x="741" y="502"/>
                  </a:lnTo>
                  <a:lnTo>
                    <a:pt x="737" y="498"/>
                  </a:lnTo>
                  <a:lnTo>
                    <a:pt x="737" y="497"/>
                  </a:lnTo>
                  <a:lnTo>
                    <a:pt x="737" y="496"/>
                  </a:lnTo>
                  <a:lnTo>
                    <a:pt x="737" y="495"/>
                  </a:lnTo>
                  <a:lnTo>
                    <a:pt x="737" y="493"/>
                  </a:lnTo>
                  <a:lnTo>
                    <a:pt x="738" y="492"/>
                  </a:lnTo>
                  <a:lnTo>
                    <a:pt x="738" y="491"/>
                  </a:lnTo>
                  <a:lnTo>
                    <a:pt x="738" y="489"/>
                  </a:lnTo>
                  <a:lnTo>
                    <a:pt x="738" y="488"/>
                  </a:lnTo>
                  <a:lnTo>
                    <a:pt x="740" y="487"/>
                  </a:lnTo>
                  <a:lnTo>
                    <a:pt x="740" y="485"/>
                  </a:lnTo>
                  <a:lnTo>
                    <a:pt x="740" y="484"/>
                  </a:lnTo>
                  <a:lnTo>
                    <a:pt x="740" y="483"/>
                  </a:lnTo>
                  <a:lnTo>
                    <a:pt x="741" y="482"/>
                  </a:lnTo>
                  <a:lnTo>
                    <a:pt x="741" y="480"/>
                  </a:lnTo>
                  <a:lnTo>
                    <a:pt x="741" y="479"/>
                  </a:lnTo>
                  <a:lnTo>
                    <a:pt x="741" y="478"/>
                  </a:lnTo>
                  <a:lnTo>
                    <a:pt x="741" y="476"/>
                  </a:lnTo>
                  <a:lnTo>
                    <a:pt x="742" y="476"/>
                  </a:lnTo>
                  <a:lnTo>
                    <a:pt x="742" y="475"/>
                  </a:lnTo>
                  <a:lnTo>
                    <a:pt x="742" y="474"/>
                  </a:lnTo>
                  <a:lnTo>
                    <a:pt x="742" y="472"/>
                  </a:lnTo>
                  <a:lnTo>
                    <a:pt x="742" y="471"/>
                  </a:lnTo>
                  <a:lnTo>
                    <a:pt x="742" y="470"/>
                  </a:lnTo>
                  <a:lnTo>
                    <a:pt x="745" y="470"/>
                  </a:lnTo>
                  <a:lnTo>
                    <a:pt x="749" y="470"/>
                  </a:lnTo>
                  <a:lnTo>
                    <a:pt x="752" y="469"/>
                  </a:lnTo>
                  <a:lnTo>
                    <a:pt x="756" y="467"/>
                  </a:lnTo>
                  <a:lnTo>
                    <a:pt x="759" y="467"/>
                  </a:lnTo>
                  <a:lnTo>
                    <a:pt x="763" y="466"/>
                  </a:lnTo>
                  <a:lnTo>
                    <a:pt x="766" y="463"/>
                  </a:lnTo>
                  <a:lnTo>
                    <a:pt x="769" y="462"/>
                  </a:lnTo>
                  <a:lnTo>
                    <a:pt x="772" y="461"/>
                  </a:lnTo>
                  <a:lnTo>
                    <a:pt x="776" y="458"/>
                  </a:lnTo>
                  <a:lnTo>
                    <a:pt x="778" y="456"/>
                  </a:lnTo>
                  <a:lnTo>
                    <a:pt x="781" y="453"/>
                  </a:lnTo>
                  <a:lnTo>
                    <a:pt x="784" y="450"/>
                  </a:lnTo>
                  <a:lnTo>
                    <a:pt x="787" y="448"/>
                  </a:lnTo>
                  <a:lnTo>
                    <a:pt x="790" y="445"/>
                  </a:lnTo>
                  <a:lnTo>
                    <a:pt x="792" y="441"/>
                  </a:lnTo>
                  <a:lnTo>
                    <a:pt x="794" y="439"/>
                  </a:lnTo>
                  <a:lnTo>
                    <a:pt x="798" y="436"/>
                  </a:lnTo>
                  <a:lnTo>
                    <a:pt x="800" y="432"/>
                  </a:lnTo>
                  <a:lnTo>
                    <a:pt x="802" y="428"/>
                  </a:lnTo>
                  <a:lnTo>
                    <a:pt x="805" y="426"/>
                  </a:lnTo>
                  <a:lnTo>
                    <a:pt x="807" y="422"/>
                  </a:lnTo>
                  <a:lnTo>
                    <a:pt x="808" y="418"/>
                  </a:lnTo>
                  <a:lnTo>
                    <a:pt x="811" y="414"/>
                  </a:lnTo>
                  <a:lnTo>
                    <a:pt x="813" y="410"/>
                  </a:lnTo>
                  <a:lnTo>
                    <a:pt x="814" y="406"/>
                  </a:lnTo>
                  <a:lnTo>
                    <a:pt x="816" y="402"/>
                  </a:lnTo>
                  <a:lnTo>
                    <a:pt x="818" y="399"/>
                  </a:lnTo>
                  <a:lnTo>
                    <a:pt x="819" y="396"/>
                  </a:lnTo>
                  <a:lnTo>
                    <a:pt x="821" y="392"/>
                  </a:lnTo>
                  <a:lnTo>
                    <a:pt x="822" y="388"/>
                  </a:lnTo>
                  <a:lnTo>
                    <a:pt x="823" y="384"/>
                  </a:lnTo>
                  <a:lnTo>
                    <a:pt x="823" y="382"/>
                  </a:lnTo>
                  <a:lnTo>
                    <a:pt x="825" y="379"/>
                  </a:lnTo>
                  <a:lnTo>
                    <a:pt x="825" y="376"/>
                  </a:lnTo>
                  <a:lnTo>
                    <a:pt x="825" y="374"/>
                  </a:lnTo>
                  <a:lnTo>
                    <a:pt x="826" y="371"/>
                  </a:lnTo>
                  <a:lnTo>
                    <a:pt x="826" y="369"/>
                  </a:lnTo>
                  <a:lnTo>
                    <a:pt x="827" y="365"/>
                  </a:lnTo>
                  <a:lnTo>
                    <a:pt x="827" y="362"/>
                  </a:lnTo>
                  <a:lnTo>
                    <a:pt x="828" y="360"/>
                  </a:lnTo>
                  <a:lnTo>
                    <a:pt x="828" y="356"/>
                  </a:lnTo>
                  <a:lnTo>
                    <a:pt x="828" y="352"/>
                  </a:lnTo>
                  <a:lnTo>
                    <a:pt x="829" y="349"/>
                  </a:lnTo>
                  <a:lnTo>
                    <a:pt x="829" y="345"/>
                  </a:lnTo>
                  <a:lnTo>
                    <a:pt x="829" y="343"/>
                  </a:lnTo>
                  <a:lnTo>
                    <a:pt x="830" y="339"/>
                  </a:lnTo>
                  <a:lnTo>
                    <a:pt x="830" y="335"/>
                  </a:lnTo>
                  <a:lnTo>
                    <a:pt x="830" y="332"/>
                  </a:lnTo>
                  <a:lnTo>
                    <a:pt x="830" y="328"/>
                  </a:lnTo>
                  <a:lnTo>
                    <a:pt x="831" y="325"/>
                  </a:lnTo>
                  <a:lnTo>
                    <a:pt x="831" y="322"/>
                  </a:lnTo>
                  <a:lnTo>
                    <a:pt x="831" y="318"/>
                  </a:lnTo>
                  <a:lnTo>
                    <a:pt x="831" y="314"/>
                  </a:lnTo>
                  <a:lnTo>
                    <a:pt x="831" y="312"/>
                  </a:lnTo>
                  <a:lnTo>
                    <a:pt x="831" y="308"/>
                  </a:lnTo>
                  <a:lnTo>
                    <a:pt x="831" y="305"/>
                  </a:lnTo>
                  <a:lnTo>
                    <a:pt x="830" y="302"/>
                  </a:lnTo>
                  <a:lnTo>
                    <a:pt x="830" y="299"/>
                  </a:lnTo>
                  <a:lnTo>
                    <a:pt x="830" y="296"/>
                  </a:lnTo>
                  <a:lnTo>
                    <a:pt x="829" y="293"/>
                  </a:lnTo>
                  <a:lnTo>
                    <a:pt x="829" y="291"/>
                  </a:lnTo>
                  <a:lnTo>
                    <a:pt x="828" y="288"/>
                  </a:lnTo>
                  <a:lnTo>
                    <a:pt x="828" y="287"/>
                  </a:lnTo>
                  <a:lnTo>
                    <a:pt x="828" y="284"/>
                  </a:lnTo>
                  <a:lnTo>
                    <a:pt x="828" y="282"/>
                  </a:lnTo>
                  <a:lnTo>
                    <a:pt x="829" y="280"/>
                  </a:lnTo>
                  <a:lnTo>
                    <a:pt x="829" y="278"/>
                  </a:lnTo>
                  <a:lnTo>
                    <a:pt x="829" y="275"/>
                  </a:lnTo>
                  <a:lnTo>
                    <a:pt x="830" y="273"/>
                  </a:lnTo>
                  <a:lnTo>
                    <a:pt x="830" y="271"/>
                  </a:lnTo>
                  <a:lnTo>
                    <a:pt x="830" y="269"/>
                  </a:lnTo>
                  <a:lnTo>
                    <a:pt x="831" y="266"/>
                  </a:lnTo>
                  <a:lnTo>
                    <a:pt x="831" y="264"/>
                  </a:lnTo>
                  <a:lnTo>
                    <a:pt x="831" y="261"/>
                  </a:lnTo>
                  <a:lnTo>
                    <a:pt x="833" y="258"/>
                  </a:lnTo>
                  <a:lnTo>
                    <a:pt x="833" y="256"/>
                  </a:lnTo>
                  <a:lnTo>
                    <a:pt x="833" y="254"/>
                  </a:lnTo>
                  <a:lnTo>
                    <a:pt x="834" y="252"/>
                  </a:lnTo>
                  <a:lnTo>
                    <a:pt x="834" y="249"/>
                  </a:lnTo>
                  <a:lnTo>
                    <a:pt x="834" y="247"/>
                  </a:lnTo>
                  <a:lnTo>
                    <a:pt x="834" y="244"/>
                  </a:lnTo>
                  <a:lnTo>
                    <a:pt x="835" y="241"/>
                  </a:lnTo>
                  <a:lnTo>
                    <a:pt x="835" y="239"/>
                  </a:lnTo>
                  <a:lnTo>
                    <a:pt x="835" y="238"/>
                  </a:lnTo>
                  <a:lnTo>
                    <a:pt x="835" y="235"/>
                  </a:lnTo>
                  <a:lnTo>
                    <a:pt x="835" y="232"/>
                  </a:lnTo>
                  <a:lnTo>
                    <a:pt x="836" y="230"/>
                  </a:lnTo>
                  <a:lnTo>
                    <a:pt x="836" y="227"/>
                  </a:lnTo>
                  <a:lnTo>
                    <a:pt x="836" y="226"/>
                  </a:lnTo>
                  <a:lnTo>
                    <a:pt x="836" y="223"/>
                  </a:lnTo>
                  <a:lnTo>
                    <a:pt x="836" y="221"/>
                  </a:lnTo>
                  <a:lnTo>
                    <a:pt x="836" y="218"/>
                  </a:lnTo>
                  <a:lnTo>
                    <a:pt x="836" y="217"/>
                  </a:lnTo>
                  <a:lnTo>
                    <a:pt x="836" y="214"/>
                  </a:lnTo>
                  <a:lnTo>
                    <a:pt x="836" y="212"/>
                  </a:lnTo>
                  <a:lnTo>
                    <a:pt x="835" y="210"/>
                  </a:lnTo>
                  <a:lnTo>
                    <a:pt x="834" y="209"/>
                  </a:lnTo>
                  <a:lnTo>
                    <a:pt x="833" y="208"/>
                  </a:lnTo>
                  <a:lnTo>
                    <a:pt x="831" y="205"/>
                  </a:lnTo>
                  <a:lnTo>
                    <a:pt x="830" y="204"/>
                  </a:lnTo>
                  <a:lnTo>
                    <a:pt x="829" y="203"/>
                  </a:lnTo>
                  <a:lnTo>
                    <a:pt x="828" y="201"/>
                  </a:lnTo>
                  <a:lnTo>
                    <a:pt x="827" y="199"/>
                  </a:lnTo>
                  <a:lnTo>
                    <a:pt x="826" y="197"/>
                  </a:lnTo>
                  <a:lnTo>
                    <a:pt x="825" y="196"/>
                  </a:lnTo>
                  <a:lnTo>
                    <a:pt x="822" y="195"/>
                  </a:lnTo>
                  <a:lnTo>
                    <a:pt x="821" y="193"/>
                  </a:lnTo>
                  <a:lnTo>
                    <a:pt x="820" y="192"/>
                  </a:lnTo>
                  <a:lnTo>
                    <a:pt x="819" y="191"/>
                  </a:lnTo>
                  <a:lnTo>
                    <a:pt x="818" y="190"/>
                  </a:lnTo>
                  <a:lnTo>
                    <a:pt x="816" y="188"/>
                  </a:lnTo>
                  <a:lnTo>
                    <a:pt x="815" y="187"/>
                  </a:lnTo>
                  <a:lnTo>
                    <a:pt x="814" y="186"/>
                  </a:lnTo>
                  <a:lnTo>
                    <a:pt x="813" y="184"/>
                  </a:lnTo>
                  <a:lnTo>
                    <a:pt x="811" y="184"/>
                  </a:lnTo>
                  <a:lnTo>
                    <a:pt x="809" y="183"/>
                  </a:lnTo>
                  <a:lnTo>
                    <a:pt x="808" y="182"/>
                  </a:lnTo>
                  <a:lnTo>
                    <a:pt x="807" y="180"/>
                  </a:lnTo>
                  <a:lnTo>
                    <a:pt x="806" y="180"/>
                  </a:lnTo>
                  <a:lnTo>
                    <a:pt x="804" y="179"/>
                  </a:lnTo>
                  <a:lnTo>
                    <a:pt x="802" y="179"/>
                  </a:lnTo>
                  <a:lnTo>
                    <a:pt x="801" y="179"/>
                  </a:lnTo>
                  <a:lnTo>
                    <a:pt x="799" y="178"/>
                  </a:lnTo>
                  <a:lnTo>
                    <a:pt x="798" y="178"/>
                  </a:lnTo>
                  <a:lnTo>
                    <a:pt x="797" y="178"/>
                  </a:lnTo>
                  <a:lnTo>
                    <a:pt x="794" y="178"/>
                  </a:lnTo>
                  <a:lnTo>
                    <a:pt x="793" y="178"/>
                  </a:lnTo>
                  <a:lnTo>
                    <a:pt x="785" y="190"/>
                  </a:lnTo>
                  <a:lnTo>
                    <a:pt x="785" y="191"/>
                  </a:lnTo>
                  <a:lnTo>
                    <a:pt x="785" y="192"/>
                  </a:lnTo>
                  <a:lnTo>
                    <a:pt x="785" y="193"/>
                  </a:lnTo>
                  <a:lnTo>
                    <a:pt x="785" y="195"/>
                  </a:lnTo>
                  <a:lnTo>
                    <a:pt x="785" y="196"/>
                  </a:lnTo>
                  <a:lnTo>
                    <a:pt x="785" y="197"/>
                  </a:lnTo>
                  <a:lnTo>
                    <a:pt x="785" y="199"/>
                  </a:lnTo>
                  <a:lnTo>
                    <a:pt x="785" y="200"/>
                  </a:lnTo>
                  <a:lnTo>
                    <a:pt x="785" y="201"/>
                  </a:lnTo>
                  <a:lnTo>
                    <a:pt x="786" y="203"/>
                  </a:lnTo>
                  <a:lnTo>
                    <a:pt x="786" y="204"/>
                  </a:lnTo>
                  <a:lnTo>
                    <a:pt x="786" y="205"/>
                  </a:lnTo>
                  <a:lnTo>
                    <a:pt x="786" y="206"/>
                  </a:lnTo>
                  <a:lnTo>
                    <a:pt x="786" y="208"/>
                  </a:lnTo>
                  <a:lnTo>
                    <a:pt x="786" y="209"/>
                  </a:lnTo>
                  <a:lnTo>
                    <a:pt x="786" y="210"/>
                  </a:lnTo>
                  <a:lnTo>
                    <a:pt x="786" y="212"/>
                  </a:lnTo>
                  <a:lnTo>
                    <a:pt x="786" y="213"/>
                  </a:lnTo>
                  <a:lnTo>
                    <a:pt x="786" y="214"/>
                  </a:lnTo>
                  <a:lnTo>
                    <a:pt x="786" y="216"/>
                  </a:lnTo>
                  <a:lnTo>
                    <a:pt x="786" y="217"/>
                  </a:lnTo>
                  <a:lnTo>
                    <a:pt x="786" y="218"/>
                  </a:lnTo>
                  <a:lnTo>
                    <a:pt x="786" y="219"/>
                  </a:lnTo>
                  <a:lnTo>
                    <a:pt x="786" y="221"/>
                  </a:lnTo>
                  <a:lnTo>
                    <a:pt x="785" y="221"/>
                  </a:lnTo>
                  <a:lnTo>
                    <a:pt x="785" y="222"/>
                  </a:lnTo>
                  <a:lnTo>
                    <a:pt x="785" y="223"/>
                  </a:lnTo>
                  <a:lnTo>
                    <a:pt x="784" y="223"/>
                  </a:lnTo>
                  <a:lnTo>
                    <a:pt x="784" y="222"/>
                  </a:lnTo>
                  <a:lnTo>
                    <a:pt x="783" y="221"/>
                  </a:lnTo>
                  <a:lnTo>
                    <a:pt x="781" y="219"/>
                  </a:lnTo>
                  <a:lnTo>
                    <a:pt x="781" y="218"/>
                  </a:lnTo>
                  <a:lnTo>
                    <a:pt x="780" y="218"/>
                  </a:lnTo>
                  <a:lnTo>
                    <a:pt x="780" y="217"/>
                  </a:lnTo>
                  <a:lnTo>
                    <a:pt x="780" y="216"/>
                  </a:lnTo>
                  <a:lnTo>
                    <a:pt x="779" y="216"/>
                  </a:lnTo>
                  <a:lnTo>
                    <a:pt x="779" y="214"/>
                  </a:lnTo>
                  <a:lnTo>
                    <a:pt x="778" y="213"/>
                  </a:lnTo>
                  <a:lnTo>
                    <a:pt x="778" y="212"/>
                  </a:lnTo>
                  <a:lnTo>
                    <a:pt x="777" y="210"/>
                  </a:lnTo>
                  <a:lnTo>
                    <a:pt x="777" y="209"/>
                  </a:lnTo>
                  <a:lnTo>
                    <a:pt x="777" y="208"/>
                  </a:lnTo>
                  <a:lnTo>
                    <a:pt x="777" y="206"/>
                  </a:lnTo>
                  <a:lnTo>
                    <a:pt x="777" y="205"/>
                  </a:lnTo>
                  <a:lnTo>
                    <a:pt x="776" y="205"/>
                  </a:lnTo>
                  <a:lnTo>
                    <a:pt x="776" y="204"/>
                  </a:lnTo>
                  <a:lnTo>
                    <a:pt x="776" y="203"/>
                  </a:lnTo>
                  <a:lnTo>
                    <a:pt x="776" y="201"/>
                  </a:lnTo>
                  <a:lnTo>
                    <a:pt x="776" y="200"/>
                  </a:lnTo>
                  <a:lnTo>
                    <a:pt x="768" y="212"/>
                  </a:lnTo>
                  <a:lnTo>
                    <a:pt x="766" y="212"/>
                  </a:lnTo>
                  <a:lnTo>
                    <a:pt x="765" y="212"/>
                  </a:lnTo>
                  <a:lnTo>
                    <a:pt x="764" y="212"/>
                  </a:lnTo>
                  <a:lnTo>
                    <a:pt x="764" y="210"/>
                  </a:lnTo>
                  <a:lnTo>
                    <a:pt x="763" y="210"/>
                  </a:lnTo>
                  <a:lnTo>
                    <a:pt x="762" y="210"/>
                  </a:lnTo>
                  <a:lnTo>
                    <a:pt x="762" y="209"/>
                  </a:lnTo>
                  <a:lnTo>
                    <a:pt x="761" y="209"/>
                  </a:lnTo>
                  <a:lnTo>
                    <a:pt x="759" y="208"/>
                  </a:lnTo>
                  <a:lnTo>
                    <a:pt x="758" y="208"/>
                  </a:lnTo>
                  <a:lnTo>
                    <a:pt x="757" y="206"/>
                  </a:lnTo>
                  <a:lnTo>
                    <a:pt x="756" y="206"/>
                  </a:lnTo>
                  <a:lnTo>
                    <a:pt x="755" y="206"/>
                  </a:lnTo>
                  <a:lnTo>
                    <a:pt x="755" y="208"/>
                  </a:lnTo>
                  <a:lnTo>
                    <a:pt x="754" y="208"/>
                  </a:lnTo>
                  <a:lnTo>
                    <a:pt x="754" y="209"/>
                  </a:lnTo>
                  <a:lnTo>
                    <a:pt x="754" y="210"/>
                  </a:lnTo>
                  <a:lnTo>
                    <a:pt x="752" y="212"/>
                  </a:lnTo>
                  <a:lnTo>
                    <a:pt x="752" y="213"/>
                  </a:lnTo>
                  <a:lnTo>
                    <a:pt x="752" y="214"/>
                  </a:lnTo>
                  <a:lnTo>
                    <a:pt x="751" y="214"/>
                  </a:lnTo>
                  <a:lnTo>
                    <a:pt x="751" y="216"/>
                  </a:lnTo>
                  <a:lnTo>
                    <a:pt x="751" y="217"/>
                  </a:lnTo>
                  <a:lnTo>
                    <a:pt x="750" y="217"/>
                  </a:lnTo>
                  <a:lnTo>
                    <a:pt x="750" y="218"/>
                  </a:lnTo>
                  <a:lnTo>
                    <a:pt x="750" y="219"/>
                  </a:lnTo>
                  <a:lnTo>
                    <a:pt x="749" y="219"/>
                  </a:lnTo>
                  <a:lnTo>
                    <a:pt x="749" y="221"/>
                  </a:lnTo>
                  <a:lnTo>
                    <a:pt x="748" y="221"/>
                  </a:lnTo>
                  <a:lnTo>
                    <a:pt x="748" y="222"/>
                  </a:lnTo>
                  <a:lnTo>
                    <a:pt x="747" y="222"/>
                  </a:lnTo>
                  <a:lnTo>
                    <a:pt x="745" y="223"/>
                  </a:lnTo>
                  <a:lnTo>
                    <a:pt x="744" y="223"/>
                  </a:lnTo>
                  <a:lnTo>
                    <a:pt x="743" y="223"/>
                  </a:lnTo>
                  <a:lnTo>
                    <a:pt x="742" y="223"/>
                  </a:lnTo>
                  <a:lnTo>
                    <a:pt x="742" y="226"/>
                  </a:lnTo>
                  <a:lnTo>
                    <a:pt x="742" y="229"/>
                  </a:lnTo>
                  <a:lnTo>
                    <a:pt x="742" y="231"/>
                  </a:lnTo>
                  <a:lnTo>
                    <a:pt x="742" y="234"/>
                  </a:lnTo>
                  <a:lnTo>
                    <a:pt x="742" y="238"/>
                  </a:lnTo>
                  <a:lnTo>
                    <a:pt x="743" y="240"/>
                  </a:lnTo>
                  <a:lnTo>
                    <a:pt x="743" y="244"/>
                  </a:lnTo>
                  <a:lnTo>
                    <a:pt x="743" y="248"/>
                  </a:lnTo>
                  <a:lnTo>
                    <a:pt x="743" y="251"/>
                  </a:lnTo>
                  <a:lnTo>
                    <a:pt x="744" y="254"/>
                  </a:lnTo>
                  <a:lnTo>
                    <a:pt x="744" y="258"/>
                  </a:lnTo>
                  <a:lnTo>
                    <a:pt x="744" y="262"/>
                  </a:lnTo>
                  <a:lnTo>
                    <a:pt x="744" y="266"/>
                  </a:lnTo>
                  <a:lnTo>
                    <a:pt x="744" y="270"/>
                  </a:lnTo>
                  <a:lnTo>
                    <a:pt x="744" y="274"/>
                  </a:lnTo>
                  <a:lnTo>
                    <a:pt x="744" y="278"/>
                  </a:lnTo>
                  <a:lnTo>
                    <a:pt x="744" y="282"/>
                  </a:lnTo>
                  <a:lnTo>
                    <a:pt x="744" y="286"/>
                  </a:lnTo>
                  <a:lnTo>
                    <a:pt x="744" y="288"/>
                  </a:lnTo>
                  <a:lnTo>
                    <a:pt x="743" y="292"/>
                  </a:lnTo>
                  <a:lnTo>
                    <a:pt x="743" y="295"/>
                  </a:lnTo>
                  <a:lnTo>
                    <a:pt x="742" y="299"/>
                  </a:lnTo>
                  <a:lnTo>
                    <a:pt x="741" y="301"/>
                  </a:lnTo>
                  <a:lnTo>
                    <a:pt x="740" y="304"/>
                  </a:lnTo>
                  <a:lnTo>
                    <a:pt x="738" y="306"/>
                  </a:lnTo>
                  <a:lnTo>
                    <a:pt x="737" y="309"/>
                  </a:lnTo>
                  <a:lnTo>
                    <a:pt x="736" y="310"/>
                  </a:lnTo>
                  <a:lnTo>
                    <a:pt x="734" y="312"/>
                  </a:lnTo>
                  <a:lnTo>
                    <a:pt x="731" y="313"/>
                  </a:lnTo>
                  <a:lnTo>
                    <a:pt x="730" y="314"/>
                  </a:lnTo>
                  <a:lnTo>
                    <a:pt x="727" y="314"/>
                  </a:lnTo>
                  <a:lnTo>
                    <a:pt x="724" y="315"/>
                  </a:lnTo>
                  <a:lnTo>
                    <a:pt x="726" y="313"/>
                  </a:lnTo>
                  <a:lnTo>
                    <a:pt x="726" y="309"/>
                  </a:lnTo>
                  <a:lnTo>
                    <a:pt x="727" y="306"/>
                  </a:lnTo>
                  <a:lnTo>
                    <a:pt x="727" y="304"/>
                  </a:lnTo>
                  <a:lnTo>
                    <a:pt x="728" y="301"/>
                  </a:lnTo>
                  <a:lnTo>
                    <a:pt x="728" y="299"/>
                  </a:lnTo>
                  <a:lnTo>
                    <a:pt x="729" y="296"/>
                  </a:lnTo>
                  <a:lnTo>
                    <a:pt x="729" y="293"/>
                  </a:lnTo>
                  <a:lnTo>
                    <a:pt x="729" y="291"/>
                  </a:lnTo>
                  <a:lnTo>
                    <a:pt x="729" y="288"/>
                  </a:lnTo>
                  <a:lnTo>
                    <a:pt x="729" y="286"/>
                  </a:lnTo>
                  <a:lnTo>
                    <a:pt x="729" y="283"/>
                  </a:lnTo>
                  <a:lnTo>
                    <a:pt x="729" y="280"/>
                  </a:lnTo>
                  <a:lnTo>
                    <a:pt x="729" y="278"/>
                  </a:lnTo>
                  <a:lnTo>
                    <a:pt x="729" y="275"/>
                  </a:lnTo>
                  <a:lnTo>
                    <a:pt x="729" y="273"/>
                  </a:lnTo>
                  <a:lnTo>
                    <a:pt x="729" y="270"/>
                  </a:lnTo>
                  <a:lnTo>
                    <a:pt x="728" y="266"/>
                  </a:lnTo>
                  <a:lnTo>
                    <a:pt x="728" y="264"/>
                  </a:lnTo>
                  <a:lnTo>
                    <a:pt x="728" y="261"/>
                  </a:lnTo>
                  <a:lnTo>
                    <a:pt x="727" y="258"/>
                  </a:lnTo>
                  <a:lnTo>
                    <a:pt x="727" y="256"/>
                  </a:lnTo>
                  <a:lnTo>
                    <a:pt x="727" y="253"/>
                  </a:lnTo>
                  <a:lnTo>
                    <a:pt x="726" y="251"/>
                  </a:lnTo>
                  <a:lnTo>
                    <a:pt x="726" y="248"/>
                  </a:lnTo>
                  <a:lnTo>
                    <a:pt x="724" y="245"/>
                  </a:lnTo>
                  <a:lnTo>
                    <a:pt x="724" y="243"/>
                  </a:lnTo>
                  <a:lnTo>
                    <a:pt x="723" y="240"/>
                  </a:lnTo>
                  <a:lnTo>
                    <a:pt x="722" y="238"/>
                  </a:lnTo>
                  <a:lnTo>
                    <a:pt x="722" y="235"/>
                  </a:lnTo>
                  <a:lnTo>
                    <a:pt x="721" y="232"/>
                  </a:lnTo>
                  <a:lnTo>
                    <a:pt x="721" y="230"/>
                  </a:lnTo>
                  <a:lnTo>
                    <a:pt x="712" y="240"/>
                  </a:lnTo>
                  <a:lnTo>
                    <a:pt x="712" y="245"/>
                  </a:lnTo>
                  <a:lnTo>
                    <a:pt x="712" y="251"/>
                  </a:lnTo>
                  <a:lnTo>
                    <a:pt x="712" y="256"/>
                  </a:lnTo>
                  <a:lnTo>
                    <a:pt x="713" y="260"/>
                  </a:lnTo>
                  <a:lnTo>
                    <a:pt x="713" y="265"/>
                  </a:lnTo>
                  <a:lnTo>
                    <a:pt x="713" y="270"/>
                  </a:lnTo>
                  <a:lnTo>
                    <a:pt x="714" y="275"/>
                  </a:lnTo>
                  <a:lnTo>
                    <a:pt x="714" y="280"/>
                  </a:lnTo>
                  <a:lnTo>
                    <a:pt x="714" y="286"/>
                  </a:lnTo>
                  <a:lnTo>
                    <a:pt x="715" y="289"/>
                  </a:lnTo>
                  <a:lnTo>
                    <a:pt x="715" y="295"/>
                  </a:lnTo>
                  <a:lnTo>
                    <a:pt x="715" y="300"/>
                  </a:lnTo>
                  <a:lnTo>
                    <a:pt x="716" y="305"/>
                  </a:lnTo>
                  <a:lnTo>
                    <a:pt x="716" y="310"/>
                  </a:lnTo>
                  <a:lnTo>
                    <a:pt x="716" y="314"/>
                  </a:lnTo>
                  <a:lnTo>
                    <a:pt x="716" y="319"/>
                  </a:lnTo>
                  <a:lnTo>
                    <a:pt x="716" y="325"/>
                  </a:lnTo>
                  <a:lnTo>
                    <a:pt x="716" y="330"/>
                  </a:lnTo>
                  <a:lnTo>
                    <a:pt x="716" y="334"/>
                  </a:lnTo>
                  <a:lnTo>
                    <a:pt x="716" y="339"/>
                  </a:lnTo>
                  <a:lnTo>
                    <a:pt x="715" y="343"/>
                  </a:lnTo>
                  <a:lnTo>
                    <a:pt x="715" y="348"/>
                  </a:lnTo>
                  <a:lnTo>
                    <a:pt x="714" y="352"/>
                  </a:lnTo>
                  <a:lnTo>
                    <a:pt x="714" y="357"/>
                  </a:lnTo>
                  <a:lnTo>
                    <a:pt x="713" y="361"/>
                  </a:lnTo>
                  <a:lnTo>
                    <a:pt x="712" y="366"/>
                  </a:lnTo>
                  <a:lnTo>
                    <a:pt x="709" y="370"/>
                  </a:lnTo>
                  <a:lnTo>
                    <a:pt x="708" y="374"/>
                  </a:lnTo>
                  <a:lnTo>
                    <a:pt x="706" y="378"/>
                  </a:lnTo>
                  <a:lnTo>
                    <a:pt x="704" y="382"/>
                  </a:lnTo>
                  <a:lnTo>
                    <a:pt x="701" y="386"/>
                  </a:lnTo>
                  <a:lnTo>
                    <a:pt x="699" y="389"/>
                  </a:lnTo>
                  <a:lnTo>
                    <a:pt x="699" y="387"/>
                  </a:lnTo>
                  <a:lnTo>
                    <a:pt x="698" y="386"/>
                  </a:lnTo>
                  <a:lnTo>
                    <a:pt x="698" y="383"/>
                  </a:lnTo>
                  <a:lnTo>
                    <a:pt x="697" y="382"/>
                  </a:lnTo>
                  <a:lnTo>
                    <a:pt x="697" y="380"/>
                  </a:lnTo>
                  <a:lnTo>
                    <a:pt x="695" y="379"/>
                  </a:lnTo>
                  <a:lnTo>
                    <a:pt x="694" y="379"/>
                  </a:lnTo>
                  <a:lnTo>
                    <a:pt x="693" y="379"/>
                  </a:lnTo>
                  <a:lnTo>
                    <a:pt x="693" y="380"/>
                  </a:lnTo>
                  <a:lnTo>
                    <a:pt x="692" y="380"/>
                  </a:lnTo>
                  <a:lnTo>
                    <a:pt x="692" y="382"/>
                  </a:lnTo>
                  <a:lnTo>
                    <a:pt x="691" y="383"/>
                  </a:lnTo>
                  <a:lnTo>
                    <a:pt x="690" y="383"/>
                  </a:lnTo>
                  <a:lnTo>
                    <a:pt x="690" y="384"/>
                  </a:lnTo>
                  <a:lnTo>
                    <a:pt x="688" y="386"/>
                  </a:lnTo>
                  <a:lnTo>
                    <a:pt x="687" y="387"/>
                  </a:lnTo>
                  <a:lnTo>
                    <a:pt x="687" y="388"/>
                  </a:lnTo>
                  <a:lnTo>
                    <a:pt x="686" y="389"/>
                  </a:lnTo>
                  <a:lnTo>
                    <a:pt x="685" y="391"/>
                  </a:lnTo>
                  <a:lnTo>
                    <a:pt x="684" y="392"/>
                  </a:lnTo>
                  <a:lnTo>
                    <a:pt x="683" y="393"/>
                  </a:lnTo>
                  <a:lnTo>
                    <a:pt x="683" y="395"/>
                  </a:lnTo>
                  <a:lnTo>
                    <a:pt x="681" y="396"/>
                  </a:lnTo>
                  <a:lnTo>
                    <a:pt x="680" y="397"/>
                  </a:lnTo>
                  <a:lnTo>
                    <a:pt x="679" y="399"/>
                  </a:lnTo>
                  <a:lnTo>
                    <a:pt x="678" y="400"/>
                  </a:lnTo>
                  <a:lnTo>
                    <a:pt x="677" y="400"/>
                  </a:lnTo>
                  <a:lnTo>
                    <a:pt x="676" y="401"/>
                  </a:lnTo>
                  <a:lnTo>
                    <a:pt x="674" y="401"/>
                  </a:lnTo>
                  <a:lnTo>
                    <a:pt x="673" y="401"/>
                  </a:lnTo>
                  <a:lnTo>
                    <a:pt x="669" y="395"/>
                  </a:lnTo>
                  <a:lnTo>
                    <a:pt x="667" y="396"/>
                  </a:lnTo>
                  <a:lnTo>
                    <a:pt x="666" y="396"/>
                  </a:lnTo>
                  <a:lnTo>
                    <a:pt x="666" y="397"/>
                  </a:lnTo>
                  <a:lnTo>
                    <a:pt x="665" y="397"/>
                  </a:lnTo>
                  <a:lnTo>
                    <a:pt x="665" y="399"/>
                  </a:lnTo>
                  <a:lnTo>
                    <a:pt x="664" y="399"/>
                  </a:lnTo>
                  <a:lnTo>
                    <a:pt x="664" y="400"/>
                  </a:lnTo>
                  <a:lnTo>
                    <a:pt x="663" y="401"/>
                  </a:lnTo>
                  <a:lnTo>
                    <a:pt x="662" y="402"/>
                  </a:lnTo>
                  <a:lnTo>
                    <a:pt x="660" y="404"/>
                  </a:lnTo>
                  <a:lnTo>
                    <a:pt x="660" y="405"/>
                  </a:lnTo>
                  <a:lnTo>
                    <a:pt x="659" y="405"/>
                  </a:lnTo>
                  <a:lnTo>
                    <a:pt x="658" y="406"/>
                  </a:lnTo>
                  <a:lnTo>
                    <a:pt x="658" y="408"/>
                  </a:lnTo>
                  <a:lnTo>
                    <a:pt x="657" y="409"/>
                  </a:lnTo>
                  <a:lnTo>
                    <a:pt x="657" y="410"/>
                  </a:lnTo>
                  <a:lnTo>
                    <a:pt x="656" y="411"/>
                  </a:lnTo>
                  <a:lnTo>
                    <a:pt x="655" y="413"/>
                  </a:lnTo>
                  <a:lnTo>
                    <a:pt x="655" y="414"/>
                  </a:lnTo>
                  <a:lnTo>
                    <a:pt x="654" y="414"/>
                  </a:lnTo>
                  <a:lnTo>
                    <a:pt x="654" y="415"/>
                  </a:lnTo>
                  <a:lnTo>
                    <a:pt x="652" y="417"/>
                  </a:lnTo>
                  <a:lnTo>
                    <a:pt x="652" y="418"/>
                  </a:lnTo>
                  <a:lnTo>
                    <a:pt x="651" y="418"/>
                  </a:lnTo>
                  <a:lnTo>
                    <a:pt x="651" y="414"/>
                  </a:lnTo>
                  <a:lnTo>
                    <a:pt x="651" y="409"/>
                  </a:lnTo>
                  <a:lnTo>
                    <a:pt x="651" y="404"/>
                  </a:lnTo>
                  <a:lnTo>
                    <a:pt x="651" y="400"/>
                  </a:lnTo>
                  <a:lnTo>
                    <a:pt x="651" y="395"/>
                  </a:lnTo>
                  <a:lnTo>
                    <a:pt x="651" y="389"/>
                  </a:lnTo>
                  <a:lnTo>
                    <a:pt x="651" y="383"/>
                  </a:lnTo>
                  <a:lnTo>
                    <a:pt x="651" y="378"/>
                  </a:lnTo>
                  <a:lnTo>
                    <a:pt x="651" y="373"/>
                  </a:lnTo>
                  <a:lnTo>
                    <a:pt x="651" y="366"/>
                  </a:lnTo>
                  <a:lnTo>
                    <a:pt x="651" y="361"/>
                  </a:lnTo>
                  <a:lnTo>
                    <a:pt x="650" y="354"/>
                  </a:lnTo>
                  <a:lnTo>
                    <a:pt x="650" y="349"/>
                  </a:lnTo>
                  <a:lnTo>
                    <a:pt x="650" y="343"/>
                  </a:lnTo>
                  <a:lnTo>
                    <a:pt x="649" y="338"/>
                  </a:lnTo>
                  <a:lnTo>
                    <a:pt x="649" y="331"/>
                  </a:lnTo>
                  <a:lnTo>
                    <a:pt x="648" y="325"/>
                  </a:lnTo>
                  <a:lnTo>
                    <a:pt x="647" y="319"/>
                  </a:lnTo>
                  <a:lnTo>
                    <a:pt x="647" y="313"/>
                  </a:lnTo>
                  <a:lnTo>
                    <a:pt x="645" y="308"/>
                  </a:lnTo>
                  <a:lnTo>
                    <a:pt x="644" y="302"/>
                  </a:lnTo>
                  <a:lnTo>
                    <a:pt x="643" y="297"/>
                  </a:lnTo>
                  <a:lnTo>
                    <a:pt x="642" y="291"/>
                  </a:lnTo>
                  <a:lnTo>
                    <a:pt x="641" y="286"/>
                  </a:lnTo>
                  <a:lnTo>
                    <a:pt x="640" y="282"/>
                  </a:lnTo>
                  <a:lnTo>
                    <a:pt x="638" y="277"/>
                  </a:lnTo>
                  <a:lnTo>
                    <a:pt x="636" y="271"/>
                  </a:lnTo>
                  <a:lnTo>
                    <a:pt x="635" y="267"/>
                  </a:lnTo>
                  <a:lnTo>
                    <a:pt x="633" y="264"/>
                  </a:lnTo>
                  <a:lnTo>
                    <a:pt x="630" y="260"/>
                  </a:lnTo>
                  <a:lnTo>
                    <a:pt x="628" y="256"/>
                  </a:lnTo>
                  <a:lnTo>
                    <a:pt x="626" y="252"/>
                  </a:lnTo>
                  <a:lnTo>
                    <a:pt x="626" y="251"/>
                  </a:lnTo>
                  <a:lnTo>
                    <a:pt x="626" y="249"/>
                  </a:lnTo>
                  <a:lnTo>
                    <a:pt x="626" y="248"/>
                  </a:lnTo>
                  <a:lnTo>
                    <a:pt x="626" y="247"/>
                  </a:lnTo>
                  <a:lnTo>
                    <a:pt x="627" y="245"/>
                  </a:lnTo>
                  <a:lnTo>
                    <a:pt x="627" y="244"/>
                  </a:lnTo>
                  <a:lnTo>
                    <a:pt x="627" y="243"/>
                  </a:lnTo>
                  <a:lnTo>
                    <a:pt x="627" y="241"/>
                  </a:lnTo>
                  <a:lnTo>
                    <a:pt x="627" y="240"/>
                  </a:lnTo>
                  <a:lnTo>
                    <a:pt x="627" y="239"/>
                  </a:lnTo>
                  <a:lnTo>
                    <a:pt x="628" y="239"/>
                  </a:lnTo>
                  <a:lnTo>
                    <a:pt x="628" y="238"/>
                  </a:lnTo>
                  <a:lnTo>
                    <a:pt x="628" y="236"/>
                  </a:lnTo>
                  <a:lnTo>
                    <a:pt x="628" y="235"/>
                  </a:lnTo>
                  <a:lnTo>
                    <a:pt x="629" y="234"/>
                  </a:lnTo>
                  <a:lnTo>
                    <a:pt x="629" y="232"/>
                  </a:lnTo>
                  <a:lnTo>
                    <a:pt x="629" y="231"/>
                  </a:lnTo>
                  <a:lnTo>
                    <a:pt x="629" y="230"/>
                  </a:lnTo>
                  <a:lnTo>
                    <a:pt x="629" y="229"/>
                  </a:lnTo>
                  <a:lnTo>
                    <a:pt x="630" y="229"/>
                  </a:lnTo>
                  <a:lnTo>
                    <a:pt x="630" y="227"/>
                  </a:lnTo>
                  <a:lnTo>
                    <a:pt x="630" y="226"/>
                  </a:lnTo>
                  <a:lnTo>
                    <a:pt x="630" y="225"/>
                  </a:lnTo>
                  <a:lnTo>
                    <a:pt x="630" y="223"/>
                  </a:lnTo>
                  <a:lnTo>
                    <a:pt x="617" y="240"/>
                  </a:lnTo>
                  <a:lnTo>
                    <a:pt x="592" y="240"/>
                  </a:lnTo>
                  <a:lnTo>
                    <a:pt x="608" y="218"/>
                  </a:lnTo>
                  <a:lnTo>
                    <a:pt x="607" y="218"/>
                  </a:lnTo>
                  <a:lnTo>
                    <a:pt x="606" y="218"/>
                  </a:lnTo>
                  <a:lnTo>
                    <a:pt x="605" y="218"/>
                  </a:lnTo>
                  <a:lnTo>
                    <a:pt x="605" y="219"/>
                  </a:lnTo>
                  <a:lnTo>
                    <a:pt x="603" y="219"/>
                  </a:lnTo>
                  <a:lnTo>
                    <a:pt x="602" y="221"/>
                  </a:lnTo>
                  <a:lnTo>
                    <a:pt x="601" y="221"/>
                  </a:lnTo>
                  <a:lnTo>
                    <a:pt x="601" y="222"/>
                  </a:lnTo>
                  <a:lnTo>
                    <a:pt x="600" y="222"/>
                  </a:lnTo>
                  <a:lnTo>
                    <a:pt x="599" y="222"/>
                  </a:lnTo>
                  <a:lnTo>
                    <a:pt x="599" y="223"/>
                  </a:lnTo>
                  <a:lnTo>
                    <a:pt x="598" y="223"/>
                  </a:lnTo>
                  <a:lnTo>
                    <a:pt x="597" y="223"/>
                  </a:lnTo>
                  <a:lnTo>
                    <a:pt x="595" y="223"/>
                  </a:lnTo>
                  <a:lnTo>
                    <a:pt x="595" y="222"/>
                  </a:lnTo>
                  <a:lnTo>
                    <a:pt x="595" y="221"/>
                  </a:lnTo>
                  <a:lnTo>
                    <a:pt x="597" y="219"/>
                  </a:lnTo>
                  <a:lnTo>
                    <a:pt x="597" y="218"/>
                  </a:lnTo>
                  <a:lnTo>
                    <a:pt x="597" y="217"/>
                  </a:lnTo>
                  <a:lnTo>
                    <a:pt x="597" y="216"/>
                  </a:lnTo>
                  <a:lnTo>
                    <a:pt x="598" y="216"/>
                  </a:lnTo>
                  <a:lnTo>
                    <a:pt x="598" y="214"/>
                  </a:lnTo>
                  <a:lnTo>
                    <a:pt x="599" y="213"/>
                  </a:lnTo>
                  <a:lnTo>
                    <a:pt x="600" y="212"/>
                  </a:lnTo>
                  <a:lnTo>
                    <a:pt x="601" y="212"/>
                  </a:lnTo>
                  <a:lnTo>
                    <a:pt x="601" y="210"/>
                  </a:lnTo>
                  <a:lnTo>
                    <a:pt x="602" y="210"/>
                  </a:lnTo>
                  <a:lnTo>
                    <a:pt x="603" y="210"/>
                  </a:lnTo>
                  <a:lnTo>
                    <a:pt x="603" y="209"/>
                  </a:lnTo>
                  <a:lnTo>
                    <a:pt x="605" y="209"/>
                  </a:lnTo>
                  <a:lnTo>
                    <a:pt x="606" y="208"/>
                  </a:lnTo>
                  <a:lnTo>
                    <a:pt x="607" y="208"/>
                  </a:lnTo>
                  <a:lnTo>
                    <a:pt x="608" y="206"/>
                  </a:lnTo>
                  <a:lnTo>
                    <a:pt x="592" y="206"/>
                  </a:lnTo>
                  <a:lnTo>
                    <a:pt x="613" y="190"/>
                  </a:lnTo>
                  <a:lnTo>
                    <a:pt x="613" y="178"/>
                  </a:lnTo>
                  <a:lnTo>
                    <a:pt x="613" y="177"/>
                  </a:lnTo>
                  <a:lnTo>
                    <a:pt x="613" y="175"/>
                  </a:lnTo>
                  <a:lnTo>
                    <a:pt x="612" y="175"/>
                  </a:lnTo>
                  <a:lnTo>
                    <a:pt x="610" y="174"/>
                  </a:lnTo>
                  <a:lnTo>
                    <a:pt x="609" y="173"/>
                  </a:lnTo>
                  <a:lnTo>
                    <a:pt x="608" y="173"/>
                  </a:lnTo>
                  <a:lnTo>
                    <a:pt x="607" y="173"/>
                  </a:lnTo>
                  <a:lnTo>
                    <a:pt x="606" y="171"/>
                  </a:lnTo>
                  <a:lnTo>
                    <a:pt x="605" y="171"/>
                  </a:lnTo>
                  <a:lnTo>
                    <a:pt x="603" y="170"/>
                  </a:lnTo>
                  <a:lnTo>
                    <a:pt x="602" y="170"/>
                  </a:lnTo>
                  <a:lnTo>
                    <a:pt x="601" y="170"/>
                  </a:lnTo>
                  <a:lnTo>
                    <a:pt x="600" y="169"/>
                  </a:lnTo>
                  <a:lnTo>
                    <a:pt x="599" y="169"/>
                  </a:lnTo>
                  <a:lnTo>
                    <a:pt x="598" y="168"/>
                  </a:lnTo>
                  <a:lnTo>
                    <a:pt x="595" y="168"/>
                  </a:lnTo>
                  <a:lnTo>
                    <a:pt x="594" y="166"/>
                  </a:lnTo>
                  <a:lnTo>
                    <a:pt x="593" y="166"/>
                  </a:lnTo>
                  <a:lnTo>
                    <a:pt x="592" y="166"/>
                  </a:lnTo>
                  <a:lnTo>
                    <a:pt x="591" y="165"/>
                  </a:lnTo>
                  <a:lnTo>
                    <a:pt x="590" y="165"/>
                  </a:lnTo>
                  <a:lnTo>
                    <a:pt x="588" y="164"/>
                  </a:lnTo>
                  <a:lnTo>
                    <a:pt x="587" y="164"/>
                  </a:lnTo>
                  <a:lnTo>
                    <a:pt x="586" y="164"/>
                  </a:lnTo>
                  <a:lnTo>
                    <a:pt x="586" y="162"/>
                  </a:lnTo>
                  <a:lnTo>
                    <a:pt x="585" y="162"/>
                  </a:lnTo>
                  <a:lnTo>
                    <a:pt x="584" y="161"/>
                  </a:lnTo>
                  <a:lnTo>
                    <a:pt x="584" y="160"/>
                  </a:lnTo>
                  <a:lnTo>
                    <a:pt x="585" y="161"/>
                  </a:lnTo>
                  <a:lnTo>
                    <a:pt x="586" y="161"/>
                  </a:lnTo>
                  <a:lnTo>
                    <a:pt x="587" y="161"/>
                  </a:lnTo>
                  <a:lnTo>
                    <a:pt x="587" y="162"/>
                  </a:lnTo>
                  <a:lnTo>
                    <a:pt x="588" y="162"/>
                  </a:lnTo>
                  <a:lnTo>
                    <a:pt x="590" y="162"/>
                  </a:lnTo>
                  <a:lnTo>
                    <a:pt x="590" y="164"/>
                  </a:lnTo>
                  <a:lnTo>
                    <a:pt x="591" y="164"/>
                  </a:lnTo>
                  <a:lnTo>
                    <a:pt x="591" y="165"/>
                  </a:lnTo>
                  <a:lnTo>
                    <a:pt x="592" y="165"/>
                  </a:lnTo>
                  <a:lnTo>
                    <a:pt x="593" y="165"/>
                  </a:lnTo>
                  <a:lnTo>
                    <a:pt x="593" y="166"/>
                  </a:lnTo>
                  <a:lnTo>
                    <a:pt x="594" y="166"/>
                  </a:lnTo>
                  <a:lnTo>
                    <a:pt x="595" y="166"/>
                  </a:lnTo>
                  <a:lnTo>
                    <a:pt x="597" y="166"/>
                  </a:lnTo>
                  <a:lnTo>
                    <a:pt x="597" y="165"/>
                  </a:lnTo>
                  <a:lnTo>
                    <a:pt x="598" y="164"/>
                  </a:lnTo>
                  <a:lnTo>
                    <a:pt x="598" y="162"/>
                  </a:lnTo>
                  <a:lnTo>
                    <a:pt x="599" y="162"/>
                  </a:lnTo>
                  <a:lnTo>
                    <a:pt x="599" y="161"/>
                  </a:lnTo>
                  <a:lnTo>
                    <a:pt x="600" y="161"/>
                  </a:lnTo>
                  <a:lnTo>
                    <a:pt x="600" y="160"/>
                  </a:lnTo>
                  <a:lnTo>
                    <a:pt x="601" y="158"/>
                  </a:lnTo>
                  <a:lnTo>
                    <a:pt x="601" y="157"/>
                  </a:lnTo>
                  <a:lnTo>
                    <a:pt x="602" y="156"/>
                  </a:lnTo>
                  <a:lnTo>
                    <a:pt x="602" y="155"/>
                  </a:lnTo>
                  <a:lnTo>
                    <a:pt x="602" y="153"/>
                  </a:lnTo>
                  <a:lnTo>
                    <a:pt x="603" y="153"/>
                  </a:lnTo>
                  <a:lnTo>
                    <a:pt x="603" y="152"/>
                  </a:lnTo>
                  <a:lnTo>
                    <a:pt x="603" y="151"/>
                  </a:lnTo>
                  <a:lnTo>
                    <a:pt x="603" y="149"/>
                  </a:lnTo>
                  <a:lnTo>
                    <a:pt x="605" y="149"/>
                  </a:lnTo>
                  <a:lnTo>
                    <a:pt x="605" y="148"/>
                  </a:lnTo>
                  <a:lnTo>
                    <a:pt x="605" y="147"/>
                  </a:lnTo>
                  <a:lnTo>
                    <a:pt x="605" y="145"/>
                  </a:lnTo>
                  <a:lnTo>
                    <a:pt x="605" y="144"/>
                  </a:lnTo>
                  <a:lnTo>
                    <a:pt x="605" y="143"/>
                  </a:lnTo>
                  <a:lnTo>
                    <a:pt x="603" y="143"/>
                  </a:lnTo>
                  <a:lnTo>
                    <a:pt x="602" y="143"/>
                  </a:lnTo>
                  <a:lnTo>
                    <a:pt x="601" y="143"/>
                  </a:lnTo>
                  <a:lnTo>
                    <a:pt x="600" y="144"/>
                  </a:lnTo>
                  <a:lnTo>
                    <a:pt x="599" y="144"/>
                  </a:lnTo>
                  <a:lnTo>
                    <a:pt x="598" y="144"/>
                  </a:lnTo>
                  <a:lnTo>
                    <a:pt x="597" y="144"/>
                  </a:lnTo>
                  <a:lnTo>
                    <a:pt x="595" y="145"/>
                  </a:lnTo>
                  <a:lnTo>
                    <a:pt x="594" y="145"/>
                  </a:lnTo>
                  <a:lnTo>
                    <a:pt x="592" y="145"/>
                  </a:lnTo>
                  <a:lnTo>
                    <a:pt x="591" y="145"/>
                  </a:lnTo>
                  <a:lnTo>
                    <a:pt x="590" y="147"/>
                  </a:lnTo>
                  <a:lnTo>
                    <a:pt x="588" y="147"/>
                  </a:lnTo>
                  <a:lnTo>
                    <a:pt x="587" y="147"/>
                  </a:lnTo>
                  <a:lnTo>
                    <a:pt x="586" y="148"/>
                  </a:lnTo>
                  <a:lnTo>
                    <a:pt x="585" y="148"/>
                  </a:lnTo>
                  <a:lnTo>
                    <a:pt x="584" y="148"/>
                  </a:lnTo>
                  <a:lnTo>
                    <a:pt x="583" y="149"/>
                  </a:lnTo>
                  <a:lnTo>
                    <a:pt x="581" y="149"/>
                  </a:lnTo>
                  <a:lnTo>
                    <a:pt x="580" y="149"/>
                  </a:lnTo>
                  <a:lnTo>
                    <a:pt x="579" y="149"/>
                  </a:lnTo>
                  <a:lnTo>
                    <a:pt x="578" y="151"/>
                  </a:lnTo>
                  <a:lnTo>
                    <a:pt x="577" y="151"/>
                  </a:lnTo>
                  <a:lnTo>
                    <a:pt x="576" y="151"/>
                  </a:lnTo>
                  <a:lnTo>
                    <a:pt x="574" y="151"/>
                  </a:lnTo>
                  <a:lnTo>
                    <a:pt x="573" y="151"/>
                  </a:lnTo>
                  <a:lnTo>
                    <a:pt x="572" y="151"/>
                  </a:lnTo>
                  <a:lnTo>
                    <a:pt x="571" y="151"/>
                  </a:lnTo>
                  <a:lnTo>
                    <a:pt x="570" y="151"/>
                  </a:lnTo>
                  <a:lnTo>
                    <a:pt x="569" y="149"/>
                  </a:lnTo>
                  <a:lnTo>
                    <a:pt x="567" y="149"/>
                  </a:lnTo>
                  <a:lnTo>
                    <a:pt x="566" y="149"/>
                  </a:lnTo>
                  <a:lnTo>
                    <a:pt x="584" y="149"/>
                  </a:lnTo>
                  <a:lnTo>
                    <a:pt x="592" y="138"/>
                  </a:lnTo>
                  <a:lnTo>
                    <a:pt x="574" y="126"/>
                  </a:lnTo>
                  <a:lnTo>
                    <a:pt x="573" y="127"/>
                  </a:lnTo>
                  <a:lnTo>
                    <a:pt x="571" y="129"/>
                  </a:lnTo>
                  <a:lnTo>
                    <a:pt x="569" y="130"/>
                  </a:lnTo>
                  <a:lnTo>
                    <a:pt x="567" y="131"/>
                  </a:lnTo>
                  <a:lnTo>
                    <a:pt x="565" y="132"/>
                  </a:lnTo>
                  <a:lnTo>
                    <a:pt x="563" y="134"/>
                  </a:lnTo>
                  <a:lnTo>
                    <a:pt x="560" y="135"/>
                  </a:lnTo>
                  <a:lnTo>
                    <a:pt x="558" y="136"/>
                  </a:lnTo>
                  <a:lnTo>
                    <a:pt x="555" y="138"/>
                  </a:lnTo>
                  <a:lnTo>
                    <a:pt x="552" y="139"/>
                  </a:lnTo>
                  <a:lnTo>
                    <a:pt x="550" y="140"/>
                  </a:lnTo>
                  <a:lnTo>
                    <a:pt x="546" y="142"/>
                  </a:lnTo>
                  <a:lnTo>
                    <a:pt x="544" y="143"/>
                  </a:lnTo>
                  <a:lnTo>
                    <a:pt x="541" y="144"/>
                  </a:lnTo>
                  <a:lnTo>
                    <a:pt x="538" y="145"/>
                  </a:lnTo>
                  <a:lnTo>
                    <a:pt x="535" y="147"/>
                  </a:lnTo>
                  <a:lnTo>
                    <a:pt x="533" y="148"/>
                  </a:lnTo>
                  <a:lnTo>
                    <a:pt x="529" y="148"/>
                  </a:lnTo>
                  <a:lnTo>
                    <a:pt x="527" y="149"/>
                  </a:lnTo>
                  <a:lnTo>
                    <a:pt x="523" y="149"/>
                  </a:lnTo>
                  <a:lnTo>
                    <a:pt x="521" y="149"/>
                  </a:lnTo>
                  <a:lnTo>
                    <a:pt x="519" y="149"/>
                  </a:lnTo>
                  <a:lnTo>
                    <a:pt x="515" y="149"/>
                  </a:lnTo>
                  <a:lnTo>
                    <a:pt x="513" y="149"/>
                  </a:lnTo>
                  <a:lnTo>
                    <a:pt x="509" y="149"/>
                  </a:lnTo>
                  <a:lnTo>
                    <a:pt x="507" y="148"/>
                  </a:lnTo>
                  <a:lnTo>
                    <a:pt x="505" y="147"/>
                  </a:lnTo>
                  <a:lnTo>
                    <a:pt x="502" y="145"/>
                  </a:lnTo>
                  <a:lnTo>
                    <a:pt x="500" y="144"/>
                  </a:lnTo>
                  <a:lnTo>
                    <a:pt x="498" y="142"/>
                  </a:lnTo>
                  <a:lnTo>
                    <a:pt x="495" y="140"/>
                  </a:lnTo>
                  <a:lnTo>
                    <a:pt x="493" y="138"/>
                  </a:lnTo>
                  <a:lnTo>
                    <a:pt x="494" y="138"/>
                  </a:lnTo>
                  <a:lnTo>
                    <a:pt x="495" y="138"/>
                  </a:lnTo>
                  <a:lnTo>
                    <a:pt x="496" y="138"/>
                  </a:lnTo>
                  <a:lnTo>
                    <a:pt x="498" y="138"/>
                  </a:lnTo>
                  <a:lnTo>
                    <a:pt x="499" y="139"/>
                  </a:lnTo>
                  <a:lnTo>
                    <a:pt x="500" y="139"/>
                  </a:lnTo>
                  <a:lnTo>
                    <a:pt x="502" y="140"/>
                  </a:lnTo>
                  <a:lnTo>
                    <a:pt x="503" y="140"/>
                  </a:lnTo>
                  <a:lnTo>
                    <a:pt x="505" y="142"/>
                  </a:lnTo>
                  <a:lnTo>
                    <a:pt x="507" y="142"/>
                  </a:lnTo>
                  <a:lnTo>
                    <a:pt x="509" y="143"/>
                  </a:lnTo>
                  <a:lnTo>
                    <a:pt x="510" y="144"/>
                  </a:lnTo>
                  <a:lnTo>
                    <a:pt x="513" y="144"/>
                  </a:lnTo>
                  <a:lnTo>
                    <a:pt x="514" y="145"/>
                  </a:lnTo>
                  <a:lnTo>
                    <a:pt x="516" y="145"/>
                  </a:lnTo>
                  <a:lnTo>
                    <a:pt x="519" y="147"/>
                  </a:lnTo>
                  <a:lnTo>
                    <a:pt x="520" y="147"/>
                  </a:lnTo>
                  <a:lnTo>
                    <a:pt x="522" y="148"/>
                  </a:lnTo>
                  <a:lnTo>
                    <a:pt x="523" y="148"/>
                  </a:lnTo>
                  <a:lnTo>
                    <a:pt x="526" y="149"/>
                  </a:lnTo>
                  <a:lnTo>
                    <a:pt x="528" y="149"/>
                  </a:lnTo>
                  <a:lnTo>
                    <a:pt x="529" y="149"/>
                  </a:lnTo>
                  <a:lnTo>
                    <a:pt x="530" y="149"/>
                  </a:lnTo>
                  <a:lnTo>
                    <a:pt x="533" y="149"/>
                  </a:lnTo>
                  <a:lnTo>
                    <a:pt x="534" y="149"/>
                  </a:lnTo>
                  <a:lnTo>
                    <a:pt x="535" y="149"/>
                  </a:lnTo>
                  <a:lnTo>
                    <a:pt x="536" y="148"/>
                  </a:lnTo>
                  <a:lnTo>
                    <a:pt x="537" y="148"/>
                  </a:lnTo>
                  <a:lnTo>
                    <a:pt x="538" y="147"/>
                  </a:lnTo>
                  <a:lnTo>
                    <a:pt x="540" y="145"/>
                  </a:lnTo>
                  <a:lnTo>
                    <a:pt x="540" y="144"/>
                  </a:lnTo>
                  <a:lnTo>
                    <a:pt x="541" y="143"/>
                  </a:lnTo>
                  <a:lnTo>
                    <a:pt x="536" y="138"/>
                  </a:lnTo>
                  <a:lnTo>
                    <a:pt x="536" y="136"/>
                  </a:lnTo>
                  <a:lnTo>
                    <a:pt x="537" y="135"/>
                  </a:lnTo>
                  <a:lnTo>
                    <a:pt x="538" y="134"/>
                  </a:lnTo>
                  <a:lnTo>
                    <a:pt x="540" y="132"/>
                  </a:lnTo>
                  <a:lnTo>
                    <a:pt x="541" y="132"/>
                  </a:lnTo>
                  <a:lnTo>
                    <a:pt x="542" y="131"/>
                  </a:lnTo>
                  <a:lnTo>
                    <a:pt x="543" y="131"/>
                  </a:lnTo>
                  <a:lnTo>
                    <a:pt x="544" y="131"/>
                  </a:lnTo>
                  <a:lnTo>
                    <a:pt x="545" y="130"/>
                  </a:lnTo>
                  <a:lnTo>
                    <a:pt x="546" y="130"/>
                  </a:lnTo>
                  <a:lnTo>
                    <a:pt x="548" y="129"/>
                  </a:lnTo>
                  <a:lnTo>
                    <a:pt x="549" y="129"/>
                  </a:lnTo>
                  <a:lnTo>
                    <a:pt x="550" y="127"/>
                  </a:lnTo>
                  <a:lnTo>
                    <a:pt x="551" y="126"/>
                  </a:lnTo>
                  <a:lnTo>
                    <a:pt x="552" y="126"/>
                  </a:lnTo>
                  <a:lnTo>
                    <a:pt x="553" y="125"/>
                  </a:lnTo>
                  <a:lnTo>
                    <a:pt x="555" y="125"/>
                  </a:lnTo>
                  <a:lnTo>
                    <a:pt x="556" y="123"/>
                  </a:lnTo>
                  <a:lnTo>
                    <a:pt x="557" y="122"/>
                  </a:lnTo>
                  <a:lnTo>
                    <a:pt x="558" y="122"/>
                  </a:lnTo>
                  <a:lnTo>
                    <a:pt x="558" y="121"/>
                  </a:lnTo>
                  <a:lnTo>
                    <a:pt x="559" y="121"/>
                  </a:lnTo>
                  <a:lnTo>
                    <a:pt x="560" y="119"/>
                  </a:lnTo>
                  <a:lnTo>
                    <a:pt x="560" y="118"/>
                  </a:lnTo>
                  <a:lnTo>
                    <a:pt x="560" y="117"/>
                  </a:lnTo>
                  <a:lnTo>
                    <a:pt x="562" y="117"/>
                  </a:lnTo>
                  <a:lnTo>
                    <a:pt x="562" y="116"/>
                  </a:lnTo>
                  <a:lnTo>
                    <a:pt x="562" y="114"/>
                  </a:lnTo>
                  <a:lnTo>
                    <a:pt x="557" y="109"/>
                  </a:lnTo>
                  <a:lnTo>
                    <a:pt x="557" y="108"/>
                  </a:lnTo>
                  <a:lnTo>
                    <a:pt x="557" y="107"/>
                  </a:lnTo>
                  <a:lnTo>
                    <a:pt x="558" y="105"/>
                  </a:lnTo>
                  <a:lnTo>
                    <a:pt x="558" y="104"/>
                  </a:lnTo>
                  <a:lnTo>
                    <a:pt x="559" y="103"/>
                  </a:lnTo>
                  <a:lnTo>
                    <a:pt x="559" y="101"/>
                  </a:lnTo>
                  <a:lnTo>
                    <a:pt x="560" y="101"/>
                  </a:lnTo>
                  <a:lnTo>
                    <a:pt x="560" y="100"/>
                  </a:lnTo>
                  <a:lnTo>
                    <a:pt x="562" y="99"/>
                  </a:lnTo>
                  <a:lnTo>
                    <a:pt x="563" y="97"/>
                  </a:lnTo>
                  <a:lnTo>
                    <a:pt x="564" y="96"/>
                  </a:lnTo>
                  <a:lnTo>
                    <a:pt x="565" y="95"/>
                  </a:lnTo>
                  <a:lnTo>
                    <a:pt x="566" y="94"/>
                  </a:lnTo>
                  <a:lnTo>
                    <a:pt x="566" y="92"/>
                  </a:lnTo>
                  <a:lnTo>
                    <a:pt x="567" y="92"/>
                  </a:lnTo>
                  <a:lnTo>
                    <a:pt x="567" y="91"/>
                  </a:lnTo>
                  <a:lnTo>
                    <a:pt x="569" y="90"/>
                  </a:lnTo>
                  <a:lnTo>
                    <a:pt x="569" y="88"/>
                  </a:lnTo>
                  <a:lnTo>
                    <a:pt x="570" y="87"/>
                  </a:lnTo>
                  <a:lnTo>
                    <a:pt x="570" y="86"/>
                  </a:lnTo>
                  <a:lnTo>
                    <a:pt x="570" y="84"/>
                  </a:lnTo>
                  <a:lnTo>
                    <a:pt x="570" y="83"/>
                  </a:lnTo>
                  <a:lnTo>
                    <a:pt x="570" y="82"/>
                  </a:lnTo>
                  <a:lnTo>
                    <a:pt x="570" y="81"/>
                  </a:lnTo>
                  <a:lnTo>
                    <a:pt x="569" y="79"/>
                  </a:lnTo>
                  <a:lnTo>
                    <a:pt x="567" y="79"/>
                  </a:lnTo>
                  <a:lnTo>
                    <a:pt x="566" y="79"/>
                  </a:lnTo>
                  <a:lnTo>
                    <a:pt x="565" y="79"/>
                  </a:lnTo>
                  <a:lnTo>
                    <a:pt x="565" y="78"/>
                  </a:lnTo>
                  <a:lnTo>
                    <a:pt x="564" y="78"/>
                  </a:lnTo>
                  <a:lnTo>
                    <a:pt x="563" y="78"/>
                  </a:lnTo>
                  <a:lnTo>
                    <a:pt x="562" y="78"/>
                  </a:lnTo>
                  <a:lnTo>
                    <a:pt x="562" y="77"/>
                  </a:lnTo>
                  <a:lnTo>
                    <a:pt x="560" y="77"/>
                  </a:lnTo>
                  <a:lnTo>
                    <a:pt x="559" y="77"/>
                  </a:lnTo>
                  <a:lnTo>
                    <a:pt x="558" y="77"/>
                  </a:lnTo>
                  <a:lnTo>
                    <a:pt x="557" y="75"/>
                  </a:lnTo>
                  <a:lnTo>
                    <a:pt x="556" y="75"/>
                  </a:lnTo>
                  <a:lnTo>
                    <a:pt x="555" y="75"/>
                  </a:lnTo>
                  <a:lnTo>
                    <a:pt x="553" y="75"/>
                  </a:lnTo>
                  <a:lnTo>
                    <a:pt x="552" y="74"/>
                  </a:lnTo>
                  <a:lnTo>
                    <a:pt x="551" y="74"/>
                  </a:lnTo>
                  <a:lnTo>
                    <a:pt x="550" y="74"/>
                  </a:lnTo>
                  <a:lnTo>
                    <a:pt x="549" y="74"/>
                  </a:lnTo>
                  <a:lnTo>
                    <a:pt x="549" y="75"/>
                  </a:lnTo>
                  <a:lnTo>
                    <a:pt x="549" y="77"/>
                  </a:lnTo>
                  <a:lnTo>
                    <a:pt x="549" y="78"/>
                  </a:lnTo>
                  <a:lnTo>
                    <a:pt x="548" y="78"/>
                  </a:lnTo>
                  <a:lnTo>
                    <a:pt x="548" y="79"/>
                  </a:lnTo>
                  <a:lnTo>
                    <a:pt x="548" y="81"/>
                  </a:lnTo>
                  <a:lnTo>
                    <a:pt x="546" y="82"/>
                  </a:lnTo>
                  <a:lnTo>
                    <a:pt x="546" y="83"/>
                  </a:lnTo>
                  <a:lnTo>
                    <a:pt x="546" y="84"/>
                  </a:lnTo>
                  <a:lnTo>
                    <a:pt x="545" y="84"/>
                  </a:lnTo>
                  <a:lnTo>
                    <a:pt x="545" y="86"/>
                  </a:lnTo>
                  <a:lnTo>
                    <a:pt x="545" y="87"/>
                  </a:lnTo>
                  <a:lnTo>
                    <a:pt x="545" y="88"/>
                  </a:lnTo>
                  <a:lnTo>
                    <a:pt x="544" y="90"/>
                  </a:lnTo>
                  <a:lnTo>
                    <a:pt x="544" y="91"/>
                  </a:lnTo>
                  <a:lnTo>
                    <a:pt x="544" y="92"/>
                  </a:lnTo>
                  <a:lnTo>
                    <a:pt x="536" y="81"/>
                  </a:lnTo>
                  <a:lnTo>
                    <a:pt x="534" y="81"/>
                  </a:lnTo>
                  <a:lnTo>
                    <a:pt x="533" y="81"/>
                  </a:lnTo>
                  <a:lnTo>
                    <a:pt x="531" y="81"/>
                  </a:lnTo>
                  <a:lnTo>
                    <a:pt x="529" y="81"/>
                  </a:lnTo>
                  <a:lnTo>
                    <a:pt x="528" y="81"/>
                  </a:lnTo>
                  <a:lnTo>
                    <a:pt x="526" y="81"/>
                  </a:lnTo>
                  <a:lnTo>
                    <a:pt x="524" y="82"/>
                  </a:lnTo>
                  <a:lnTo>
                    <a:pt x="523" y="82"/>
                  </a:lnTo>
                  <a:lnTo>
                    <a:pt x="521" y="82"/>
                  </a:lnTo>
                  <a:lnTo>
                    <a:pt x="520" y="83"/>
                  </a:lnTo>
                  <a:lnTo>
                    <a:pt x="519" y="83"/>
                  </a:lnTo>
                  <a:lnTo>
                    <a:pt x="516" y="83"/>
                  </a:lnTo>
                  <a:lnTo>
                    <a:pt x="515" y="84"/>
                  </a:lnTo>
                  <a:lnTo>
                    <a:pt x="513" y="84"/>
                  </a:lnTo>
                  <a:lnTo>
                    <a:pt x="512" y="86"/>
                  </a:lnTo>
                  <a:lnTo>
                    <a:pt x="510" y="86"/>
                  </a:lnTo>
                  <a:lnTo>
                    <a:pt x="508" y="87"/>
                  </a:lnTo>
                  <a:lnTo>
                    <a:pt x="507" y="87"/>
                  </a:lnTo>
                  <a:lnTo>
                    <a:pt x="506" y="87"/>
                  </a:lnTo>
                  <a:lnTo>
                    <a:pt x="503" y="88"/>
                  </a:lnTo>
                  <a:lnTo>
                    <a:pt x="502" y="88"/>
                  </a:lnTo>
                  <a:lnTo>
                    <a:pt x="500" y="90"/>
                  </a:lnTo>
                  <a:lnTo>
                    <a:pt x="499" y="90"/>
                  </a:lnTo>
                  <a:lnTo>
                    <a:pt x="498" y="90"/>
                  </a:lnTo>
                  <a:lnTo>
                    <a:pt x="495" y="90"/>
                  </a:lnTo>
                  <a:lnTo>
                    <a:pt x="494" y="91"/>
                  </a:lnTo>
                  <a:lnTo>
                    <a:pt x="493" y="91"/>
                  </a:lnTo>
                  <a:lnTo>
                    <a:pt x="491" y="91"/>
                  </a:lnTo>
                  <a:lnTo>
                    <a:pt x="490" y="91"/>
                  </a:lnTo>
                  <a:lnTo>
                    <a:pt x="487" y="91"/>
                  </a:lnTo>
                  <a:lnTo>
                    <a:pt x="486" y="92"/>
                  </a:lnTo>
                  <a:lnTo>
                    <a:pt x="485" y="92"/>
                  </a:lnTo>
                  <a:lnTo>
                    <a:pt x="485" y="94"/>
                  </a:lnTo>
                  <a:lnTo>
                    <a:pt x="485" y="95"/>
                  </a:lnTo>
                  <a:lnTo>
                    <a:pt x="484" y="96"/>
                  </a:lnTo>
                  <a:lnTo>
                    <a:pt x="484" y="97"/>
                  </a:lnTo>
                  <a:lnTo>
                    <a:pt x="484" y="99"/>
                  </a:lnTo>
                  <a:lnTo>
                    <a:pt x="484" y="100"/>
                  </a:lnTo>
                  <a:lnTo>
                    <a:pt x="484" y="101"/>
                  </a:lnTo>
                  <a:lnTo>
                    <a:pt x="484" y="103"/>
                  </a:lnTo>
                  <a:lnTo>
                    <a:pt x="484" y="104"/>
                  </a:lnTo>
                  <a:lnTo>
                    <a:pt x="484" y="105"/>
                  </a:lnTo>
                  <a:lnTo>
                    <a:pt x="483" y="107"/>
                  </a:lnTo>
                  <a:lnTo>
                    <a:pt x="483" y="108"/>
                  </a:lnTo>
                  <a:lnTo>
                    <a:pt x="483" y="109"/>
                  </a:lnTo>
                  <a:lnTo>
                    <a:pt x="483" y="110"/>
                  </a:lnTo>
                  <a:lnTo>
                    <a:pt x="483" y="112"/>
                  </a:lnTo>
                  <a:lnTo>
                    <a:pt x="483" y="113"/>
                  </a:lnTo>
                  <a:lnTo>
                    <a:pt x="481" y="114"/>
                  </a:lnTo>
                  <a:lnTo>
                    <a:pt x="481" y="116"/>
                  </a:lnTo>
                  <a:lnTo>
                    <a:pt x="481" y="117"/>
                  </a:lnTo>
                  <a:lnTo>
                    <a:pt x="481" y="118"/>
                  </a:lnTo>
                  <a:lnTo>
                    <a:pt x="481" y="119"/>
                  </a:lnTo>
                  <a:lnTo>
                    <a:pt x="481" y="121"/>
                  </a:lnTo>
                  <a:lnTo>
                    <a:pt x="481" y="122"/>
                  </a:lnTo>
                  <a:lnTo>
                    <a:pt x="480" y="123"/>
                  </a:lnTo>
                  <a:lnTo>
                    <a:pt x="480" y="125"/>
                  </a:lnTo>
                  <a:lnTo>
                    <a:pt x="480" y="126"/>
                  </a:lnTo>
                  <a:lnTo>
                    <a:pt x="480" y="127"/>
                  </a:lnTo>
                  <a:lnTo>
                    <a:pt x="480" y="129"/>
                  </a:lnTo>
                  <a:lnTo>
                    <a:pt x="480" y="130"/>
                  </a:lnTo>
                  <a:lnTo>
                    <a:pt x="480" y="131"/>
                  </a:lnTo>
                  <a:lnTo>
                    <a:pt x="480" y="132"/>
                  </a:lnTo>
                  <a:lnTo>
                    <a:pt x="493" y="149"/>
                  </a:lnTo>
                  <a:lnTo>
                    <a:pt x="492" y="149"/>
                  </a:lnTo>
                  <a:lnTo>
                    <a:pt x="491" y="149"/>
                  </a:lnTo>
                  <a:lnTo>
                    <a:pt x="490" y="148"/>
                  </a:lnTo>
                  <a:lnTo>
                    <a:pt x="488" y="148"/>
                  </a:lnTo>
                  <a:lnTo>
                    <a:pt x="487" y="148"/>
                  </a:lnTo>
                  <a:lnTo>
                    <a:pt x="486" y="148"/>
                  </a:lnTo>
                  <a:lnTo>
                    <a:pt x="485" y="148"/>
                  </a:lnTo>
                  <a:lnTo>
                    <a:pt x="484" y="148"/>
                  </a:lnTo>
                  <a:lnTo>
                    <a:pt x="485" y="148"/>
                  </a:lnTo>
                  <a:lnTo>
                    <a:pt x="485" y="149"/>
                  </a:lnTo>
                  <a:lnTo>
                    <a:pt x="486" y="151"/>
                  </a:lnTo>
                  <a:lnTo>
                    <a:pt x="486" y="152"/>
                  </a:lnTo>
                  <a:lnTo>
                    <a:pt x="487" y="152"/>
                  </a:lnTo>
                  <a:lnTo>
                    <a:pt x="488" y="153"/>
                  </a:lnTo>
                  <a:lnTo>
                    <a:pt x="488" y="155"/>
                  </a:lnTo>
                  <a:close/>
                </a:path>
              </a:pathLst>
            </a:custGeom>
            <a:solidFill>
              <a:srgbClr val="FFBA8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42" name="Google Shape;142;p32"/>
            <p:cNvSpPr/>
            <p:nvPr/>
          </p:nvSpPr>
          <p:spPr>
            <a:xfrm>
              <a:off x="4353" y="2554"/>
              <a:ext cx="418" cy="467"/>
            </a:xfrm>
            <a:custGeom>
              <a:rect b="b" l="l" r="r" t="t"/>
              <a:pathLst>
                <a:path extrusionOk="0" h="933" w="836">
                  <a:moveTo>
                    <a:pt x="488" y="155"/>
                  </a:moveTo>
                  <a:lnTo>
                    <a:pt x="487" y="155"/>
                  </a:lnTo>
                  <a:lnTo>
                    <a:pt x="486" y="153"/>
                  </a:lnTo>
                  <a:lnTo>
                    <a:pt x="485" y="153"/>
                  </a:lnTo>
                  <a:lnTo>
                    <a:pt x="484" y="152"/>
                  </a:lnTo>
                  <a:lnTo>
                    <a:pt x="483" y="152"/>
                  </a:lnTo>
                  <a:lnTo>
                    <a:pt x="481" y="151"/>
                  </a:lnTo>
                  <a:lnTo>
                    <a:pt x="480" y="151"/>
                  </a:lnTo>
                  <a:lnTo>
                    <a:pt x="479" y="149"/>
                  </a:lnTo>
                  <a:lnTo>
                    <a:pt x="478" y="148"/>
                  </a:lnTo>
                  <a:lnTo>
                    <a:pt x="477" y="148"/>
                  </a:lnTo>
                  <a:lnTo>
                    <a:pt x="477" y="147"/>
                  </a:lnTo>
                  <a:lnTo>
                    <a:pt x="476" y="147"/>
                  </a:lnTo>
                  <a:lnTo>
                    <a:pt x="474" y="145"/>
                  </a:lnTo>
                  <a:lnTo>
                    <a:pt x="473" y="144"/>
                  </a:lnTo>
                  <a:lnTo>
                    <a:pt x="472" y="143"/>
                  </a:lnTo>
                  <a:lnTo>
                    <a:pt x="471" y="143"/>
                  </a:lnTo>
                  <a:lnTo>
                    <a:pt x="471" y="142"/>
                  </a:lnTo>
                  <a:lnTo>
                    <a:pt x="470" y="142"/>
                  </a:lnTo>
                  <a:lnTo>
                    <a:pt x="470" y="140"/>
                  </a:lnTo>
                  <a:lnTo>
                    <a:pt x="469" y="139"/>
                  </a:lnTo>
                  <a:lnTo>
                    <a:pt x="467" y="138"/>
                  </a:lnTo>
                  <a:lnTo>
                    <a:pt x="466" y="136"/>
                  </a:lnTo>
                  <a:lnTo>
                    <a:pt x="465" y="135"/>
                  </a:lnTo>
                  <a:lnTo>
                    <a:pt x="465" y="134"/>
                  </a:lnTo>
                  <a:lnTo>
                    <a:pt x="464" y="132"/>
                  </a:lnTo>
                  <a:lnTo>
                    <a:pt x="463" y="132"/>
                  </a:lnTo>
                  <a:lnTo>
                    <a:pt x="463" y="74"/>
                  </a:lnTo>
                  <a:lnTo>
                    <a:pt x="463" y="73"/>
                  </a:lnTo>
                  <a:lnTo>
                    <a:pt x="462" y="73"/>
                  </a:lnTo>
                  <a:lnTo>
                    <a:pt x="462" y="71"/>
                  </a:lnTo>
                  <a:lnTo>
                    <a:pt x="460" y="70"/>
                  </a:lnTo>
                  <a:lnTo>
                    <a:pt x="459" y="69"/>
                  </a:lnTo>
                  <a:lnTo>
                    <a:pt x="459" y="68"/>
                  </a:lnTo>
                  <a:lnTo>
                    <a:pt x="458" y="66"/>
                  </a:lnTo>
                  <a:lnTo>
                    <a:pt x="458" y="65"/>
                  </a:lnTo>
                  <a:lnTo>
                    <a:pt x="457" y="64"/>
                  </a:lnTo>
                  <a:lnTo>
                    <a:pt x="457" y="62"/>
                  </a:lnTo>
                  <a:lnTo>
                    <a:pt x="456" y="62"/>
                  </a:lnTo>
                  <a:lnTo>
                    <a:pt x="456" y="61"/>
                  </a:lnTo>
                  <a:lnTo>
                    <a:pt x="456" y="60"/>
                  </a:lnTo>
                  <a:lnTo>
                    <a:pt x="455" y="60"/>
                  </a:lnTo>
                  <a:lnTo>
                    <a:pt x="455" y="59"/>
                  </a:lnTo>
                  <a:lnTo>
                    <a:pt x="453" y="57"/>
                  </a:lnTo>
                  <a:lnTo>
                    <a:pt x="453" y="56"/>
                  </a:lnTo>
                  <a:lnTo>
                    <a:pt x="452" y="55"/>
                  </a:lnTo>
                  <a:lnTo>
                    <a:pt x="452" y="53"/>
                  </a:lnTo>
                  <a:lnTo>
                    <a:pt x="451" y="53"/>
                  </a:lnTo>
                  <a:lnTo>
                    <a:pt x="451" y="52"/>
                  </a:lnTo>
                  <a:lnTo>
                    <a:pt x="450" y="51"/>
                  </a:lnTo>
                  <a:lnTo>
                    <a:pt x="449" y="51"/>
                  </a:lnTo>
                  <a:lnTo>
                    <a:pt x="448" y="51"/>
                  </a:lnTo>
                  <a:lnTo>
                    <a:pt x="446" y="51"/>
                  </a:lnTo>
                  <a:lnTo>
                    <a:pt x="445" y="51"/>
                  </a:lnTo>
                  <a:lnTo>
                    <a:pt x="444" y="49"/>
                  </a:lnTo>
                  <a:lnTo>
                    <a:pt x="443" y="49"/>
                  </a:lnTo>
                  <a:lnTo>
                    <a:pt x="443" y="48"/>
                  </a:lnTo>
                  <a:lnTo>
                    <a:pt x="442" y="48"/>
                  </a:lnTo>
                  <a:lnTo>
                    <a:pt x="441" y="47"/>
                  </a:lnTo>
                  <a:lnTo>
                    <a:pt x="439" y="46"/>
                  </a:lnTo>
                  <a:lnTo>
                    <a:pt x="438" y="44"/>
                  </a:lnTo>
                  <a:lnTo>
                    <a:pt x="438" y="43"/>
                  </a:lnTo>
                  <a:lnTo>
                    <a:pt x="437" y="42"/>
                  </a:lnTo>
                  <a:lnTo>
                    <a:pt x="436" y="40"/>
                  </a:lnTo>
                  <a:lnTo>
                    <a:pt x="436" y="39"/>
                  </a:lnTo>
                  <a:lnTo>
                    <a:pt x="435" y="39"/>
                  </a:lnTo>
                  <a:lnTo>
                    <a:pt x="435" y="38"/>
                  </a:lnTo>
                  <a:lnTo>
                    <a:pt x="434" y="36"/>
                  </a:lnTo>
                  <a:lnTo>
                    <a:pt x="433" y="35"/>
                  </a:lnTo>
                  <a:lnTo>
                    <a:pt x="431" y="35"/>
                  </a:lnTo>
                  <a:lnTo>
                    <a:pt x="431" y="34"/>
                  </a:lnTo>
                  <a:lnTo>
                    <a:pt x="430" y="34"/>
                  </a:lnTo>
                  <a:lnTo>
                    <a:pt x="429" y="34"/>
                  </a:lnTo>
                  <a:lnTo>
                    <a:pt x="420" y="34"/>
                  </a:lnTo>
                  <a:lnTo>
                    <a:pt x="412" y="46"/>
                  </a:lnTo>
                  <a:lnTo>
                    <a:pt x="402" y="34"/>
                  </a:lnTo>
                  <a:lnTo>
                    <a:pt x="401" y="34"/>
                  </a:lnTo>
                  <a:lnTo>
                    <a:pt x="400" y="34"/>
                  </a:lnTo>
                  <a:lnTo>
                    <a:pt x="399" y="34"/>
                  </a:lnTo>
                  <a:lnTo>
                    <a:pt x="398" y="35"/>
                  </a:lnTo>
                  <a:lnTo>
                    <a:pt x="396" y="35"/>
                  </a:lnTo>
                  <a:lnTo>
                    <a:pt x="395" y="35"/>
                  </a:lnTo>
                  <a:lnTo>
                    <a:pt x="393" y="35"/>
                  </a:lnTo>
                  <a:lnTo>
                    <a:pt x="392" y="36"/>
                  </a:lnTo>
                  <a:lnTo>
                    <a:pt x="391" y="36"/>
                  </a:lnTo>
                  <a:lnTo>
                    <a:pt x="389" y="36"/>
                  </a:lnTo>
                  <a:lnTo>
                    <a:pt x="387" y="38"/>
                  </a:lnTo>
                  <a:lnTo>
                    <a:pt x="386" y="38"/>
                  </a:lnTo>
                  <a:lnTo>
                    <a:pt x="385" y="39"/>
                  </a:lnTo>
                  <a:lnTo>
                    <a:pt x="382" y="39"/>
                  </a:lnTo>
                  <a:lnTo>
                    <a:pt x="381" y="40"/>
                  </a:lnTo>
                  <a:lnTo>
                    <a:pt x="380" y="42"/>
                  </a:lnTo>
                  <a:lnTo>
                    <a:pt x="378" y="42"/>
                  </a:lnTo>
                  <a:lnTo>
                    <a:pt x="377" y="43"/>
                  </a:lnTo>
                  <a:lnTo>
                    <a:pt x="376" y="44"/>
                  </a:lnTo>
                  <a:lnTo>
                    <a:pt x="374" y="44"/>
                  </a:lnTo>
                  <a:lnTo>
                    <a:pt x="372" y="46"/>
                  </a:lnTo>
                  <a:lnTo>
                    <a:pt x="371" y="47"/>
                  </a:lnTo>
                  <a:lnTo>
                    <a:pt x="370" y="48"/>
                  </a:lnTo>
                  <a:lnTo>
                    <a:pt x="369" y="48"/>
                  </a:lnTo>
                  <a:lnTo>
                    <a:pt x="367" y="49"/>
                  </a:lnTo>
                  <a:lnTo>
                    <a:pt x="366" y="51"/>
                  </a:lnTo>
                  <a:lnTo>
                    <a:pt x="365" y="52"/>
                  </a:lnTo>
                  <a:lnTo>
                    <a:pt x="364" y="53"/>
                  </a:lnTo>
                  <a:lnTo>
                    <a:pt x="363" y="53"/>
                  </a:lnTo>
                  <a:lnTo>
                    <a:pt x="362" y="55"/>
                  </a:lnTo>
                  <a:lnTo>
                    <a:pt x="360" y="56"/>
                  </a:lnTo>
                  <a:lnTo>
                    <a:pt x="360" y="57"/>
                  </a:lnTo>
                  <a:lnTo>
                    <a:pt x="360" y="56"/>
                  </a:lnTo>
                  <a:lnTo>
                    <a:pt x="360" y="55"/>
                  </a:lnTo>
                  <a:lnTo>
                    <a:pt x="360" y="53"/>
                  </a:lnTo>
                  <a:lnTo>
                    <a:pt x="360" y="52"/>
                  </a:lnTo>
                  <a:lnTo>
                    <a:pt x="360" y="51"/>
                  </a:lnTo>
                  <a:lnTo>
                    <a:pt x="360" y="49"/>
                  </a:lnTo>
                  <a:lnTo>
                    <a:pt x="362" y="48"/>
                  </a:lnTo>
                  <a:lnTo>
                    <a:pt x="362" y="47"/>
                  </a:lnTo>
                  <a:lnTo>
                    <a:pt x="362" y="46"/>
                  </a:lnTo>
                  <a:lnTo>
                    <a:pt x="362" y="44"/>
                  </a:lnTo>
                  <a:lnTo>
                    <a:pt x="363" y="43"/>
                  </a:lnTo>
                  <a:lnTo>
                    <a:pt x="363" y="42"/>
                  </a:lnTo>
                  <a:lnTo>
                    <a:pt x="363" y="40"/>
                  </a:lnTo>
                  <a:lnTo>
                    <a:pt x="363" y="39"/>
                  </a:lnTo>
                  <a:lnTo>
                    <a:pt x="364" y="38"/>
                  </a:lnTo>
                  <a:lnTo>
                    <a:pt x="364" y="36"/>
                  </a:lnTo>
                  <a:lnTo>
                    <a:pt x="364" y="35"/>
                  </a:lnTo>
                  <a:lnTo>
                    <a:pt x="364" y="34"/>
                  </a:lnTo>
                  <a:lnTo>
                    <a:pt x="365" y="33"/>
                  </a:lnTo>
                  <a:lnTo>
                    <a:pt x="365" y="31"/>
                  </a:lnTo>
                  <a:lnTo>
                    <a:pt x="365" y="30"/>
                  </a:lnTo>
                  <a:lnTo>
                    <a:pt x="365" y="29"/>
                  </a:lnTo>
                  <a:lnTo>
                    <a:pt x="365" y="27"/>
                  </a:lnTo>
                  <a:lnTo>
                    <a:pt x="365" y="26"/>
                  </a:lnTo>
                  <a:lnTo>
                    <a:pt x="365" y="25"/>
                  </a:lnTo>
                  <a:lnTo>
                    <a:pt x="365" y="23"/>
                  </a:lnTo>
                  <a:lnTo>
                    <a:pt x="365" y="22"/>
                  </a:lnTo>
                  <a:lnTo>
                    <a:pt x="365" y="21"/>
                  </a:lnTo>
                  <a:lnTo>
                    <a:pt x="365" y="20"/>
                  </a:lnTo>
                  <a:lnTo>
                    <a:pt x="365" y="18"/>
                  </a:lnTo>
                  <a:lnTo>
                    <a:pt x="364" y="17"/>
                  </a:lnTo>
                  <a:lnTo>
                    <a:pt x="360" y="10"/>
                  </a:lnTo>
                  <a:lnTo>
                    <a:pt x="359" y="10"/>
                  </a:lnTo>
                  <a:lnTo>
                    <a:pt x="358" y="10"/>
                  </a:lnTo>
                  <a:lnTo>
                    <a:pt x="357" y="9"/>
                  </a:lnTo>
                  <a:lnTo>
                    <a:pt x="355" y="9"/>
                  </a:lnTo>
                  <a:lnTo>
                    <a:pt x="353" y="9"/>
                  </a:lnTo>
                  <a:lnTo>
                    <a:pt x="352" y="8"/>
                  </a:lnTo>
                  <a:lnTo>
                    <a:pt x="351" y="8"/>
                  </a:lnTo>
                  <a:lnTo>
                    <a:pt x="350" y="8"/>
                  </a:lnTo>
                  <a:lnTo>
                    <a:pt x="349" y="8"/>
                  </a:lnTo>
                  <a:lnTo>
                    <a:pt x="346" y="7"/>
                  </a:lnTo>
                  <a:lnTo>
                    <a:pt x="345" y="7"/>
                  </a:lnTo>
                  <a:lnTo>
                    <a:pt x="344" y="7"/>
                  </a:lnTo>
                  <a:lnTo>
                    <a:pt x="343" y="7"/>
                  </a:lnTo>
                  <a:lnTo>
                    <a:pt x="342" y="5"/>
                  </a:lnTo>
                  <a:lnTo>
                    <a:pt x="339" y="5"/>
                  </a:lnTo>
                  <a:lnTo>
                    <a:pt x="338" y="5"/>
                  </a:lnTo>
                  <a:lnTo>
                    <a:pt x="337" y="5"/>
                  </a:lnTo>
                  <a:lnTo>
                    <a:pt x="336" y="5"/>
                  </a:lnTo>
                  <a:lnTo>
                    <a:pt x="335" y="4"/>
                  </a:lnTo>
                  <a:lnTo>
                    <a:pt x="332" y="4"/>
                  </a:lnTo>
                  <a:lnTo>
                    <a:pt x="331" y="4"/>
                  </a:lnTo>
                  <a:lnTo>
                    <a:pt x="330" y="4"/>
                  </a:lnTo>
                  <a:lnTo>
                    <a:pt x="329" y="3"/>
                  </a:lnTo>
                  <a:lnTo>
                    <a:pt x="328" y="3"/>
                  </a:lnTo>
                  <a:lnTo>
                    <a:pt x="325" y="3"/>
                  </a:lnTo>
                  <a:lnTo>
                    <a:pt x="324" y="3"/>
                  </a:lnTo>
                  <a:lnTo>
                    <a:pt x="323" y="1"/>
                  </a:lnTo>
                  <a:lnTo>
                    <a:pt x="322" y="1"/>
                  </a:lnTo>
                  <a:lnTo>
                    <a:pt x="321" y="1"/>
                  </a:lnTo>
                  <a:lnTo>
                    <a:pt x="320" y="0"/>
                  </a:lnTo>
                  <a:lnTo>
                    <a:pt x="319" y="0"/>
                  </a:lnTo>
                  <a:lnTo>
                    <a:pt x="317" y="0"/>
                  </a:lnTo>
                  <a:lnTo>
                    <a:pt x="305" y="17"/>
                  </a:lnTo>
                  <a:lnTo>
                    <a:pt x="303" y="17"/>
                  </a:lnTo>
                  <a:lnTo>
                    <a:pt x="302" y="17"/>
                  </a:lnTo>
                  <a:lnTo>
                    <a:pt x="300" y="17"/>
                  </a:lnTo>
                  <a:lnTo>
                    <a:pt x="299" y="17"/>
                  </a:lnTo>
                  <a:lnTo>
                    <a:pt x="298" y="17"/>
                  </a:lnTo>
                  <a:lnTo>
                    <a:pt x="296" y="17"/>
                  </a:lnTo>
                  <a:lnTo>
                    <a:pt x="295" y="16"/>
                  </a:lnTo>
                  <a:lnTo>
                    <a:pt x="293" y="16"/>
                  </a:lnTo>
                  <a:lnTo>
                    <a:pt x="292" y="16"/>
                  </a:lnTo>
                  <a:lnTo>
                    <a:pt x="291" y="16"/>
                  </a:lnTo>
                  <a:lnTo>
                    <a:pt x="288" y="16"/>
                  </a:lnTo>
                  <a:lnTo>
                    <a:pt x="287" y="16"/>
                  </a:lnTo>
                  <a:lnTo>
                    <a:pt x="286" y="14"/>
                  </a:lnTo>
                  <a:lnTo>
                    <a:pt x="284" y="14"/>
                  </a:lnTo>
                  <a:lnTo>
                    <a:pt x="282" y="14"/>
                  </a:lnTo>
                  <a:lnTo>
                    <a:pt x="280" y="14"/>
                  </a:lnTo>
                  <a:lnTo>
                    <a:pt x="279" y="13"/>
                  </a:lnTo>
                  <a:lnTo>
                    <a:pt x="278" y="13"/>
                  </a:lnTo>
                  <a:lnTo>
                    <a:pt x="275" y="13"/>
                  </a:lnTo>
                  <a:lnTo>
                    <a:pt x="274" y="13"/>
                  </a:lnTo>
                  <a:lnTo>
                    <a:pt x="273" y="13"/>
                  </a:lnTo>
                  <a:lnTo>
                    <a:pt x="271" y="13"/>
                  </a:lnTo>
                  <a:lnTo>
                    <a:pt x="270" y="12"/>
                  </a:lnTo>
                  <a:lnTo>
                    <a:pt x="268" y="12"/>
                  </a:lnTo>
                  <a:lnTo>
                    <a:pt x="266" y="12"/>
                  </a:lnTo>
                  <a:lnTo>
                    <a:pt x="265" y="12"/>
                  </a:lnTo>
                  <a:lnTo>
                    <a:pt x="264" y="12"/>
                  </a:lnTo>
                  <a:lnTo>
                    <a:pt x="263" y="12"/>
                  </a:lnTo>
                  <a:lnTo>
                    <a:pt x="262" y="12"/>
                  </a:lnTo>
                  <a:lnTo>
                    <a:pt x="259" y="12"/>
                  </a:lnTo>
                  <a:lnTo>
                    <a:pt x="258" y="10"/>
                  </a:lnTo>
                  <a:lnTo>
                    <a:pt x="257" y="10"/>
                  </a:lnTo>
                  <a:lnTo>
                    <a:pt x="244" y="29"/>
                  </a:lnTo>
                  <a:lnTo>
                    <a:pt x="243" y="29"/>
                  </a:lnTo>
                  <a:lnTo>
                    <a:pt x="241" y="29"/>
                  </a:lnTo>
                  <a:lnTo>
                    <a:pt x="239" y="29"/>
                  </a:lnTo>
                  <a:lnTo>
                    <a:pt x="237" y="29"/>
                  </a:lnTo>
                  <a:lnTo>
                    <a:pt x="235" y="29"/>
                  </a:lnTo>
                  <a:lnTo>
                    <a:pt x="234" y="29"/>
                  </a:lnTo>
                  <a:lnTo>
                    <a:pt x="231" y="29"/>
                  </a:lnTo>
                  <a:lnTo>
                    <a:pt x="229" y="29"/>
                  </a:lnTo>
                  <a:lnTo>
                    <a:pt x="228" y="30"/>
                  </a:lnTo>
                  <a:lnTo>
                    <a:pt x="225" y="30"/>
                  </a:lnTo>
                  <a:lnTo>
                    <a:pt x="223" y="30"/>
                  </a:lnTo>
                  <a:lnTo>
                    <a:pt x="221" y="30"/>
                  </a:lnTo>
                  <a:lnTo>
                    <a:pt x="218" y="31"/>
                  </a:lnTo>
                  <a:lnTo>
                    <a:pt x="216" y="31"/>
                  </a:lnTo>
                  <a:lnTo>
                    <a:pt x="214" y="31"/>
                  </a:lnTo>
                  <a:lnTo>
                    <a:pt x="211" y="31"/>
                  </a:lnTo>
                  <a:lnTo>
                    <a:pt x="210" y="33"/>
                  </a:lnTo>
                  <a:lnTo>
                    <a:pt x="208" y="33"/>
                  </a:lnTo>
                  <a:lnTo>
                    <a:pt x="206" y="33"/>
                  </a:lnTo>
                  <a:lnTo>
                    <a:pt x="203" y="34"/>
                  </a:lnTo>
                  <a:lnTo>
                    <a:pt x="201" y="34"/>
                  </a:lnTo>
                  <a:lnTo>
                    <a:pt x="199" y="35"/>
                  </a:lnTo>
                  <a:lnTo>
                    <a:pt x="196" y="35"/>
                  </a:lnTo>
                  <a:lnTo>
                    <a:pt x="195" y="35"/>
                  </a:lnTo>
                  <a:lnTo>
                    <a:pt x="193" y="36"/>
                  </a:lnTo>
                  <a:lnTo>
                    <a:pt x="191" y="36"/>
                  </a:lnTo>
                  <a:lnTo>
                    <a:pt x="189" y="38"/>
                  </a:lnTo>
                  <a:lnTo>
                    <a:pt x="187" y="38"/>
                  </a:lnTo>
                  <a:lnTo>
                    <a:pt x="185" y="38"/>
                  </a:lnTo>
                  <a:lnTo>
                    <a:pt x="184" y="39"/>
                  </a:lnTo>
                  <a:lnTo>
                    <a:pt x="181" y="39"/>
                  </a:lnTo>
                  <a:lnTo>
                    <a:pt x="180" y="40"/>
                  </a:lnTo>
                  <a:lnTo>
                    <a:pt x="179" y="40"/>
                  </a:lnTo>
                  <a:lnTo>
                    <a:pt x="178" y="40"/>
                  </a:lnTo>
                  <a:lnTo>
                    <a:pt x="178" y="42"/>
                  </a:lnTo>
                  <a:lnTo>
                    <a:pt x="177" y="42"/>
                  </a:lnTo>
                  <a:lnTo>
                    <a:pt x="177" y="43"/>
                  </a:lnTo>
                  <a:lnTo>
                    <a:pt x="175" y="43"/>
                  </a:lnTo>
                  <a:lnTo>
                    <a:pt x="175" y="44"/>
                  </a:lnTo>
                  <a:lnTo>
                    <a:pt x="174" y="46"/>
                  </a:lnTo>
                  <a:lnTo>
                    <a:pt x="174" y="47"/>
                  </a:lnTo>
                  <a:lnTo>
                    <a:pt x="173" y="47"/>
                  </a:lnTo>
                  <a:lnTo>
                    <a:pt x="173" y="48"/>
                  </a:lnTo>
                  <a:lnTo>
                    <a:pt x="172" y="49"/>
                  </a:lnTo>
                  <a:lnTo>
                    <a:pt x="172" y="51"/>
                  </a:lnTo>
                  <a:lnTo>
                    <a:pt x="171" y="52"/>
                  </a:lnTo>
                  <a:lnTo>
                    <a:pt x="170" y="53"/>
                  </a:lnTo>
                  <a:lnTo>
                    <a:pt x="170" y="55"/>
                  </a:lnTo>
                  <a:lnTo>
                    <a:pt x="168" y="56"/>
                  </a:lnTo>
                  <a:lnTo>
                    <a:pt x="168" y="57"/>
                  </a:lnTo>
                  <a:lnTo>
                    <a:pt x="167" y="57"/>
                  </a:lnTo>
                  <a:lnTo>
                    <a:pt x="167" y="59"/>
                  </a:lnTo>
                  <a:lnTo>
                    <a:pt x="166" y="60"/>
                  </a:lnTo>
                  <a:lnTo>
                    <a:pt x="166" y="61"/>
                  </a:lnTo>
                  <a:lnTo>
                    <a:pt x="165" y="61"/>
                  </a:lnTo>
                  <a:lnTo>
                    <a:pt x="165" y="62"/>
                  </a:lnTo>
                  <a:lnTo>
                    <a:pt x="164" y="62"/>
                  </a:lnTo>
                  <a:lnTo>
                    <a:pt x="163" y="62"/>
                  </a:lnTo>
                  <a:lnTo>
                    <a:pt x="160" y="65"/>
                  </a:lnTo>
                  <a:lnTo>
                    <a:pt x="157" y="66"/>
                  </a:lnTo>
                  <a:lnTo>
                    <a:pt x="154" y="66"/>
                  </a:lnTo>
                  <a:lnTo>
                    <a:pt x="151" y="68"/>
                  </a:lnTo>
                  <a:lnTo>
                    <a:pt x="148" y="69"/>
                  </a:lnTo>
                  <a:lnTo>
                    <a:pt x="145" y="69"/>
                  </a:lnTo>
                  <a:lnTo>
                    <a:pt x="142" y="69"/>
                  </a:lnTo>
                  <a:lnTo>
                    <a:pt x="139" y="69"/>
                  </a:lnTo>
                  <a:lnTo>
                    <a:pt x="136" y="69"/>
                  </a:lnTo>
                  <a:lnTo>
                    <a:pt x="132" y="69"/>
                  </a:lnTo>
                  <a:lnTo>
                    <a:pt x="130" y="69"/>
                  </a:lnTo>
                  <a:lnTo>
                    <a:pt x="127" y="69"/>
                  </a:lnTo>
                  <a:lnTo>
                    <a:pt x="123" y="69"/>
                  </a:lnTo>
                  <a:lnTo>
                    <a:pt x="120" y="68"/>
                  </a:lnTo>
                  <a:lnTo>
                    <a:pt x="117" y="68"/>
                  </a:lnTo>
                  <a:lnTo>
                    <a:pt x="114" y="68"/>
                  </a:lnTo>
                  <a:lnTo>
                    <a:pt x="110" y="66"/>
                  </a:lnTo>
                  <a:lnTo>
                    <a:pt x="108" y="66"/>
                  </a:lnTo>
                  <a:lnTo>
                    <a:pt x="104" y="65"/>
                  </a:lnTo>
                  <a:lnTo>
                    <a:pt x="101" y="65"/>
                  </a:lnTo>
                  <a:lnTo>
                    <a:pt x="99" y="64"/>
                  </a:lnTo>
                  <a:lnTo>
                    <a:pt x="95" y="64"/>
                  </a:lnTo>
                  <a:lnTo>
                    <a:pt x="93" y="64"/>
                  </a:lnTo>
                  <a:lnTo>
                    <a:pt x="89" y="62"/>
                  </a:lnTo>
                  <a:lnTo>
                    <a:pt x="87" y="62"/>
                  </a:lnTo>
                  <a:lnTo>
                    <a:pt x="84" y="62"/>
                  </a:lnTo>
                  <a:lnTo>
                    <a:pt x="81" y="62"/>
                  </a:lnTo>
                  <a:lnTo>
                    <a:pt x="79" y="62"/>
                  </a:lnTo>
                  <a:lnTo>
                    <a:pt x="75" y="62"/>
                  </a:lnTo>
                  <a:lnTo>
                    <a:pt x="73" y="62"/>
                  </a:lnTo>
                  <a:lnTo>
                    <a:pt x="71" y="62"/>
                  </a:lnTo>
                  <a:lnTo>
                    <a:pt x="68" y="62"/>
                  </a:lnTo>
                  <a:lnTo>
                    <a:pt x="67" y="62"/>
                  </a:lnTo>
                  <a:lnTo>
                    <a:pt x="66" y="62"/>
                  </a:lnTo>
                  <a:lnTo>
                    <a:pt x="66" y="64"/>
                  </a:lnTo>
                  <a:lnTo>
                    <a:pt x="65" y="64"/>
                  </a:lnTo>
                  <a:lnTo>
                    <a:pt x="64" y="64"/>
                  </a:lnTo>
                  <a:lnTo>
                    <a:pt x="63" y="64"/>
                  </a:lnTo>
                  <a:lnTo>
                    <a:pt x="61" y="64"/>
                  </a:lnTo>
                  <a:lnTo>
                    <a:pt x="60" y="65"/>
                  </a:lnTo>
                  <a:lnTo>
                    <a:pt x="59" y="65"/>
                  </a:lnTo>
                  <a:lnTo>
                    <a:pt x="58" y="65"/>
                  </a:lnTo>
                  <a:lnTo>
                    <a:pt x="57" y="66"/>
                  </a:lnTo>
                  <a:lnTo>
                    <a:pt x="56" y="66"/>
                  </a:lnTo>
                  <a:lnTo>
                    <a:pt x="54" y="68"/>
                  </a:lnTo>
                  <a:lnTo>
                    <a:pt x="53" y="68"/>
                  </a:lnTo>
                  <a:lnTo>
                    <a:pt x="52" y="68"/>
                  </a:lnTo>
                  <a:lnTo>
                    <a:pt x="51" y="69"/>
                  </a:lnTo>
                  <a:lnTo>
                    <a:pt x="50" y="69"/>
                  </a:lnTo>
                  <a:lnTo>
                    <a:pt x="49" y="70"/>
                  </a:lnTo>
                  <a:lnTo>
                    <a:pt x="47" y="70"/>
                  </a:lnTo>
                  <a:lnTo>
                    <a:pt x="46" y="70"/>
                  </a:lnTo>
                  <a:lnTo>
                    <a:pt x="45" y="71"/>
                  </a:lnTo>
                  <a:lnTo>
                    <a:pt x="44" y="71"/>
                  </a:lnTo>
                  <a:lnTo>
                    <a:pt x="43" y="71"/>
                  </a:lnTo>
                  <a:lnTo>
                    <a:pt x="42" y="73"/>
                  </a:lnTo>
                  <a:lnTo>
                    <a:pt x="41" y="73"/>
                  </a:lnTo>
                  <a:lnTo>
                    <a:pt x="39" y="73"/>
                  </a:lnTo>
                  <a:lnTo>
                    <a:pt x="38" y="74"/>
                  </a:lnTo>
                  <a:lnTo>
                    <a:pt x="37" y="74"/>
                  </a:lnTo>
                  <a:lnTo>
                    <a:pt x="36" y="74"/>
                  </a:lnTo>
                  <a:lnTo>
                    <a:pt x="35" y="74"/>
                  </a:lnTo>
                  <a:lnTo>
                    <a:pt x="34" y="74"/>
                  </a:lnTo>
                  <a:lnTo>
                    <a:pt x="34" y="75"/>
                  </a:lnTo>
                  <a:lnTo>
                    <a:pt x="32" y="77"/>
                  </a:lnTo>
                  <a:lnTo>
                    <a:pt x="32" y="78"/>
                  </a:lnTo>
                  <a:lnTo>
                    <a:pt x="31" y="79"/>
                  </a:lnTo>
                  <a:lnTo>
                    <a:pt x="31" y="81"/>
                  </a:lnTo>
                  <a:lnTo>
                    <a:pt x="30" y="83"/>
                  </a:lnTo>
                  <a:lnTo>
                    <a:pt x="30" y="84"/>
                  </a:lnTo>
                  <a:lnTo>
                    <a:pt x="29" y="86"/>
                  </a:lnTo>
                  <a:lnTo>
                    <a:pt x="29" y="88"/>
                  </a:lnTo>
                  <a:lnTo>
                    <a:pt x="29" y="91"/>
                  </a:lnTo>
                  <a:lnTo>
                    <a:pt x="28" y="92"/>
                  </a:lnTo>
                  <a:lnTo>
                    <a:pt x="28" y="95"/>
                  </a:lnTo>
                  <a:lnTo>
                    <a:pt x="28" y="97"/>
                  </a:lnTo>
                  <a:lnTo>
                    <a:pt x="27" y="99"/>
                  </a:lnTo>
                  <a:lnTo>
                    <a:pt x="27" y="101"/>
                  </a:lnTo>
                  <a:lnTo>
                    <a:pt x="27" y="104"/>
                  </a:lnTo>
                  <a:lnTo>
                    <a:pt x="27" y="105"/>
                  </a:lnTo>
                  <a:lnTo>
                    <a:pt x="27" y="108"/>
                  </a:lnTo>
                  <a:lnTo>
                    <a:pt x="27" y="110"/>
                  </a:lnTo>
                  <a:lnTo>
                    <a:pt x="27" y="113"/>
                  </a:lnTo>
                  <a:lnTo>
                    <a:pt x="25" y="116"/>
                  </a:lnTo>
                  <a:lnTo>
                    <a:pt x="25" y="117"/>
                  </a:lnTo>
                  <a:lnTo>
                    <a:pt x="25" y="119"/>
                  </a:lnTo>
                  <a:lnTo>
                    <a:pt x="25" y="122"/>
                  </a:lnTo>
                  <a:lnTo>
                    <a:pt x="25" y="123"/>
                  </a:lnTo>
                  <a:lnTo>
                    <a:pt x="25" y="126"/>
                  </a:lnTo>
                  <a:lnTo>
                    <a:pt x="25" y="129"/>
                  </a:lnTo>
                  <a:lnTo>
                    <a:pt x="25" y="130"/>
                  </a:lnTo>
                  <a:lnTo>
                    <a:pt x="25" y="132"/>
                  </a:lnTo>
                  <a:lnTo>
                    <a:pt x="25" y="134"/>
                  </a:lnTo>
                  <a:lnTo>
                    <a:pt x="25" y="135"/>
                  </a:lnTo>
                  <a:lnTo>
                    <a:pt x="25" y="138"/>
                  </a:lnTo>
                  <a:lnTo>
                    <a:pt x="27" y="138"/>
                  </a:lnTo>
                  <a:lnTo>
                    <a:pt x="28" y="138"/>
                  </a:lnTo>
                  <a:lnTo>
                    <a:pt x="29" y="138"/>
                  </a:lnTo>
                  <a:lnTo>
                    <a:pt x="29" y="139"/>
                  </a:lnTo>
                  <a:lnTo>
                    <a:pt x="30" y="139"/>
                  </a:lnTo>
                  <a:lnTo>
                    <a:pt x="31" y="139"/>
                  </a:lnTo>
                  <a:lnTo>
                    <a:pt x="31" y="140"/>
                  </a:lnTo>
                  <a:lnTo>
                    <a:pt x="32" y="140"/>
                  </a:lnTo>
                  <a:lnTo>
                    <a:pt x="34" y="142"/>
                  </a:lnTo>
                  <a:lnTo>
                    <a:pt x="35" y="142"/>
                  </a:lnTo>
                  <a:lnTo>
                    <a:pt x="35" y="143"/>
                  </a:lnTo>
                  <a:lnTo>
                    <a:pt x="36" y="143"/>
                  </a:lnTo>
                  <a:lnTo>
                    <a:pt x="37" y="143"/>
                  </a:lnTo>
                  <a:lnTo>
                    <a:pt x="38" y="143"/>
                  </a:lnTo>
                  <a:lnTo>
                    <a:pt x="36" y="143"/>
                  </a:lnTo>
                  <a:lnTo>
                    <a:pt x="34" y="144"/>
                  </a:lnTo>
                  <a:lnTo>
                    <a:pt x="31" y="145"/>
                  </a:lnTo>
                  <a:lnTo>
                    <a:pt x="29" y="147"/>
                  </a:lnTo>
                  <a:lnTo>
                    <a:pt x="27" y="148"/>
                  </a:lnTo>
                  <a:lnTo>
                    <a:pt x="25" y="151"/>
                  </a:lnTo>
                  <a:lnTo>
                    <a:pt x="24" y="153"/>
                  </a:lnTo>
                  <a:lnTo>
                    <a:pt x="23" y="156"/>
                  </a:lnTo>
                  <a:lnTo>
                    <a:pt x="22" y="160"/>
                  </a:lnTo>
                  <a:lnTo>
                    <a:pt x="21" y="162"/>
                  </a:lnTo>
                  <a:lnTo>
                    <a:pt x="20" y="166"/>
                  </a:lnTo>
                  <a:lnTo>
                    <a:pt x="20" y="170"/>
                  </a:lnTo>
                  <a:lnTo>
                    <a:pt x="18" y="174"/>
                  </a:lnTo>
                  <a:lnTo>
                    <a:pt x="18" y="178"/>
                  </a:lnTo>
                  <a:lnTo>
                    <a:pt x="17" y="182"/>
                  </a:lnTo>
                  <a:lnTo>
                    <a:pt x="17" y="186"/>
                  </a:lnTo>
                  <a:lnTo>
                    <a:pt x="17" y="191"/>
                  </a:lnTo>
                  <a:lnTo>
                    <a:pt x="17" y="195"/>
                  </a:lnTo>
                  <a:lnTo>
                    <a:pt x="17" y="199"/>
                  </a:lnTo>
                  <a:lnTo>
                    <a:pt x="16" y="204"/>
                  </a:lnTo>
                  <a:lnTo>
                    <a:pt x="16" y="208"/>
                  </a:lnTo>
                  <a:lnTo>
                    <a:pt x="16" y="212"/>
                  </a:lnTo>
                  <a:lnTo>
                    <a:pt x="16" y="217"/>
                  </a:lnTo>
                  <a:lnTo>
                    <a:pt x="16" y="221"/>
                  </a:lnTo>
                  <a:lnTo>
                    <a:pt x="16" y="225"/>
                  </a:lnTo>
                  <a:lnTo>
                    <a:pt x="16" y="229"/>
                  </a:lnTo>
                  <a:lnTo>
                    <a:pt x="15" y="232"/>
                  </a:lnTo>
                  <a:lnTo>
                    <a:pt x="15" y="235"/>
                  </a:lnTo>
                  <a:lnTo>
                    <a:pt x="15" y="239"/>
                  </a:lnTo>
                  <a:lnTo>
                    <a:pt x="14" y="241"/>
                  </a:lnTo>
                  <a:lnTo>
                    <a:pt x="14" y="244"/>
                  </a:lnTo>
                  <a:lnTo>
                    <a:pt x="13" y="247"/>
                  </a:lnTo>
                  <a:lnTo>
                    <a:pt x="0" y="264"/>
                  </a:lnTo>
                  <a:lnTo>
                    <a:pt x="1" y="270"/>
                  </a:lnTo>
                  <a:lnTo>
                    <a:pt x="1" y="278"/>
                  </a:lnTo>
                  <a:lnTo>
                    <a:pt x="2" y="284"/>
                  </a:lnTo>
                  <a:lnTo>
                    <a:pt x="2" y="291"/>
                  </a:lnTo>
                  <a:lnTo>
                    <a:pt x="3" y="297"/>
                  </a:lnTo>
                  <a:lnTo>
                    <a:pt x="3" y="304"/>
                  </a:lnTo>
                  <a:lnTo>
                    <a:pt x="3" y="312"/>
                  </a:lnTo>
                  <a:lnTo>
                    <a:pt x="4" y="318"/>
                  </a:lnTo>
                  <a:lnTo>
                    <a:pt x="4" y="325"/>
                  </a:lnTo>
                  <a:lnTo>
                    <a:pt x="4" y="331"/>
                  </a:lnTo>
                  <a:lnTo>
                    <a:pt x="4" y="338"/>
                  </a:lnTo>
                  <a:lnTo>
                    <a:pt x="4" y="344"/>
                  </a:lnTo>
                  <a:lnTo>
                    <a:pt x="3" y="350"/>
                  </a:lnTo>
                  <a:lnTo>
                    <a:pt x="3" y="357"/>
                  </a:lnTo>
                  <a:lnTo>
                    <a:pt x="3" y="363"/>
                  </a:lnTo>
                  <a:lnTo>
                    <a:pt x="3" y="371"/>
                  </a:lnTo>
                  <a:lnTo>
                    <a:pt x="3" y="378"/>
                  </a:lnTo>
                  <a:lnTo>
                    <a:pt x="3" y="384"/>
                  </a:lnTo>
                  <a:lnTo>
                    <a:pt x="2" y="391"/>
                  </a:lnTo>
                  <a:lnTo>
                    <a:pt x="2" y="397"/>
                  </a:lnTo>
                  <a:lnTo>
                    <a:pt x="2" y="405"/>
                  </a:lnTo>
                  <a:lnTo>
                    <a:pt x="2" y="411"/>
                  </a:lnTo>
                  <a:lnTo>
                    <a:pt x="2" y="419"/>
                  </a:lnTo>
                  <a:lnTo>
                    <a:pt x="2" y="426"/>
                  </a:lnTo>
                  <a:lnTo>
                    <a:pt x="2" y="434"/>
                  </a:lnTo>
                  <a:lnTo>
                    <a:pt x="2" y="440"/>
                  </a:lnTo>
                  <a:lnTo>
                    <a:pt x="2" y="448"/>
                  </a:lnTo>
                  <a:lnTo>
                    <a:pt x="2" y="456"/>
                  </a:lnTo>
                  <a:lnTo>
                    <a:pt x="2" y="463"/>
                  </a:lnTo>
                  <a:lnTo>
                    <a:pt x="3" y="471"/>
                  </a:lnTo>
                  <a:lnTo>
                    <a:pt x="3" y="479"/>
                  </a:lnTo>
                  <a:lnTo>
                    <a:pt x="4" y="487"/>
                  </a:lnTo>
                  <a:lnTo>
                    <a:pt x="4" y="492"/>
                  </a:lnTo>
                  <a:lnTo>
                    <a:pt x="4" y="497"/>
                  </a:lnTo>
                  <a:lnTo>
                    <a:pt x="6" y="502"/>
                  </a:lnTo>
                  <a:lnTo>
                    <a:pt x="7" y="508"/>
                  </a:lnTo>
                  <a:lnTo>
                    <a:pt x="8" y="511"/>
                  </a:lnTo>
                  <a:lnTo>
                    <a:pt x="9" y="517"/>
                  </a:lnTo>
                  <a:lnTo>
                    <a:pt x="10" y="522"/>
                  </a:lnTo>
                  <a:lnTo>
                    <a:pt x="13" y="527"/>
                  </a:lnTo>
                  <a:lnTo>
                    <a:pt x="14" y="532"/>
                  </a:lnTo>
                  <a:lnTo>
                    <a:pt x="16" y="537"/>
                  </a:lnTo>
                  <a:lnTo>
                    <a:pt x="18" y="543"/>
                  </a:lnTo>
                  <a:lnTo>
                    <a:pt x="21" y="548"/>
                  </a:lnTo>
                  <a:lnTo>
                    <a:pt x="23" y="553"/>
                  </a:lnTo>
                  <a:lnTo>
                    <a:pt x="25" y="558"/>
                  </a:lnTo>
                  <a:lnTo>
                    <a:pt x="28" y="563"/>
                  </a:lnTo>
                  <a:lnTo>
                    <a:pt x="30" y="569"/>
                  </a:lnTo>
                  <a:lnTo>
                    <a:pt x="32" y="574"/>
                  </a:lnTo>
                  <a:lnTo>
                    <a:pt x="36" y="579"/>
                  </a:lnTo>
                  <a:lnTo>
                    <a:pt x="38" y="584"/>
                  </a:lnTo>
                  <a:lnTo>
                    <a:pt x="41" y="589"/>
                  </a:lnTo>
                  <a:lnTo>
                    <a:pt x="44" y="594"/>
                  </a:lnTo>
                  <a:lnTo>
                    <a:pt x="46" y="600"/>
                  </a:lnTo>
                  <a:lnTo>
                    <a:pt x="49" y="605"/>
                  </a:lnTo>
                  <a:lnTo>
                    <a:pt x="51" y="610"/>
                  </a:lnTo>
                  <a:lnTo>
                    <a:pt x="53" y="615"/>
                  </a:lnTo>
                  <a:lnTo>
                    <a:pt x="56" y="620"/>
                  </a:lnTo>
                  <a:lnTo>
                    <a:pt x="58" y="626"/>
                  </a:lnTo>
                  <a:lnTo>
                    <a:pt x="60" y="632"/>
                  </a:lnTo>
                  <a:lnTo>
                    <a:pt x="63" y="637"/>
                  </a:lnTo>
                  <a:lnTo>
                    <a:pt x="65" y="642"/>
                  </a:lnTo>
                  <a:lnTo>
                    <a:pt x="66" y="648"/>
                  </a:lnTo>
                  <a:lnTo>
                    <a:pt x="68" y="653"/>
                  </a:lnTo>
                  <a:lnTo>
                    <a:pt x="70" y="658"/>
                  </a:lnTo>
                  <a:lnTo>
                    <a:pt x="71" y="662"/>
                  </a:lnTo>
                  <a:lnTo>
                    <a:pt x="73" y="666"/>
                  </a:lnTo>
                  <a:lnTo>
                    <a:pt x="75" y="670"/>
                  </a:lnTo>
                  <a:lnTo>
                    <a:pt x="78" y="674"/>
                  </a:lnTo>
                  <a:lnTo>
                    <a:pt x="80" y="678"/>
                  </a:lnTo>
                  <a:lnTo>
                    <a:pt x="82" y="681"/>
                  </a:lnTo>
                  <a:lnTo>
                    <a:pt x="86" y="685"/>
                  </a:lnTo>
                  <a:lnTo>
                    <a:pt x="88" y="689"/>
                  </a:lnTo>
                  <a:lnTo>
                    <a:pt x="92" y="692"/>
                  </a:lnTo>
                  <a:lnTo>
                    <a:pt x="94" y="696"/>
                  </a:lnTo>
                  <a:lnTo>
                    <a:pt x="97" y="700"/>
                  </a:lnTo>
                  <a:lnTo>
                    <a:pt x="101" y="703"/>
                  </a:lnTo>
                  <a:lnTo>
                    <a:pt x="104" y="706"/>
                  </a:lnTo>
                  <a:lnTo>
                    <a:pt x="108" y="710"/>
                  </a:lnTo>
                  <a:lnTo>
                    <a:pt x="111" y="714"/>
                  </a:lnTo>
                  <a:lnTo>
                    <a:pt x="115" y="716"/>
                  </a:lnTo>
                  <a:lnTo>
                    <a:pt x="118" y="720"/>
                  </a:lnTo>
                  <a:lnTo>
                    <a:pt x="122" y="724"/>
                  </a:lnTo>
                  <a:lnTo>
                    <a:pt x="124" y="728"/>
                  </a:lnTo>
                  <a:lnTo>
                    <a:pt x="128" y="731"/>
                  </a:lnTo>
                  <a:lnTo>
                    <a:pt x="131" y="735"/>
                  </a:lnTo>
                  <a:lnTo>
                    <a:pt x="135" y="739"/>
                  </a:lnTo>
                  <a:lnTo>
                    <a:pt x="137" y="742"/>
                  </a:lnTo>
                  <a:lnTo>
                    <a:pt x="139" y="746"/>
                  </a:lnTo>
                  <a:lnTo>
                    <a:pt x="143" y="749"/>
                  </a:lnTo>
                  <a:lnTo>
                    <a:pt x="145" y="753"/>
                  </a:lnTo>
                  <a:lnTo>
                    <a:pt x="148" y="757"/>
                  </a:lnTo>
                  <a:lnTo>
                    <a:pt x="150" y="762"/>
                  </a:lnTo>
                  <a:lnTo>
                    <a:pt x="151" y="766"/>
                  </a:lnTo>
                  <a:lnTo>
                    <a:pt x="153" y="770"/>
                  </a:lnTo>
                  <a:lnTo>
                    <a:pt x="154" y="774"/>
                  </a:lnTo>
                  <a:lnTo>
                    <a:pt x="157" y="784"/>
                  </a:lnTo>
                  <a:lnTo>
                    <a:pt x="160" y="793"/>
                  </a:lnTo>
                  <a:lnTo>
                    <a:pt x="163" y="802"/>
                  </a:lnTo>
                  <a:lnTo>
                    <a:pt x="166" y="810"/>
                  </a:lnTo>
                  <a:lnTo>
                    <a:pt x="170" y="818"/>
                  </a:lnTo>
                  <a:lnTo>
                    <a:pt x="173" y="825"/>
                  </a:lnTo>
                  <a:lnTo>
                    <a:pt x="177" y="833"/>
                  </a:lnTo>
                  <a:lnTo>
                    <a:pt x="180" y="840"/>
                  </a:lnTo>
                  <a:lnTo>
                    <a:pt x="185" y="846"/>
                  </a:lnTo>
                  <a:lnTo>
                    <a:pt x="188" y="853"/>
                  </a:lnTo>
                  <a:lnTo>
                    <a:pt x="193" y="858"/>
                  </a:lnTo>
                  <a:lnTo>
                    <a:pt x="196" y="863"/>
                  </a:lnTo>
                  <a:lnTo>
                    <a:pt x="201" y="868"/>
                  </a:lnTo>
                  <a:lnTo>
                    <a:pt x="206" y="872"/>
                  </a:lnTo>
                  <a:lnTo>
                    <a:pt x="210" y="876"/>
                  </a:lnTo>
                  <a:lnTo>
                    <a:pt x="216" y="880"/>
                  </a:lnTo>
                  <a:lnTo>
                    <a:pt x="221" y="884"/>
                  </a:lnTo>
                  <a:lnTo>
                    <a:pt x="227" y="886"/>
                  </a:lnTo>
                  <a:lnTo>
                    <a:pt x="231" y="889"/>
                  </a:lnTo>
                  <a:lnTo>
                    <a:pt x="237" y="892"/>
                  </a:lnTo>
                  <a:lnTo>
                    <a:pt x="243" y="893"/>
                  </a:lnTo>
                  <a:lnTo>
                    <a:pt x="249" y="896"/>
                  </a:lnTo>
                  <a:lnTo>
                    <a:pt x="256" y="897"/>
                  </a:lnTo>
                  <a:lnTo>
                    <a:pt x="262" y="898"/>
                  </a:lnTo>
                  <a:lnTo>
                    <a:pt x="268" y="898"/>
                  </a:lnTo>
                  <a:lnTo>
                    <a:pt x="275" y="898"/>
                  </a:lnTo>
                  <a:lnTo>
                    <a:pt x="282" y="898"/>
                  </a:lnTo>
                  <a:lnTo>
                    <a:pt x="289" y="898"/>
                  </a:lnTo>
                  <a:lnTo>
                    <a:pt x="298" y="898"/>
                  </a:lnTo>
                  <a:lnTo>
                    <a:pt x="306" y="897"/>
                  </a:lnTo>
                  <a:lnTo>
                    <a:pt x="313" y="896"/>
                  </a:lnTo>
                  <a:lnTo>
                    <a:pt x="321" y="894"/>
                  </a:lnTo>
                  <a:lnTo>
                    <a:pt x="323" y="894"/>
                  </a:lnTo>
                  <a:lnTo>
                    <a:pt x="324" y="894"/>
                  </a:lnTo>
                  <a:lnTo>
                    <a:pt x="327" y="894"/>
                  </a:lnTo>
                  <a:lnTo>
                    <a:pt x="328" y="893"/>
                  </a:lnTo>
                  <a:lnTo>
                    <a:pt x="330" y="893"/>
                  </a:lnTo>
                  <a:lnTo>
                    <a:pt x="331" y="893"/>
                  </a:lnTo>
                  <a:lnTo>
                    <a:pt x="334" y="892"/>
                  </a:lnTo>
                  <a:lnTo>
                    <a:pt x="335" y="890"/>
                  </a:lnTo>
                  <a:lnTo>
                    <a:pt x="337" y="890"/>
                  </a:lnTo>
                  <a:lnTo>
                    <a:pt x="338" y="889"/>
                  </a:lnTo>
                  <a:lnTo>
                    <a:pt x="341" y="888"/>
                  </a:lnTo>
                  <a:lnTo>
                    <a:pt x="342" y="888"/>
                  </a:lnTo>
                  <a:lnTo>
                    <a:pt x="344" y="886"/>
                  </a:lnTo>
                  <a:lnTo>
                    <a:pt x="345" y="885"/>
                  </a:lnTo>
                  <a:lnTo>
                    <a:pt x="348" y="884"/>
                  </a:lnTo>
                  <a:lnTo>
                    <a:pt x="349" y="883"/>
                  </a:lnTo>
                  <a:lnTo>
                    <a:pt x="351" y="881"/>
                  </a:lnTo>
                  <a:lnTo>
                    <a:pt x="353" y="881"/>
                  </a:lnTo>
                  <a:lnTo>
                    <a:pt x="355" y="880"/>
                  </a:lnTo>
                  <a:lnTo>
                    <a:pt x="357" y="879"/>
                  </a:lnTo>
                  <a:lnTo>
                    <a:pt x="358" y="877"/>
                  </a:lnTo>
                  <a:lnTo>
                    <a:pt x="360" y="876"/>
                  </a:lnTo>
                  <a:lnTo>
                    <a:pt x="362" y="876"/>
                  </a:lnTo>
                  <a:lnTo>
                    <a:pt x="364" y="875"/>
                  </a:lnTo>
                  <a:lnTo>
                    <a:pt x="365" y="873"/>
                  </a:lnTo>
                  <a:lnTo>
                    <a:pt x="367" y="873"/>
                  </a:lnTo>
                  <a:lnTo>
                    <a:pt x="369" y="872"/>
                  </a:lnTo>
                  <a:lnTo>
                    <a:pt x="371" y="872"/>
                  </a:lnTo>
                  <a:lnTo>
                    <a:pt x="372" y="872"/>
                  </a:lnTo>
                  <a:lnTo>
                    <a:pt x="374" y="871"/>
                  </a:lnTo>
                  <a:lnTo>
                    <a:pt x="376" y="871"/>
                  </a:lnTo>
                  <a:lnTo>
                    <a:pt x="377" y="871"/>
                  </a:lnTo>
                  <a:lnTo>
                    <a:pt x="385" y="881"/>
                  </a:lnTo>
                  <a:lnTo>
                    <a:pt x="393" y="890"/>
                  </a:lnTo>
                  <a:lnTo>
                    <a:pt x="401" y="898"/>
                  </a:lnTo>
                  <a:lnTo>
                    <a:pt x="410" y="905"/>
                  </a:lnTo>
                  <a:lnTo>
                    <a:pt x="419" y="911"/>
                  </a:lnTo>
                  <a:lnTo>
                    <a:pt x="428" y="916"/>
                  </a:lnTo>
                  <a:lnTo>
                    <a:pt x="437" y="920"/>
                  </a:lnTo>
                  <a:lnTo>
                    <a:pt x="448" y="924"/>
                  </a:lnTo>
                  <a:lnTo>
                    <a:pt x="457" y="928"/>
                  </a:lnTo>
                  <a:lnTo>
                    <a:pt x="466" y="931"/>
                  </a:lnTo>
                  <a:lnTo>
                    <a:pt x="477" y="932"/>
                  </a:lnTo>
                  <a:lnTo>
                    <a:pt x="487" y="933"/>
                  </a:lnTo>
                  <a:lnTo>
                    <a:pt x="496" y="933"/>
                  </a:lnTo>
                  <a:lnTo>
                    <a:pt x="507" y="933"/>
                  </a:lnTo>
                  <a:lnTo>
                    <a:pt x="517" y="933"/>
                  </a:lnTo>
                  <a:lnTo>
                    <a:pt x="528" y="932"/>
                  </a:lnTo>
                  <a:lnTo>
                    <a:pt x="538" y="931"/>
                  </a:lnTo>
                  <a:lnTo>
                    <a:pt x="549" y="928"/>
                  </a:lnTo>
                  <a:lnTo>
                    <a:pt x="559" y="925"/>
                  </a:lnTo>
                  <a:lnTo>
                    <a:pt x="569" y="923"/>
                  </a:lnTo>
                  <a:lnTo>
                    <a:pt x="579" y="920"/>
                  </a:lnTo>
                  <a:lnTo>
                    <a:pt x="590" y="916"/>
                  </a:lnTo>
                  <a:lnTo>
                    <a:pt x="600" y="912"/>
                  </a:lnTo>
                  <a:lnTo>
                    <a:pt x="609" y="909"/>
                  </a:lnTo>
                  <a:lnTo>
                    <a:pt x="619" y="905"/>
                  </a:lnTo>
                  <a:lnTo>
                    <a:pt x="629" y="899"/>
                  </a:lnTo>
                  <a:lnTo>
                    <a:pt x="638" y="896"/>
                  </a:lnTo>
                  <a:lnTo>
                    <a:pt x="648" y="890"/>
                  </a:lnTo>
                  <a:lnTo>
                    <a:pt x="656" y="885"/>
                  </a:lnTo>
                  <a:lnTo>
                    <a:pt x="665" y="881"/>
                  </a:lnTo>
                  <a:lnTo>
                    <a:pt x="673" y="876"/>
                  </a:lnTo>
                  <a:lnTo>
                    <a:pt x="681" y="871"/>
                  </a:lnTo>
                  <a:lnTo>
                    <a:pt x="686" y="868"/>
                  </a:lnTo>
                  <a:lnTo>
                    <a:pt x="691" y="864"/>
                  </a:lnTo>
                  <a:lnTo>
                    <a:pt x="695" y="862"/>
                  </a:lnTo>
                  <a:lnTo>
                    <a:pt x="700" y="857"/>
                  </a:lnTo>
                  <a:lnTo>
                    <a:pt x="705" y="853"/>
                  </a:lnTo>
                  <a:lnTo>
                    <a:pt x="709" y="848"/>
                  </a:lnTo>
                  <a:lnTo>
                    <a:pt x="713" y="842"/>
                  </a:lnTo>
                  <a:lnTo>
                    <a:pt x="717" y="837"/>
                  </a:lnTo>
                  <a:lnTo>
                    <a:pt x="721" y="831"/>
                  </a:lnTo>
                  <a:lnTo>
                    <a:pt x="724" y="825"/>
                  </a:lnTo>
                  <a:lnTo>
                    <a:pt x="728" y="819"/>
                  </a:lnTo>
                  <a:lnTo>
                    <a:pt x="733" y="812"/>
                  </a:lnTo>
                  <a:lnTo>
                    <a:pt x="735" y="806"/>
                  </a:lnTo>
                  <a:lnTo>
                    <a:pt x="738" y="798"/>
                  </a:lnTo>
                  <a:lnTo>
                    <a:pt x="742" y="792"/>
                  </a:lnTo>
                  <a:lnTo>
                    <a:pt x="745" y="785"/>
                  </a:lnTo>
                  <a:lnTo>
                    <a:pt x="748" y="777"/>
                  </a:lnTo>
                  <a:lnTo>
                    <a:pt x="751" y="770"/>
                  </a:lnTo>
                  <a:lnTo>
                    <a:pt x="754" y="763"/>
                  </a:lnTo>
                  <a:lnTo>
                    <a:pt x="756" y="755"/>
                  </a:lnTo>
                  <a:lnTo>
                    <a:pt x="758" y="749"/>
                  </a:lnTo>
                  <a:lnTo>
                    <a:pt x="761" y="741"/>
                  </a:lnTo>
                  <a:lnTo>
                    <a:pt x="763" y="735"/>
                  </a:lnTo>
                  <a:lnTo>
                    <a:pt x="765" y="727"/>
                  </a:lnTo>
                  <a:lnTo>
                    <a:pt x="766" y="720"/>
                  </a:lnTo>
                  <a:lnTo>
                    <a:pt x="769" y="714"/>
                  </a:lnTo>
                  <a:lnTo>
                    <a:pt x="770" y="706"/>
                  </a:lnTo>
                  <a:lnTo>
                    <a:pt x="772" y="700"/>
                  </a:lnTo>
                  <a:lnTo>
                    <a:pt x="773" y="694"/>
                  </a:lnTo>
                  <a:lnTo>
                    <a:pt x="774" y="688"/>
                  </a:lnTo>
                  <a:lnTo>
                    <a:pt x="776" y="681"/>
                  </a:lnTo>
                  <a:lnTo>
                    <a:pt x="776" y="676"/>
                  </a:lnTo>
                  <a:lnTo>
                    <a:pt x="777" y="670"/>
                  </a:lnTo>
                  <a:lnTo>
                    <a:pt x="778" y="663"/>
                  </a:lnTo>
                  <a:lnTo>
                    <a:pt x="779" y="657"/>
                  </a:lnTo>
                  <a:lnTo>
                    <a:pt x="779" y="650"/>
                  </a:lnTo>
                  <a:lnTo>
                    <a:pt x="780" y="645"/>
                  </a:lnTo>
                  <a:lnTo>
                    <a:pt x="780" y="639"/>
                  </a:lnTo>
                  <a:lnTo>
                    <a:pt x="780" y="632"/>
                  </a:lnTo>
                  <a:lnTo>
                    <a:pt x="780" y="626"/>
                  </a:lnTo>
                  <a:lnTo>
                    <a:pt x="780" y="620"/>
                  </a:lnTo>
                  <a:lnTo>
                    <a:pt x="779" y="614"/>
                  </a:lnTo>
                  <a:lnTo>
                    <a:pt x="779" y="607"/>
                  </a:lnTo>
                  <a:lnTo>
                    <a:pt x="778" y="602"/>
                  </a:lnTo>
                  <a:lnTo>
                    <a:pt x="778" y="596"/>
                  </a:lnTo>
                  <a:lnTo>
                    <a:pt x="777" y="591"/>
                  </a:lnTo>
                  <a:lnTo>
                    <a:pt x="776" y="584"/>
                  </a:lnTo>
                  <a:lnTo>
                    <a:pt x="774" y="579"/>
                  </a:lnTo>
                  <a:lnTo>
                    <a:pt x="773" y="574"/>
                  </a:lnTo>
                  <a:lnTo>
                    <a:pt x="771" y="567"/>
                  </a:lnTo>
                  <a:lnTo>
                    <a:pt x="770" y="562"/>
                  </a:lnTo>
                  <a:lnTo>
                    <a:pt x="769" y="557"/>
                  </a:lnTo>
                  <a:lnTo>
                    <a:pt x="766" y="552"/>
                  </a:lnTo>
                  <a:lnTo>
                    <a:pt x="764" y="546"/>
                  </a:lnTo>
                  <a:lnTo>
                    <a:pt x="762" y="541"/>
                  </a:lnTo>
                  <a:lnTo>
                    <a:pt x="759" y="536"/>
                  </a:lnTo>
                  <a:lnTo>
                    <a:pt x="757" y="531"/>
                  </a:lnTo>
                  <a:lnTo>
                    <a:pt x="755" y="526"/>
                  </a:lnTo>
                  <a:lnTo>
                    <a:pt x="752" y="522"/>
                  </a:lnTo>
                  <a:lnTo>
                    <a:pt x="750" y="517"/>
                  </a:lnTo>
                  <a:lnTo>
                    <a:pt x="747" y="511"/>
                  </a:lnTo>
                  <a:lnTo>
                    <a:pt x="744" y="508"/>
                  </a:lnTo>
                  <a:lnTo>
                    <a:pt x="741" y="502"/>
                  </a:lnTo>
                  <a:lnTo>
                    <a:pt x="737" y="498"/>
                  </a:lnTo>
                  <a:lnTo>
                    <a:pt x="737" y="497"/>
                  </a:lnTo>
                  <a:lnTo>
                    <a:pt x="737" y="496"/>
                  </a:lnTo>
                  <a:lnTo>
                    <a:pt x="737" y="495"/>
                  </a:lnTo>
                  <a:lnTo>
                    <a:pt x="737" y="493"/>
                  </a:lnTo>
                  <a:lnTo>
                    <a:pt x="738" y="492"/>
                  </a:lnTo>
                  <a:lnTo>
                    <a:pt x="738" y="491"/>
                  </a:lnTo>
                  <a:lnTo>
                    <a:pt x="738" y="489"/>
                  </a:lnTo>
                  <a:lnTo>
                    <a:pt x="738" y="488"/>
                  </a:lnTo>
                  <a:lnTo>
                    <a:pt x="740" y="487"/>
                  </a:lnTo>
                  <a:lnTo>
                    <a:pt x="740" y="485"/>
                  </a:lnTo>
                  <a:lnTo>
                    <a:pt x="740" y="484"/>
                  </a:lnTo>
                  <a:lnTo>
                    <a:pt x="740" y="483"/>
                  </a:lnTo>
                  <a:lnTo>
                    <a:pt x="741" y="482"/>
                  </a:lnTo>
                  <a:lnTo>
                    <a:pt x="741" y="480"/>
                  </a:lnTo>
                  <a:lnTo>
                    <a:pt x="741" y="479"/>
                  </a:lnTo>
                  <a:lnTo>
                    <a:pt x="741" y="478"/>
                  </a:lnTo>
                  <a:lnTo>
                    <a:pt x="741" y="476"/>
                  </a:lnTo>
                  <a:lnTo>
                    <a:pt x="742" y="476"/>
                  </a:lnTo>
                  <a:lnTo>
                    <a:pt x="742" y="475"/>
                  </a:lnTo>
                  <a:lnTo>
                    <a:pt x="742" y="474"/>
                  </a:lnTo>
                  <a:lnTo>
                    <a:pt x="742" y="472"/>
                  </a:lnTo>
                  <a:lnTo>
                    <a:pt x="742" y="471"/>
                  </a:lnTo>
                  <a:lnTo>
                    <a:pt x="742" y="470"/>
                  </a:lnTo>
                  <a:lnTo>
                    <a:pt x="745" y="470"/>
                  </a:lnTo>
                  <a:lnTo>
                    <a:pt x="749" y="470"/>
                  </a:lnTo>
                  <a:lnTo>
                    <a:pt x="752" y="469"/>
                  </a:lnTo>
                  <a:lnTo>
                    <a:pt x="756" y="467"/>
                  </a:lnTo>
                  <a:lnTo>
                    <a:pt x="759" y="467"/>
                  </a:lnTo>
                  <a:lnTo>
                    <a:pt x="763" y="466"/>
                  </a:lnTo>
                  <a:lnTo>
                    <a:pt x="766" y="463"/>
                  </a:lnTo>
                  <a:lnTo>
                    <a:pt x="769" y="462"/>
                  </a:lnTo>
                  <a:lnTo>
                    <a:pt x="772" y="461"/>
                  </a:lnTo>
                  <a:lnTo>
                    <a:pt x="776" y="458"/>
                  </a:lnTo>
                  <a:lnTo>
                    <a:pt x="778" y="456"/>
                  </a:lnTo>
                  <a:lnTo>
                    <a:pt x="781" y="453"/>
                  </a:lnTo>
                  <a:lnTo>
                    <a:pt x="784" y="450"/>
                  </a:lnTo>
                  <a:lnTo>
                    <a:pt x="787" y="448"/>
                  </a:lnTo>
                  <a:lnTo>
                    <a:pt x="790" y="445"/>
                  </a:lnTo>
                  <a:lnTo>
                    <a:pt x="792" y="441"/>
                  </a:lnTo>
                  <a:lnTo>
                    <a:pt x="794" y="439"/>
                  </a:lnTo>
                  <a:lnTo>
                    <a:pt x="798" y="436"/>
                  </a:lnTo>
                  <a:lnTo>
                    <a:pt x="800" y="432"/>
                  </a:lnTo>
                  <a:lnTo>
                    <a:pt x="802" y="428"/>
                  </a:lnTo>
                  <a:lnTo>
                    <a:pt x="805" y="426"/>
                  </a:lnTo>
                  <a:lnTo>
                    <a:pt x="807" y="422"/>
                  </a:lnTo>
                  <a:lnTo>
                    <a:pt x="808" y="418"/>
                  </a:lnTo>
                  <a:lnTo>
                    <a:pt x="811" y="414"/>
                  </a:lnTo>
                  <a:lnTo>
                    <a:pt x="813" y="410"/>
                  </a:lnTo>
                  <a:lnTo>
                    <a:pt x="814" y="406"/>
                  </a:lnTo>
                  <a:lnTo>
                    <a:pt x="816" y="402"/>
                  </a:lnTo>
                  <a:lnTo>
                    <a:pt x="818" y="399"/>
                  </a:lnTo>
                  <a:lnTo>
                    <a:pt x="819" y="396"/>
                  </a:lnTo>
                  <a:lnTo>
                    <a:pt x="821" y="392"/>
                  </a:lnTo>
                  <a:lnTo>
                    <a:pt x="822" y="388"/>
                  </a:lnTo>
                  <a:lnTo>
                    <a:pt x="823" y="384"/>
                  </a:lnTo>
                  <a:lnTo>
                    <a:pt x="823" y="382"/>
                  </a:lnTo>
                  <a:lnTo>
                    <a:pt x="825" y="379"/>
                  </a:lnTo>
                  <a:lnTo>
                    <a:pt x="825" y="376"/>
                  </a:lnTo>
                  <a:lnTo>
                    <a:pt x="825" y="374"/>
                  </a:lnTo>
                  <a:lnTo>
                    <a:pt x="826" y="371"/>
                  </a:lnTo>
                  <a:lnTo>
                    <a:pt x="826" y="369"/>
                  </a:lnTo>
                  <a:lnTo>
                    <a:pt x="827" y="365"/>
                  </a:lnTo>
                  <a:lnTo>
                    <a:pt x="827" y="362"/>
                  </a:lnTo>
                  <a:lnTo>
                    <a:pt x="828" y="360"/>
                  </a:lnTo>
                  <a:lnTo>
                    <a:pt x="828" y="356"/>
                  </a:lnTo>
                  <a:lnTo>
                    <a:pt x="828" y="352"/>
                  </a:lnTo>
                  <a:lnTo>
                    <a:pt x="829" y="349"/>
                  </a:lnTo>
                  <a:lnTo>
                    <a:pt x="829" y="345"/>
                  </a:lnTo>
                  <a:lnTo>
                    <a:pt x="829" y="343"/>
                  </a:lnTo>
                  <a:lnTo>
                    <a:pt x="830" y="339"/>
                  </a:lnTo>
                  <a:lnTo>
                    <a:pt x="830" y="335"/>
                  </a:lnTo>
                  <a:lnTo>
                    <a:pt x="830" y="332"/>
                  </a:lnTo>
                  <a:lnTo>
                    <a:pt x="830" y="328"/>
                  </a:lnTo>
                  <a:lnTo>
                    <a:pt x="831" y="325"/>
                  </a:lnTo>
                  <a:lnTo>
                    <a:pt x="831" y="322"/>
                  </a:lnTo>
                  <a:lnTo>
                    <a:pt x="831" y="318"/>
                  </a:lnTo>
                  <a:lnTo>
                    <a:pt x="831" y="314"/>
                  </a:lnTo>
                  <a:lnTo>
                    <a:pt x="831" y="312"/>
                  </a:lnTo>
                  <a:lnTo>
                    <a:pt x="831" y="308"/>
                  </a:lnTo>
                  <a:lnTo>
                    <a:pt x="831" y="305"/>
                  </a:lnTo>
                  <a:lnTo>
                    <a:pt x="830" y="302"/>
                  </a:lnTo>
                  <a:lnTo>
                    <a:pt x="830" y="299"/>
                  </a:lnTo>
                  <a:lnTo>
                    <a:pt x="830" y="296"/>
                  </a:lnTo>
                  <a:lnTo>
                    <a:pt x="829" y="293"/>
                  </a:lnTo>
                  <a:lnTo>
                    <a:pt x="829" y="291"/>
                  </a:lnTo>
                  <a:lnTo>
                    <a:pt x="828" y="288"/>
                  </a:lnTo>
                  <a:lnTo>
                    <a:pt x="828" y="287"/>
                  </a:lnTo>
                  <a:lnTo>
                    <a:pt x="828" y="284"/>
                  </a:lnTo>
                  <a:lnTo>
                    <a:pt x="828" y="282"/>
                  </a:lnTo>
                  <a:lnTo>
                    <a:pt x="829" y="280"/>
                  </a:lnTo>
                  <a:lnTo>
                    <a:pt x="829" y="278"/>
                  </a:lnTo>
                  <a:lnTo>
                    <a:pt x="829" y="275"/>
                  </a:lnTo>
                  <a:lnTo>
                    <a:pt x="830" y="273"/>
                  </a:lnTo>
                  <a:lnTo>
                    <a:pt x="830" y="271"/>
                  </a:lnTo>
                  <a:lnTo>
                    <a:pt x="830" y="269"/>
                  </a:lnTo>
                  <a:lnTo>
                    <a:pt x="831" y="266"/>
                  </a:lnTo>
                  <a:lnTo>
                    <a:pt x="831" y="264"/>
                  </a:lnTo>
                  <a:lnTo>
                    <a:pt x="831" y="261"/>
                  </a:lnTo>
                  <a:lnTo>
                    <a:pt x="833" y="258"/>
                  </a:lnTo>
                  <a:lnTo>
                    <a:pt x="833" y="256"/>
                  </a:lnTo>
                  <a:lnTo>
                    <a:pt x="833" y="254"/>
                  </a:lnTo>
                  <a:lnTo>
                    <a:pt x="834" y="252"/>
                  </a:lnTo>
                  <a:lnTo>
                    <a:pt x="834" y="249"/>
                  </a:lnTo>
                  <a:lnTo>
                    <a:pt x="834" y="247"/>
                  </a:lnTo>
                  <a:lnTo>
                    <a:pt x="834" y="244"/>
                  </a:lnTo>
                  <a:lnTo>
                    <a:pt x="835" y="241"/>
                  </a:lnTo>
                  <a:lnTo>
                    <a:pt x="835" y="239"/>
                  </a:lnTo>
                  <a:lnTo>
                    <a:pt x="835" y="238"/>
                  </a:lnTo>
                  <a:lnTo>
                    <a:pt x="835" y="235"/>
                  </a:lnTo>
                  <a:lnTo>
                    <a:pt x="835" y="232"/>
                  </a:lnTo>
                  <a:lnTo>
                    <a:pt x="836" y="230"/>
                  </a:lnTo>
                  <a:lnTo>
                    <a:pt x="836" y="227"/>
                  </a:lnTo>
                  <a:lnTo>
                    <a:pt x="836" y="226"/>
                  </a:lnTo>
                  <a:lnTo>
                    <a:pt x="836" y="223"/>
                  </a:lnTo>
                  <a:lnTo>
                    <a:pt x="836" y="221"/>
                  </a:lnTo>
                  <a:lnTo>
                    <a:pt x="836" y="218"/>
                  </a:lnTo>
                  <a:lnTo>
                    <a:pt x="836" y="217"/>
                  </a:lnTo>
                  <a:lnTo>
                    <a:pt x="836" y="214"/>
                  </a:lnTo>
                  <a:lnTo>
                    <a:pt x="836" y="212"/>
                  </a:lnTo>
                  <a:lnTo>
                    <a:pt x="835" y="210"/>
                  </a:lnTo>
                  <a:lnTo>
                    <a:pt x="834" y="209"/>
                  </a:lnTo>
                  <a:lnTo>
                    <a:pt x="833" y="208"/>
                  </a:lnTo>
                  <a:lnTo>
                    <a:pt x="831" y="205"/>
                  </a:lnTo>
                  <a:lnTo>
                    <a:pt x="830" y="204"/>
                  </a:lnTo>
                  <a:lnTo>
                    <a:pt x="829" y="203"/>
                  </a:lnTo>
                  <a:lnTo>
                    <a:pt x="828" y="201"/>
                  </a:lnTo>
                  <a:lnTo>
                    <a:pt x="827" y="199"/>
                  </a:lnTo>
                  <a:lnTo>
                    <a:pt x="826" y="197"/>
                  </a:lnTo>
                  <a:lnTo>
                    <a:pt x="825" y="196"/>
                  </a:lnTo>
                  <a:lnTo>
                    <a:pt x="822" y="195"/>
                  </a:lnTo>
                  <a:lnTo>
                    <a:pt x="821" y="193"/>
                  </a:lnTo>
                  <a:lnTo>
                    <a:pt x="820" y="192"/>
                  </a:lnTo>
                  <a:lnTo>
                    <a:pt x="819" y="191"/>
                  </a:lnTo>
                  <a:lnTo>
                    <a:pt x="818" y="190"/>
                  </a:lnTo>
                  <a:lnTo>
                    <a:pt x="816" y="188"/>
                  </a:lnTo>
                  <a:lnTo>
                    <a:pt x="815" y="187"/>
                  </a:lnTo>
                  <a:lnTo>
                    <a:pt x="814" y="186"/>
                  </a:lnTo>
                  <a:lnTo>
                    <a:pt x="813" y="184"/>
                  </a:lnTo>
                  <a:lnTo>
                    <a:pt x="811" y="184"/>
                  </a:lnTo>
                  <a:lnTo>
                    <a:pt x="809" y="183"/>
                  </a:lnTo>
                  <a:lnTo>
                    <a:pt x="808" y="182"/>
                  </a:lnTo>
                  <a:lnTo>
                    <a:pt x="807" y="180"/>
                  </a:lnTo>
                  <a:lnTo>
                    <a:pt x="806" y="180"/>
                  </a:lnTo>
                  <a:lnTo>
                    <a:pt x="804" y="179"/>
                  </a:lnTo>
                  <a:lnTo>
                    <a:pt x="802" y="179"/>
                  </a:lnTo>
                  <a:lnTo>
                    <a:pt x="801" y="179"/>
                  </a:lnTo>
                  <a:lnTo>
                    <a:pt x="799" y="178"/>
                  </a:lnTo>
                  <a:lnTo>
                    <a:pt x="798" y="178"/>
                  </a:lnTo>
                  <a:lnTo>
                    <a:pt x="797" y="178"/>
                  </a:lnTo>
                  <a:lnTo>
                    <a:pt x="794" y="178"/>
                  </a:lnTo>
                  <a:lnTo>
                    <a:pt x="793" y="178"/>
                  </a:lnTo>
                  <a:lnTo>
                    <a:pt x="785" y="190"/>
                  </a:lnTo>
                  <a:lnTo>
                    <a:pt x="785" y="191"/>
                  </a:lnTo>
                  <a:lnTo>
                    <a:pt x="785" y="192"/>
                  </a:lnTo>
                  <a:lnTo>
                    <a:pt x="785" y="193"/>
                  </a:lnTo>
                  <a:lnTo>
                    <a:pt x="785" y="195"/>
                  </a:lnTo>
                  <a:lnTo>
                    <a:pt x="785" y="196"/>
                  </a:lnTo>
                  <a:lnTo>
                    <a:pt x="785" y="197"/>
                  </a:lnTo>
                  <a:lnTo>
                    <a:pt x="785" y="199"/>
                  </a:lnTo>
                  <a:lnTo>
                    <a:pt x="785" y="200"/>
                  </a:lnTo>
                  <a:lnTo>
                    <a:pt x="785" y="201"/>
                  </a:lnTo>
                  <a:lnTo>
                    <a:pt x="786" y="203"/>
                  </a:lnTo>
                  <a:lnTo>
                    <a:pt x="786" y="204"/>
                  </a:lnTo>
                  <a:lnTo>
                    <a:pt x="786" y="205"/>
                  </a:lnTo>
                  <a:lnTo>
                    <a:pt x="786" y="206"/>
                  </a:lnTo>
                  <a:lnTo>
                    <a:pt x="786" y="208"/>
                  </a:lnTo>
                  <a:lnTo>
                    <a:pt x="786" y="209"/>
                  </a:lnTo>
                  <a:lnTo>
                    <a:pt x="786" y="210"/>
                  </a:lnTo>
                  <a:lnTo>
                    <a:pt x="786" y="212"/>
                  </a:lnTo>
                  <a:lnTo>
                    <a:pt x="786" y="213"/>
                  </a:lnTo>
                  <a:lnTo>
                    <a:pt x="786" y="214"/>
                  </a:lnTo>
                  <a:lnTo>
                    <a:pt x="786" y="216"/>
                  </a:lnTo>
                  <a:lnTo>
                    <a:pt x="786" y="217"/>
                  </a:lnTo>
                  <a:lnTo>
                    <a:pt x="786" y="218"/>
                  </a:lnTo>
                  <a:lnTo>
                    <a:pt x="786" y="219"/>
                  </a:lnTo>
                  <a:lnTo>
                    <a:pt x="786" y="221"/>
                  </a:lnTo>
                  <a:lnTo>
                    <a:pt x="785" y="221"/>
                  </a:lnTo>
                  <a:lnTo>
                    <a:pt x="785" y="222"/>
                  </a:lnTo>
                  <a:lnTo>
                    <a:pt x="785" y="223"/>
                  </a:lnTo>
                  <a:lnTo>
                    <a:pt x="784" y="223"/>
                  </a:lnTo>
                  <a:lnTo>
                    <a:pt x="784" y="222"/>
                  </a:lnTo>
                  <a:lnTo>
                    <a:pt x="783" y="221"/>
                  </a:lnTo>
                  <a:lnTo>
                    <a:pt x="781" y="219"/>
                  </a:lnTo>
                  <a:lnTo>
                    <a:pt x="781" y="218"/>
                  </a:lnTo>
                  <a:lnTo>
                    <a:pt x="780" y="218"/>
                  </a:lnTo>
                  <a:lnTo>
                    <a:pt x="780" y="217"/>
                  </a:lnTo>
                  <a:lnTo>
                    <a:pt x="780" y="216"/>
                  </a:lnTo>
                  <a:lnTo>
                    <a:pt x="779" y="216"/>
                  </a:lnTo>
                  <a:lnTo>
                    <a:pt x="779" y="214"/>
                  </a:lnTo>
                  <a:lnTo>
                    <a:pt x="778" y="213"/>
                  </a:lnTo>
                  <a:lnTo>
                    <a:pt x="778" y="212"/>
                  </a:lnTo>
                  <a:lnTo>
                    <a:pt x="777" y="210"/>
                  </a:lnTo>
                  <a:lnTo>
                    <a:pt x="777" y="209"/>
                  </a:lnTo>
                  <a:lnTo>
                    <a:pt x="777" y="208"/>
                  </a:lnTo>
                  <a:lnTo>
                    <a:pt x="777" y="206"/>
                  </a:lnTo>
                  <a:lnTo>
                    <a:pt x="777" y="205"/>
                  </a:lnTo>
                  <a:lnTo>
                    <a:pt x="776" y="205"/>
                  </a:lnTo>
                  <a:lnTo>
                    <a:pt x="776" y="204"/>
                  </a:lnTo>
                  <a:lnTo>
                    <a:pt x="776" y="203"/>
                  </a:lnTo>
                  <a:lnTo>
                    <a:pt x="776" y="201"/>
                  </a:lnTo>
                  <a:lnTo>
                    <a:pt x="776" y="200"/>
                  </a:lnTo>
                  <a:lnTo>
                    <a:pt x="768" y="212"/>
                  </a:lnTo>
                  <a:lnTo>
                    <a:pt x="766" y="212"/>
                  </a:lnTo>
                  <a:lnTo>
                    <a:pt x="765" y="212"/>
                  </a:lnTo>
                  <a:lnTo>
                    <a:pt x="764" y="212"/>
                  </a:lnTo>
                  <a:lnTo>
                    <a:pt x="764" y="210"/>
                  </a:lnTo>
                  <a:lnTo>
                    <a:pt x="763" y="210"/>
                  </a:lnTo>
                  <a:lnTo>
                    <a:pt x="762" y="210"/>
                  </a:lnTo>
                  <a:lnTo>
                    <a:pt x="762" y="209"/>
                  </a:lnTo>
                  <a:lnTo>
                    <a:pt x="761" y="209"/>
                  </a:lnTo>
                  <a:lnTo>
                    <a:pt x="759" y="208"/>
                  </a:lnTo>
                  <a:lnTo>
                    <a:pt x="758" y="208"/>
                  </a:lnTo>
                  <a:lnTo>
                    <a:pt x="757" y="206"/>
                  </a:lnTo>
                  <a:lnTo>
                    <a:pt x="756" y="206"/>
                  </a:lnTo>
                  <a:lnTo>
                    <a:pt x="755" y="206"/>
                  </a:lnTo>
                  <a:lnTo>
                    <a:pt x="755" y="208"/>
                  </a:lnTo>
                  <a:lnTo>
                    <a:pt x="754" y="208"/>
                  </a:lnTo>
                  <a:lnTo>
                    <a:pt x="754" y="209"/>
                  </a:lnTo>
                  <a:lnTo>
                    <a:pt x="754" y="210"/>
                  </a:lnTo>
                  <a:lnTo>
                    <a:pt x="752" y="212"/>
                  </a:lnTo>
                  <a:lnTo>
                    <a:pt x="752" y="213"/>
                  </a:lnTo>
                  <a:lnTo>
                    <a:pt x="752" y="214"/>
                  </a:lnTo>
                  <a:lnTo>
                    <a:pt x="751" y="214"/>
                  </a:lnTo>
                  <a:lnTo>
                    <a:pt x="751" y="216"/>
                  </a:lnTo>
                  <a:lnTo>
                    <a:pt x="751" y="217"/>
                  </a:lnTo>
                  <a:lnTo>
                    <a:pt x="750" y="217"/>
                  </a:lnTo>
                  <a:lnTo>
                    <a:pt x="750" y="218"/>
                  </a:lnTo>
                  <a:lnTo>
                    <a:pt x="750" y="219"/>
                  </a:lnTo>
                  <a:lnTo>
                    <a:pt x="749" y="219"/>
                  </a:lnTo>
                  <a:lnTo>
                    <a:pt x="749" y="221"/>
                  </a:lnTo>
                  <a:lnTo>
                    <a:pt x="748" y="221"/>
                  </a:lnTo>
                  <a:lnTo>
                    <a:pt x="748" y="222"/>
                  </a:lnTo>
                  <a:lnTo>
                    <a:pt x="747" y="222"/>
                  </a:lnTo>
                  <a:lnTo>
                    <a:pt x="745" y="223"/>
                  </a:lnTo>
                  <a:lnTo>
                    <a:pt x="744" y="223"/>
                  </a:lnTo>
                  <a:lnTo>
                    <a:pt x="743" y="223"/>
                  </a:lnTo>
                  <a:lnTo>
                    <a:pt x="742" y="223"/>
                  </a:lnTo>
                  <a:lnTo>
                    <a:pt x="742" y="226"/>
                  </a:lnTo>
                  <a:lnTo>
                    <a:pt x="742" y="229"/>
                  </a:lnTo>
                  <a:lnTo>
                    <a:pt x="742" y="231"/>
                  </a:lnTo>
                  <a:lnTo>
                    <a:pt x="742" y="234"/>
                  </a:lnTo>
                  <a:lnTo>
                    <a:pt x="742" y="238"/>
                  </a:lnTo>
                  <a:lnTo>
                    <a:pt x="743" y="240"/>
                  </a:lnTo>
                  <a:lnTo>
                    <a:pt x="743" y="244"/>
                  </a:lnTo>
                  <a:lnTo>
                    <a:pt x="743" y="248"/>
                  </a:lnTo>
                  <a:lnTo>
                    <a:pt x="743" y="251"/>
                  </a:lnTo>
                  <a:lnTo>
                    <a:pt x="744" y="254"/>
                  </a:lnTo>
                  <a:lnTo>
                    <a:pt x="744" y="258"/>
                  </a:lnTo>
                  <a:lnTo>
                    <a:pt x="744" y="262"/>
                  </a:lnTo>
                  <a:lnTo>
                    <a:pt x="744" y="266"/>
                  </a:lnTo>
                  <a:lnTo>
                    <a:pt x="744" y="270"/>
                  </a:lnTo>
                  <a:lnTo>
                    <a:pt x="744" y="274"/>
                  </a:lnTo>
                  <a:lnTo>
                    <a:pt x="744" y="278"/>
                  </a:lnTo>
                  <a:lnTo>
                    <a:pt x="744" y="282"/>
                  </a:lnTo>
                  <a:lnTo>
                    <a:pt x="744" y="286"/>
                  </a:lnTo>
                  <a:lnTo>
                    <a:pt x="744" y="288"/>
                  </a:lnTo>
                  <a:lnTo>
                    <a:pt x="743" y="292"/>
                  </a:lnTo>
                  <a:lnTo>
                    <a:pt x="743" y="295"/>
                  </a:lnTo>
                  <a:lnTo>
                    <a:pt x="742" y="299"/>
                  </a:lnTo>
                  <a:lnTo>
                    <a:pt x="741" y="301"/>
                  </a:lnTo>
                  <a:lnTo>
                    <a:pt x="740" y="304"/>
                  </a:lnTo>
                  <a:lnTo>
                    <a:pt x="738" y="306"/>
                  </a:lnTo>
                  <a:lnTo>
                    <a:pt x="737" y="309"/>
                  </a:lnTo>
                  <a:lnTo>
                    <a:pt x="736" y="310"/>
                  </a:lnTo>
                  <a:lnTo>
                    <a:pt x="734" y="312"/>
                  </a:lnTo>
                  <a:lnTo>
                    <a:pt x="731" y="313"/>
                  </a:lnTo>
                  <a:lnTo>
                    <a:pt x="730" y="314"/>
                  </a:lnTo>
                  <a:lnTo>
                    <a:pt x="727" y="314"/>
                  </a:lnTo>
                  <a:lnTo>
                    <a:pt x="724" y="315"/>
                  </a:lnTo>
                  <a:lnTo>
                    <a:pt x="726" y="313"/>
                  </a:lnTo>
                  <a:lnTo>
                    <a:pt x="726" y="309"/>
                  </a:lnTo>
                  <a:lnTo>
                    <a:pt x="727" y="306"/>
                  </a:lnTo>
                  <a:lnTo>
                    <a:pt x="727" y="304"/>
                  </a:lnTo>
                  <a:lnTo>
                    <a:pt x="728" y="301"/>
                  </a:lnTo>
                  <a:lnTo>
                    <a:pt x="728" y="299"/>
                  </a:lnTo>
                  <a:lnTo>
                    <a:pt x="729" y="296"/>
                  </a:lnTo>
                  <a:lnTo>
                    <a:pt x="729" y="293"/>
                  </a:lnTo>
                  <a:lnTo>
                    <a:pt x="729" y="291"/>
                  </a:lnTo>
                  <a:lnTo>
                    <a:pt x="729" y="288"/>
                  </a:lnTo>
                  <a:lnTo>
                    <a:pt x="729" y="286"/>
                  </a:lnTo>
                  <a:lnTo>
                    <a:pt x="729" y="283"/>
                  </a:lnTo>
                  <a:lnTo>
                    <a:pt x="729" y="280"/>
                  </a:lnTo>
                  <a:lnTo>
                    <a:pt x="729" y="278"/>
                  </a:lnTo>
                  <a:lnTo>
                    <a:pt x="729" y="275"/>
                  </a:lnTo>
                  <a:lnTo>
                    <a:pt x="729" y="273"/>
                  </a:lnTo>
                  <a:lnTo>
                    <a:pt x="729" y="270"/>
                  </a:lnTo>
                  <a:lnTo>
                    <a:pt x="728" y="266"/>
                  </a:lnTo>
                  <a:lnTo>
                    <a:pt x="728" y="264"/>
                  </a:lnTo>
                  <a:lnTo>
                    <a:pt x="728" y="261"/>
                  </a:lnTo>
                  <a:lnTo>
                    <a:pt x="727" y="258"/>
                  </a:lnTo>
                  <a:lnTo>
                    <a:pt x="727" y="256"/>
                  </a:lnTo>
                  <a:lnTo>
                    <a:pt x="727" y="253"/>
                  </a:lnTo>
                  <a:lnTo>
                    <a:pt x="726" y="251"/>
                  </a:lnTo>
                  <a:lnTo>
                    <a:pt x="726" y="248"/>
                  </a:lnTo>
                  <a:lnTo>
                    <a:pt x="724" y="245"/>
                  </a:lnTo>
                  <a:lnTo>
                    <a:pt x="724" y="243"/>
                  </a:lnTo>
                  <a:lnTo>
                    <a:pt x="723" y="240"/>
                  </a:lnTo>
                  <a:lnTo>
                    <a:pt x="722" y="238"/>
                  </a:lnTo>
                  <a:lnTo>
                    <a:pt x="722" y="235"/>
                  </a:lnTo>
                  <a:lnTo>
                    <a:pt x="721" y="232"/>
                  </a:lnTo>
                  <a:lnTo>
                    <a:pt x="721" y="230"/>
                  </a:lnTo>
                  <a:lnTo>
                    <a:pt x="712" y="240"/>
                  </a:lnTo>
                  <a:lnTo>
                    <a:pt x="712" y="245"/>
                  </a:lnTo>
                  <a:lnTo>
                    <a:pt x="712" y="251"/>
                  </a:lnTo>
                  <a:lnTo>
                    <a:pt x="712" y="256"/>
                  </a:lnTo>
                  <a:lnTo>
                    <a:pt x="713" y="260"/>
                  </a:lnTo>
                  <a:lnTo>
                    <a:pt x="713" y="265"/>
                  </a:lnTo>
                  <a:lnTo>
                    <a:pt x="713" y="270"/>
                  </a:lnTo>
                  <a:lnTo>
                    <a:pt x="714" y="275"/>
                  </a:lnTo>
                  <a:lnTo>
                    <a:pt x="714" y="280"/>
                  </a:lnTo>
                  <a:lnTo>
                    <a:pt x="714" y="286"/>
                  </a:lnTo>
                  <a:lnTo>
                    <a:pt x="715" y="289"/>
                  </a:lnTo>
                  <a:lnTo>
                    <a:pt x="715" y="295"/>
                  </a:lnTo>
                  <a:lnTo>
                    <a:pt x="715" y="300"/>
                  </a:lnTo>
                  <a:lnTo>
                    <a:pt x="716" y="305"/>
                  </a:lnTo>
                  <a:lnTo>
                    <a:pt x="716" y="310"/>
                  </a:lnTo>
                  <a:lnTo>
                    <a:pt x="716" y="314"/>
                  </a:lnTo>
                  <a:lnTo>
                    <a:pt x="716" y="319"/>
                  </a:lnTo>
                  <a:lnTo>
                    <a:pt x="716" y="325"/>
                  </a:lnTo>
                  <a:lnTo>
                    <a:pt x="716" y="330"/>
                  </a:lnTo>
                  <a:lnTo>
                    <a:pt x="716" y="334"/>
                  </a:lnTo>
                  <a:lnTo>
                    <a:pt x="716" y="339"/>
                  </a:lnTo>
                  <a:lnTo>
                    <a:pt x="715" y="343"/>
                  </a:lnTo>
                  <a:lnTo>
                    <a:pt x="715" y="348"/>
                  </a:lnTo>
                  <a:lnTo>
                    <a:pt x="714" y="352"/>
                  </a:lnTo>
                  <a:lnTo>
                    <a:pt x="714" y="357"/>
                  </a:lnTo>
                  <a:lnTo>
                    <a:pt x="713" y="361"/>
                  </a:lnTo>
                  <a:lnTo>
                    <a:pt x="712" y="366"/>
                  </a:lnTo>
                  <a:lnTo>
                    <a:pt x="709" y="370"/>
                  </a:lnTo>
                  <a:lnTo>
                    <a:pt x="708" y="374"/>
                  </a:lnTo>
                  <a:lnTo>
                    <a:pt x="706" y="378"/>
                  </a:lnTo>
                  <a:lnTo>
                    <a:pt x="704" y="382"/>
                  </a:lnTo>
                  <a:lnTo>
                    <a:pt x="701" y="386"/>
                  </a:lnTo>
                  <a:lnTo>
                    <a:pt x="699" y="389"/>
                  </a:lnTo>
                  <a:lnTo>
                    <a:pt x="699" y="387"/>
                  </a:lnTo>
                  <a:lnTo>
                    <a:pt x="698" y="386"/>
                  </a:lnTo>
                  <a:lnTo>
                    <a:pt x="698" y="383"/>
                  </a:lnTo>
                  <a:lnTo>
                    <a:pt x="697" y="382"/>
                  </a:lnTo>
                  <a:lnTo>
                    <a:pt x="697" y="380"/>
                  </a:lnTo>
                  <a:lnTo>
                    <a:pt x="695" y="379"/>
                  </a:lnTo>
                  <a:lnTo>
                    <a:pt x="694" y="379"/>
                  </a:lnTo>
                  <a:lnTo>
                    <a:pt x="693" y="379"/>
                  </a:lnTo>
                  <a:lnTo>
                    <a:pt x="693" y="380"/>
                  </a:lnTo>
                  <a:lnTo>
                    <a:pt x="692" y="380"/>
                  </a:lnTo>
                  <a:lnTo>
                    <a:pt x="692" y="382"/>
                  </a:lnTo>
                  <a:lnTo>
                    <a:pt x="691" y="383"/>
                  </a:lnTo>
                  <a:lnTo>
                    <a:pt x="690" y="383"/>
                  </a:lnTo>
                  <a:lnTo>
                    <a:pt x="690" y="384"/>
                  </a:lnTo>
                  <a:lnTo>
                    <a:pt x="688" y="386"/>
                  </a:lnTo>
                  <a:lnTo>
                    <a:pt x="687" y="387"/>
                  </a:lnTo>
                  <a:lnTo>
                    <a:pt x="687" y="388"/>
                  </a:lnTo>
                  <a:lnTo>
                    <a:pt x="686" y="389"/>
                  </a:lnTo>
                  <a:lnTo>
                    <a:pt x="685" y="391"/>
                  </a:lnTo>
                  <a:lnTo>
                    <a:pt x="684" y="392"/>
                  </a:lnTo>
                  <a:lnTo>
                    <a:pt x="683" y="393"/>
                  </a:lnTo>
                  <a:lnTo>
                    <a:pt x="683" y="395"/>
                  </a:lnTo>
                  <a:lnTo>
                    <a:pt x="681" y="396"/>
                  </a:lnTo>
                  <a:lnTo>
                    <a:pt x="680" y="397"/>
                  </a:lnTo>
                  <a:lnTo>
                    <a:pt x="679" y="399"/>
                  </a:lnTo>
                  <a:lnTo>
                    <a:pt x="678" y="400"/>
                  </a:lnTo>
                  <a:lnTo>
                    <a:pt x="677" y="400"/>
                  </a:lnTo>
                  <a:lnTo>
                    <a:pt x="676" y="401"/>
                  </a:lnTo>
                  <a:lnTo>
                    <a:pt x="674" y="401"/>
                  </a:lnTo>
                  <a:lnTo>
                    <a:pt x="673" y="401"/>
                  </a:lnTo>
                  <a:lnTo>
                    <a:pt x="669" y="395"/>
                  </a:lnTo>
                  <a:lnTo>
                    <a:pt x="667" y="396"/>
                  </a:lnTo>
                  <a:lnTo>
                    <a:pt x="666" y="396"/>
                  </a:lnTo>
                  <a:lnTo>
                    <a:pt x="666" y="397"/>
                  </a:lnTo>
                  <a:lnTo>
                    <a:pt x="665" y="397"/>
                  </a:lnTo>
                  <a:lnTo>
                    <a:pt x="665" y="399"/>
                  </a:lnTo>
                  <a:lnTo>
                    <a:pt x="664" y="399"/>
                  </a:lnTo>
                  <a:lnTo>
                    <a:pt x="664" y="400"/>
                  </a:lnTo>
                  <a:lnTo>
                    <a:pt x="663" y="401"/>
                  </a:lnTo>
                  <a:lnTo>
                    <a:pt x="662" y="402"/>
                  </a:lnTo>
                  <a:lnTo>
                    <a:pt x="660" y="404"/>
                  </a:lnTo>
                  <a:lnTo>
                    <a:pt x="660" y="405"/>
                  </a:lnTo>
                  <a:lnTo>
                    <a:pt x="659" y="405"/>
                  </a:lnTo>
                  <a:lnTo>
                    <a:pt x="658" y="406"/>
                  </a:lnTo>
                  <a:lnTo>
                    <a:pt x="658" y="408"/>
                  </a:lnTo>
                  <a:lnTo>
                    <a:pt x="657" y="409"/>
                  </a:lnTo>
                  <a:lnTo>
                    <a:pt x="657" y="410"/>
                  </a:lnTo>
                  <a:lnTo>
                    <a:pt x="656" y="411"/>
                  </a:lnTo>
                  <a:lnTo>
                    <a:pt x="655" y="413"/>
                  </a:lnTo>
                  <a:lnTo>
                    <a:pt x="655" y="414"/>
                  </a:lnTo>
                  <a:lnTo>
                    <a:pt x="654" y="414"/>
                  </a:lnTo>
                  <a:lnTo>
                    <a:pt x="654" y="415"/>
                  </a:lnTo>
                  <a:lnTo>
                    <a:pt x="652" y="417"/>
                  </a:lnTo>
                  <a:lnTo>
                    <a:pt x="652" y="418"/>
                  </a:lnTo>
                  <a:lnTo>
                    <a:pt x="651" y="418"/>
                  </a:lnTo>
                  <a:lnTo>
                    <a:pt x="651" y="414"/>
                  </a:lnTo>
                  <a:lnTo>
                    <a:pt x="651" y="409"/>
                  </a:lnTo>
                  <a:lnTo>
                    <a:pt x="651" y="404"/>
                  </a:lnTo>
                  <a:lnTo>
                    <a:pt x="651" y="400"/>
                  </a:lnTo>
                  <a:lnTo>
                    <a:pt x="651" y="395"/>
                  </a:lnTo>
                  <a:lnTo>
                    <a:pt x="651" y="389"/>
                  </a:lnTo>
                  <a:lnTo>
                    <a:pt x="651" y="383"/>
                  </a:lnTo>
                  <a:lnTo>
                    <a:pt x="651" y="378"/>
                  </a:lnTo>
                  <a:lnTo>
                    <a:pt x="651" y="373"/>
                  </a:lnTo>
                  <a:lnTo>
                    <a:pt x="651" y="366"/>
                  </a:lnTo>
                  <a:lnTo>
                    <a:pt x="651" y="361"/>
                  </a:lnTo>
                  <a:lnTo>
                    <a:pt x="650" y="354"/>
                  </a:lnTo>
                  <a:lnTo>
                    <a:pt x="650" y="349"/>
                  </a:lnTo>
                  <a:lnTo>
                    <a:pt x="650" y="343"/>
                  </a:lnTo>
                  <a:lnTo>
                    <a:pt x="649" y="338"/>
                  </a:lnTo>
                  <a:lnTo>
                    <a:pt x="649" y="331"/>
                  </a:lnTo>
                  <a:lnTo>
                    <a:pt x="648" y="325"/>
                  </a:lnTo>
                  <a:lnTo>
                    <a:pt x="647" y="319"/>
                  </a:lnTo>
                  <a:lnTo>
                    <a:pt x="647" y="313"/>
                  </a:lnTo>
                  <a:lnTo>
                    <a:pt x="645" y="308"/>
                  </a:lnTo>
                  <a:lnTo>
                    <a:pt x="644" y="302"/>
                  </a:lnTo>
                  <a:lnTo>
                    <a:pt x="643" y="297"/>
                  </a:lnTo>
                  <a:lnTo>
                    <a:pt x="642" y="291"/>
                  </a:lnTo>
                  <a:lnTo>
                    <a:pt x="641" y="286"/>
                  </a:lnTo>
                  <a:lnTo>
                    <a:pt x="640" y="282"/>
                  </a:lnTo>
                  <a:lnTo>
                    <a:pt x="638" y="277"/>
                  </a:lnTo>
                  <a:lnTo>
                    <a:pt x="636" y="271"/>
                  </a:lnTo>
                  <a:lnTo>
                    <a:pt x="635" y="267"/>
                  </a:lnTo>
                  <a:lnTo>
                    <a:pt x="633" y="264"/>
                  </a:lnTo>
                  <a:lnTo>
                    <a:pt x="630" y="260"/>
                  </a:lnTo>
                  <a:lnTo>
                    <a:pt x="628" y="256"/>
                  </a:lnTo>
                  <a:lnTo>
                    <a:pt x="626" y="252"/>
                  </a:lnTo>
                  <a:lnTo>
                    <a:pt x="626" y="251"/>
                  </a:lnTo>
                  <a:lnTo>
                    <a:pt x="626" y="249"/>
                  </a:lnTo>
                  <a:lnTo>
                    <a:pt x="626" y="248"/>
                  </a:lnTo>
                  <a:lnTo>
                    <a:pt x="626" y="247"/>
                  </a:lnTo>
                  <a:lnTo>
                    <a:pt x="627" y="245"/>
                  </a:lnTo>
                  <a:lnTo>
                    <a:pt x="627" y="244"/>
                  </a:lnTo>
                  <a:lnTo>
                    <a:pt x="627" y="243"/>
                  </a:lnTo>
                  <a:lnTo>
                    <a:pt x="627" y="241"/>
                  </a:lnTo>
                  <a:lnTo>
                    <a:pt x="627" y="240"/>
                  </a:lnTo>
                  <a:lnTo>
                    <a:pt x="627" y="239"/>
                  </a:lnTo>
                  <a:lnTo>
                    <a:pt x="628" y="239"/>
                  </a:lnTo>
                  <a:lnTo>
                    <a:pt x="628" y="238"/>
                  </a:lnTo>
                  <a:lnTo>
                    <a:pt x="628" y="236"/>
                  </a:lnTo>
                  <a:lnTo>
                    <a:pt x="628" y="235"/>
                  </a:lnTo>
                  <a:lnTo>
                    <a:pt x="629" y="234"/>
                  </a:lnTo>
                  <a:lnTo>
                    <a:pt x="629" y="232"/>
                  </a:lnTo>
                  <a:lnTo>
                    <a:pt x="629" y="231"/>
                  </a:lnTo>
                  <a:lnTo>
                    <a:pt x="629" y="230"/>
                  </a:lnTo>
                  <a:lnTo>
                    <a:pt x="629" y="229"/>
                  </a:lnTo>
                  <a:lnTo>
                    <a:pt x="630" y="229"/>
                  </a:lnTo>
                  <a:lnTo>
                    <a:pt x="630" y="227"/>
                  </a:lnTo>
                  <a:lnTo>
                    <a:pt x="630" y="226"/>
                  </a:lnTo>
                  <a:lnTo>
                    <a:pt x="630" y="225"/>
                  </a:lnTo>
                  <a:lnTo>
                    <a:pt x="630" y="223"/>
                  </a:lnTo>
                  <a:lnTo>
                    <a:pt x="617" y="240"/>
                  </a:lnTo>
                  <a:lnTo>
                    <a:pt x="592" y="240"/>
                  </a:lnTo>
                  <a:lnTo>
                    <a:pt x="608" y="218"/>
                  </a:lnTo>
                  <a:lnTo>
                    <a:pt x="607" y="218"/>
                  </a:lnTo>
                  <a:lnTo>
                    <a:pt x="606" y="218"/>
                  </a:lnTo>
                  <a:lnTo>
                    <a:pt x="605" y="218"/>
                  </a:lnTo>
                  <a:lnTo>
                    <a:pt x="605" y="219"/>
                  </a:lnTo>
                  <a:lnTo>
                    <a:pt x="603" y="219"/>
                  </a:lnTo>
                  <a:lnTo>
                    <a:pt x="602" y="221"/>
                  </a:lnTo>
                  <a:lnTo>
                    <a:pt x="601" y="221"/>
                  </a:lnTo>
                  <a:lnTo>
                    <a:pt x="601" y="222"/>
                  </a:lnTo>
                  <a:lnTo>
                    <a:pt x="600" y="222"/>
                  </a:lnTo>
                  <a:lnTo>
                    <a:pt x="599" y="222"/>
                  </a:lnTo>
                  <a:lnTo>
                    <a:pt x="599" y="223"/>
                  </a:lnTo>
                  <a:lnTo>
                    <a:pt x="598" y="223"/>
                  </a:lnTo>
                  <a:lnTo>
                    <a:pt x="597" y="223"/>
                  </a:lnTo>
                  <a:lnTo>
                    <a:pt x="595" y="223"/>
                  </a:lnTo>
                  <a:lnTo>
                    <a:pt x="595" y="222"/>
                  </a:lnTo>
                  <a:lnTo>
                    <a:pt x="595" y="221"/>
                  </a:lnTo>
                  <a:lnTo>
                    <a:pt x="597" y="219"/>
                  </a:lnTo>
                  <a:lnTo>
                    <a:pt x="597" y="218"/>
                  </a:lnTo>
                  <a:lnTo>
                    <a:pt x="597" y="217"/>
                  </a:lnTo>
                  <a:lnTo>
                    <a:pt x="597" y="216"/>
                  </a:lnTo>
                  <a:lnTo>
                    <a:pt x="598" y="216"/>
                  </a:lnTo>
                  <a:lnTo>
                    <a:pt x="598" y="214"/>
                  </a:lnTo>
                  <a:lnTo>
                    <a:pt x="599" y="213"/>
                  </a:lnTo>
                  <a:lnTo>
                    <a:pt x="600" y="212"/>
                  </a:lnTo>
                  <a:lnTo>
                    <a:pt x="601" y="212"/>
                  </a:lnTo>
                  <a:lnTo>
                    <a:pt x="601" y="210"/>
                  </a:lnTo>
                  <a:lnTo>
                    <a:pt x="602" y="210"/>
                  </a:lnTo>
                  <a:lnTo>
                    <a:pt x="603" y="210"/>
                  </a:lnTo>
                  <a:lnTo>
                    <a:pt x="603" y="209"/>
                  </a:lnTo>
                  <a:lnTo>
                    <a:pt x="605" y="209"/>
                  </a:lnTo>
                  <a:lnTo>
                    <a:pt x="606" y="208"/>
                  </a:lnTo>
                  <a:lnTo>
                    <a:pt x="607" y="208"/>
                  </a:lnTo>
                  <a:lnTo>
                    <a:pt x="608" y="206"/>
                  </a:lnTo>
                  <a:lnTo>
                    <a:pt x="592" y="206"/>
                  </a:lnTo>
                  <a:lnTo>
                    <a:pt x="613" y="190"/>
                  </a:lnTo>
                  <a:lnTo>
                    <a:pt x="613" y="178"/>
                  </a:lnTo>
                  <a:lnTo>
                    <a:pt x="613" y="177"/>
                  </a:lnTo>
                  <a:lnTo>
                    <a:pt x="613" y="175"/>
                  </a:lnTo>
                  <a:lnTo>
                    <a:pt x="612" y="175"/>
                  </a:lnTo>
                  <a:lnTo>
                    <a:pt x="610" y="174"/>
                  </a:lnTo>
                  <a:lnTo>
                    <a:pt x="609" y="173"/>
                  </a:lnTo>
                  <a:lnTo>
                    <a:pt x="608" y="173"/>
                  </a:lnTo>
                  <a:lnTo>
                    <a:pt x="607" y="173"/>
                  </a:lnTo>
                  <a:lnTo>
                    <a:pt x="606" y="171"/>
                  </a:lnTo>
                  <a:lnTo>
                    <a:pt x="605" y="171"/>
                  </a:lnTo>
                  <a:lnTo>
                    <a:pt x="603" y="170"/>
                  </a:lnTo>
                  <a:lnTo>
                    <a:pt x="602" y="170"/>
                  </a:lnTo>
                  <a:lnTo>
                    <a:pt x="601" y="170"/>
                  </a:lnTo>
                  <a:lnTo>
                    <a:pt x="600" y="169"/>
                  </a:lnTo>
                  <a:lnTo>
                    <a:pt x="599" y="169"/>
                  </a:lnTo>
                  <a:lnTo>
                    <a:pt x="598" y="168"/>
                  </a:lnTo>
                  <a:lnTo>
                    <a:pt x="595" y="168"/>
                  </a:lnTo>
                  <a:lnTo>
                    <a:pt x="594" y="166"/>
                  </a:lnTo>
                  <a:lnTo>
                    <a:pt x="593" y="166"/>
                  </a:lnTo>
                  <a:lnTo>
                    <a:pt x="592" y="166"/>
                  </a:lnTo>
                  <a:lnTo>
                    <a:pt x="591" y="165"/>
                  </a:lnTo>
                  <a:lnTo>
                    <a:pt x="590" y="165"/>
                  </a:lnTo>
                  <a:lnTo>
                    <a:pt x="588" y="164"/>
                  </a:lnTo>
                  <a:lnTo>
                    <a:pt x="587" y="164"/>
                  </a:lnTo>
                  <a:lnTo>
                    <a:pt x="586" y="164"/>
                  </a:lnTo>
                  <a:lnTo>
                    <a:pt x="586" y="162"/>
                  </a:lnTo>
                  <a:lnTo>
                    <a:pt x="585" y="162"/>
                  </a:lnTo>
                  <a:lnTo>
                    <a:pt x="584" y="161"/>
                  </a:lnTo>
                  <a:lnTo>
                    <a:pt x="584" y="160"/>
                  </a:lnTo>
                  <a:lnTo>
                    <a:pt x="585" y="161"/>
                  </a:lnTo>
                  <a:lnTo>
                    <a:pt x="586" y="161"/>
                  </a:lnTo>
                  <a:lnTo>
                    <a:pt x="587" y="161"/>
                  </a:lnTo>
                  <a:lnTo>
                    <a:pt x="587" y="162"/>
                  </a:lnTo>
                  <a:lnTo>
                    <a:pt x="588" y="162"/>
                  </a:lnTo>
                  <a:lnTo>
                    <a:pt x="590" y="162"/>
                  </a:lnTo>
                  <a:lnTo>
                    <a:pt x="590" y="164"/>
                  </a:lnTo>
                  <a:lnTo>
                    <a:pt x="591" y="164"/>
                  </a:lnTo>
                  <a:lnTo>
                    <a:pt x="591" y="165"/>
                  </a:lnTo>
                  <a:lnTo>
                    <a:pt x="592" y="165"/>
                  </a:lnTo>
                  <a:lnTo>
                    <a:pt x="593" y="165"/>
                  </a:lnTo>
                  <a:lnTo>
                    <a:pt x="593" y="166"/>
                  </a:lnTo>
                  <a:lnTo>
                    <a:pt x="594" y="166"/>
                  </a:lnTo>
                  <a:lnTo>
                    <a:pt x="595" y="166"/>
                  </a:lnTo>
                  <a:lnTo>
                    <a:pt x="597" y="166"/>
                  </a:lnTo>
                  <a:lnTo>
                    <a:pt x="597" y="165"/>
                  </a:lnTo>
                  <a:lnTo>
                    <a:pt x="598" y="164"/>
                  </a:lnTo>
                  <a:lnTo>
                    <a:pt x="598" y="162"/>
                  </a:lnTo>
                  <a:lnTo>
                    <a:pt x="599" y="162"/>
                  </a:lnTo>
                  <a:lnTo>
                    <a:pt x="599" y="161"/>
                  </a:lnTo>
                  <a:lnTo>
                    <a:pt x="600" y="161"/>
                  </a:lnTo>
                  <a:lnTo>
                    <a:pt x="600" y="160"/>
                  </a:lnTo>
                  <a:lnTo>
                    <a:pt x="601" y="158"/>
                  </a:lnTo>
                  <a:lnTo>
                    <a:pt x="601" y="157"/>
                  </a:lnTo>
                  <a:lnTo>
                    <a:pt x="602" y="156"/>
                  </a:lnTo>
                  <a:lnTo>
                    <a:pt x="602" y="155"/>
                  </a:lnTo>
                  <a:lnTo>
                    <a:pt x="602" y="153"/>
                  </a:lnTo>
                  <a:lnTo>
                    <a:pt x="603" y="153"/>
                  </a:lnTo>
                  <a:lnTo>
                    <a:pt x="603" y="152"/>
                  </a:lnTo>
                  <a:lnTo>
                    <a:pt x="603" y="151"/>
                  </a:lnTo>
                  <a:lnTo>
                    <a:pt x="603" y="149"/>
                  </a:lnTo>
                  <a:lnTo>
                    <a:pt x="605" y="149"/>
                  </a:lnTo>
                  <a:lnTo>
                    <a:pt x="605" y="148"/>
                  </a:lnTo>
                  <a:lnTo>
                    <a:pt x="605" y="147"/>
                  </a:lnTo>
                  <a:lnTo>
                    <a:pt x="605" y="145"/>
                  </a:lnTo>
                  <a:lnTo>
                    <a:pt x="605" y="144"/>
                  </a:lnTo>
                  <a:lnTo>
                    <a:pt x="605" y="143"/>
                  </a:lnTo>
                  <a:lnTo>
                    <a:pt x="603" y="143"/>
                  </a:lnTo>
                  <a:lnTo>
                    <a:pt x="602" y="143"/>
                  </a:lnTo>
                  <a:lnTo>
                    <a:pt x="601" y="143"/>
                  </a:lnTo>
                  <a:lnTo>
                    <a:pt x="600" y="144"/>
                  </a:lnTo>
                  <a:lnTo>
                    <a:pt x="599" y="144"/>
                  </a:lnTo>
                  <a:lnTo>
                    <a:pt x="598" y="144"/>
                  </a:lnTo>
                  <a:lnTo>
                    <a:pt x="597" y="144"/>
                  </a:lnTo>
                  <a:lnTo>
                    <a:pt x="595" y="145"/>
                  </a:lnTo>
                  <a:lnTo>
                    <a:pt x="594" y="145"/>
                  </a:lnTo>
                  <a:lnTo>
                    <a:pt x="592" y="145"/>
                  </a:lnTo>
                  <a:lnTo>
                    <a:pt x="591" y="145"/>
                  </a:lnTo>
                  <a:lnTo>
                    <a:pt x="590" y="147"/>
                  </a:lnTo>
                  <a:lnTo>
                    <a:pt x="588" y="147"/>
                  </a:lnTo>
                  <a:lnTo>
                    <a:pt x="587" y="147"/>
                  </a:lnTo>
                  <a:lnTo>
                    <a:pt x="586" y="148"/>
                  </a:lnTo>
                  <a:lnTo>
                    <a:pt x="585" y="148"/>
                  </a:lnTo>
                  <a:lnTo>
                    <a:pt x="584" y="148"/>
                  </a:lnTo>
                  <a:lnTo>
                    <a:pt x="583" y="149"/>
                  </a:lnTo>
                  <a:lnTo>
                    <a:pt x="581" y="149"/>
                  </a:lnTo>
                  <a:lnTo>
                    <a:pt x="580" y="149"/>
                  </a:lnTo>
                  <a:lnTo>
                    <a:pt x="579" y="149"/>
                  </a:lnTo>
                  <a:lnTo>
                    <a:pt x="578" y="151"/>
                  </a:lnTo>
                  <a:lnTo>
                    <a:pt x="577" y="151"/>
                  </a:lnTo>
                  <a:lnTo>
                    <a:pt x="576" y="151"/>
                  </a:lnTo>
                  <a:lnTo>
                    <a:pt x="574" y="151"/>
                  </a:lnTo>
                  <a:lnTo>
                    <a:pt x="573" y="151"/>
                  </a:lnTo>
                  <a:lnTo>
                    <a:pt x="572" y="151"/>
                  </a:lnTo>
                  <a:lnTo>
                    <a:pt x="571" y="151"/>
                  </a:lnTo>
                  <a:lnTo>
                    <a:pt x="570" y="151"/>
                  </a:lnTo>
                  <a:lnTo>
                    <a:pt x="569" y="149"/>
                  </a:lnTo>
                  <a:lnTo>
                    <a:pt x="567" y="149"/>
                  </a:lnTo>
                  <a:lnTo>
                    <a:pt x="566" y="149"/>
                  </a:lnTo>
                  <a:lnTo>
                    <a:pt x="584" y="149"/>
                  </a:lnTo>
                  <a:lnTo>
                    <a:pt x="592" y="138"/>
                  </a:lnTo>
                  <a:lnTo>
                    <a:pt x="574" y="126"/>
                  </a:lnTo>
                  <a:lnTo>
                    <a:pt x="573" y="127"/>
                  </a:lnTo>
                  <a:lnTo>
                    <a:pt x="571" y="129"/>
                  </a:lnTo>
                  <a:lnTo>
                    <a:pt x="569" y="130"/>
                  </a:lnTo>
                  <a:lnTo>
                    <a:pt x="567" y="131"/>
                  </a:lnTo>
                  <a:lnTo>
                    <a:pt x="565" y="132"/>
                  </a:lnTo>
                  <a:lnTo>
                    <a:pt x="563" y="134"/>
                  </a:lnTo>
                  <a:lnTo>
                    <a:pt x="560" y="135"/>
                  </a:lnTo>
                  <a:lnTo>
                    <a:pt x="558" y="136"/>
                  </a:lnTo>
                  <a:lnTo>
                    <a:pt x="555" y="138"/>
                  </a:lnTo>
                  <a:lnTo>
                    <a:pt x="552" y="139"/>
                  </a:lnTo>
                  <a:lnTo>
                    <a:pt x="550" y="140"/>
                  </a:lnTo>
                  <a:lnTo>
                    <a:pt x="546" y="142"/>
                  </a:lnTo>
                  <a:lnTo>
                    <a:pt x="544" y="143"/>
                  </a:lnTo>
                  <a:lnTo>
                    <a:pt x="541" y="144"/>
                  </a:lnTo>
                  <a:lnTo>
                    <a:pt x="538" y="145"/>
                  </a:lnTo>
                  <a:lnTo>
                    <a:pt x="535" y="147"/>
                  </a:lnTo>
                  <a:lnTo>
                    <a:pt x="533" y="148"/>
                  </a:lnTo>
                  <a:lnTo>
                    <a:pt x="529" y="148"/>
                  </a:lnTo>
                  <a:lnTo>
                    <a:pt x="527" y="149"/>
                  </a:lnTo>
                  <a:lnTo>
                    <a:pt x="523" y="149"/>
                  </a:lnTo>
                  <a:lnTo>
                    <a:pt x="521" y="149"/>
                  </a:lnTo>
                  <a:lnTo>
                    <a:pt x="519" y="149"/>
                  </a:lnTo>
                  <a:lnTo>
                    <a:pt x="515" y="149"/>
                  </a:lnTo>
                  <a:lnTo>
                    <a:pt x="513" y="149"/>
                  </a:lnTo>
                  <a:lnTo>
                    <a:pt x="509" y="149"/>
                  </a:lnTo>
                  <a:lnTo>
                    <a:pt x="507" y="148"/>
                  </a:lnTo>
                  <a:lnTo>
                    <a:pt x="505" y="147"/>
                  </a:lnTo>
                  <a:lnTo>
                    <a:pt x="502" y="145"/>
                  </a:lnTo>
                  <a:lnTo>
                    <a:pt x="500" y="144"/>
                  </a:lnTo>
                  <a:lnTo>
                    <a:pt x="498" y="142"/>
                  </a:lnTo>
                  <a:lnTo>
                    <a:pt x="495" y="140"/>
                  </a:lnTo>
                  <a:lnTo>
                    <a:pt x="493" y="138"/>
                  </a:lnTo>
                  <a:lnTo>
                    <a:pt x="494" y="138"/>
                  </a:lnTo>
                  <a:lnTo>
                    <a:pt x="495" y="138"/>
                  </a:lnTo>
                  <a:lnTo>
                    <a:pt x="496" y="138"/>
                  </a:lnTo>
                  <a:lnTo>
                    <a:pt x="498" y="138"/>
                  </a:lnTo>
                  <a:lnTo>
                    <a:pt x="499" y="139"/>
                  </a:lnTo>
                  <a:lnTo>
                    <a:pt x="500" y="139"/>
                  </a:lnTo>
                  <a:lnTo>
                    <a:pt x="502" y="140"/>
                  </a:lnTo>
                  <a:lnTo>
                    <a:pt x="503" y="140"/>
                  </a:lnTo>
                  <a:lnTo>
                    <a:pt x="505" y="142"/>
                  </a:lnTo>
                  <a:lnTo>
                    <a:pt x="507" y="142"/>
                  </a:lnTo>
                  <a:lnTo>
                    <a:pt x="509" y="143"/>
                  </a:lnTo>
                  <a:lnTo>
                    <a:pt x="510" y="144"/>
                  </a:lnTo>
                  <a:lnTo>
                    <a:pt x="513" y="144"/>
                  </a:lnTo>
                  <a:lnTo>
                    <a:pt x="514" y="145"/>
                  </a:lnTo>
                  <a:lnTo>
                    <a:pt x="516" y="145"/>
                  </a:lnTo>
                  <a:lnTo>
                    <a:pt x="519" y="147"/>
                  </a:lnTo>
                  <a:lnTo>
                    <a:pt x="520" y="147"/>
                  </a:lnTo>
                  <a:lnTo>
                    <a:pt x="522" y="148"/>
                  </a:lnTo>
                  <a:lnTo>
                    <a:pt x="523" y="148"/>
                  </a:lnTo>
                  <a:lnTo>
                    <a:pt x="526" y="149"/>
                  </a:lnTo>
                  <a:lnTo>
                    <a:pt x="528" y="149"/>
                  </a:lnTo>
                  <a:lnTo>
                    <a:pt x="529" y="149"/>
                  </a:lnTo>
                  <a:lnTo>
                    <a:pt x="530" y="149"/>
                  </a:lnTo>
                  <a:lnTo>
                    <a:pt x="533" y="149"/>
                  </a:lnTo>
                  <a:lnTo>
                    <a:pt x="534" y="149"/>
                  </a:lnTo>
                  <a:lnTo>
                    <a:pt x="535" y="149"/>
                  </a:lnTo>
                  <a:lnTo>
                    <a:pt x="536" y="148"/>
                  </a:lnTo>
                  <a:lnTo>
                    <a:pt x="537" y="148"/>
                  </a:lnTo>
                  <a:lnTo>
                    <a:pt x="538" y="147"/>
                  </a:lnTo>
                  <a:lnTo>
                    <a:pt x="540" y="145"/>
                  </a:lnTo>
                  <a:lnTo>
                    <a:pt x="540" y="144"/>
                  </a:lnTo>
                  <a:lnTo>
                    <a:pt x="541" y="143"/>
                  </a:lnTo>
                  <a:lnTo>
                    <a:pt x="536" y="138"/>
                  </a:lnTo>
                  <a:lnTo>
                    <a:pt x="536" y="136"/>
                  </a:lnTo>
                  <a:lnTo>
                    <a:pt x="537" y="135"/>
                  </a:lnTo>
                  <a:lnTo>
                    <a:pt x="538" y="134"/>
                  </a:lnTo>
                  <a:lnTo>
                    <a:pt x="540" y="132"/>
                  </a:lnTo>
                  <a:lnTo>
                    <a:pt x="541" y="132"/>
                  </a:lnTo>
                  <a:lnTo>
                    <a:pt x="542" y="131"/>
                  </a:lnTo>
                  <a:lnTo>
                    <a:pt x="543" y="131"/>
                  </a:lnTo>
                  <a:lnTo>
                    <a:pt x="544" y="131"/>
                  </a:lnTo>
                  <a:lnTo>
                    <a:pt x="545" y="130"/>
                  </a:lnTo>
                  <a:lnTo>
                    <a:pt x="546" y="130"/>
                  </a:lnTo>
                  <a:lnTo>
                    <a:pt x="548" y="129"/>
                  </a:lnTo>
                  <a:lnTo>
                    <a:pt x="549" y="129"/>
                  </a:lnTo>
                  <a:lnTo>
                    <a:pt x="550" y="127"/>
                  </a:lnTo>
                  <a:lnTo>
                    <a:pt x="551" y="126"/>
                  </a:lnTo>
                  <a:lnTo>
                    <a:pt x="552" y="126"/>
                  </a:lnTo>
                  <a:lnTo>
                    <a:pt x="553" y="125"/>
                  </a:lnTo>
                  <a:lnTo>
                    <a:pt x="555" y="125"/>
                  </a:lnTo>
                  <a:lnTo>
                    <a:pt x="556" y="123"/>
                  </a:lnTo>
                  <a:lnTo>
                    <a:pt x="557" y="122"/>
                  </a:lnTo>
                  <a:lnTo>
                    <a:pt x="558" y="122"/>
                  </a:lnTo>
                  <a:lnTo>
                    <a:pt x="558" y="121"/>
                  </a:lnTo>
                  <a:lnTo>
                    <a:pt x="559" y="121"/>
                  </a:lnTo>
                  <a:lnTo>
                    <a:pt x="560" y="119"/>
                  </a:lnTo>
                  <a:lnTo>
                    <a:pt x="560" y="118"/>
                  </a:lnTo>
                  <a:lnTo>
                    <a:pt x="560" y="117"/>
                  </a:lnTo>
                  <a:lnTo>
                    <a:pt x="562" y="117"/>
                  </a:lnTo>
                  <a:lnTo>
                    <a:pt x="562" y="116"/>
                  </a:lnTo>
                  <a:lnTo>
                    <a:pt x="562" y="114"/>
                  </a:lnTo>
                  <a:lnTo>
                    <a:pt x="557" y="109"/>
                  </a:lnTo>
                  <a:lnTo>
                    <a:pt x="557" y="108"/>
                  </a:lnTo>
                  <a:lnTo>
                    <a:pt x="557" y="107"/>
                  </a:lnTo>
                  <a:lnTo>
                    <a:pt x="558" y="105"/>
                  </a:lnTo>
                  <a:lnTo>
                    <a:pt x="558" y="104"/>
                  </a:lnTo>
                  <a:lnTo>
                    <a:pt x="559" y="103"/>
                  </a:lnTo>
                  <a:lnTo>
                    <a:pt x="559" y="101"/>
                  </a:lnTo>
                  <a:lnTo>
                    <a:pt x="560" y="101"/>
                  </a:lnTo>
                  <a:lnTo>
                    <a:pt x="560" y="100"/>
                  </a:lnTo>
                  <a:lnTo>
                    <a:pt x="562" y="99"/>
                  </a:lnTo>
                  <a:lnTo>
                    <a:pt x="563" y="97"/>
                  </a:lnTo>
                  <a:lnTo>
                    <a:pt x="564" y="96"/>
                  </a:lnTo>
                  <a:lnTo>
                    <a:pt x="565" y="95"/>
                  </a:lnTo>
                  <a:lnTo>
                    <a:pt x="566" y="94"/>
                  </a:lnTo>
                  <a:lnTo>
                    <a:pt x="566" y="92"/>
                  </a:lnTo>
                  <a:lnTo>
                    <a:pt x="567" y="92"/>
                  </a:lnTo>
                  <a:lnTo>
                    <a:pt x="567" y="91"/>
                  </a:lnTo>
                  <a:lnTo>
                    <a:pt x="569" y="90"/>
                  </a:lnTo>
                  <a:lnTo>
                    <a:pt x="569" y="88"/>
                  </a:lnTo>
                  <a:lnTo>
                    <a:pt x="570" y="87"/>
                  </a:lnTo>
                  <a:lnTo>
                    <a:pt x="570" y="86"/>
                  </a:lnTo>
                  <a:lnTo>
                    <a:pt x="570" y="84"/>
                  </a:lnTo>
                  <a:lnTo>
                    <a:pt x="570" y="83"/>
                  </a:lnTo>
                  <a:lnTo>
                    <a:pt x="570" y="82"/>
                  </a:lnTo>
                  <a:lnTo>
                    <a:pt x="570" y="81"/>
                  </a:lnTo>
                  <a:lnTo>
                    <a:pt x="569" y="79"/>
                  </a:lnTo>
                  <a:lnTo>
                    <a:pt x="567" y="79"/>
                  </a:lnTo>
                  <a:lnTo>
                    <a:pt x="566" y="79"/>
                  </a:lnTo>
                  <a:lnTo>
                    <a:pt x="565" y="79"/>
                  </a:lnTo>
                  <a:lnTo>
                    <a:pt x="565" y="78"/>
                  </a:lnTo>
                  <a:lnTo>
                    <a:pt x="564" y="78"/>
                  </a:lnTo>
                  <a:lnTo>
                    <a:pt x="563" y="78"/>
                  </a:lnTo>
                  <a:lnTo>
                    <a:pt x="562" y="78"/>
                  </a:lnTo>
                  <a:lnTo>
                    <a:pt x="562" y="77"/>
                  </a:lnTo>
                  <a:lnTo>
                    <a:pt x="560" y="77"/>
                  </a:lnTo>
                  <a:lnTo>
                    <a:pt x="559" y="77"/>
                  </a:lnTo>
                  <a:lnTo>
                    <a:pt x="558" y="77"/>
                  </a:lnTo>
                  <a:lnTo>
                    <a:pt x="557" y="75"/>
                  </a:lnTo>
                  <a:lnTo>
                    <a:pt x="556" y="75"/>
                  </a:lnTo>
                  <a:lnTo>
                    <a:pt x="555" y="75"/>
                  </a:lnTo>
                  <a:lnTo>
                    <a:pt x="553" y="75"/>
                  </a:lnTo>
                  <a:lnTo>
                    <a:pt x="552" y="74"/>
                  </a:lnTo>
                  <a:lnTo>
                    <a:pt x="551" y="74"/>
                  </a:lnTo>
                  <a:lnTo>
                    <a:pt x="550" y="74"/>
                  </a:lnTo>
                  <a:lnTo>
                    <a:pt x="549" y="74"/>
                  </a:lnTo>
                  <a:lnTo>
                    <a:pt x="549" y="75"/>
                  </a:lnTo>
                  <a:lnTo>
                    <a:pt x="549" y="77"/>
                  </a:lnTo>
                  <a:lnTo>
                    <a:pt x="549" y="78"/>
                  </a:lnTo>
                  <a:lnTo>
                    <a:pt x="548" y="78"/>
                  </a:lnTo>
                  <a:lnTo>
                    <a:pt x="548" y="79"/>
                  </a:lnTo>
                  <a:lnTo>
                    <a:pt x="548" y="81"/>
                  </a:lnTo>
                  <a:lnTo>
                    <a:pt x="546" y="82"/>
                  </a:lnTo>
                  <a:lnTo>
                    <a:pt x="546" y="83"/>
                  </a:lnTo>
                  <a:lnTo>
                    <a:pt x="546" y="84"/>
                  </a:lnTo>
                  <a:lnTo>
                    <a:pt x="545" y="84"/>
                  </a:lnTo>
                  <a:lnTo>
                    <a:pt x="545" y="86"/>
                  </a:lnTo>
                  <a:lnTo>
                    <a:pt x="545" y="87"/>
                  </a:lnTo>
                  <a:lnTo>
                    <a:pt x="545" y="88"/>
                  </a:lnTo>
                  <a:lnTo>
                    <a:pt x="544" y="90"/>
                  </a:lnTo>
                  <a:lnTo>
                    <a:pt x="544" y="91"/>
                  </a:lnTo>
                  <a:lnTo>
                    <a:pt x="544" y="92"/>
                  </a:lnTo>
                  <a:lnTo>
                    <a:pt x="536" y="81"/>
                  </a:lnTo>
                  <a:lnTo>
                    <a:pt x="534" y="81"/>
                  </a:lnTo>
                  <a:lnTo>
                    <a:pt x="533" y="81"/>
                  </a:lnTo>
                  <a:lnTo>
                    <a:pt x="531" y="81"/>
                  </a:lnTo>
                  <a:lnTo>
                    <a:pt x="529" y="81"/>
                  </a:lnTo>
                  <a:lnTo>
                    <a:pt x="528" y="81"/>
                  </a:lnTo>
                  <a:lnTo>
                    <a:pt x="526" y="81"/>
                  </a:lnTo>
                  <a:lnTo>
                    <a:pt x="524" y="82"/>
                  </a:lnTo>
                  <a:lnTo>
                    <a:pt x="523" y="82"/>
                  </a:lnTo>
                  <a:lnTo>
                    <a:pt x="521" y="82"/>
                  </a:lnTo>
                  <a:lnTo>
                    <a:pt x="520" y="83"/>
                  </a:lnTo>
                  <a:lnTo>
                    <a:pt x="519" y="83"/>
                  </a:lnTo>
                  <a:lnTo>
                    <a:pt x="516" y="83"/>
                  </a:lnTo>
                  <a:lnTo>
                    <a:pt x="515" y="84"/>
                  </a:lnTo>
                  <a:lnTo>
                    <a:pt x="513" y="84"/>
                  </a:lnTo>
                  <a:lnTo>
                    <a:pt x="512" y="86"/>
                  </a:lnTo>
                  <a:lnTo>
                    <a:pt x="510" y="86"/>
                  </a:lnTo>
                  <a:lnTo>
                    <a:pt x="508" y="87"/>
                  </a:lnTo>
                  <a:lnTo>
                    <a:pt x="507" y="87"/>
                  </a:lnTo>
                  <a:lnTo>
                    <a:pt x="506" y="87"/>
                  </a:lnTo>
                  <a:lnTo>
                    <a:pt x="503" y="88"/>
                  </a:lnTo>
                  <a:lnTo>
                    <a:pt x="502" y="88"/>
                  </a:lnTo>
                  <a:lnTo>
                    <a:pt x="500" y="90"/>
                  </a:lnTo>
                  <a:lnTo>
                    <a:pt x="499" y="90"/>
                  </a:lnTo>
                  <a:lnTo>
                    <a:pt x="498" y="90"/>
                  </a:lnTo>
                  <a:lnTo>
                    <a:pt x="495" y="90"/>
                  </a:lnTo>
                  <a:lnTo>
                    <a:pt x="494" y="91"/>
                  </a:lnTo>
                  <a:lnTo>
                    <a:pt x="493" y="91"/>
                  </a:lnTo>
                  <a:lnTo>
                    <a:pt x="491" y="91"/>
                  </a:lnTo>
                  <a:lnTo>
                    <a:pt x="490" y="91"/>
                  </a:lnTo>
                  <a:lnTo>
                    <a:pt x="487" y="91"/>
                  </a:lnTo>
                  <a:lnTo>
                    <a:pt x="486" y="92"/>
                  </a:lnTo>
                  <a:lnTo>
                    <a:pt x="485" y="92"/>
                  </a:lnTo>
                  <a:lnTo>
                    <a:pt x="485" y="94"/>
                  </a:lnTo>
                  <a:lnTo>
                    <a:pt x="485" y="95"/>
                  </a:lnTo>
                  <a:lnTo>
                    <a:pt x="484" y="96"/>
                  </a:lnTo>
                  <a:lnTo>
                    <a:pt x="484" y="97"/>
                  </a:lnTo>
                  <a:lnTo>
                    <a:pt x="484" y="99"/>
                  </a:lnTo>
                  <a:lnTo>
                    <a:pt x="484" y="100"/>
                  </a:lnTo>
                  <a:lnTo>
                    <a:pt x="484" y="101"/>
                  </a:lnTo>
                  <a:lnTo>
                    <a:pt x="484" y="103"/>
                  </a:lnTo>
                  <a:lnTo>
                    <a:pt x="484" y="104"/>
                  </a:lnTo>
                  <a:lnTo>
                    <a:pt x="484" y="105"/>
                  </a:lnTo>
                  <a:lnTo>
                    <a:pt x="483" y="107"/>
                  </a:lnTo>
                  <a:lnTo>
                    <a:pt x="483" y="108"/>
                  </a:lnTo>
                  <a:lnTo>
                    <a:pt x="483" y="109"/>
                  </a:lnTo>
                  <a:lnTo>
                    <a:pt x="483" y="110"/>
                  </a:lnTo>
                  <a:lnTo>
                    <a:pt x="483" y="112"/>
                  </a:lnTo>
                  <a:lnTo>
                    <a:pt x="483" y="113"/>
                  </a:lnTo>
                  <a:lnTo>
                    <a:pt x="481" y="114"/>
                  </a:lnTo>
                  <a:lnTo>
                    <a:pt x="481" y="116"/>
                  </a:lnTo>
                  <a:lnTo>
                    <a:pt x="481" y="117"/>
                  </a:lnTo>
                  <a:lnTo>
                    <a:pt x="481" y="118"/>
                  </a:lnTo>
                  <a:lnTo>
                    <a:pt x="481" y="119"/>
                  </a:lnTo>
                  <a:lnTo>
                    <a:pt x="481" y="121"/>
                  </a:lnTo>
                  <a:lnTo>
                    <a:pt x="481" y="122"/>
                  </a:lnTo>
                  <a:lnTo>
                    <a:pt x="480" y="123"/>
                  </a:lnTo>
                  <a:lnTo>
                    <a:pt x="480" y="125"/>
                  </a:lnTo>
                  <a:lnTo>
                    <a:pt x="480" y="126"/>
                  </a:lnTo>
                  <a:lnTo>
                    <a:pt x="480" y="127"/>
                  </a:lnTo>
                  <a:lnTo>
                    <a:pt x="480" y="129"/>
                  </a:lnTo>
                  <a:lnTo>
                    <a:pt x="480" y="130"/>
                  </a:lnTo>
                  <a:lnTo>
                    <a:pt x="480" y="131"/>
                  </a:lnTo>
                  <a:lnTo>
                    <a:pt x="480" y="132"/>
                  </a:lnTo>
                  <a:lnTo>
                    <a:pt x="493" y="149"/>
                  </a:lnTo>
                  <a:lnTo>
                    <a:pt x="492" y="149"/>
                  </a:lnTo>
                  <a:lnTo>
                    <a:pt x="491" y="149"/>
                  </a:lnTo>
                  <a:lnTo>
                    <a:pt x="490" y="148"/>
                  </a:lnTo>
                  <a:lnTo>
                    <a:pt x="488" y="148"/>
                  </a:lnTo>
                  <a:lnTo>
                    <a:pt x="487" y="148"/>
                  </a:lnTo>
                  <a:lnTo>
                    <a:pt x="486" y="148"/>
                  </a:lnTo>
                  <a:lnTo>
                    <a:pt x="485" y="148"/>
                  </a:lnTo>
                  <a:lnTo>
                    <a:pt x="484" y="148"/>
                  </a:lnTo>
                  <a:lnTo>
                    <a:pt x="485" y="148"/>
                  </a:lnTo>
                  <a:lnTo>
                    <a:pt x="485" y="149"/>
                  </a:lnTo>
                  <a:lnTo>
                    <a:pt x="486" y="151"/>
                  </a:lnTo>
                  <a:lnTo>
                    <a:pt x="486" y="152"/>
                  </a:lnTo>
                  <a:lnTo>
                    <a:pt x="487" y="152"/>
                  </a:lnTo>
                  <a:lnTo>
                    <a:pt x="488" y="153"/>
                  </a:lnTo>
                  <a:lnTo>
                    <a:pt x="488" y="155"/>
                  </a:lnTo>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43" name="Google Shape;143;p32"/>
            <p:cNvSpPr/>
            <p:nvPr/>
          </p:nvSpPr>
          <p:spPr>
            <a:xfrm>
              <a:off x="4353" y="2686"/>
              <a:ext cx="370" cy="334"/>
            </a:xfrm>
            <a:custGeom>
              <a:rect b="b" l="l" r="r" t="t"/>
              <a:pathLst>
                <a:path extrusionOk="0" h="668" w="741">
                  <a:moveTo>
                    <a:pt x="321" y="630"/>
                  </a:moveTo>
                  <a:lnTo>
                    <a:pt x="313" y="632"/>
                  </a:lnTo>
                  <a:lnTo>
                    <a:pt x="305" y="633"/>
                  </a:lnTo>
                  <a:lnTo>
                    <a:pt x="298" y="633"/>
                  </a:lnTo>
                  <a:lnTo>
                    <a:pt x="289" y="634"/>
                  </a:lnTo>
                  <a:lnTo>
                    <a:pt x="282" y="634"/>
                  </a:lnTo>
                  <a:lnTo>
                    <a:pt x="275" y="634"/>
                  </a:lnTo>
                  <a:lnTo>
                    <a:pt x="268" y="634"/>
                  </a:lnTo>
                  <a:lnTo>
                    <a:pt x="262" y="633"/>
                  </a:lnTo>
                  <a:lnTo>
                    <a:pt x="256" y="632"/>
                  </a:lnTo>
                  <a:lnTo>
                    <a:pt x="249" y="630"/>
                  </a:lnTo>
                  <a:lnTo>
                    <a:pt x="243" y="629"/>
                  </a:lnTo>
                  <a:lnTo>
                    <a:pt x="237" y="628"/>
                  </a:lnTo>
                  <a:lnTo>
                    <a:pt x="231" y="625"/>
                  </a:lnTo>
                  <a:lnTo>
                    <a:pt x="225" y="622"/>
                  </a:lnTo>
                  <a:lnTo>
                    <a:pt x="221" y="619"/>
                  </a:lnTo>
                  <a:lnTo>
                    <a:pt x="215" y="616"/>
                  </a:lnTo>
                  <a:lnTo>
                    <a:pt x="210" y="612"/>
                  </a:lnTo>
                  <a:lnTo>
                    <a:pt x="206" y="608"/>
                  </a:lnTo>
                  <a:lnTo>
                    <a:pt x="201" y="603"/>
                  </a:lnTo>
                  <a:lnTo>
                    <a:pt x="196" y="599"/>
                  </a:lnTo>
                  <a:lnTo>
                    <a:pt x="193" y="594"/>
                  </a:lnTo>
                  <a:lnTo>
                    <a:pt x="188" y="587"/>
                  </a:lnTo>
                  <a:lnTo>
                    <a:pt x="185" y="582"/>
                  </a:lnTo>
                  <a:lnTo>
                    <a:pt x="180" y="576"/>
                  </a:lnTo>
                  <a:lnTo>
                    <a:pt x="177" y="569"/>
                  </a:lnTo>
                  <a:lnTo>
                    <a:pt x="173" y="561"/>
                  </a:lnTo>
                  <a:lnTo>
                    <a:pt x="170" y="554"/>
                  </a:lnTo>
                  <a:lnTo>
                    <a:pt x="166" y="546"/>
                  </a:lnTo>
                  <a:lnTo>
                    <a:pt x="163" y="538"/>
                  </a:lnTo>
                  <a:lnTo>
                    <a:pt x="160" y="529"/>
                  </a:lnTo>
                  <a:lnTo>
                    <a:pt x="157" y="520"/>
                  </a:lnTo>
                  <a:lnTo>
                    <a:pt x="154" y="510"/>
                  </a:lnTo>
                  <a:lnTo>
                    <a:pt x="153" y="506"/>
                  </a:lnTo>
                  <a:lnTo>
                    <a:pt x="151" y="502"/>
                  </a:lnTo>
                  <a:lnTo>
                    <a:pt x="150" y="498"/>
                  </a:lnTo>
                  <a:lnTo>
                    <a:pt x="148" y="493"/>
                  </a:lnTo>
                  <a:lnTo>
                    <a:pt x="145" y="489"/>
                  </a:lnTo>
                  <a:lnTo>
                    <a:pt x="143" y="485"/>
                  </a:lnTo>
                  <a:lnTo>
                    <a:pt x="139" y="482"/>
                  </a:lnTo>
                  <a:lnTo>
                    <a:pt x="137" y="478"/>
                  </a:lnTo>
                  <a:lnTo>
                    <a:pt x="135" y="475"/>
                  </a:lnTo>
                  <a:lnTo>
                    <a:pt x="131" y="471"/>
                  </a:lnTo>
                  <a:lnTo>
                    <a:pt x="128" y="467"/>
                  </a:lnTo>
                  <a:lnTo>
                    <a:pt x="124" y="464"/>
                  </a:lnTo>
                  <a:lnTo>
                    <a:pt x="122" y="460"/>
                  </a:lnTo>
                  <a:lnTo>
                    <a:pt x="118" y="456"/>
                  </a:lnTo>
                  <a:lnTo>
                    <a:pt x="115" y="452"/>
                  </a:lnTo>
                  <a:lnTo>
                    <a:pt x="111" y="450"/>
                  </a:lnTo>
                  <a:lnTo>
                    <a:pt x="108" y="446"/>
                  </a:lnTo>
                  <a:lnTo>
                    <a:pt x="104" y="442"/>
                  </a:lnTo>
                  <a:lnTo>
                    <a:pt x="101" y="439"/>
                  </a:lnTo>
                  <a:lnTo>
                    <a:pt x="97" y="436"/>
                  </a:lnTo>
                  <a:lnTo>
                    <a:pt x="94" y="432"/>
                  </a:lnTo>
                  <a:lnTo>
                    <a:pt x="92" y="428"/>
                  </a:lnTo>
                  <a:lnTo>
                    <a:pt x="88" y="425"/>
                  </a:lnTo>
                  <a:lnTo>
                    <a:pt x="86" y="421"/>
                  </a:lnTo>
                  <a:lnTo>
                    <a:pt x="82" y="417"/>
                  </a:lnTo>
                  <a:lnTo>
                    <a:pt x="80" y="414"/>
                  </a:lnTo>
                  <a:lnTo>
                    <a:pt x="78" y="410"/>
                  </a:lnTo>
                  <a:lnTo>
                    <a:pt x="75" y="406"/>
                  </a:lnTo>
                  <a:lnTo>
                    <a:pt x="73" y="402"/>
                  </a:lnTo>
                  <a:lnTo>
                    <a:pt x="71" y="398"/>
                  </a:lnTo>
                  <a:lnTo>
                    <a:pt x="70" y="394"/>
                  </a:lnTo>
                  <a:lnTo>
                    <a:pt x="68" y="389"/>
                  </a:lnTo>
                  <a:lnTo>
                    <a:pt x="66" y="384"/>
                  </a:lnTo>
                  <a:lnTo>
                    <a:pt x="65" y="378"/>
                  </a:lnTo>
                  <a:lnTo>
                    <a:pt x="63" y="373"/>
                  </a:lnTo>
                  <a:lnTo>
                    <a:pt x="60" y="368"/>
                  </a:lnTo>
                  <a:lnTo>
                    <a:pt x="58" y="362"/>
                  </a:lnTo>
                  <a:lnTo>
                    <a:pt x="56" y="356"/>
                  </a:lnTo>
                  <a:lnTo>
                    <a:pt x="53" y="351"/>
                  </a:lnTo>
                  <a:lnTo>
                    <a:pt x="51" y="346"/>
                  </a:lnTo>
                  <a:lnTo>
                    <a:pt x="49" y="341"/>
                  </a:lnTo>
                  <a:lnTo>
                    <a:pt x="46" y="336"/>
                  </a:lnTo>
                  <a:lnTo>
                    <a:pt x="44" y="330"/>
                  </a:lnTo>
                  <a:lnTo>
                    <a:pt x="41" y="325"/>
                  </a:lnTo>
                  <a:lnTo>
                    <a:pt x="38" y="319"/>
                  </a:lnTo>
                  <a:lnTo>
                    <a:pt x="36" y="314"/>
                  </a:lnTo>
                  <a:lnTo>
                    <a:pt x="32" y="308"/>
                  </a:lnTo>
                  <a:lnTo>
                    <a:pt x="30" y="303"/>
                  </a:lnTo>
                  <a:lnTo>
                    <a:pt x="28" y="298"/>
                  </a:lnTo>
                  <a:lnTo>
                    <a:pt x="25" y="293"/>
                  </a:lnTo>
                  <a:lnTo>
                    <a:pt x="23" y="288"/>
                  </a:lnTo>
                  <a:lnTo>
                    <a:pt x="21" y="284"/>
                  </a:lnTo>
                  <a:lnTo>
                    <a:pt x="18" y="279"/>
                  </a:lnTo>
                  <a:lnTo>
                    <a:pt x="16" y="273"/>
                  </a:lnTo>
                  <a:lnTo>
                    <a:pt x="14" y="268"/>
                  </a:lnTo>
                  <a:lnTo>
                    <a:pt x="13" y="263"/>
                  </a:lnTo>
                  <a:lnTo>
                    <a:pt x="10" y="258"/>
                  </a:lnTo>
                  <a:lnTo>
                    <a:pt x="9" y="253"/>
                  </a:lnTo>
                  <a:lnTo>
                    <a:pt x="8" y="247"/>
                  </a:lnTo>
                  <a:lnTo>
                    <a:pt x="7" y="242"/>
                  </a:lnTo>
                  <a:lnTo>
                    <a:pt x="6" y="237"/>
                  </a:lnTo>
                  <a:lnTo>
                    <a:pt x="4" y="233"/>
                  </a:lnTo>
                  <a:lnTo>
                    <a:pt x="4" y="228"/>
                  </a:lnTo>
                  <a:lnTo>
                    <a:pt x="4" y="223"/>
                  </a:lnTo>
                  <a:lnTo>
                    <a:pt x="3" y="215"/>
                  </a:lnTo>
                  <a:lnTo>
                    <a:pt x="3" y="207"/>
                  </a:lnTo>
                  <a:lnTo>
                    <a:pt x="2" y="199"/>
                  </a:lnTo>
                  <a:lnTo>
                    <a:pt x="2" y="192"/>
                  </a:lnTo>
                  <a:lnTo>
                    <a:pt x="2" y="184"/>
                  </a:lnTo>
                  <a:lnTo>
                    <a:pt x="2" y="176"/>
                  </a:lnTo>
                  <a:lnTo>
                    <a:pt x="2" y="170"/>
                  </a:lnTo>
                  <a:lnTo>
                    <a:pt x="2" y="162"/>
                  </a:lnTo>
                  <a:lnTo>
                    <a:pt x="2" y="154"/>
                  </a:lnTo>
                  <a:lnTo>
                    <a:pt x="2" y="147"/>
                  </a:lnTo>
                  <a:lnTo>
                    <a:pt x="2" y="141"/>
                  </a:lnTo>
                  <a:lnTo>
                    <a:pt x="2" y="133"/>
                  </a:lnTo>
                  <a:lnTo>
                    <a:pt x="2" y="127"/>
                  </a:lnTo>
                  <a:lnTo>
                    <a:pt x="3" y="120"/>
                  </a:lnTo>
                  <a:lnTo>
                    <a:pt x="3" y="114"/>
                  </a:lnTo>
                  <a:lnTo>
                    <a:pt x="3" y="106"/>
                  </a:lnTo>
                  <a:lnTo>
                    <a:pt x="3" y="99"/>
                  </a:lnTo>
                  <a:lnTo>
                    <a:pt x="3" y="93"/>
                  </a:lnTo>
                  <a:lnTo>
                    <a:pt x="3" y="86"/>
                  </a:lnTo>
                  <a:lnTo>
                    <a:pt x="4" y="80"/>
                  </a:lnTo>
                  <a:lnTo>
                    <a:pt x="4" y="74"/>
                  </a:lnTo>
                  <a:lnTo>
                    <a:pt x="4" y="67"/>
                  </a:lnTo>
                  <a:lnTo>
                    <a:pt x="4" y="61"/>
                  </a:lnTo>
                  <a:lnTo>
                    <a:pt x="3" y="54"/>
                  </a:lnTo>
                  <a:lnTo>
                    <a:pt x="3" y="48"/>
                  </a:lnTo>
                  <a:lnTo>
                    <a:pt x="3" y="40"/>
                  </a:lnTo>
                  <a:lnTo>
                    <a:pt x="3" y="33"/>
                  </a:lnTo>
                  <a:lnTo>
                    <a:pt x="2" y="27"/>
                  </a:lnTo>
                  <a:lnTo>
                    <a:pt x="2" y="20"/>
                  </a:lnTo>
                  <a:lnTo>
                    <a:pt x="1" y="14"/>
                  </a:lnTo>
                  <a:lnTo>
                    <a:pt x="1" y="7"/>
                  </a:lnTo>
                  <a:lnTo>
                    <a:pt x="0" y="0"/>
                  </a:lnTo>
                  <a:lnTo>
                    <a:pt x="3" y="3"/>
                  </a:lnTo>
                  <a:lnTo>
                    <a:pt x="8" y="6"/>
                  </a:lnTo>
                  <a:lnTo>
                    <a:pt x="13" y="9"/>
                  </a:lnTo>
                  <a:lnTo>
                    <a:pt x="16" y="11"/>
                  </a:lnTo>
                  <a:lnTo>
                    <a:pt x="21" y="13"/>
                  </a:lnTo>
                  <a:lnTo>
                    <a:pt x="25" y="15"/>
                  </a:lnTo>
                  <a:lnTo>
                    <a:pt x="30" y="16"/>
                  </a:lnTo>
                  <a:lnTo>
                    <a:pt x="35" y="18"/>
                  </a:lnTo>
                  <a:lnTo>
                    <a:pt x="41" y="20"/>
                  </a:lnTo>
                  <a:lnTo>
                    <a:pt x="45" y="22"/>
                  </a:lnTo>
                  <a:lnTo>
                    <a:pt x="50" y="23"/>
                  </a:lnTo>
                  <a:lnTo>
                    <a:pt x="54" y="23"/>
                  </a:lnTo>
                  <a:lnTo>
                    <a:pt x="59" y="24"/>
                  </a:lnTo>
                  <a:lnTo>
                    <a:pt x="65" y="25"/>
                  </a:lnTo>
                  <a:lnTo>
                    <a:pt x="70" y="25"/>
                  </a:lnTo>
                  <a:lnTo>
                    <a:pt x="74" y="27"/>
                  </a:lnTo>
                  <a:lnTo>
                    <a:pt x="79" y="28"/>
                  </a:lnTo>
                  <a:lnTo>
                    <a:pt x="84" y="28"/>
                  </a:lnTo>
                  <a:lnTo>
                    <a:pt x="88" y="29"/>
                  </a:lnTo>
                  <a:lnTo>
                    <a:pt x="92" y="29"/>
                  </a:lnTo>
                  <a:lnTo>
                    <a:pt x="96" y="31"/>
                  </a:lnTo>
                  <a:lnTo>
                    <a:pt x="101" y="32"/>
                  </a:lnTo>
                  <a:lnTo>
                    <a:pt x="104" y="32"/>
                  </a:lnTo>
                  <a:lnTo>
                    <a:pt x="109" y="33"/>
                  </a:lnTo>
                  <a:lnTo>
                    <a:pt x="113" y="35"/>
                  </a:lnTo>
                  <a:lnTo>
                    <a:pt x="116" y="36"/>
                  </a:lnTo>
                  <a:lnTo>
                    <a:pt x="120" y="37"/>
                  </a:lnTo>
                  <a:lnTo>
                    <a:pt x="122" y="38"/>
                  </a:lnTo>
                  <a:lnTo>
                    <a:pt x="125" y="40"/>
                  </a:lnTo>
                  <a:lnTo>
                    <a:pt x="128" y="41"/>
                  </a:lnTo>
                  <a:lnTo>
                    <a:pt x="130" y="44"/>
                  </a:lnTo>
                  <a:lnTo>
                    <a:pt x="132" y="45"/>
                  </a:lnTo>
                  <a:lnTo>
                    <a:pt x="134" y="46"/>
                  </a:lnTo>
                  <a:lnTo>
                    <a:pt x="135" y="49"/>
                  </a:lnTo>
                  <a:lnTo>
                    <a:pt x="135" y="50"/>
                  </a:lnTo>
                  <a:lnTo>
                    <a:pt x="136" y="53"/>
                  </a:lnTo>
                  <a:lnTo>
                    <a:pt x="137" y="54"/>
                  </a:lnTo>
                  <a:lnTo>
                    <a:pt x="138" y="57"/>
                  </a:lnTo>
                  <a:lnTo>
                    <a:pt x="139" y="59"/>
                  </a:lnTo>
                  <a:lnTo>
                    <a:pt x="141" y="62"/>
                  </a:lnTo>
                  <a:lnTo>
                    <a:pt x="143" y="64"/>
                  </a:lnTo>
                  <a:lnTo>
                    <a:pt x="144" y="66"/>
                  </a:lnTo>
                  <a:lnTo>
                    <a:pt x="145" y="68"/>
                  </a:lnTo>
                  <a:lnTo>
                    <a:pt x="146" y="71"/>
                  </a:lnTo>
                  <a:lnTo>
                    <a:pt x="148" y="74"/>
                  </a:lnTo>
                  <a:lnTo>
                    <a:pt x="149" y="76"/>
                  </a:lnTo>
                  <a:lnTo>
                    <a:pt x="151" y="79"/>
                  </a:lnTo>
                  <a:lnTo>
                    <a:pt x="152" y="81"/>
                  </a:lnTo>
                  <a:lnTo>
                    <a:pt x="153" y="84"/>
                  </a:lnTo>
                  <a:lnTo>
                    <a:pt x="154" y="86"/>
                  </a:lnTo>
                  <a:lnTo>
                    <a:pt x="156" y="89"/>
                  </a:lnTo>
                  <a:lnTo>
                    <a:pt x="158" y="92"/>
                  </a:lnTo>
                  <a:lnTo>
                    <a:pt x="159" y="94"/>
                  </a:lnTo>
                  <a:lnTo>
                    <a:pt x="160" y="97"/>
                  </a:lnTo>
                  <a:lnTo>
                    <a:pt x="161" y="98"/>
                  </a:lnTo>
                  <a:lnTo>
                    <a:pt x="163" y="101"/>
                  </a:lnTo>
                  <a:lnTo>
                    <a:pt x="164" y="103"/>
                  </a:lnTo>
                  <a:lnTo>
                    <a:pt x="165" y="105"/>
                  </a:lnTo>
                  <a:lnTo>
                    <a:pt x="166" y="107"/>
                  </a:lnTo>
                  <a:lnTo>
                    <a:pt x="167" y="109"/>
                  </a:lnTo>
                  <a:lnTo>
                    <a:pt x="168" y="110"/>
                  </a:lnTo>
                  <a:lnTo>
                    <a:pt x="170" y="111"/>
                  </a:lnTo>
                  <a:lnTo>
                    <a:pt x="171" y="112"/>
                  </a:lnTo>
                  <a:lnTo>
                    <a:pt x="171" y="114"/>
                  </a:lnTo>
                  <a:lnTo>
                    <a:pt x="171" y="119"/>
                  </a:lnTo>
                  <a:lnTo>
                    <a:pt x="171" y="123"/>
                  </a:lnTo>
                  <a:lnTo>
                    <a:pt x="171" y="127"/>
                  </a:lnTo>
                  <a:lnTo>
                    <a:pt x="171" y="131"/>
                  </a:lnTo>
                  <a:lnTo>
                    <a:pt x="171" y="136"/>
                  </a:lnTo>
                  <a:lnTo>
                    <a:pt x="170" y="140"/>
                  </a:lnTo>
                  <a:lnTo>
                    <a:pt x="170" y="144"/>
                  </a:lnTo>
                  <a:lnTo>
                    <a:pt x="170" y="147"/>
                  </a:lnTo>
                  <a:lnTo>
                    <a:pt x="168" y="151"/>
                  </a:lnTo>
                  <a:lnTo>
                    <a:pt x="168" y="155"/>
                  </a:lnTo>
                  <a:lnTo>
                    <a:pt x="167" y="160"/>
                  </a:lnTo>
                  <a:lnTo>
                    <a:pt x="167" y="164"/>
                  </a:lnTo>
                  <a:lnTo>
                    <a:pt x="166" y="168"/>
                  </a:lnTo>
                  <a:lnTo>
                    <a:pt x="166" y="172"/>
                  </a:lnTo>
                  <a:lnTo>
                    <a:pt x="165" y="176"/>
                  </a:lnTo>
                  <a:lnTo>
                    <a:pt x="165" y="180"/>
                  </a:lnTo>
                  <a:lnTo>
                    <a:pt x="164" y="184"/>
                  </a:lnTo>
                  <a:lnTo>
                    <a:pt x="164" y="188"/>
                  </a:lnTo>
                  <a:lnTo>
                    <a:pt x="163" y="192"/>
                  </a:lnTo>
                  <a:lnTo>
                    <a:pt x="163" y="197"/>
                  </a:lnTo>
                  <a:lnTo>
                    <a:pt x="161" y="201"/>
                  </a:lnTo>
                  <a:lnTo>
                    <a:pt x="161" y="205"/>
                  </a:lnTo>
                  <a:lnTo>
                    <a:pt x="160" y="208"/>
                  </a:lnTo>
                  <a:lnTo>
                    <a:pt x="160" y="212"/>
                  </a:lnTo>
                  <a:lnTo>
                    <a:pt x="160" y="216"/>
                  </a:lnTo>
                  <a:lnTo>
                    <a:pt x="159" y="220"/>
                  </a:lnTo>
                  <a:lnTo>
                    <a:pt x="159" y="225"/>
                  </a:lnTo>
                  <a:lnTo>
                    <a:pt x="159" y="229"/>
                  </a:lnTo>
                  <a:lnTo>
                    <a:pt x="159" y="233"/>
                  </a:lnTo>
                  <a:lnTo>
                    <a:pt x="158" y="237"/>
                  </a:lnTo>
                  <a:lnTo>
                    <a:pt x="158" y="242"/>
                  </a:lnTo>
                  <a:lnTo>
                    <a:pt x="158" y="246"/>
                  </a:lnTo>
                  <a:lnTo>
                    <a:pt x="158" y="247"/>
                  </a:lnTo>
                  <a:lnTo>
                    <a:pt x="157" y="247"/>
                  </a:lnTo>
                  <a:lnTo>
                    <a:pt x="157" y="249"/>
                  </a:lnTo>
                  <a:lnTo>
                    <a:pt x="156" y="249"/>
                  </a:lnTo>
                  <a:lnTo>
                    <a:pt x="156" y="250"/>
                  </a:lnTo>
                  <a:lnTo>
                    <a:pt x="154" y="250"/>
                  </a:lnTo>
                  <a:lnTo>
                    <a:pt x="153" y="251"/>
                  </a:lnTo>
                  <a:lnTo>
                    <a:pt x="152" y="253"/>
                  </a:lnTo>
                  <a:lnTo>
                    <a:pt x="152" y="254"/>
                  </a:lnTo>
                  <a:lnTo>
                    <a:pt x="151" y="254"/>
                  </a:lnTo>
                  <a:lnTo>
                    <a:pt x="150" y="255"/>
                  </a:lnTo>
                  <a:lnTo>
                    <a:pt x="149" y="255"/>
                  </a:lnTo>
                  <a:lnTo>
                    <a:pt x="149" y="256"/>
                  </a:lnTo>
                  <a:lnTo>
                    <a:pt x="148" y="256"/>
                  </a:lnTo>
                  <a:lnTo>
                    <a:pt x="146" y="258"/>
                  </a:lnTo>
                  <a:lnTo>
                    <a:pt x="145" y="259"/>
                  </a:lnTo>
                  <a:lnTo>
                    <a:pt x="144" y="259"/>
                  </a:lnTo>
                  <a:lnTo>
                    <a:pt x="144" y="260"/>
                  </a:lnTo>
                  <a:lnTo>
                    <a:pt x="143" y="260"/>
                  </a:lnTo>
                  <a:lnTo>
                    <a:pt x="142" y="260"/>
                  </a:lnTo>
                  <a:lnTo>
                    <a:pt x="142" y="262"/>
                  </a:lnTo>
                  <a:lnTo>
                    <a:pt x="141" y="262"/>
                  </a:lnTo>
                  <a:lnTo>
                    <a:pt x="139" y="263"/>
                  </a:lnTo>
                  <a:lnTo>
                    <a:pt x="138" y="263"/>
                  </a:lnTo>
                  <a:lnTo>
                    <a:pt x="137" y="263"/>
                  </a:lnTo>
                  <a:lnTo>
                    <a:pt x="137" y="298"/>
                  </a:lnTo>
                  <a:lnTo>
                    <a:pt x="138" y="299"/>
                  </a:lnTo>
                  <a:lnTo>
                    <a:pt x="139" y="301"/>
                  </a:lnTo>
                  <a:lnTo>
                    <a:pt x="141" y="302"/>
                  </a:lnTo>
                  <a:lnTo>
                    <a:pt x="142" y="303"/>
                  </a:lnTo>
                  <a:lnTo>
                    <a:pt x="143" y="305"/>
                  </a:lnTo>
                  <a:lnTo>
                    <a:pt x="144" y="307"/>
                  </a:lnTo>
                  <a:lnTo>
                    <a:pt x="145" y="308"/>
                  </a:lnTo>
                  <a:lnTo>
                    <a:pt x="146" y="310"/>
                  </a:lnTo>
                  <a:lnTo>
                    <a:pt x="148" y="311"/>
                  </a:lnTo>
                  <a:lnTo>
                    <a:pt x="149" y="312"/>
                  </a:lnTo>
                  <a:lnTo>
                    <a:pt x="150" y="314"/>
                  </a:lnTo>
                  <a:lnTo>
                    <a:pt x="151" y="315"/>
                  </a:lnTo>
                  <a:lnTo>
                    <a:pt x="152" y="316"/>
                  </a:lnTo>
                  <a:lnTo>
                    <a:pt x="153" y="317"/>
                  </a:lnTo>
                  <a:lnTo>
                    <a:pt x="154" y="319"/>
                  </a:lnTo>
                  <a:lnTo>
                    <a:pt x="156" y="319"/>
                  </a:lnTo>
                  <a:lnTo>
                    <a:pt x="157" y="320"/>
                  </a:lnTo>
                  <a:lnTo>
                    <a:pt x="158" y="321"/>
                  </a:lnTo>
                  <a:lnTo>
                    <a:pt x="159" y="323"/>
                  </a:lnTo>
                  <a:lnTo>
                    <a:pt x="160" y="324"/>
                  </a:lnTo>
                  <a:lnTo>
                    <a:pt x="161" y="325"/>
                  </a:lnTo>
                  <a:lnTo>
                    <a:pt x="164" y="327"/>
                  </a:lnTo>
                  <a:lnTo>
                    <a:pt x="165" y="328"/>
                  </a:lnTo>
                  <a:lnTo>
                    <a:pt x="166" y="328"/>
                  </a:lnTo>
                  <a:lnTo>
                    <a:pt x="167" y="329"/>
                  </a:lnTo>
                  <a:lnTo>
                    <a:pt x="170" y="330"/>
                  </a:lnTo>
                  <a:lnTo>
                    <a:pt x="171" y="332"/>
                  </a:lnTo>
                  <a:lnTo>
                    <a:pt x="172" y="333"/>
                  </a:lnTo>
                  <a:lnTo>
                    <a:pt x="174" y="333"/>
                  </a:lnTo>
                  <a:lnTo>
                    <a:pt x="175" y="334"/>
                  </a:lnTo>
                  <a:lnTo>
                    <a:pt x="178" y="336"/>
                  </a:lnTo>
                  <a:lnTo>
                    <a:pt x="180" y="337"/>
                  </a:lnTo>
                  <a:lnTo>
                    <a:pt x="181" y="337"/>
                  </a:lnTo>
                  <a:lnTo>
                    <a:pt x="184" y="337"/>
                  </a:lnTo>
                  <a:lnTo>
                    <a:pt x="186" y="337"/>
                  </a:lnTo>
                  <a:lnTo>
                    <a:pt x="188" y="337"/>
                  </a:lnTo>
                  <a:lnTo>
                    <a:pt x="189" y="336"/>
                  </a:lnTo>
                  <a:lnTo>
                    <a:pt x="192" y="336"/>
                  </a:lnTo>
                  <a:lnTo>
                    <a:pt x="194" y="336"/>
                  </a:lnTo>
                  <a:lnTo>
                    <a:pt x="196" y="336"/>
                  </a:lnTo>
                  <a:lnTo>
                    <a:pt x="198" y="334"/>
                  </a:lnTo>
                  <a:lnTo>
                    <a:pt x="200" y="334"/>
                  </a:lnTo>
                  <a:lnTo>
                    <a:pt x="202" y="334"/>
                  </a:lnTo>
                  <a:lnTo>
                    <a:pt x="205" y="333"/>
                  </a:lnTo>
                  <a:lnTo>
                    <a:pt x="206" y="333"/>
                  </a:lnTo>
                  <a:lnTo>
                    <a:pt x="208" y="333"/>
                  </a:lnTo>
                  <a:lnTo>
                    <a:pt x="210" y="332"/>
                  </a:lnTo>
                  <a:lnTo>
                    <a:pt x="213" y="332"/>
                  </a:lnTo>
                  <a:lnTo>
                    <a:pt x="215" y="330"/>
                  </a:lnTo>
                  <a:lnTo>
                    <a:pt x="216" y="330"/>
                  </a:lnTo>
                  <a:lnTo>
                    <a:pt x="218" y="330"/>
                  </a:lnTo>
                  <a:lnTo>
                    <a:pt x="221" y="329"/>
                  </a:lnTo>
                  <a:lnTo>
                    <a:pt x="223" y="329"/>
                  </a:lnTo>
                  <a:lnTo>
                    <a:pt x="225" y="329"/>
                  </a:lnTo>
                  <a:lnTo>
                    <a:pt x="228" y="328"/>
                  </a:lnTo>
                  <a:lnTo>
                    <a:pt x="230" y="328"/>
                  </a:lnTo>
                  <a:lnTo>
                    <a:pt x="232" y="328"/>
                  </a:lnTo>
                  <a:lnTo>
                    <a:pt x="235" y="328"/>
                  </a:lnTo>
                  <a:lnTo>
                    <a:pt x="237" y="327"/>
                  </a:lnTo>
                  <a:lnTo>
                    <a:pt x="239" y="327"/>
                  </a:lnTo>
                  <a:lnTo>
                    <a:pt x="242" y="327"/>
                  </a:lnTo>
                  <a:lnTo>
                    <a:pt x="244" y="327"/>
                  </a:lnTo>
                  <a:lnTo>
                    <a:pt x="246" y="327"/>
                  </a:lnTo>
                  <a:lnTo>
                    <a:pt x="249" y="327"/>
                  </a:lnTo>
                  <a:lnTo>
                    <a:pt x="249" y="328"/>
                  </a:lnTo>
                  <a:lnTo>
                    <a:pt x="249" y="329"/>
                  </a:lnTo>
                  <a:lnTo>
                    <a:pt x="248" y="330"/>
                  </a:lnTo>
                  <a:lnTo>
                    <a:pt x="248" y="332"/>
                  </a:lnTo>
                  <a:lnTo>
                    <a:pt x="248" y="333"/>
                  </a:lnTo>
                  <a:lnTo>
                    <a:pt x="248" y="334"/>
                  </a:lnTo>
                  <a:lnTo>
                    <a:pt x="246" y="336"/>
                  </a:lnTo>
                  <a:lnTo>
                    <a:pt x="246" y="337"/>
                  </a:lnTo>
                  <a:lnTo>
                    <a:pt x="246" y="338"/>
                  </a:lnTo>
                  <a:lnTo>
                    <a:pt x="245" y="340"/>
                  </a:lnTo>
                  <a:lnTo>
                    <a:pt x="245" y="341"/>
                  </a:lnTo>
                  <a:lnTo>
                    <a:pt x="244" y="342"/>
                  </a:lnTo>
                  <a:lnTo>
                    <a:pt x="244" y="343"/>
                  </a:lnTo>
                  <a:lnTo>
                    <a:pt x="244" y="345"/>
                  </a:lnTo>
                  <a:lnTo>
                    <a:pt x="243" y="346"/>
                  </a:lnTo>
                  <a:lnTo>
                    <a:pt x="243" y="347"/>
                  </a:lnTo>
                  <a:lnTo>
                    <a:pt x="242" y="349"/>
                  </a:lnTo>
                  <a:lnTo>
                    <a:pt x="242" y="350"/>
                  </a:lnTo>
                  <a:lnTo>
                    <a:pt x="242" y="351"/>
                  </a:lnTo>
                  <a:lnTo>
                    <a:pt x="242" y="353"/>
                  </a:lnTo>
                  <a:lnTo>
                    <a:pt x="241" y="353"/>
                  </a:lnTo>
                  <a:lnTo>
                    <a:pt x="241" y="354"/>
                  </a:lnTo>
                  <a:lnTo>
                    <a:pt x="241" y="355"/>
                  </a:lnTo>
                  <a:lnTo>
                    <a:pt x="241" y="356"/>
                  </a:lnTo>
                  <a:lnTo>
                    <a:pt x="241" y="358"/>
                  </a:lnTo>
                  <a:lnTo>
                    <a:pt x="241" y="359"/>
                  </a:lnTo>
                  <a:lnTo>
                    <a:pt x="241" y="360"/>
                  </a:lnTo>
                  <a:lnTo>
                    <a:pt x="239" y="360"/>
                  </a:lnTo>
                  <a:lnTo>
                    <a:pt x="238" y="360"/>
                  </a:lnTo>
                  <a:lnTo>
                    <a:pt x="237" y="360"/>
                  </a:lnTo>
                  <a:lnTo>
                    <a:pt x="237" y="362"/>
                  </a:lnTo>
                  <a:lnTo>
                    <a:pt x="236" y="362"/>
                  </a:lnTo>
                  <a:lnTo>
                    <a:pt x="235" y="362"/>
                  </a:lnTo>
                  <a:lnTo>
                    <a:pt x="234" y="362"/>
                  </a:lnTo>
                  <a:lnTo>
                    <a:pt x="232" y="362"/>
                  </a:lnTo>
                  <a:lnTo>
                    <a:pt x="231" y="363"/>
                  </a:lnTo>
                  <a:lnTo>
                    <a:pt x="230" y="363"/>
                  </a:lnTo>
                  <a:lnTo>
                    <a:pt x="229" y="363"/>
                  </a:lnTo>
                  <a:lnTo>
                    <a:pt x="228" y="364"/>
                  </a:lnTo>
                  <a:lnTo>
                    <a:pt x="227" y="364"/>
                  </a:lnTo>
                  <a:lnTo>
                    <a:pt x="225" y="364"/>
                  </a:lnTo>
                  <a:lnTo>
                    <a:pt x="224" y="365"/>
                  </a:lnTo>
                  <a:lnTo>
                    <a:pt x="223" y="365"/>
                  </a:lnTo>
                  <a:lnTo>
                    <a:pt x="222" y="365"/>
                  </a:lnTo>
                  <a:lnTo>
                    <a:pt x="221" y="367"/>
                  </a:lnTo>
                  <a:lnTo>
                    <a:pt x="220" y="367"/>
                  </a:lnTo>
                  <a:lnTo>
                    <a:pt x="218" y="367"/>
                  </a:lnTo>
                  <a:lnTo>
                    <a:pt x="217" y="368"/>
                  </a:lnTo>
                  <a:lnTo>
                    <a:pt x="216" y="368"/>
                  </a:lnTo>
                  <a:lnTo>
                    <a:pt x="215" y="368"/>
                  </a:lnTo>
                  <a:lnTo>
                    <a:pt x="214" y="368"/>
                  </a:lnTo>
                  <a:lnTo>
                    <a:pt x="213" y="369"/>
                  </a:lnTo>
                  <a:lnTo>
                    <a:pt x="211" y="369"/>
                  </a:lnTo>
                  <a:lnTo>
                    <a:pt x="210" y="369"/>
                  </a:lnTo>
                  <a:lnTo>
                    <a:pt x="209" y="369"/>
                  </a:lnTo>
                  <a:lnTo>
                    <a:pt x="208" y="369"/>
                  </a:lnTo>
                  <a:lnTo>
                    <a:pt x="206" y="369"/>
                  </a:lnTo>
                  <a:lnTo>
                    <a:pt x="203" y="368"/>
                  </a:lnTo>
                  <a:lnTo>
                    <a:pt x="201" y="368"/>
                  </a:lnTo>
                  <a:lnTo>
                    <a:pt x="199" y="368"/>
                  </a:lnTo>
                  <a:lnTo>
                    <a:pt x="196" y="368"/>
                  </a:lnTo>
                  <a:lnTo>
                    <a:pt x="194" y="367"/>
                  </a:lnTo>
                  <a:lnTo>
                    <a:pt x="192" y="367"/>
                  </a:lnTo>
                  <a:lnTo>
                    <a:pt x="189" y="365"/>
                  </a:lnTo>
                  <a:lnTo>
                    <a:pt x="187" y="365"/>
                  </a:lnTo>
                  <a:lnTo>
                    <a:pt x="185" y="364"/>
                  </a:lnTo>
                  <a:lnTo>
                    <a:pt x="182" y="363"/>
                  </a:lnTo>
                  <a:lnTo>
                    <a:pt x="180" y="363"/>
                  </a:lnTo>
                  <a:lnTo>
                    <a:pt x="178" y="362"/>
                  </a:lnTo>
                  <a:lnTo>
                    <a:pt x="175" y="362"/>
                  </a:lnTo>
                  <a:lnTo>
                    <a:pt x="173" y="360"/>
                  </a:lnTo>
                  <a:lnTo>
                    <a:pt x="171" y="360"/>
                  </a:lnTo>
                  <a:lnTo>
                    <a:pt x="168" y="359"/>
                  </a:lnTo>
                  <a:lnTo>
                    <a:pt x="166" y="359"/>
                  </a:lnTo>
                  <a:lnTo>
                    <a:pt x="164" y="358"/>
                  </a:lnTo>
                  <a:lnTo>
                    <a:pt x="163" y="358"/>
                  </a:lnTo>
                  <a:lnTo>
                    <a:pt x="160" y="356"/>
                  </a:lnTo>
                  <a:lnTo>
                    <a:pt x="158" y="356"/>
                  </a:lnTo>
                  <a:lnTo>
                    <a:pt x="156" y="356"/>
                  </a:lnTo>
                  <a:lnTo>
                    <a:pt x="153" y="356"/>
                  </a:lnTo>
                  <a:lnTo>
                    <a:pt x="151" y="355"/>
                  </a:lnTo>
                  <a:lnTo>
                    <a:pt x="149" y="355"/>
                  </a:lnTo>
                  <a:lnTo>
                    <a:pt x="148" y="355"/>
                  </a:lnTo>
                  <a:lnTo>
                    <a:pt x="145" y="356"/>
                  </a:lnTo>
                  <a:lnTo>
                    <a:pt x="143" y="356"/>
                  </a:lnTo>
                  <a:lnTo>
                    <a:pt x="142" y="356"/>
                  </a:lnTo>
                  <a:lnTo>
                    <a:pt x="139" y="358"/>
                  </a:lnTo>
                  <a:lnTo>
                    <a:pt x="138" y="356"/>
                  </a:lnTo>
                  <a:lnTo>
                    <a:pt x="137" y="355"/>
                  </a:lnTo>
                  <a:lnTo>
                    <a:pt x="136" y="355"/>
                  </a:lnTo>
                  <a:lnTo>
                    <a:pt x="136" y="354"/>
                  </a:lnTo>
                  <a:lnTo>
                    <a:pt x="135" y="354"/>
                  </a:lnTo>
                  <a:lnTo>
                    <a:pt x="134" y="354"/>
                  </a:lnTo>
                  <a:lnTo>
                    <a:pt x="132" y="353"/>
                  </a:lnTo>
                  <a:lnTo>
                    <a:pt x="131" y="351"/>
                  </a:lnTo>
                  <a:lnTo>
                    <a:pt x="130" y="351"/>
                  </a:lnTo>
                  <a:lnTo>
                    <a:pt x="129" y="351"/>
                  </a:lnTo>
                  <a:lnTo>
                    <a:pt x="128" y="350"/>
                  </a:lnTo>
                  <a:lnTo>
                    <a:pt x="127" y="350"/>
                  </a:lnTo>
                  <a:lnTo>
                    <a:pt x="125" y="349"/>
                  </a:lnTo>
                  <a:lnTo>
                    <a:pt x="124" y="349"/>
                  </a:lnTo>
                  <a:lnTo>
                    <a:pt x="123" y="349"/>
                  </a:lnTo>
                  <a:lnTo>
                    <a:pt x="122" y="347"/>
                  </a:lnTo>
                  <a:lnTo>
                    <a:pt x="121" y="347"/>
                  </a:lnTo>
                  <a:lnTo>
                    <a:pt x="120" y="347"/>
                  </a:lnTo>
                  <a:lnTo>
                    <a:pt x="118" y="347"/>
                  </a:lnTo>
                  <a:lnTo>
                    <a:pt x="117" y="347"/>
                  </a:lnTo>
                  <a:lnTo>
                    <a:pt x="116" y="347"/>
                  </a:lnTo>
                  <a:lnTo>
                    <a:pt x="115" y="347"/>
                  </a:lnTo>
                  <a:lnTo>
                    <a:pt x="114" y="349"/>
                  </a:lnTo>
                  <a:lnTo>
                    <a:pt x="113" y="349"/>
                  </a:lnTo>
                  <a:lnTo>
                    <a:pt x="111" y="349"/>
                  </a:lnTo>
                  <a:lnTo>
                    <a:pt x="111" y="350"/>
                  </a:lnTo>
                  <a:lnTo>
                    <a:pt x="113" y="351"/>
                  </a:lnTo>
                  <a:lnTo>
                    <a:pt x="114" y="353"/>
                  </a:lnTo>
                  <a:lnTo>
                    <a:pt x="115" y="354"/>
                  </a:lnTo>
                  <a:lnTo>
                    <a:pt x="116" y="355"/>
                  </a:lnTo>
                  <a:lnTo>
                    <a:pt x="117" y="356"/>
                  </a:lnTo>
                  <a:lnTo>
                    <a:pt x="118" y="356"/>
                  </a:lnTo>
                  <a:lnTo>
                    <a:pt x="120" y="358"/>
                  </a:lnTo>
                  <a:lnTo>
                    <a:pt x="121" y="359"/>
                  </a:lnTo>
                  <a:lnTo>
                    <a:pt x="122" y="360"/>
                  </a:lnTo>
                  <a:lnTo>
                    <a:pt x="123" y="362"/>
                  </a:lnTo>
                  <a:lnTo>
                    <a:pt x="124" y="362"/>
                  </a:lnTo>
                  <a:lnTo>
                    <a:pt x="125" y="363"/>
                  </a:lnTo>
                  <a:lnTo>
                    <a:pt x="127" y="363"/>
                  </a:lnTo>
                  <a:lnTo>
                    <a:pt x="128" y="364"/>
                  </a:lnTo>
                  <a:lnTo>
                    <a:pt x="128" y="365"/>
                  </a:lnTo>
                  <a:lnTo>
                    <a:pt x="129" y="365"/>
                  </a:lnTo>
                  <a:lnTo>
                    <a:pt x="130" y="367"/>
                  </a:lnTo>
                  <a:lnTo>
                    <a:pt x="131" y="368"/>
                  </a:lnTo>
                  <a:lnTo>
                    <a:pt x="132" y="368"/>
                  </a:lnTo>
                  <a:lnTo>
                    <a:pt x="134" y="369"/>
                  </a:lnTo>
                  <a:lnTo>
                    <a:pt x="134" y="371"/>
                  </a:lnTo>
                  <a:lnTo>
                    <a:pt x="135" y="371"/>
                  </a:lnTo>
                  <a:lnTo>
                    <a:pt x="136" y="372"/>
                  </a:lnTo>
                  <a:lnTo>
                    <a:pt x="137" y="373"/>
                  </a:lnTo>
                  <a:lnTo>
                    <a:pt x="138" y="373"/>
                  </a:lnTo>
                  <a:lnTo>
                    <a:pt x="138" y="375"/>
                  </a:lnTo>
                  <a:lnTo>
                    <a:pt x="139" y="376"/>
                  </a:lnTo>
                  <a:lnTo>
                    <a:pt x="141" y="377"/>
                  </a:lnTo>
                  <a:lnTo>
                    <a:pt x="142" y="377"/>
                  </a:lnTo>
                  <a:lnTo>
                    <a:pt x="142" y="382"/>
                  </a:lnTo>
                  <a:lnTo>
                    <a:pt x="142" y="386"/>
                  </a:lnTo>
                  <a:lnTo>
                    <a:pt x="142" y="391"/>
                  </a:lnTo>
                  <a:lnTo>
                    <a:pt x="143" y="395"/>
                  </a:lnTo>
                  <a:lnTo>
                    <a:pt x="143" y="401"/>
                  </a:lnTo>
                  <a:lnTo>
                    <a:pt x="144" y="406"/>
                  </a:lnTo>
                  <a:lnTo>
                    <a:pt x="144" y="411"/>
                  </a:lnTo>
                  <a:lnTo>
                    <a:pt x="145" y="416"/>
                  </a:lnTo>
                  <a:lnTo>
                    <a:pt x="146" y="421"/>
                  </a:lnTo>
                  <a:lnTo>
                    <a:pt x="148" y="426"/>
                  </a:lnTo>
                  <a:lnTo>
                    <a:pt x="149" y="432"/>
                  </a:lnTo>
                  <a:lnTo>
                    <a:pt x="150" y="437"/>
                  </a:lnTo>
                  <a:lnTo>
                    <a:pt x="151" y="442"/>
                  </a:lnTo>
                  <a:lnTo>
                    <a:pt x="153" y="447"/>
                  </a:lnTo>
                  <a:lnTo>
                    <a:pt x="154" y="452"/>
                  </a:lnTo>
                  <a:lnTo>
                    <a:pt x="156" y="458"/>
                  </a:lnTo>
                  <a:lnTo>
                    <a:pt x="157" y="463"/>
                  </a:lnTo>
                  <a:lnTo>
                    <a:pt x="159" y="468"/>
                  </a:lnTo>
                  <a:lnTo>
                    <a:pt x="160" y="473"/>
                  </a:lnTo>
                  <a:lnTo>
                    <a:pt x="161" y="478"/>
                  </a:lnTo>
                  <a:lnTo>
                    <a:pt x="164" y="484"/>
                  </a:lnTo>
                  <a:lnTo>
                    <a:pt x="165" y="489"/>
                  </a:lnTo>
                  <a:lnTo>
                    <a:pt x="167" y="493"/>
                  </a:lnTo>
                  <a:lnTo>
                    <a:pt x="168" y="498"/>
                  </a:lnTo>
                  <a:lnTo>
                    <a:pt x="170" y="503"/>
                  </a:lnTo>
                  <a:lnTo>
                    <a:pt x="172" y="507"/>
                  </a:lnTo>
                  <a:lnTo>
                    <a:pt x="173" y="512"/>
                  </a:lnTo>
                  <a:lnTo>
                    <a:pt x="174" y="516"/>
                  </a:lnTo>
                  <a:lnTo>
                    <a:pt x="175" y="521"/>
                  </a:lnTo>
                  <a:lnTo>
                    <a:pt x="178" y="525"/>
                  </a:lnTo>
                  <a:lnTo>
                    <a:pt x="179" y="529"/>
                  </a:lnTo>
                  <a:lnTo>
                    <a:pt x="180" y="533"/>
                  </a:lnTo>
                  <a:lnTo>
                    <a:pt x="180" y="534"/>
                  </a:lnTo>
                  <a:lnTo>
                    <a:pt x="181" y="535"/>
                  </a:lnTo>
                  <a:lnTo>
                    <a:pt x="181" y="537"/>
                  </a:lnTo>
                  <a:lnTo>
                    <a:pt x="182" y="538"/>
                  </a:lnTo>
                  <a:lnTo>
                    <a:pt x="184" y="539"/>
                  </a:lnTo>
                  <a:lnTo>
                    <a:pt x="184" y="541"/>
                  </a:lnTo>
                  <a:lnTo>
                    <a:pt x="185" y="542"/>
                  </a:lnTo>
                  <a:lnTo>
                    <a:pt x="186" y="543"/>
                  </a:lnTo>
                  <a:lnTo>
                    <a:pt x="187" y="545"/>
                  </a:lnTo>
                  <a:lnTo>
                    <a:pt x="188" y="546"/>
                  </a:lnTo>
                  <a:lnTo>
                    <a:pt x="189" y="547"/>
                  </a:lnTo>
                  <a:lnTo>
                    <a:pt x="191" y="548"/>
                  </a:lnTo>
                  <a:lnTo>
                    <a:pt x="192" y="550"/>
                  </a:lnTo>
                  <a:lnTo>
                    <a:pt x="193" y="552"/>
                  </a:lnTo>
                  <a:lnTo>
                    <a:pt x="194" y="554"/>
                  </a:lnTo>
                  <a:lnTo>
                    <a:pt x="195" y="555"/>
                  </a:lnTo>
                  <a:lnTo>
                    <a:pt x="196" y="556"/>
                  </a:lnTo>
                  <a:lnTo>
                    <a:pt x="198" y="558"/>
                  </a:lnTo>
                  <a:lnTo>
                    <a:pt x="199" y="559"/>
                  </a:lnTo>
                  <a:lnTo>
                    <a:pt x="200" y="560"/>
                  </a:lnTo>
                  <a:lnTo>
                    <a:pt x="201" y="561"/>
                  </a:lnTo>
                  <a:lnTo>
                    <a:pt x="202" y="563"/>
                  </a:lnTo>
                  <a:lnTo>
                    <a:pt x="203" y="564"/>
                  </a:lnTo>
                  <a:lnTo>
                    <a:pt x="205" y="565"/>
                  </a:lnTo>
                  <a:lnTo>
                    <a:pt x="205" y="567"/>
                  </a:lnTo>
                  <a:lnTo>
                    <a:pt x="206" y="568"/>
                  </a:lnTo>
                  <a:lnTo>
                    <a:pt x="207" y="569"/>
                  </a:lnTo>
                  <a:lnTo>
                    <a:pt x="208" y="571"/>
                  </a:lnTo>
                  <a:lnTo>
                    <a:pt x="209" y="572"/>
                  </a:lnTo>
                  <a:lnTo>
                    <a:pt x="210" y="573"/>
                  </a:lnTo>
                  <a:lnTo>
                    <a:pt x="211" y="572"/>
                  </a:lnTo>
                  <a:lnTo>
                    <a:pt x="214" y="571"/>
                  </a:lnTo>
                  <a:lnTo>
                    <a:pt x="215" y="571"/>
                  </a:lnTo>
                  <a:lnTo>
                    <a:pt x="217" y="569"/>
                  </a:lnTo>
                  <a:lnTo>
                    <a:pt x="220" y="568"/>
                  </a:lnTo>
                  <a:lnTo>
                    <a:pt x="222" y="567"/>
                  </a:lnTo>
                  <a:lnTo>
                    <a:pt x="224" y="567"/>
                  </a:lnTo>
                  <a:lnTo>
                    <a:pt x="227" y="565"/>
                  </a:lnTo>
                  <a:lnTo>
                    <a:pt x="229" y="565"/>
                  </a:lnTo>
                  <a:lnTo>
                    <a:pt x="231" y="565"/>
                  </a:lnTo>
                  <a:lnTo>
                    <a:pt x="234" y="564"/>
                  </a:lnTo>
                  <a:lnTo>
                    <a:pt x="237" y="564"/>
                  </a:lnTo>
                  <a:lnTo>
                    <a:pt x="239" y="564"/>
                  </a:lnTo>
                  <a:lnTo>
                    <a:pt x="242" y="564"/>
                  </a:lnTo>
                  <a:lnTo>
                    <a:pt x="244" y="564"/>
                  </a:lnTo>
                  <a:lnTo>
                    <a:pt x="246" y="564"/>
                  </a:lnTo>
                  <a:lnTo>
                    <a:pt x="250" y="564"/>
                  </a:lnTo>
                  <a:lnTo>
                    <a:pt x="252" y="564"/>
                  </a:lnTo>
                  <a:lnTo>
                    <a:pt x="255" y="564"/>
                  </a:lnTo>
                  <a:lnTo>
                    <a:pt x="257" y="565"/>
                  </a:lnTo>
                  <a:lnTo>
                    <a:pt x="259" y="565"/>
                  </a:lnTo>
                  <a:lnTo>
                    <a:pt x="260" y="567"/>
                  </a:lnTo>
                  <a:lnTo>
                    <a:pt x="263" y="568"/>
                  </a:lnTo>
                  <a:lnTo>
                    <a:pt x="265" y="569"/>
                  </a:lnTo>
                  <a:lnTo>
                    <a:pt x="266" y="571"/>
                  </a:lnTo>
                  <a:lnTo>
                    <a:pt x="268" y="572"/>
                  </a:lnTo>
                  <a:lnTo>
                    <a:pt x="270" y="573"/>
                  </a:lnTo>
                  <a:lnTo>
                    <a:pt x="271" y="574"/>
                  </a:lnTo>
                  <a:lnTo>
                    <a:pt x="272" y="577"/>
                  </a:lnTo>
                  <a:lnTo>
                    <a:pt x="273" y="580"/>
                  </a:lnTo>
                  <a:lnTo>
                    <a:pt x="273" y="582"/>
                  </a:lnTo>
                  <a:lnTo>
                    <a:pt x="274" y="585"/>
                  </a:lnTo>
                  <a:lnTo>
                    <a:pt x="292" y="585"/>
                  </a:lnTo>
                  <a:lnTo>
                    <a:pt x="292" y="586"/>
                  </a:lnTo>
                  <a:lnTo>
                    <a:pt x="292" y="587"/>
                  </a:lnTo>
                  <a:lnTo>
                    <a:pt x="292" y="589"/>
                  </a:lnTo>
                  <a:lnTo>
                    <a:pt x="293" y="590"/>
                  </a:lnTo>
                  <a:lnTo>
                    <a:pt x="293" y="591"/>
                  </a:lnTo>
                  <a:lnTo>
                    <a:pt x="293" y="593"/>
                  </a:lnTo>
                  <a:lnTo>
                    <a:pt x="294" y="593"/>
                  </a:lnTo>
                  <a:lnTo>
                    <a:pt x="294" y="594"/>
                  </a:lnTo>
                  <a:lnTo>
                    <a:pt x="294" y="595"/>
                  </a:lnTo>
                  <a:lnTo>
                    <a:pt x="295" y="596"/>
                  </a:lnTo>
                  <a:lnTo>
                    <a:pt x="295" y="598"/>
                  </a:lnTo>
                  <a:lnTo>
                    <a:pt x="295" y="599"/>
                  </a:lnTo>
                  <a:lnTo>
                    <a:pt x="295" y="600"/>
                  </a:lnTo>
                  <a:lnTo>
                    <a:pt x="296" y="602"/>
                  </a:lnTo>
                  <a:lnTo>
                    <a:pt x="298" y="602"/>
                  </a:lnTo>
                  <a:lnTo>
                    <a:pt x="299" y="602"/>
                  </a:lnTo>
                  <a:lnTo>
                    <a:pt x="299" y="603"/>
                  </a:lnTo>
                  <a:lnTo>
                    <a:pt x="300" y="603"/>
                  </a:lnTo>
                  <a:lnTo>
                    <a:pt x="301" y="604"/>
                  </a:lnTo>
                  <a:lnTo>
                    <a:pt x="302" y="604"/>
                  </a:lnTo>
                  <a:lnTo>
                    <a:pt x="302" y="606"/>
                  </a:lnTo>
                  <a:lnTo>
                    <a:pt x="303" y="606"/>
                  </a:lnTo>
                  <a:lnTo>
                    <a:pt x="305" y="607"/>
                  </a:lnTo>
                  <a:lnTo>
                    <a:pt x="306" y="608"/>
                  </a:lnTo>
                  <a:lnTo>
                    <a:pt x="307" y="609"/>
                  </a:lnTo>
                  <a:lnTo>
                    <a:pt x="308" y="611"/>
                  </a:lnTo>
                  <a:lnTo>
                    <a:pt x="309" y="612"/>
                  </a:lnTo>
                  <a:lnTo>
                    <a:pt x="310" y="613"/>
                  </a:lnTo>
                  <a:lnTo>
                    <a:pt x="310" y="615"/>
                  </a:lnTo>
                  <a:lnTo>
                    <a:pt x="312" y="616"/>
                  </a:lnTo>
                  <a:lnTo>
                    <a:pt x="313" y="617"/>
                  </a:lnTo>
                  <a:lnTo>
                    <a:pt x="313" y="619"/>
                  </a:lnTo>
                  <a:lnTo>
                    <a:pt x="314" y="620"/>
                  </a:lnTo>
                  <a:lnTo>
                    <a:pt x="315" y="621"/>
                  </a:lnTo>
                  <a:lnTo>
                    <a:pt x="316" y="621"/>
                  </a:lnTo>
                  <a:lnTo>
                    <a:pt x="316" y="622"/>
                  </a:lnTo>
                  <a:lnTo>
                    <a:pt x="317" y="624"/>
                  </a:lnTo>
                  <a:lnTo>
                    <a:pt x="317" y="625"/>
                  </a:lnTo>
                  <a:lnTo>
                    <a:pt x="319" y="626"/>
                  </a:lnTo>
                  <a:lnTo>
                    <a:pt x="320" y="628"/>
                  </a:lnTo>
                  <a:lnTo>
                    <a:pt x="320" y="629"/>
                  </a:lnTo>
                  <a:lnTo>
                    <a:pt x="321" y="629"/>
                  </a:lnTo>
                  <a:lnTo>
                    <a:pt x="321" y="630"/>
                  </a:lnTo>
                  <a:close/>
                  <a:moveTo>
                    <a:pt x="487" y="84"/>
                  </a:moveTo>
                  <a:lnTo>
                    <a:pt x="485" y="83"/>
                  </a:lnTo>
                  <a:lnTo>
                    <a:pt x="483" y="83"/>
                  </a:lnTo>
                  <a:lnTo>
                    <a:pt x="480" y="83"/>
                  </a:lnTo>
                  <a:lnTo>
                    <a:pt x="477" y="83"/>
                  </a:lnTo>
                  <a:lnTo>
                    <a:pt x="474" y="81"/>
                  </a:lnTo>
                  <a:lnTo>
                    <a:pt x="471" y="81"/>
                  </a:lnTo>
                  <a:lnTo>
                    <a:pt x="469" y="80"/>
                  </a:lnTo>
                  <a:lnTo>
                    <a:pt x="465" y="80"/>
                  </a:lnTo>
                  <a:lnTo>
                    <a:pt x="462" y="79"/>
                  </a:lnTo>
                  <a:lnTo>
                    <a:pt x="458" y="77"/>
                  </a:lnTo>
                  <a:lnTo>
                    <a:pt x="456" y="76"/>
                  </a:lnTo>
                  <a:lnTo>
                    <a:pt x="452" y="75"/>
                  </a:lnTo>
                  <a:lnTo>
                    <a:pt x="449" y="74"/>
                  </a:lnTo>
                  <a:lnTo>
                    <a:pt x="445" y="72"/>
                  </a:lnTo>
                  <a:lnTo>
                    <a:pt x="442" y="71"/>
                  </a:lnTo>
                  <a:lnTo>
                    <a:pt x="438" y="70"/>
                  </a:lnTo>
                  <a:lnTo>
                    <a:pt x="435" y="68"/>
                  </a:lnTo>
                  <a:lnTo>
                    <a:pt x="431" y="67"/>
                  </a:lnTo>
                  <a:lnTo>
                    <a:pt x="428" y="66"/>
                  </a:lnTo>
                  <a:lnTo>
                    <a:pt x="426" y="63"/>
                  </a:lnTo>
                  <a:lnTo>
                    <a:pt x="422" y="62"/>
                  </a:lnTo>
                  <a:lnTo>
                    <a:pt x="419" y="59"/>
                  </a:lnTo>
                  <a:lnTo>
                    <a:pt x="416" y="58"/>
                  </a:lnTo>
                  <a:lnTo>
                    <a:pt x="413" y="55"/>
                  </a:lnTo>
                  <a:lnTo>
                    <a:pt x="410" y="54"/>
                  </a:lnTo>
                  <a:lnTo>
                    <a:pt x="407" y="51"/>
                  </a:lnTo>
                  <a:lnTo>
                    <a:pt x="405" y="50"/>
                  </a:lnTo>
                  <a:lnTo>
                    <a:pt x="402" y="48"/>
                  </a:lnTo>
                  <a:lnTo>
                    <a:pt x="400" y="46"/>
                  </a:lnTo>
                  <a:lnTo>
                    <a:pt x="398" y="44"/>
                  </a:lnTo>
                  <a:lnTo>
                    <a:pt x="396" y="42"/>
                  </a:lnTo>
                  <a:lnTo>
                    <a:pt x="394" y="40"/>
                  </a:lnTo>
                  <a:lnTo>
                    <a:pt x="391" y="40"/>
                  </a:lnTo>
                  <a:lnTo>
                    <a:pt x="386" y="40"/>
                  </a:lnTo>
                  <a:lnTo>
                    <a:pt x="382" y="40"/>
                  </a:lnTo>
                  <a:lnTo>
                    <a:pt x="379" y="40"/>
                  </a:lnTo>
                  <a:lnTo>
                    <a:pt x="374" y="38"/>
                  </a:lnTo>
                  <a:lnTo>
                    <a:pt x="371" y="38"/>
                  </a:lnTo>
                  <a:lnTo>
                    <a:pt x="367" y="38"/>
                  </a:lnTo>
                  <a:lnTo>
                    <a:pt x="364" y="38"/>
                  </a:lnTo>
                  <a:lnTo>
                    <a:pt x="360" y="37"/>
                  </a:lnTo>
                  <a:lnTo>
                    <a:pt x="357" y="37"/>
                  </a:lnTo>
                  <a:lnTo>
                    <a:pt x="353" y="37"/>
                  </a:lnTo>
                  <a:lnTo>
                    <a:pt x="350" y="37"/>
                  </a:lnTo>
                  <a:lnTo>
                    <a:pt x="346" y="37"/>
                  </a:lnTo>
                  <a:lnTo>
                    <a:pt x="343" y="36"/>
                  </a:lnTo>
                  <a:lnTo>
                    <a:pt x="339" y="36"/>
                  </a:lnTo>
                  <a:lnTo>
                    <a:pt x="336" y="36"/>
                  </a:lnTo>
                  <a:lnTo>
                    <a:pt x="332" y="36"/>
                  </a:lnTo>
                  <a:lnTo>
                    <a:pt x="329" y="36"/>
                  </a:lnTo>
                  <a:lnTo>
                    <a:pt x="325" y="36"/>
                  </a:lnTo>
                  <a:lnTo>
                    <a:pt x="322" y="36"/>
                  </a:lnTo>
                  <a:lnTo>
                    <a:pt x="319" y="36"/>
                  </a:lnTo>
                  <a:lnTo>
                    <a:pt x="315" y="36"/>
                  </a:lnTo>
                  <a:lnTo>
                    <a:pt x="312" y="37"/>
                  </a:lnTo>
                  <a:lnTo>
                    <a:pt x="308" y="37"/>
                  </a:lnTo>
                  <a:lnTo>
                    <a:pt x="305" y="37"/>
                  </a:lnTo>
                  <a:lnTo>
                    <a:pt x="301" y="38"/>
                  </a:lnTo>
                  <a:lnTo>
                    <a:pt x="298" y="40"/>
                  </a:lnTo>
                  <a:lnTo>
                    <a:pt x="295" y="40"/>
                  </a:lnTo>
                  <a:lnTo>
                    <a:pt x="292" y="41"/>
                  </a:lnTo>
                  <a:lnTo>
                    <a:pt x="288" y="42"/>
                  </a:lnTo>
                  <a:lnTo>
                    <a:pt x="285" y="44"/>
                  </a:lnTo>
                  <a:lnTo>
                    <a:pt x="281" y="45"/>
                  </a:lnTo>
                  <a:lnTo>
                    <a:pt x="258" y="55"/>
                  </a:lnTo>
                  <a:lnTo>
                    <a:pt x="257" y="55"/>
                  </a:lnTo>
                  <a:lnTo>
                    <a:pt x="256" y="54"/>
                  </a:lnTo>
                  <a:lnTo>
                    <a:pt x="255" y="54"/>
                  </a:lnTo>
                  <a:lnTo>
                    <a:pt x="253" y="53"/>
                  </a:lnTo>
                  <a:lnTo>
                    <a:pt x="252" y="53"/>
                  </a:lnTo>
                  <a:lnTo>
                    <a:pt x="251" y="53"/>
                  </a:lnTo>
                  <a:lnTo>
                    <a:pt x="250" y="53"/>
                  </a:lnTo>
                  <a:lnTo>
                    <a:pt x="249" y="54"/>
                  </a:lnTo>
                  <a:lnTo>
                    <a:pt x="248" y="54"/>
                  </a:lnTo>
                  <a:lnTo>
                    <a:pt x="246" y="54"/>
                  </a:lnTo>
                  <a:lnTo>
                    <a:pt x="245" y="55"/>
                  </a:lnTo>
                  <a:lnTo>
                    <a:pt x="244" y="55"/>
                  </a:lnTo>
                  <a:lnTo>
                    <a:pt x="243" y="57"/>
                  </a:lnTo>
                  <a:lnTo>
                    <a:pt x="242" y="57"/>
                  </a:lnTo>
                  <a:lnTo>
                    <a:pt x="242" y="58"/>
                  </a:lnTo>
                  <a:lnTo>
                    <a:pt x="241" y="58"/>
                  </a:lnTo>
                  <a:lnTo>
                    <a:pt x="239" y="58"/>
                  </a:lnTo>
                  <a:lnTo>
                    <a:pt x="239" y="59"/>
                  </a:lnTo>
                  <a:lnTo>
                    <a:pt x="238" y="59"/>
                  </a:lnTo>
                  <a:lnTo>
                    <a:pt x="237" y="61"/>
                  </a:lnTo>
                  <a:lnTo>
                    <a:pt x="236" y="61"/>
                  </a:lnTo>
                  <a:lnTo>
                    <a:pt x="235" y="62"/>
                  </a:lnTo>
                  <a:lnTo>
                    <a:pt x="234" y="62"/>
                  </a:lnTo>
                  <a:lnTo>
                    <a:pt x="232" y="62"/>
                  </a:lnTo>
                  <a:lnTo>
                    <a:pt x="231" y="62"/>
                  </a:lnTo>
                  <a:lnTo>
                    <a:pt x="231" y="66"/>
                  </a:lnTo>
                  <a:lnTo>
                    <a:pt x="231" y="68"/>
                  </a:lnTo>
                  <a:lnTo>
                    <a:pt x="232" y="71"/>
                  </a:lnTo>
                  <a:lnTo>
                    <a:pt x="232" y="74"/>
                  </a:lnTo>
                  <a:lnTo>
                    <a:pt x="234" y="75"/>
                  </a:lnTo>
                  <a:lnTo>
                    <a:pt x="234" y="77"/>
                  </a:lnTo>
                  <a:lnTo>
                    <a:pt x="235" y="79"/>
                  </a:lnTo>
                  <a:lnTo>
                    <a:pt x="236" y="80"/>
                  </a:lnTo>
                  <a:lnTo>
                    <a:pt x="237" y="81"/>
                  </a:lnTo>
                  <a:lnTo>
                    <a:pt x="238" y="83"/>
                  </a:lnTo>
                  <a:lnTo>
                    <a:pt x="239" y="83"/>
                  </a:lnTo>
                  <a:lnTo>
                    <a:pt x="241" y="84"/>
                  </a:lnTo>
                  <a:lnTo>
                    <a:pt x="243" y="85"/>
                  </a:lnTo>
                  <a:lnTo>
                    <a:pt x="244" y="85"/>
                  </a:lnTo>
                  <a:lnTo>
                    <a:pt x="245" y="85"/>
                  </a:lnTo>
                  <a:lnTo>
                    <a:pt x="246" y="86"/>
                  </a:lnTo>
                  <a:lnTo>
                    <a:pt x="249" y="86"/>
                  </a:lnTo>
                  <a:lnTo>
                    <a:pt x="250" y="86"/>
                  </a:lnTo>
                  <a:lnTo>
                    <a:pt x="251" y="88"/>
                  </a:lnTo>
                  <a:lnTo>
                    <a:pt x="253" y="88"/>
                  </a:lnTo>
                  <a:lnTo>
                    <a:pt x="255" y="88"/>
                  </a:lnTo>
                  <a:lnTo>
                    <a:pt x="256" y="88"/>
                  </a:lnTo>
                  <a:lnTo>
                    <a:pt x="257" y="89"/>
                  </a:lnTo>
                  <a:lnTo>
                    <a:pt x="258" y="89"/>
                  </a:lnTo>
                  <a:lnTo>
                    <a:pt x="260" y="89"/>
                  </a:lnTo>
                  <a:lnTo>
                    <a:pt x="262" y="90"/>
                  </a:lnTo>
                  <a:lnTo>
                    <a:pt x="262" y="92"/>
                  </a:lnTo>
                  <a:lnTo>
                    <a:pt x="263" y="92"/>
                  </a:lnTo>
                  <a:lnTo>
                    <a:pt x="264" y="93"/>
                  </a:lnTo>
                  <a:lnTo>
                    <a:pt x="265" y="94"/>
                  </a:lnTo>
                  <a:lnTo>
                    <a:pt x="265" y="96"/>
                  </a:lnTo>
                  <a:lnTo>
                    <a:pt x="266" y="97"/>
                  </a:lnTo>
                  <a:lnTo>
                    <a:pt x="262" y="102"/>
                  </a:lnTo>
                  <a:lnTo>
                    <a:pt x="262" y="103"/>
                  </a:lnTo>
                  <a:lnTo>
                    <a:pt x="262" y="105"/>
                  </a:lnTo>
                  <a:lnTo>
                    <a:pt x="263" y="105"/>
                  </a:lnTo>
                  <a:lnTo>
                    <a:pt x="263" y="106"/>
                  </a:lnTo>
                  <a:lnTo>
                    <a:pt x="264" y="106"/>
                  </a:lnTo>
                  <a:lnTo>
                    <a:pt x="264" y="107"/>
                  </a:lnTo>
                  <a:lnTo>
                    <a:pt x="265" y="107"/>
                  </a:lnTo>
                  <a:lnTo>
                    <a:pt x="266" y="107"/>
                  </a:lnTo>
                  <a:lnTo>
                    <a:pt x="267" y="107"/>
                  </a:lnTo>
                  <a:lnTo>
                    <a:pt x="268" y="107"/>
                  </a:lnTo>
                  <a:lnTo>
                    <a:pt x="268" y="109"/>
                  </a:lnTo>
                  <a:lnTo>
                    <a:pt x="270" y="109"/>
                  </a:lnTo>
                  <a:lnTo>
                    <a:pt x="271" y="109"/>
                  </a:lnTo>
                  <a:lnTo>
                    <a:pt x="272" y="109"/>
                  </a:lnTo>
                  <a:lnTo>
                    <a:pt x="273" y="109"/>
                  </a:lnTo>
                  <a:lnTo>
                    <a:pt x="274" y="109"/>
                  </a:lnTo>
                  <a:lnTo>
                    <a:pt x="274" y="131"/>
                  </a:lnTo>
                  <a:lnTo>
                    <a:pt x="275" y="135"/>
                  </a:lnTo>
                  <a:lnTo>
                    <a:pt x="278" y="138"/>
                  </a:lnTo>
                  <a:lnTo>
                    <a:pt x="280" y="142"/>
                  </a:lnTo>
                  <a:lnTo>
                    <a:pt x="282" y="146"/>
                  </a:lnTo>
                  <a:lnTo>
                    <a:pt x="286" y="149"/>
                  </a:lnTo>
                  <a:lnTo>
                    <a:pt x="289" y="153"/>
                  </a:lnTo>
                  <a:lnTo>
                    <a:pt x="294" y="157"/>
                  </a:lnTo>
                  <a:lnTo>
                    <a:pt x="299" y="159"/>
                  </a:lnTo>
                  <a:lnTo>
                    <a:pt x="303" y="163"/>
                  </a:lnTo>
                  <a:lnTo>
                    <a:pt x="308" y="166"/>
                  </a:lnTo>
                  <a:lnTo>
                    <a:pt x="313" y="170"/>
                  </a:lnTo>
                  <a:lnTo>
                    <a:pt x="319" y="172"/>
                  </a:lnTo>
                  <a:lnTo>
                    <a:pt x="324" y="175"/>
                  </a:lnTo>
                  <a:lnTo>
                    <a:pt x="330" y="177"/>
                  </a:lnTo>
                  <a:lnTo>
                    <a:pt x="337" y="180"/>
                  </a:lnTo>
                  <a:lnTo>
                    <a:pt x="343" y="183"/>
                  </a:lnTo>
                  <a:lnTo>
                    <a:pt x="349" y="185"/>
                  </a:lnTo>
                  <a:lnTo>
                    <a:pt x="356" y="186"/>
                  </a:lnTo>
                  <a:lnTo>
                    <a:pt x="363" y="188"/>
                  </a:lnTo>
                  <a:lnTo>
                    <a:pt x="369" y="189"/>
                  </a:lnTo>
                  <a:lnTo>
                    <a:pt x="376" y="190"/>
                  </a:lnTo>
                  <a:lnTo>
                    <a:pt x="381" y="192"/>
                  </a:lnTo>
                  <a:lnTo>
                    <a:pt x="388" y="192"/>
                  </a:lnTo>
                  <a:lnTo>
                    <a:pt x="395" y="192"/>
                  </a:lnTo>
                  <a:lnTo>
                    <a:pt x="401" y="192"/>
                  </a:lnTo>
                  <a:lnTo>
                    <a:pt x="407" y="192"/>
                  </a:lnTo>
                  <a:lnTo>
                    <a:pt x="414" y="190"/>
                  </a:lnTo>
                  <a:lnTo>
                    <a:pt x="420" y="189"/>
                  </a:lnTo>
                  <a:lnTo>
                    <a:pt x="426" y="188"/>
                  </a:lnTo>
                  <a:lnTo>
                    <a:pt x="430" y="185"/>
                  </a:lnTo>
                  <a:lnTo>
                    <a:pt x="436" y="183"/>
                  </a:lnTo>
                  <a:lnTo>
                    <a:pt x="441" y="180"/>
                  </a:lnTo>
                  <a:lnTo>
                    <a:pt x="438" y="180"/>
                  </a:lnTo>
                  <a:lnTo>
                    <a:pt x="437" y="180"/>
                  </a:lnTo>
                  <a:lnTo>
                    <a:pt x="435" y="180"/>
                  </a:lnTo>
                  <a:lnTo>
                    <a:pt x="433" y="179"/>
                  </a:lnTo>
                  <a:lnTo>
                    <a:pt x="430" y="179"/>
                  </a:lnTo>
                  <a:lnTo>
                    <a:pt x="429" y="179"/>
                  </a:lnTo>
                  <a:lnTo>
                    <a:pt x="427" y="179"/>
                  </a:lnTo>
                  <a:lnTo>
                    <a:pt x="426" y="179"/>
                  </a:lnTo>
                  <a:lnTo>
                    <a:pt x="423" y="177"/>
                  </a:lnTo>
                  <a:lnTo>
                    <a:pt x="422" y="177"/>
                  </a:lnTo>
                  <a:lnTo>
                    <a:pt x="420" y="177"/>
                  </a:lnTo>
                  <a:lnTo>
                    <a:pt x="419" y="177"/>
                  </a:lnTo>
                  <a:lnTo>
                    <a:pt x="416" y="176"/>
                  </a:lnTo>
                  <a:lnTo>
                    <a:pt x="415" y="176"/>
                  </a:lnTo>
                  <a:lnTo>
                    <a:pt x="413" y="175"/>
                  </a:lnTo>
                  <a:lnTo>
                    <a:pt x="412" y="175"/>
                  </a:lnTo>
                  <a:lnTo>
                    <a:pt x="409" y="173"/>
                  </a:lnTo>
                  <a:lnTo>
                    <a:pt x="408" y="173"/>
                  </a:lnTo>
                  <a:lnTo>
                    <a:pt x="406" y="172"/>
                  </a:lnTo>
                  <a:lnTo>
                    <a:pt x="405" y="172"/>
                  </a:lnTo>
                  <a:lnTo>
                    <a:pt x="402" y="171"/>
                  </a:lnTo>
                  <a:lnTo>
                    <a:pt x="401" y="171"/>
                  </a:lnTo>
                  <a:lnTo>
                    <a:pt x="399" y="170"/>
                  </a:lnTo>
                  <a:lnTo>
                    <a:pt x="398" y="168"/>
                  </a:lnTo>
                  <a:lnTo>
                    <a:pt x="395" y="167"/>
                  </a:lnTo>
                  <a:lnTo>
                    <a:pt x="393" y="167"/>
                  </a:lnTo>
                  <a:lnTo>
                    <a:pt x="392" y="166"/>
                  </a:lnTo>
                  <a:lnTo>
                    <a:pt x="389" y="164"/>
                  </a:lnTo>
                  <a:lnTo>
                    <a:pt x="387" y="163"/>
                  </a:lnTo>
                  <a:lnTo>
                    <a:pt x="386" y="162"/>
                  </a:lnTo>
                  <a:lnTo>
                    <a:pt x="384" y="162"/>
                  </a:lnTo>
                  <a:lnTo>
                    <a:pt x="381" y="160"/>
                  </a:lnTo>
                  <a:lnTo>
                    <a:pt x="382" y="160"/>
                  </a:lnTo>
                  <a:lnTo>
                    <a:pt x="384" y="160"/>
                  </a:lnTo>
                  <a:lnTo>
                    <a:pt x="385" y="160"/>
                  </a:lnTo>
                  <a:lnTo>
                    <a:pt x="386" y="159"/>
                  </a:lnTo>
                  <a:lnTo>
                    <a:pt x="387" y="159"/>
                  </a:lnTo>
                  <a:lnTo>
                    <a:pt x="388" y="159"/>
                  </a:lnTo>
                  <a:lnTo>
                    <a:pt x="391" y="159"/>
                  </a:lnTo>
                  <a:lnTo>
                    <a:pt x="392" y="159"/>
                  </a:lnTo>
                  <a:lnTo>
                    <a:pt x="394" y="159"/>
                  </a:lnTo>
                  <a:lnTo>
                    <a:pt x="395" y="158"/>
                  </a:lnTo>
                  <a:lnTo>
                    <a:pt x="398" y="158"/>
                  </a:lnTo>
                  <a:lnTo>
                    <a:pt x="399" y="158"/>
                  </a:lnTo>
                  <a:lnTo>
                    <a:pt x="401" y="158"/>
                  </a:lnTo>
                  <a:lnTo>
                    <a:pt x="403" y="157"/>
                  </a:lnTo>
                  <a:lnTo>
                    <a:pt x="406" y="157"/>
                  </a:lnTo>
                  <a:lnTo>
                    <a:pt x="407" y="157"/>
                  </a:lnTo>
                  <a:lnTo>
                    <a:pt x="409" y="157"/>
                  </a:lnTo>
                  <a:lnTo>
                    <a:pt x="412" y="155"/>
                  </a:lnTo>
                  <a:lnTo>
                    <a:pt x="413" y="155"/>
                  </a:lnTo>
                  <a:lnTo>
                    <a:pt x="415" y="154"/>
                  </a:lnTo>
                  <a:lnTo>
                    <a:pt x="417" y="154"/>
                  </a:lnTo>
                  <a:lnTo>
                    <a:pt x="419" y="154"/>
                  </a:lnTo>
                  <a:lnTo>
                    <a:pt x="421" y="153"/>
                  </a:lnTo>
                  <a:lnTo>
                    <a:pt x="422" y="153"/>
                  </a:lnTo>
                  <a:lnTo>
                    <a:pt x="424" y="153"/>
                  </a:lnTo>
                  <a:lnTo>
                    <a:pt x="426" y="151"/>
                  </a:lnTo>
                  <a:lnTo>
                    <a:pt x="427" y="151"/>
                  </a:lnTo>
                  <a:lnTo>
                    <a:pt x="429" y="150"/>
                  </a:lnTo>
                  <a:lnTo>
                    <a:pt x="430" y="150"/>
                  </a:lnTo>
                  <a:lnTo>
                    <a:pt x="431" y="149"/>
                  </a:lnTo>
                  <a:lnTo>
                    <a:pt x="433" y="149"/>
                  </a:lnTo>
                  <a:lnTo>
                    <a:pt x="444" y="138"/>
                  </a:lnTo>
                  <a:lnTo>
                    <a:pt x="453" y="115"/>
                  </a:lnTo>
                  <a:lnTo>
                    <a:pt x="456" y="115"/>
                  </a:lnTo>
                  <a:lnTo>
                    <a:pt x="458" y="115"/>
                  </a:lnTo>
                  <a:lnTo>
                    <a:pt x="460" y="115"/>
                  </a:lnTo>
                  <a:lnTo>
                    <a:pt x="463" y="115"/>
                  </a:lnTo>
                  <a:lnTo>
                    <a:pt x="465" y="115"/>
                  </a:lnTo>
                  <a:lnTo>
                    <a:pt x="467" y="114"/>
                  </a:lnTo>
                  <a:lnTo>
                    <a:pt x="470" y="114"/>
                  </a:lnTo>
                  <a:lnTo>
                    <a:pt x="471" y="114"/>
                  </a:lnTo>
                  <a:lnTo>
                    <a:pt x="473" y="112"/>
                  </a:lnTo>
                  <a:lnTo>
                    <a:pt x="476" y="112"/>
                  </a:lnTo>
                  <a:lnTo>
                    <a:pt x="477" y="112"/>
                  </a:lnTo>
                  <a:lnTo>
                    <a:pt x="479" y="111"/>
                  </a:lnTo>
                  <a:lnTo>
                    <a:pt x="480" y="111"/>
                  </a:lnTo>
                  <a:lnTo>
                    <a:pt x="483" y="110"/>
                  </a:lnTo>
                  <a:lnTo>
                    <a:pt x="485" y="110"/>
                  </a:lnTo>
                  <a:lnTo>
                    <a:pt x="486" y="109"/>
                  </a:lnTo>
                  <a:lnTo>
                    <a:pt x="488" y="109"/>
                  </a:lnTo>
                  <a:lnTo>
                    <a:pt x="490" y="107"/>
                  </a:lnTo>
                  <a:lnTo>
                    <a:pt x="492" y="107"/>
                  </a:lnTo>
                  <a:lnTo>
                    <a:pt x="494" y="106"/>
                  </a:lnTo>
                  <a:lnTo>
                    <a:pt x="495" y="106"/>
                  </a:lnTo>
                  <a:lnTo>
                    <a:pt x="498" y="106"/>
                  </a:lnTo>
                  <a:lnTo>
                    <a:pt x="500" y="105"/>
                  </a:lnTo>
                  <a:lnTo>
                    <a:pt x="501" y="105"/>
                  </a:lnTo>
                  <a:lnTo>
                    <a:pt x="503" y="103"/>
                  </a:lnTo>
                  <a:lnTo>
                    <a:pt x="506" y="103"/>
                  </a:lnTo>
                  <a:lnTo>
                    <a:pt x="507" y="103"/>
                  </a:lnTo>
                  <a:lnTo>
                    <a:pt x="509" y="103"/>
                  </a:lnTo>
                  <a:lnTo>
                    <a:pt x="512" y="102"/>
                  </a:lnTo>
                  <a:lnTo>
                    <a:pt x="514" y="102"/>
                  </a:lnTo>
                  <a:lnTo>
                    <a:pt x="516" y="102"/>
                  </a:lnTo>
                  <a:lnTo>
                    <a:pt x="519" y="102"/>
                  </a:lnTo>
                  <a:lnTo>
                    <a:pt x="517" y="102"/>
                  </a:lnTo>
                  <a:lnTo>
                    <a:pt x="516" y="102"/>
                  </a:lnTo>
                  <a:lnTo>
                    <a:pt x="515" y="102"/>
                  </a:lnTo>
                  <a:lnTo>
                    <a:pt x="514" y="102"/>
                  </a:lnTo>
                  <a:lnTo>
                    <a:pt x="513" y="102"/>
                  </a:lnTo>
                  <a:lnTo>
                    <a:pt x="512" y="102"/>
                  </a:lnTo>
                  <a:lnTo>
                    <a:pt x="510" y="102"/>
                  </a:lnTo>
                  <a:lnTo>
                    <a:pt x="509" y="102"/>
                  </a:lnTo>
                  <a:lnTo>
                    <a:pt x="508" y="102"/>
                  </a:lnTo>
                  <a:lnTo>
                    <a:pt x="507" y="102"/>
                  </a:lnTo>
                  <a:lnTo>
                    <a:pt x="506" y="102"/>
                  </a:lnTo>
                  <a:lnTo>
                    <a:pt x="505" y="102"/>
                  </a:lnTo>
                  <a:lnTo>
                    <a:pt x="503" y="102"/>
                  </a:lnTo>
                  <a:lnTo>
                    <a:pt x="502" y="102"/>
                  </a:lnTo>
                  <a:lnTo>
                    <a:pt x="501" y="101"/>
                  </a:lnTo>
                  <a:lnTo>
                    <a:pt x="500" y="101"/>
                  </a:lnTo>
                  <a:lnTo>
                    <a:pt x="499" y="101"/>
                  </a:lnTo>
                  <a:lnTo>
                    <a:pt x="498" y="101"/>
                  </a:lnTo>
                  <a:lnTo>
                    <a:pt x="496" y="101"/>
                  </a:lnTo>
                  <a:lnTo>
                    <a:pt x="495" y="101"/>
                  </a:lnTo>
                  <a:lnTo>
                    <a:pt x="494" y="101"/>
                  </a:lnTo>
                  <a:lnTo>
                    <a:pt x="493" y="101"/>
                  </a:lnTo>
                  <a:lnTo>
                    <a:pt x="492" y="101"/>
                  </a:lnTo>
                  <a:lnTo>
                    <a:pt x="491" y="101"/>
                  </a:lnTo>
                  <a:lnTo>
                    <a:pt x="490" y="101"/>
                  </a:lnTo>
                  <a:lnTo>
                    <a:pt x="490" y="99"/>
                  </a:lnTo>
                  <a:lnTo>
                    <a:pt x="490" y="98"/>
                  </a:lnTo>
                  <a:lnTo>
                    <a:pt x="490" y="97"/>
                  </a:lnTo>
                  <a:lnTo>
                    <a:pt x="490" y="96"/>
                  </a:lnTo>
                  <a:lnTo>
                    <a:pt x="490" y="94"/>
                  </a:lnTo>
                  <a:lnTo>
                    <a:pt x="490" y="93"/>
                  </a:lnTo>
                  <a:lnTo>
                    <a:pt x="490" y="92"/>
                  </a:lnTo>
                  <a:lnTo>
                    <a:pt x="490" y="90"/>
                  </a:lnTo>
                  <a:lnTo>
                    <a:pt x="488" y="90"/>
                  </a:lnTo>
                  <a:lnTo>
                    <a:pt x="488" y="89"/>
                  </a:lnTo>
                  <a:lnTo>
                    <a:pt x="488" y="88"/>
                  </a:lnTo>
                  <a:lnTo>
                    <a:pt x="488" y="86"/>
                  </a:lnTo>
                  <a:lnTo>
                    <a:pt x="488" y="85"/>
                  </a:lnTo>
                  <a:lnTo>
                    <a:pt x="487" y="85"/>
                  </a:lnTo>
                  <a:lnTo>
                    <a:pt x="487" y="84"/>
                  </a:lnTo>
                  <a:close/>
                  <a:moveTo>
                    <a:pt x="707" y="183"/>
                  </a:moveTo>
                  <a:lnTo>
                    <a:pt x="706" y="194"/>
                  </a:lnTo>
                  <a:lnTo>
                    <a:pt x="704" y="206"/>
                  </a:lnTo>
                  <a:lnTo>
                    <a:pt x="702" y="219"/>
                  </a:lnTo>
                  <a:lnTo>
                    <a:pt x="700" y="231"/>
                  </a:lnTo>
                  <a:lnTo>
                    <a:pt x="698" y="242"/>
                  </a:lnTo>
                  <a:lnTo>
                    <a:pt x="695" y="254"/>
                  </a:lnTo>
                  <a:lnTo>
                    <a:pt x="692" y="266"/>
                  </a:lnTo>
                  <a:lnTo>
                    <a:pt x="690" y="277"/>
                  </a:lnTo>
                  <a:lnTo>
                    <a:pt x="686" y="289"/>
                  </a:lnTo>
                  <a:lnTo>
                    <a:pt x="683" y="301"/>
                  </a:lnTo>
                  <a:lnTo>
                    <a:pt x="680" y="311"/>
                  </a:lnTo>
                  <a:lnTo>
                    <a:pt x="676" y="323"/>
                  </a:lnTo>
                  <a:lnTo>
                    <a:pt x="672" y="333"/>
                  </a:lnTo>
                  <a:lnTo>
                    <a:pt x="669" y="345"/>
                  </a:lnTo>
                  <a:lnTo>
                    <a:pt x="664" y="355"/>
                  </a:lnTo>
                  <a:lnTo>
                    <a:pt x="659" y="365"/>
                  </a:lnTo>
                  <a:lnTo>
                    <a:pt x="655" y="376"/>
                  </a:lnTo>
                  <a:lnTo>
                    <a:pt x="650" y="386"/>
                  </a:lnTo>
                  <a:lnTo>
                    <a:pt x="644" y="395"/>
                  </a:lnTo>
                  <a:lnTo>
                    <a:pt x="638" y="406"/>
                  </a:lnTo>
                  <a:lnTo>
                    <a:pt x="634" y="415"/>
                  </a:lnTo>
                  <a:lnTo>
                    <a:pt x="627" y="424"/>
                  </a:lnTo>
                  <a:lnTo>
                    <a:pt x="621" y="432"/>
                  </a:lnTo>
                  <a:lnTo>
                    <a:pt x="614" y="441"/>
                  </a:lnTo>
                  <a:lnTo>
                    <a:pt x="608" y="449"/>
                  </a:lnTo>
                  <a:lnTo>
                    <a:pt x="601" y="455"/>
                  </a:lnTo>
                  <a:lnTo>
                    <a:pt x="593" y="463"/>
                  </a:lnTo>
                  <a:lnTo>
                    <a:pt x="586" y="469"/>
                  </a:lnTo>
                  <a:lnTo>
                    <a:pt x="578" y="476"/>
                  </a:lnTo>
                  <a:lnTo>
                    <a:pt x="570" y="482"/>
                  </a:lnTo>
                  <a:lnTo>
                    <a:pt x="562" y="487"/>
                  </a:lnTo>
                  <a:lnTo>
                    <a:pt x="552" y="493"/>
                  </a:lnTo>
                  <a:lnTo>
                    <a:pt x="551" y="494"/>
                  </a:lnTo>
                  <a:lnTo>
                    <a:pt x="549" y="495"/>
                  </a:lnTo>
                  <a:lnTo>
                    <a:pt x="546" y="497"/>
                  </a:lnTo>
                  <a:lnTo>
                    <a:pt x="545" y="498"/>
                  </a:lnTo>
                  <a:lnTo>
                    <a:pt x="543" y="499"/>
                  </a:lnTo>
                  <a:lnTo>
                    <a:pt x="541" y="500"/>
                  </a:lnTo>
                  <a:lnTo>
                    <a:pt x="538" y="502"/>
                  </a:lnTo>
                  <a:lnTo>
                    <a:pt x="537" y="504"/>
                  </a:lnTo>
                  <a:lnTo>
                    <a:pt x="535" y="506"/>
                  </a:lnTo>
                  <a:lnTo>
                    <a:pt x="533" y="507"/>
                  </a:lnTo>
                  <a:lnTo>
                    <a:pt x="531" y="510"/>
                  </a:lnTo>
                  <a:lnTo>
                    <a:pt x="529" y="511"/>
                  </a:lnTo>
                  <a:lnTo>
                    <a:pt x="527" y="512"/>
                  </a:lnTo>
                  <a:lnTo>
                    <a:pt x="524" y="515"/>
                  </a:lnTo>
                  <a:lnTo>
                    <a:pt x="523" y="516"/>
                  </a:lnTo>
                  <a:lnTo>
                    <a:pt x="521" y="519"/>
                  </a:lnTo>
                  <a:lnTo>
                    <a:pt x="519" y="520"/>
                  </a:lnTo>
                  <a:lnTo>
                    <a:pt x="516" y="523"/>
                  </a:lnTo>
                  <a:lnTo>
                    <a:pt x="515" y="524"/>
                  </a:lnTo>
                  <a:lnTo>
                    <a:pt x="513" y="525"/>
                  </a:lnTo>
                  <a:lnTo>
                    <a:pt x="510" y="528"/>
                  </a:lnTo>
                  <a:lnTo>
                    <a:pt x="508" y="529"/>
                  </a:lnTo>
                  <a:lnTo>
                    <a:pt x="507" y="532"/>
                  </a:lnTo>
                  <a:lnTo>
                    <a:pt x="505" y="533"/>
                  </a:lnTo>
                  <a:lnTo>
                    <a:pt x="502" y="534"/>
                  </a:lnTo>
                  <a:lnTo>
                    <a:pt x="501" y="535"/>
                  </a:lnTo>
                  <a:lnTo>
                    <a:pt x="499" y="538"/>
                  </a:lnTo>
                  <a:lnTo>
                    <a:pt x="496" y="539"/>
                  </a:lnTo>
                  <a:lnTo>
                    <a:pt x="494" y="541"/>
                  </a:lnTo>
                  <a:lnTo>
                    <a:pt x="493" y="542"/>
                  </a:lnTo>
                  <a:lnTo>
                    <a:pt x="491" y="543"/>
                  </a:lnTo>
                  <a:lnTo>
                    <a:pt x="488" y="545"/>
                  </a:lnTo>
                  <a:lnTo>
                    <a:pt x="376" y="607"/>
                  </a:lnTo>
                  <a:lnTo>
                    <a:pt x="377" y="608"/>
                  </a:lnTo>
                  <a:lnTo>
                    <a:pt x="378" y="609"/>
                  </a:lnTo>
                  <a:lnTo>
                    <a:pt x="379" y="611"/>
                  </a:lnTo>
                  <a:lnTo>
                    <a:pt x="380" y="612"/>
                  </a:lnTo>
                  <a:lnTo>
                    <a:pt x="381" y="615"/>
                  </a:lnTo>
                  <a:lnTo>
                    <a:pt x="382" y="616"/>
                  </a:lnTo>
                  <a:lnTo>
                    <a:pt x="384" y="617"/>
                  </a:lnTo>
                  <a:lnTo>
                    <a:pt x="386" y="619"/>
                  </a:lnTo>
                  <a:lnTo>
                    <a:pt x="387" y="620"/>
                  </a:lnTo>
                  <a:lnTo>
                    <a:pt x="388" y="621"/>
                  </a:lnTo>
                  <a:lnTo>
                    <a:pt x="391" y="624"/>
                  </a:lnTo>
                  <a:lnTo>
                    <a:pt x="392" y="625"/>
                  </a:lnTo>
                  <a:lnTo>
                    <a:pt x="394" y="626"/>
                  </a:lnTo>
                  <a:lnTo>
                    <a:pt x="395" y="628"/>
                  </a:lnTo>
                  <a:lnTo>
                    <a:pt x="398" y="629"/>
                  </a:lnTo>
                  <a:lnTo>
                    <a:pt x="400" y="630"/>
                  </a:lnTo>
                  <a:lnTo>
                    <a:pt x="401" y="633"/>
                  </a:lnTo>
                  <a:lnTo>
                    <a:pt x="403" y="634"/>
                  </a:lnTo>
                  <a:lnTo>
                    <a:pt x="406" y="635"/>
                  </a:lnTo>
                  <a:lnTo>
                    <a:pt x="407" y="637"/>
                  </a:lnTo>
                  <a:lnTo>
                    <a:pt x="409" y="638"/>
                  </a:lnTo>
                  <a:lnTo>
                    <a:pt x="412" y="639"/>
                  </a:lnTo>
                  <a:lnTo>
                    <a:pt x="413" y="641"/>
                  </a:lnTo>
                  <a:lnTo>
                    <a:pt x="415" y="642"/>
                  </a:lnTo>
                  <a:lnTo>
                    <a:pt x="417" y="643"/>
                  </a:lnTo>
                  <a:lnTo>
                    <a:pt x="419" y="645"/>
                  </a:lnTo>
                  <a:lnTo>
                    <a:pt x="421" y="646"/>
                  </a:lnTo>
                  <a:lnTo>
                    <a:pt x="422" y="647"/>
                  </a:lnTo>
                  <a:lnTo>
                    <a:pt x="424" y="648"/>
                  </a:lnTo>
                  <a:lnTo>
                    <a:pt x="426" y="650"/>
                  </a:lnTo>
                  <a:lnTo>
                    <a:pt x="428" y="651"/>
                  </a:lnTo>
                  <a:lnTo>
                    <a:pt x="429" y="652"/>
                  </a:lnTo>
                  <a:lnTo>
                    <a:pt x="431" y="654"/>
                  </a:lnTo>
                  <a:lnTo>
                    <a:pt x="435" y="655"/>
                  </a:lnTo>
                  <a:lnTo>
                    <a:pt x="437" y="656"/>
                  </a:lnTo>
                  <a:lnTo>
                    <a:pt x="439" y="657"/>
                  </a:lnTo>
                  <a:lnTo>
                    <a:pt x="443" y="659"/>
                  </a:lnTo>
                  <a:lnTo>
                    <a:pt x="445" y="660"/>
                  </a:lnTo>
                  <a:lnTo>
                    <a:pt x="448" y="660"/>
                  </a:lnTo>
                  <a:lnTo>
                    <a:pt x="450" y="661"/>
                  </a:lnTo>
                  <a:lnTo>
                    <a:pt x="453" y="663"/>
                  </a:lnTo>
                  <a:lnTo>
                    <a:pt x="456" y="663"/>
                  </a:lnTo>
                  <a:lnTo>
                    <a:pt x="458" y="664"/>
                  </a:lnTo>
                  <a:lnTo>
                    <a:pt x="460" y="664"/>
                  </a:lnTo>
                  <a:lnTo>
                    <a:pt x="463" y="665"/>
                  </a:lnTo>
                  <a:lnTo>
                    <a:pt x="466" y="665"/>
                  </a:lnTo>
                  <a:lnTo>
                    <a:pt x="469" y="665"/>
                  </a:lnTo>
                  <a:lnTo>
                    <a:pt x="471" y="667"/>
                  </a:lnTo>
                  <a:lnTo>
                    <a:pt x="473" y="667"/>
                  </a:lnTo>
                  <a:lnTo>
                    <a:pt x="477" y="667"/>
                  </a:lnTo>
                  <a:lnTo>
                    <a:pt x="479" y="667"/>
                  </a:lnTo>
                  <a:lnTo>
                    <a:pt x="481" y="668"/>
                  </a:lnTo>
                  <a:lnTo>
                    <a:pt x="484" y="668"/>
                  </a:lnTo>
                  <a:lnTo>
                    <a:pt x="487" y="668"/>
                  </a:lnTo>
                  <a:lnTo>
                    <a:pt x="490" y="668"/>
                  </a:lnTo>
                  <a:lnTo>
                    <a:pt x="492" y="668"/>
                  </a:lnTo>
                  <a:lnTo>
                    <a:pt x="494" y="668"/>
                  </a:lnTo>
                  <a:lnTo>
                    <a:pt x="498" y="668"/>
                  </a:lnTo>
                  <a:lnTo>
                    <a:pt x="500" y="668"/>
                  </a:lnTo>
                  <a:lnTo>
                    <a:pt x="502" y="668"/>
                  </a:lnTo>
                  <a:lnTo>
                    <a:pt x="506" y="668"/>
                  </a:lnTo>
                  <a:lnTo>
                    <a:pt x="508" y="668"/>
                  </a:lnTo>
                  <a:lnTo>
                    <a:pt x="510" y="668"/>
                  </a:lnTo>
                  <a:lnTo>
                    <a:pt x="514" y="668"/>
                  </a:lnTo>
                  <a:lnTo>
                    <a:pt x="515" y="667"/>
                  </a:lnTo>
                  <a:lnTo>
                    <a:pt x="515" y="665"/>
                  </a:lnTo>
                  <a:lnTo>
                    <a:pt x="516" y="665"/>
                  </a:lnTo>
                  <a:lnTo>
                    <a:pt x="517" y="664"/>
                  </a:lnTo>
                  <a:lnTo>
                    <a:pt x="517" y="663"/>
                  </a:lnTo>
                  <a:lnTo>
                    <a:pt x="519" y="661"/>
                  </a:lnTo>
                  <a:lnTo>
                    <a:pt x="520" y="661"/>
                  </a:lnTo>
                  <a:lnTo>
                    <a:pt x="521" y="660"/>
                  </a:lnTo>
                  <a:lnTo>
                    <a:pt x="521" y="659"/>
                  </a:lnTo>
                  <a:lnTo>
                    <a:pt x="522" y="657"/>
                  </a:lnTo>
                  <a:lnTo>
                    <a:pt x="523" y="657"/>
                  </a:lnTo>
                  <a:lnTo>
                    <a:pt x="523" y="656"/>
                  </a:lnTo>
                  <a:lnTo>
                    <a:pt x="524" y="655"/>
                  </a:lnTo>
                  <a:lnTo>
                    <a:pt x="526" y="655"/>
                  </a:lnTo>
                  <a:lnTo>
                    <a:pt x="527" y="654"/>
                  </a:lnTo>
                  <a:lnTo>
                    <a:pt x="527" y="652"/>
                  </a:lnTo>
                  <a:lnTo>
                    <a:pt x="528" y="652"/>
                  </a:lnTo>
                  <a:lnTo>
                    <a:pt x="529" y="651"/>
                  </a:lnTo>
                  <a:lnTo>
                    <a:pt x="529" y="650"/>
                  </a:lnTo>
                  <a:lnTo>
                    <a:pt x="530" y="650"/>
                  </a:lnTo>
                  <a:lnTo>
                    <a:pt x="531" y="648"/>
                  </a:lnTo>
                  <a:lnTo>
                    <a:pt x="533" y="648"/>
                  </a:lnTo>
                  <a:lnTo>
                    <a:pt x="533" y="647"/>
                  </a:lnTo>
                  <a:lnTo>
                    <a:pt x="534" y="647"/>
                  </a:lnTo>
                  <a:lnTo>
                    <a:pt x="535" y="646"/>
                  </a:lnTo>
                  <a:lnTo>
                    <a:pt x="536" y="645"/>
                  </a:lnTo>
                  <a:lnTo>
                    <a:pt x="537" y="645"/>
                  </a:lnTo>
                  <a:lnTo>
                    <a:pt x="538" y="643"/>
                  </a:lnTo>
                  <a:lnTo>
                    <a:pt x="540" y="642"/>
                  </a:lnTo>
                  <a:lnTo>
                    <a:pt x="541" y="642"/>
                  </a:lnTo>
                  <a:lnTo>
                    <a:pt x="540" y="642"/>
                  </a:lnTo>
                  <a:lnTo>
                    <a:pt x="538" y="642"/>
                  </a:lnTo>
                  <a:lnTo>
                    <a:pt x="537" y="642"/>
                  </a:lnTo>
                  <a:lnTo>
                    <a:pt x="537" y="641"/>
                  </a:lnTo>
                  <a:lnTo>
                    <a:pt x="536" y="641"/>
                  </a:lnTo>
                  <a:lnTo>
                    <a:pt x="535" y="641"/>
                  </a:lnTo>
                  <a:lnTo>
                    <a:pt x="534" y="641"/>
                  </a:lnTo>
                  <a:lnTo>
                    <a:pt x="533" y="639"/>
                  </a:lnTo>
                  <a:lnTo>
                    <a:pt x="531" y="639"/>
                  </a:lnTo>
                  <a:lnTo>
                    <a:pt x="530" y="638"/>
                  </a:lnTo>
                  <a:lnTo>
                    <a:pt x="529" y="638"/>
                  </a:lnTo>
                  <a:lnTo>
                    <a:pt x="528" y="638"/>
                  </a:lnTo>
                  <a:lnTo>
                    <a:pt x="527" y="638"/>
                  </a:lnTo>
                  <a:lnTo>
                    <a:pt x="526" y="637"/>
                  </a:lnTo>
                  <a:lnTo>
                    <a:pt x="524" y="637"/>
                  </a:lnTo>
                  <a:lnTo>
                    <a:pt x="523" y="637"/>
                  </a:lnTo>
                  <a:lnTo>
                    <a:pt x="522" y="637"/>
                  </a:lnTo>
                  <a:lnTo>
                    <a:pt x="521" y="637"/>
                  </a:lnTo>
                  <a:lnTo>
                    <a:pt x="520" y="637"/>
                  </a:lnTo>
                  <a:lnTo>
                    <a:pt x="520" y="635"/>
                  </a:lnTo>
                  <a:lnTo>
                    <a:pt x="519" y="635"/>
                  </a:lnTo>
                  <a:lnTo>
                    <a:pt x="517" y="635"/>
                  </a:lnTo>
                  <a:lnTo>
                    <a:pt x="517" y="634"/>
                  </a:lnTo>
                  <a:lnTo>
                    <a:pt x="516" y="633"/>
                  </a:lnTo>
                  <a:lnTo>
                    <a:pt x="515" y="632"/>
                  </a:lnTo>
                  <a:lnTo>
                    <a:pt x="514" y="630"/>
                  </a:lnTo>
                  <a:lnTo>
                    <a:pt x="513" y="629"/>
                  </a:lnTo>
                  <a:lnTo>
                    <a:pt x="512" y="629"/>
                  </a:lnTo>
                  <a:lnTo>
                    <a:pt x="510" y="628"/>
                  </a:lnTo>
                  <a:lnTo>
                    <a:pt x="510" y="626"/>
                  </a:lnTo>
                  <a:lnTo>
                    <a:pt x="509" y="625"/>
                  </a:lnTo>
                  <a:lnTo>
                    <a:pt x="508" y="624"/>
                  </a:lnTo>
                  <a:lnTo>
                    <a:pt x="507" y="622"/>
                  </a:lnTo>
                  <a:lnTo>
                    <a:pt x="506" y="622"/>
                  </a:lnTo>
                  <a:lnTo>
                    <a:pt x="505" y="621"/>
                  </a:lnTo>
                  <a:lnTo>
                    <a:pt x="502" y="620"/>
                  </a:lnTo>
                  <a:lnTo>
                    <a:pt x="501" y="619"/>
                  </a:lnTo>
                  <a:lnTo>
                    <a:pt x="500" y="617"/>
                  </a:lnTo>
                  <a:lnTo>
                    <a:pt x="499" y="616"/>
                  </a:lnTo>
                  <a:lnTo>
                    <a:pt x="498" y="616"/>
                  </a:lnTo>
                  <a:lnTo>
                    <a:pt x="496" y="615"/>
                  </a:lnTo>
                  <a:lnTo>
                    <a:pt x="495" y="613"/>
                  </a:lnTo>
                  <a:lnTo>
                    <a:pt x="494" y="612"/>
                  </a:lnTo>
                  <a:lnTo>
                    <a:pt x="493" y="611"/>
                  </a:lnTo>
                  <a:lnTo>
                    <a:pt x="492" y="611"/>
                  </a:lnTo>
                  <a:lnTo>
                    <a:pt x="491" y="609"/>
                  </a:lnTo>
                  <a:lnTo>
                    <a:pt x="491" y="608"/>
                  </a:lnTo>
                  <a:lnTo>
                    <a:pt x="490" y="607"/>
                  </a:lnTo>
                  <a:lnTo>
                    <a:pt x="488" y="606"/>
                  </a:lnTo>
                  <a:lnTo>
                    <a:pt x="487" y="604"/>
                  </a:lnTo>
                  <a:lnTo>
                    <a:pt x="486" y="604"/>
                  </a:lnTo>
                  <a:lnTo>
                    <a:pt x="485" y="603"/>
                  </a:lnTo>
                  <a:lnTo>
                    <a:pt x="485" y="602"/>
                  </a:lnTo>
                  <a:lnTo>
                    <a:pt x="486" y="598"/>
                  </a:lnTo>
                  <a:lnTo>
                    <a:pt x="487" y="594"/>
                  </a:lnTo>
                  <a:lnTo>
                    <a:pt x="488" y="591"/>
                  </a:lnTo>
                  <a:lnTo>
                    <a:pt x="490" y="587"/>
                  </a:lnTo>
                  <a:lnTo>
                    <a:pt x="491" y="584"/>
                  </a:lnTo>
                  <a:lnTo>
                    <a:pt x="493" y="581"/>
                  </a:lnTo>
                  <a:lnTo>
                    <a:pt x="494" y="577"/>
                  </a:lnTo>
                  <a:lnTo>
                    <a:pt x="495" y="574"/>
                  </a:lnTo>
                  <a:lnTo>
                    <a:pt x="498" y="572"/>
                  </a:lnTo>
                  <a:lnTo>
                    <a:pt x="499" y="568"/>
                  </a:lnTo>
                  <a:lnTo>
                    <a:pt x="500" y="565"/>
                  </a:lnTo>
                  <a:lnTo>
                    <a:pt x="502" y="563"/>
                  </a:lnTo>
                  <a:lnTo>
                    <a:pt x="503" y="560"/>
                  </a:lnTo>
                  <a:lnTo>
                    <a:pt x="506" y="556"/>
                  </a:lnTo>
                  <a:lnTo>
                    <a:pt x="507" y="554"/>
                  </a:lnTo>
                  <a:lnTo>
                    <a:pt x="509" y="551"/>
                  </a:lnTo>
                  <a:lnTo>
                    <a:pt x="510" y="548"/>
                  </a:lnTo>
                  <a:lnTo>
                    <a:pt x="513" y="546"/>
                  </a:lnTo>
                  <a:lnTo>
                    <a:pt x="515" y="543"/>
                  </a:lnTo>
                  <a:lnTo>
                    <a:pt x="516" y="541"/>
                  </a:lnTo>
                  <a:lnTo>
                    <a:pt x="519" y="538"/>
                  </a:lnTo>
                  <a:lnTo>
                    <a:pt x="521" y="535"/>
                  </a:lnTo>
                  <a:lnTo>
                    <a:pt x="522" y="533"/>
                  </a:lnTo>
                  <a:lnTo>
                    <a:pt x="524" y="530"/>
                  </a:lnTo>
                  <a:lnTo>
                    <a:pt x="527" y="528"/>
                  </a:lnTo>
                  <a:lnTo>
                    <a:pt x="528" y="525"/>
                  </a:lnTo>
                  <a:lnTo>
                    <a:pt x="530" y="523"/>
                  </a:lnTo>
                  <a:lnTo>
                    <a:pt x="533" y="520"/>
                  </a:lnTo>
                  <a:lnTo>
                    <a:pt x="534" y="517"/>
                  </a:lnTo>
                  <a:lnTo>
                    <a:pt x="536" y="515"/>
                  </a:lnTo>
                  <a:lnTo>
                    <a:pt x="538" y="512"/>
                  </a:lnTo>
                  <a:lnTo>
                    <a:pt x="541" y="510"/>
                  </a:lnTo>
                  <a:lnTo>
                    <a:pt x="542" y="510"/>
                  </a:lnTo>
                  <a:lnTo>
                    <a:pt x="543" y="511"/>
                  </a:lnTo>
                  <a:lnTo>
                    <a:pt x="544" y="511"/>
                  </a:lnTo>
                  <a:lnTo>
                    <a:pt x="545" y="512"/>
                  </a:lnTo>
                  <a:lnTo>
                    <a:pt x="546" y="512"/>
                  </a:lnTo>
                  <a:lnTo>
                    <a:pt x="548" y="513"/>
                  </a:lnTo>
                  <a:lnTo>
                    <a:pt x="549" y="513"/>
                  </a:lnTo>
                  <a:lnTo>
                    <a:pt x="549" y="515"/>
                  </a:lnTo>
                  <a:lnTo>
                    <a:pt x="550" y="515"/>
                  </a:lnTo>
                  <a:lnTo>
                    <a:pt x="551" y="515"/>
                  </a:lnTo>
                  <a:lnTo>
                    <a:pt x="552" y="515"/>
                  </a:lnTo>
                  <a:lnTo>
                    <a:pt x="555" y="517"/>
                  </a:lnTo>
                  <a:lnTo>
                    <a:pt x="556" y="519"/>
                  </a:lnTo>
                  <a:lnTo>
                    <a:pt x="557" y="520"/>
                  </a:lnTo>
                  <a:lnTo>
                    <a:pt x="558" y="523"/>
                  </a:lnTo>
                  <a:lnTo>
                    <a:pt x="559" y="524"/>
                  </a:lnTo>
                  <a:lnTo>
                    <a:pt x="560" y="525"/>
                  </a:lnTo>
                  <a:lnTo>
                    <a:pt x="562" y="528"/>
                  </a:lnTo>
                  <a:lnTo>
                    <a:pt x="563" y="529"/>
                  </a:lnTo>
                  <a:lnTo>
                    <a:pt x="564" y="530"/>
                  </a:lnTo>
                  <a:lnTo>
                    <a:pt x="565" y="533"/>
                  </a:lnTo>
                  <a:lnTo>
                    <a:pt x="566" y="534"/>
                  </a:lnTo>
                  <a:lnTo>
                    <a:pt x="567" y="535"/>
                  </a:lnTo>
                  <a:lnTo>
                    <a:pt x="569" y="537"/>
                  </a:lnTo>
                  <a:lnTo>
                    <a:pt x="570" y="539"/>
                  </a:lnTo>
                  <a:lnTo>
                    <a:pt x="571" y="541"/>
                  </a:lnTo>
                  <a:lnTo>
                    <a:pt x="572" y="542"/>
                  </a:lnTo>
                  <a:lnTo>
                    <a:pt x="573" y="543"/>
                  </a:lnTo>
                  <a:lnTo>
                    <a:pt x="574" y="545"/>
                  </a:lnTo>
                  <a:lnTo>
                    <a:pt x="576" y="546"/>
                  </a:lnTo>
                  <a:lnTo>
                    <a:pt x="578" y="547"/>
                  </a:lnTo>
                  <a:lnTo>
                    <a:pt x="579" y="548"/>
                  </a:lnTo>
                  <a:lnTo>
                    <a:pt x="580" y="550"/>
                  </a:lnTo>
                  <a:lnTo>
                    <a:pt x="583" y="551"/>
                  </a:lnTo>
                  <a:lnTo>
                    <a:pt x="584" y="551"/>
                  </a:lnTo>
                  <a:lnTo>
                    <a:pt x="586" y="552"/>
                  </a:lnTo>
                  <a:lnTo>
                    <a:pt x="587" y="554"/>
                  </a:lnTo>
                  <a:lnTo>
                    <a:pt x="590" y="554"/>
                  </a:lnTo>
                  <a:lnTo>
                    <a:pt x="592" y="555"/>
                  </a:lnTo>
                  <a:lnTo>
                    <a:pt x="593" y="555"/>
                  </a:lnTo>
                  <a:lnTo>
                    <a:pt x="595" y="555"/>
                  </a:lnTo>
                  <a:lnTo>
                    <a:pt x="598" y="555"/>
                  </a:lnTo>
                  <a:lnTo>
                    <a:pt x="600" y="555"/>
                  </a:lnTo>
                  <a:lnTo>
                    <a:pt x="601" y="556"/>
                  </a:lnTo>
                  <a:lnTo>
                    <a:pt x="601" y="558"/>
                  </a:lnTo>
                  <a:lnTo>
                    <a:pt x="602" y="558"/>
                  </a:lnTo>
                  <a:lnTo>
                    <a:pt x="602" y="559"/>
                  </a:lnTo>
                  <a:lnTo>
                    <a:pt x="603" y="560"/>
                  </a:lnTo>
                  <a:lnTo>
                    <a:pt x="603" y="561"/>
                  </a:lnTo>
                  <a:lnTo>
                    <a:pt x="605" y="563"/>
                  </a:lnTo>
                  <a:lnTo>
                    <a:pt x="605" y="564"/>
                  </a:lnTo>
                  <a:lnTo>
                    <a:pt x="606" y="565"/>
                  </a:lnTo>
                  <a:lnTo>
                    <a:pt x="606" y="567"/>
                  </a:lnTo>
                  <a:lnTo>
                    <a:pt x="607" y="567"/>
                  </a:lnTo>
                  <a:lnTo>
                    <a:pt x="607" y="568"/>
                  </a:lnTo>
                  <a:lnTo>
                    <a:pt x="607" y="569"/>
                  </a:lnTo>
                  <a:lnTo>
                    <a:pt x="608" y="569"/>
                  </a:lnTo>
                  <a:lnTo>
                    <a:pt x="608" y="571"/>
                  </a:lnTo>
                  <a:lnTo>
                    <a:pt x="609" y="572"/>
                  </a:lnTo>
                  <a:lnTo>
                    <a:pt x="609" y="573"/>
                  </a:lnTo>
                  <a:lnTo>
                    <a:pt x="610" y="573"/>
                  </a:lnTo>
                  <a:lnTo>
                    <a:pt x="610" y="574"/>
                  </a:lnTo>
                  <a:lnTo>
                    <a:pt x="612" y="576"/>
                  </a:lnTo>
                  <a:lnTo>
                    <a:pt x="612" y="577"/>
                  </a:lnTo>
                  <a:lnTo>
                    <a:pt x="613" y="577"/>
                  </a:lnTo>
                  <a:lnTo>
                    <a:pt x="613" y="578"/>
                  </a:lnTo>
                  <a:lnTo>
                    <a:pt x="614" y="578"/>
                  </a:lnTo>
                  <a:lnTo>
                    <a:pt x="616" y="578"/>
                  </a:lnTo>
                  <a:lnTo>
                    <a:pt x="617" y="578"/>
                  </a:lnTo>
                  <a:lnTo>
                    <a:pt x="619" y="577"/>
                  </a:lnTo>
                  <a:lnTo>
                    <a:pt x="621" y="577"/>
                  </a:lnTo>
                  <a:lnTo>
                    <a:pt x="622" y="577"/>
                  </a:lnTo>
                  <a:lnTo>
                    <a:pt x="624" y="576"/>
                  </a:lnTo>
                  <a:lnTo>
                    <a:pt x="626" y="576"/>
                  </a:lnTo>
                  <a:lnTo>
                    <a:pt x="628" y="574"/>
                  </a:lnTo>
                  <a:lnTo>
                    <a:pt x="630" y="574"/>
                  </a:lnTo>
                  <a:lnTo>
                    <a:pt x="633" y="573"/>
                  </a:lnTo>
                  <a:lnTo>
                    <a:pt x="634" y="572"/>
                  </a:lnTo>
                  <a:lnTo>
                    <a:pt x="636" y="572"/>
                  </a:lnTo>
                  <a:lnTo>
                    <a:pt x="638" y="571"/>
                  </a:lnTo>
                  <a:lnTo>
                    <a:pt x="641" y="569"/>
                  </a:lnTo>
                  <a:lnTo>
                    <a:pt x="643" y="568"/>
                  </a:lnTo>
                  <a:lnTo>
                    <a:pt x="644" y="568"/>
                  </a:lnTo>
                  <a:lnTo>
                    <a:pt x="647" y="567"/>
                  </a:lnTo>
                  <a:lnTo>
                    <a:pt x="649" y="565"/>
                  </a:lnTo>
                  <a:lnTo>
                    <a:pt x="651" y="564"/>
                  </a:lnTo>
                  <a:lnTo>
                    <a:pt x="652" y="563"/>
                  </a:lnTo>
                  <a:lnTo>
                    <a:pt x="655" y="561"/>
                  </a:lnTo>
                  <a:lnTo>
                    <a:pt x="657" y="560"/>
                  </a:lnTo>
                  <a:lnTo>
                    <a:pt x="658" y="559"/>
                  </a:lnTo>
                  <a:lnTo>
                    <a:pt x="660" y="558"/>
                  </a:lnTo>
                  <a:lnTo>
                    <a:pt x="662" y="556"/>
                  </a:lnTo>
                  <a:lnTo>
                    <a:pt x="663" y="556"/>
                  </a:lnTo>
                  <a:lnTo>
                    <a:pt x="664" y="555"/>
                  </a:lnTo>
                  <a:lnTo>
                    <a:pt x="666" y="554"/>
                  </a:lnTo>
                  <a:lnTo>
                    <a:pt x="667" y="552"/>
                  </a:lnTo>
                  <a:lnTo>
                    <a:pt x="667" y="551"/>
                  </a:lnTo>
                  <a:lnTo>
                    <a:pt x="669" y="550"/>
                  </a:lnTo>
                  <a:lnTo>
                    <a:pt x="670" y="550"/>
                  </a:lnTo>
                  <a:lnTo>
                    <a:pt x="671" y="550"/>
                  </a:lnTo>
                  <a:lnTo>
                    <a:pt x="672" y="550"/>
                  </a:lnTo>
                  <a:lnTo>
                    <a:pt x="673" y="550"/>
                  </a:lnTo>
                  <a:lnTo>
                    <a:pt x="674" y="550"/>
                  </a:lnTo>
                  <a:lnTo>
                    <a:pt x="676" y="550"/>
                  </a:lnTo>
                  <a:lnTo>
                    <a:pt x="677" y="550"/>
                  </a:lnTo>
                  <a:lnTo>
                    <a:pt x="678" y="550"/>
                  </a:lnTo>
                  <a:lnTo>
                    <a:pt x="679" y="550"/>
                  </a:lnTo>
                  <a:lnTo>
                    <a:pt x="680" y="550"/>
                  </a:lnTo>
                  <a:lnTo>
                    <a:pt x="681" y="550"/>
                  </a:lnTo>
                  <a:lnTo>
                    <a:pt x="683" y="551"/>
                  </a:lnTo>
                  <a:lnTo>
                    <a:pt x="684" y="551"/>
                  </a:lnTo>
                  <a:lnTo>
                    <a:pt x="685" y="551"/>
                  </a:lnTo>
                  <a:lnTo>
                    <a:pt x="686" y="551"/>
                  </a:lnTo>
                  <a:lnTo>
                    <a:pt x="687" y="551"/>
                  </a:lnTo>
                  <a:lnTo>
                    <a:pt x="688" y="551"/>
                  </a:lnTo>
                  <a:lnTo>
                    <a:pt x="690" y="551"/>
                  </a:lnTo>
                  <a:lnTo>
                    <a:pt x="691" y="552"/>
                  </a:lnTo>
                  <a:lnTo>
                    <a:pt x="692" y="552"/>
                  </a:lnTo>
                  <a:lnTo>
                    <a:pt x="693" y="552"/>
                  </a:lnTo>
                  <a:lnTo>
                    <a:pt x="694" y="552"/>
                  </a:lnTo>
                  <a:lnTo>
                    <a:pt x="694" y="554"/>
                  </a:lnTo>
                  <a:lnTo>
                    <a:pt x="695" y="554"/>
                  </a:lnTo>
                  <a:lnTo>
                    <a:pt x="697" y="554"/>
                  </a:lnTo>
                  <a:lnTo>
                    <a:pt x="698" y="555"/>
                  </a:lnTo>
                  <a:lnTo>
                    <a:pt x="699" y="555"/>
                  </a:lnTo>
                  <a:lnTo>
                    <a:pt x="699" y="554"/>
                  </a:lnTo>
                  <a:lnTo>
                    <a:pt x="699" y="552"/>
                  </a:lnTo>
                  <a:lnTo>
                    <a:pt x="700" y="551"/>
                  </a:lnTo>
                  <a:lnTo>
                    <a:pt x="700" y="550"/>
                  </a:lnTo>
                  <a:lnTo>
                    <a:pt x="700" y="548"/>
                  </a:lnTo>
                  <a:lnTo>
                    <a:pt x="701" y="547"/>
                  </a:lnTo>
                  <a:lnTo>
                    <a:pt x="701" y="546"/>
                  </a:lnTo>
                  <a:lnTo>
                    <a:pt x="701" y="545"/>
                  </a:lnTo>
                  <a:lnTo>
                    <a:pt x="702" y="545"/>
                  </a:lnTo>
                  <a:lnTo>
                    <a:pt x="702" y="543"/>
                  </a:lnTo>
                  <a:lnTo>
                    <a:pt x="702" y="542"/>
                  </a:lnTo>
                  <a:lnTo>
                    <a:pt x="702" y="541"/>
                  </a:lnTo>
                  <a:lnTo>
                    <a:pt x="702" y="539"/>
                  </a:lnTo>
                  <a:lnTo>
                    <a:pt x="704" y="539"/>
                  </a:lnTo>
                  <a:lnTo>
                    <a:pt x="704" y="538"/>
                  </a:lnTo>
                  <a:lnTo>
                    <a:pt x="701" y="537"/>
                  </a:lnTo>
                  <a:lnTo>
                    <a:pt x="699" y="535"/>
                  </a:lnTo>
                  <a:lnTo>
                    <a:pt x="697" y="533"/>
                  </a:lnTo>
                  <a:lnTo>
                    <a:pt x="694" y="532"/>
                  </a:lnTo>
                  <a:lnTo>
                    <a:pt x="692" y="530"/>
                  </a:lnTo>
                  <a:lnTo>
                    <a:pt x="690" y="529"/>
                  </a:lnTo>
                  <a:lnTo>
                    <a:pt x="686" y="526"/>
                  </a:lnTo>
                  <a:lnTo>
                    <a:pt x="684" y="525"/>
                  </a:lnTo>
                  <a:lnTo>
                    <a:pt x="681" y="524"/>
                  </a:lnTo>
                  <a:lnTo>
                    <a:pt x="678" y="523"/>
                  </a:lnTo>
                  <a:lnTo>
                    <a:pt x="676" y="520"/>
                  </a:lnTo>
                  <a:lnTo>
                    <a:pt x="672" y="519"/>
                  </a:lnTo>
                  <a:lnTo>
                    <a:pt x="670" y="517"/>
                  </a:lnTo>
                  <a:lnTo>
                    <a:pt x="666" y="515"/>
                  </a:lnTo>
                  <a:lnTo>
                    <a:pt x="664" y="513"/>
                  </a:lnTo>
                  <a:lnTo>
                    <a:pt x="660" y="512"/>
                  </a:lnTo>
                  <a:lnTo>
                    <a:pt x="658" y="510"/>
                  </a:lnTo>
                  <a:lnTo>
                    <a:pt x="655" y="508"/>
                  </a:lnTo>
                  <a:lnTo>
                    <a:pt x="652" y="507"/>
                  </a:lnTo>
                  <a:lnTo>
                    <a:pt x="649" y="504"/>
                  </a:lnTo>
                  <a:lnTo>
                    <a:pt x="647" y="503"/>
                  </a:lnTo>
                  <a:lnTo>
                    <a:pt x="644" y="500"/>
                  </a:lnTo>
                  <a:lnTo>
                    <a:pt x="641" y="499"/>
                  </a:lnTo>
                  <a:lnTo>
                    <a:pt x="638" y="497"/>
                  </a:lnTo>
                  <a:lnTo>
                    <a:pt x="636" y="495"/>
                  </a:lnTo>
                  <a:lnTo>
                    <a:pt x="634" y="494"/>
                  </a:lnTo>
                  <a:lnTo>
                    <a:pt x="631" y="491"/>
                  </a:lnTo>
                  <a:lnTo>
                    <a:pt x="629" y="489"/>
                  </a:lnTo>
                  <a:lnTo>
                    <a:pt x="627" y="487"/>
                  </a:lnTo>
                  <a:lnTo>
                    <a:pt x="626" y="485"/>
                  </a:lnTo>
                  <a:lnTo>
                    <a:pt x="623" y="484"/>
                  </a:lnTo>
                  <a:lnTo>
                    <a:pt x="622" y="481"/>
                  </a:lnTo>
                  <a:lnTo>
                    <a:pt x="622" y="480"/>
                  </a:lnTo>
                  <a:lnTo>
                    <a:pt x="622" y="477"/>
                  </a:lnTo>
                  <a:lnTo>
                    <a:pt x="622" y="476"/>
                  </a:lnTo>
                  <a:lnTo>
                    <a:pt x="622" y="475"/>
                  </a:lnTo>
                  <a:lnTo>
                    <a:pt x="622" y="472"/>
                  </a:lnTo>
                  <a:lnTo>
                    <a:pt x="622" y="471"/>
                  </a:lnTo>
                  <a:lnTo>
                    <a:pt x="623" y="468"/>
                  </a:lnTo>
                  <a:lnTo>
                    <a:pt x="623" y="467"/>
                  </a:lnTo>
                  <a:lnTo>
                    <a:pt x="623" y="464"/>
                  </a:lnTo>
                  <a:lnTo>
                    <a:pt x="624" y="462"/>
                  </a:lnTo>
                  <a:lnTo>
                    <a:pt x="624" y="460"/>
                  </a:lnTo>
                  <a:lnTo>
                    <a:pt x="624" y="458"/>
                  </a:lnTo>
                  <a:lnTo>
                    <a:pt x="626" y="456"/>
                  </a:lnTo>
                  <a:lnTo>
                    <a:pt x="626" y="454"/>
                  </a:lnTo>
                  <a:lnTo>
                    <a:pt x="627" y="451"/>
                  </a:lnTo>
                  <a:lnTo>
                    <a:pt x="627" y="450"/>
                  </a:lnTo>
                  <a:lnTo>
                    <a:pt x="628" y="447"/>
                  </a:lnTo>
                  <a:lnTo>
                    <a:pt x="628" y="445"/>
                  </a:lnTo>
                  <a:lnTo>
                    <a:pt x="629" y="443"/>
                  </a:lnTo>
                  <a:lnTo>
                    <a:pt x="630" y="441"/>
                  </a:lnTo>
                  <a:lnTo>
                    <a:pt x="630" y="439"/>
                  </a:lnTo>
                  <a:lnTo>
                    <a:pt x="631" y="437"/>
                  </a:lnTo>
                  <a:lnTo>
                    <a:pt x="631" y="436"/>
                  </a:lnTo>
                  <a:lnTo>
                    <a:pt x="633" y="433"/>
                  </a:lnTo>
                  <a:lnTo>
                    <a:pt x="634" y="432"/>
                  </a:lnTo>
                  <a:lnTo>
                    <a:pt x="634" y="429"/>
                  </a:lnTo>
                  <a:lnTo>
                    <a:pt x="635" y="428"/>
                  </a:lnTo>
                  <a:lnTo>
                    <a:pt x="636" y="426"/>
                  </a:lnTo>
                  <a:lnTo>
                    <a:pt x="637" y="424"/>
                  </a:lnTo>
                  <a:lnTo>
                    <a:pt x="637" y="423"/>
                  </a:lnTo>
                  <a:lnTo>
                    <a:pt x="638" y="421"/>
                  </a:lnTo>
                  <a:lnTo>
                    <a:pt x="640" y="420"/>
                  </a:lnTo>
                  <a:lnTo>
                    <a:pt x="641" y="417"/>
                  </a:lnTo>
                  <a:lnTo>
                    <a:pt x="642" y="415"/>
                  </a:lnTo>
                  <a:lnTo>
                    <a:pt x="644" y="411"/>
                  </a:lnTo>
                  <a:lnTo>
                    <a:pt x="645" y="407"/>
                  </a:lnTo>
                  <a:lnTo>
                    <a:pt x="648" y="403"/>
                  </a:lnTo>
                  <a:lnTo>
                    <a:pt x="650" y="398"/>
                  </a:lnTo>
                  <a:lnTo>
                    <a:pt x="652" y="393"/>
                  </a:lnTo>
                  <a:lnTo>
                    <a:pt x="655" y="388"/>
                  </a:lnTo>
                  <a:lnTo>
                    <a:pt x="657" y="382"/>
                  </a:lnTo>
                  <a:lnTo>
                    <a:pt x="659" y="377"/>
                  </a:lnTo>
                  <a:lnTo>
                    <a:pt x="662" y="371"/>
                  </a:lnTo>
                  <a:lnTo>
                    <a:pt x="665" y="364"/>
                  </a:lnTo>
                  <a:lnTo>
                    <a:pt x="667" y="358"/>
                  </a:lnTo>
                  <a:lnTo>
                    <a:pt x="670" y="353"/>
                  </a:lnTo>
                  <a:lnTo>
                    <a:pt x="672" y="346"/>
                  </a:lnTo>
                  <a:lnTo>
                    <a:pt x="676" y="338"/>
                  </a:lnTo>
                  <a:lnTo>
                    <a:pt x="678" y="332"/>
                  </a:lnTo>
                  <a:lnTo>
                    <a:pt x="680" y="325"/>
                  </a:lnTo>
                  <a:lnTo>
                    <a:pt x="683" y="319"/>
                  </a:lnTo>
                  <a:lnTo>
                    <a:pt x="685" y="312"/>
                  </a:lnTo>
                  <a:lnTo>
                    <a:pt x="687" y="306"/>
                  </a:lnTo>
                  <a:lnTo>
                    <a:pt x="690" y="301"/>
                  </a:lnTo>
                  <a:lnTo>
                    <a:pt x="692" y="294"/>
                  </a:lnTo>
                  <a:lnTo>
                    <a:pt x="694" y="288"/>
                  </a:lnTo>
                  <a:lnTo>
                    <a:pt x="695" y="282"/>
                  </a:lnTo>
                  <a:lnTo>
                    <a:pt x="698" y="277"/>
                  </a:lnTo>
                  <a:lnTo>
                    <a:pt x="699" y="272"/>
                  </a:lnTo>
                  <a:lnTo>
                    <a:pt x="700" y="267"/>
                  </a:lnTo>
                  <a:lnTo>
                    <a:pt x="701" y="262"/>
                  </a:lnTo>
                  <a:lnTo>
                    <a:pt x="702" y="258"/>
                  </a:lnTo>
                  <a:lnTo>
                    <a:pt x="704" y="254"/>
                  </a:lnTo>
                  <a:lnTo>
                    <a:pt x="704" y="250"/>
                  </a:lnTo>
                  <a:lnTo>
                    <a:pt x="705" y="247"/>
                  </a:lnTo>
                  <a:lnTo>
                    <a:pt x="705" y="244"/>
                  </a:lnTo>
                  <a:lnTo>
                    <a:pt x="706" y="241"/>
                  </a:lnTo>
                  <a:lnTo>
                    <a:pt x="706" y="240"/>
                  </a:lnTo>
                  <a:lnTo>
                    <a:pt x="707" y="237"/>
                  </a:lnTo>
                  <a:lnTo>
                    <a:pt x="708" y="236"/>
                  </a:lnTo>
                  <a:lnTo>
                    <a:pt x="708" y="234"/>
                  </a:lnTo>
                  <a:lnTo>
                    <a:pt x="709" y="233"/>
                  </a:lnTo>
                  <a:lnTo>
                    <a:pt x="711" y="232"/>
                  </a:lnTo>
                  <a:lnTo>
                    <a:pt x="712" y="232"/>
                  </a:lnTo>
                  <a:lnTo>
                    <a:pt x="713" y="231"/>
                  </a:lnTo>
                  <a:lnTo>
                    <a:pt x="714" y="229"/>
                  </a:lnTo>
                  <a:lnTo>
                    <a:pt x="715" y="229"/>
                  </a:lnTo>
                  <a:lnTo>
                    <a:pt x="716" y="229"/>
                  </a:lnTo>
                  <a:lnTo>
                    <a:pt x="717" y="229"/>
                  </a:lnTo>
                  <a:lnTo>
                    <a:pt x="719" y="228"/>
                  </a:lnTo>
                  <a:lnTo>
                    <a:pt x="720" y="228"/>
                  </a:lnTo>
                  <a:lnTo>
                    <a:pt x="722" y="228"/>
                  </a:lnTo>
                  <a:lnTo>
                    <a:pt x="723" y="227"/>
                  </a:lnTo>
                  <a:lnTo>
                    <a:pt x="724" y="227"/>
                  </a:lnTo>
                  <a:lnTo>
                    <a:pt x="726" y="225"/>
                  </a:lnTo>
                  <a:lnTo>
                    <a:pt x="727" y="225"/>
                  </a:lnTo>
                  <a:lnTo>
                    <a:pt x="728" y="224"/>
                  </a:lnTo>
                  <a:lnTo>
                    <a:pt x="730" y="223"/>
                  </a:lnTo>
                  <a:lnTo>
                    <a:pt x="731" y="221"/>
                  </a:lnTo>
                  <a:lnTo>
                    <a:pt x="733" y="219"/>
                  </a:lnTo>
                  <a:lnTo>
                    <a:pt x="735" y="218"/>
                  </a:lnTo>
                  <a:lnTo>
                    <a:pt x="736" y="215"/>
                  </a:lnTo>
                  <a:lnTo>
                    <a:pt x="737" y="212"/>
                  </a:lnTo>
                  <a:lnTo>
                    <a:pt x="740" y="208"/>
                  </a:lnTo>
                  <a:lnTo>
                    <a:pt x="741" y="206"/>
                  </a:lnTo>
                  <a:lnTo>
                    <a:pt x="740" y="206"/>
                  </a:lnTo>
                  <a:lnTo>
                    <a:pt x="738" y="206"/>
                  </a:lnTo>
                  <a:lnTo>
                    <a:pt x="737" y="206"/>
                  </a:lnTo>
                  <a:lnTo>
                    <a:pt x="736" y="206"/>
                  </a:lnTo>
                  <a:lnTo>
                    <a:pt x="735" y="205"/>
                  </a:lnTo>
                  <a:lnTo>
                    <a:pt x="734" y="205"/>
                  </a:lnTo>
                  <a:lnTo>
                    <a:pt x="733" y="205"/>
                  </a:lnTo>
                  <a:lnTo>
                    <a:pt x="731" y="205"/>
                  </a:lnTo>
                  <a:lnTo>
                    <a:pt x="730" y="203"/>
                  </a:lnTo>
                  <a:lnTo>
                    <a:pt x="729" y="203"/>
                  </a:lnTo>
                  <a:lnTo>
                    <a:pt x="728" y="202"/>
                  </a:lnTo>
                  <a:lnTo>
                    <a:pt x="726" y="202"/>
                  </a:lnTo>
                  <a:lnTo>
                    <a:pt x="724" y="201"/>
                  </a:lnTo>
                  <a:lnTo>
                    <a:pt x="723" y="201"/>
                  </a:lnTo>
                  <a:lnTo>
                    <a:pt x="722" y="199"/>
                  </a:lnTo>
                  <a:lnTo>
                    <a:pt x="721" y="199"/>
                  </a:lnTo>
                  <a:lnTo>
                    <a:pt x="720" y="198"/>
                  </a:lnTo>
                  <a:lnTo>
                    <a:pt x="719" y="197"/>
                  </a:lnTo>
                  <a:lnTo>
                    <a:pt x="717" y="195"/>
                  </a:lnTo>
                  <a:lnTo>
                    <a:pt x="716" y="195"/>
                  </a:lnTo>
                  <a:lnTo>
                    <a:pt x="715" y="194"/>
                  </a:lnTo>
                  <a:lnTo>
                    <a:pt x="715" y="193"/>
                  </a:lnTo>
                  <a:lnTo>
                    <a:pt x="714" y="192"/>
                  </a:lnTo>
                  <a:lnTo>
                    <a:pt x="713" y="192"/>
                  </a:lnTo>
                  <a:lnTo>
                    <a:pt x="712" y="190"/>
                  </a:lnTo>
                  <a:lnTo>
                    <a:pt x="712" y="189"/>
                  </a:lnTo>
                  <a:lnTo>
                    <a:pt x="711" y="188"/>
                  </a:lnTo>
                  <a:lnTo>
                    <a:pt x="709" y="186"/>
                  </a:lnTo>
                  <a:lnTo>
                    <a:pt x="708" y="185"/>
                  </a:lnTo>
                  <a:lnTo>
                    <a:pt x="708" y="184"/>
                  </a:lnTo>
                  <a:lnTo>
                    <a:pt x="707" y="183"/>
                  </a:lnTo>
                  <a:close/>
                </a:path>
              </a:pathLst>
            </a:custGeom>
            <a:solidFill>
              <a:srgbClr val="E5A07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44" name="Google Shape;144;p32"/>
            <p:cNvSpPr/>
            <p:nvPr/>
          </p:nvSpPr>
          <p:spPr>
            <a:xfrm>
              <a:off x="4260" y="2820"/>
              <a:ext cx="1064" cy="671"/>
            </a:xfrm>
            <a:custGeom>
              <a:rect b="b" l="l" r="r" t="t"/>
              <a:pathLst>
                <a:path extrusionOk="0" h="1342" w="2128">
                  <a:moveTo>
                    <a:pt x="1563" y="1342"/>
                  </a:moveTo>
                  <a:lnTo>
                    <a:pt x="1557" y="1337"/>
                  </a:lnTo>
                  <a:lnTo>
                    <a:pt x="1551" y="1332"/>
                  </a:lnTo>
                  <a:lnTo>
                    <a:pt x="1547" y="1325"/>
                  </a:lnTo>
                  <a:lnTo>
                    <a:pt x="1542" y="1317"/>
                  </a:lnTo>
                  <a:lnTo>
                    <a:pt x="1537" y="1310"/>
                  </a:lnTo>
                  <a:lnTo>
                    <a:pt x="1533" y="1300"/>
                  </a:lnTo>
                  <a:lnTo>
                    <a:pt x="1529" y="1291"/>
                  </a:lnTo>
                  <a:lnTo>
                    <a:pt x="1526" y="1282"/>
                  </a:lnTo>
                  <a:lnTo>
                    <a:pt x="1523" y="1272"/>
                  </a:lnTo>
                  <a:lnTo>
                    <a:pt x="1520" y="1262"/>
                  </a:lnTo>
                  <a:lnTo>
                    <a:pt x="1518" y="1251"/>
                  </a:lnTo>
                  <a:lnTo>
                    <a:pt x="1517" y="1239"/>
                  </a:lnTo>
                  <a:lnTo>
                    <a:pt x="1514" y="1228"/>
                  </a:lnTo>
                  <a:lnTo>
                    <a:pt x="1513" y="1216"/>
                  </a:lnTo>
                  <a:lnTo>
                    <a:pt x="1511" y="1204"/>
                  </a:lnTo>
                  <a:lnTo>
                    <a:pt x="1510" y="1193"/>
                  </a:lnTo>
                  <a:lnTo>
                    <a:pt x="1510" y="1180"/>
                  </a:lnTo>
                  <a:lnTo>
                    <a:pt x="1508" y="1168"/>
                  </a:lnTo>
                  <a:lnTo>
                    <a:pt x="1508" y="1155"/>
                  </a:lnTo>
                  <a:lnTo>
                    <a:pt x="1507" y="1143"/>
                  </a:lnTo>
                  <a:lnTo>
                    <a:pt x="1507" y="1132"/>
                  </a:lnTo>
                  <a:lnTo>
                    <a:pt x="1507" y="1119"/>
                  </a:lnTo>
                  <a:lnTo>
                    <a:pt x="1508" y="1107"/>
                  </a:lnTo>
                  <a:lnTo>
                    <a:pt x="1508" y="1095"/>
                  </a:lnTo>
                  <a:lnTo>
                    <a:pt x="1508" y="1085"/>
                  </a:lnTo>
                  <a:lnTo>
                    <a:pt x="1510" y="1073"/>
                  </a:lnTo>
                  <a:lnTo>
                    <a:pt x="1511" y="1063"/>
                  </a:lnTo>
                  <a:lnTo>
                    <a:pt x="1511" y="1053"/>
                  </a:lnTo>
                  <a:lnTo>
                    <a:pt x="1512" y="1042"/>
                  </a:lnTo>
                  <a:lnTo>
                    <a:pt x="1513" y="1033"/>
                  </a:lnTo>
                  <a:lnTo>
                    <a:pt x="1514" y="1024"/>
                  </a:lnTo>
                  <a:lnTo>
                    <a:pt x="1515" y="1016"/>
                  </a:lnTo>
                  <a:lnTo>
                    <a:pt x="1517" y="1010"/>
                  </a:lnTo>
                  <a:lnTo>
                    <a:pt x="1517" y="1003"/>
                  </a:lnTo>
                  <a:lnTo>
                    <a:pt x="1518" y="998"/>
                  </a:lnTo>
                  <a:lnTo>
                    <a:pt x="1519" y="992"/>
                  </a:lnTo>
                  <a:lnTo>
                    <a:pt x="1519" y="985"/>
                  </a:lnTo>
                  <a:lnTo>
                    <a:pt x="1520" y="979"/>
                  </a:lnTo>
                  <a:lnTo>
                    <a:pt x="1520" y="972"/>
                  </a:lnTo>
                  <a:lnTo>
                    <a:pt x="1521" y="966"/>
                  </a:lnTo>
                  <a:lnTo>
                    <a:pt x="1521" y="959"/>
                  </a:lnTo>
                  <a:lnTo>
                    <a:pt x="1521" y="953"/>
                  </a:lnTo>
                  <a:lnTo>
                    <a:pt x="1522" y="946"/>
                  </a:lnTo>
                  <a:lnTo>
                    <a:pt x="1522" y="940"/>
                  </a:lnTo>
                  <a:lnTo>
                    <a:pt x="1522" y="933"/>
                  </a:lnTo>
                  <a:lnTo>
                    <a:pt x="1523" y="925"/>
                  </a:lnTo>
                  <a:lnTo>
                    <a:pt x="1523" y="919"/>
                  </a:lnTo>
                  <a:lnTo>
                    <a:pt x="1525" y="912"/>
                  </a:lnTo>
                  <a:lnTo>
                    <a:pt x="1525" y="906"/>
                  </a:lnTo>
                  <a:lnTo>
                    <a:pt x="1525" y="899"/>
                  </a:lnTo>
                  <a:lnTo>
                    <a:pt x="1526" y="893"/>
                  </a:lnTo>
                  <a:lnTo>
                    <a:pt x="1526" y="885"/>
                  </a:lnTo>
                  <a:lnTo>
                    <a:pt x="1526" y="879"/>
                  </a:lnTo>
                  <a:lnTo>
                    <a:pt x="1527" y="872"/>
                  </a:lnTo>
                  <a:lnTo>
                    <a:pt x="1527" y="866"/>
                  </a:lnTo>
                  <a:lnTo>
                    <a:pt x="1527" y="859"/>
                  </a:lnTo>
                  <a:lnTo>
                    <a:pt x="1528" y="853"/>
                  </a:lnTo>
                  <a:lnTo>
                    <a:pt x="1528" y="846"/>
                  </a:lnTo>
                  <a:lnTo>
                    <a:pt x="1529" y="840"/>
                  </a:lnTo>
                  <a:lnTo>
                    <a:pt x="1529" y="833"/>
                  </a:lnTo>
                  <a:lnTo>
                    <a:pt x="1530" y="828"/>
                  </a:lnTo>
                  <a:lnTo>
                    <a:pt x="1530" y="822"/>
                  </a:lnTo>
                  <a:lnTo>
                    <a:pt x="1532" y="815"/>
                  </a:lnTo>
                  <a:lnTo>
                    <a:pt x="1533" y="810"/>
                  </a:lnTo>
                  <a:lnTo>
                    <a:pt x="1533" y="806"/>
                  </a:lnTo>
                  <a:lnTo>
                    <a:pt x="1533" y="803"/>
                  </a:lnTo>
                  <a:lnTo>
                    <a:pt x="1533" y="800"/>
                  </a:lnTo>
                  <a:lnTo>
                    <a:pt x="1534" y="796"/>
                  </a:lnTo>
                  <a:lnTo>
                    <a:pt x="1534" y="793"/>
                  </a:lnTo>
                  <a:lnTo>
                    <a:pt x="1534" y="789"/>
                  </a:lnTo>
                  <a:lnTo>
                    <a:pt x="1533" y="787"/>
                  </a:lnTo>
                  <a:lnTo>
                    <a:pt x="1533" y="783"/>
                  </a:lnTo>
                  <a:lnTo>
                    <a:pt x="1533" y="779"/>
                  </a:lnTo>
                  <a:lnTo>
                    <a:pt x="1533" y="776"/>
                  </a:lnTo>
                  <a:lnTo>
                    <a:pt x="1533" y="772"/>
                  </a:lnTo>
                  <a:lnTo>
                    <a:pt x="1532" y="770"/>
                  </a:lnTo>
                  <a:lnTo>
                    <a:pt x="1532" y="766"/>
                  </a:lnTo>
                  <a:lnTo>
                    <a:pt x="1530" y="762"/>
                  </a:lnTo>
                  <a:lnTo>
                    <a:pt x="1530" y="759"/>
                  </a:lnTo>
                  <a:lnTo>
                    <a:pt x="1530" y="755"/>
                  </a:lnTo>
                  <a:lnTo>
                    <a:pt x="1529" y="753"/>
                  </a:lnTo>
                  <a:lnTo>
                    <a:pt x="1529" y="749"/>
                  </a:lnTo>
                  <a:lnTo>
                    <a:pt x="1528" y="746"/>
                  </a:lnTo>
                  <a:lnTo>
                    <a:pt x="1528" y="742"/>
                  </a:lnTo>
                  <a:lnTo>
                    <a:pt x="1527" y="740"/>
                  </a:lnTo>
                  <a:lnTo>
                    <a:pt x="1527" y="736"/>
                  </a:lnTo>
                  <a:lnTo>
                    <a:pt x="1527" y="733"/>
                  </a:lnTo>
                  <a:lnTo>
                    <a:pt x="1526" y="729"/>
                  </a:lnTo>
                  <a:lnTo>
                    <a:pt x="1526" y="727"/>
                  </a:lnTo>
                  <a:lnTo>
                    <a:pt x="1526" y="723"/>
                  </a:lnTo>
                  <a:lnTo>
                    <a:pt x="1525" y="720"/>
                  </a:lnTo>
                  <a:lnTo>
                    <a:pt x="1525" y="718"/>
                  </a:lnTo>
                  <a:lnTo>
                    <a:pt x="1525" y="715"/>
                  </a:lnTo>
                  <a:lnTo>
                    <a:pt x="1525" y="713"/>
                  </a:lnTo>
                  <a:lnTo>
                    <a:pt x="1525" y="709"/>
                  </a:lnTo>
                  <a:lnTo>
                    <a:pt x="1525" y="706"/>
                  </a:lnTo>
                  <a:lnTo>
                    <a:pt x="1523" y="705"/>
                  </a:lnTo>
                  <a:lnTo>
                    <a:pt x="1521" y="705"/>
                  </a:lnTo>
                  <a:lnTo>
                    <a:pt x="1520" y="704"/>
                  </a:lnTo>
                  <a:lnTo>
                    <a:pt x="1519" y="702"/>
                  </a:lnTo>
                  <a:lnTo>
                    <a:pt x="1518" y="702"/>
                  </a:lnTo>
                  <a:lnTo>
                    <a:pt x="1517" y="701"/>
                  </a:lnTo>
                  <a:lnTo>
                    <a:pt x="1515" y="701"/>
                  </a:lnTo>
                  <a:lnTo>
                    <a:pt x="1514" y="700"/>
                  </a:lnTo>
                  <a:lnTo>
                    <a:pt x="1513" y="700"/>
                  </a:lnTo>
                  <a:lnTo>
                    <a:pt x="1512" y="698"/>
                  </a:lnTo>
                  <a:lnTo>
                    <a:pt x="1511" y="698"/>
                  </a:lnTo>
                  <a:lnTo>
                    <a:pt x="1510" y="698"/>
                  </a:lnTo>
                  <a:lnTo>
                    <a:pt x="1508" y="697"/>
                  </a:lnTo>
                  <a:lnTo>
                    <a:pt x="1507" y="697"/>
                  </a:lnTo>
                  <a:lnTo>
                    <a:pt x="1506" y="697"/>
                  </a:lnTo>
                  <a:lnTo>
                    <a:pt x="1505" y="696"/>
                  </a:lnTo>
                  <a:lnTo>
                    <a:pt x="1504" y="696"/>
                  </a:lnTo>
                  <a:lnTo>
                    <a:pt x="1503" y="696"/>
                  </a:lnTo>
                  <a:lnTo>
                    <a:pt x="1501" y="696"/>
                  </a:lnTo>
                  <a:lnTo>
                    <a:pt x="1500" y="696"/>
                  </a:lnTo>
                  <a:lnTo>
                    <a:pt x="1499" y="696"/>
                  </a:lnTo>
                  <a:lnTo>
                    <a:pt x="1498" y="696"/>
                  </a:lnTo>
                  <a:lnTo>
                    <a:pt x="1497" y="696"/>
                  </a:lnTo>
                  <a:lnTo>
                    <a:pt x="1496" y="694"/>
                  </a:lnTo>
                  <a:lnTo>
                    <a:pt x="1494" y="694"/>
                  </a:lnTo>
                  <a:lnTo>
                    <a:pt x="1492" y="694"/>
                  </a:lnTo>
                  <a:lnTo>
                    <a:pt x="1491" y="694"/>
                  </a:lnTo>
                  <a:lnTo>
                    <a:pt x="1490" y="694"/>
                  </a:lnTo>
                  <a:lnTo>
                    <a:pt x="1489" y="694"/>
                  </a:lnTo>
                  <a:lnTo>
                    <a:pt x="1487" y="694"/>
                  </a:lnTo>
                  <a:lnTo>
                    <a:pt x="1486" y="694"/>
                  </a:lnTo>
                  <a:lnTo>
                    <a:pt x="1485" y="694"/>
                  </a:lnTo>
                  <a:lnTo>
                    <a:pt x="1482" y="701"/>
                  </a:lnTo>
                  <a:lnTo>
                    <a:pt x="1478" y="706"/>
                  </a:lnTo>
                  <a:lnTo>
                    <a:pt x="1475" y="711"/>
                  </a:lnTo>
                  <a:lnTo>
                    <a:pt x="1471" y="718"/>
                  </a:lnTo>
                  <a:lnTo>
                    <a:pt x="1469" y="724"/>
                  </a:lnTo>
                  <a:lnTo>
                    <a:pt x="1465" y="731"/>
                  </a:lnTo>
                  <a:lnTo>
                    <a:pt x="1463" y="737"/>
                  </a:lnTo>
                  <a:lnTo>
                    <a:pt x="1461" y="744"/>
                  </a:lnTo>
                  <a:lnTo>
                    <a:pt x="1460" y="752"/>
                  </a:lnTo>
                  <a:lnTo>
                    <a:pt x="1457" y="758"/>
                  </a:lnTo>
                  <a:lnTo>
                    <a:pt x="1455" y="766"/>
                  </a:lnTo>
                  <a:lnTo>
                    <a:pt x="1454" y="772"/>
                  </a:lnTo>
                  <a:lnTo>
                    <a:pt x="1451" y="780"/>
                  </a:lnTo>
                  <a:lnTo>
                    <a:pt x="1450" y="788"/>
                  </a:lnTo>
                  <a:lnTo>
                    <a:pt x="1449" y="796"/>
                  </a:lnTo>
                  <a:lnTo>
                    <a:pt x="1448" y="803"/>
                  </a:lnTo>
                  <a:lnTo>
                    <a:pt x="1447" y="811"/>
                  </a:lnTo>
                  <a:lnTo>
                    <a:pt x="1446" y="819"/>
                  </a:lnTo>
                  <a:lnTo>
                    <a:pt x="1443" y="826"/>
                  </a:lnTo>
                  <a:lnTo>
                    <a:pt x="1442" y="833"/>
                  </a:lnTo>
                  <a:lnTo>
                    <a:pt x="1441" y="841"/>
                  </a:lnTo>
                  <a:lnTo>
                    <a:pt x="1440" y="849"/>
                  </a:lnTo>
                  <a:lnTo>
                    <a:pt x="1439" y="857"/>
                  </a:lnTo>
                  <a:lnTo>
                    <a:pt x="1437" y="864"/>
                  </a:lnTo>
                  <a:lnTo>
                    <a:pt x="1436" y="872"/>
                  </a:lnTo>
                  <a:lnTo>
                    <a:pt x="1435" y="880"/>
                  </a:lnTo>
                  <a:lnTo>
                    <a:pt x="1434" y="888"/>
                  </a:lnTo>
                  <a:lnTo>
                    <a:pt x="1433" y="896"/>
                  </a:lnTo>
                  <a:lnTo>
                    <a:pt x="1430" y="902"/>
                  </a:lnTo>
                  <a:lnTo>
                    <a:pt x="1429" y="910"/>
                  </a:lnTo>
                  <a:lnTo>
                    <a:pt x="1427" y="918"/>
                  </a:lnTo>
                  <a:lnTo>
                    <a:pt x="1426" y="924"/>
                  </a:lnTo>
                  <a:lnTo>
                    <a:pt x="1425" y="928"/>
                  </a:lnTo>
                  <a:lnTo>
                    <a:pt x="1422" y="932"/>
                  </a:lnTo>
                  <a:lnTo>
                    <a:pt x="1421" y="936"/>
                  </a:lnTo>
                  <a:lnTo>
                    <a:pt x="1420" y="940"/>
                  </a:lnTo>
                  <a:lnTo>
                    <a:pt x="1418" y="944"/>
                  </a:lnTo>
                  <a:lnTo>
                    <a:pt x="1416" y="947"/>
                  </a:lnTo>
                  <a:lnTo>
                    <a:pt x="1414" y="951"/>
                  </a:lnTo>
                  <a:lnTo>
                    <a:pt x="1412" y="955"/>
                  </a:lnTo>
                  <a:lnTo>
                    <a:pt x="1411" y="959"/>
                  </a:lnTo>
                  <a:lnTo>
                    <a:pt x="1408" y="963"/>
                  </a:lnTo>
                  <a:lnTo>
                    <a:pt x="1406" y="967"/>
                  </a:lnTo>
                  <a:lnTo>
                    <a:pt x="1404" y="971"/>
                  </a:lnTo>
                  <a:lnTo>
                    <a:pt x="1401" y="975"/>
                  </a:lnTo>
                  <a:lnTo>
                    <a:pt x="1400" y="979"/>
                  </a:lnTo>
                  <a:lnTo>
                    <a:pt x="1398" y="983"/>
                  </a:lnTo>
                  <a:lnTo>
                    <a:pt x="1396" y="988"/>
                  </a:lnTo>
                  <a:lnTo>
                    <a:pt x="1393" y="992"/>
                  </a:lnTo>
                  <a:lnTo>
                    <a:pt x="1391" y="996"/>
                  </a:lnTo>
                  <a:lnTo>
                    <a:pt x="1389" y="999"/>
                  </a:lnTo>
                  <a:lnTo>
                    <a:pt x="1386" y="1003"/>
                  </a:lnTo>
                  <a:lnTo>
                    <a:pt x="1384" y="1007"/>
                  </a:lnTo>
                  <a:lnTo>
                    <a:pt x="1383" y="1011"/>
                  </a:lnTo>
                  <a:lnTo>
                    <a:pt x="1380" y="1015"/>
                  </a:lnTo>
                  <a:lnTo>
                    <a:pt x="1378" y="1019"/>
                  </a:lnTo>
                  <a:lnTo>
                    <a:pt x="1377" y="1023"/>
                  </a:lnTo>
                  <a:lnTo>
                    <a:pt x="1375" y="1027"/>
                  </a:lnTo>
                  <a:lnTo>
                    <a:pt x="1372" y="1031"/>
                  </a:lnTo>
                  <a:lnTo>
                    <a:pt x="1371" y="1034"/>
                  </a:lnTo>
                  <a:lnTo>
                    <a:pt x="1370" y="1038"/>
                  </a:lnTo>
                  <a:lnTo>
                    <a:pt x="1368" y="1042"/>
                  </a:lnTo>
                  <a:lnTo>
                    <a:pt x="1366" y="1046"/>
                  </a:lnTo>
                  <a:lnTo>
                    <a:pt x="1365" y="1050"/>
                  </a:lnTo>
                  <a:lnTo>
                    <a:pt x="1364" y="1054"/>
                  </a:lnTo>
                  <a:lnTo>
                    <a:pt x="1363" y="1058"/>
                  </a:lnTo>
                  <a:lnTo>
                    <a:pt x="1362" y="1062"/>
                  </a:lnTo>
                  <a:lnTo>
                    <a:pt x="1359" y="1066"/>
                  </a:lnTo>
                  <a:lnTo>
                    <a:pt x="1358" y="1069"/>
                  </a:lnTo>
                  <a:lnTo>
                    <a:pt x="1357" y="1073"/>
                  </a:lnTo>
                  <a:lnTo>
                    <a:pt x="1355" y="1077"/>
                  </a:lnTo>
                  <a:lnTo>
                    <a:pt x="1354" y="1081"/>
                  </a:lnTo>
                  <a:lnTo>
                    <a:pt x="1351" y="1085"/>
                  </a:lnTo>
                  <a:lnTo>
                    <a:pt x="1349" y="1088"/>
                  </a:lnTo>
                  <a:lnTo>
                    <a:pt x="1348" y="1092"/>
                  </a:lnTo>
                  <a:lnTo>
                    <a:pt x="1346" y="1095"/>
                  </a:lnTo>
                  <a:lnTo>
                    <a:pt x="1343" y="1099"/>
                  </a:lnTo>
                  <a:lnTo>
                    <a:pt x="1341" y="1103"/>
                  </a:lnTo>
                  <a:lnTo>
                    <a:pt x="1339" y="1106"/>
                  </a:lnTo>
                  <a:lnTo>
                    <a:pt x="1336" y="1110"/>
                  </a:lnTo>
                  <a:lnTo>
                    <a:pt x="1334" y="1114"/>
                  </a:lnTo>
                  <a:lnTo>
                    <a:pt x="1332" y="1116"/>
                  </a:lnTo>
                  <a:lnTo>
                    <a:pt x="1329" y="1120"/>
                  </a:lnTo>
                  <a:lnTo>
                    <a:pt x="1326" y="1123"/>
                  </a:lnTo>
                  <a:lnTo>
                    <a:pt x="1323" y="1125"/>
                  </a:lnTo>
                  <a:lnTo>
                    <a:pt x="1321" y="1128"/>
                  </a:lnTo>
                  <a:lnTo>
                    <a:pt x="1318" y="1130"/>
                  </a:lnTo>
                  <a:lnTo>
                    <a:pt x="1315" y="1133"/>
                  </a:lnTo>
                  <a:lnTo>
                    <a:pt x="1312" y="1136"/>
                  </a:lnTo>
                  <a:lnTo>
                    <a:pt x="1308" y="1138"/>
                  </a:lnTo>
                  <a:lnTo>
                    <a:pt x="1305" y="1140"/>
                  </a:lnTo>
                  <a:lnTo>
                    <a:pt x="1302" y="1142"/>
                  </a:lnTo>
                  <a:lnTo>
                    <a:pt x="1299" y="1143"/>
                  </a:lnTo>
                  <a:lnTo>
                    <a:pt x="1295" y="1145"/>
                  </a:lnTo>
                  <a:lnTo>
                    <a:pt x="1292" y="1147"/>
                  </a:lnTo>
                  <a:lnTo>
                    <a:pt x="1289" y="1147"/>
                  </a:lnTo>
                  <a:lnTo>
                    <a:pt x="1286" y="1149"/>
                  </a:lnTo>
                  <a:lnTo>
                    <a:pt x="1285" y="1149"/>
                  </a:lnTo>
                  <a:lnTo>
                    <a:pt x="1283" y="1149"/>
                  </a:lnTo>
                  <a:lnTo>
                    <a:pt x="1280" y="1150"/>
                  </a:lnTo>
                  <a:lnTo>
                    <a:pt x="1279" y="1150"/>
                  </a:lnTo>
                  <a:lnTo>
                    <a:pt x="1277" y="1150"/>
                  </a:lnTo>
                  <a:lnTo>
                    <a:pt x="1275" y="1150"/>
                  </a:lnTo>
                  <a:lnTo>
                    <a:pt x="1272" y="1150"/>
                  </a:lnTo>
                  <a:lnTo>
                    <a:pt x="1270" y="1150"/>
                  </a:lnTo>
                  <a:lnTo>
                    <a:pt x="1268" y="1150"/>
                  </a:lnTo>
                  <a:lnTo>
                    <a:pt x="1265" y="1150"/>
                  </a:lnTo>
                  <a:lnTo>
                    <a:pt x="1263" y="1150"/>
                  </a:lnTo>
                  <a:lnTo>
                    <a:pt x="1261" y="1150"/>
                  </a:lnTo>
                  <a:lnTo>
                    <a:pt x="1258" y="1150"/>
                  </a:lnTo>
                  <a:lnTo>
                    <a:pt x="1256" y="1150"/>
                  </a:lnTo>
                  <a:lnTo>
                    <a:pt x="1254" y="1150"/>
                  </a:lnTo>
                  <a:lnTo>
                    <a:pt x="1251" y="1150"/>
                  </a:lnTo>
                  <a:lnTo>
                    <a:pt x="1249" y="1150"/>
                  </a:lnTo>
                  <a:lnTo>
                    <a:pt x="1247" y="1150"/>
                  </a:lnTo>
                  <a:lnTo>
                    <a:pt x="1244" y="1150"/>
                  </a:lnTo>
                  <a:lnTo>
                    <a:pt x="1242" y="1149"/>
                  </a:lnTo>
                  <a:lnTo>
                    <a:pt x="1240" y="1149"/>
                  </a:lnTo>
                  <a:lnTo>
                    <a:pt x="1237" y="1149"/>
                  </a:lnTo>
                  <a:lnTo>
                    <a:pt x="1235" y="1149"/>
                  </a:lnTo>
                  <a:lnTo>
                    <a:pt x="1233" y="1149"/>
                  </a:lnTo>
                  <a:lnTo>
                    <a:pt x="1230" y="1149"/>
                  </a:lnTo>
                  <a:lnTo>
                    <a:pt x="1229" y="1149"/>
                  </a:lnTo>
                  <a:lnTo>
                    <a:pt x="1227" y="1149"/>
                  </a:lnTo>
                  <a:lnTo>
                    <a:pt x="1225" y="1149"/>
                  </a:lnTo>
                  <a:lnTo>
                    <a:pt x="1223" y="1147"/>
                  </a:lnTo>
                  <a:lnTo>
                    <a:pt x="1221" y="1147"/>
                  </a:lnTo>
                  <a:lnTo>
                    <a:pt x="1220" y="1147"/>
                  </a:lnTo>
                  <a:lnTo>
                    <a:pt x="1220" y="1145"/>
                  </a:lnTo>
                  <a:lnTo>
                    <a:pt x="1220" y="1142"/>
                  </a:lnTo>
                  <a:lnTo>
                    <a:pt x="1221" y="1138"/>
                  </a:lnTo>
                  <a:lnTo>
                    <a:pt x="1221" y="1136"/>
                  </a:lnTo>
                  <a:lnTo>
                    <a:pt x="1222" y="1133"/>
                  </a:lnTo>
                  <a:lnTo>
                    <a:pt x="1223" y="1129"/>
                  </a:lnTo>
                  <a:lnTo>
                    <a:pt x="1225" y="1127"/>
                  </a:lnTo>
                  <a:lnTo>
                    <a:pt x="1226" y="1124"/>
                  </a:lnTo>
                  <a:lnTo>
                    <a:pt x="1227" y="1121"/>
                  </a:lnTo>
                  <a:lnTo>
                    <a:pt x="1229" y="1119"/>
                  </a:lnTo>
                  <a:lnTo>
                    <a:pt x="1230" y="1116"/>
                  </a:lnTo>
                  <a:lnTo>
                    <a:pt x="1233" y="1114"/>
                  </a:lnTo>
                  <a:lnTo>
                    <a:pt x="1234" y="1111"/>
                  </a:lnTo>
                  <a:lnTo>
                    <a:pt x="1236" y="1108"/>
                  </a:lnTo>
                  <a:lnTo>
                    <a:pt x="1238" y="1106"/>
                  </a:lnTo>
                  <a:lnTo>
                    <a:pt x="1240" y="1103"/>
                  </a:lnTo>
                  <a:lnTo>
                    <a:pt x="1242" y="1101"/>
                  </a:lnTo>
                  <a:lnTo>
                    <a:pt x="1244" y="1098"/>
                  </a:lnTo>
                  <a:lnTo>
                    <a:pt x="1245" y="1095"/>
                  </a:lnTo>
                  <a:lnTo>
                    <a:pt x="1248" y="1093"/>
                  </a:lnTo>
                  <a:lnTo>
                    <a:pt x="1250" y="1090"/>
                  </a:lnTo>
                  <a:lnTo>
                    <a:pt x="1252" y="1088"/>
                  </a:lnTo>
                  <a:lnTo>
                    <a:pt x="1254" y="1085"/>
                  </a:lnTo>
                  <a:lnTo>
                    <a:pt x="1256" y="1082"/>
                  </a:lnTo>
                  <a:lnTo>
                    <a:pt x="1257" y="1080"/>
                  </a:lnTo>
                  <a:lnTo>
                    <a:pt x="1259" y="1077"/>
                  </a:lnTo>
                  <a:lnTo>
                    <a:pt x="1261" y="1075"/>
                  </a:lnTo>
                  <a:lnTo>
                    <a:pt x="1262" y="1072"/>
                  </a:lnTo>
                  <a:lnTo>
                    <a:pt x="1264" y="1069"/>
                  </a:lnTo>
                  <a:lnTo>
                    <a:pt x="1265" y="1067"/>
                  </a:lnTo>
                  <a:lnTo>
                    <a:pt x="1266" y="1064"/>
                  </a:lnTo>
                  <a:lnTo>
                    <a:pt x="1266" y="1062"/>
                  </a:lnTo>
                  <a:lnTo>
                    <a:pt x="1269" y="1054"/>
                  </a:lnTo>
                  <a:lnTo>
                    <a:pt x="1271" y="1046"/>
                  </a:lnTo>
                  <a:lnTo>
                    <a:pt x="1273" y="1038"/>
                  </a:lnTo>
                  <a:lnTo>
                    <a:pt x="1277" y="1031"/>
                  </a:lnTo>
                  <a:lnTo>
                    <a:pt x="1279" y="1023"/>
                  </a:lnTo>
                  <a:lnTo>
                    <a:pt x="1282" y="1014"/>
                  </a:lnTo>
                  <a:lnTo>
                    <a:pt x="1284" y="1006"/>
                  </a:lnTo>
                  <a:lnTo>
                    <a:pt x="1286" y="997"/>
                  </a:lnTo>
                  <a:lnTo>
                    <a:pt x="1289" y="989"/>
                  </a:lnTo>
                  <a:lnTo>
                    <a:pt x="1291" y="980"/>
                  </a:lnTo>
                  <a:lnTo>
                    <a:pt x="1292" y="971"/>
                  </a:lnTo>
                  <a:lnTo>
                    <a:pt x="1294" y="962"/>
                  </a:lnTo>
                  <a:lnTo>
                    <a:pt x="1297" y="954"/>
                  </a:lnTo>
                  <a:lnTo>
                    <a:pt x="1299" y="945"/>
                  </a:lnTo>
                  <a:lnTo>
                    <a:pt x="1301" y="936"/>
                  </a:lnTo>
                  <a:lnTo>
                    <a:pt x="1304" y="927"/>
                  </a:lnTo>
                  <a:lnTo>
                    <a:pt x="1305" y="918"/>
                  </a:lnTo>
                  <a:lnTo>
                    <a:pt x="1307" y="910"/>
                  </a:lnTo>
                  <a:lnTo>
                    <a:pt x="1309" y="901"/>
                  </a:lnTo>
                  <a:lnTo>
                    <a:pt x="1311" y="892"/>
                  </a:lnTo>
                  <a:lnTo>
                    <a:pt x="1313" y="883"/>
                  </a:lnTo>
                  <a:lnTo>
                    <a:pt x="1314" y="874"/>
                  </a:lnTo>
                  <a:lnTo>
                    <a:pt x="1315" y="866"/>
                  </a:lnTo>
                  <a:lnTo>
                    <a:pt x="1318" y="857"/>
                  </a:lnTo>
                  <a:lnTo>
                    <a:pt x="1319" y="849"/>
                  </a:lnTo>
                  <a:lnTo>
                    <a:pt x="1320" y="840"/>
                  </a:lnTo>
                  <a:lnTo>
                    <a:pt x="1321" y="832"/>
                  </a:lnTo>
                  <a:lnTo>
                    <a:pt x="1322" y="823"/>
                  </a:lnTo>
                  <a:lnTo>
                    <a:pt x="1323" y="815"/>
                  </a:lnTo>
                  <a:lnTo>
                    <a:pt x="1325" y="807"/>
                  </a:lnTo>
                  <a:lnTo>
                    <a:pt x="1326" y="800"/>
                  </a:lnTo>
                  <a:lnTo>
                    <a:pt x="1327" y="792"/>
                  </a:lnTo>
                  <a:lnTo>
                    <a:pt x="1327" y="781"/>
                  </a:lnTo>
                  <a:lnTo>
                    <a:pt x="1325" y="779"/>
                  </a:lnTo>
                  <a:lnTo>
                    <a:pt x="1323" y="775"/>
                  </a:lnTo>
                  <a:lnTo>
                    <a:pt x="1321" y="772"/>
                  </a:lnTo>
                  <a:lnTo>
                    <a:pt x="1319" y="770"/>
                  </a:lnTo>
                  <a:lnTo>
                    <a:pt x="1318" y="767"/>
                  </a:lnTo>
                  <a:lnTo>
                    <a:pt x="1315" y="765"/>
                  </a:lnTo>
                  <a:lnTo>
                    <a:pt x="1314" y="762"/>
                  </a:lnTo>
                  <a:lnTo>
                    <a:pt x="1313" y="759"/>
                  </a:lnTo>
                  <a:lnTo>
                    <a:pt x="1311" y="757"/>
                  </a:lnTo>
                  <a:lnTo>
                    <a:pt x="1309" y="753"/>
                  </a:lnTo>
                  <a:lnTo>
                    <a:pt x="1308" y="750"/>
                  </a:lnTo>
                  <a:lnTo>
                    <a:pt x="1307" y="748"/>
                  </a:lnTo>
                  <a:lnTo>
                    <a:pt x="1306" y="745"/>
                  </a:lnTo>
                  <a:lnTo>
                    <a:pt x="1304" y="742"/>
                  </a:lnTo>
                  <a:lnTo>
                    <a:pt x="1304" y="739"/>
                  </a:lnTo>
                  <a:lnTo>
                    <a:pt x="1302" y="736"/>
                  </a:lnTo>
                  <a:lnTo>
                    <a:pt x="1301" y="732"/>
                  </a:lnTo>
                  <a:lnTo>
                    <a:pt x="1300" y="729"/>
                  </a:lnTo>
                  <a:lnTo>
                    <a:pt x="1299" y="727"/>
                  </a:lnTo>
                  <a:lnTo>
                    <a:pt x="1299" y="723"/>
                  </a:lnTo>
                  <a:lnTo>
                    <a:pt x="1298" y="719"/>
                  </a:lnTo>
                  <a:lnTo>
                    <a:pt x="1298" y="717"/>
                  </a:lnTo>
                  <a:lnTo>
                    <a:pt x="1297" y="713"/>
                  </a:lnTo>
                  <a:lnTo>
                    <a:pt x="1297" y="709"/>
                  </a:lnTo>
                  <a:lnTo>
                    <a:pt x="1297" y="706"/>
                  </a:lnTo>
                  <a:lnTo>
                    <a:pt x="1295" y="702"/>
                  </a:lnTo>
                  <a:lnTo>
                    <a:pt x="1295" y="698"/>
                  </a:lnTo>
                  <a:lnTo>
                    <a:pt x="1295" y="694"/>
                  </a:lnTo>
                  <a:lnTo>
                    <a:pt x="1295" y="691"/>
                  </a:lnTo>
                  <a:lnTo>
                    <a:pt x="1297" y="687"/>
                  </a:lnTo>
                  <a:lnTo>
                    <a:pt x="1297" y="681"/>
                  </a:lnTo>
                  <a:lnTo>
                    <a:pt x="1297" y="678"/>
                  </a:lnTo>
                  <a:lnTo>
                    <a:pt x="1298" y="674"/>
                  </a:lnTo>
                  <a:lnTo>
                    <a:pt x="1299" y="668"/>
                  </a:lnTo>
                  <a:lnTo>
                    <a:pt x="1300" y="665"/>
                  </a:lnTo>
                  <a:lnTo>
                    <a:pt x="1302" y="659"/>
                  </a:lnTo>
                  <a:lnTo>
                    <a:pt x="1304" y="654"/>
                  </a:lnTo>
                  <a:lnTo>
                    <a:pt x="1306" y="650"/>
                  </a:lnTo>
                  <a:lnTo>
                    <a:pt x="1308" y="645"/>
                  </a:lnTo>
                  <a:lnTo>
                    <a:pt x="1311" y="640"/>
                  </a:lnTo>
                  <a:lnTo>
                    <a:pt x="1314" y="635"/>
                  </a:lnTo>
                  <a:lnTo>
                    <a:pt x="1316" y="630"/>
                  </a:lnTo>
                  <a:lnTo>
                    <a:pt x="1320" y="624"/>
                  </a:lnTo>
                  <a:lnTo>
                    <a:pt x="1322" y="620"/>
                  </a:lnTo>
                  <a:lnTo>
                    <a:pt x="1326" y="615"/>
                  </a:lnTo>
                  <a:lnTo>
                    <a:pt x="1329" y="610"/>
                  </a:lnTo>
                  <a:lnTo>
                    <a:pt x="1333" y="605"/>
                  </a:lnTo>
                  <a:lnTo>
                    <a:pt x="1336" y="600"/>
                  </a:lnTo>
                  <a:lnTo>
                    <a:pt x="1340" y="596"/>
                  </a:lnTo>
                  <a:lnTo>
                    <a:pt x="1343" y="591"/>
                  </a:lnTo>
                  <a:lnTo>
                    <a:pt x="1348" y="585"/>
                  </a:lnTo>
                  <a:lnTo>
                    <a:pt x="1351" y="582"/>
                  </a:lnTo>
                  <a:lnTo>
                    <a:pt x="1355" y="576"/>
                  </a:lnTo>
                  <a:lnTo>
                    <a:pt x="1359" y="572"/>
                  </a:lnTo>
                  <a:lnTo>
                    <a:pt x="1363" y="569"/>
                  </a:lnTo>
                  <a:lnTo>
                    <a:pt x="1366" y="565"/>
                  </a:lnTo>
                  <a:lnTo>
                    <a:pt x="1370" y="561"/>
                  </a:lnTo>
                  <a:lnTo>
                    <a:pt x="1375" y="557"/>
                  </a:lnTo>
                  <a:lnTo>
                    <a:pt x="1378" y="554"/>
                  </a:lnTo>
                  <a:lnTo>
                    <a:pt x="1382" y="550"/>
                  </a:lnTo>
                  <a:lnTo>
                    <a:pt x="1385" y="548"/>
                  </a:lnTo>
                  <a:lnTo>
                    <a:pt x="1389" y="545"/>
                  </a:lnTo>
                  <a:lnTo>
                    <a:pt x="1392" y="543"/>
                  </a:lnTo>
                  <a:lnTo>
                    <a:pt x="1396" y="540"/>
                  </a:lnTo>
                  <a:lnTo>
                    <a:pt x="1404" y="540"/>
                  </a:lnTo>
                  <a:lnTo>
                    <a:pt x="1404" y="539"/>
                  </a:lnTo>
                  <a:lnTo>
                    <a:pt x="1404" y="537"/>
                  </a:lnTo>
                  <a:lnTo>
                    <a:pt x="1404" y="536"/>
                  </a:lnTo>
                  <a:lnTo>
                    <a:pt x="1405" y="536"/>
                  </a:lnTo>
                  <a:lnTo>
                    <a:pt x="1405" y="535"/>
                  </a:lnTo>
                  <a:lnTo>
                    <a:pt x="1405" y="534"/>
                  </a:lnTo>
                  <a:lnTo>
                    <a:pt x="1406" y="532"/>
                  </a:lnTo>
                  <a:lnTo>
                    <a:pt x="1406" y="531"/>
                  </a:lnTo>
                  <a:lnTo>
                    <a:pt x="1406" y="530"/>
                  </a:lnTo>
                  <a:lnTo>
                    <a:pt x="1407" y="528"/>
                  </a:lnTo>
                  <a:lnTo>
                    <a:pt x="1407" y="527"/>
                  </a:lnTo>
                  <a:lnTo>
                    <a:pt x="1408" y="526"/>
                  </a:lnTo>
                  <a:lnTo>
                    <a:pt x="1408" y="524"/>
                  </a:lnTo>
                  <a:lnTo>
                    <a:pt x="1408" y="523"/>
                  </a:lnTo>
                  <a:lnTo>
                    <a:pt x="1409" y="523"/>
                  </a:lnTo>
                  <a:lnTo>
                    <a:pt x="1409" y="522"/>
                  </a:lnTo>
                  <a:lnTo>
                    <a:pt x="1409" y="521"/>
                  </a:lnTo>
                  <a:lnTo>
                    <a:pt x="1411" y="519"/>
                  </a:lnTo>
                  <a:lnTo>
                    <a:pt x="1411" y="518"/>
                  </a:lnTo>
                  <a:lnTo>
                    <a:pt x="1412" y="517"/>
                  </a:lnTo>
                  <a:lnTo>
                    <a:pt x="1412" y="515"/>
                  </a:lnTo>
                  <a:lnTo>
                    <a:pt x="1412" y="514"/>
                  </a:lnTo>
                  <a:lnTo>
                    <a:pt x="1412" y="513"/>
                  </a:lnTo>
                  <a:lnTo>
                    <a:pt x="1412" y="511"/>
                  </a:lnTo>
                  <a:lnTo>
                    <a:pt x="1413" y="511"/>
                  </a:lnTo>
                  <a:lnTo>
                    <a:pt x="1411" y="506"/>
                  </a:lnTo>
                  <a:lnTo>
                    <a:pt x="1408" y="501"/>
                  </a:lnTo>
                  <a:lnTo>
                    <a:pt x="1406" y="496"/>
                  </a:lnTo>
                  <a:lnTo>
                    <a:pt x="1403" y="492"/>
                  </a:lnTo>
                  <a:lnTo>
                    <a:pt x="1400" y="487"/>
                  </a:lnTo>
                  <a:lnTo>
                    <a:pt x="1397" y="483"/>
                  </a:lnTo>
                  <a:lnTo>
                    <a:pt x="1393" y="479"/>
                  </a:lnTo>
                  <a:lnTo>
                    <a:pt x="1390" y="476"/>
                  </a:lnTo>
                  <a:lnTo>
                    <a:pt x="1386" y="473"/>
                  </a:lnTo>
                  <a:lnTo>
                    <a:pt x="1383" y="469"/>
                  </a:lnTo>
                  <a:lnTo>
                    <a:pt x="1379" y="466"/>
                  </a:lnTo>
                  <a:lnTo>
                    <a:pt x="1375" y="463"/>
                  </a:lnTo>
                  <a:lnTo>
                    <a:pt x="1371" y="461"/>
                  </a:lnTo>
                  <a:lnTo>
                    <a:pt x="1366" y="458"/>
                  </a:lnTo>
                  <a:lnTo>
                    <a:pt x="1363" y="457"/>
                  </a:lnTo>
                  <a:lnTo>
                    <a:pt x="1358" y="454"/>
                  </a:lnTo>
                  <a:lnTo>
                    <a:pt x="1354" y="453"/>
                  </a:lnTo>
                  <a:lnTo>
                    <a:pt x="1350" y="452"/>
                  </a:lnTo>
                  <a:lnTo>
                    <a:pt x="1346" y="450"/>
                  </a:lnTo>
                  <a:lnTo>
                    <a:pt x="1341" y="449"/>
                  </a:lnTo>
                  <a:lnTo>
                    <a:pt x="1336" y="449"/>
                  </a:lnTo>
                  <a:lnTo>
                    <a:pt x="1332" y="448"/>
                  </a:lnTo>
                  <a:lnTo>
                    <a:pt x="1327" y="448"/>
                  </a:lnTo>
                  <a:lnTo>
                    <a:pt x="1322" y="448"/>
                  </a:lnTo>
                  <a:lnTo>
                    <a:pt x="1318" y="448"/>
                  </a:lnTo>
                  <a:lnTo>
                    <a:pt x="1314" y="448"/>
                  </a:lnTo>
                  <a:lnTo>
                    <a:pt x="1309" y="448"/>
                  </a:lnTo>
                  <a:lnTo>
                    <a:pt x="1305" y="449"/>
                  </a:lnTo>
                  <a:lnTo>
                    <a:pt x="1300" y="450"/>
                  </a:lnTo>
                  <a:lnTo>
                    <a:pt x="1297" y="452"/>
                  </a:lnTo>
                  <a:lnTo>
                    <a:pt x="1292" y="453"/>
                  </a:lnTo>
                  <a:lnTo>
                    <a:pt x="1289" y="454"/>
                  </a:lnTo>
                  <a:lnTo>
                    <a:pt x="1286" y="454"/>
                  </a:lnTo>
                  <a:lnTo>
                    <a:pt x="1285" y="456"/>
                  </a:lnTo>
                  <a:lnTo>
                    <a:pt x="1283" y="456"/>
                  </a:lnTo>
                  <a:lnTo>
                    <a:pt x="1282" y="457"/>
                  </a:lnTo>
                  <a:lnTo>
                    <a:pt x="1279" y="458"/>
                  </a:lnTo>
                  <a:lnTo>
                    <a:pt x="1278" y="458"/>
                  </a:lnTo>
                  <a:lnTo>
                    <a:pt x="1276" y="460"/>
                  </a:lnTo>
                  <a:lnTo>
                    <a:pt x="1273" y="461"/>
                  </a:lnTo>
                  <a:lnTo>
                    <a:pt x="1272" y="462"/>
                  </a:lnTo>
                  <a:lnTo>
                    <a:pt x="1270" y="463"/>
                  </a:lnTo>
                  <a:lnTo>
                    <a:pt x="1268" y="465"/>
                  </a:lnTo>
                  <a:lnTo>
                    <a:pt x="1266" y="466"/>
                  </a:lnTo>
                  <a:lnTo>
                    <a:pt x="1264" y="467"/>
                  </a:lnTo>
                  <a:lnTo>
                    <a:pt x="1262" y="469"/>
                  </a:lnTo>
                  <a:lnTo>
                    <a:pt x="1261" y="470"/>
                  </a:lnTo>
                  <a:lnTo>
                    <a:pt x="1258" y="471"/>
                  </a:lnTo>
                  <a:lnTo>
                    <a:pt x="1256" y="473"/>
                  </a:lnTo>
                  <a:lnTo>
                    <a:pt x="1254" y="474"/>
                  </a:lnTo>
                  <a:lnTo>
                    <a:pt x="1252" y="475"/>
                  </a:lnTo>
                  <a:lnTo>
                    <a:pt x="1250" y="476"/>
                  </a:lnTo>
                  <a:lnTo>
                    <a:pt x="1248" y="478"/>
                  </a:lnTo>
                  <a:lnTo>
                    <a:pt x="1247" y="479"/>
                  </a:lnTo>
                  <a:lnTo>
                    <a:pt x="1244" y="480"/>
                  </a:lnTo>
                  <a:lnTo>
                    <a:pt x="1242" y="482"/>
                  </a:lnTo>
                  <a:lnTo>
                    <a:pt x="1241" y="483"/>
                  </a:lnTo>
                  <a:lnTo>
                    <a:pt x="1238" y="483"/>
                  </a:lnTo>
                  <a:lnTo>
                    <a:pt x="1236" y="484"/>
                  </a:lnTo>
                  <a:lnTo>
                    <a:pt x="1235" y="486"/>
                  </a:lnTo>
                  <a:lnTo>
                    <a:pt x="1233" y="487"/>
                  </a:lnTo>
                  <a:lnTo>
                    <a:pt x="1232" y="487"/>
                  </a:lnTo>
                  <a:lnTo>
                    <a:pt x="1229" y="488"/>
                  </a:lnTo>
                  <a:lnTo>
                    <a:pt x="1228" y="488"/>
                  </a:lnTo>
                  <a:lnTo>
                    <a:pt x="1226" y="489"/>
                  </a:lnTo>
                  <a:lnTo>
                    <a:pt x="1223" y="491"/>
                  </a:lnTo>
                  <a:lnTo>
                    <a:pt x="1222" y="492"/>
                  </a:lnTo>
                  <a:lnTo>
                    <a:pt x="1220" y="493"/>
                  </a:lnTo>
                  <a:lnTo>
                    <a:pt x="1218" y="495"/>
                  </a:lnTo>
                  <a:lnTo>
                    <a:pt x="1215" y="497"/>
                  </a:lnTo>
                  <a:lnTo>
                    <a:pt x="1213" y="498"/>
                  </a:lnTo>
                  <a:lnTo>
                    <a:pt x="1212" y="501"/>
                  </a:lnTo>
                  <a:lnTo>
                    <a:pt x="1209" y="502"/>
                  </a:lnTo>
                  <a:lnTo>
                    <a:pt x="1207" y="505"/>
                  </a:lnTo>
                  <a:lnTo>
                    <a:pt x="1205" y="506"/>
                  </a:lnTo>
                  <a:lnTo>
                    <a:pt x="1202" y="509"/>
                  </a:lnTo>
                  <a:lnTo>
                    <a:pt x="1200" y="510"/>
                  </a:lnTo>
                  <a:lnTo>
                    <a:pt x="1198" y="513"/>
                  </a:lnTo>
                  <a:lnTo>
                    <a:pt x="1195" y="515"/>
                  </a:lnTo>
                  <a:lnTo>
                    <a:pt x="1193" y="517"/>
                  </a:lnTo>
                  <a:lnTo>
                    <a:pt x="1192" y="519"/>
                  </a:lnTo>
                  <a:lnTo>
                    <a:pt x="1190" y="522"/>
                  </a:lnTo>
                  <a:lnTo>
                    <a:pt x="1187" y="523"/>
                  </a:lnTo>
                  <a:lnTo>
                    <a:pt x="1185" y="526"/>
                  </a:lnTo>
                  <a:lnTo>
                    <a:pt x="1183" y="527"/>
                  </a:lnTo>
                  <a:lnTo>
                    <a:pt x="1180" y="530"/>
                  </a:lnTo>
                  <a:lnTo>
                    <a:pt x="1178" y="532"/>
                  </a:lnTo>
                  <a:lnTo>
                    <a:pt x="1176" y="534"/>
                  </a:lnTo>
                  <a:lnTo>
                    <a:pt x="1173" y="535"/>
                  </a:lnTo>
                  <a:lnTo>
                    <a:pt x="1172" y="537"/>
                  </a:lnTo>
                  <a:lnTo>
                    <a:pt x="1170" y="539"/>
                  </a:lnTo>
                  <a:lnTo>
                    <a:pt x="1168" y="540"/>
                  </a:lnTo>
                  <a:lnTo>
                    <a:pt x="1165" y="541"/>
                  </a:lnTo>
                  <a:lnTo>
                    <a:pt x="1163" y="544"/>
                  </a:lnTo>
                  <a:lnTo>
                    <a:pt x="1162" y="544"/>
                  </a:lnTo>
                  <a:lnTo>
                    <a:pt x="1159" y="545"/>
                  </a:lnTo>
                  <a:lnTo>
                    <a:pt x="1158" y="547"/>
                  </a:lnTo>
                  <a:lnTo>
                    <a:pt x="1157" y="547"/>
                  </a:lnTo>
                  <a:lnTo>
                    <a:pt x="1155" y="548"/>
                  </a:lnTo>
                  <a:lnTo>
                    <a:pt x="1154" y="549"/>
                  </a:lnTo>
                  <a:lnTo>
                    <a:pt x="1151" y="550"/>
                  </a:lnTo>
                  <a:lnTo>
                    <a:pt x="1150" y="552"/>
                  </a:lnTo>
                  <a:lnTo>
                    <a:pt x="1148" y="554"/>
                  </a:lnTo>
                  <a:lnTo>
                    <a:pt x="1145" y="556"/>
                  </a:lnTo>
                  <a:lnTo>
                    <a:pt x="1144" y="557"/>
                  </a:lnTo>
                  <a:lnTo>
                    <a:pt x="1142" y="559"/>
                  </a:lnTo>
                  <a:lnTo>
                    <a:pt x="1140" y="561"/>
                  </a:lnTo>
                  <a:lnTo>
                    <a:pt x="1137" y="563"/>
                  </a:lnTo>
                  <a:lnTo>
                    <a:pt x="1135" y="566"/>
                  </a:lnTo>
                  <a:lnTo>
                    <a:pt x="1133" y="567"/>
                  </a:lnTo>
                  <a:lnTo>
                    <a:pt x="1130" y="570"/>
                  </a:lnTo>
                  <a:lnTo>
                    <a:pt x="1128" y="572"/>
                  </a:lnTo>
                  <a:lnTo>
                    <a:pt x="1126" y="575"/>
                  </a:lnTo>
                  <a:lnTo>
                    <a:pt x="1123" y="576"/>
                  </a:lnTo>
                  <a:lnTo>
                    <a:pt x="1121" y="579"/>
                  </a:lnTo>
                  <a:lnTo>
                    <a:pt x="1119" y="582"/>
                  </a:lnTo>
                  <a:lnTo>
                    <a:pt x="1116" y="584"/>
                  </a:lnTo>
                  <a:lnTo>
                    <a:pt x="1114" y="585"/>
                  </a:lnTo>
                  <a:lnTo>
                    <a:pt x="1113" y="588"/>
                  </a:lnTo>
                  <a:lnTo>
                    <a:pt x="1111" y="591"/>
                  </a:lnTo>
                  <a:lnTo>
                    <a:pt x="1109" y="592"/>
                  </a:lnTo>
                  <a:lnTo>
                    <a:pt x="1107" y="595"/>
                  </a:lnTo>
                  <a:lnTo>
                    <a:pt x="1106" y="596"/>
                  </a:lnTo>
                  <a:lnTo>
                    <a:pt x="1104" y="597"/>
                  </a:lnTo>
                  <a:lnTo>
                    <a:pt x="1102" y="598"/>
                  </a:lnTo>
                  <a:lnTo>
                    <a:pt x="1101" y="601"/>
                  </a:lnTo>
                  <a:lnTo>
                    <a:pt x="1100" y="602"/>
                  </a:lnTo>
                  <a:lnTo>
                    <a:pt x="1100" y="600"/>
                  </a:lnTo>
                  <a:lnTo>
                    <a:pt x="1100" y="597"/>
                  </a:lnTo>
                  <a:lnTo>
                    <a:pt x="1101" y="595"/>
                  </a:lnTo>
                  <a:lnTo>
                    <a:pt x="1101" y="592"/>
                  </a:lnTo>
                  <a:lnTo>
                    <a:pt x="1102" y="588"/>
                  </a:lnTo>
                  <a:lnTo>
                    <a:pt x="1105" y="585"/>
                  </a:lnTo>
                  <a:lnTo>
                    <a:pt x="1106" y="582"/>
                  </a:lnTo>
                  <a:lnTo>
                    <a:pt x="1108" y="579"/>
                  </a:lnTo>
                  <a:lnTo>
                    <a:pt x="1109" y="575"/>
                  </a:lnTo>
                  <a:lnTo>
                    <a:pt x="1112" y="572"/>
                  </a:lnTo>
                  <a:lnTo>
                    <a:pt x="1114" y="569"/>
                  </a:lnTo>
                  <a:lnTo>
                    <a:pt x="1116" y="566"/>
                  </a:lnTo>
                  <a:lnTo>
                    <a:pt x="1119" y="562"/>
                  </a:lnTo>
                  <a:lnTo>
                    <a:pt x="1121" y="559"/>
                  </a:lnTo>
                  <a:lnTo>
                    <a:pt x="1124" y="556"/>
                  </a:lnTo>
                  <a:lnTo>
                    <a:pt x="1127" y="552"/>
                  </a:lnTo>
                  <a:lnTo>
                    <a:pt x="1129" y="549"/>
                  </a:lnTo>
                  <a:lnTo>
                    <a:pt x="1133" y="545"/>
                  </a:lnTo>
                  <a:lnTo>
                    <a:pt x="1135" y="543"/>
                  </a:lnTo>
                  <a:lnTo>
                    <a:pt x="1137" y="539"/>
                  </a:lnTo>
                  <a:lnTo>
                    <a:pt x="1141" y="536"/>
                  </a:lnTo>
                  <a:lnTo>
                    <a:pt x="1143" y="532"/>
                  </a:lnTo>
                  <a:lnTo>
                    <a:pt x="1145" y="530"/>
                  </a:lnTo>
                  <a:lnTo>
                    <a:pt x="1148" y="527"/>
                  </a:lnTo>
                  <a:lnTo>
                    <a:pt x="1151" y="523"/>
                  </a:lnTo>
                  <a:lnTo>
                    <a:pt x="1154" y="521"/>
                  </a:lnTo>
                  <a:lnTo>
                    <a:pt x="1155" y="518"/>
                  </a:lnTo>
                  <a:lnTo>
                    <a:pt x="1157" y="515"/>
                  </a:lnTo>
                  <a:lnTo>
                    <a:pt x="1159" y="513"/>
                  </a:lnTo>
                  <a:lnTo>
                    <a:pt x="1161" y="510"/>
                  </a:lnTo>
                  <a:lnTo>
                    <a:pt x="1163" y="508"/>
                  </a:lnTo>
                  <a:lnTo>
                    <a:pt x="1164" y="505"/>
                  </a:lnTo>
                  <a:lnTo>
                    <a:pt x="1168" y="501"/>
                  </a:lnTo>
                  <a:lnTo>
                    <a:pt x="1170" y="496"/>
                  </a:lnTo>
                  <a:lnTo>
                    <a:pt x="1173" y="491"/>
                  </a:lnTo>
                  <a:lnTo>
                    <a:pt x="1176" y="487"/>
                  </a:lnTo>
                  <a:lnTo>
                    <a:pt x="1179" y="482"/>
                  </a:lnTo>
                  <a:lnTo>
                    <a:pt x="1183" y="476"/>
                  </a:lnTo>
                  <a:lnTo>
                    <a:pt x="1185" y="471"/>
                  </a:lnTo>
                  <a:lnTo>
                    <a:pt x="1187" y="467"/>
                  </a:lnTo>
                  <a:lnTo>
                    <a:pt x="1191" y="462"/>
                  </a:lnTo>
                  <a:lnTo>
                    <a:pt x="1193" y="457"/>
                  </a:lnTo>
                  <a:lnTo>
                    <a:pt x="1197" y="452"/>
                  </a:lnTo>
                  <a:lnTo>
                    <a:pt x="1199" y="448"/>
                  </a:lnTo>
                  <a:lnTo>
                    <a:pt x="1201" y="443"/>
                  </a:lnTo>
                  <a:lnTo>
                    <a:pt x="1204" y="437"/>
                  </a:lnTo>
                  <a:lnTo>
                    <a:pt x="1206" y="432"/>
                  </a:lnTo>
                  <a:lnTo>
                    <a:pt x="1208" y="427"/>
                  </a:lnTo>
                  <a:lnTo>
                    <a:pt x="1212" y="422"/>
                  </a:lnTo>
                  <a:lnTo>
                    <a:pt x="1214" y="418"/>
                  </a:lnTo>
                  <a:lnTo>
                    <a:pt x="1215" y="413"/>
                  </a:lnTo>
                  <a:lnTo>
                    <a:pt x="1218" y="408"/>
                  </a:lnTo>
                  <a:lnTo>
                    <a:pt x="1220" y="402"/>
                  </a:lnTo>
                  <a:lnTo>
                    <a:pt x="1222" y="397"/>
                  </a:lnTo>
                  <a:lnTo>
                    <a:pt x="1225" y="392"/>
                  </a:lnTo>
                  <a:lnTo>
                    <a:pt x="1227" y="387"/>
                  </a:lnTo>
                  <a:lnTo>
                    <a:pt x="1228" y="382"/>
                  </a:lnTo>
                  <a:lnTo>
                    <a:pt x="1230" y="377"/>
                  </a:lnTo>
                  <a:lnTo>
                    <a:pt x="1233" y="371"/>
                  </a:lnTo>
                  <a:lnTo>
                    <a:pt x="1234" y="366"/>
                  </a:lnTo>
                  <a:lnTo>
                    <a:pt x="1236" y="361"/>
                  </a:lnTo>
                  <a:lnTo>
                    <a:pt x="1237" y="356"/>
                  </a:lnTo>
                  <a:lnTo>
                    <a:pt x="1240" y="351"/>
                  </a:lnTo>
                  <a:lnTo>
                    <a:pt x="1241" y="345"/>
                  </a:lnTo>
                  <a:lnTo>
                    <a:pt x="1243" y="340"/>
                  </a:lnTo>
                  <a:lnTo>
                    <a:pt x="1244" y="335"/>
                  </a:lnTo>
                  <a:lnTo>
                    <a:pt x="1248" y="330"/>
                  </a:lnTo>
                  <a:lnTo>
                    <a:pt x="1250" y="326"/>
                  </a:lnTo>
                  <a:lnTo>
                    <a:pt x="1254" y="321"/>
                  </a:lnTo>
                  <a:lnTo>
                    <a:pt x="1257" y="317"/>
                  </a:lnTo>
                  <a:lnTo>
                    <a:pt x="1262" y="313"/>
                  </a:lnTo>
                  <a:lnTo>
                    <a:pt x="1265" y="308"/>
                  </a:lnTo>
                  <a:lnTo>
                    <a:pt x="1270" y="304"/>
                  </a:lnTo>
                  <a:lnTo>
                    <a:pt x="1275" y="300"/>
                  </a:lnTo>
                  <a:lnTo>
                    <a:pt x="1279" y="296"/>
                  </a:lnTo>
                  <a:lnTo>
                    <a:pt x="1283" y="293"/>
                  </a:lnTo>
                  <a:lnTo>
                    <a:pt x="1287" y="290"/>
                  </a:lnTo>
                  <a:lnTo>
                    <a:pt x="1292" y="286"/>
                  </a:lnTo>
                  <a:lnTo>
                    <a:pt x="1297" y="282"/>
                  </a:lnTo>
                  <a:lnTo>
                    <a:pt x="1300" y="278"/>
                  </a:lnTo>
                  <a:lnTo>
                    <a:pt x="1305" y="274"/>
                  </a:lnTo>
                  <a:lnTo>
                    <a:pt x="1308" y="270"/>
                  </a:lnTo>
                  <a:lnTo>
                    <a:pt x="1312" y="266"/>
                  </a:lnTo>
                  <a:lnTo>
                    <a:pt x="1315" y="262"/>
                  </a:lnTo>
                  <a:lnTo>
                    <a:pt x="1318" y="258"/>
                  </a:lnTo>
                  <a:lnTo>
                    <a:pt x="1320" y="255"/>
                  </a:lnTo>
                  <a:lnTo>
                    <a:pt x="1322" y="249"/>
                  </a:lnTo>
                  <a:lnTo>
                    <a:pt x="1323" y="245"/>
                  </a:lnTo>
                  <a:lnTo>
                    <a:pt x="1325" y="242"/>
                  </a:lnTo>
                  <a:lnTo>
                    <a:pt x="1325" y="236"/>
                  </a:lnTo>
                  <a:lnTo>
                    <a:pt x="1325" y="231"/>
                  </a:lnTo>
                  <a:lnTo>
                    <a:pt x="1323" y="226"/>
                  </a:lnTo>
                  <a:lnTo>
                    <a:pt x="1322" y="221"/>
                  </a:lnTo>
                  <a:lnTo>
                    <a:pt x="1320" y="214"/>
                  </a:lnTo>
                  <a:lnTo>
                    <a:pt x="1316" y="209"/>
                  </a:lnTo>
                  <a:lnTo>
                    <a:pt x="1312" y="203"/>
                  </a:lnTo>
                  <a:lnTo>
                    <a:pt x="1311" y="201"/>
                  </a:lnTo>
                  <a:lnTo>
                    <a:pt x="1309" y="200"/>
                  </a:lnTo>
                  <a:lnTo>
                    <a:pt x="1309" y="199"/>
                  </a:lnTo>
                  <a:lnTo>
                    <a:pt x="1308" y="199"/>
                  </a:lnTo>
                  <a:lnTo>
                    <a:pt x="1307" y="197"/>
                  </a:lnTo>
                  <a:lnTo>
                    <a:pt x="1306" y="197"/>
                  </a:lnTo>
                  <a:lnTo>
                    <a:pt x="1306" y="196"/>
                  </a:lnTo>
                  <a:lnTo>
                    <a:pt x="1305" y="196"/>
                  </a:lnTo>
                  <a:lnTo>
                    <a:pt x="1304" y="196"/>
                  </a:lnTo>
                  <a:lnTo>
                    <a:pt x="1302" y="196"/>
                  </a:lnTo>
                  <a:lnTo>
                    <a:pt x="1301" y="196"/>
                  </a:lnTo>
                  <a:lnTo>
                    <a:pt x="1300" y="196"/>
                  </a:lnTo>
                  <a:lnTo>
                    <a:pt x="1299" y="196"/>
                  </a:lnTo>
                  <a:lnTo>
                    <a:pt x="1298" y="196"/>
                  </a:lnTo>
                  <a:lnTo>
                    <a:pt x="1297" y="196"/>
                  </a:lnTo>
                  <a:lnTo>
                    <a:pt x="1297" y="199"/>
                  </a:lnTo>
                  <a:lnTo>
                    <a:pt x="1297" y="201"/>
                  </a:lnTo>
                  <a:lnTo>
                    <a:pt x="1297" y="204"/>
                  </a:lnTo>
                  <a:lnTo>
                    <a:pt x="1295" y="207"/>
                  </a:lnTo>
                  <a:lnTo>
                    <a:pt x="1295" y="209"/>
                  </a:lnTo>
                  <a:lnTo>
                    <a:pt x="1294" y="212"/>
                  </a:lnTo>
                  <a:lnTo>
                    <a:pt x="1293" y="213"/>
                  </a:lnTo>
                  <a:lnTo>
                    <a:pt x="1292" y="216"/>
                  </a:lnTo>
                  <a:lnTo>
                    <a:pt x="1292" y="218"/>
                  </a:lnTo>
                  <a:lnTo>
                    <a:pt x="1291" y="221"/>
                  </a:lnTo>
                  <a:lnTo>
                    <a:pt x="1290" y="222"/>
                  </a:lnTo>
                  <a:lnTo>
                    <a:pt x="1287" y="225"/>
                  </a:lnTo>
                  <a:lnTo>
                    <a:pt x="1286" y="227"/>
                  </a:lnTo>
                  <a:lnTo>
                    <a:pt x="1285" y="229"/>
                  </a:lnTo>
                  <a:lnTo>
                    <a:pt x="1284" y="231"/>
                  </a:lnTo>
                  <a:lnTo>
                    <a:pt x="1283" y="232"/>
                  </a:lnTo>
                  <a:lnTo>
                    <a:pt x="1280" y="235"/>
                  </a:lnTo>
                  <a:lnTo>
                    <a:pt x="1279" y="236"/>
                  </a:lnTo>
                  <a:lnTo>
                    <a:pt x="1278" y="239"/>
                  </a:lnTo>
                  <a:lnTo>
                    <a:pt x="1276" y="240"/>
                  </a:lnTo>
                  <a:lnTo>
                    <a:pt x="1275" y="242"/>
                  </a:lnTo>
                  <a:lnTo>
                    <a:pt x="1272" y="244"/>
                  </a:lnTo>
                  <a:lnTo>
                    <a:pt x="1271" y="245"/>
                  </a:lnTo>
                  <a:lnTo>
                    <a:pt x="1270" y="247"/>
                  </a:lnTo>
                  <a:lnTo>
                    <a:pt x="1268" y="248"/>
                  </a:lnTo>
                  <a:lnTo>
                    <a:pt x="1266" y="251"/>
                  </a:lnTo>
                  <a:lnTo>
                    <a:pt x="1265" y="252"/>
                  </a:lnTo>
                  <a:lnTo>
                    <a:pt x="1263" y="253"/>
                  </a:lnTo>
                  <a:lnTo>
                    <a:pt x="1262" y="255"/>
                  </a:lnTo>
                  <a:lnTo>
                    <a:pt x="1261" y="256"/>
                  </a:lnTo>
                  <a:lnTo>
                    <a:pt x="1259" y="257"/>
                  </a:lnTo>
                  <a:lnTo>
                    <a:pt x="1258" y="258"/>
                  </a:lnTo>
                  <a:lnTo>
                    <a:pt x="1256" y="261"/>
                  </a:lnTo>
                  <a:lnTo>
                    <a:pt x="1254" y="264"/>
                  </a:lnTo>
                  <a:lnTo>
                    <a:pt x="1252" y="266"/>
                  </a:lnTo>
                  <a:lnTo>
                    <a:pt x="1250" y="270"/>
                  </a:lnTo>
                  <a:lnTo>
                    <a:pt x="1248" y="273"/>
                  </a:lnTo>
                  <a:lnTo>
                    <a:pt x="1245" y="277"/>
                  </a:lnTo>
                  <a:lnTo>
                    <a:pt x="1243" y="280"/>
                  </a:lnTo>
                  <a:lnTo>
                    <a:pt x="1241" y="283"/>
                  </a:lnTo>
                  <a:lnTo>
                    <a:pt x="1238" y="287"/>
                  </a:lnTo>
                  <a:lnTo>
                    <a:pt x="1235" y="291"/>
                  </a:lnTo>
                  <a:lnTo>
                    <a:pt x="1233" y="296"/>
                  </a:lnTo>
                  <a:lnTo>
                    <a:pt x="1230" y="300"/>
                  </a:lnTo>
                  <a:lnTo>
                    <a:pt x="1228" y="304"/>
                  </a:lnTo>
                  <a:lnTo>
                    <a:pt x="1226" y="309"/>
                  </a:lnTo>
                  <a:lnTo>
                    <a:pt x="1223" y="313"/>
                  </a:lnTo>
                  <a:lnTo>
                    <a:pt x="1220" y="317"/>
                  </a:lnTo>
                  <a:lnTo>
                    <a:pt x="1218" y="322"/>
                  </a:lnTo>
                  <a:lnTo>
                    <a:pt x="1215" y="326"/>
                  </a:lnTo>
                  <a:lnTo>
                    <a:pt x="1213" y="331"/>
                  </a:lnTo>
                  <a:lnTo>
                    <a:pt x="1211" y="335"/>
                  </a:lnTo>
                  <a:lnTo>
                    <a:pt x="1208" y="339"/>
                  </a:lnTo>
                  <a:lnTo>
                    <a:pt x="1206" y="344"/>
                  </a:lnTo>
                  <a:lnTo>
                    <a:pt x="1204" y="348"/>
                  </a:lnTo>
                  <a:lnTo>
                    <a:pt x="1201" y="352"/>
                  </a:lnTo>
                  <a:lnTo>
                    <a:pt x="1199" y="356"/>
                  </a:lnTo>
                  <a:lnTo>
                    <a:pt x="1197" y="360"/>
                  </a:lnTo>
                  <a:lnTo>
                    <a:pt x="1194" y="364"/>
                  </a:lnTo>
                  <a:lnTo>
                    <a:pt x="1192" y="367"/>
                  </a:lnTo>
                  <a:lnTo>
                    <a:pt x="1191" y="370"/>
                  </a:lnTo>
                  <a:lnTo>
                    <a:pt x="1188" y="374"/>
                  </a:lnTo>
                  <a:lnTo>
                    <a:pt x="1187" y="377"/>
                  </a:lnTo>
                  <a:lnTo>
                    <a:pt x="1185" y="379"/>
                  </a:lnTo>
                  <a:lnTo>
                    <a:pt x="1181" y="384"/>
                  </a:lnTo>
                  <a:lnTo>
                    <a:pt x="1179" y="389"/>
                  </a:lnTo>
                  <a:lnTo>
                    <a:pt x="1176" y="396"/>
                  </a:lnTo>
                  <a:lnTo>
                    <a:pt x="1172" y="401"/>
                  </a:lnTo>
                  <a:lnTo>
                    <a:pt x="1170" y="406"/>
                  </a:lnTo>
                  <a:lnTo>
                    <a:pt x="1166" y="412"/>
                  </a:lnTo>
                  <a:lnTo>
                    <a:pt x="1164" y="417"/>
                  </a:lnTo>
                  <a:lnTo>
                    <a:pt x="1161" y="422"/>
                  </a:lnTo>
                  <a:lnTo>
                    <a:pt x="1158" y="427"/>
                  </a:lnTo>
                  <a:lnTo>
                    <a:pt x="1155" y="432"/>
                  </a:lnTo>
                  <a:lnTo>
                    <a:pt x="1152" y="437"/>
                  </a:lnTo>
                  <a:lnTo>
                    <a:pt x="1149" y="443"/>
                  </a:lnTo>
                  <a:lnTo>
                    <a:pt x="1147" y="447"/>
                  </a:lnTo>
                  <a:lnTo>
                    <a:pt x="1143" y="452"/>
                  </a:lnTo>
                  <a:lnTo>
                    <a:pt x="1141" y="457"/>
                  </a:lnTo>
                  <a:lnTo>
                    <a:pt x="1137" y="461"/>
                  </a:lnTo>
                  <a:lnTo>
                    <a:pt x="1134" y="466"/>
                  </a:lnTo>
                  <a:lnTo>
                    <a:pt x="1131" y="470"/>
                  </a:lnTo>
                  <a:lnTo>
                    <a:pt x="1128" y="474"/>
                  </a:lnTo>
                  <a:lnTo>
                    <a:pt x="1124" y="479"/>
                  </a:lnTo>
                  <a:lnTo>
                    <a:pt x="1121" y="483"/>
                  </a:lnTo>
                  <a:lnTo>
                    <a:pt x="1118" y="487"/>
                  </a:lnTo>
                  <a:lnTo>
                    <a:pt x="1114" y="491"/>
                  </a:lnTo>
                  <a:lnTo>
                    <a:pt x="1109" y="495"/>
                  </a:lnTo>
                  <a:lnTo>
                    <a:pt x="1106" y="497"/>
                  </a:lnTo>
                  <a:lnTo>
                    <a:pt x="1101" y="501"/>
                  </a:lnTo>
                  <a:lnTo>
                    <a:pt x="1098" y="504"/>
                  </a:lnTo>
                  <a:lnTo>
                    <a:pt x="1093" y="508"/>
                  </a:lnTo>
                  <a:lnTo>
                    <a:pt x="1088" y="510"/>
                  </a:lnTo>
                  <a:lnTo>
                    <a:pt x="1084" y="513"/>
                  </a:lnTo>
                  <a:lnTo>
                    <a:pt x="1079" y="515"/>
                  </a:lnTo>
                  <a:lnTo>
                    <a:pt x="1073" y="517"/>
                  </a:lnTo>
                  <a:lnTo>
                    <a:pt x="1070" y="519"/>
                  </a:lnTo>
                  <a:lnTo>
                    <a:pt x="1065" y="521"/>
                  </a:lnTo>
                  <a:lnTo>
                    <a:pt x="1062" y="523"/>
                  </a:lnTo>
                  <a:lnTo>
                    <a:pt x="1057" y="526"/>
                  </a:lnTo>
                  <a:lnTo>
                    <a:pt x="1054" y="528"/>
                  </a:lnTo>
                  <a:lnTo>
                    <a:pt x="1049" y="531"/>
                  </a:lnTo>
                  <a:lnTo>
                    <a:pt x="1045" y="534"/>
                  </a:lnTo>
                  <a:lnTo>
                    <a:pt x="1041" y="536"/>
                  </a:lnTo>
                  <a:lnTo>
                    <a:pt x="1037" y="539"/>
                  </a:lnTo>
                  <a:lnTo>
                    <a:pt x="1033" y="543"/>
                  </a:lnTo>
                  <a:lnTo>
                    <a:pt x="1028" y="545"/>
                  </a:lnTo>
                  <a:lnTo>
                    <a:pt x="1024" y="549"/>
                  </a:lnTo>
                  <a:lnTo>
                    <a:pt x="1020" y="552"/>
                  </a:lnTo>
                  <a:lnTo>
                    <a:pt x="1016" y="556"/>
                  </a:lnTo>
                  <a:lnTo>
                    <a:pt x="1012" y="558"/>
                  </a:lnTo>
                  <a:lnTo>
                    <a:pt x="1008" y="562"/>
                  </a:lnTo>
                  <a:lnTo>
                    <a:pt x="1004" y="565"/>
                  </a:lnTo>
                  <a:lnTo>
                    <a:pt x="1000" y="569"/>
                  </a:lnTo>
                  <a:lnTo>
                    <a:pt x="995" y="571"/>
                  </a:lnTo>
                  <a:lnTo>
                    <a:pt x="992" y="574"/>
                  </a:lnTo>
                  <a:lnTo>
                    <a:pt x="987" y="576"/>
                  </a:lnTo>
                  <a:lnTo>
                    <a:pt x="984" y="580"/>
                  </a:lnTo>
                  <a:lnTo>
                    <a:pt x="979" y="583"/>
                  </a:lnTo>
                  <a:lnTo>
                    <a:pt x="976" y="585"/>
                  </a:lnTo>
                  <a:lnTo>
                    <a:pt x="971" y="587"/>
                  </a:lnTo>
                  <a:lnTo>
                    <a:pt x="967" y="589"/>
                  </a:lnTo>
                  <a:lnTo>
                    <a:pt x="964" y="592"/>
                  </a:lnTo>
                  <a:lnTo>
                    <a:pt x="959" y="593"/>
                  </a:lnTo>
                  <a:lnTo>
                    <a:pt x="956" y="595"/>
                  </a:lnTo>
                  <a:lnTo>
                    <a:pt x="952" y="596"/>
                  </a:lnTo>
                  <a:lnTo>
                    <a:pt x="949" y="597"/>
                  </a:lnTo>
                  <a:lnTo>
                    <a:pt x="945" y="597"/>
                  </a:lnTo>
                  <a:lnTo>
                    <a:pt x="943" y="597"/>
                  </a:lnTo>
                  <a:lnTo>
                    <a:pt x="941" y="597"/>
                  </a:lnTo>
                  <a:lnTo>
                    <a:pt x="940" y="596"/>
                  </a:lnTo>
                  <a:lnTo>
                    <a:pt x="937" y="596"/>
                  </a:lnTo>
                  <a:lnTo>
                    <a:pt x="935" y="595"/>
                  </a:lnTo>
                  <a:lnTo>
                    <a:pt x="933" y="593"/>
                  </a:lnTo>
                  <a:lnTo>
                    <a:pt x="929" y="592"/>
                  </a:lnTo>
                  <a:lnTo>
                    <a:pt x="927" y="591"/>
                  </a:lnTo>
                  <a:lnTo>
                    <a:pt x="923" y="589"/>
                  </a:lnTo>
                  <a:lnTo>
                    <a:pt x="921" y="588"/>
                  </a:lnTo>
                  <a:lnTo>
                    <a:pt x="917" y="587"/>
                  </a:lnTo>
                  <a:lnTo>
                    <a:pt x="915" y="584"/>
                  </a:lnTo>
                  <a:lnTo>
                    <a:pt x="912" y="583"/>
                  </a:lnTo>
                  <a:lnTo>
                    <a:pt x="908" y="580"/>
                  </a:lnTo>
                  <a:lnTo>
                    <a:pt x="906" y="579"/>
                  </a:lnTo>
                  <a:lnTo>
                    <a:pt x="902" y="576"/>
                  </a:lnTo>
                  <a:lnTo>
                    <a:pt x="899" y="575"/>
                  </a:lnTo>
                  <a:lnTo>
                    <a:pt x="895" y="572"/>
                  </a:lnTo>
                  <a:lnTo>
                    <a:pt x="893" y="571"/>
                  </a:lnTo>
                  <a:lnTo>
                    <a:pt x="890" y="569"/>
                  </a:lnTo>
                  <a:lnTo>
                    <a:pt x="886" y="567"/>
                  </a:lnTo>
                  <a:lnTo>
                    <a:pt x="884" y="565"/>
                  </a:lnTo>
                  <a:lnTo>
                    <a:pt x="880" y="563"/>
                  </a:lnTo>
                  <a:lnTo>
                    <a:pt x="878" y="561"/>
                  </a:lnTo>
                  <a:lnTo>
                    <a:pt x="874" y="559"/>
                  </a:lnTo>
                  <a:lnTo>
                    <a:pt x="872" y="558"/>
                  </a:lnTo>
                  <a:lnTo>
                    <a:pt x="870" y="557"/>
                  </a:lnTo>
                  <a:lnTo>
                    <a:pt x="867" y="556"/>
                  </a:lnTo>
                  <a:lnTo>
                    <a:pt x="865" y="554"/>
                  </a:lnTo>
                  <a:lnTo>
                    <a:pt x="863" y="553"/>
                  </a:lnTo>
                  <a:lnTo>
                    <a:pt x="860" y="552"/>
                  </a:lnTo>
                  <a:lnTo>
                    <a:pt x="859" y="552"/>
                  </a:lnTo>
                  <a:lnTo>
                    <a:pt x="858" y="552"/>
                  </a:lnTo>
                  <a:lnTo>
                    <a:pt x="857" y="550"/>
                  </a:lnTo>
                  <a:lnTo>
                    <a:pt x="856" y="550"/>
                  </a:lnTo>
                  <a:lnTo>
                    <a:pt x="856" y="549"/>
                  </a:lnTo>
                  <a:lnTo>
                    <a:pt x="855" y="549"/>
                  </a:lnTo>
                  <a:lnTo>
                    <a:pt x="853" y="548"/>
                  </a:lnTo>
                  <a:lnTo>
                    <a:pt x="853" y="547"/>
                  </a:lnTo>
                  <a:lnTo>
                    <a:pt x="852" y="547"/>
                  </a:lnTo>
                  <a:lnTo>
                    <a:pt x="851" y="545"/>
                  </a:lnTo>
                  <a:lnTo>
                    <a:pt x="850" y="544"/>
                  </a:lnTo>
                  <a:lnTo>
                    <a:pt x="849" y="543"/>
                  </a:lnTo>
                  <a:lnTo>
                    <a:pt x="848" y="541"/>
                  </a:lnTo>
                  <a:lnTo>
                    <a:pt x="848" y="540"/>
                  </a:lnTo>
                  <a:lnTo>
                    <a:pt x="846" y="539"/>
                  </a:lnTo>
                  <a:lnTo>
                    <a:pt x="845" y="537"/>
                  </a:lnTo>
                  <a:lnTo>
                    <a:pt x="844" y="537"/>
                  </a:lnTo>
                  <a:lnTo>
                    <a:pt x="843" y="536"/>
                  </a:lnTo>
                  <a:lnTo>
                    <a:pt x="842" y="535"/>
                  </a:lnTo>
                  <a:lnTo>
                    <a:pt x="842" y="534"/>
                  </a:lnTo>
                  <a:lnTo>
                    <a:pt x="841" y="532"/>
                  </a:lnTo>
                  <a:lnTo>
                    <a:pt x="840" y="531"/>
                  </a:lnTo>
                  <a:lnTo>
                    <a:pt x="838" y="530"/>
                  </a:lnTo>
                  <a:lnTo>
                    <a:pt x="838" y="528"/>
                  </a:lnTo>
                  <a:lnTo>
                    <a:pt x="837" y="527"/>
                  </a:lnTo>
                  <a:lnTo>
                    <a:pt x="836" y="527"/>
                  </a:lnTo>
                  <a:lnTo>
                    <a:pt x="836" y="526"/>
                  </a:lnTo>
                  <a:lnTo>
                    <a:pt x="835" y="524"/>
                  </a:lnTo>
                  <a:lnTo>
                    <a:pt x="834" y="523"/>
                  </a:lnTo>
                  <a:lnTo>
                    <a:pt x="836" y="522"/>
                  </a:lnTo>
                  <a:lnTo>
                    <a:pt x="838" y="521"/>
                  </a:lnTo>
                  <a:lnTo>
                    <a:pt x="841" y="521"/>
                  </a:lnTo>
                  <a:lnTo>
                    <a:pt x="843" y="521"/>
                  </a:lnTo>
                  <a:lnTo>
                    <a:pt x="845" y="521"/>
                  </a:lnTo>
                  <a:lnTo>
                    <a:pt x="849" y="521"/>
                  </a:lnTo>
                  <a:lnTo>
                    <a:pt x="851" y="521"/>
                  </a:lnTo>
                  <a:lnTo>
                    <a:pt x="855" y="521"/>
                  </a:lnTo>
                  <a:lnTo>
                    <a:pt x="857" y="521"/>
                  </a:lnTo>
                  <a:lnTo>
                    <a:pt x="860" y="522"/>
                  </a:lnTo>
                  <a:lnTo>
                    <a:pt x="864" y="522"/>
                  </a:lnTo>
                  <a:lnTo>
                    <a:pt x="867" y="523"/>
                  </a:lnTo>
                  <a:lnTo>
                    <a:pt x="871" y="524"/>
                  </a:lnTo>
                  <a:lnTo>
                    <a:pt x="874" y="524"/>
                  </a:lnTo>
                  <a:lnTo>
                    <a:pt x="878" y="526"/>
                  </a:lnTo>
                  <a:lnTo>
                    <a:pt x="881" y="527"/>
                  </a:lnTo>
                  <a:lnTo>
                    <a:pt x="885" y="528"/>
                  </a:lnTo>
                  <a:lnTo>
                    <a:pt x="888" y="530"/>
                  </a:lnTo>
                  <a:lnTo>
                    <a:pt x="892" y="531"/>
                  </a:lnTo>
                  <a:lnTo>
                    <a:pt x="895" y="531"/>
                  </a:lnTo>
                  <a:lnTo>
                    <a:pt x="899" y="532"/>
                  </a:lnTo>
                  <a:lnTo>
                    <a:pt x="902" y="534"/>
                  </a:lnTo>
                  <a:lnTo>
                    <a:pt x="906" y="535"/>
                  </a:lnTo>
                  <a:lnTo>
                    <a:pt x="909" y="536"/>
                  </a:lnTo>
                  <a:lnTo>
                    <a:pt x="912" y="536"/>
                  </a:lnTo>
                  <a:lnTo>
                    <a:pt x="915" y="537"/>
                  </a:lnTo>
                  <a:lnTo>
                    <a:pt x="919" y="537"/>
                  </a:lnTo>
                  <a:lnTo>
                    <a:pt x="921" y="539"/>
                  </a:lnTo>
                  <a:lnTo>
                    <a:pt x="924" y="539"/>
                  </a:lnTo>
                  <a:lnTo>
                    <a:pt x="927" y="540"/>
                  </a:lnTo>
                  <a:lnTo>
                    <a:pt x="929" y="540"/>
                  </a:lnTo>
                  <a:lnTo>
                    <a:pt x="931" y="540"/>
                  </a:lnTo>
                  <a:lnTo>
                    <a:pt x="937" y="540"/>
                  </a:lnTo>
                  <a:lnTo>
                    <a:pt x="943" y="540"/>
                  </a:lnTo>
                  <a:lnTo>
                    <a:pt x="949" y="540"/>
                  </a:lnTo>
                  <a:lnTo>
                    <a:pt x="955" y="539"/>
                  </a:lnTo>
                  <a:lnTo>
                    <a:pt x="962" y="539"/>
                  </a:lnTo>
                  <a:lnTo>
                    <a:pt x="967" y="539"/>
                  </a:lnTo>
                  <a:lnTo>
                    <a:pt x="973" y="537"/>
                  </a:lnTo>
                  <a:lnTo>
                    <a:pt x="979" y="536"/>
                  </a:lnTo>
                  <a:lnTo>
                    <a:pt x="986" y="536"/>
                  </a:lnTo>
                  <a:lnTo>
                    <a:pt x="992" y="535"/>
                  </a:lnTo>
                  <a:lnTo>
                    <a:pt x="998" y="534"/>
                  </a:lnTo>
                  <a:lnTo>
                    <a:pt x="1004" y="532"/>
                  </a:lnTo>
                  <a:lnTo>
                    <a:pt x="1011" y="531"/>
                  </a:lnTo>
                  <a:lnTo>
                    <a:pt x="1016" y="530"/>
                  </a:lnTo>
                  <a:lnTo>
                    <a:pt x="1022" y="528"/>
                  </a:lnTo>
                  <a:lnTo>
                    <a:pt x="1028" y="526"/>
                  </a:lnTo>
                  <a:lnTo>
                    <a:pt x="1034" y="524"/>
                  </a:lnTo>
                  <a:lnTo>
                    <a:pt x="1040" y="522"/>
                  </a:lnTo>
                  <a:lnTo>
                    <a:pt x="1045" y="519"/>
                  </a:lnTo>
                  <a:lnTo>
                    <a:pt x="1051" y="517"/>
                  </a:lnTo>
                  <a:lnTo>
                    <a:pt x="1057" y="514"/>
                  </a:lnTo>
                  <a:lnTo>
                    <a:pt x="1062" y="511"/>
                  </a:lnTo>
                  <a:lnTo>
                    <a:pt x="1068" y="509"/>
                  </a:lnTo>
                  <a:lnTo>
                    <a:pt x="1072" y="505"/>
                  </a:lnTo>
                  <a:lnTo>
                    <a:pt x="1078" y="501"/>
                  </a:lnTo>
                  <a:lnTo>
                    <a:pt x="1083" y="497"/>
                  </a:lnTo>
                  <a:lnTo>
                    <a:pt x="1087" y="493"/>
                  </a:lnTo>
                  <a:lnTo>
                    <a:pt x="1092" y="489"/>
                  </a:lnTo>
                  <a:lnTo>
                    <a:pt x="1097" y="486"/>
                  </a:lnTo>
                  <a:lnTo>
                    <a:pt x="1100" y="482"/>
                  </a:lnTo>
                  <a:lnTo>
                    <a:pt x="1105" y="476"/>
                  </a:lnTo>
                  <a:lnTo>
                    <a:pt x="1108" y="471"/>
                  </a:lnTo>
                  <a:lnTo>
                    <a:pt x="1114" y="462"/>
                  </a:lnTo>
                  <a:lnTo>
                    <a:pt x="1120" y="454"/>
                  </a:lnTo>
                  <a:lnTo>
                    <a:pt x="1126" y="445"/>
                  </a:lnTo>
                  <a:lnTo>
                    <a:pt x="1131" y="437"/>
                  </a:lnTo>
                  <a:lnTo>
                    <a:pt x="1136" y="428"/>
                  </a:lnTo>
                  <a:lnTo>
                    <a:pt x="1142" y="421"/>
                  </a:lnTo>
                  <a:lnTo>
                    <a:pt x="1147" y="412"/>
                  </a:lnTo>
                  <a:lnTo>
                    <a:pt x="1152" y="404"/>
                  </a:lnTo>
                  <a:lnTo>
                    <a:pt x="1157" y="396"/>
                  </a:lnTo>
                  <a:lnTo>
                    <a:pt x="1163" y="387"/>
                  </a:lnTo>
                  <a:lnTo>
                    <a:pt x="1168" y="379"/>
                  </a:lnTo>
                  <a:lnTo>
                    <a:pt x="1172" y="370"/>
                  </a:lnTo>
                  <a:lnTo>
                    <a:pt x="1178" y="362"/>
                  </a:lnTo>
                  <a:lnTo>
                    <a:pt x="1183" y="354"/>
                  </a:lnTo>
                  <a:lnTo>
                    <a:pt x="1187" y="345"/>
                  </a:lnTo>
                  <a:lnTo>
                    <a:pt x="1193" y="338"/>
                  </a:lnTo>
                  <a:lnTo>
                    <a:pt x="1198" y="330"/>
                  </a:lnTo>
                  <a:lnTo>
                    <a:pt x="1202" y="321"/>
                  </a:lnTo>
                  <a:lnTo>
                    <a:pt x="1207" y="313"/>
                  </a:lnTo>
                  <a:lnTo>
                    <a:pt x="1213" y="305"/>
                  </a:lnTo>
                  <a:lnTo>
                    <a:pt x="1218" y="296"/>
                  </a:lnTo>
                  <a:lnTo>
                    <a:pt x="1222" y="288"/>
                  </a:lnTo>
                  <a:lnTo>
                    <a:pt x="1228" y="280"/>
                  </a:lnTo>
                  <a:lnTo>
                    <a:pt x="1233" y="271"/>
                  </a:lnTo>
                  <a:lnTo>
                    <a:pt x="1238" y="264"/>
                  </a:lnTo>
                  <a:lnTo>
                    <a:pt x="1243" y="256"/>
                  </a:lnTo>
                  <a:lnTo>
                    <a:pt x="1249" y="248"/>
                  </a:lnTo>
                  <a:lnTo>
                    <a:pt x="1255" y="239"/>
                  </a:lnTo>
                  <a:lnTo>
                    <a:pt x="1261" y="231"/>
                  </a:lnTo>
                  <a:lnTo>
                    <a:pt x="1266" y="223"/>
                  </a:lnTo>
                  <a:lnTo>
                    <a:pt x="1272" y="216"/>
                  </a:lnTo>
                  <a:lnTo>
                    <a:pt x="1278" y="207"/>
                  </a:lnTo>
                  <a:lnTo>
                    <a:pt x="1275" y="208"/>
                  </a:lnTo>
                  <a:lnTo>
                    <a:pt x="1272" y="208"/>
                  </a:lnTo>
                  <a:lnTo>
                    <a:pt x="1269" y="209"/>
                  </a:lnTo>
                  <a:lnTo>
                    <a:pt x="1266" y="210"/>
                  </a:lnTo>
                  <a:lnTo>
                    <a:pt x="1263" y="212"/>
                  </a:lnTo>
                  <a:lnTo>
                    <a:pt x="1259" y="213"/>
                  </a:lnTo>
                  <a:lnTo>
                    <a:pt x="1257" y="214"/>
                  </a:lnTo>
                  <a:lnTo>
                    <a:pt x="1254" y="217"/>
                  </a:lnTo>
                  <a:lnTo>
                    <a:pt x="1250" y="219"/>
                  </a:lnTo>
                  <a:lnTo>
                    <a:pt x="1247" y="221"/>
                  </a:lnTo>
                  <a:lnTo>
                    <a:pt x="1244" y="223"/>
                  </a:lnTo>
                  <a:lnTo>
                    <a:pt x="1241" y="226"/>
                  </a:lnTo>
                  <a:lnTo>
                    <a:pt x="1237" y="229"/>
                  </a:lnTo>
                  <a:lnTo>
                    <a:pt x="1234" y="232"/>
                  </a:lnTo>
                  <a:lnTo>
                    <a:pt x="1230" y="235"/>
                  </a:lnTo>
                  <a:lnTo>
                    <a:pt x="1227" y="238"/>
                  </a:lnTo>
                  <a:lnTo>
                    <a:pt x="1223" y="240"/>
                  </a:lnTo>
                  <a:lnTo>
                    <a:pt x="1221" y="243"/>
                  </a:lnTo>
                  <a:lnTo>
                    <a:pt x="1218" y="245"/>
                  </a:lnTo>
                  <a:lnTo>
                    <a:pt x="1214" y="248"/>
                  </a:lnTo>
                  <a:lnTo>
                    <a:pt x="1211" y="249"/>
                  </a:lnTo>
                  <a:lnTo>
                    <a:pt x="1207" y="252"/>
                  </a:lnTo>
                  <a:lnTo>
                    <a:pt x="1204" y="255"/>
                  </a:lnTo>
                  <a:lnTo>
                    <a:pt x="1201" y="256"/>
                  </a:lnTo>
                  <a:lnTo>
                    <a:pt x="1198" y="257"/>
                  </a:lnTo>
                  <a:lnTo>
                    <a:pt x="1194" y="258"/>
                  </a:lnTo>
                  <a:lnTo>
                    <a:pt x="1192" y="260"/>
                  </a:lnTo>
                  <a:lnTo>
                    <a:pt x="1188" y="260"/>
                  </a:lnTo>
                  <a:lnTo>
                    <a:pt x="1185" y="260"/>
                  </a:lnTo>
                  <a:lnTo>
                    <a:pt x="1183" y="260"/>
                  </a:lnTo>
                  <a:lnTo>
                    <a:pt x="1179" y="260"/>
                  </a:lnTo>
                  <a:lnTo>
                    <a:pt x="1177" y="258"/>
                  </a:lnTo>
                  <a:lnTo>
                    <a:pt x="1176" y="258"/>
                  </a:lnTo>
                  <a:lnTo>
                    <a:pt x="1173" y="257"/>
                  </a:lnTo>
                  <a:lnTo>
                    <a:pt x="1172" y="257"/>
                  </a:lnTo>
                  <a:lnTo>
                    <a:pt x="1171" y="256"/>
                  </a:lnTo>
                  <a:lnTo>
                    <a:pt x="1169" y="256"/>
                  </a:lnTo>
                  <a:lnTo>
                    <a:pt x="1168" y="255"/>
                  </a:lnTo>
                  <a:lnTo>
                    <a:pt x="1166" y="253"/>
                  </a:lnTo>
                  <a:lnTo>
                    <a:pt x="1165" y="253"/>
                  </a:lnTo>
                  <a:lnTo>
                    <a:pt x="1164" y="252"/>
                  </a:lnTo>
                  <a:lnTo>
                    <a:pt x="1163" y="251"/>
                  </a:lnTo>
                  <a:lnTo>
                    <a:pt x="1162" y="251"/>
                  </a:lnTo>
                  <a:lnTo>
                    <a:pt x="1159" y="249"/>
                  </a:lnTo>
                  <a:lnTo>
                    <a:pt x="1158" y="248"/>
                  </a:lnTo>
                  <a:lnTo>
                    <a:pt x="1157" y="247"/>
                  </a:lnTo>
                  <a:lnTo>
                    <a:pt x="1156" y="247"/>
                  </a:lnTo>
                  <a:lnTo>
                    <a:pt x="1155" y="245"/>
                  </a:lnTo>
                  <a:lnTo>
                    <a:pt x="1154" y="244"/>
                  </a:lnTo>
                  <a:lnTo>
                    <a:pt x="1152" y="243"/>
                  </a:lnTo>
                  <a:lnTo>
                    <a:pt x="1151" y="243"/>
                  </a:lnTo>
                  <a:lnTo>
                    <a:pt x="1150" y="242"/>
                  </a:lnTo>
                  <a:lnTo>
                    <a:pt x="1149" y="240"/>
                  </a:lnTo>
                  <a:lnTo>
                    <a:pt x="1148" y="240"/>
                  </a:lnTo>
                  <a:lnTo>
                    <a:pt x="1147" y="239"/>
                  </a:lnTo>
                  <a:lnTo>
                    <a:pt x="1145" y="239"/>
                  </a:lnTo>
                  <a:lnTo>
                    <a:pt x="1144" y="238"/>
                  </a:lnTo>
                  <a:lnTo>
                    <a:pt x="1143" y="238"/>
                  </a:lnTo>
                  <a:lnTo>
                    <a:pt x="1141" y="238"/>
                  </a:lnTo>
                  <a:lnTo>
                    <a:pt x="1140" y="236"/>
                  </a:lnTo>
                  <a:lnTo>
                    <a:pt x="1138" y="236"/>
                  </a:lnTo>
                  <a:lnTo>
                    <a:pt x="1137" y="236"/>
                  </a:lnTo>
                  <a:lnTo>
                    <a:pt x="1135" y="236"/>
                  </a:lnTo>
                  <a:lnTo>
                    <a:pt x="1134" y="236"/>
                  </a:lnTo>
                  <a:lnTo>
                    <a:pt x="1134" y="234"/>
                  </a:lnTo>
                  <a:lnTo>
                    <a:pt x="1134" y="232"/>
                  </a:lnTo>
                  <a:lnTo>
                    <a:pt x="1134" y="231"/>
                  </a:lnTo>
                  <a:lnTo>
                    <a:pt x="1134" y="230"/>
                  </a:lnTo>
                  <a:lnTo>
                    <a:pt x="1134" y="229"/>
                  </a:lnTo>
                  <a:lnTo>
                    <a:pt x="1134" y="226"/>
                  </a:lnTo>
                  <a:lnTo>
                    <a:pt x="1134" y="225"/>
                  </a:lnTo>
                  <a:lnTo>
                    <a:pt x="1133" y="223"/>
                  </a:lnTo>
                  <a:lnTo>
                    <a:pt x="1133" y="222"/>
                  </a:lnTo>
                  <a:lnTo>
                    <a:pt x="1133" y="219"/>
                  </a:lnTo>
                  <a:lnTo>
                    <a:pt x="1133" y="218"/>
                  </a:lnTo>
                  <a:lnTo>
                    <a:pt x="1133" y="217"/>
                  </a:lnTo>
                  <a:lnTo>
                    <a:pt x="1133" y="216"/>
                  </a:lnTo>
                  <a:lnTo>
                    <a:pt x="1133" y="213"/>
                  </a:lnTo>
                  <a:lnTo>
                    <a:pt x="1133" y="212"/>
                  </a:lnTo>
                  <a:lnTo>
                    <a:pt x="1133" y="210"/>
                  </a:lnTo>
                  <a:lnTo>
                    <a:pt x="1133" y="209"/>
                  </a:lnTo>
                  <a:lnTo>
                    <a:pt x="1133" y="207"/>
                  </a:lnTo>
                  <a:lnTo>
                    <a:pt x="1133" y="205"/>
                  </a:lnTo>
                  <a:lnTo>
                    <a:pt x="1133" y="204"/>
                  </a:lnTo>
                  <a:lnTo>
                    <a:pt x="1133" y="203"/>
                  </a:lnTo>
                  <a:lnTo>
                    <a:pt x="1133" y="200"/>
                  </a:lnTo>
                  <a:lnTo>
                    <a:pt x="1134" y="199"/>
                  </a:lnTo>
                  <a:lnTo>
                    <a:pt x="1134" y="197"/>
                  </a:lnTo>
                  <a:lnTo>
                    <a:pt x="1134" y="196"/>
                  </a:lnTo>
                  <a:lnTo>
                    <a:pt x="1134" y="195"/>
                  </a:lnTo>
                  <a:lnTo>
                    <a:pt x="1135" y="192"/>
                  </a:lnTo>
                  <a:lnTo>
                    <a:pt x="1135" y="191"/>
                  </a:lnTo>
                  <a:lnTo>
                    <a:pt x="1136" y="190"/>
                  </a:lnTo>
                  <a:lnTo>
                    <a:pt x="1136" y="188"/>
                  </a:lnTo>
                  <a:lnTo>
                    <a:pt x="1137" y="186"/>
                  </a:lnTo>
                  <a:lnTo>
                    <a:pt x="1138" y="184"/>
                  </a:lnTo>
                  <a:lnTo>
                    <a:pt x="1142" y="184"/>
                  </a:lnTo>
                  <a:lnTo>
                    <a:pt x="1147" y="184"/>
                  </a:lnTo>
                  <a:lnTo>
                    <a:pt x="1151" y="184"/>
                  </a:lnTo>
                  <a:lnTo>
                    <a:pt x="1155" y="184"/>
                  </a:lnTo>
                  <a:lnTo>
                    <a:pt x="1159" y="184"/>
                  </a:lnTo>
                  <a:lnTo>
                    <a:pt x="1163" y="183"/>
                  </a:lnTo>
                  <a:lnTo>
                    <a:pt x="1168" y="183"/>
                  </a:lnTo>
                  <a:lnTo>
                    <a:pt x="1171" y="183"/>
                  </a:lnTo>
                  <a:lnTo>
                    <a:pt x="1176" y="183"/>
                  </a:lnTo>
                  <a:lnTo>
                    <a:pt x="1179" y="183"/>
                  </a:lnTo>
                  <a:lnTo>
                    <a:pt x="1183" y="182"/>
                  </a:lnTo>
                  <a:lnTo>
                    <a:pt x="1187" y="182"/>
                  </a:lnTo>
                  <a:lnTo>
                    <a:pt x="1191" y="182"/>
                  </a:lnTo>
                  <a:lnTo>
                    <a:pt x="1194" y="182"/>
                  </a:lnTo>
                  <a:lnTo>
                    <a:pt x="1198" y="182"/>
                  </a:lnTo>
                  <a:lnTo>
                    <a:pt x="1201" y="182"/>
                  </a:lnTo>
                  <a:lnTo>
                    <a:pt x="1206" y="182"/>
                  </a:lnTo>
                  <a:lnTo>
                    <a:pt x="1209" y="182"/>
                  </a:lnTo>
                  <a:lnTo>
                    <a:pt x="1213" y="182"/>
                  </a:lnTo>
                  <a:lnTo>
                    <a:pt x="1216" y="182"/>
                  </a:lnTo>
                  <a:lnTo>
                    <a:pt x="1220" y="183"/>
                  </a:lnTo>
                  <a:lnTo>
                    <a:pt x="1225" y="183"/>
                  </a:lnTo>
                  <a:lnTo>
                    <a:pt x="1228" y="183"/>
                  </a:lnTo>
                  <a:lnTo>
                    <a:pt x="1232" y="184"/>
                  </a:lnTo>
                  <a:lnTo>
                    <a:pt x="1235" y="186"/>
                  </a:lnTo>
                  <a:lnTo>
                    <a:pt x="1238" y="186"/>
                  </a:lnTo>
                  <a:lnTo>
                    <a:pt x="1243" y="187"/>
                  </a:lnTo>
                  <a:lnTo>
                    <a:pt x="1247" y="188"/>
                  </a:lnTo>
                  <a:lnTo>
                    <a:pt x="1250" y="190"/>
                  </a:lnTo>
                  <a:lnTo>
                    <a:pt x="1255" y="192"/>
                  </a:lnTo>
                  <a:lnTo>
                    <a:pt x="1258" y="194"/>
                  </a:lnTo>
                  <a:lnTo>
                    <a:pt x="1262" y="196"/>
                  </a:lnTo>
                  <a:lnTo>
                    <a:pt x="1263" y="196"/>
                  </a:lnTo>
                  <a:lnTo>
                    <a:pt x="1264" y="196"/>
                  </a:lnTo>
                  <a:lnTo>
                    <a:pt x="1265" y="196"/>
                  </a:lnTo>
                  <a:lnTo>
                    <a:pt x="1266" y="196"/>
                  </a:lnTo>
                  <a:lnTo>
                    <a:pt x="1268" y="196"/>
                  </a:lnTo>
                  <a:lnTo>
                    <a:pt x="1268" y="197"/>
                  </a:lnTo>
                  <a:lnTo>
                    <a:pt x="1269" y="197"/>
                  </a:lnTo>
                  <a:lnTo>
                    <a:pt x="1270" y="197"/>
                  </a:lnTo>
                  <a:lnTo>
                    <a:pt x="1271" y="197"/>
                  </a:lnTo>
                  <a:lnTo>
                    <a:pt x="1272" y="197"/>
                  </a:lnTo>
                  <a:lnTo>
                    <a:pt x="1272" y="199"/>
                  </a:lnTo>
                  <a:lnTo>
                    <a:pt x="1273" y="199"/>
                  </a:lnTo>
                  <a:lnTo>
                    <a:pt x="1275" y="199"/>
                  </a:lnTo>
                  <a:lnTo>
                    <a:pt x="1276" y="199"/>
                  </a:lnTo>
                  <a:lnTo>
                    <a:pt x="1277" y="200"/>
                  </a:lnTo>
                  <a:lnTo>
                    <a:pt x="1278" y="200"/>
                  </a:lnTo>
                  <a:lnTo>
                    <a:pt x="1279" y="200"/>
                  </a:lnTo>
                  <a:lnTo>
                    <a:pt x="1280" y="200"/>
                  </a:lnTo>
                  <a:lnTo>
                    <a:pt x="1282" y="200"/>
                  </a:lnTo>
                  <a:lnTo>
                    <a:pt x="1292" y="190"/>
                  </a:lnTo>
                  <a:lnTo>
                    <a:pt x="1294" y="190"/>
                  </a:lnTo>
                  <a:lnTo>
                    <a:pt x="1297" y="190"/>
                  </a:lnTo>
                  <a:lnTo>
                    <a:pt x="1299" y="191"/>
                  </a:lnTo>
                  <a:lnTo>
                    <a:pt x="1301" y="191"/>
                  </a:lnTo>
                  <a:lnTo>
                    <a:pt x="1304" y="191"/>
                  </a:lnTo>
                  <a:lnTo>
                    <a:pt x="1306" y="191"/>
                  </a:lnTo>
                  <a:lnTo>
                    <a:pt x="1308" y="191"/>
                  </a:lnTo>
                  <a:lnTo>
                    <a:pt x="1311" y="192"/>
                  </a:lnTo>
                  <a:lnTo>
                    <a:pt x="1312" y="192"/>
                  </a:lnTo>
                  <a:lnTo>
                    <a:pt x="1314" y="192"/>
                  </a:lnTo>
                  <a:lnTo>
                    <a:pt x="1316" y="194"/>
                  </a:lnTo>
                  <a:lnTo>
                    <a:pt x="1319" y="194"/>
                  </a:lnTo>
                  <a:lnTo>
                    <a:pt x="1320" y="195"/>
                  </a:lnTo>
                  <a:lnTo>
                    <a:pt x="1322" y="195"/>
                  </a:lnTo>
                  <a:lnTo>
                    <a:pt x="1325" y="196"/>
                  </a:lnTo>
                  <a:lnTo>
                    <a:pt x="1326" y="196"/>
                  </a:lnTo>
                  <a:lnTo>
                    <a:pt x="1328" y="197"/>
                  </a:lnTo>
                  <a:lnTo>
                    <a:pt x="1330" y="197"/>
                  </a:lnTo>
                  <a:lnTo>
                    <a:pt x="1332" y="199"/>
                  </a:lnTo>
                  <a:lnTo>
                    <a:pt x="1334" y="199"/>
                  </a:lnTo>
                  <a:lnTo>
                    <a:pt x="1335" y="200"/>
                  </a:lnTo>
                  <a:lnTo>
                    <a:pt x="1337" y="201"/>
                  </a:lnTo>
                  <a:lnTo>
                    <a:pt x="1340" y="201"/>
                  </a:lnTo>
                  <a:lnTo>
                    <a:pt x="1341" y="203"/>
                  </a:lnTo>
                  <a:lnTo>
                    <a:pt x="1343" y="203"/>
                  </a:lnTo>
                  <a:lnTo>
                    <a:pt x="1344" y="204"/>
                  </a:lnTo>
                  <a:lnTo>
                    <a:pt x="1347" y="204"/>
                  </a:lnTo>
                  <a:lnTo>
                    <a:pt x="1349" y="205"/>
                  </a:lnTo>
                  <a:lnTo>
                    <a:pt x="1350" y="205"/>
                  </a:lnTo>
                  <a:lnTo>
                    <a:pt x="1352" y="207"/>
                  </a:lnTo>
                  <a:lnTo>
                    <a:pt x="1355" y="207"/>
                  </a:lnTo>
                  <a:lnTo>
                    <a:pt x="1356" y="207"/>
                  </a:lnTo>
                  <a:lnTo>
                    <a:pt x="1361" y="208"/>
                  </a:lnTo>
                  <a:lnTo>
                    <a:pt x="1365" y="209"/>
                  </a:lnTo>
                  <a:lnTo>
                    <a:pt x="1370" y="210"/>
                  </a:lnTo>
                  <a:lnTo>
                    <a:pt x="1375" y="210"/>
                  </a:lnTo>
                  <a:lnTo>
                    <a:pt x="1379" y="212"/>
                  </a:lnTo>
                  <a:lnTo>
                    <a:pt x="1384" y="212"/>
                  </a:lnTo>
                  <a:lnTo>
                    <a:pt x="1389" y="212"/>
                  </a:lnTo>
                  <a:lnTo>
                    <a:pt x="1393" y="212"/>
                  </a:lnTo>
                  <a:lnTo>
                    <a:pt x="1398" y="213"/>
                  </a:lnTo>
                  <a:lnTo>
                    <a:pt x="1403" y="213"/>
                  </a:lnTo>
                  <a:lnTo>
                    <a:pt x="1407" y="213"/>
                  </a:lnTo>
                  <a:lnTo>
                    <a:pt x="1412" y="213"/>
                  </a:lnTo>
                  <a:lnTo>
                    <a:pt x="1418" y="213"/>
                  </a:lnTo>
                  <a:lnTo>
                    <a:pt x="1422" y="213"/>
                  </a:lnTo>
                  <a:lnTo>
                    <a:pt x="1427" y="213"/>
                  </a:lnTo>
                  <a:lnTo>
                    <a:pt x="1432" y="213"/>
                  </a:lnTo>
                  <a:lnTo>
                    <a:pt x="1436" y="213"/>
                  </a:lnTo>
                  <a:lnTo>
                    <a:pt x="1441" y="213"/>
                  </a:lnTo>
                  <a:lnTo>
                    <a:pt x="1446" y="213"/>
                  </a:lnTo>
                  <a:lnTo>
                    <a:pt x="1451" y="213"/>
                  </a:lnTo>
                  <a:lnTo>
                    <a:pt x="1456" y="213"/>
                  </a:lnTo>
                  <a:lnTo>
                    <a:pt x="1461" y="213"/>
                  </a:lnTo>
                  <a:lnTo>
                    <a:pt x="1465" y="213"/>
                  </a:lnTo>
                  <a:lnTo>
                    <a:pt x="1470" y="214"/>
                  </a:lnTo>
                  <a:lnTo>
                    <a:pt x="1475" y="214"/>
                  </a:lnTo>
                  <a:lnTo>
                    <a:pt x="1479" y="214"/>
                  </a:lnTo>
                  <a:lnTo>
                    <a:pt x="1484" y="214"/>
                  </a:lnTo>
                  <a:lnTo>
                    <a:pt x="1489" y="216"/>
                  </a:lnTo>
                  <a:lnTo>
                    <a:pt x="1493" y="216"/>
                  </a:lnTo>
                  <a:lnTo>
                    <a:pt x="1498" y="217"/>
                  </a:lnTo>
                  <a:lnTo>
                    <a:pt x="1503" y="218"/>
                  </a:lnTo>
                  <a:lnTo>
                    <a:pt x="1507" y="218"/>
                  </a:lnTo>
                  <a:lnTo>
                    <a:pt x="1511" y="219"/>
                  </a:lnTo>
                  <a:lnTo>
                    <a:pt x="1515" y="221"/>
                  </a:lnTo>
                  <a:lnTo>
                    <a:pt x="1520" y="222"/>
                  </a:lnTo>
                  <a:lnTo>
                    <a:pt x="1525" y="225"/>
                  </a:lnTo>
                  <a:lnTo>
                    <a:pt x="1528" y="226"/>
                  </a:lnTo>
                  <a:lnTo>
                    <a:pt x="1533" y="227"/>
                  </a:lnTo>
                  <a:lnTo>
                    <a:pt x="1537" y="230"/>
                  </a:lnTo>
                  <a:lnTo>
                    <a:pt x="1541" y="231"/>
                  </a:lnTo>
                  <a:lnTo>
                    <a:pt x="1546" y="234"/>
                  </a:lnTo>
                  <a:lnTo>
                    <a:pt x="1550" y="235"/>
                  </a:lnTo>
                  <a:lnTo>
                    <a:pt x="1554" y="238"/>
                  </a:lnTo>
                  <a:lnTo>
                    <a:pt x="1558" y="239"/>
                  </a:lnTo>
                  <a:lnTo>
                    <a:pt x="1563" y="242"/>
                  </a:lnTo>
                  <a:lnTo>
                    <a:pt x="1567" y="244"/>
                  </a:lnTo>
                  <a:lnTo>
                    <a:pt x="1571" y="247"/>
                  </a:lnTo>
                  <a:lnTo>
                    <a:pt x="1575" y="249"/>
                  </a:lnTo>
                  <a:lnTo>
                    <a:pt x="1579" y="252"/>
                  </a:lnTo>
                  <a:lnTo>
                    <a:pt x="1583" y="253"/>
                  </a:lnTo>
                  <a:lnTo>
                    <a:pt x="1587" y="256"/>
                  </a:lnTo>
                  <a:lnTo>
                    <a:pt x="1591" y="258"/>
                  </a:lnTo>
                  <a:lnTo>
                    <a:pt x="1596" y="261"/>
                  </a:lnTo>
                  <a:lnTo>
                    <a:pt x="1599" y="264"/>
                  </a:lnTo>
                  <a:lnTo>
                    <a:pt x="1604" y="266"/>
                  </a:lnTo>
                  <a:lnTo>
                    <a:pt x="1607" y="269"/>
                  </a:lnTo>
                  <a:lnTo>
                    <a:pt x="1612" y="271"/>
                  </a:lnTo>
                  <a:lnTo>
                    <a:pt x="1615" y="274"/>
                  </a:lnTo>
                  <a:lnTo>
                    <a:pt x="1620" y="277"/>
                  </a:lnTo>
                  <a:lnTo>
                    <a:pt x="1624" y="278"/>
                  </a:lnTo>
                  <a:lnTo>
                    <a:pt x="1628" y="280"/>
                  </a:lnTo>
                  <a:lnTo>
                    <a:pt x="1632" y="283"/>
                  </a:lnTo>
                  <a:lnTo>
                    <a:pt x="1636" y="286"/>
                  </a:lnTo>
                  <a:lnTo>
                    <a:pt x="1640" y="287"/>
                  </a:lnTo>
                  <a:lnTo>
                    <a:pt x="1643" y="290"/>
                  </a:lnTo>
                  <a:lnTo>
                    <a:pt x="1646" y="291"/>
                  </a:lnTo>
                  <a:lnTo>
                    <a:pt x="1649" y="292"/>
                  </a:lnTo>
                  <a:lnTo>
                    <a:pt x="1651" y="295"/>
                  </a:lnTo>
                  <a:lnTo>
                    <a:pt x="1655" y="296"/>
                  </a:lnTo>
                  <a:lnTo>
                    <a:pt x="1657" y="297"/>
                  </a:lnTo>
                  <a:lnTo>
                    <a:pt x="1660" y="300"/>
                  </a:lnTo>
                  <a:lnTo>
                    <a:pt x="1662" y="301"/>
                  </a:lnTo>
                  <a:lnTo>
                    <a:pt x="1664" y="304"/>
                  </a:lnTo>
                  <a:lnTo>
                    <a:pt x="1667" y="306"/>
                  </a:lnTo>
                  <a:lnTo>
                    <a:pt x="1669" y="308"/>
                  </a:lnTo>
                  <a:lnTo>
                    <a:pt x="1671" y="310"/>
                  </a:lnTo>
                  <a:lnTo>
                    <a:pt x="1672" y="313"/>
                  </a:lnTo>
                  <a:lnTo>
                    <a:pt x="1675" y="316"/>
                  </a:lnTo>
                  <a:lnTo>
                    <a:pt x="1677" y="318"/>
                  </a:lnTo>
                  <a:lnTo>
                    <a:pt x="1678" y="321"/>
                  </a:lnTo>
                  <a:lnTo>
                    <a:pt x="1681" y="323"/>
                  </a:lnTo>
                  <a:lnTo>
                    <a:pt x="1683" y="326"/>
                  </a:lnTo>
                  <a:lnTo>
                    <a:pt x="1684" y="328"/>
                  </a:lnTo>
                  <a:lnTo>
                    <a:pt x="1686" y="331"/>
                  </a:lnTo>
                  <a:lnTo>
                    <a:pt x="1687" y="334"/>
                  </a:lnTo>
                  <a:lnTo>
                    <a:pt x="1690" y="338"/>
                  </a:lnTo>
                  <a:lnTo>
                    <a:pt x="1692" y="340"/>
                  </a:lnTo>
                  <a:lnTo>
                    <a:pt x="1693" y="344"/>
                  </a:lnTo>
                  <a:lnTo>
                    <a:pt x="1696" y="347"/>
                  </a:lnTo>
                  <a:lnTo>
                    <a:pt x="1698" y="351"/>
                  </a:lnTo>
                  <a:lnTo>
                    <a:pt x="1699" y="354"/>
                  </a:lnTo>
                  <a:lnTo>
                    <a:pt x="1701" y="358"/>
                  </a:lnTo>
                  <a:lnTo>
                    <a:pt x="1704" y="362"/>
                  </a:lnTo>
                  <a:lnTo>
                    <a:pt x="1706" y="366"/>
                  </a:lnTo>
                  <a:lnTo>
                    <a:pt x="1708" y="370"/>
                  </a:lnTo>
                  <a:lnTo>
                    <a:pt x="1711" y="374"/>
                  </a:lnTo>
                  <a:lnTo>
                    <a:pt x="1714" y="380"/>
                  </a:lnTo>
                  <a:lnTo>
                    <a:pt x="1718" y="386"/>
                  </a:lnTo>
                  <a:lnTo>
                    <a:pt x="1721" y="392"/>
                  </a:lnTo>
                  <a:lnTo>
                    <a:pt x="1725" y="397"/>
                  </a:lnTo>
                  <a:lnTo>
                    <a:pt x="1728" y="404"/>
                  </a:lnTo>
                  <a:lnTo>
                    <a:pt x="1732" y="409"/>
                  </a:lnTo>
                  <a:lnTo>
                    <a:pt x="1735" y="414"/>
                  </a:lnTo>
                  <a:lnTo>
                    <a:pt x="1739" y="419"/>
                  </a:lnTo>
                  <a:lnTo>
                    <a:pt x="1742" y="426"/>
                  </a:lnTo>
                  <a:lnTo>
                    <a:pt x="1746" y="431"/>
                  </a:lnTo>
                  <a:lnTo>
                    <a:pt x="1750" y="436"/>
                  </a:lnTo>
                  <a:lnTo>
                    <a:pt x="1754" y="440"/>
                  </a:lnTo>
                  <a:lnTo>
                    <a:pt x="1757" y="445"/>
                  </a:lnTo>
                  <a:lnTo>
                    <a:pt x="1761" y="450"/>
                  </a:lnTo>
                  <a:lnTo>
                    <a:pt x="1765" y="456"/>
                  </a:lnTo>
                  <a:lnTo>
                    <a:pt x="1769" y="461"/>
                  </a:lnTo>
                  <a:lnTo>
                    <a:pt x="1774" y="466"/>
                  </a:lnTo>
                  <a:lnTo>
                    <a:pt x="1777" y="471"/>
                  </a:lnTo>
                  <a:lnTo>
                    <a:pt x="1782" y="475"/>
                  </a:lnTo>
                  <a:lnTo>
                    <a:pt x="1786" y="480"/>
                  </a:lnTo>
                  <a:lnTo>
                    <a:pt x="1790" y="486"/>
                  </a:lnTo>
                  <a:lnTo>
                    <a:pt x="1795" y="491"/>
                  </a:lnTo>
                  <a:lnTo>
                    <a:pt x="1799" y="496"/>
                  </a:lnTo>
                  <a:lnTo>
                    <a:pt x="1804" y="500"/>
                  </a:lnTo>
                  <a:lnTo>
                    <a:pt x="1808" y="505"/>
                  </a:lnTo>
                  <a:lnTo>
                    <a:pt x="1813" y="510"/>
                  </a:lnTo>
                  <a:lnTo>
                    <a:pt x="1818" y="515"/>
                  </a:lnTo>
                  <a:lnTo>
                    <a:pt x="1824" y="521"/>
                  </a:lnTo>
                  <a:lnTo>
                    <a:pt x="1828" y="526"/>
                  </a:lnTo>
                  <a:lnTo>
                    <a:pt x="1834" y="532"/>
                  </a:lnTo>
                  <a:lnTo>
                    <a:pt x="1839" y="537"/>
                  </a:lnTo>
                  <a:lnTo>
                    <a:pt x="1845" y="543"/>
                  </a:lnTo>
                  <a:lnTo>
                    <a:pt x="1847" y="547"/>
                  </a:lnTo>
                  <a:lnTo>
                    <a:pt x="1849" y="549"/>
                  </a:lnTo>
                  <a:lnTo>
                    <a:pt x="1852" y="552"/>
                  </a:lnTo>
                  <a:lnTo>
                    <a:pt x="1854" y="554"/>
                  </a:lnTo>
                  <a:lnTo>
                    <a:pt x="1856" y="557"/>
                  </a:lnTo>
                  <a:lnTo>
                    <a:pt x="1858" y="558"/>
                  </a:lnTo>
                  <a:lnTo>
                    <a:pt x="1862" y="561"/>
                  </a:lnTo>
                  <a:lnTo>
                    <a:pt x="1864" y="563"/>
                  </a:lnTo>
                  <a:lnTo>
                    <a:pt x="1868" y="565"/>
                  </a:lnTo>
                  <a:lnTo>
                    <a:pt x="1870" y="567"/>
                  </a:lnTo>
                  <a:lnTo>
                    <a:pt x="1874" y="570"/>
                  </a:lnTo>
                  <a:lnTo>
                    <a:pt x="1876" y="571"/>
                  </a:lnTo>
                  <a:lnTo>
                    <a:pt x="1878" y="574"/>
                  </a:lnTo>
                  <a:lnTo>
                    <a:pt x="1882" y="575"/>
                  </a:lnTo>
                  <a:lnTo>
                    <a:pt x="1884" y="578"/>
                  </a:lnTo>
                  <a:lnTo>
                    <a:pt x="1888" y="580"/>
                  </a:lnTo>
                  <a:lnTo>
                    <a:pt x="1890" y="583"/>
                  </a:lnTo>
                  <a:lnTo>
                    <a:pt x="1892" y="585"/>
                  </a:lnTo>
                  <a:lnTo>
                    <a:pt x="1895" y="588"/>
                  </a:lnTo>
                  <a:lnTo>
                    <a:pt x="1897" y="591"/>
                  </a:lnTo>
                  <a:lnTo>
                    <a:pt x="1899" y="593"/>
                  </a:lnTo>
                  <a:lnTo>
                    <a:pt x="1900" y="597"/>
                  </a:lnTo>
                  <a:lnTo>
                    <a:pt x="1903" y="600"/>
                  </a:lnTo>
                  <a:lnTo>
                    <a:pt x="1904" y="604"/>
                  </a:lnTo>
                  <a:lnTo>
                    <a:pt x="1905" y="607"/>
                  </a:lnTo>
                  <a:lnTo>
                    <a:pt x="1906" y="611"/>
                  </a:lnTo>
                  <a:lnTo>
                    <a:pt x="1907" y="615"/>
                  </a:lnTo>
                  <a:lnTo>
                    <a:pt x="1907" y="620"/>
                  </a:lnTo>
                  <a:lnTo>
                    <a:pt x="1907" y="626"/>
                  </a:lnTo>
                  <a:lnTo>
                    <a:pt x="1907" y="631"/>
                  </a:lnTo>
                  <a:lnTo>
                    <a:pt x="1906" y="637"/>
                  </a:lnTo>
                  <a:lnTo>
                    <a:pt x="1906" y="643"/>
                  </a:lnTo>
                  <a:lnTo>
                    <a:pt x="1906" y="645"/>
                  </a:lnTo>
                  <a:lnTo>
                    <a:pt x="1906" y="648"/>
                  </a:lnTo>
                  <a:lnTo>
                    <a:pt x="1906" y="650"/>
                  </a:lnTo>
                  <a:lnTo>
                    <a:pt x="1906" y="654"/>
                  </a:lnTo>
                  <a:lnTo>
                    <a:pt x="1906" y="657"/>
                  </a:lnTo>
                  <a:lnTo>
                    <a:pt x="1905" y="659"/>
                  </a:lnTo>
                  <a:lnTo>
                    <a:pt x="1904" y="663"/>
                  </a:lnTo>
                  <a:lnTo>
                    <a:pt x="1903" y="666"/>
                  </a:lnTo>
                  <a:lnTo>
                    <a:pt x="1902" y="670"/>
                  </a:lnTo>
                  <a:lnTo>
                    <a:pt x="1900" y="674"/>
                  </a:lnTo>
                  <a:lnTo>
                    <a:pt x="1899" y="676"/>
                  </a:lnTo>
                  <a:lnTo>
                    <a:pt x="1897" y="680"/>
                  </a:lnTo>
                  <a:lnTo>
                    <a:pt x="1896" y="684"/>
                  </a:lnTo>
                  <a:lnTo>
                    <a:pt x="1893" y="688"/>
                  </a:lnTo>
                  <a:lnTo>
                    <a:pt x="1891" y="692"/>
                  </a:lnTo>
                  <a:lnTo>
                    <a:pt x="1890" y="696"/>
                  </a:lnTo>
                  <a:lnTo>
                    <a:pt x="1888" y="700"/>
                  </a:lnTo>
                  <a:lnTo>
                    <a:pt x="1885" y="704"/>
                  </a:lnTo>
                  <a:lnTo>
                    <a:pt x="1884" y="706"/>
                  </a:lnTo>
                  <a:lnTo>
                    <a:pt x="1882" y="710"/>
                  </a:lnTo>
                  <a:lnTo>
                    <a:pt x="1879" y="714"/>
                  </a:lnTo>
                  <a:lnTo>
                    <a:pt x="1878" y="718"/>
                  </a:lnTo>
                  <a:lnTo>
                    <a:pt x="1876" y="720"/>
                  </a:lnTo>
                  <a:lnTo>
                    <a:pt x="1875" y="724"/>
                  </a:lnTo>
                  <a:lnTo>
                    <a:pt x="1872" y="727"/>
                  </a:lnTo>
                  <a:lnTo>
                    <a:pt x="1871" y="731"/>
                  </a:lnTo>
                  <a:lnTo>
                    <a:pt x="1870" y="733"/>
                  </a:lnTo>
                  <a:lnTo>
                    <a:pt x="1869" y="736"/>
                  </a:lnTo>
                  <a:lnTo>
                    <a:pt x="1869" y="740"/>
                  </a:lnTo>
                  <a:lnTo>
                    <a:pt x="1868" y="742"/>
                  </a:lnTo>
                  <a:lnTo>
                    <a:pt x="1868" y="744"/>
                  </a:lnTo>
                  <a:lnTo>
                    <a:pt x="1868" y="746"/>
                  </a:lnTo>
                  <a:lnTo>
                    <a:pt x="1868" y="758"/>
                  </a:lnTo>
                  <a:lnTo>
                    <a:pt x="1868" y="755"/>
                  </a:lnTo>
                  <a:lnTo>
                    <a:pt x="1869" y="754"/>
                  </a:lnTo>
                  <a:lnTo>
                    <a:pt x="1870" y="752"/>
                  </a:lnTo>
                  <a:lnTo>
                    <a:pt x="1871" y="750"/>
                  </a:lnTo>
                  <a:lnTo>
                    <a:pt x="1871" y="748"/>
                  </a:lnTo>
                  <a:lnTo>
                    <a:pt x="1872" y="745"/>
                  </a:lnTo>
                  <a:lnTo>
                    <a:pt x="1874" y="744"/>
                  </a:lnTo>
                  <a:lnTo>
                    <a:pt x="1875" y="741"/>
                  </a:lnTo>
                  <a:lnTo>
                    <a:pt x="1876" y="740"/>
                  </a:lnTo>
                  <a:lnTo>
                    <a:pt x="1877" y="739"/>
                  </a:lnTo>
                  <a:lnTo>
                    <a:pt x="1877" y="736"/>
                  </a:lnTo>
                  <a:lnTo>
                    <a:pt x="1878" y="735"/>
                  </a:lnTo>
                  <a:lnTo>
                    <a:pt x="1879" y="733"/>
                  </a:lnTo>
                  <a:lnTo>
                    <a:pt x="1881" y="731"/>
                  </a:lnTo>
                  <a:lnTo>
                    <a:pt x="1882" y="729"/>
                  </a:lnTo>
                  <a:lnTo>
                    <a:pt x="1883" y="728"/>
                  </a:lnTo>
                  <a:lnTo>
                    <a:pt x="1884" y="727"/>
                  </a:lnTo>
                  <a:lnTo>
                    <a:pt x="1885" y="724"/>
                  </a:lnTo>
                  <a:lnTo>
                    <a:pt x="1888" y="723"/>
                  </a:lnTo>
                  <a:lnTo>
                    <a:pt x="1889" y="722"/>
                  </a:lnTo>
                  <a:lnTo>
                    <a:pt x="1890" y="720"/>
                  </a:lnTo>
                  <a:lnTo>
                    <a:pt x="1891" y="719"/>
                  </a:lnTo>
                  <a:lnTo>
                    <a:pt x="1892" y="718"/>
                  </a:lnTo>
                  <a:lnTo>
                    <a:pt x="1893" y="717"/>
                  </a:lnTo>
                  <a:lnTo>
                    <a:pt x="1896" y="715"/>
                  </a:lnTo>
                  <a:lnTo>
                    <a:pt x="1897" y="714"/>
                  </a:lnTo>
                  <a:lnTo>
                    <a:pt x="1898" y="713"/>
                  </a:lnTo>
                  <a:lnTo>
                    <a:pt x="1899" y="711"/>
                  </a:lnTo>
                  <a:lnTo>
                    <a:pt x="1902" y="710"/>
                  </a:lnTo>
                  <a:lnTo>
                    <a:pt x="1903" y="709"/>
                  </a:lnTo>
                  <a:lnTo>
                    <a:pt x="1904" y="707"/>
                  </a:lnTo>
                  <a:lnTo>
                    <a:pt x="1906" y="706"/>
                  </a:lnTo>
                  <a:lnTo>
                    <a:pt x="1907" y="711"/>
                  </a:lnTo>
                  <a:lnTo>
                    <a:pt x="1910" y="715"/>
                  </a:lnTo>
                  <a:lnTo>
                    <a:pt x="1911" y="720"/>
                  </a:lnTo>
                  <a:lnTo>
                    <a:pt x="1913" y="724"/>
                  </a:lnTo>
                  <a:lnTo>
                    <a:pt x="1915" y="728"/>
                  </a:lnTo>
                  <a:lnTo>
                    <a:pt x="1918" y="732"/>
                  </a:lnTo>
                  <a:lnTo>
                    <a:pt x="1920" y="736"/>
                  </a:lnTo>
                  <a:lnTo>
                    <a:pt x="1924" y="740"/>
                  </a:lnTo>
                  <a:lnTo>
                    <a:pt x="1926" y="744"/>
                  </a:lnTo>
                  <a:lnTo>
                    <a:pt x="1928" y="746"/>
                  </a:lnTo>
                  <a:lnTo>
                    <a:pt x="1932" y="750"/>
                  </a:lnTo>
                  <a:lnTo>
                    <a:pt x="1934" y="754"/>
                  </a:lnTo>
                  <a:lnTo>
                    <a:pt x="1938" y="757"/>
                  </a:lnTo>
                  <a:lnTo>
                    <a:pt x="1940" y="761"/>
                  </a:lnTo>
                  <a:lnTo>
                    <a:pt x="1943" y="763"/>
                  </a:lnTo>
                  <a:lnTo>
                    <a:pt x="1947" y="767"/>
                  </a:lnTo>
                  <a:lnTo>
                    <a:pt x="1949" y="770"/>
                  </a:lnTo>
                  <a:lnTo>
                    <a:pt x="1953" y="774"/>
                  </a:lnTo>
                  <a:lnTo>
                    <a:pt x="1955" y="776"/>
                  </a:lnTo>
                  <a:lnTo>
                    <a:pt x="1959" y="780"/>
                  </a:lnTo>
                  <a:lnTo>
                    <a:pt x="1961" y="783"/>
                  </a:lnTo>
                  <a:lnTo>
                    <a:pt x="1964" y="787"/>
                  </a:lnTo>
                  <a:lnTo>
                    <a:pt x="1967" y="790"/>
                  </a:lnTo>
                  <a:lnTo>
                    <a:pt x="1970" y="793"/>
                  </a:lnTo>
                  <a:lnTo>
                    <a:pt x="1972" y="797"/>
                  </a:lnTo>
                  <a:lnTo>
                    <a:pt x="1975" y="801"/>
                  </a:lnTo>
                  <a:lnTo>
                    <a:pt x="1977" y="805"/>
                  </a:lnTo>
                  <a:lnTo>
                    <a:pt x="1979" y="809"/>
                  </a:lnTo>
                  <a:lnTo>
                    <a:pt x="1982" y="813"/>
                  </a:lnTo>
                  <a:lnTo>
                    <a:pt x="1984" y="818"/>
                  </a:lnTo>
                  <a:lnTo>
                    <a:pt x="1985" y="822"/>
                  </a:lnTo>
                  <a:lnTo>
                    <a:pt x="1988" y="827"/>
                  </a:lnTo>
                  <a:lnTo>
                    <a:pt x="1989" y="831"/>
                  </a:lnTo>
                  <a:lnTo>
                    <a:pt x="1990" y="836"/>
                  </a:lnTo>
                  <a:lnTo>
                    <a:pt x="1990" y="841"/>
                  </a:lnTo>
                  <a:lnTo>
                    <a:pt x="1991" y="846"/>
                  </a:lnTo>
                  <a:lnTo>
                    <a:pt x="1991" y="850"/>
                  </a:lnTo>
                  <a:lnTo>
                    <a:pt x="1992" y="855"/>
                  </a:lnTo>
                  <a:lnTo>
                    <a:pt x="1992" y="862"/>
                  </a:lnTo>
                  <a:lnTo>
                    <a:pt x="1992" y="867"/>
                  </a:lnTo>
                  <a:lnTo>
                    <a:pt x="1992" y="872"/>
                  </a:lnTo>
                  <a:lnTo>
                    <a:pt x="1993" y="877"/>
                  </a:lnTo>
                  <a:lnTo>
                    <a:pt x="1993" y="883"/>
                  </a:lnTo>
                  <a:lnTo>
                    <a:pt x="1993" y="889"/>
                  </a:lnTo>
                  <a:lnTo>
                    <a:pt x="1993" y="894"/>
                  </a:lnTo>
                  <a:lnTo>
                    <a:pt x="1995" y="899"/>
                  </a:lnTo>
                  <a:lnTo>
                    <a:pt x="1995" y="905"/>
                  </a:lnTo>
                  <a:lnTo>
                    <a:pt x="1996" y="910"/>
                  </a:lnTo>
                  <a:lnTo>
                    <a:pt x="1996" y="915"/>
                  </a:lnTo>
                  <a:lnTo>
                    <a:pt x="1997" y="920"/>
                  </a:lnTo>
                  <a:lnTo>
                    <a:pt x="1998" y="924"/>
                  </a:lnTo>
                  <a:lnTo>
                    <a:pt x="1999" y="929"/>
                  </a:lnTo>
                  <a:lnTo>
                    <a:pt x="2002" y="933"/>
                  </a:lnTo>
                  <a:lnTo>
                    <a:pt x="2003" y="937"/>
                  </a:lnTo>
                  <a:lnTo>
                    <a:pt x="2005" y="941"/>
                  </a:lnTo>
                  <a:lnTo>
                    <a:pt x="2007" y="945"/>
                  </a:lnTo>
                  <a:lnTo>
                    <a:pt x="2010" y="947"/>
                  </a:lnTo>
                  <a:lnTo>
                    <a:pt x="2013" y="950"/>
                  </a:lnTo>
                  <a:lnTo>
                    <a:pt x="2017" y="953"/>
                  </a:lnTo>
                  <a:lnTo>
                    <a:pt x="2020" y="955"/>
                  </a:lnTo>
                  <a:lnTo>
                    <a:pt x="2024" y="957"/>
                  </a:lnTo>
                  <a:lnTo>
                    <a:pt x="2028" y="958"/>
                  </a:lnTo>
                  <a:lnTo>
                    <a:pt x="2033" y="958"/>
                  </a:lnTo>
                  <a:lnTo>
                    <a:pt x="2039" y="959"/>
                  </a:lnTo>
                  <a:lnTo>
                    <a:pt x="2040" y="957"/>
                  </a:lnTo>
                  <a:lnTo>
                    <a:pt x="2041" y="955"/>
                  </a:lnTo>
                  <a:lnTo>
                    <a:pt x="2042" y="954"/>
                  </a:lnTo>
                  <a:lnTo>
                    <a:pt x="2043" y="953"/>
                  </a:lnTo>
                  <a:lnTo>
                    <a:pt x="2043" y="950"/>
                  </a:lnTo>
                  <a:lnTo>
                    <a:pt x="2045" y="949"/>
                  </a:lnTo>
                  <a:lnTo>
                    <a:pt x="2045" y="947"/>
                  </a:lnTo>
                  <a:lnTo>
                    <a:pt x="2046" y="946"/>
                  </a:lnTo>
                  <a:lnTo>
                    <a:pt x="2046" y="944"/>
                  </a:lnTo>
                  <a:lnTo>
                    <a:pt x="2047" y="942"/>
                  </a:lnTo>
                  <a:lnTo>
                    <a:pt x="2047" y="941"/>
                  </a:lnTo>
                  <a:lnTo>
                    <a:pt x="2047" y="938"/>
                  </a:lnTo>
                  <a:lnTo>
                    <a:pt x="2047" y="937"/>
                  </a:lnTo>
                  <a:lnTo>
                    <a:pt x="2048" y="936"/>
                  </a:lnTo>
                  <a:lnTo>
                    <a:pt x="2048" y="933"/>
                  </a:lnTo>
                  <a:lnTo>
                    <a:pt x="2048" y="932"/>
                  </a:lnTo>
                  <a:lnTo>
                    <a:pt x="2048" y="931"/>
                  </a:lnTo>
                  <a:lnTo>
                    <a:pt x="2048" y="928"/>
                  </a:lnTo>
                  <a:lnTo>
                    <a:pt x="2048" y="927"/>
                  </a:lnTo>
                  <a:lnTo>
                    <a:pt x="2048" y="925"/>
                  </a:lnTo>
                  <a:lnTo>
                    <a:pt x="2048" y="923"/>
                  </a:lnTo>
                  <a:lnTo>
                    <a:pt x="2048" y="922"/>
                  </a:lnTo>
                  <a:lnTo>
                    <a:pt x="2048" y="919"/>
                  </a:lnTo>
                  <a:lnTo>
                    <a:pt x="2048" y="918"/>
                  </a:lnTo>
                  <a:lnTo>
                    <a:pt x="2048" y="915"/>
                  </a:lnTo>
                  <a:lnTo>
                    <a:pt x="2048" y="914"/>
                  </a:lnTo>
                  <a:lnTo>
                    <a:pt x="2047" y="911"/>
                  </a:lnTo>
                  <a:lnTo>
                    <a:pt x="2047" y="910"/>
                  </a:lnTo>
                  <a:lnTo>
                    <a:pt x="2047" y="907"/>
                  </a:lnTo>
                  <a:lnTo>
                    <a:pt x="2047" y="906"/>
                  </a:lnTo>
                  <a:lnTo>
                    <a:pt x="2047" y="903"/>
                  </a:lnTo>
                  <a:lnTo>
                    <a:pt x="2047" y="901"/>
                  </a:lnTo>
                  <a:lnTo>
                    <a:pt x="2046" y="901"/>
                  </a:lnTo>
                  <a:lnTo>
                    <a:pt x="2043" y="901"/>
                  </a:lnTo>
                  <a:lnTo>
                    <a:pt x="2042" y="901"/>
                  </a:lnTo>
                  <a:lnTo>
                    <a:pt x="2041" y="899"/>
                  </a:lnTo>
                  <a:lnTo>
                    <a:pt x="2039" y="899"/>
                  </a:lnTo>
                  <a:lnTo>
                    <a:pt x="2036" y="899"/>
                  </a:lnTo>
                  <a:lnTo>
                    <a:pt x="2035" y="898"/>
                  </a:lnTo>
                  <a:lnTo>
                    <a:pt x="2033" y="898"/>
                  </a:lnTo>
                  <a:lnTo>
                    <a:pt x="2031" y="897"/>
                  </a:lnTo>
                  <a:lnTo>
                    <a:pt x="2028" y="896"/>
                  </a:lnTo>
                  <a:lnTo>
                    <a:pt x="2026" y="896"/>
                  </a:lnTo>
                  <a:lnTo>
                    <a:pt x="2024" y="894"/>
                  </a:lnTo>
                  <a:lnTo>
                    <a:pt x="2021" y="893"/>
                  </a:lnTo>
                  <a:lnTo>
                    <a:pt x="2019" y="892"/>
                  </a:lnTo>
                  <a:lnTo>
                    <a:pt x="2017" y="892"/>
                  </a:lnTo>
                  <a:lnTo>
                    <a:pt x="2014" y="890"/>
                  </a:lnTo>
                  <a:lnTo>
                    <a:pt x="2012" y="889"/>
                  </a:lnTo>
                  <a:lnTo>
                    <a:pt x="2010" y="888"/>
                  </a:lnTo>
                  <a:lnTo>
                    <a:pt x="2007" y="887"/>
                  </a:lnTo>
                  <a:lnTo>
                    <a:pt x="2005" y="885"/>
                  </a:lnTo>
                  <a:lnTo>
                    <a:pt x="2003" y="884"/>
                  </a:lnTo>
                  <a:lnTo>
                    <a:pt x="2000" y="883"/>
                  </a:lnTo>
                  <a:lnTo>
                    <a:pt x="1999" y="881"/>
                  </a:lnTo>
                  <a:lnTo>
                    <a:pt x="1998" y="881"/>
                  </a:lnTo>
                  <a:lnTo>
                    <a:pt x="1996" y="880"/>
                  </a:lnTo>
                  <a:lnTo>
                    <a:pt x="1995" y="879"/>
                  </a:lnTo>
                  <a:lnTo>
                    <a:pt x="1993" y="877"/>
                  </a:lnTo>
                  <a:lnTo>
                    <a:pt x="1993" y="876"/>
                  </a:lnTo>
                  <a:lnTo>
                    <a:pt x="1992" y="875"/>
                  </a:lnTo>
                  <a:lnTo>
                    <a:pt x="1992" y="874"/>
                  </a:lnTo>
                  <a:lnTo>
                    <a:pt x="1992" y="872"/>
                  </a:lnTo>
                  <a:lnTo>
                    <a:pt x="1992" y="861"/>
                  </a:lnTo>
                  <a:lnTo>
                    <a:pt x="1996" y="855"/>
                  </a:lnTo>
                  <a:lnTo>
                    <a:pt x="1997" y="855"/>
                  </a:lnTo>
                  <a:lnTo>
                    <a:pt x="1999" y="854"/>
                  </a:lnTo>
                  <a:lnTo>
                    <a:pt x="2000" y="854"/>
                  </a:lnTo>
                  <a:lnTo>
                    <a:pt x="2003" y="854"/>
                  </a:lnTo>
                  <a:lnTo>
                    <a:pt x="2005" y="855"/>
                  </a:lnTo>
                  <a:lnTo>
                    <a:pt x="2007" y="855"/>
                  </a:lnTo>
                  <a:lnTo>
                    <a:pt x="2010" y="855"/>
                  </a:lnTo>
                  <a:lnTo>
                    <a:pt x="2012" y="857"/>
                  </a:lnTo>
                  <a:lnTo>
                    <a:pt x="2014" y="858"/>
                  </a:lnTo>
                  <a:lnTo>
                    <a:pt x="2018" y="858"/>
                  </a:lnTo>
                  <a:lnTo>
                    <a:pt x="2020" y="859"/>
                  </a:lnTo>
                  <a:lnTo>
                    <a:pt x="2024" y="861"/>
                  </a:lnTo>
                  <a:lnTo>
                    <a:pt x="2026" y="862"/>
                  </a:lnTo>
                  <a:lnTo>
                    <a:pt x="2029" y="863"/>
                  </a:lnTo>
                  <a:lnTo>
                    <a:pt x="2033" y="866"/>
                  </a:lnTo>
                  <a:lnTo>
                    <a:pt x="2035" y="867"/>
                  </a:lnTo>
                  <a:lnTo>
                    <a:pt x="2039" y="868"/>
                  </a:lnTo>
                  <a:lnTo>
                    <a:pt x="2041" y="870"/>
                  </a:lnTo>
                  <a:lnTo>
                    <a:pt x="2045" y="872"/>
                  </a:lnTo>
                  <a:lnTo>
                    <a:pt x="2047" y="874"/>
                  </a:lnTo>
                  <a:lnTo>
                    <a:pt x="2050" y="876"/>
                  </a:lnTo>
                  <a:lnTo>
                    <a:pt x="2053" y="877"/>
                  </a:lnTo>
                  <a:lnTo>
                    <a:pt x="2055" y="879"/>
                  </a:lnTo>
                  <a:lnTo>
                    <a:pt x="2057" y="881"/>
                  </a:lnTo>
                  <a:lnTo>
                    <a:pt x="2060" y="883"/>
                  </a:lnTo>
                  <a:lnTo>
                    <a:pt x="2062" y="885"/>
                  </a:lnTo>
                  <a:lnTo>
                    <a:pt x="2063" y="887"/>
                  </a:lnTo>
                  <a:lnTo>
                    <a:pt x="2066" y="889"/>
                  </a:lnTo>
                  <a:lnTo>
                    <a:pt x="2067" y="890"/>
                  </a:lnTo>
                  <a:lnTo>
                    <a:pt x="2068" y="892"/>
                  </a:lnTo>
                  <a:lnTo>
                    <a:pt x="2068" y="894"/>
                  </a:lnTo>
                  <a:lnTo>
                    <a:pt x="2069" y="896"/>
                  </a:lnTo>
                  <a:lnTo>
                    <a:pt x="2069" y="898"/>
                  </a:lnTo>
                  <a:lnTo>
                    <a:pt x="2070" y="899"/>
                  </a:lnTo>
                  <a:lnTo>
                    <a:pt x="2070" y="902"/>
                  </a:lnTo>
                  <a:lnTo>
                    <a:pt x="2071" y="905"/>
                  </a:lnTo>
                  <a:lnTo>
                    <a:pt x="2071" y="907"/>
                  </a:lnTo>
                  <a:lnTo>
                    <a:pt x="2073" y="910"/>
                  </a:lnTo>
                  <a:lnTo>
                    <a:pt x="2074" y="912"/>
                  </a:lnTo>
                  <a:lnTo>
                    <a:pt x="2074" y="914"/>
                  </a:lnTo>
                  <a:lnTo>
                    <a:pt x="2075" y="916"/>
                  </a:lnTo>
                  <a:lnTo>
                    <a:pt x="2076" y="919"/>
                  </a:lnTo>
                  <a:lnTo>
                    <a:pt x="2077" y="922"/>
                  </a:lnTo>
                  <a:lnTo>
                    <a:pt x="2078" y="924"/>
                  </a:lnTo>
                  <a:lnTo>
                    <a:pt x="2079" y="927"/>
                  </a:lnTo>
                  <a:lnTo>
                    <a:pt x="2081" y="929"/>
                  </a:lnTo>
                  <a:lnTo>
                    <a:pt x="2082" y="932"/>
                  </a:lnTo>
                  <a:lnTo>
                    <a:pt x="2083" y="935"/>
                  </a:lnTo>
                  <a:lnTo>
                    <a:pt x="2084" y="937"/>
                  </a:lnTo>
                  <a:lnTo>
                    <a:pt x="2085" y="940"/>
                  </a:lnTo>
                  <a:lnTo>
                    <a:pt x="2086" y="942"/>
                  </a:lnTo>
                  <a:lnTo>
                    <a:pt x="2088" y="945"/>
                  </a:lnTo>
                  <a:lnTo>
                    <a:pt x="2089" y="947"/>
                  </a:lnTo>
                  <a:lnTo>
                    <a:pt x="2090" y="950"/>
                  </a:lnTo>
                  <a:lnTo>
                    <a:pt x="2091" y="951"/>
                  </a:lnTo>
                  <a:lnTo>
                    <a:pt x="2092" y="954"/>
                  </a:lnTo>
                  <a:lnTo>
                    <a:pt x="2095" y="957"/>
                  </a:lnTo>
                  <a:lnTo>
                    <a:pt x="2096" y="959"/>
                  </a:lnTo>
                  <a:lnTo>
                    <a:pt x="2097" y="960"/>
                  </a:lnTo>
                  <a:lnTo>
                    <a:pt x="2098" y="963"/>
                  </a:lnTo>
                  <a:lnTo>
                    <a:pt x="2099" y="964"/>
                  </a:lnTo>
                  <a:lnTo>
                    <a:pt x="2100" y="967"/>
                  </a:lnTo>
                  <a:lnTo>
                    <a:pt x="2102" y="968"/>
                  </a:lnTo>
                  <a:lnTo>
                    <a:pt x="2103" y="970"/>
                  </a:lnTo>
                  <a:lnTo>
                    <a:pt x="2103" y="973"/>
                  </a:lnTo>
                  <a:lnTo>
                    <a:pt x="2103" y="977"/>
                  </a:lnTo>
                  <a:lnTo>
                    <a:pt x="2102" y="981"/>
                  </a:lnTo>
                  <a:lnTo>
                    <a:pt x="2102" y="985"/>
                  </a:lnTo>
                  <a:lnTo>
                    <a:pt x="2100" y="988"/>
                  </a:lnTo>
                  <a:lnTo>
                    <a:pt x="2099" y="992"/>
                  </a:lnTo>
                  <a:lnTo>
                    <a:pt x="2098" y="996"/>
                  </a:lnTo>
                  <a:lnTo>
                    <a:pt x="2097" y="999"/>
                  </a:lnTo>
                  <a:lnTo>
                    <a:pt x="2096" y="1002"/>
                  </a:lnTo>
                  <a:lnTo>
                    <a:pt x="2093" y="1006"/>
                  </a:lnTo>
                  <a:lnTo>
                    <a:pt x="2092" y="1010"/>
                  </a:lnTo>
                  <a:lnTo>
                    <a:pt x="2090" y="1012"/>
                  </a:lnTo>
                  <a:lnTo>
                    <a:pt x="2089" y="1016"/>
                  </a:lnTo>
                  <a:lnTo>
                    <a:pt x="2086" y="1020"/>
                  </a:lnTo>
                  <a:lnTo>
                    <a:pt x="2084" y="1023"/>
                  </a:lnTo>
                  <a:lnTo>
                    <a:pt x="2082" y="1027"/>
                  </a:lnTo>
                  <a:lnTo>
                    <a:pt x="2081" y="1031"/>
                  </a:lnTo>
                  <a:lnTo>
                    <a:pt x="2078" y="1033"/>
                  </a:lnTo>
                  <a:lnTo>
                    <a:pt x="2076" y="1037"/>
                  </a:lnTo>
                  <a:lnTo>
                    <a:pt x="2074" y="1040"/>
                  </a:lnTo>
                  <a:lnTo>
                    <a:pt x="2071" y="1044"/>
                  </a:lnTo>
                  <a:lnTo>
                    <a:pt x="2069" y="1046"/>
                  </a:lnTo>
                  <a:lnTo>
                    <a:pt x="2067" y="1050"/>
                  </a:lnTo>
                  <a:lnTo>
                    <a:pt x="2066" y="1053"/>
                  </a:lnTo>
                  <a:lnTo>
                    <a:pt x="2063" y="1057"/>
                  </a:lnTo>
                  <a:lnTo>
                    <a:pt x="2061" y="1060"/>
                  </a:lnTo>
                  <a:lnTo>
                    <a:pt x="2060" y="1063"/>
                  </a:lnTo>
                  <a:lnTo>
                    <a:pt x="2057" y="1067"/>
                  </a:lnTo>
                  <a:lnTo>
                    <a:pt x="2056" y="1069"/>
                  </a:lnTo>
                  <a:lnTo>
                    <a:pt x="2054" y="1073"/>
                  </a:lnTo>
                  <a:lnTo>
                    <a:pt x="2053" y="1076"/>
                  </a:lnTo>
                  <a:lnTo>
                    <a:pt x="2052" y="1080"/>
                  </a:lnTo>
                  <a:lnTo>
                    <a:pt x="2053" y="1079"/>
                  </a:lnTo>
                  <a:lnTo>
                    <a:pt x="2054" y="1079"/>
                  </a:lnTo>
                  <a:lnTo>
                    <a:pt x="2055" y="1079"/>
                  </a:lnTo>
                  <a:lnTo>
                    <a:pt x="2057" y="1077"/>
                  </a:lnTo>
                  <a:lnTo>
                    <a:pt x="2059" y="1077"/>
                  </a:lnTo>
                  <a:lnTo>
                    <a:pt x="2060" y="1076"/>
                  </a:lnTo>
                  <a:lnTo>
                    <a:pt x="2061" y="1075"/>
                  </a:lnTo>
                  <a:lnTo>
                    <a:pt x="2063" y="1073"/>
                  </a:lnTo>
                  <a:lnTo>
                    <a:pt x="2064" y="1072"/>
                  </a:lnTo>
                  <a:lnTo>
                    <a:pt x="2066" y="1071"/>
                  </a:lnTo>
                  <a:lnTo>
                    <a:pt x="2067" y="1069"/>
                  </a:lnTo>
                  <a:lnTo>
                    <a:pt x="2069" y="1068"/>
                  </a:lnTo>
                  <a:lnTo>
                    <a:pt x="2070" y="1066"/>
                  </a:lnTo>
                  <a:lnTo>
                    <a:pt x="2071" y="1064"/>
                  </a:lnTo>
                  <a:lnTo>
                    <a:pt x="2074" y="1063"/>
                  </a:lnTo>
                  <a:lnTo>
                    <a:pt x="2075" y="1060"/>
                  </a:lnTo>
                  <a:lnTo>
                    <a:pt x="2076" y="1059"/>
                  </a:lnTo>
                  <a:lnTo>
                    <a:pt x="2077" y="1057"/>
                  </a:lnTo>
                  <a:lnTo>
                    <a:pt x="2079" y="1055"/>
                  </a:lnTo>
                  <a:lnTo>
                    <a:pt x="2081" y="1053"/>
                  </a:lnTo>
                  <a:lnTo>
                    <a:pt x="2082" y="1051"/>
                  </a:lnTo>
                  <a:lnTo>
                    <a:pt x="2083" y="1049"/>
                  </a:lnTo>
                  <a:lnTo>
                    <a:pt x="2084" y="1047"/>
                  </a:lnTo>
                  <a:lnTo>
                    <a:pt x="2086" y="1045"/>
                  </a:lnTo>
                  <a:lnTo>
                    <a:pt x="2088" y="1044"/>
                  </a:lnTo>
                  <a:lnTo>
                    <a:pt x="2089" y="1041"/>
                  </a:lnTo>
                  <a:lnTo>
                    <a:pt x="2090" y="1040"/>
                  </a:lnTo>
                  <a:lnTo>
                    <a:pt x="2091" y="1038"/>
                  </a:lnTo>
                  <a:lnTo>
                    <a:pt x="2091" y="1037"/>
                  </a:lnTo>
                  <a:lnTo>
                    <a:pt x="2092" y="1036"/>
                  </a:lnTo>
                  <a:lnTo>
                    <a:pt x="2093" y="1034"/>
                  </a:lnTo>
                  <a:lnTo>
                    <a:pt x="2095" y="1033"/>
                  </a:lnTo>
                  <a:lnTo>
                    <a:pt x="2095" y="1034"/>
                  </a:lnTo>
                  <a:lnTo>
                    <a:pt x="2096" y="1034"/>
                  </a:lnTo>
                  <a:lnTo>
                    <a:pt x="2097" y="1036"/>
                  </a:lnTo>
                  <a:lnTo>
                    <a:pt x="2098" y="1037"/>
                  </a:lnTo>
                  <a:lnTo>
                    <a:pt x="2099" y="1038"/>
                  </a:lnTo>
                  <a:lnTo>
                    <a:pt x="2100" y="1040"/>
                  </a:lnTo>
                  <a:lnTo>
                    <a:pt x="2102" y="1041"/>
                  </a:lnTo>
                  <a:lnTo>
                    <a:pt x="2103" y="1041"/>
                  </a:lnTo>
                  <a:lnTo>
                    <a:pt x="2103" y="1042"/>
                  </a:lnTo>
                  <a:lnTo>
                    <a:pt x="2104" y="1042"/>
                  </a:lnTo>
                  <a:lnTo>
                    <a:pt x="2105" y="1044"/>
                  </a:lnTo>
                  <a:lnTo>
                    <a:pt x="2106" y="1044"/>
                  </a:lnTo>
                  <a:lnTo>
                    <a:pt x="2107" y="1045"/>
                  </a:lnTo>
                  <a:lnTo>
                    <a:pt x="2109" y="1045"/>
                  </a:lnTo>
                  <a:lnTo>
                    <a:pt x="2109" y="1046"/>
                  </a:lnTo>
                  <a:lnTo>
                    <a:pt x="2110" y="1046"/>
                  </a:lnTo>
                  <a:lnTo>
                    <a:pt x="2111" y="1047"/>
                  </a:lnTo>
                  <a:lnTo>
                    <a:pt x="2112" y="1049"/>
                  </a:lnTo>
                  <a:lnTo>
                    <a:pt x="2113" y="1049"/>
                  </a:lnTo>
                  <a:lnTo>
                    <a:pt x="2114" y="1050"/>
                  </a:lnTo>
                  <a:lnTo>
                    <a:pt x="2116" y="1051"/>
                  </a:lnTo>
                  <a:lnTo>
                    <a:pt x="2117" y="1051"/>
                  </a:lnTo>
                  <a:lnTo>
                    <a:pt x="2117" y="1053"/>
                  </a:lnTo>
                  <a:lnTo>
                    <a:pt x="2118" y="1054"/>
                  </a:lnTo>
                  <a:lnTo>
                    <a:pt x="2119" y="1054"/>
                  </a:lnTo>
                  <a:lnTo>
                    <a:pt x="2119" y="1055"/>
                  </a:lnTo>
                  <a:lnTo>
                    <a:pt x="2120" y="1057"/>
                  </a:lnTo>
                  <a:lnTo>
                    <a:pt x="2120" y="1058"/>
                  </a:lnTo>
                  <a:lnTo>
                    <a:pt x="2120" y="1059"/>
                  </a:lnTo>
                  <a:lnTo>
                    <a:pt x="2120" y="1060"/>
                  </a:lnTo>
                  <a:lnTo>
                    <a:pt x="2119" y="1063"/>
                  </a:lnTo>
                  <a:lnTo>
                    <a:pt x="2119" y="1064"/>
                  </a:lnTo>
                  <a:lnTo>
                    <a:pt x="2119" y="1066"/>
                  </a:lnTo>
                  <a:lnTo>
                    <a:pt x="2119" y="1067"/>
                  </a:lnTo>
                  <a:lnTo>
                    <a:pt x="2118" y="1068"/>
                  </a:lnTo>
                  <a:lnTo>
                    <a:pt x="2118" y="1071"/>
                  </a:lnTo>
                  <a:lnTo>
                    <a:pt x="2117" y="1072"/>
                  </a:lnTo>
                  <a:lnTo>
                    <a:pt x="2117" y="1073"/>
                  </a:lnTo>
                  <a:lnTo>
                    <a:pt x="2116" y="1075"/>
                  </a:lnTo>
                  <a:lnTo>
                    <a:pt x="2116" y="1076"/>
                  </a:lnTo>
                  <a:lnTo>
                    <a:pt x="2114" y="1077"/>
                  </a:lnTo>
                  <a:lnTo>
                    <a:pt x="2113" y="1079"/>
                  </a:lnTo>
                  <a:lnTo>
                    <a:pt x="2113" y="1080"/>
                  </a:lnTo>
                  <a:lnTo>
                    <a:pt x="2112" y="1081"/>
                  </a:lnTo>
                  <a:lnTo>
                    <a:pt x="2111" y="1082"/>
                  </a:lnTo>
                  <a:lnTo>
                    <a:pt x="2110" y="1084"/>
                  </a:lnTo>
                  <a:lnTo>
                    <a:pt x="2110" y="1085"/>
                  </a:lnTo>
                  <a:lnTo>
                    <a:pt x="2109" y="1086"/>
                  </a:lnTo>
                  <a:lnTo>
                    <a:pt x="2107" y="1088"/>
                  </a:lnTo>
                  <a:lnTo>
                    <a:pt x="2106" y="1089"/>
                  </a:lnTo>
                  <a:lnTo>
                    <a:pt x="2106" y="1090"/>
                  </a:lnTo>
                  <a:lnTo>
                    <a:pt x="2105" y="1092"/>
                  </a:lnTo>
                  <a:lnTo>
                    <a:pt x="2104" y="1092"/>
                  </a:lnTo>
                  <a:lnTo>
                    <a:pt x="2103" y="1093"/>
                  </a:lnTo>
                  <a:lnTo>
                    <a:pt x="2103" y="1094"/>
                  </a:lnTo>
                  <a:lnTo>
                    <a:pt x="2102" y="1094"/>
                  </a:lnTo>
                  <a:lnTo>
                    <a:pt x="2100" y="1095"/>
                  </a:lnTo>
                  <a:lnTo>
                    <a:pt x="2099" y="1095"/>
                  </a:lnTo>
                  <a:lnTo>
                    <a:pt x="2099" y="1097"/>
                  </a:lnTo>
                  <a:lnTo>
                    <a:pt x="2100" y="1097"/>
                  </a:lnTo>
                  <a:lnTo>
                    <a:pt x="2102" y="1095"/>
                  </a:lnTo>
                  <a:lnTo>
                    <a:pt x="2103" y="1095"/>
                  </a:lnTo>
                  <a:lnTo>
                    <a:pt x="2104" y="1095"/>
                  </a:lnTo>
                  <a:lnTo>
                    <a:pt x="2105" y="1095"/>
                  </a:lnTo>
                  <a:lnTo>
                    <a:pt x="2105" y="1094"/>
                  </a:lnTo>
                  <a:lnTo>
                    <a:pt x="2106" y="1094"/>
                  </a:lnTo>
                  <a:lnTo>
                    <a:pt x="2107" y="1094"/>
                  </a:lnTo>
                  <a:lnTo>
                    <a:pt x="2109" y="1094"/>
                  </a:lnTo>
                  <a:lnTo>
                    <a:pt x="2110" y="1093"/>
                  </a:lnTo>
                  <a:lnTo>
                    <a:pt x="2111" y="1093"/>
                  </a:lnTo>
                  <a:lnTo>
                    <a:pt x="2112" y="1093"/>
                  </a:lnTo>
                  <a:lnTo>
                    <a:pt x="2113" y="1093"/>
                  </a:lnTo>
                  <a:lnTo>
                    <a:pt x="2113" y="1092"/>
                  </a:lnTo>
                  <a:lnTo>
                    <a:pt x="2114" y="1092"/>
                  </a:lnTo>
                  <a:lnTo>
                    <a:pt x="2116" y="1092"/>
                  </a:lnTo>
                  <a:lnTo>
                    <a:pt x="2117" y="1092"/>
                  </a:lnTo>
                  <a:lnTo>
                    <a:pt x="2117" y="1090"/>
                  </a:lnTo>
                  <a:lnTo>
                    <a:pt x="2118" y="1090"/>
                  </a:lnTo>
                  <a:lnTo>
                    <a:pt x="2119" y="1090"/>
                  </a:lnTo>
                  <a:lnTo>
                    <a:pt x="2120" y="1090"/>
                  </a:lnTo>
                  <a:lnTo>
                    <a:pt x="2125" y="1097"/>
                  </a:lnTo>
                  <a:lnTo>
                    <a:pt x="2125" y="1098"/>
                  </a:lnTo>
                  <a:lnTo>
                    <a:pt x="2125" y="1099"/>
                  </a:lnTo>
                  <a:lnTo>
                    <a:pt x="2126" y="1101"/>
                  </a:lnTo>
                  <a:lnTo>
                    <a:pt x="2126" y="1102"/>
                  </a:lnTo>
                  <a:lnTo>
                    <a:pt x="2126" y="1103"/>
                  </a:lnTo>
                  <a:lnTo>
                    <a:pt x="2126" y="1106"/>
                  </a:lnTo>
                  <a:lnTo>
                    <a:pt x="2127" y="1107"/>
                  </a:lnTo>
                  <a:lnTo>
                    <a:pt x="2127" y="1110"/>
                  </a:lnTo>
                  <a:lnTo>
                    <a:pt x="2127" y="1111"/>
                  </a:lnTo>
                  <a:lnTo>
                    <a:pt x="2127" y="1114"/>
                  </a:lnTo>
                  <a:lnTo>
                    <a:pt x="2127" y="1116"/>
                  </a:lnTo>
                  <a:lnTo>
                    <a:pt x="2128" y="1119"/>
                  </a:lnTo>
                  <a:lnTo>
                    <a:pt x="2128" y="1120"/>
                  </a:lnTo>
                  <a:lnTo>
                    <a:pt x="2128" y="1123"/>
                  </a:lnTo>
                  <a:lnTo>
                    <a:pt x="2128" y="1125"/>
                  </a:lnTo>
                  <a:lnTo>
                    <a:pt x="2128" y="1128"/>
                  </a:lnTo>
                  <a:lnTo>
                    <a:pt x="2128" y="1130"/>
                  </a:lnTo>
                  <a:lnTo>
                    <a:pt x="2128" y="1133"/>
                  </a:lnTo>
                  <a:lnTo>
                    <a:pt x="2128" y="1136"/>
                  </a:lnTo>
                  <a:lnTo>
                    <a:pt x="2128" y="1137"/>
                  </a:lnTo>
                  <a:lnTo>
                    <a:pt x="2128" y="1140"/>
                  </a:lnTo>
                  <a:lnTo>
                    <a:pt x="2128" y="1142"/>
                  </a:lnTo>
                  <a:lnTo>
                    <a:pt x="2128" y="1145"/>
                  </a:lnTo>
                  <a:lnTo>
                    <a:pt x="2128" y="1146"/>
                  </a:lnTo>
                  <a:lnTo>
                    <a:pt x="2128" y="1149"/>
                  </a:lnTo>
                  <a:lnTo>
                    <a:pt x="2128" y="1150"/>
                  </a:lnTo>
                  <a:lnTo>
                    <a:pt x="2128" y="1153"/>
                  </a:lnTo>
                  <a:lnTo>
                    <a:pt x="2128" y="1154"/>
                  </a:lnTo>
                  <a:lnTo>
                    <a:pt x="2128" y="1155"/>
                  </a:lnTo>
                  <a:lnTo>
                    <a:pt x="2128" y="1156"/>
                  </a:lnTo>
                  <a:lnTo>
                    <a:pt x="2128" y="1159"/>
                  </a:lnTo>
                  <a:lnTo>
                    <a:pt x="2120" y="1171"/>
                  </a:lnTo>
                  <a:lnTo>
                    <a:pt x="2118" y="1168"/>
                  </a:lnTo>
                  <a:lnTo>
                    <a:pt x="2116" y="1166"/>
                  </a:lnTo>
                  <a:lnTo>
                    <a:pt x="2114" y="1164"/>
                  </a:lnTo>
                  <a:lnTo>
                    <a:pt x="2112" y="1162"/>
                  </a:lnTo>
                  <a:lnTo>
                    <a:pt x="2110" y="1160"/>
                  </a:lnTo>
                  <a:lnTo>
                    <a:pt x="2107" y="1159"/>
                  </a:lnTo>
                  <a:lnTo>
                    <a:pt x="2105" y="1158"/>
                  </a:lnTo>
                  <a:lnTo>
                    <a:pt x="2104" y="1156"/>
                  </a:lnTo>
                  <a:lnTo>
                    <a:pt x="2102" y="1155"/>
                  </a:lnTo>
                  <a:lnTo>
                    <a:pt x="2099" y="1154"/>
                  </a:lnTo>
                  <a:lnTo>
                    <a:pt x="2097" y="1153"/>
                  </a:lnTo>
                  <a:lnTo>
                    <a:pt x="2095" y="1153"/>
                  </a:lnTo>
                  <a:lnTo>
                    <a:pt x="2092" y="1151"/>
                  </a:lnTo>
                  <a:lnTo>
                    <a:pt x="2090" y="1151"/>
                  </a:lnTo>
                  <a:lnTo>
                    <a:pt x="2088" y="1150"/>
                  </a:lnTo>
                  <a:lnTo>
                    <a:pt x="2085" y="1150"/>
                  </a:lnTo>
                  <a:lnTo>
                    <a:pt x="2083" y="1150"/>
                  </a:lnTo>
                  <a:lnTo>
                    <a:pt x="2081" y="1150"/>
                  </a:lnTo>
                  <a:lnTo>
                    <a:pt x="2078" y="1149"/>
                  </a:lnTo>
                  <a:lnTo>
                    <a:pt x="2076" y="1149"/>
                  </a:lnTo>
                  <a:lnTo>
                    <a:pt x="2074" y="1149"/>
                  </a:lnTo>
                  <a:lnTo>
                    <a:pt x="2071" y="1149"/>
                  </a:lnTo>
                  <a:lnTo>
                    <a:pt x="2069" y="1147"/>
                  </a:lnTo>
                  <a:lnTo>
                    <a:pt x="2067" y="1147"/>
                  </a:lnTo>
                  <a:lnTo>
                    <a:pt x="2064" y="1147"/>
                  </a:lnTo>
                  <a:lnTo>
                    <a:pt x="2062" y="1146"/>
                  </a:lnTo>
                  <a:lnTo>
                    <a:pt x="2060" y="1146"/>
                  </a:lnTo>
                  <a:lnTo>
                    <a:pt x="2057" y="1146"/>
                  </a:lnTo>
                  <a:lnTo>
                    <a:pt x="2054" y="1145"/>
                  </a:lnTo>
                  <a:lnTo>
                    <a:pt x="2052" y="1143"/>
                  </a:lnTo>
                  <a:lnTo>
                    <a:pt x="2049" y="1143"/>
                  </a:lnTo>
                  <a:lnTo>
                    <a:pt x="2047" y="1142"/>
                  </a:lnTo>
                  <a:lnTo>
                    <a:pt x="2043" y="1137"/>
                  </a:lnTo>
                  <a:lnTo>
                    <a:pt x="2042" y="1134"/>
                  </a:lnTo>
                  <a:lnTo>
                    <a:pt x="2042" y="1133"/>
                  </a:lnTo>
                  <a:lnTo>
                    <a:pt x="2042" y="1132"/>
                  </a:lnTo>
                  <a:lnTo>
                    <a:pt x="2042" y="1129"/>
                  </a:lnTo>
                  <a:lnTo>
                    <a:pt x="2042" y="1128"/>
                  </a:lnTo>
                  <a:lnTo>
                    <a:pt x="2042" y="1125"/>
                  </a:lnTo>
                  <a:lnTo>
                    <a:pt x="2042" y="1123"/>
                  </a:lnTo>
                  <a:lnTo>
                    <a:pt x="2042" y="1121"/>
                  </a:lnTo>
                  <a:lnTo>
                    <a:pt x="2042" y="1119"/>
                  </a:lnTo>
                  <a:lnTo>
                    <a:pt x="2042" y="1116"/>
                  </a:lnTo>
                  <a:lnTo>
                    <a:pt x="2042" y="1114"/>
                  </a:lnTo>
                  <a:lnTo>
                    <a:pt x="2042" y="1111"/>
                  </a:lnTo>
                  <a:lnTo>
                    <a:pt x="2042" y="1108"/>
                  </a:lnTo>
                  <a:lnTo>
                    <a:pt x="2043" y="1106"/>
                  </a:lnTo>
                  <a:lnTo>
                    <a:pt x="2043" y="1105"/>
                  </a:lnTo>
                  <a:lnTo>
                    <a:pt x="2043" y="1102"/>
                  </a:lnTo>
                  <a:lnTo>
                    <a:pt x="2043" y="1099"/>
                  </a:lnTo>
                  <a:lnTo>
                    <a:pt x="2045" y="1097"/>
                  </a:lnTo>
                  <a:lnTo>
                    <a:pt x="2045" y="1094"/>
                  </a:lnTo>
                  <a:lnTo>
                    <a:pt x="2045" y="1092"/>
                  </a:lnTo>
                  <a:lnTo>
                    <a:pt x="2045" y="1089"/>
                  </a:lnTo>
                  <a:lnTo>
                    <a:pt x="2046" y="1086"/>
                  </a:lnTo>
                  <a:lnTo>
                    <a:pt x="2046" y="1084"/>
                  </a:lnTo>
                  <a:lnTo>
                    <a:pt x="2046" y="1081"/>
                  </a:lnTo>
                  <a:lnTo>
                    <a:pt x="2046" y="1079"/>
                  </a:lnTo>
                  <a:lnTo>
                    <a:pt x="2047" y="1076"/>
                  </a:lnTo>
                  <a:lnTo>
                    <a:pt x="2047" y="1073"/>
                  </a:lnTo>
                  <a:lnTo>
                    <a:pt x="2047" y="1071"/>
                  </a:lnTo>
                  <a:lnTo>
                    <a:pt x="2047" y="1068"/>
                  </a:lnTo>
                  <a:lnTo>
                    <a:pt x="2047" y="1066"/>
                  </a:lnTo>
                  <a:lnTo>
                    <a:pt x="2047" y="1064"/>
                  </a:lnTo>
                  <a:lnTo>
                    <a:pt x="2047" y="1062"/>
                  </a:lnTo>
                  <a:lnTo>
                    <a:pt x="2046" y="1054"/>
                  </a:lnTo>
                  <a:lnTo>
                    <a:pt x="2045" y="1045"/>
                  </a:lnTo>
                  <a:lnTo>
                    <a:pt x="2043" y="1037"/>
                  </a:lnTo>
                  <a:lnTo>
                    <a:pt x="2041" y="1029"/>
                  </a:lnTo>
                  <a:lnTo>
                    <a:pt x="2040" y="1021"/>
                  </a:lnTo>
                  <a:lnTo>
                    <a:pt x="2038" y="1014"/>
                  </a:lnTo>
                  <a:lnTo>
                    <a:pt x="2035" y="1006"/>
                  </a:lnTo>
                  <a:lnTo>
                    <a:pt x="2033" y="999"/>
                  </a:lnTo>
                  <a:lnTo>
                    <a:pt x="2031" y="992"/>
                  </a:lnTo>
                  <a:lnTo>
                    <a:pt x="2028" y="985"/>
                  </a:lnTo>
                  <a:lnTo>
                    <a:pt x="2026" y="979"/>
                  </a:lnTo>
                  <a:lnTo>
                    <a:pt x="2024" y="972"/>
                  </a:lnTo>
                  <a:lnTo>
                    <a:pt x="2020" y="966"/>
                  </a:lnTo>
                  <a:lnTo>
                    <a:pt x="2017" y="960"/>
                  </a:lnTo>
                  <a:lnTo>
                    <a:pt x="2014" y="954"/>
                  </a:lnTo>
                  <a:lnTo>
                    <a:pt x="2011" y="949"/>
                  </a:lnTo>
                  <a:lnTo>
                    <a:pt x="2006" y="942"/>
                  </a:lnTo>
                  <a:lnTo>
                    <a:pt x="2003" y="937"/>
                  </a:lnTo>
                  <a:lnTo>
                    <a:pt x="1999" y="932"/>
                  </a:lnTo>
                  <a:lnTo>
                    <a:pt x="1995" y="927"/>
                  </a:lnTo>
                  <a:lnTo>
                    <a:pt x="1991" y="923"/>
                  </a:lnTo>
                  <a:lnTo>
                    <a:pt x="1986" y="918"/>
                  </a:lnTo>
                  <a:lnTo>
                    <a:pt x="1982" y="912"/>
                  </a:lnTo>
                  <a:lnTo>
                    <a:pt x="1977" y="909"/>
                  </a:lnTo>
                  <a:lnTo>
                    <a:pt x="1971" y="905"/>
                  </a:lnTo>
                  <a:lnTo>
                    <a:pt x="1967" y="899"/>
                  </a:lnTo>
                  <a:lnTo>
                    <a:pt x="1961" y="896"/>
                  </a:lnTo>
                  <a:lnTo>
                    <a:pt x="1956" y="892"/>
                  </a:lnTo>
                  <a:lnTo>
                    <a:pt x="1950" y="889"/>
                  </a:lnTo>
                  <a:lnTo>
                    <a:pt x="1945" y="885"/>
                  </a:lnTo>
                  <a:lnTo>
                    <a:pt x="1938" y="881"/>
                  </a:lnTo>
                  <a:lnTo>
                    <a:pt x="1932" y="879"/>
                  </a:lnTo>
                  <a:lnTo>
                    <a:pt x="1931" y="879"/>
                  </a:lnTo>
                  <a:lnTo>
                    <a:pt x="1931" y="877"/>
                  </a:lnTo>
                  <a:lnTo>
                    <a:pt x="1929" y="877"/>
                  </a:lnTo>
                  <a:lnTo>
                    <a:pt x="1928" y="876"/>
                  </a:lnTo>
                  <a:lnTo>
                    <a:pt x="1927" y="876"/>
                  </a:lnTo>
                  <a:lnTo>
                    <a:pt x="1926" y="875"/>
                  </a:lnTo>
                  <a:lnTo>
                    <a:pt x="1925" y="874"/>
                  </a:lnTo>
                  <a:lnTo>
                    <a:pt x="1924" y="874"/>
                  </a:lnTo>
                  <a:lnTo>
                    <a:pt x="1924" y="872"/>
                  </a:lnTo>
                  <a:lnTo>
                    <a:pt x="1922" y="871"/>
                  </a:lnTo>
                  <a:lnTo>
                    <a:pt x="1921" y="871"/>
                  </a:lnTo>
                  <a:lnTo>
                    <a:pt x="1921" y="870"/>
                  </a:lnTo>
                  <a:lnTo>
                    <a:pt x="1920" y="868"/>
                  </a:lnTo>
                  <a:lnTo>
                    <a:pt x="1919" y="868"/>
                  </a:lnTo>
                  <a:lnTo>
                    <a:pt x="1919" y="867"/>
                  </a:lnTo>
                  <a:lnTo>
                    <a:pt x="1918" y="867"/>
                  </a:lnTo>
                  <a:lnTo>
                    <a:pt x="1917" y="866"/>
                  </a:lnTo>
                  <a:lnTo>
                    <a:pt x="1915" y="864"/>
                  </a:lnTo>
                  <a:lnTo>
                    <a:pt x="1914" y="864"/>
                  </a:lnTo>
                  <a:lnTo>
                    <a:pt x="1914" y="863"/>
                  </a:lnTo>
                  <a:lnTo>
                    <a:pt x="1913" y="863"/>
                  </a:lnTo>
                  <a:lnTo>
                    <a:pt x="1913" y="862"/>
                  </a:lnTo>
                  <a:lnTo>
                    <a:pt x="1912" y="862"/>
                  </a:lnTo>
                  <a:lnTo>
                    <a:pt x="1911" y="862"/>
                  </a:lnTo>
                  <a:lnTo>
                    <a:pt x="1911" y="861"/>
                  </a:lnTo>
                  <a:lnTo>
                    <a:pt x="1841" y="861"/>
                  </a:lnTo>
                  <a:lnTo>
                    <a:pt x="1841" y="857"/>
                  </a:lnTo>
                  <a:lnTo>
                    <a:pt x="1841" y="853"/>
                  </a:lnTo>
                  <a:lnTo>
                    <a:pt x="1840" y="848"/>
                  </a:lnTo>
                  <a:lnTo>
                    <a:pt x="1839" y="844"/>
                  </a:lnTo>
                  <a:lnTo>
                    <a:pt x="1838" y="841"/>
                  </a:lnTo>
                  <a:lnTo>
                    <a:pt x="1836" y="837"/>
                  </a:lnTo>
                  <a:lnTo>
                    <a:pt x="1834" y="835"/>
                  </a:lnTo>
                  <a:lnTo>
                    <a:pt x="1832" y="832"/>
                  </a:lnTo>
                  <a:lnTo>
                    <a:pt x="1829" y="829"/>
                  </a:lnTo>
                  <a:lnTo>
                    <a:pt x="1827" y="828"/>
                  </a:lnTo>
                  <a:lnTo>
                    <a:pt x="1824" y="826"/>
                  </a:lnTo>
                  <a:lnTo>
                    <a:pt x="1821" y="824"/>
                  </a:lnTo>
                  <a:lnTo>
                    <a:pt x="1818" y="823"/>
                  </a:lnTo>
                  <a:lnTo>
                    <a:pt x="1815" y="820"/>
                  </a:lnTo>
                  <a:lnTo>
                    <a:pt x="1812" y="820"/>
                  </a:lnTo>
                  <a:lnTo>
                    <a:pt x="1808" y="819"/>
                  </a:lnTo>
                  <a:lnTo>
                    <a:pt x="1805" y="818"/>
                  </a:lnTo>
                  <a:lnTo>
                    <a:pt x="1801" y="818"/>
                  </a:lnTo>
                  <a:lnTo>
                    <a:pt x="1798" y="816"/>
                  </a:lnTo>
                  <a:lnTo>
                    <a:pt x="1795" y="816"/>
                  </a:lnTo>
                  <a:lnTo>
                    <a:pt x="1791" y="815"/>
                  </a:lnTo>
                  <a:lnTo>
                    <a:pt x="1788" y="815"/>
                  </a:lnTo>
                  <a:lnTo>
                    <a:pt x="1784" y="815"/>
                  </a:lnTo>
                  <a:lnTo>
                    <a:pt x="1779" y="815"/>
                  </a:lnTo>
                  <a:lnTo>
                    <a:pt x="1777" y="815"/>
                  </a:lnTo>
                  <a:lnTo>
                    <a:pt x="1774" y="815"/>
                  </a:lnTo>
                  <a:lnTo>
                    <a:pt x="1770" y="815"/>
                  </a:lnTo>
                  <a:lnTo>
                    <a:pt x="1767" y="815"/>
                  </a:lnTo>
                  <a:lnTo>
                    <a:pt x="1764" y="815"/>
                  </a:lnTo>
                  <a:lnTo>
                    <a:pt x="1761" y="815"/>
                  </a:lnTo>
                  <a:lnTo>
                    <a:pt x="1758" y="815"/>
                  </a:lnTo>
                  <a:lnTo>
                    <a:pt x="1756" y="815"/>
                  </a:lnTo>
                  <a:lnTo>
                    <a:pt x="1755" y="816"/>
                  </a:lnTo>
                  <a:lnTo>
                    <a:pt x="1753" y="818"/>
                  </a:lnTo>
                  <a:lnTo>
                    <a:pt x="1751" y="820"/>
                  </a:lnTo>
                  <a:lnTo>
                    <a:pt x="1750" y="822"/>
                  </a:lnTo>
                  <a:lnTo>
                    <a:pt x="1749" y="823"/>
                  </a:lnTo>
                  <a:lnTo>
                    <a:pt x="1748" y="824"/>
                  </a:lnTo>
                  <a:lnTo>
                    <a:pt x="1747" y="826"/>
                  </a:lnTo>
                  <a:lnTo>
                    <a:pt x="1746" y="827"/>
                  </a:lnTo>
                  <a:lnTo>
                    <a:pt x="1744" y="828"/>
                  </a:lnTo>
                  <a:lnTo>
                    <a:pt x="1743" y="831"/>
                  </a:lnTo>
                  <a:lnTo>
                    <a:pt x="1742" y="832"/>
                  </a:lnTo>
                  <a:lnTo>
                    <a:pt x="1741" y="833"/>
                  </a:lnTo>
                  <a:lnTo>
                    <a:pt x="1740" y="835"/>
                  </a:lnTo>
                  <a:lnTo>
                    <a:pt x="1739" y="836"/>
                  </a:lnTo>
                  <a:lnTo>
                    <a:pt x="1738" y="837"/>
                  </a:lnTo>
                  <a:lnTo>
                    <a:pt x="1736" y="838"/>
                  </a:lnTo>
                  <a:lnTo>
                    <a:pt x="1735" y="840"/>
                  </a:lnTo>
                  <a:lnTo>
                    <a:pt x="1735" y="842"/>
                  </a:lnTo>
                  <a:lnTo>
                    <a:pt x="1734" y="844"/>
                  </a:lnTo>
                  <a:lnTo>
                    <a:pt x="1733" y="845"/>
                  </a:lnTo>
                  <a:lnTo>
                    <a:pt x="1732" y="846"/>
                  </a:lnTo>
                  <a:lnTo>
                    <a:pt x="1731" y="849"/>
                  </a:lnTo>
                  <a:lnTo>
                    <a:pt x="1729" y="850"/>
                  </a:lnTo>
                  <a:lnTo>
                    <a:pt x="1728" y="851"/>
                  </a:lnTo>
                  <a:lnTo>
                    <a:pt x="1727" y="853"/>
                  </a:lnTo>
                  <a:lnTo>
                    <a:pt x="1727" y="855"/>
                  </a:lnTo>
                  <a:lnTo>
                    <a:pt x="1726" y="857"/>
                  </a:lnTo>
                  <a:lnTo>
                    <a:pt x="1725" y="859"/>
                  </a:lnTo>
                  <a:lnTo>
                    <a:pt x="1724" y="861"/>
                  </a:lnTo>
                  <a:lnTo>
                    <a:pt x="1724" y="863"/>
                  </a:lnTo>
                  <a:lnTo>
                    <a:pt x="1722" y="864"/>
                  </a:lnTo>
                  <a:lnTo>
                    <a:pt x="1721" y="867"/>
                  </a:lnTo>
                  <a:lnTo>
                    <a:pt x="1678" y="867"/>
                  </a:lnTo>
                  <a:lnTo>
                    <a:pt x="1670" y="855"/>
                  </a:lnTo>
                  <a:lnTo>
                    <a:pt x="1670" y="850"/>
                  </a:lnTo>
                  <a:lnTo>
                    <a:pt x="1670" y="845"/>
                  </a:lnTo>
                  <a:lnTo>
                    <a:pt x="1671" y="840"/>
                  </a:lnTo>
                  <a:lnTo>
                    <a:pt x="1672" y="835"/>
                  </a:lnTo>
                  <a:lnTo>
                    <a:pt x="1674" y="829"/>
                  </a:lnTo>
                  <a:lnTo>
                    <a:pt x="1675" y="824"/>
                  </a:lnTo>
                  <a:lnTo>
                    <a:pt x="1677" y="820"/>
                  </a:lnTo>
                  <a:lnTo>
                    <a:pt x="1678" y="815"/>
                  </a:lnTo>
                  <a:lnTo>
                    <a:pt x="1681" y="810"/>
                  </a:lnTo>
                  <a:lnTo>
                    <a:pt x="1683" y="805"/>
                  </a:lnTo>
                  <a:lnTo>
                    <a:pt x="1684" y="801"/>
                  </a:lnTo>
                  <a:lnTo>
                    <a:pt x="1686" y="796"/>
                  </a:lnTo>
                  <a:lnTo>
                    <a:pt x="1689" y="790"/>
                  </a:lnTo>
                  <a:lnTo>
                    <a:pt x="1691" y="787"/>
                  </a:lnTo>
                  <a:lnTo>
                    <a:pt x="1693" y="781"/>
                  </a:lnTo>
                  <a:lnTo>
                    <a:pt x="1696" y="776"/>
                  </a:lnTo>
                  <a:lnTo>
                    <a:pt x="1698" y="772"/>
                  </a:lnTo>
                  <a:lnTo>
                    <a:pt x="1700" y="767"/>
                  </a:lnTo>
                  <a:lnTo>
                    <a:pt x="1703" y="762"/>
                  </a:lnTo>
                  <a:lnTo>
                    <a:pt x="1705" y="757"/>
                  </a:lnTo>
                  <a:lnTo>
                    <a:pt x="1707" y="752"/>
                  </a:lnTo>
                  <a:lnTo>
                    <a:pt x="1708" y="746"/>
                  </a:lnTo>
                  <a:lnTo>
                    <a:pt x="1710" y="741"/>
                  </a:lnTo>
                  <a:lnTo>
                    <a:pt x="1712" y="736"/>
                  </a:lnTo>
                  <a:lnTo>
                    <a:pt x="1713" y="731"/>
                  </a:lnTo>
                  <a:lnTo>
                    <a:pt x="1713" y="726"/>
                  </a:lnTo>
                  <a:lnTo>
                    <a:pt x="1714" y="719"/>
                  </a:lnTo>
                  <a:lnTo>
                    <a:pt x="1714" y="714"/>
                  </a:lnTo>
                  <a:lnTo>
                    <a:pt x="1714" y="707"/>
                  </a:lnTo>
                  <a:lnTo>
                    <a:pt x="1714" y="702"/>
                  </a:lnTo>
                  <a:lnTo>
                    <a:pt x="1714" y="696"/>
                  </a:lnTo>
                  <a:lnTo>
                    <a:pt x="1713" y="689"/>
                  </a:lnTo>
                  <a:lnTo>
                    <a:pt x="1712" y="684"/>
                  </a:lnTo>
                  <a:lnTo>
                    <a:pt x="1711" y="679"/>
                  </a:lnTo>
                  <a:lnTo>
                    <a:pt x="1710" y="674"/>
                  </a:lnTo>
                  <a:lnTo>
                    <a:pt x="1708" y="668"/>
                  </a:lnTo>
                  <a:lnTo>
                    <a:pt x="1706" y="665"/>
                  </a:lnTo>
                  <a:lnTo>
                    <a:pt x="1705" y="659"/>
                  </a:lnTo>
                  <a:lnTo>
                    <a:pt x="1703" y="656"/>
                  </a:lnTo>
                  <a:lnTo>
                    <a:pt x="1700" y="650"/>
                  </a:lnTo>
                  <a:lnTo>
                    <a:pt x="1698" y="646"/>
                  </a:lnTo>
                  <a:lnTo>
                    <a:pt x="1696" y="643"/>
                  </a:lnTo>
                  <a:lnTo>
                    <a:pt x="1693" y="639"/>
                  </a:lnTo>
                  <a:lnTo>
                    <a:pt x="1691" y="635"/>
                  </a:lnTo>
                  <a:lnTo>
                    <a:pt x="1689" y="631"/>
                  </a:lnTo>
                  <a:lnTo>
                    <a:pt x="1686" y="627"/>
                  </a:lnTo>
                  <a:lnTo>
                    <a:pt x="1683" y="623"/>
                  </a:lnTo>
                  <a:lnTo>
                    <a:pt x="1681" y="619"/>
                  </a:lnTo>
                  <a:lnTo>
                    <a:pt x="1677" y="615"/>
                  </a:lnTo>
                  <a:lnTo>
                    <a:pt x="1675" y="613"/>
                  </a:lnTo>
                  <a:lnTo>
                    <a:pt x="1671" y="609"/>
                  </a:lnTo>
                  <a:lnTo>
                    <a:pt x="1668" y="605"/>
                  </a:lnTo>
                  <a:lnTo>
                    <a:pt x="1665" y="602"/>
                  </a:lnTo>
                  <a:lnTo>
                    <a:pt x="1662" y="598"/>
                  </a:lnTo>
                  <a:lnTo>
                    <a:pt x="1658" y="595"/>
                  </a:lnTo>
                  <a:lnTo>
                    <a:pt x="1656" y="592"/>
                  </a:lnTo>
                  <a:lnTo>
                    <a:pt x="1653" y="588"/>
                  </a:lnTo>
                  <a:lnTo>
                    <a:pt x="1649" y="584"/>
                  </a:lnTo>
                  <a:lnTo>
                    <a:pt x="1646" y="582"/>
                  </a:lnTo>
                  <a:lnTo>
                    <a:pt x="1643" y="578"/>
                  </a:lnTo>
                  <a:lnTo>
                    <a:pt x="1640" y="574"/>
                  </a:lnTo>
                  <a:lnTo>
                    <a:pt x="1637" y="570"/>
                  </a:lnTo>
                  <a:lnTo>
                    <a:pt x="1634" y="566"/>
                  </a:lnTo>
                  <a:lnTo>
                    <a:pt x="1632" y="563"/>
                  </a:lnTo>
                  <a:lnTo>
                    <a:pt x="1632" y="567"/>
                  </a:lnTo>
                  <a:lnTo>
                    <a:pt x="1632" y="572"/>
                  </a:lnTo>
                  <a:lnTo>
                    <a:pt x="1630" y="578"/>
                  </a:lnTo>
                  <a:lnTo>
                    <a:pt x="1630" y="583"/>
                  </a:lnTo>
                  <a:lnTo>
                    <a:pt x="1629" y="589"/>
                  </a:lnTo>
                  <a:lnTo>
                    <a:pt x="1629" y="595"/>
                  </a:lnTo>
                  <a:lnTo>
                    <a:pt x="1628" y="600"/>
                  </a:lnTo>
                  <a:lnTo>
                    <a:pt x="1628" y="606"/>
                  </a:lnTo>
                  <a:lnTo>
                    <a:pt x="1627" y="611"/>
                  </a:lnTo>
                  <a:lnTo>
                    <a:pt x="1626" y="618"/>
                  </a:lnTo>
                  <a:lnTo>
                    <a:pt x="1625" y="624"/>
                  </a:lnTo>
                  <a:lnTo>
                    <a:pt x="1624" y="630"/>
                  </a:lnTo>
                  <a:lnTo>
                    <a:pt x="1624" y="636"/>
                  </a:lnTo>
                  <a:lnTo>
                    <a:pt x="1622" y="643"/>
                  </a:lnTo>
                  <a:lnTo>
                    <a:pt x="1621" y="649"/>
                  </a:lnTo>
                  <a:lnTo>
                    <a:pt x="1620" y="654"/>
                  </a:lnTo>
                  <a:lnTo>
                    <a:pt x="1618" y="661"/>
                  </a:lnTo>
                  <a:lnTo>
                    <a:pt x="1617" y="667"/>
                  </a:lnTo>
                  <a:lnTo>
                    <a:pt x="1615" y="674"/>
                  </a:lnTo>
                  <a:lnTo>
                    <a:pt x="1614" y="679"/>
                  </a:lnTo>
                  <a:lnTo>
                    <a:pt x="1613" y="685"/>
                  </a:lnTo>
                  <a:lnTo>
                    <a:pt x="1612" y="692"/>
                  </a:lnTo>
                  <a:lnTo>
                    <a:pt x="1611" y="697"/>
                  </a:lnTo>
                  <a:lnTo>
                    <a:pt x="1610" y="704"/>
                  </a:lnTo>
                  <a:lnTo>
                    <a:pt x="1608" y="709"/>
                  </a:lnTo>
                  <a:lnTo>
                    <a:pt x="1607" y="715"/>
                  </a:lnTo>
                  <a:lnTo>
                    <a:pt x="1606" y="720"/>
                  </a:lnTo>
                  <a:lnTo>
                    <a:pt x="1605" y="726"/>
                  </a:lnTo>
                  <a:lnTo>
                    <a:pt x="1604" y="731"/>
                  </a:lnTo>
                  <a:lnTo>
                    <a:pt x="1603" y="736"/>
                  </a:lnTo>
                  <a:lnTo>
                    <a:pt x="1603" y="741"/>
                  </a:lnTo>
                  <a:lnTo>
                    <a:pt x="1601" y="746"/>
                  </a:lnTo>
                  <a:lnTo>
                    <a:pt x="1599" y="763"/>
                  </a:lnTo>
                  <a:lnTo>
                    <a:pt x="1596" y="779"/>
                  </a:lnTo>
                  <a:lnTo>
                    <a:pt x="1593" y="796"/>
                  </a:lnTo>
                  <a:lnTo>
                    <a:pt x="1592" y="813"/>
                  </a:lnTo>
                  <a:lnTo>
                    <a:pt x="1590" y="829"/>
                  </a:lnTo>
                  <a:lnTo>
                    <a:pt x="1587" y="846"/>
                  </a:lnTo>
                  <a:lnTo>
                    <a:pt x="1586" y="863"/>
                  </a:lnTo>
                  <a:lnTo>
                    <a:pt x="1585" y="881"/>
                  </a:lnTo>
                  <a:lnTo>
                    <a:pt x="1583" y="898"/>
                  </a:lnTo>
                  <a:lnTo>
                    <a:pt x="1582" y="915"/>
                  </a:lnTo>
                  <a:lnTo>
                    <a:pt x="1580" y="933"/>
                  </a:lnTo>
                  <a:lnTo>
                    <a:pt x="1579" y="950"/>
                  </a:lnTo>
                  <a:lnTo>
                    <a:pt x="1578" y="968"/>
                  </a:lnTo>
                  <a:lnTo>
                    <a:pt x="1577" y="985"/>
                  </a:lnTo>
                  <a:lnTo>
                    <a:pt x="1577" y="1003"/>
                  </a:lnTo>
                  <a:lnTo>
                    <a:pt x="1576" y="1021"/>
                  </a:lnTo>
                  <a:lnTo>
                    <a:pt x="1575" y="1038"/>
                  </a:lnTo>
                  <a:lnTo>
                    <a:pt x="1573" y="1057"/>
                  </a:lnTo>
                  <a:lnTo>
                    <a:pt x="1572" y="1073"/>
                  </a:lnTo>
                  <a:lnTo>
                    <a:pt x="1571" y="1092"/>
                  </a:lnTo>
                  <a:lnTo>
                    <a:pt x="1570" y="1108"/>
                  </a:lnTo>
                  <a:lnTo>
                    <a:pt x="1569" y="1125"/>
                  </a:lnTo>
                  <a:lnTo>
                    <a:pt x="1568" y="1143"/>
                  </a:lnTo>
                  <a:lnTo>
                    <a:pt x="1567" y="1160"/>
                  </a:lnTo>
                  <a:lnTo>
                    <a:pt x="1564" y="1177"/>
                  </a:lnTo>
                  <a:lnTo>
                    <a:pt x="1563" y="1194"/>
                  </a:lnTo>
                  <a:lnTo>
                    <a:pt x="1561" y="1211"/>
                  </a:lnTo>
                  <a:lnTo>
                    <a:pt x="1560" y="1227"/>
                  </a:lnTo>
                  <a:lnTo>
                    <a:pt x="1557" y="1243"/>
                  </a:lnTo>
                  <a:lnTo>
                    <a:pt x="1555" y="1259"/>
                  </a:lnTo>
                  <a:lnTo>
                    <a:pt x="1553" y="1276"/>
                  </a:lnTo>
                  <a:lnTo>
                    <a:pt x="1549" y="1291"/>
                  </a:lnTo>
                  <a:lnTo>
                    <a:pt x="1563" y="1342"/>
                  </a:lnTo>
                  <a:close/>
                  <a:moveTo>
                    <a:pt x="1845" y="543"/>
                  </a:moveTo>
                  <a:lnTo>
                    <a:pt x="1846" y="541"/>
                  </a:lnTo>
                  <a:lnTo>
                    <a:pt x="1846" y="540"/>
                  </a:lnTo>
                  <a:lnTo>
                    <a:pt x="1846" y="537"/>
                  </a:lnTo>
                  <a:lnTo>
                    <a:pt x="1847" y="536"/>
                  </a:lnTo>
                  <a:lnTo>
                    <a:pt x="1847" y="535"/>
                  </a:lnTo>
                  <a:lnTo>
                    <a:pt x="1848" y="532"/>
                  </a:lnTo>
                  <a:lnTo>
                    <a:pt x="1848" y="531"/>
                  </a:lnTo>
                  <a:lnTo>
                    <a:pt x="1848" y="530"/>
                  </a:lnTo>
                  <a:lnTo>
                    <a:pt x="1849" y="527"/>
                  </a:lnTo>
                  <a:lnTo>
                    <a:pt x="1849" y="526"/>
                  </a:lnTo>
                  <a:lnTo>
                    <a:pt x="1849" y="523"/>
                  </a:lnTo>
                  <a:lnTo>
                    <a:pt x="1850" y="522"/>
                  </a:lnTo>
                  <a:lnTo>
                    <a:pt x="1850" y="521"/>
                  </a:lnTo>
                  <a:lnTo>
                    <a:pt x="1850" y="518"/>
                  </a:lnTo>
                  <a:lnTo>
                    <a:pt x="1850" y="517"/>
                  </a:lnTo>
                  <a:lnTo>
                    <a:pt x="1850" y="514"/>
                  </a:lnTo>
                  <a:lnTo>
                    <a:pt x="1850" y="513"/>
                  </a:lnTo>
                  <a:lnTo>
                    <a:pt x="1850" y="510"/>
                  </a:lnTo>
                  <a:lnTo>
                    <a:pt x="1850" y="509"/>
                  </a:lnTo>
                  <a:lnTo>
                    <a:pt x="1850" y="506"/>
                  </a:lnTo>
                  <a:lnTo>
                    <a:pt x="1850" y="505"/>
                  </a:lnTo>
                  <a:lnTo>
                    <a:pt x="1850" y="502"/>
                  </a:lnTo>
                  <a:lnTo>
                    <a:pt x="1850" y="501"/>
                  </a:lnTo>
                  <a:lnTo>
                    <a:pt x="1850" y="500"/>
                  </a:lnTo>
                  <a:lnTo>
                    <a:pt x="1850" y="497"/>
                  </a:lnTo>
                  <a:lnTo>
                    <a:pt x="1849" y="496"/>
                  </a:lnTo>
                  <a:lnTo>
                    <a:pt x="1849" y="493"/>
                  </a:lnTo>
                  <a:lnTo>
                    <a:pt x="1849" y="492"/>
                  </a:lnTo>
                  <a:lnTo>
                    <a:pt x="1848" y="491"/>
                  </a:lnTo>
                  <a:lnTo>
                    <a:pt x="1848" y="488"/>
                  </a:lnTo>
                  <a:lnTo>
                    <a:pt x="1847" y="487"/>
                  </a:lnTo>
                  <a:lnTo>
                    <a:pt x="1847" y="486"/>
                  </a:lnTo>
                  <a:lnTo>
                    <a:pt x="1846" y="484"/>
                  </a:lnTo>
                  <a:lnTo>
                    <a:pt x="1845" y="483"/>
                  </a:lnTo>
                  <a:lnTo>
                    <a:pt x="1843" y="482"/>
                  </a:lnTo>
                  <a:lnTo>
                    <a:pt x="1842" y="480"/>
                  </a:lnTo>
                  <a:lnTo>
                    <a:pt x="1840" y="478"/>
                  </a:lnTo>
                  <a:lnTo>
                    <a:pt x="1839" y="476"/>
                  </a:lnTo>
                  <a:lnTo>
                    <a:pt x="1836" y="475"/>
                  </a:lnTo>
                  <a:lnTo>
                    <a:pt x="1835" y="474"/>
                  </a:lnTo>
                  <a:lnTo>
                    <a:pt x="1833" y="471"/>
                  </a:lnTo>
                  <a:lnTo>
                    <a:pt x="1831" y="470"/>
                  </a:lnTo>
                  <a:lnTo>
                    <a:pt x="1828" y="467"/>
                  </a:lnTo>
                  <a:lnTo>
                    <a:pt x="1826" y="466"/>
                  </a:lnTo>
                  <a:lnTo>
                    <a:pt x="1824" y="463"/>
                  </a:lnTo>
                  <a:lnTo>
                    <a:pt x="1821" y="462"/>
                  </a:lnTo>
                  <a:lnTo>
                    <a:pt x="1819" y="461"/>
                  </a:lnTo>
                  <a:lnTo>
                    <a:pt x="1817" y="458"/>
                  </a:lnTo>
                  <a:lnTo>
                    <a:pt x="1814" y="457"/>
                  </a:lnTo>
                  <a:lnTo>
                    <a:pt x="1812" y="454"/>
                  </a:lnTo>
                  <a:lnTo>
                    <a:pt x="1810" y="453"/>
                  </a:lnTo>
                  <a:lnTo>
                    <a:pt x="1807" y="450"/>
                  </a:lnTo>
                  <a:lnTo>
                    <a:pt x="1805" y="449"/>
                  </a:lnTo>
                  <a:lnTo>
                    <a:pt x="1801" y="448"/>
                  </a:lnTo>
                  <a:lnTo>
                    <a:pt x="1799" y="447"/>
                  </a:lnTo>
                  <a:lnTo>
                    <a:pt x="1797" y="445"/>
                  </a:lnTo>
                  <a:lnTo>
                    <a:pt x="1795" y="443"/>
                  </a:lnTo>
                  <a:lnTo>
                    <a:pt x="1793" y="441"/>
                  </a:lnTo>
                  <a:lnTo>
                    <a:pt x="1791" y="440"/>
                  </a:lnTo>
                  <a:lnTo>
                    <a:pt x="1789" y="440"/>
                  </a:lnTo>
                  <a:lnTo>
                    <a:pt x="1786" y="439"/>
                  </a:lnTo>
                  <a:lnTo>
                    <a:pt x="1785" y="437"/>
                  </a:lnTo>
                  <a:lnTo>
                    <a:pt x="1783" y="437"/>
                  </a:lnTo>
                  <a:lnTo>
                    <a:pt x="1782" y="436"/>
                  </a:lnTo>
                  <a:lnTo>
                    <a:pt x="1782" y="434"/>
                  </a:lnTo>
                  <a:lnTo>
                    <a:pt x="1782" y="430"/>
                  </a:lnTo>
                  <a:lnTo>
                    <a:pt x="1782" y="427"/>
                  </a:lnTo>
                  <a:lnTo>
                    <a:pt x="1781" y="425"/>
                  </a:lnTo>
                  <a:lnTo>
                    <a:pt x="1781" y="422"/>
                  </a:lnTo>
                  <a:lnTo>
                    <a:pt x="1781" y="421"/>
                  </a:lnTo>
                  <a:lnTo>
                    <a:pt x="1779" y="418"/>
                  </a:lnTo>
                  <a:lnTo>
                    <a:pt x="1778" y="415"/>
                  </a:lnTo>
                  <a:lnTo>
                    <a:pt x="1778" y="414"/>
                  </a:lnTo>
                  <a:lnTo>
                    <a:pt x="1777" y="413"/>
                  </a:lnTo>
                  <a:lnTo>
                    <a:pt x="1776" y="412"/>
                  </a:lnTo>
                  <a:lnTo>
                    <a:pt x="1775" y="409"/>
                  </a:lnTo>
                  <a:lnTo>
                    <a:pt x="1774" y="408"/>
                  </a:lnTo>
                  <a:lnTo>
                    <a:pt x="1772" y="406"/>
                  </a:lnTo>
                  <a:lnTo>
                    <a:pt x="1771" y="405"/>
                  </a:lnTo>
                  <a:lnTo>
                    <a:pt x="1770" y="404"/>
                  </a:lnTo>
                  <a:lnTo>
                    <a:pt x="1769" y="402"/>
                  </a:lnTo>
                  <a:lnTo>
                    <a:pt x="1768" y="401"/>
                  </a:lnTo>
                  <a:lnTo>
                    <a:pt x="1767" y="400"/>
                  </a:lnTo>
                  <a:lnTo>
                    <a:pt x="1764" y="399"/>
                  </a:lnTo>
                  <a:lnTo>
                    <a:pt x="1763" y="397"/>
                  </a:lnTo>
                  <a:lnTo>
                    <a:pt x="1762" y="396"/>
                  </a:lnTo>
                  <a:lnTo>
                    <a:pt x="1760" y="395"/>
                  </a:lnTo>
                  <a:lnTo>
                    <a:pt x="1758" y="393"/>
                  </a:lnTo>
                  <a:lnTo>
                    <a:pt x="1756" y="392"/>
                  </a:lnTo>
                  <a:lnTo>
                    <a:pt x="1754" y="391"/>
                  </a:lnTo>
                  <a:lnTo>
                    <a:pt x="1753" y="389"/>
                  </a:lnTo>
                  <a:lnTo>
                    <a:pt x="1750" y="388"/>
                  </a:lnTo>
                  <a:lnTo>
                    <a:pt x="1749" y="386"/>
                  </a:lnTo>
                  <a:lnTo>
                    <a:pt x="1747" y="384"/>
                  </a:lnTo>
                  <a:lnTo>
                    <a:pt x="1744" y="382"/>
                  </a:lnTo>
                  <a:lnTo>
                    <a:pt x="1742" y="379"/>
                  </a:lnTo>
                  <a:lnTo>
                    <a:pt x="1742" y="378"/>
                  </a:lnTo>
                  <a:lnTo>
                    <a:pt x="1741" y="377"/>
                  </a:lnTo>
                  <a:lnTo>
                    <a:pt x="1740" y="375"/>
                  </a:lnTo>
                  <a:lnTo>
                    <a:pt x="1739" y="374"/>
                  </a:lnTo>
                  <a:lnTo>
                    <a:pt x="1738" y="373"/>
                  </a:lnTo>
                  <a:lnTo>
                    <a:pt x="1736" y="371"/>
                  </a:lnTo>
                  <a:lnTo>
                    <a:pt x="1735" y="370"/>
                  </a:lnTo>
                  <a:lnTo>
                    <a:pt x="1734" y="369"/>
                  </a:lnTo>
                  <a:lnTo>
                    <a:pt x="1733" y="366"/>
                  </a:lnTo>
                  <a:lnTo>
                    <a:pt x="1732" y="365"/>
                  </a:lnTo>
                  <a:lnTo>
                    <a:pt x="1731" y="364"/>
                  </a:lnTo>
                  <a:lnTo>
                    <a:pt x="1729" y="362"/>
                  </a:lnTo>
                  <a:lnTo>
                    <a:pt x="1728" y="360"/>
                  </a:lnTo>
                  <a:lnTo>
                    <a:pt x="1727" y="358"/>
                  </a:lnTo>
                  <a:lnTo>
                    <a:pt x="1726" y="357"/>
                  </a:lnTo>
                  <a:lnTo>
                    <a:pt x="1725" y="354"/>
                  </a:lnTo>
                  <a:lnTo>
                    <a:pt x="1724" y="353"/>
                  </a:lnTo>
                  <a:lnTo>
                    <a:pt x="1722" y="352"/>
                  </a:lnTo>
                  <a:lnTo>
                    <a:pt x="1721" y="351"/>
                  </a:lnTo>
                  <a:lnTo>
                    <a:pt x="1720" y="348"/>
                  </a:lnTo>
                  <a:lnTo>
                    <a:pt x="1719" y="347"/>
                  </a:lnTo>
                  <a:lnTo>
                    <a:pt x="1718" y="345"/>
                  </a:lnTo>
                  <a:lnTo>
                    <a:pt x="1717" y="344"/>
                  </a:lnTo>
                  <a:lnTo>
                    <a:pt x="1717" y="343"/>
                  </a:lnTo>
                  <a:lnTo>
                    <a:pt x="1715" y="341"/>
                  </a:lnTo>
                  <a:lnTo>
                    <a:pt x="1714" y="340"/>
                  </a:lnTo>
                  <a:lnTo>
                    <a:pt x="1713" y="339"/>
                  </a:lnTo>
                  <a:lnTo>
                    <a:pt x="1712" y="338"/>
                  </a:lnTo>
                  <a:lnTo>
                    <a:pt x="1712" y="336"/>
                  </a:lnTo>
                  <a:lnTo>
                    <a:pt x="1711" y="335"/>
                  </a:lnTo>
                  <a:lnTo>
                    <a:pt x="1711" y="334"/>
                  </a:lnTo>
                  <a:lnTo>
                    <a:pt x="1710" y="332"/>
                  </a:lnTo>
                  <a:lnTo>
                    <a:pt x="1707" y="330"/>
                  </a:lnTo>
                  <a:lnTo>
                    <a:pt x="1705" y="327"/>
                  </a:lnTo>
                  <a:lnTo>
                    <a:pt x="1703" y="325"/>
                  </a:lnTo>
                  <a:lnTo>
                    <a:pt x="1700" y="321"/>
                  </a:lnTo>
                  <a:lnTo>
                    <a:pt x="1698" y="318"/>
                  </a:lnTo>
                  <a:lnTo>
                    <a:pt x="1696" y="316"/>
                  </a:lnTo>
                  <a:lnTo>
                    <a:pt x="1693" y="312"/>
                  </a:lnTo>
                  <a:lnTo>
                    <a:pt x="1691" y="309"/>
                  </a:lnTo>
                  <a:lnTo>
                    <a:pt x="1689" y="306"/>
                  </a:lnTo>
                  <a:lnTo>
                    <a:pt x="1686" y="303"/>
                  </a:lnTo>
                  <a:lnTo>
                    <a:pt x="1684" y="300"/>
                  </a:lnTo>
                  <a:lnTo>
                    <a:pt x="1682" y="296"/>
                  </a:lnTo>
                  <a:lnTo>
                    <a:pt x="1679" y="293"/>
                  </a:lnTo>
                  <a:lnTo>
                    <a:pt x="1677" y="290"/>
                  </a:lnTo>
                  <a:lnTo>
                    <a:pt x="1675" y="287"/>
                  </a:lnTo>
                  <a:lnTo>
                    <a:pt x="1672" y="284"/>
                  </a:lnTo>
                  <a:lnTo>
                    <a:pt x="1670" y="280"/>
                  </a:lnTo>
                  <a:lnTo>
                    <a:pt x="1668" y="278"/>
                  </a:lnTo>
                  <a:lnTo>
                    <a:pt x="1665" y="275"/>
                  </a:lnTo>
                  <a:lnTo>
                    <a:pt x="1663" y="271"/>
                  </a:lnTo>
                  <a:lnTo>
                    <a:pt x="1661" y="269"/>
                  </a:lnTo>
                  <a:lnTo>
                    <a:pt x="1658" y="266"/>
                  </a:lnTo>
                  <a:lnTo>
                    <a:pt x="1656" y="264"/>
                  </a:lnTo>
                  <a:lnTo>
                    <a:pt x="1654" y="261"/>
                  </a:lnTo>
                  <a:lnTo>
                    <a:pt x="1653" y="258"/>
                  </a:lnTo>
                  <a:lnTo>
                    <a:pt x="1650" y="256"/>
                  </a:lnTo>
                  <a:lnTo>
                    <a:pt x="1648" y="253"/>
                  </a:lnTo>
                  <a:lnTo>
                    <a:pt x="1647" y="252"/>
                  </a:lnTo>
                  <a:lnTo>
                    <a:pt x="1644" y="249"/>
                  </a:lnTo>
                  <a:lnTo>
                    <a:pt x="1643" y="248"/>
                  </a:lnTo>
                  <a:lnTo>
                    <a:pt x="1642" y="245"/>
                  </a:lnTo>
                  <a:lnTo>
                    <a:pt x="1641" y="244"/>
                  </a:lnTo>
                  <a:lnTo>
                    <a:pt x="1640" y="243"/>
                  </a:lnTo>
                  <a:lnTo>
                    <a:pt x="1639" y="240"/>
                  </a:lnTo>
                  <a:lnTo>
                    <a:pt x="1637" y="239"/>
                  </a:lnTo>
                  <a:lnTo>
                    <a:pt x="1636" y="238"/>
                  </a:lnTo>
                  <a:lnTo>
                    <a:pt x="1635" y="235"/>
                  </a:lnTo>
                  <a:lnTo>
                    <a:pt x="1634" y="234"/>
                  </a:lnTo>
                  <a:lnTo>
                    <a:pt x="1632" y="231"/>
                  </a:lnTo>
                  <a:lnTo>
                    <a:pt x="1630" y="230"/>
                  </a:lnTo>
                  <a:lnTo>
                    <a:pt x="1629" y="227"/>
                  </a:lnTo>
                  <a:lnTo>
                    <a:pt x="1628" y="226"/>
                  </a:lnTo>
                  <a:lnTo>
                    <a:pt x="1627" y="223"/>
                  </a:lnTo>
                  <a:lnTo>
                    <a:pt x="1626" y="221"/>
                  </a:lnTo>
                  <a:lnTo>
                    <a:pt x="1624" y="219"/>
                  </a:lnTo>
                  <a:lnTo>
                    <a:pt x="1622" y="217"/>
                  </a:lnTo>
                  <a:lnTo>
                    <a:pt x="1621" y="216"/>
                  </a:lnTo>
                  <a:lnTo>
                    <a:pt x="1620" y="214"/>
                  </a:lnTo>
                  <a:lnTo>
                    <a:pt x="1618" y="212"/>
                  </a:lnTo>
                  <a:lnTo>
                    <a:pt x="1617" y="210"/>
                  </a:lnTo>
                  <a:lnTo>
                    <a:pt x="1615" y="209"/>
                  </a:lnTo>
                  <a:lnTo>
                    <a:pt x="1613" y="207"/>
                  </a:lnTo>
                  <a:lnTo>
                    <a:pt x="1612" y="205"/>
                  </a:lnTo>
                  <a:lnTo>
                    <a:pt x="1611" y="204"/>
                  </a:lnTo>
                  <a:lnTo>
                    <a:pt x="1608" y="203"/>
                  </a:lnTo>
                  <a:lnTo>
                    <a:pt x="1607" y="201"/>
                  </a:lnTo>
                  <a:lnTo>
                    <a:pt x="1605" y="200"/>
                  </a:lnTo>
                  <a:lnTo>
                    <a:pt x="1604" y="200"/>
                  </a:lnTo>
                  <a:lnTo>
                    <a:pt x="1601" y="199"/>
                  </a:lnTo>
                  <a:lnTo>
                    <a:pt x="1600" y="197"/>
                  </a:lnTo>
                  <a:lnTo>
                    <a:pt x="1598" y="197"/>
                  </a:lnTo>
                  <a:lnTo>
                    <a:pt x="1596" y="197"/>
                  </a:lnTo>
                  <a:lnTo>
                    <a:pt x="1594" y="196"/>
                  </a:lnTo>
                  <a:lnTo>
                    <a:pt x="1592" y="196"/>
                  </a:lnTo>
                  <a:lnTo>
                    <a:pt x="1587" y="195"/>
                  </a:lnTo>
                  <a:lnTo>
                    <a:pt x="1583" y="192"/>
                  </a:lnTo>
                  <a:lnTo>
                    <a:pt x="1578" y="190"/>
                  </a:lnTo>
                  <a:lnTo>
                    <a:pt x="1572" y="186"/>
                  </a:lnTo>
                  <a:lnTo>
                    <a:pt x="1565" y="183"/>
                  </a:lnTo>
                  <a:lnTo>
                    <a:pt x="1560" y="179"/>
                  </a:lnTo>
                  <a:lnTo>
                    <a:pt x="1553" y="177"/>
                  </a:lnTo>
                  <a:lnTo>
                    <a:pt x="1546" y="173"/>
                  </a:lnTo>
                  <a:lnTo>
                    <a:pt x="1539" y="169"/>
                  </a:lnTo>
                  <a:lnTo>
                    <a:pt x="1530" y="165"/>
                  </a:lnTo>
                  <a:lnTo>
                    <a:pt x="1523" y="161"/>
                  </a:lnTo>
                  <a:lnTo>
                    <a:pt x="1515" y="157"/>
                  </a:lnTo>
                  <a:lnTo>
                    <a:pt x="1507" y="153"/>
                  </a:lnTo>
                  <a:lnTo>
                    <a:pt x="1499" y="148"/>
                  </a:lnTo>
                  <a:lnTo>
                    <a:pt x="1491" y="144"/>
                  </a:lnTo>
                  <a:lnTo>
                    <a:pt x="1483" y="140"/>
                  </a:lnTo>
                  <a:lnTo>
                    <a:pt x="1475" y="136"/>
                  </a:lnTo>
                  <a:lnTo>
                    <a:pt x="1465" y="133"/>
                  </a:lnTo>
                  <a:lnTo>
                    <a:pt x="1457" y="127"/>
                  </a:lnTo>
                  <a:lnTo>
                    <a:pt x="1450" y="123"/>
                  </a:lnTo>
                  <a:lnTo>
                    <a:pt x="1442" y="120"/>
                  </a:lnTo>
                  <a:lnTo>
                    <a:pt x="1434" y="116"/>
                  </a:lnTo>
                  <a:lnTo>
                    <a:pt x="1426" y="113"/>
                  </a:lnTo>
                  <a:lnTo>
                    <a:pt x="1419" y="109"/>
                  </a:lnTo>
                  <a:lnTo>
                    <a:pt x="1412" y="105"/>
                  </a:lnTo>
                  <a:lnTo>
                    <a:pt x="1405" y="103"/>
                  </a:lnTo>
                  <a:lnTo>
                    <a:pt x="1399" y="99"/>
                  </a:lnTo>
                  <a:lnTo>
                    <a:pt x="1392" y="96"/>
                  </a:lnTo>
                  <a:lnTo>
                    <a:pt x="1387" y="94"/>
                  </a:lnTo>
                  <a:lnTo>
                    <a:pt x="1382" y="92"/>
                  </a:lnTo>
                  <a:lnTo>
                    <a:pt x="1377" y="90"/>
                  </a:lnTo>
                  <a:lnTo>
                    <a:pt x="1372" y="88"/>
                  </a:lnTo>
                  <a:lnTo>
                    <a:pt x="1371" y="87"/>
                  </a:lnTo>
                  <a:lnTo>
                    <a:pt x="1370" y="87"/>
                  </a:lnTo>
                  <a:lnTo>
                    <a:pt x="1368" y="86"/>
                  </a:lnTo>
                  <a:lnTo>
                    <a:pt x="1366" y="86"/>
                  </a:lnTo>
                  <a:lnTo>
                    <a:pt x="1365" y="85"/>
                  </a:lnTo>
                  <a:lnTo>
                    <a:pt x="1364" y="85"/>
                  </a:lnTo>
                  <a:lnTo>
                    <a:pt x="1363" y="83"/>
                  </a:lnTo>
                  <a:lnTo>
                    <a:pt x="1362" y="83"/>
                  </a:lnTo>
                  <a:lnTo>
                    <a:pt x="1361" y="82"/>
                  </a:lnTo>
                  <a:lnTo>
                    <a:pt x="1359" y="82"/>
                  </a:lnTo>
                  <a:lnTo>
                    <a:pt x="1358" y="81"/>
                  </a:lnTo>
                  <a:lnTo>
                    <a:pt x="1357" y="79"/>
                  </a:lnTo>
                  <a:lnTo>
                    <a:pt x="1356" y="79"/>
                  </a:lnTo>
                  <a:lnTo>
                    <a:pt x="1355" y="78"/>
                  </a:lnTo>
                  <a:lnTo>
                    <a:pt x="1354" y="78"/>
                  </a:lnTo>
                  <a:lnTo>
                    <a:pt x="1352" y="77"/>
                  </a:lnTo>
                  <a:lnTo>
                    <a:pt x="1351" y="77"/>
                  </a:lnTo>
                  <a:lnTo>
                    <a:pt x="1350" y="75"/>
                  </a:lnTo>
                  <a:lnTo>
                    <a:pt x="1349" y="75"/>
                  </a:lnTo>
                  <a:lnTo>
                    <a:pt x="1348" y="74"/>
                  </a:lnTo>
                  <a:lnTo>
                    <a:pt x="1347" y="74"/>
                  </a:lnTo>
                  <a:lnTo>
                    <a:pt x="1346" y="74"/>
                  </a:lnTo>
                  <a:lnTo>
                    <a:pt x="1344" y="73"/>
                  </a:lnTo>
                  <a:lnTo>
                    <a:pt x="1343" y="73"/>
                  </a:lnTo>
                  <a:lnTo>
                    <a:pt x="1342" y="73"/>
                  </a:lnTo>
                  <a:lnTo>
                    <a:pt x="1340" y="72"/>
                  </a:lnTo>
                  <a:lnTo>
                    <a:pt x="1339" y="72"/>
                  </a:lnTo>
                  <a:lnTo>
                    <a:pt x="1337" y="72"/>
                  </a:lnTo>
                  <a:lnTo>
                    <a:pt x="1335" y="72"/>
                  </a:lnTo>
                  <a:lnTo>
                    <a:pt x="1334" y="72"/>
                  </a:lnTo>
                  <a:lnTo>
                    <a:pt x="1332" y="70"/>
                  </a:lnTo>
                  <a:lnTo>
                    <a:pt x="1329" y="70"/>
                  </a:lnTo>
                  <a:lnTo>
                    <a:pt x="1328" y="68"/>
                  </a:lnTo>
                  <a:lnTo>
                    <a:pt x="1326" y="65"/>
                  </a:lnTo>
                  <a:lnTo>
                    <a:pt x="1323" y="62"/>
                  </a:lnTo>
                  <a:lnTo>
                    <a:pt x="1321" y="60"/>
                  </a:lnTo>
                  <a:lnTo>
                    <a:pt x="1319" y="57"/>
                  </a:lnTo>
                  <a:lnTo>
                    <a:pt x="1316" y="56"/>
                  </a:lnTo>
                  <a:lnTo>
                    <a:pt x="1314" y="53"/>
                  </a:lnTo>
                  <a:lnTo>
                    <a:pt x="1312" y="51"/>
                  </a:lnTo>
                  <a:lnTo>
                    <a:pt x="1308" y="48"/>
                  </a:lnTo>
                  <a:lnTo>
                    <a:pt x="1306" y="47"/>
                  </a:lnTo>
                  <a:lnTo>
                    <a:pt x="1304" y="44"/>
                  </a:lnTo>
                  <a:lnTo>
                    <a:pt x="1301" y="43"/>
                  </a:lnTo>
                  <a:lnTo>
                    <a:pt x="1298" y="40"/>
                  </a:lnTo>
                  <a:lnTo>
                    <a:pt x="1295" y="39"/>
                  </a:lnTo>
                  <a:lnTo>
                    <a:pt x="1293" y="38"/>
                  </a:lnTo>
                  <a:lnTo>
                    <a:pt x="1290" y="37"/>
                  </a:lnTo>
                  <a:lnTo>
                    <a:pt x="1287" y="35"/>
                  </a:lnTo>
                  <a:lnTo>
                    <a:pt x="1284" y="34"/>
                  </a:lnTo>
                  <a:lnTo>
                    <a:pt x="1282" y="33"/>
                  </a:lnTo>
                  <a:lnTo>
                    <a:pt x="1278" y="33"/>
                  </a:lnTo>
                  <a:lnTo>
                    <a:pt x="1276" y="31"/>
                  </a:lnTo>
                  <a:lnTo>
                    <a:pt x="1272" y="31"/>
                  </a:lnTo>
                  <a:lnTo>
                    <a:pt x="1270" y="30"/>
                  </a:lnTo>
                  <a:lnTo>
                    <a:pt x="1266" y="30"/>
                  </a:lnTo>
                  <a:lnTo>
                    <a:pt x="1264" y="30"/>
                  </a:lnTo>
                  <a:lnTo>
                    <a:pt x="1261" y="30"/>
                  </a:lnTo>
                  <a:lnTo>
                    <a:pt x="1258" y="31"/>
                  </a:lnTo>
                  <a:lnTo>
                    <a:pt x="1255" y="31"/>
                  </a:lnTo>
                  <a:lnTo>
                    <a:pt x="1252" y="33"/>
                  </a:lnTo>
                  <a:lnTo>
                    <a:pt x="1249" y="34"/>
                  </a:lnTo>
                  <a:lnTo>
                    <a:pt x="1247" y="35"/>
                  </a:lnTo>
                  <a:lnTo>
                    <a:pt x="1244" y="37"/>
                  </a:lnTo>
                  <a:lnTo>
                    <a:pt x="1241" y="37"/>
                  </a:lnTo>
                  <a:lnTo>
                    <a:pt x="1238" y="38"/>
                  </a:lnTo>
                  <a:lnTo>
                    <a:pt x="1236" y="39"/>
                  </a:lnTo>
                  <a:lnTo>
                    <a:pt x="1233" y="39"/>
                  </a:lnTo>
                  <a:lnTo>
                    <a:pt x="1229" y="39"/>
                  </a:lnTo>
                  <a:lnTo>
                    <a:pt x="1226" y="39"/>
                  </a:lnTo>
                  <a:lnTo>
                    <a:pt x="1222" y="39"/>
                  </a:lnTo>
                  <a:lnTo>
                    <a:pt x="1219" y="39"/>
                  </a:lnTo>
                  <a:lnTo>
                    <a:pt x="1215" y="39"/>
                  </a:lnTo>
                  <a:lnTo>
                    <a:pt x="1211" y="39"/>
                  </a:lnTo>
                  <a:lnTo>
                    <a:pt x="1206" y="38"/>
                  </a:lnTo>
                  <a:lnTo>
                    <a:pt x="1202" y="38"/>
                  </a:lnTo>
                  <a:lnTo>
                    <a:pt x="1198" y="37"/>
                  </a:lnTo>
                  <a:lnTo>
                    <a:pt x="1192" y="37"/>
                  </a:lnTo>
                  <a:lnTo>
                    <a:pt x="1187" y="35"/>
                  </a:lnTo>
                  <a:lnTo>
                    <a:pt x="1183" y="34"/>
                  </a:lnTo>
                  <a:lnTo>
                    <a:pt x="1177" y="33"/>
                  </a:lnTo>
                  <a:lnTo>
                    <a:pt x="1172" y="33"/>
                  </a:lnTo>
                  <a:lnTo>
                    <a:pt x="1166" y="31"/>
                  </a:lnTo>
                  <a:lnTo>
                    <a:pt x="1162" y="30"/>
                  </a:lnTo>
                  <a:lnTo>
                    <a:pt x="1156" y="29"/>
                  </a:lnTo>
                  <a:lnTo>
                    <a:pt x="1150" y="27"/>
                  </a:lnTo>
                  <a:lnTo>
                    <a:pt x="1144" y="26"/>
                  </a:lnTo>
                  <a:lnTo>
                    <a:pt x="1138" y="24"/>
                  </a:lnTo>
                  <a:lnTo>
                    <a:pt x="1133" y="22"/>
                  </a:lnTo>
                  <a:lnTo>
                    <a:pt x="1126" y="21"/>
                  </a:lnTo>
                  <a:lnTo>
                    <a:pt x="1120" y="20"/>
                  </a:lnTo>
                  <a:lnTo>
                    <a:pt x="1114" y="18"/>
                  </a:lnTo>
                  <a:lnTo>
                    <a:pt x="1107" y="17"/>
                  </a:lnTo>
                  <a:lnTo>
                    <a:pt x="1101" y="16"/>
                  </a:lnTo>
                  <a:lnTo>
                    <a:pt x="1094" y="14"/>
                  </a:lnTo>
                  <a:lnTo>
                    <a:pt x="1088" y="12"/>
                  </a:lnTo>
                  <a:lnTo>
                    <a:pt x="1035" y="0"/>
                  </a:lnTo>
                  <a:lnTo>
                    <a:pt x="1040" y="3"/>
                  </a:lnTo>
                  <a:lnTo>
                    <a:pt x="1044" y="4"/>
                  </a:lnTo>
                  <a:lnTo>
                    <a:pt x="1048" y="7"/>
                  </a:lnTo>
                  <a:lnTo>
                    <a:pt x="1052" y="9"/>
                  </a:lnTo>
                  <a:lnTo>
                    <a:pt x="1056" y="12"/>
                  </a:lnTo>
                  <a:lnTo>
                    <a:pt x="1061" y="16"/>
                  </a:lnTo>
                  <a:lnTo>
                    <a:pt x="1064" y="18"/>
                  </a:lnTo>
                  <a:lnTo>
                    <a:pt x="1068" y="22"/>
                  </a:lnTo>
                  <a:lnTo>
                    <a:pt x="1072" y="26"/>
                  </a:lnTo>
                  <a:lnTo>
                    <a:pt x="1076" y="30"/>
                  </a:lnTo>
                  <a:lnTo>
                    <a:pt x="1079" y="35"/>
                  </a:lnTo>
                  <a:lnTo>
                    <a:pt x="1083" y="39"/>
                  </a:lnTo>
                  <a:lnTo>
                    <a:pt x="1085" y="44"/>
                  </a:lnTo>
                  <a:lnTo>
                    <a:pt x="1088" y="49"/>
                  </a:lnTo>
                  <a:lnTo>
                    <a:pt x="1092" y="55"/>
                  </a:lnTo>
                  <a:lnTo>
                    <a:pt x="1094" y="60"/>
                  </a:lnTo>
                  <a:lnTo>
                    <a:pt x="1098" y="65"/>
                  </a:lnTo>
                  <a:lnTo>
                    <a:pt x="1100" y="70"/>
                  </a:lnTo>
                  <a:lnTo>
                    <a:pt x="1102" y="77"/>
                  </a:lnTo>
                  <a:lnTo>
                    <a:pt x="1105" y="83"/>
                  </a:lnTo>
                  <a:lnTo>
                    <a:pt x="1107" y="90"/>
                  </a:lnTo>
                  <a:lnTo>
                    <a:pt x="1108" y="96"/>
                  </a:lnTo>
                  <a:lnTo>
                    <a:pt x="1111" y="103"/>
                  </a:lnTo>
                  <a:lnTo>
                    <a:pt x="1112" y="109"/>
                  </a:lnTo>
                  <a:lnTo>
                    <a:pt x="1113" y="117"/>
                  </a:lnTo>
                  <a:lnTo>
                    <a:pt x="1114" y="123"/>
                  </a:lnTo>
                  <a:lnTo>
                    <a:pt x="1115" y="131"/>
                  </a:lnTo>
                  <a:lnTo>
                    <a:pt x="1116" y="139"/>
                  </a:lnTo>
                  <a:lnTo>
                    <a:pt x="1116" y="146"/>
                  </a:lnTo>
                  <a:lnTo>
                    <a:pt x="1118" y="153"/>
                  </a:lnTo>
                  <a:lnTo>
                    <a:pt x="1118" y="161"/>
                  </a:lnTo>
                  <a:lnTo>
                    <a:pt x="1118" y="170"/>
                  </a:lnTo>
                  <a:lnTo>
                    <a:pt x="1122" y="162"/>
                  </a:lnTo>
                  <a:lnTo>
                    <a:pt x="1127" y="157"/>
                  </a:lnTo>
                  <a:lnTo>
                    <a:pt x="1131" y="152"/>
                  </a:lnTo>
                  <a:lnTo>
                    <a:pt x="1136" y="147"/>
                  </a:lnTo>
                  <a:lnTo>
                    <a:pt x="1142" y="143"/>
                  </a:lnTo>
                  <a:lnTo>
                    <a:pt x="1147" y="139"/>
                  </a:lnTo>
                  <a:lnTo>
                    <a:pt x="1152" y="136"/>
                  </a:lnTo>
                  <a:lnTo>
                    <a:pt x="1158" y="134"/>
                  </a:lnTo>
                  <a:lnTo>
                    <a:pt x="1164" y="133"/>
                  </a:lnTo>
                  <a:lnTo>
                    <a:pt x="1170" y="131"/>
                  </a:lnTo>
                  <a:lnTo>
                    <a:pt x="1177" y="130"/>
                  </a:lnTo>
                  <a:lnTo>
                    <a:pt x="1183" y="129"/>
                  </a:lnTo>
                  <a:lnTo>
                    <a:pt x="1188" y="129"/>
                  </a:lnTo>
                  <a:lnTo>
                    <a:pt x="1195" y="129"/>
                  </a:lnTo>
                  <a:lnTo>
                    <a:pt x="1201" y="129"/>
                  </a:lnTo>
                  <a:lnTo>
                    <a:pt x="1207" y="130"/>
                  </a:lnTo>
                  <a:lnTo>
                    <a:pt x="1214" y="130"/>
                  </a:lnTo>
                  <a:lnTo>
                    <a:pt x="1220" y="131"/>
                  </a:lnTo>
                  <a:lnTo>
                    <a:pt x="1226" y="133"/>
                  </a:lnTo>
                  <a:lnTo>
                    <a:pt x="1232" y="133"/>
                  </a:lnTo>
                  <a:lnTo>
                    <a:pt x="1237" y="134"/>
                  </a:lnTo>
                  <a:lnTo>
                    <a:pt x="1243" y="135"/>
                  </a:lnTo>
                  <a:lnTo>
                    <a:pt x="1248" y="136"/>
                  </a:lnTo>
                  <a:lnTo>
                    <a:pt x="1254" y="138"/>
                  </a:lnTo>
                  <a:lnTo>
                    <a:pt x="1258" y="138"/>
                  </a:lnTo>
                  <a:lnTo>
                    <a:pt x="1263" y="139"/>
                  </a:lnTo>
                  <a:lnTo>
                    <a:pt x="1268" y="139"/>
                  </a:lnTo>
                  <a:lnTo>
                    <a:pt x="1271" y="140"/>
                  </a:lnTo>
                  <a:lnTo>
                    <a:pt x="1275" y="140"/>
                  </a:lnTo>
                  <a:lnTo>
                    <a:pt x="1278" y="140"/>
                  </a:lnTo>
                  <a:lnTo>
                    <a:pt x="1282" y="139"/>
                  </a:lnTo>
                  <a:lnTo>
                    <a:pt x="1284" y="139"/>
                  </a:lnTo>
                  <a:lnTo>
                    <a:pt x="1285" y="138"/>
                  </a:lnTo>
                  <a:lnTo>
                    <a:pt x="1286" y="138"/>
                  </a:lnTo>
                  <a:lnTo>
                    <a:pt x="1287" y="136"/>
                  </a:lnTo>
                  <a:lnTo>
                    <a:pt x="1289" y="135"/>
                  </a:lnTo>
                  <a:lnTo>
                    <a:pt x="1290" y="134"/>
                  </a:lnTo>
                  <a:lnTo>
                    <a:pt x="1292" y="133"/>
                  </a:lnTo>
                  <a:lnTo>
                    <a:pt x="1293" y="131"/>
                  </a:lnTo>
                  <a:lnTo>
                    <a:pt x="1294" y="130"/>
                  </a:lnTo>
                  <a:lnTo>
                    <a:pt x="1295" y="129"/>
                  </a:lnTo>
                  <a:lnTo>
                    <a:pt x="1297" y="127"/>
                  </a:lnTo>
                  <a:lnTo>
                    <a:pt x="1298" y="125"/>
                  </a:lnTo>
                  <a:lnTo>
                    <a:pt x="1299" y="123"/>
                  </a:lnTo>
                  <a:lnTo>
                    <a:pt x="1301" y="122"/>
                  </a:lnTo>
                  <a:lnTo>
                    <a:pt x="1302" y="121"/>
                  </a:lnTo>
                  <a:lnTo>
                    <a:pt x="1304" y="118"/>
                  </a:lnTo>
                  <a:lnTo>
                    <a:pt x="1305" y="117"/>
                  </a:lnTo>
                  <a:lnTo>
                    <a:pt x="1306" y="116"/>
                  </a:lnTo>
                  <a:lnTo>
                    <a:pt x="1307" y="114"/>
                  </a:lnTo>
                  <a:lnTo>
                    <a:pt x="1308" y="113"/>
                  </a:lnTo>
                  <a:lnTo>
                    <a:pt x="1309" y="110"/>
                  </a:lnTo>
                  <a:lnTo>
                    <a:pt x="1311" y="109"/>
                  </a:lnTo>
                  <a:lnTo>
                    <a:pt x="1312" y="108"/>
                  </a:lnTo>
                  <a:lnTo>
                    <a:pt x="1313" y="108"/>
                  </a:lnTo>
                  <a:lnTo>
                    <a:pt x="1314" y="107"/>
                  </a:lnTo>
                  <a:lnTo>
                    <a:pt x="1315" y="105"/>
                  </a:lnTo>
                  <a:lnTo>
                    <a:pt x="1316" y="105"/>
                  </a:lnTo>
                  <a:lnTo>
                    <a:pt x="1318" y="104"/>
                  </a:lnTo>
                  <a:lnTo>
                    <a:pt x="1319" y="104"/>
                  </a:lnTo>
                  <a:lnTo>
                    <a:pt x="1320" y="104"/>
                  </a:lnTo>
                  <a:lnTo>
                    <a:pt x="1321" y="104"/>
                  </a:lnTo>
                  <a:lnTo>
                    <a:pt x="1322" y="104"/>
                  </a:lnTo>
                  <a:lnTo>
                    <a:pt x="1321" y="107"/>
                  </a:lnTo>
                  <a:lnTo>
                    <a:pt x="1320" y="108"/>
                  </a:lnTo>
                  <a:lnTo>
                    <a:pt x="1318" y="109"/>
                  </a:lnTo>
                  <a:lnTo>
                    <a:pt x="1316" y="112"/>
                  </a:lnTo>
                  <a:lnTo>
                    <a:pt x="1315" y="113"/>
                  </a:lnTo>
                  <a:lnTo>
                    <a:pt x="1313" y="116"/>
                  </a:lnTo>
                  <a:lnTo>
                    <a:pt x="1312" y="118"/>
                  </a:lnTo>
                  <a:lnTo>
                    <a:pt x="1309" y="121"/>
                  </a:lnTo>
                  <a:lnTo>
                    <a:pt x="1307" y="123"/>
                  </a:lnTo>
                  <a:lnTo>
                    <a:pt x="1306" y="126"/>
                  </a:lnTo>
                  <a:lnTo>
                    <a:pt x="1304" y="127"/>
                  </a:lnTo>
                  <a:lnTo>
                    <a:pt x="1301" y="131"/>
                  </a:lnTo>
                  <a:lnTo>
                    <a:pt x="1300" y="134"/>
                  </a:lnTo>
                  <a:lnTo>
                    <a:pt x="1298" y="136"/>
                  </a:lnTo>
                  <a:lnTo>
                    <a:pt x="1295" y="139"/>
                  </a:lnTo>
                  <a:lnTo>
                    <a:pt x="1293" y="142"/>
                  </a:lnTo>
                  <a:lnTo>
                    <a:pt x="1292" y="144"/>
                  </a:lnTo>
                  <a:lnTo>
                    <a:pt x="1290" y="147"/>
                  </a:lnTo>
                  <a:lnTo>
                    <a:pt x="1289" y="151"/>
                  </a:lnTo>
                  <a:lnTo>
                    <a:pt x="1286" y="153"/>
                  </a:lnTo>
                  <a:lnTo>
                    <a:pt x="1285" y="156"/>
                  </a:lnTo>
                  <a:lnTo>
                    <a:pt x="1283" y="158"/>
                  </a:lnTo>
                  <a:lnTo>
                    <a:pt x="1282" y="162"/>
                  </a:lnTo>
                  <a:lnTo>
                    <a:pt x="1280" y="165"/>
                  </a:lnTo>
                  <a:lnTo>
                    <a:pt x="1279" y="168"/>
                  </a:lnTo>
                  <a:lnTo>
                    <a:pt x="1278" y="170"/>
                  </a:lnTo>
                  <a:lnTo>
                    <a:pt x="1277" y="174"/>
                  </a:lnTo>
                  <a:lnTo>
                    <a:pt x="1277" y="177"/>
                  </a:lnTo>
                  <a:lnTo>
                    <a:pt x="1276" y="179"/>
                  </a:lnTo>
                  <a:lnTo>
                    <a:pt x="1276" y="182"/>
                  </a:lnTo>
                  <a:lnTo>
                    <a:pt x="1275" y="184"/>
                  </a:lnTo>
                  <a:lnTo>
                    <a:pt x="1275" y="187"/>
                  </a:lnTo>
                  <a:lnTo>
                    <a:pt x="1278" y="186"/>
                  </a:lnTo>
                  <a:lnTo>
                    <a:pt x="1282" y="184"/>
                  </a:lnTo>
                  <a:lnTo>
                    <a:pt x="1284" y="183"/>
                  </a:lnTo>
                  <a:lnTo>
                    <a:pt x="1287" y="182"/>
                  </a:lnTo>
                  <a:lnTo>
                    <a:pt x="1291" y="181"/>
                  </a:lnTo>
                  <a:lnTo>
                    <a:pt x="1293" y="181"/>
                  </a:lnTo>
                  <a:lnTo>
                    <a:pt x="1297" y="179"/>
                  </a:lnTo>
                  <a:lnTo>
                    <a:pt x="1300" y="179"/>
                  </a:lnTo>
                  <a:lnTo>
                    <a:pt x="1302" y="179"/>
                  </a:lnTo>
                  <a:lnTo>
                    <a:pt x="1306" y="179"/>
                  </a:lnTo>
                  <a:lnTo>
                    <a:pt x="1309" y="181"/>
                  </a:lnTo>
                  <a:lnTo>
                    <a:pt x="1312" y="181"/>
                  </a:lnTo>
                  <a:lnTo>
                    <a:pt x="1315" y="181"/>
                  </a:lnTo>
                  <a:lnTo>
                    <a:pt x="1318" y="182"/>
                  </a:lnTo>
                  <a:lnTo>
                    <a:pt x="1321" y="183"/>
                  </a:lnTo>
                  <a:lnTo>
                    <a:pt x="1323" y="184"/>
                  </a:lnTo>
                  <a:lnTo>
                    <a:pt x="1327" y="184"/>
                  </a:lnTo>
                  <a:lnTo>
                    <a:pt x="1329" y="186"/>
                  </a:lnTo>
                  <a:lnTo>
                    <a:pt x="1333" y="187"/>
                  </a:lnTo>
                  <a:lnTo>
                    <a:pt x="1335" y="188"/>
                  </a:lnTo>
                  <a:lnTo>
                    <a:pt x="1339" y="190"/>
                  </a:lnTo>
                  <a:lnTo>
                    <a:pt x="1341" y="191"/>
                  </a:lnTo>
                  <a:lnTo>
                    <a:pt x="1344" y="192"/>
                  </a:lnTo>
                  <a:lnTo>
                    <a:pt x="1347" y="194"/>
                  </a:lnTo>
                  <a:lnTo>
                    <a:pt x="1350" y="195"/>
                  </a:lnTo>
                  <a:lnTo>
                    <a:pt x="1352" y="196"/>
                  </a:lnTo>
                  <a:lnTo>
                    <a:pt x="1356" y="197"/>
                  </a:lnTo>
                  <a:lnTo>
                    <a:pt x="1358" y="199"/>
                  </a:lnTo>
                  <a:lnTo>
                    <a:pt x="1362" y="200"/>
                  </a:lnTo>
                  <a:lnTo>
                    <a:pt x="1364" y="200"/>
                  </a:lnTo>
                  <a:lnTo>
                    <a:pt x="1366" y="201"/>
                  </a:lnTo>
                  <a:lnTo>
                    <a:pt x="1370" y="201"/>
                  </a:lnTo>
                  <a:lnTo>
                    <a:pt x="1373" y="203"/>
                  </a:lnTo>
                  <a:lnTo>
                    <a:pt x="1377" y="204"/>
                  </a:lnTo>
                  <a:lnTo>
                    <a:pt x="1380" y="204"/>
                  </a:lnTo>
                  <a:lnTo>
                    <a:pt x="1385" y="204"/>
                  </a:lnTo>
                  <a:lnTo>
                    <a:pt x="1389" y="205"/>
                  </a:lnTo>
                  <a:lnTo>
                    <a:pt x="1392" y="205"/>
                  </a:lnTo>
                  <a:lnTo>
                    <a:pt x="1396" y="205"/>
                  </a:lnTo>
                  <a:lnTo>
                    <a:pt x="1400" y="205"/>
                  </a:lnTo>
                  <a:lnTo>
                    <a:pt x="1404" y="205"/>
                  </a:lnTo>
                  <a:lnTo>
                    <a:pt x="1408" y="204"/>
                  </a:lnTo>
                  <a:lnTo>
                    <a:pt x="1412" y="204"/>
                  </a:lnTo>
                  <a:lnTo>
                    <a:pt x="1415" y="204"/>
                  </a:lnTo>
                  <a:lnTo>
                    <a:pt x="1420" y="203"/>
                  </a:lnTo>
                  <a:lnTo>
                    <a:pt x="1423" y="203"/>
                  </a:lnTo>
                  <a:lnTo>
                    <a:pt x="1428" y="203"/>
                  </a:lnTo>
                  <a:lnTo>
                    <a:pt x="1432" y="201"/>
                  </a:lnTo>
                  <a:lnTo>
                    <a:pt x="1436" y="201"/>
                  </a:lnTo>
                  <a:lnTo>
                    <a:pt x="1440" y="200"/>
                  </a:lnTo>
                  <a:lnTo>
                    <a:pt x="1444" y="200"/>
                  </a:lnTo>
                  <a:lnTo>
                    <a:pt x="1448" y="200"/>
                  </a:lnTo>
                  <a:lnTo>
                    <a:pt x="1451" y="199"/>
                  </a:lnTo>
                  <a:lnTo>
                    <a:pt x="1456" y="199"/>
                  </a:lnTo>
                  <a:lnTo>
                    <a:pt x="1460" y="199"/>
                  </a:lnTo>
                  <a:lnTo>
                    <a:pt x="1464" y="199"/>
                  </a:lnTo>
                  <a:lnTo>
                    <a:pt x="1468" y="199"/>
                  </a:lnTo>
                  <a:lnTo>
                    <a:pt x="1471" y="199"/>
                  </a:lnTo>
                  <a:lnTo>
                    <a:pt x="1476" y="199"/>
                  </a:lnTo>
                  <a:lnTo>
                    <a:pt x="1479" y="199"/>
                  </a:lnTo>
                  <a:lnTo>
                    <a:pt x="1483" y="199"/>
                  </a:lnTo>
                  <a:lnTo>
                    <a:pt x="1486" y="200"/>
                  </a:lnTo>
                  <a:lnTo>
                    <a:pt x="1491" y="201"/>
                  </a:lnTo>
                  <a:lnTo>
                    <a:pt x="1494" y="201"/>
                  </a:lnTo>
                  <a:lnTo>
                    <a:pt x="1497" y="203"/>
                  </a:lnTo>
                  <a:lnTo>
                    <a:pt x="1500" y="203"/>
                  </a:lnTo>
                  <a:lnTo>
                    <a:pt x="1503" y="204"/>
                  </a:lnTo>
                  <a:lnTo>
                    <a:pt x="1506" y="204"/>
                  </a:lnTo>
                  <a:lnTo>
                    <a:pt x="1510" y="205"/>
                  </a:lnTo>
                  <a:lnTo>
                    <a:pt x="1512" y="207"/>
                  </a:lnTo>
                  <a:lnTo>
                    <a:pt x="1515" y="207"/>
                  </a:lnTo>
                  <a:lnTo>
                    <a:pt x="1519" y="208"/>
                  </a:lnTo>
                  <a:lnTo>
                    <a:pt x="1522" y="209"/>
                  </a:lnTo>
                  <a:lnTo>
                    <a:pt x="1525" y="210"/>
                  </a:lnTo>
                  <a:lnTo>
                    <a:pt x="1528" y="212"/>
                  </a:lnTo>
                  <a:lnTo>
                    <a:pt x="1532" y="212"/>
                  </a:lnTo>
                  <a:lnTo>
                    <a:pt x="1535" y="213"/>
                  </a:lnTo>
                  <a:lnTo>
                    <a:pt x="1539" y="214"/>
                  </a:lnTo>
                  <a:lnTo>
                    <a:pt x="1542" y="216"/>
                  </a:lnTo>
                  <a:lnTo>
                    <a:pt x="1546" y="217"/>
                  </a:lnTo>
                  <a:lnTo>
                    <a:pt x="1548" y="218"/>
                  </a:lnTo>
                  <a:lnTo>
                    <a:pt x="1551" y="219"/>
                  </a:lnTo>
                  <a:lnTo>
                    <a:pt x="1555" y="222"/>
                  </a:lnTo>
                  <a:lnTo>
                    <a:pt x="1558" y="223"/>
                  </a:lnTo>
                  <a:lnTo>
                    <a:pt x="1562" y="225"/>
                  </a:lnTo>
                  <a:lnTo>
                    <a:pt x="1564" y="226"/>
                  </a:lnTo>
                  <a:lnTo>
                    <a:pt x="1568" y="227"/>
                  </a:lnTo>
                  <a:lnTo>
                    <a:pt x="1571" y="229"/>
                  </a:lnTo>
                  <a:lnTo>
                    <a:pt x="1573" y="231"/>
                  </a:lnTo>
                  <a:lnTo>
                    <a:pt x="1577" y="232"/>
                  </a:lnTo>
                  <a:lnTo>
                    <a:pt x="1579" y="234"/>
                  </a:lnTo>
                  <a:lnTo>
                    <a:pt x="1583" y="235"/>
                  </a:lnTo>
                  <a:lnTo>
                    <a:pt x="1585" y="236"/>
                  </a:lnTo>
                  <a:lnTo>
                    <a:pt x="1587" y="239"/>
                  </a:lnTo>
                  <a:lnTo>
                    <a:pt x="1590" y="240"/>
                  </a:lnTo>
                  <a:lnTo>
                    <a:pt x="1592" y="242"/>
                  </a:lnTo>
                  <a:lnTo>
                    <a:pt x="1597" y="244"/>
                  </a:lnTo>
                  <a:lnTo>
                    <a:pt x="1600" y="247"/>
                  </a:lnTo>
                  <a:lnTo>
                    <a:pt x="1605" y="249"/>
                  </a:lnTo>
                  <a:lnTo>
                    <a:pt x="1608" y="251"/>
                  </a:lnTo>
                  <a:lnTo>
                    <a:pt x="1613" y="255"/>
                  </a:lnTo>
                  <a:lnTo>
                    <a:pt x="1617" y="257"/>
                  </a:lnTo>
                  <a:lnTo>
                    <a:pt x="1621" y="260"/>
                  </a:lnTo>
                  <a:lnTo>
                    <a:pt x="1625" y="262"/>
                  </a:lnTo>
                  <a:lnTo>
                    <a:pt x="1629" y="265"/>
                  </a:lnTo>
                  <a:lnTo>
                    <a:pt x="1633" y="269"/>
                  </a:lnTo>
                  <a:lnTo>
                    <a:pt x="1637" y="271"/>
                  </a:lnTo>
                  <a:lnTo>
                    <a:pt x="1641" y="275"/>
                  </a:lnTo>
                  <a:lnTo>
                    <a:pt x="1646" y="279"/>
                  </a:lnTo>
                  <a:lnTo>
                    <a:pt x="1649" y="283"/>
                  </a:lnTo>
                  <a:lnTo>
                    <a:pt x="1653" y="286"/>
                  </a:lnTo>
                  <a:lnTo>
                    <a:pt x="1657" y="290"/>
                  </a:lnTo>
                  <a:lnTo>
                    <a:pt x="1661" y="293"/>
                  </a:lnTo>
                  <a:lnTo>
                    <a:pt x="1664" y="297"/>
                  </a:lnTo>
                  <a:lnTo>
                    <a:pt x="1668" y="303"/>
                  </a:lnTo>
                  <a:lnTo>
                    <a:pt x="1671" y="306"/>
                  </a:lnTo>
                  <a:lnTo>
                    <a:pt x="1676" y="310"/>
                  </a:lnTo>
                  <a:lnTo>
                    <a:pt x="1678" y="316"/>
                  </a:lnTo>
                  <a:lnTo>
                    <a:pt x="1682" y="319"/>
                  </a:lnTo>
                  <a:lnTo>
                    <a:pt x="1685" y="325"/>
                  </a:lnTo>
                  <a:lnTo>
                    <a:pt x="1689" y="330"/>
                  </a:lnTo>
                  <a:lnTo>
                    <a:pt x="1692" y="335"/>
                  </a:lnTo>
                  <a:lnTo>
                    <a:pt x="1694" y="339"/>
                  </a:lnTo>
                  <a:lnTo>
                    <a:pt x="1698" y="344"/>
                  </a:lnTo>
                  <a:lnTo>
                    <a:pt x="1700" y="349"/>
                  </a:lnTo>
                  <a:lnTo>
                    <a:pt x="1703" y="356"/>
                  </a:lnTo>
                  <a:lnTo>
                    <a:pt x="1705" y="361"/>
                  </a:lnTo>
                  <a:lnTo>
                    <a:pt x="1707" y="366"/>
                  </a:lnTo>
                  <a:lnTo>
                    <a:pt x="1711" y="373"/>
                  </a:lnTo>
                  <a:lnTo>
                    <a:pt x="1713" y="379"/>
                  </a:lnTo>
                  <a:lnTo>
                    <a:pt x="1717" y="386"/>
                  </a:lnTo>
                  <a:lnTo>
                    <a:pt x="1720" y="392"/>
                  </a:lnTo>
                  <a:lnTo>
                    <a:pt x="1724" y="399"/>
                  </a:lnTo>
                  <a:lnTo>
                    <a:pt x="1727" y="404"/>
                  </a:lnTo>
                  <a:lnTo>
                    <a:pt x="1732" y="410"/>
                  </a:lnTo>
                  <a:lnTo>
                    <a:pt x="1735" y="417"/>
                  </a:lnTo>
                  <a:lnTo>
                    <a:pt x="1740" y="422"/>
                  </a:lnTo>
                  <a:lnTo>
                    <a:pt x="1744" y="428"/>
                  </a:lnTo>
                  <a:lnTo>
                    <a:pt x="1749" y="435"/>
                  </a:lnTo>
                  <a:lnTo>
                    <a:pt x="1754" y="440"/>
                  </a:lnTo>
                  <a:lnTo>
                    <a:pt x="1758" y="447"/>
                  </a:lnTo>
                  <a:lnTo>
                    <a:pt x="1763" y="452"/>
                  </a:lnTo>
                  <a:lnTo>
                    <a:pt x="1768" y="457"/>
                  </a:lnTo>
                  <a:lnTo>
                    <a:pt x="1772" y="463"/>
                  </a:lnTo>
                  <a:lnTo>
                    <a:pt x="1777" y="469"/>
                  </a:lnTo>
                  <a:lnTo>
                    <a:pt x="1782" y="474"/>
                  </a:lnTo>
                  <a:lnTo>
                    <a:pt x="1786" y="479"/>
                  </a:lnTo>
                  <a:lnTo>
                    <a:pt x="1792" y="484"/>
                  </a:lnTo>
                  <a:lnTo>
                    <a:pt x="1797" y="491"/>
                  </a:lnTo>
                  <a:lnTo>
                    <a:pt x="1801" y="496"/>
                  </a:lnTo>
                  <a:lnTo>
                    <a:pt x="1806" y="501"/>
                  </a:lnTo>
                  <a:lnTo>
                    <a:pt x="1811" y="505"/>
                  </a:lnTo>
                  <a:lnTo>
                    <a:pt x="1815" y="510"/>
                  </a:lnTo>
                  <a:lnTo>
                    <a:pt x="1820" y="515"/>
                  </a:lnTo>
                  <a:lnTo>
                    <a:pt x="1825" y="521"/>
                  </a:lnTo>
                  <a:lnTo>
                    <a:pt x="1828" y="524"/>
                  </a:lnTo>
                  <a:lnTo>
                    <a:pt x="1833" y="530"/>
                  </a:lnTo>
                  <a:lnTo>
                    <a:pt x="1838" y="534"/>
                  </a:lnTo>
                  <a:lnTo>
                    <a:pt x="1841" y="539"/>
                  </a:lnTo>
                  <a:lnTo>
                    <a:pt x="1845" y="543"/>
                  </a:lnTo>
                  <a:close/>
                  <a:moveTo>
                    <a:pt x="228" y="64"/>
                  </a:moveTo>
                  <a:lnTo>
                    <a:pt x="225" y="64"/>
                  </a:lnTo>
                  <a:lnTo>
                    <a:pt x="224" y="64"/>
                  </a:lnTo>
                  <a:lnTo>
                    <a:pt x="222" y="65"/>
                  </a:lnTo>
                  <a:lnTo>
                    <a:pt x="220" y="65"/>
                  </a:lnTo>
                  <a:lnTo>
                    <a:pt x="218" y="65"/>
                  </a:lnTo>
                  <a:lnTo>
                    <a:pt x="216" y="65"/>
                  </a:lnTo>
                  <a:lnTo>
                    <a:pt x="215" y="65"/>
                  </a:lnTo>
                  <a:lnTo>
                    <a:pt x="214" y="66"/>
                  </a:lnTo>
                  <a:lnTo>
                    <a:pt x="213" y="66"/>
                  </a:lnTo>
                  <a:lnTo>
                    <a:pt x="210" y="66"/>
                  </a:lnTo>
                  <a:lnTo>
                    <a:pt x="209" y="68"/>
                  </a:lnTo>
                  <a:lnTo>
                    <a:pt x="208" y="68"/>
                  </a:lnTo>
                  <a:lnTo>
                    <a:pt x="207" y="69"/>
                  </a:lnTo>
                  <a:lnTo>
                    <a:pt x="206" y="69"/>
                  </a:lnTo>
                  <a:lnTo>
                    <a:pt x="204" y="70"/>
                  </a:lnTo>
                  <a:lnTo>
                    <a:pt x="203" y="70"/>
                  </a:lnTo>
                  <a:lnTo>
                    <a:pt x="202" y="72"/>
                  </a:lnTo>
                  <a:lnTo>
                    <a:pt x="201" y="73"/>
                  </a:lnTo>
                  <a:lnTo>
                    <a:pt x="200" y="73"/>
                  </a:lnTo>
                  <a:lnTo>
                    <a:pt x="199" y="74"/>
                  </a:lnTo>
                  <a:lnTo>
                    <a:pt x="196" y="75"/>
                  </a:lnTo>
                  <a:lnTo>
                    <a:pt x="195" y="75"/>
                  </a:lnTo>
                  <a:lnTo>
                    <a:pt x="194" y="77"/>
                  </a:lnTo>
                  <a:lnTo>
                    <a:pt x="192" y="78"/>
                  </a:lnTo>
                  <a:lnTo>
                    <a:pt x="190" y="78"/>
                  </a:lnTo>
                  <a:lnTo>
                    <a:pt x="188" y="79"/>
                  </a:lnTo>
                  <a:lnTo>
                    <a:pt x="187" y="81"/>
                  </a:lnTo>
                  <a:lnTo>
                    <a:pt x="185" y="82"/>
                  </a:lnTo>
                  <a:lnTo>
                    <a:pt x="182" y="83"/>
                  </a:lnTo>
                  <a:lnTo>
                    <a:pt x="180" y="83"/>
                  </a:lnTo>
                  <a:lnTo>
                    <a:pt x="178" y="85"/>
                  </a:lnTo>
                  <a:lnTo>
                    <a:pt x="174" y="86"/>
                  </a:lnTo>
                  <a:lnTo>
                    <a:pt x="173" y="87"/>
                  </a:lnTo>
                  <a:lnTo>
                    <a:pt x="171" y="87"/>
                  </a:lnTo>
                  <a:lnTo>
                    <a:pt x="168" y="87"/>
                  </a:lnTo>
                  <a:lnTo>
                    <a:pt x="167" y="87"/>
                  </a:lnTo>
                  <a:lnTo>
                    <a:pt x="165" y="87"/>
                  </a:lnTo>
                  <a:lnTo>
                    <a:pt x="164" y="88"/>
                  </a:lnTo>
                  <a:lnTo>
                    <a:pt x="161" y="88"/>
                  </a:lnTo>
                  <a:lnTo>
                    <a:pt x="160" y="88"/>
                  </a:lnTo>
                  <a:lnTo>
                    <a:pt x="159" y="88"/>
                  </a:lnTo>
                  <a:lnTo>
                    <a:pt x="157" y="87"/>
                  </a:lnTo>
                  <a:lnTo>
                    <a:pt x="156" y="87"/>
                  </a:lnTo>
                  <a:lnTo>
                    <a:pt x="154" y="87"/>
                  </a:lnTo>
                  <a:lnTo>
                    <a:pt x="152" y="87"/>
                  </a:lnTo>
                  <a:lnTo>
                    <a:pt x="151" y="87"/>
                  </a:lnTo>
                  <a:lnTo>
                    <a:pt x="150" y="87"/>
                  </a:lnTo>
                  <a:lnTo>
                    <a:pt x="149" y="87"/>
                  </a:lnTo>
                  <a:lnTo>
                    <a:pt x="147" y="87"/>
                  </a:lnTo>
                  <a:lnTo>
                    <a:pt x="145" y="87"/>
                  </a:lnTo>
                  <a:lnTo>
                    <a:pt x="144" y="87"/>
                  </a:lnTo>
                  <a:lnTo>
                    <a:pt x="143" y="87"/>
                  </a:lnTo>
                  <a:lnTo>
                    <a:pt x="142" y="87"/>
                  </a:lnTo>
                  <a:lnTo>
                    <a:pt x="139" y="87"/>
                  </a:lnTo>
                  <a:lnTo>
                    <a:pt x="138" y="87"/>
                  </a:lnTo>
                  <a:lnTo>
                    <a:pt x="137" y="87"/>
                  </a:lnTo>
                  <a:lnTo>
                    <a:pt x="136" y="88"/>
                  </a:lnTo>
                  <a:lnTo>
                    <a:pt x="135" y="88"/>
                  </a:lnTo>
                  <a:lnTo>
                    <a:pt x="132" y="88"/>
                  </a:lnTo>
                  <a:lnTo>
                    <a:pt x="131" y="90"/>
                  </a:lnTo>
                  <a:lnTo>
                    <a:pt x="130" y="90"/>
                  </a:lnTo>
                  <a:lnTo>
                    <a:pt x="128" y="91"/>
                  </a:lnTo>
                  <a:lnTo>
                    <a:pt x="126" y="91"/>
                  </a:lnTo>
                  <a:lnTo>
                    <a:pt x="125" y="92"/>
                  </a:lnTo>
                  <a:lnTo>
                    <a:pt x="123" y="95"/>
                  </a:lnTo>
                  <a:lnTo>
                    <a:pt x="119" y="97"/>
                  </a:lnTo>
                  <a:lnTo>
                    <a:pt x="117" y="100"/>
                  </a:lnTo>
                  <a:lnTo>
                    <a:pt x="115" y="103"/>
                  </a:lnTo>
                  <a:lnTo>
                    <a:pt x="113" y="105"/>
                  </a:lnTo>
                  <a:lnTo>
                    <a:pt x="109" y="108"/>
                  </a:lnTo>
                  <a:lnTo>
                    <a:pt x="107" y="109"/>
                  </a:lnTo>
                  <a:lnTo>
                    <a:pt x="104" y="112"/>
                  </a:lnTo>
                  <a:lnTo>
                    <a:pt x="101" y="114"/>
                  </a:lnTo>
                  <a:lnTo>
                    <a:pt x="99" y="116"/>
                  </a:lnTo>
                  <a:lnTo>
                    <a:pt x="95" y="118"/>
                  </a:lnTo>
                  <a:lnTo>
                    <a:pt x="93" y="120"/>
                  </a:lnTo>
                  <a:lnTo>
                    <a:pt x="89" y="121"/>
                  </a:lnTo>
                  <a:lnTo>
                    <a:pt x="87" y="123"/>
                  </a:lnTo>
                  <a:lnTo>
                    <a:pt x="83" y="125"/>
                  </a:lnTo>
                  <a:lnTo>
                    <a:pt x="81" y="127"/>
                  </a:lnTo>
                  <a:lnTo>
                    <a:pt x="78" y="129"/>
                  </a:lnTo>
                  <a:lnTo>
                    <a:pt x="75" y="130"/>
                  </a:lnTo>
                  <a:lnTo>
                    <a:pt x="72" y="131"/>
                  </a:lnTo>
                  <a:lnTo>
                    <a:pt x="68" y="134"/>
                  </a:lnTo>
                  <a:lnTo>
                    <a:pt x="66" y="135"/>
                  </a:lnTo>
                  <a:lnTo>
                    <a:pt x="62" y="136"/>
                  </a:lnTo>
                  <a:lnTo>
                    <a:pt x="60" y="138"/>
                  </a:lnTo>
                  <a:lnTo>
                    <a:pt x="57" y="140"/>
                  </a:lnTo>
                  <a:lnTo>
                    <a:pt x="54" y="142"/>
                  </a:lnTo>
                  <a:lnTo>
                    <a:pt x="51" y="143"/>
                  </a:lnTo>
                  <a:lnTo>
                    <a:pt x="47" y="146"/>
                  </a:lnTo>
                  <a:lnTo>
                    <a:pt x="45" y="147"/>
                  </a:lnTo>
                  <a:lnTo>
                    <a:pt x="42" y="148"/>
                  </a:lnTo>
                  <a:lnTo>
                    <a:pt x="39" y="151"/>
                  </a:lnTo>
                  <a:lnTo>
                    <a:pt x="36" y="152"/>
                  </a:lnTo>
                  <a:lnTo>
                    <a:pt x="33" y="155"/>
                  </a:lnTo>
                  <a:lnTo>
                    <a:pt x="32" y="155"/>
                  </a:lnTo>
                  <a:lnTo>
                    <a:pt x="32" y="156"/>
                  </a:lnTo>
                  <a:lnTo>
                    <a:pt x="31" y="157"/>
                  </a:lnTo>
                  <a:lnTo>
                    <a:pt x="31" y="158"/>
                  </a:lnTo>
                  <a:lnTo>
                    <a:pt x="31" y="160"/>
                  </a:lnTo>
                  <a:lnTo>
                    <a:pt x="30" y="161"/>
                  </a:lnTo>
                  <a:lnTo>
                    <a:pt x="30" y="162"/>
                  </a:lnTo>
                  <a:lnTo>
                    <a:pt x="30" y="164"/>
                  </a:lnTo>
                  <a:lnTo>
                    <a:pt x="30" y="166"/>
                  </a:lnTo>
                  <a:lnTo>
                    <a:pt x="29" y="168"/>
                  </a:lnTo>
                  <a:lnTo>
                    <a:pt x="29" y="169"/>
                  </a:lnTo>
                  <a:lnTo>
                    <a:pt x="29" y="171"/>
                  </a:lnTo>
                  <a:lnTo>
                    <a:pt x="28" y="173"/>
                  </a:lnTo>
                  <a:lnTo>
                    <a:pt x="28" y="174"/>
                  </a:lnTo>
                  <a:lnTo>
                    <a:pt x="28" y="177"/>
                  </a:lnTo>
                  <a:lnTo>
                    <a:pt x="26" y="178"/>
                  </a:lnTo>
                  <a:lnTo>
                    <a:pt x="26" y="181"/>
                  </a:lnTo>
                  <a:lnTo>
                    <a:pt x="26" y="182"/>
                  </a:lnTo>
                  <a:lnTo>
                    <a:pt x="26" y="183"/>
                  </a:lnTo>
                  <a:lnTo>
                    <a:pt x="25" y="186"/>
                  </a:lnTo>
                  <a:lnTo>
                    <a:pt x="25" y="187"/>
                  </a:lnTo>
                  <a:lnTo>
                    <a:pt x="25" y="188"/>
                  </a:lnTo>
                  <a:lnTo>
                    <a:pt x="24" y="190"/>
                  </a:lnTo>
                  <a:lnTo>
                    <a:pt x="24" y="192"/>
                  </a:lnTo>
                  <a:lnTo>
                    <a:pt x="24" y="194"/>
                  </a:lnTo>
                  <a:lnTo>
                    <a:pt x="24" y="195"/>
                  </a:lnTo>
                  <a:lnTo>
                    <a:pt x="23" y="196"/>
                  </a:lnTo>
                  <a:lnTo>
                    <a:pt x="23" y="197"/>
                  </a:lnTo>
                  <a:lnTo>
                    <a:pt x="22" y="199"/>
                  </a:lnTo>
                  <a:lnTo>
                    <a:pt x="19" y="203"/>
                  </a:lnTo>
                  <a:lnTo>
                    <a:pt x="17" y="207"/>
                  </a:lnTo>
                  <a:lnTo>
                    <a:pt x="15" y="210"/>
                  </a:lnTo>
                  <a:lnTo>
                    <a:pt x="12" y="214"/>
                  </a:lnTo>
                  <a:lnTo>
                    <a:pt x="11" y="218"/>
                  </a:lnTo>
                  <a:lnTo>
                    <a:pt x="9" y="221"/>
                  </a:lnTo>
                  <a:lnTo>
                    <a:pt x="8" y="225"/>
                  </a:lnTo>
                  <a:lnTo>
                    <a:pt x="7" y="229"/>
                  </a:lnTo>
                  <a:lnTo>
                    <a:pt x="5" y="232"/>
                  </a:lnTo>
                  <a:lnTo>
                    <a:pt x="5" y="236"/>
                  </a:lnTo>
                  <a:lnTo>
                    <a:pt x="4" y="240"/>
                  </a:lnTo>
                  <a:lnTo>
                    <a:pt x="4" y="244"/>
                  </a:lnTo>
                  <a:lnTo>
                    <a:pt x="3" y="248"/>
                  </a:lnTo>
                  <a:lnTo>
                    <a:pt x="3" y="252"/>
                  </a:lnTo>
                  <a:lnTo>
                    <a:pt x="3" y="256"/>
                  </a:lnTo>
                  <a:lnTo>
                    <a:pt x="2" y="260"/>
                  </a:lnTo>
                  <a:lnTo>
                    <a:pt x="2" y="264"/>
                  </a:lnTo>
                  <a:lnTo>
                    <a:pt x="2" y="266"/>
                  </a:lnTo>
                  <a:lnTo>
                    <a:pt x="2" y="270"/>
                  </a:lnTo>
                  <a:lnTo>
                    <a:pt x="2" y="274"/>
                  </a:lnTo>
                  <a:lnTo>
                    <a:pt x="2" y="278"/>
                  </a:lnTo>
                  <a:lnTo>
                    <a:pt x="2" y="282"/>
                  </a:lnTo>
                  <a:lnTo>
                    <a:pt x="2" y="286"/>
                  </a:lnTo>
                  <a:lnTo>
                    <a:pt x="2" y="290"/>
                  </a:lnTo>
                  <a:lnTo>
                    <a:pt x="2" y="293"/>
                  </a:lnTo>
                  <a:lnTo>
                    <a:pt x="2" y="297"/>
                  </a:lnTo>
                  <a:lnTo>
                    <a:pt x="2" y="301"/>
                  </a:lnTo>
                  <a:lnTo>
                    <a:pt x="2" y="305"/>
                  </a:lnTo>
                  <a:lnTo>
                    <a:pt x="1" y="309"/>
                  </a:lnTo>
                  <a:lnTo>
                    <a:pt x="1" y="313"/>
                  </a:lnTo>
                  <a:lnTo>
                    <a:pt x="1" y="317"/>
                  </a:lnTo>
                  <a:lnTo>
                    <a:pt x="0" y="321"/>
                  </a:lnTo>
                  <a:lnTo>
                    <a:pt x="1" y="322"/>
                  </a:lnTo>
                  <a:lnTo>
                    <a:pt x="2" y="325"/>
                  </a:lnTo>
                  <a:lnTo>
                    <a:pt x="3" y="326"/>
                  </a:lnTo>
                  <a:lnTo>
                    <a:pt x="4" y="328"/>
                  </a:lnTo>
                  <a:lnTo>
                    <a:pt x="5" y="330"/>
                  </a:lnTo>
                  <a:lnTo>
                    <a:pt x="7" y="332"/>
                  </a:lnTo>
                  <a:lnTo>
                    <a:pt x="8" y="334"/>
                  </a:lnTo>
                  <a:lnTo>
                    <a:pt x="9" y="336"/>
                  </a:lnTo>
                  <a:lnTo>
                    <a:pt x="10" y="338"/>
                  </a:lnTo>
                  <a:lnTo>
                    <a:pt x="11" y="340"/>
                  </a:lnTo>
                  <a:lnTo>
                    <a:pt x="11" y="341"/>
                  </a:lnTo>
                  <a:lnTo>
                    <a:pt x="12" y="344"/>
                  </a:lnTo>
                  <a:lnTo>
                    <a:pt x="14" y="345"/>
                  </a:lnTo>
                  <a:lnTo>
                    <a:pt x="14" y="348"/>
                  </a:lnTo>
                  <a:lnTo>
                    <a:pt x="15" y="349"/>
                  </a:lnTo>
                  <a:lnTo>
                    <a:pt x="16" y="352"/>
                  </a:lnTo>
                  <a:lnTo>
                    <a:pt x="16" y="354"/>
                  </a:lnTo>
                  <a:lnTo>
                    <a:pt x="17" y="356"/>
                  </a:lnTo>
                  <a:lnTo>
                    <a:pt x="17" y="358"/>
                  </a:lnTo>
                  <a:lnTo>
                    <a:pt x="18" y="361"/>
                  </a:lnTo>
                  <a:lnTo>
                    <a:pt x="19" y="364"/>
                  </a:lnTo>
                  <a:lnTo>
                    <a:pt x="19" y="366"/>
                  </a:lnTo>
                  <a:lnTo>
                    <a:pt x="21" y="369"/>
                  </a:lnTo>
                  <a:lnTo>
                    <a:pt x="21" y="371"/>
                  </a:lnTo>
                  <a:lnTo>
                    <a:pt x="22" y="374"/>
                  </a:lnTo>
                  <a:lnTo>
                    <a:pt x="23" y="378"/>
                  </a:lnTo>
                  <a:lnTo>
                    <a:pt x="23" y="380"/>
                  </a:lnTo>
                  <a:lnTo>
                    <a:pt x="24" y="384"/>
                  </a:lnTo>
                  <a:lnTo>
                    <a:pt x="24" y="387"/>
                  </a:lnTo>
                  <a:lnTo>
                    <a:pt x="25" y="391"/>
                  </a:lnTo>
                  <a:lnTo>
                    <a:pt x="26" y="395"/>
                  </a:lnTo>
                  <a:lnTo>
                    <a:pt x="26" y="399"/>
                  </a:lnTo>
                  <a:lnTo>
                    <a:pt x="28" y="392"/>
                  </a:lnTo>
                  <a:lnTo>
                    <a:pt x="28" y="386"/>
                  </a:lnTo>
                  <a:lnTo>
                    <a:pt x="29" y="379"/>
                  </a:lnTo>
                  <a:lnTo>
                    <a:pt x="30" y="374"/>
                  </a:lnTo>
                  <a:lnTo>
                    <a:pt x="31" y="369"/>
                  </a:lnTo>
                  <a:lnTo>
                    <a:pt x="33" y="364"/>
                  </a:lnTo>
                  <a:lnTo>
                    <a:pt x="36" y="360"/>
                  </a:lnTo>
                  <a:lnTo>
                    <a:pt x="38" y="356"/>
                  </a:lnTo>
                  <a:lnTo>
                    <a:pt x="40" y="352"/>
                  </a:lnTo>
                  <a:lnTo>
                    <a:pt x="44" y="349"/>
                  </a:lnTo>
                  <a:lnTo>
                    <a:pt x="47" y="345"/>
                  </a:lnTo>
                  <a:lnTo>
                    <a:pt x="51" y="343"/>
                  </a:lnTo>
                  <a:lnTo>
                    <a:pt x="54" y="340"/>
                  </a:lnTo>
                  <a:lnTo>
                    <a:pt x="58" y="339"/>
                  </a:lnTo>
                  <a:lnTo>
                    <a:pt x="61" y="336"/>
                  </a:lnTo>
                  <a:lnTo>
                    <a:pt x="66" y="335"/>
                  </a:lnTo>
                  <a:lnTo>
                    <a:pt x="69" y="334"/>
                  </a:lnTo>
                  <a:lnTo>
                    <a:pt x="74" y="332"/>
                  </a:lnTo>
                  <a:lnTo>
                    <a:pt x="78" y="331"/>
                  </a:lnTo>
                  <a:lnTo>
                    <a:pt x="82" y="330"/>
                  </a:lnTo>
                  <a:lnTo>
                    <a:pt x="87" y="330"/>
                  </a:lnTo>
                  <a:lnTo>
                    <a:pt x="90" y="328"/>
                  </a:lnTo>
                  <a:lnTo>
                    <a:pt x="95" y="328"/>
                  </a:lnTo>
                  <a:lnTo>
                    <a:pt x="100" y="328"/>
                  </a:lnTo>
                  <a:lnTo>
                    <a:pt x="103" y="327"/>
                  </a:lnTo>
                  <a:lnTo>
                    <a:pt x="108" y="327"/>
                  </a:lnTo>
                  <a:lnTo>
                    <a:pt x="111" y="327"/>
                  </a:lnTo>
                  <a:lnTo>
                    <a:pt x="116" y="327"/>
                  </a:lnTo>
                  <a:lnTo>
                    <a:pt x="119" y="327"/>
                  </a:lnTo>
                  <a:lnTo>
                    <a:pt x="123" y="327"/>
                  </a:lnTo>
                  <a:lnTo>
                    <a:pt x="126" y="327"/>
                  </a:lnTo>
                  <a:lnTo>
                    <a:pt x="130" y="327"/>
                  </a:lnTo>
                  <a:lnTo>
                    <a:pt x="132" y="330"/>
                  </a:lnTo>
                  <a:lnTo>
                    <a:pt x="135" y="332"/>
                  </a:lnTo>
                  <a:lnTo>
                    <a:pt x="137" y="335"/>
                  </a:lnTo>
                  <a:lnTo>
                    <a:pt x="139" y="338"/>
                  </a:lnTo>
                  <a:lnTo>
                    <a:pt x="142" y="340"/>
                  </a:lnTo>
                  <a:lnTo>
                    <a:pt x="145" y="343"/>
                  </a:lnTo>
                  <a:lnTo>
                    <a:pt x="147" y="345"/>
                  </a:lnTo>
                  <a:lnTo>
                    <a:pt x="151" y="348"/>
                  </a:lnTo>
                  <a:lnTo>
                    <a:pt x="154" y="351"/>
                  </a:lnTo>
                  <a:lnTo>
                    <a:pt x="157" y="353"/>
                  </a:lnTo>
                  <a:lnTo>
                    <a:pt x="160" y="354"/>
                  </a:lnTo>
                  <a:lnTo>
                    <a:pt x="164" y="357"/>
                  </a:lnTo>
                  <a:lnTo>
                    <a:pt x="167" y="360"/>
                  </a:lnTo>
                  <a:lnTo>
                    <a:pt x="171" y="361"/>
                  </a:lnTo>
                  <a:lnTo>
                    <a:pt x="174" y="364"/>
                  </a:lnTo>
                  <a:lnTo>
                    <a:pt x="178" y="366"/>
                  </a:lnTo>
                  <a:lnTo>
                    <a:pt x="182" y="367"/>
                  </a:lnTo>
                  <a:lnTo>
                    <a:pt x="186" y="370"/>
                  </a:lnTo>
                  <a:lnTo>
                    <a:pt x="189" y="371"/>
                  </a:lnTo>
                  <a:lnTo>
                    <a:pt x="193" y="374"/>
                  </a:lnTo>
                  <a:lnTo>
                    <a:pt x="196" y="375"/>
                  </a:lnTo>
                  <a:lnTo>
                    <a:pt x="200" y="377"/>
                  </a:lnTo>
                  <a:lnTo>
                    <a:pt x="203" y="379"/>
                  </a:lnTo>
                  <a:lnTo>
                    <a:pt x="207" y="380"/>
                  </a:lnTo>
                  <a:lnTo>
                    <a:pt x="210" y="382"/>
                  </a:lnTo>
                  <a:lnTo>
                    <a:pt x="214" y="383"/>
                  </a:lnTo>
                  <a:lnTo>
                    <a:pt x="217" y="384"/>
                  </a:lnTo>
                  <a:lnTo>
                    <a:pt x="221" y="386"/>
                  </a:lnTo>
                  <a:lnTo>
                    <a:pt x="224" y="387"/>
                  </a:lnTo>
                  <a:lnTo>
                    <a:pt x="227" y="388"/>
                  </a:lnTo>
                  <a:lnTo>
                    <a:pt x="230" y="389"/>
                  </a:lnTo>
                  <a:lnTo>
                    <a:pt x="233" y="391"/>
                  </a:lnTo>
                  <a:lnTo>
                    <a:pt x="238" y="393"/>
                  </a:lnTo>
                  <a:lnTo>
                    <a:pt x="243" y="397"/>
                  </a:lnTo>
                  <a:lnTo>
                    <a:pt x="247" y="400"/>
                  </a:lnTo>
                  <a:lnTo>
                    <a:pt x="252" y="402"/>
                  </a:lnTo>
                  <a:lnTo>
                    <a:pt x="257" y="406"/>
                  </a:lnTo>
                  <a:lnTo>
                    <a:pt x="261" y="410"/>
                  </a:lnTo>
                  <a:lnTo>
                    <a:pt x="266" y="414"/>
                  </a:lnTo>
                  <a:lnTo>
                    <a:pt x="271" y="417"/>
                  </a:lnTo>
                  <a:lnTo>
                    <a:pt x="275" y="421"/>
                  </a:lnTo>
                  <a:lnTo>
                    <a:pt x="280" y="425"/>
                  </a:lnTo>
                  <a:lnTo>
                    <a:pt x="283" y="428"/>
                  </a:lnTo>
                  <a:lnTo>
                    <a:pt x="288" y="432"/>
                  </a:lnTo>
                  <a:lnTo>
                    <a:pt x="293" y="436"/>
                  </a:lnTo>
                  <a:lnTo>
                    <a:pt x="297" y="440"/>
                  </a:lnTo>
                  <a:lnTo>
                    <a:pt x="302" y="444"/>
                  </a:lnTo>
                  <a:lnTo>
                    <a:pt x="307" y="448"/>
                  </a:lnTo>
                  <a:lnTo>
                    <a:pt x="311" y="450"/>
                  </a:lnTo>
                  <a:lnTo>
                    <a:pt x="316" y="454"/>
                  </a:lnTo>
                  <a:lnTo>
                    <a:pt x="321" y="458"/>
                  </a:lnTo>
                  <a:lnTo>
                    <a:pt x="325" y="461"/>
                  </a:lnTo>
                  <a:lnTo>
                    <a:pt x="330" y="465"/>
                  </a:lnTo>
                  <a:lnTo>
                    <a:pt x="335" y="467"/>
                  </a:lnTo>
                  <a:lnTo>
                    <a:pt x="340" y="470"/>
                  </a:lnTo>
                  <a:lnTo>
                    <a:pt x="345" y="473"/>
                  </a:lnTo>
                  <a:lnTo>
                    <a:pt x="350" y="475"/>
                  </a:lnTo>
                  <a:lnTo>
                    <a:pt x="356" y="476"/>
                  </a:lnTo>
                  <a:lnTo>
                    <a:pt x="360" y="478"/>
                  </a:lnTo>
                  <a:lnTo>
                    <a:pt x="365" y="480"/>
                  </a:lnTo>
                  <a:lnTo>
                    <a:pt x="371" y="480"/>
                  </a:lnTo>
                  <a:lnTo>
                    <a:pt x="377" y="482"/>
                  </a:lnTo>
                  <a:lnTo>
                    <a:pt x="381" y="483"/>
                  </a:lnTo>
                  <a:lnTo>
                    <a:pt x="387" y="483"/>
                  </a:lnTo>
                  <a:lnTo>
                    <a:pt x="380" y="476"/>
                  </a:lnTo>
                  <a:lnTo>
                    <a:pt x="373" y="470"/>
                  </a:lnTo>
                  <a:lnTo>
                    <a:pt x="365" y="463"/>
                  </a:lnTo>
                  <a:lnTo>
                    <a:pt x="357" y="457"/>
                  </a:lnTo>
                  <a:lnTo>
                    <a:pt x="350" y="450"/>
                  </a:lnTo>
                  <a:lnTo>
                    <a:pt x="342" y="444"/>
                  </a:lnTo>
                  <a:lnTo>
                    <a:pt x="334" y="437"/>
                  </a:lnTo>
                  <a:lnTo>
                    <a:pt x="325" y="431"/>
                  </a:lnTo>
                  <a:lnTo>
                    <a:pt x="317" y="423"/>
                  </a:lnTo>
                  <a:lnTo>
                    <a:pt x="310" y="417"/>
                  </a:lnTo>
                  <a:lnTo>
                    <a:pt x="302" y="410"/>
                  </a:lnTo>
                  <a:lnTo>
                    <a:pt x="294" y="404"/>
                  </a:lnTo>
                  <a:lnTo>
                    <a:pt x="286" y="396"/>
                  </a:lnTo>
                  <a:lnTo>
                    <a:pt x="278" y="389"/>
                  </a:lnTo>
                  <a:lnTo>
                    <a:pt x="270" y="382"/>
                  </a:lnTo>
                  <a:lnTo>
                    <a:pt x="261" y="374"/>
                  </a:lnTo>
                  <a:lnTo>
                    <a:pt x="254" y="367"/>
                  </a:lnTo>
                  <a:lnTo>
                    <a:pt x="246" y="360"/>
                  </a:lnTo>
                  <a:lnTo>
                    <a:pt x="238" y="352"/>
                  </a:lnTo>
                  <a:lnTo>
                    <a:pt x="231" y="344"/>
                  </a:lnTo>
                  <a:lnTo>
                    <a:pt x="224" y="336"/>
                  </a:lnTo>
                  <a:lnTo>
                    <a:pt x="217" y="327"/>
                  </a:lnTo>
                  <a:lnTo>
                    <a:pt x="209" y="319"/>
                  </a:lnTo>
                  <a:lnTo>
                    <a:pt x="203" y="310"/>
                  </a:lnTo>
                  <a:lnTo>
                    <a:pt x="196" y="303"/>
                  </a:lnTo>
                  <a:lnTo>
                    <a:pt x="189" y="293"/>
                  </a:lnTo>
                  <a:lnTo>
                    <a:pt x="183" y="284"/>
                  </a:lnTo>
                  <a:lnTo>
                    <a:pt x="178" y="275"/>
                  </a:lnTo>
                  <a:lnTo>
                    <a:pt x="172" y="266"/>
                  </a:lnTo>
                  <a:lnTo>
                    <a:pt x="166" y="256"/>
                  </a:lnTo>
                  <a:lnTo>
                    <a:pt x="160" y="245"/>
                  </a:lnTo>
                  <a:lnTo>
                    <a:pt x="156" y="236"/>
                  </a:lnTo>
                  <a:lnTo>
                    <a:pt x="157" y="235"/>
                  </a:lnTo>
                  <a:lnTo>
                    <a:pt x="158" y="235"/>
                  </a:lnTo>
                  <a:lnTo>
                    <a:pt x="160" y="235"/>
                  </a:lnTo>
                  <a:lnTo>
                    <a:pt x="161" y="235"/>
                  </a:lnTo>
                  <a:lnTo>
                    <a:pt x="164" y="235"/>
                  </a:lnTo>
                  <a:lnTo>
                    <a:pt x="165" y="235"/>
                  </a:lnTo>
                  <a:lnTo>
                    <a:pt x="167" y="236"/>
                  </a:lnTo>
                  <a:lnTo>
                    <a:pt x="168" y="236"/>
                  </a:lnTo>
                  <a:lnTo>
                    <a:pt x="171" y="236"/>
                  </a:lnTo>
                  <a:lnTo>
                    <a:pt x="173" y="238"/>
                  </a:lnTo>
                  <a:lnTo>
                    <a:pt x="175" y="238"/>
                  </a:lnTo>
                  <a:lnTo>
                    <a:pt x="176" y="239"/>
                  </a:lnTo>
                  <a:lnTo>
                    <a:pt x="179" y="240"/>
                  </a:lnTo>
                  <a:lnTo>
                    <a:pt x="181" y="242"/>
                  </a:lnTo>
                  <a:lnTo>
                    <a:pt x="183" y="242"/>
                  </a:lnTo>
                  <a:lnTo>
                    <a:pt x="186" y="243"/>
                  </a:lnTo>
                  <a:lnTo>
                    <a:pt x="188" y="244"/>
                  </a:lnTo>
                  <a:lnTo>
                    <a:pt x="190" y="245"/>
                  </a:lnTo>
                  <a:lnTo>
                    <a:pt x="193" y="247"/>
                  </a:lnTo>
                  <a:lnTo>
                    <a:pt x="195" y="248"/>
                  </a:lnTo>
                  <a:lnTo>
                    <a:pt x="196" y="249"/>
                  </a:lnTo>
                  <a:lnTo>
                    <a:pt x="199" y="249"/>
                  </a:lnTo>
                  <a:lnTo>
                    <a:pt x="201" y="251"/>
                  </a:lnTo>
                  <a:lnTo>
                    <a:pt x="203" y="252"/>
                  </a:lnTo>
                  <a:lnTo>
                    <a:pt x="204" y="253"/>
                  </a:lnTo>
                  <a:lnTo>
                    <a:pt x="207" y="255"/>
                  </a:lnTo>
                  <a:lnTo>
                    <a:pt x="208" y="255"/>
                  </a:lnTo>
                  <a:lnTo>
                    <a:pt x="210" y="256"/>
                  </a:lnTo>
                  <a:lnTo>
                    <a:pt x="211" y="257"/>
                  </a:lnTo>
                  <a:lnTo>
                    <a:pt x="214" y="257"/>
                  </a:lnTo>
                  <a:lnTo>
                    <a:pt x="215" y="258"/>
                  </a:lnTo>
                  <a:lnTo>
                    <a:pt x="216" y="258"/>
                  </a:lnTo>
                  <a:lnTo>
                    <a:pt x="218" y="260"/>
                  </a:lnTo>
                  <a:lnTo>
                    <a:pt x="221" y="261"/>
                  </a:lnTo>
                  <a:lnTo>
                    <a:pt x="223" y="262"/>
                  </a:lnTo>
                  <a:lnTo>
                    <a:pt x="225" y="264"/>
                  </a:lnTo>
                  <a:lnTo>
                    <a:pt x="228" y="265"/>
                  </a:lnTo>
                  <a:lnTo>
                    <a:pt x="230" y="267"/>
                  </a:lnTo>
                  <a:lnTo>
                    <a:pt x="233" y="269"/>
                  </a:lnTo>
                  <a:lnTo>
                    <a:pt x="236" y="270"/>
                  </a:lnTo>
                  <a:lnTo>
                    <a:pt x="238" y="271"/>
                  </a:lnTo>
                  <a:lnTo>
                    <a:pt x="240" y="274"/>
                  </a:lnTo>
                  <a:lnTo>
                    <a:pt x="243" y="275"/>
                  </a:lnTo>
                  <a:lnTo>
                    <a:pt x="246" y="277"/>
                  </a:lnTo>
                  <a:lnTo>
                    <a:pt x="249" y="279"/>
                  </a:lnTo>
                  <a:lnTo>
                    <a:pt x="251" y="280"/>
                  </a:lnTo>
                  <a:lnTo>
                    <a:pt x="253" y="283"/>
                  </a:lnTo>
                  <a:lnTo>
                    <a:pt x="257" y="284"/>
                  </a:lnTo>
                  <a:lnTo>
                    <a:pt x="259" y="287"/>
                  </a:lnTo>
                  <a:lnTo>
                    <a:pt x="261" y="288"/>
                  </a:lnTo>
                  <a:lnTo>
                    <a:pt x="264" y="291"/>
                  </a:lnTo>
                  <a:lnTo>
                    <a:pt x="267" y="292"/>
                  </a:lnTo>
                  <a:lnTo>
                    <a:pt x="270" y="293"/>
                  </a:lnTo>
                  <a:lnTo>
                    <a:pt x="272" y="296"/>
                  </a:lnTo>
                  <a:lnTo>
                    <a:pt x="274" y="297"/>
                  </a:lnTo>
                  <a:lnTo>
                    <a:pt x="278" y="299"/>
                  </a:lnTo>
                  <a:lnTo>
                    <a:pt x="280" y="301"/>
                  </a:lnTo>
                  <a:lnTo>
                    <a:pt x="282" y="303"/>
                  </a:lnTo>
                  <a:lnTo>
                    <a:pt x="285" y="304"/>
                  </a:lnTo>
                  <a:lnTo>
                    <a:pt x="287" y="305"/>
                  </a:lnTo>
                  <a:lnTo>
                    <a:pt x="289" y="306"/>
                  </a:lnTo>
                  <a:lnTo>
                    <a:pt x="293" y="308"/>
                  </a:lnTo>
                  <a:lnTo>
                    <a:pt x="295" y="309"/>
                  </a:lnTo>
                  <a:lnTo>
                    <a:pt x="297" y="310"/>
                  </a:lnTo>
                  <a:lnTo>
                    <a:pt x="299" y="312"/>
                  </a:lnTo>
                  <a:lnTo>
                    <a:pt x="301" y="313"/>
                  </a:lnTo>
                  <a:lnTo>
                    <a:pt x="303" y="314"/>
                  </a:lnTo>
                  <a:lnTo>
                    <a:pt x="306" y="316"/>
                  </a:lnTo>
                  <a:lnTo>
                    <a:pt x="307" y="317"/>
                  </a:lnTo>
                  <a:lnTo>
                    <a:pt x="309" y="318"/>
                  </a:lnTo>
                  <a:lnTo>
                    <a:pt x="311" y="319"/>
                  </a:lnTo>
                  <a:lnTo>
                    <a:pt x="314" y="321"/>
                  </a:lnTo>
                  <a:lnTo>
                    <a:pt x="315" y="322"/>
                  </a:lnTo>
                  <a:lnTo>
                    <a:pt x="317" y="323"/>
                  </a:lnTo>
                  <a:lnTo>
                    <a:pt x="320" y="325"/>
                  </a:lnTo>
                  <a:lnTo>
                    <a:pt x="322" y="326"/>
                  </a:lnTo>
                  <a:lnTo>
                    <a:pt x="323" y="327"/>
                  </a:lnTo>
                  <a:lnTo>
                    <a:pt x="325" y="328"/>
                  </a:lnTo>
                  <a:lnTo>
                    <a:pt x="328" y="328"/>
                  </a:lnTo>
                  <a:lnTo>
                    <a:pt x="330" y="330"/>
                  </a:lnTo>
                  <a:lnTo>
                    <a:pt x="332" y="331"/>
                  </a:lnTo>
                  <a:lnTo>
                    <a:pt x="335" y="331"/>
                  </a:lnTo>
                  <a:lnTo>
                    <a:pt x="336" y="332"/>
                  </a:lnTo>
                  <a:lnTo>
                    <a:pt x="338" y="332"/>
                  </a:lnTo>
                  <a:lnTo>
                    <a:pt x="340" y="334"/>
                  </a:lnTo>
                  <a:lnTo>
                    <a:pt x="343" y="334"/>
                  </a:lnTo>
                  <a:lnTo>
                    <a:pt x="345" y="334"/>
                  </a:lnTo>
                  <a:lnTo>
                    <a:pt x="347" y="334"/>
                  </a:lnTo>
                  <a:lnTo>
                    <a:pt x="350" y="334"/>
                  </a:lnTo>
                  <a:lnTo>
                    <a:pt x="352" y="334"/>
                  </a:lnTo>
                  <a:lnTo>
                    <a:pt x="354" y="332"/>
                  </a:lnTo>
                  <a:lnTo>
                    <a:pt x="357" y="332"/>
                  </a:lnTo>
                  <a:lnTo>
                    <a:pt x="359" y="331"/>
                  </a:lnTo>
                  <a:lnTo>
                    <a:pt x="361" y="330"/>
                  </a:lnTo>
                  <a:lnTo>
                    <a:pt x="364" y="328"/>
                  </a:lnTo>
                  <a:lnTo>
                    <a:pt x="366" y="327"/>
                  </a:lnTo>
                  <a:lnTo>
                    <a:pt x="361" y="323"/>
                  </a:lnTo>
                  <a:lnTo>
                    <a:pt x="358" y="321"/>
                  </a:lnTo>
                  <a:lnTo>
                    <a:pt x="353" y="317"/>
                  </a:lnTo>
                  <a:lnTo>
                    <a:pt x="349" y="313"/>
                  </a:lnTo>
                  <a:lnTo>
                    <a:pt x="344" y="310"/>
                  </a:lnTo>
                  <a:lnTo>
                    <a:pt x="339" y="306"/>
                  </a:lnTo>
                  <a:lnTo>
                    <a:pt x="335" y="304"/>
                  </a:lnTo>
                  <a:lnTo>
                    <a:pt x="330" y="300"/>
                  </a:lnTo>
                  <a:lnTo>
                    <a:pt x="324" y="297"/>
                  </a:lnTo>
                  <a:lnTo>
                    <a:pt x="320" y="295"/>
                  </a:lnTo>
                  <a:lnTo>
                    <a:pt x="315" y="292"/>
                  </a:lnTo>
                  <a:lnTo>
                    <a:pt x="309" y="288"/>
                  </a:lnTo>
                  <a:lnTo>
                    <a:pt x="304" y="286"/>
                  </a:lnTo>
                  <a:lnTo>
                    <a:pt x="299" y="283"/>
                  </a:lnTo>
                  <a:lnTo>
                    <a:pt x="294" y="280"/>
                  </a:lnTo>
                  <a:lnTo>
                    <a:pt x="288" y="278"/>
                  </a:lnTo>
                  <a:lnTo>
                    <a:pt x="282" y="275"/>
                  </a:lnTo>
                  <a:lnTo>
                    <a:pt x="278" y="273"/>
                  </a:lnTo>
                  <a:lnTo>
                    <a:pt x="272" y="271"/>
                  </a:lnTo>
                  <a:lnTo>
                    <a:pt x="267" y="269"/>
                  </a:lnTo>
                  <a:lnTo>
                    <a:pt x="261" y="266"/>
                  </a:lnTo>
                  <a:lnTo>
                    <a:pt x="256" y="264"/>
                  </a:lnTo>
                  <a:lnTo>
                    <a:pt x="251" y="261"/>
                  </a:lnTo>
                  <a:lnTo>
                    <a:pt x="246" y="260"/>
                  </a:lnTo>
                  <a:lnTo>
                    <a:pt x="240" y="257"/>
                  </a:lnTo>
                  <a:lnTo>
                    <a:pt x="236" y="255"/>
                  </a:lnTo>
                  <a:lnTo>
                    <a:pt x="231" y="253"/>
                  </a:lnTo>
                  <a:lnTo>
                    <a:pt x="225" y="251"/>
                  </a:lnTo>
                  <a:lnTo>
                    <a:pt x="221" y="248"/>
                  </a:lnTo>
                  <a:lnTo>
                    <a:pt x="216" y="247"/>
                  </a:lnTo>
                  <a:lnTo>
                    <a:pt x="211" y="244"/>
                  </a:lnTo>
                  <a:lnTo>
                    <a:pt x="207" y="242"/>
                  </a:lnTo>
                  <a:lnTo>
                    <a:pt x="206" y="242"/>
                  </a:lnTo>
                  <a:lnTo>
                    <a:pt x="204" y="242"/>
                  </a:lnTo>
                  <a:lnTo>
                    <a:pt x="203" y="240"/>
                  </a:lnTo>
                  <a:lnTo>
                    <a:pt x="202" y="239"/>
                  </a:lnTo>
                  <a:lnTo>
                    <a:pt x="201" y="238"/>
                  </a:lnTo>
                  <a:lnTo>
                    <a:pt x="201" y="236"/>
                  </a:lnTo>
                  <a:lnTo>
                    <a:pt x="200" y="236"/>
                  </a:lnTo>
                  <a:lnTo>
                    <a:pt x="200" y="235"/>
                  </a:lnTo>
                  <a:lnTo>
                    <a:pt x="200" y="234"/>
                  </a:lnTo>
                  <a:lnTo>
                    <a:pt x="199" y="234"/>
                  </a:lnTo>
                  <a:lnTo>
                    <a:pt x="197" y="232"/>
                  </a:lnTo>
                  <a:lnTo>
                    <a:pt x="196" y="231"/>
                  </a:lnTo>
                  <a:lnTo>
                    <a:pt x="195" y="231"/>
                  </a:lnTo>
                  <a:lnTo>
                    <a:pt x="194" y="231"/>
                  </a:lnTo>
                  <a:lnTo>
                    <a:pt x="193" y="230"/>
                  </a:lnTo>
                  <a:lnTo>
                    <a:pt x="192" y="230"/>
                  </a:lnTo>
                  <a:lnTo>
                    <a:pt x="190" y="230"/>
                  </a:lnTo>
                  <a:lnTo>
                    <a:pt x="189" y="230"/>
                  </a:lnTo>
                  <a:lnTo>
                    <a:pt x="189" y="229"/>
                  </a:lnTo>
                  <a:lnTo>
                    <a:pt x="188" y="227"/>
                  </a:lnTo>
                  <a:lnTo>
                    <a:pt x="188" y="226"/>
                  </a:lnTo>
                  <a:lnTo>
                    <a:pt x="187" y="226"/>
                  </a:lnTo>
                  <a:lnTo>
                    <a:pt x="187" y="225"/>
                  </a:lnTo>
                  <a:lnTo>
                    <a:pt x="186" y="223"/>
                  </a:lnTo>
                  <a:lnTo>
                    <a:pt x="186" y="222"/>
                  </a:lnTo>
                  <a:lnTo>
                    <a:pt x="185" y="221"/>
                  </a:lnTo>
                  <a:lnTo>
                    <a:pt x="183" y="219"/>
                  </a:lnTo>
                  <a:lnTo>
                    <a:pt x="183" y="218"/>
                  </a:lnTo>
                  <a:lnTo>
                    <a:pt x="182" y="217"/>
                  </a:lnTo>
                  <a:lnTo>
                    <a:pt x="182" y="216"/>
                  </a:lnTo>
                  <a:lnTo>
                    <a:pt x="181" y="214"/>
                  </a:lnTo>
                  <a:lnTo>
                    <a:pt x="181" y="213"/>
                  </a:lnTo>
                  <a:lnTo>
                    <a:pt x="180" y="213"/>
                  </a:lnTo>
                  <a:lnTo>
                    <a:pt x="180" y="212"/>
                  </a:lnTo>
                  <a:lnTo>
                    <a:pt x="180" y="210"/>
                  </a:lnTo>
                  <a:lnTo>
                    <a:pt x="179" y="210"/>
                  </a:lnTo>
                  <a:lnTo>
                    <a:pt x="179" y="209"/>
                  </a:lnTo>
                  <a:lnTo>
                    <a:pt x="178" y="208"/>
                  </a:lnTo>
                  <a:lnTo>
                    <a:pt x="176" y="207"/>
                  </a:lnTo>
                  <a:lnTo>
                    <a:pt x="178" y="205"/>
                  </a:lnTo>
                  <a:lnTo>
                    <a:pt x="178" y="204"/>
                  </a:lnTo>
                  <a:lnTo>
                    <a:pt x="178" y="203"/>
                  </a:lnTo>
                  <a:lnTo>
                    <a:pt x="178" y="201"/>
                  </a:lnTo>
                  <a:lnTo>
                    <a:pt x="178" y="200"/>
                  </a:lnTo>
                  <a:lnTo>
                    <a:pt x="178" y="199"/>
                  </a:lnTo>
                  <a:lnTo>
                    <a:pt x="178" y="197"/>
                  </a:lnTo>
                  <a:lnTo>
                    <a:pt x="179" y="197"/>
                  </a:lnTo>
                  <a:lnTo>
                    <a:pt x="179" y="196"/>
                  </a:lnTo>
                  <a:lnTo>
                    <a:pt x="179" y="195"/>
                  </a:lnTo>
                  <a:lnTo>
                    <a:pt x="179" y="194"/>
                  </a:lnTo>
                  <a:lnTo>
                    <a:pt x="180" y="192"/>
                  </a:lnTo>
                  <a:lnTo>
                    <a:pt x="180" y="191"/>
                  </a:lnTo>
                  <a:lnTo>
                    <a:pt x="180" y="190"/>
                  </a:lnTo>
                  <a:lnTo>
                    <a:pt x="180" y="188"/>
                  </a:lnTo>
                  <a:lnTo>
                    <a:pt x="181" y="187"/>
                  </a:lnTo>
                  <a:lnTo>
                    <a:pt x="181" y="186"/>
                  </a:lnTo>
                  <a:lnTo>
                    <a:pt x="181" y="184"/>
                  </a:lnTo>
                  <a:lnTo>
                    <a:pt x="181" y="183"/>
                  </a:lnTo>
                  <a:lnTo>
                    <a:pt x="181" y="182"/>
                  </a:lnTo>
                  <a:lnTo>
                    <a:pt x="181" y="181"/>
                  </a:lnTo>
                  <a:lnTo>
                    <a:pt x="181" y="179"/>
                  </a:lnTo>
                  <a:lnTo>
                    <a:pt x="185" y="179"/>
                  </a:lnTo>
                  <a:lnTo>
                    <a:pt x="188" y="179"/>
                  </a:lnTo>
                  <a:lnTo>
                    <a:pt x="192" y="179"/>
                  </a:lnTo>
                  <a:lnTo>
                    <a:pt x="195" y="179"/>
                  </a:lnTo>
                  <a:lnTo>
                    <a:pt x="199" y="179"/>
                  </a:lnTo>
                  <a:lnTo>
                    <a:pt x="202" y="179"/>
                  </a:lnTo>
                  <a:lnTo>
                    <a:pt x="206" y="179"/>
                  </a:lnTo>
                  <a:lnTo>
                    <a:pt x="209" y="179"/>
                  </a:lnTo>
                  <a:lnTo>
                    <a:pt x="213" y="179"/>
                  </a:lnTo>
                  <a:lnTo>
                    <a:pt x="216" y="179"/>
                  </a:lnTo>
                  <a:lnTo>
                    <a:pt x="220" y="179"/>
                  </a:lnTo>
                  <a:lnTo>
                    <a:pt x="223" y="179"/>
                  </a:lnTo>
                  <a:lnTo>
                    <a:pt x="227" y="181"/>
                  </a:lnTo>
                  <a:lnTo>
                    <a:pt x="230" y="181"/>
                  </a:lnTo>
                  <a:lnTo>
                    <a:pt x="235" y="181"/>
                  </a:lnTo>
                  <a:lnTo>
                    <a:pt x="238" y="181"/>
                  </a:lnTo>
                  <a:lnTo>
                    <a:pt x="242" y="181"/>
                  </a:lnTo>
                  <a:lnTo>
                    <a:pt x="245" y="181"/>
                  </a:lnTo>
                  <a:lnTo>
                    <a:pt x="249" y="181"/>
                  </a:lnTo>
                  <a:lnTo>
                    <a:pt x="253" y="181"/>
                  </a:lnTo>
                  <a:lnTo>
                    <a:pt x="257" y="182"/>
                  </a:lnTo>
                  <a:lnTo>
                    <a:pt x="260" y="182"/>
                  </a:lnTo>
                  <a:lnTo>
                    <a:pt x="264" y="182"/>
                  </a:lnTo>
                  <a:lnTo>
                    <a:pt x="268" y="182"/>
                  </a:lnTo>
                  <a:lnTo>
                    <a:pt x="272" y="182"/>
                  </a:lnTo>
                  <a:lnTo>
                    <a:pt x="275" y="182"/>
                  </a:lnTo>
                  <a:lnTo>
                    <a:pt x="279" y="182"/>
                  </a:lnTo>
                  <a:lnTo>
                    <a:pt x="282" y="182"/>
                  </a:lnTo>
                  <a:lnTo>
                    <a:pt x="287" y="182"/>
                  </a:lnTo>
                  <a:lnTo>
                    <a:pt x="290" y="182"/>
                  </a:lnTo>
                  <a:lnTo>
                    <a:pt x="294" y="182"/>
                  </a:lnTo>
                  <a:lnTo>
                    <a:pt x="297" y="182"/>
                  </a:lnTo>
                  <a:lnTo>
                    <a:pt x="295" y="181"/>
                  </a:lnTo>
                  <a:lnTo>
                    <a:pt x="293" y="178"/>
                  </a:lnTo>
                  <a:lnTo>
                    <a:pt x="290" y="175"/>
                  </a:lnTo>
                  <a:lnTo>
                    <a:pt x="289" y="174"/>
                  </a:lnTo>
                  <a:lnTo>
                    <a:pt x="287" y="171"/>
                  </a:lnTo>
                  <a:lnTo>
                    <a:pt x="286" y="170"/>
                  </a:lnTo>
                  <a:lnTo>
                    <a:pt x="285" y="169"/>
                  </a:lnTo>
                  <a:lnTo>
                    <a:pt x="282" y="168"/>
                  </a:lnTo>
                  <a:lnTo>
                    <a:pt x="281" y="166"/>
                  </a:lnTo>
                  <a:lnTo>
                    <a:pt x="280" y="165"/>
                  </a:lnTo>
                  <a:lnTo>
                    <a:pt x="280" y="164"/>
                  </a:lnTo>
                  <a:lnTo>
                    <a:pt x="279" y="162"/>
                  </a:lnTo>
                  <a:lnTo>
                    <a:pt x="278" y="161"/>
                  </a:lnTo>
                  <a:lnTo>
                    <a:pt x="277" y="160"/>
                  </a:lnTo>
                  <a:lnTo>
                    <a:pt x="277" y="158"/>
                  </a:lnTo>
                  <a:lnTo>
                    <a:pt x="275" y="157"/>
                  </a:lnTo>
                  <a:lnTo>
                    <a:pt x="274" y="156"/>
                  </a:lnTo>
                  <a:lnTo>
                    <a:pt x="273" y="155"/>
                  </a:lnTo>
                  <a:lnTo>
                    <a:pt x="273" y="153"/>
                  </a:lnTo>
                  <a:lnTo>
                    <a:pt x="272" y="152"/>
                  </a:lnTo>
                  <a:lnTo>
                    <a:pt x="272" y="151"/>
                  </a:lnTo>
                  <a:lnTo>
                    <a:pt x="271" y="151"/>
                  </a:lnTo>
                  <a:lnTo>
                    <a:pt x="270" y="149"/>
                  </a:lnTo>
                  <a:lnTo>
                    <a:pt x="270" y="148"/>
                  </a:lnTo>
                  <a:lnTo>
                    <a:pt x="268" y="147"/>
                  </a:lnTo>
                  <a:lnTo>
                    <a:pt x="268" y="146"/>
                  </a:lnTo>
                  <a:lnTo>
                    <a:pt x="267" y="144"/>
                  </a:lnTo>
                  <a:lnTo>
                    <a:pt x="266" y="143"/>
                  </a:lnTo>
                  <a:lnTo>
                    <a:pt x="265" y="142"/>
                  </a:lnTo>
                  <a:lnTo>
                    <a:pt x="264" y="140"/>
                  </a:lnTo>
                  <a:lnTo>
                    <a:pt x="263" y="139"/>
                  </a:lnTo>
                  <a:lnTo>
                    <a:pt x="258" y="139"/>
                  </a:lnTo>
                  <a:lnTo>
                    <a:pt x="253" y="139"/>
                  </a:lnTo>
                  <a:lnTo>
                    <a:pt x="249" y="138"/>
                  </a:lnTo>
                  <a:lnTo>
                    <a:pt x="243" y="138"/>
                  </a:lnTo>
                  <a:lnTo>
                    <a:pt x="238" y="138"/>
                  </a:lnTo>
                  <a:lnTo>
                    <a:pt x="232" y="136"/>
                  </a:lnTo>
                  <a:lnTo>
                    <a:pt x="228" y="136"/>
                  </a:lnTo>
                  <a:lnTo>
                    <a:pt x="222" y="136"/>
                  </a:lnTo>
                  <a:lnTo>
                    <a:pt x="217" y="135"/>
                  </a:lnTo>
                  <a:lnTo>
                    <a:pt x="211" y="135"/>
                  </a:lnTo>
                  <a:lnTo>
                    <a:pt x="207" y="134"/>
                  </a:lnTo>
                  <a:lnTo>
                    <a:pt x="201" y="134"/>
                  </a:lnTo>
                  <a:lnTo>
                    <a:pt x="195" y="133"/>
                  </a:lnTo>
                  <a:lnTo>
                    <a:pt x="190" y="133"/>
                  </a:lnTo>
                  <a:lnTo>
                    <a:pt x="185" y="133"/>
                  </a:lnTo>
                  <a:lnTo>
                    <a:pt x="179" y="131"/>
                  </a:lnTo>
                  <a:lnTo>
                    <a:pt x="174" y="131"/>
                  </a:lnTo>
                  <a:lnTo>
                    <a:pt x="168" y="130"/>
                  </a:lnTo>
                  <a:lnTo>
                    <a:pt x="163" y="130"/>
                  </a:lnTo>
                  <a:lnTo>
                    <a:pt x="158" y="130"/>
                  </a:lnTo>
                  <a:lnTo>
                    <a:pt x="152" y="130"/>
                  </a:lnTo>
                  <a:lnTo>
                    <a:pt x="147" y="129"/>
                  </a:lnTo>
                  <a:lnTo>
                    <a:pt x="142" y="129"/>
                  </a:lnTo>
                  <a:lnTo>
                    <a:pt x="136" y="129"/>
                  </a:lnTo>
                  <a:lnTo>
                    <a:pt x="131" y="129"/>
                  </a:lnTo>
                  <a:lnTo>
                    <a:pt x="125" y="129"/>
                  </a:lnTo>
                  <a:lnTo>
                    <a:pt x="121" y="130"/>
                  </a:lnTo>
                  <a:lnTo>
                    <a:pt x="116" y="130"/>
                  </a:lnTo>
                  <a:lnTo>
                    <a:pt x="110" y="130"/>
                  </a:lnTo>
                  <a:lnTo>
                    <a:pt x="106" y="131"/>
                  </a:lnTo>
                  <a:lnTo>
                    <a:pt x="101" y="131"/>
                  </a:lnTo>
                  <a:lnTo>
                    <a:pt x="96" y="133"/>
                  </a:lnTo>
                  <a:lnTo>
                    <a:pt x="97" y="133"/>
                  </a:lnTo>
                  <a:lnTo>
                    <a:pt x="100" y="133"/>
                  </a:lnTo>
                  <a:lnTo>
                    <a:pt x="102" y="131"/>
                  </a:lnTo>
                  <a:lnTo>
                    <a:pt x="103" y="131"/>
                  </a:lnTo>
                  <a:lnTo>
                    <a:pt x="106" y="130"/>
                  </a:lnTo>
                  <a:lnTo>
                    <a:pt x="109" y="129"/>
                  </a:lnTo>
                  <a:lnTo>
                    <a:pt x="111" y="129"/>
                  </a:lnTo>
                  <a:lnTo>
                    <a:pt x="115" y="127"/>
                  </a:lnTo>
                  <a:lnTo>
                    <a:pt x="118" y="126"/>
                  </a:lnTo>
                  <a:lnTo>
                    <a:pt x="122" y="125"/>
                  </a:lnTo>
                  <a:lnTo>
                    <a:pt x="125" y="123"/>
                  </a:lnTo>
                  <a:lnTo>
                    <a:pt x="129" y="122"/>
                  </a:lnTo>
                  <a:lnTo>
                    <a:pt x="132" y="121"/>
                  </a:lnTo>
                  <a:lnTo>
                    <a:pt x="137" y="120"/>
                  </a:lnTo>
                  <a:lnTo>
                    <a:pt x="140" y="118"/>
                  </a:lnTo>
                  <a:lnTo>
                    <a:pt x="145" y="116"/>
                  </a:lnTo>
                  <a:lnTo>
                    <a:pt x="149" y="114"/>
                  </a:lnTo>
                  <a:lnTo>
                    <a:pt x="153" y="113"/>
                  </a:lnTo>
                  <a:lnTo>
                    <a:pt x="157" y="112"/>
                  </a:lnTo>
                  <a:lnTo>
                    <a:pt x="161" y="110"/>
                  </a:lnTo>
                  <a:lnTo>
                    <a:pt x="165" y="109"/>
                  </a:lnTo>
                  <a:lnTo>
                    <a:pt x="170" y="108"/>
                  </a:lnTo>
                  <a:lnTo>
                    <a:pt x="173" y="107"/>
                  </a:lnTo>
                  <a:lnTo>
                    <a:pt x="176" y="105"/>
                  </a:lnTo>
                  <a:lnTo>
                    <a:pt x="180" y="104"/>
                  </a:lnTo>
                  <a:lnTo>
                    <a:pt x="183" y="103"/>
                  </a:lnTo>
                  <a:lnTo>
                    <a:pt x="187" y="101"/>
                  </a:lnTo>
                  <a:lnTo>
                    <a:pt x="190" y="100"/>
                  </a:lnTo>
                  <a:lnTo>
                    <a:pt x="194" y="100"/>
                  </a:lnTo>
                  <a:lnTo>
                    <a:pt x="196" y="99"/>
                  </a:lnTo>
                  <a:lnTo>
                    <a:pt x="199" y="99"/>
                  </a:lnTo>
                  <a:lnTo>
                    <a:pt x="224" y="99"/>
                  </a:lnTo>
                  <a:lnTo>
                    <a:pt x="237" y="82"/>
                  </a:lnTo>
                  <a:lnTo>
                    <a:pt x="237" y="81"/>
                  </a:lnTo>
                  <a:lnTo>
                    <a:pt x="237" y="79"/>
                  </a:lnTo>
                  <a:lnTo>
                    <a:pt x="237" y="78"/>
                  </a:lnTo>
                  <a:lnTo>
                    <a:pt x="237" y="77"/>
                  </a:lnTo>
                  <a:lnTo>
                    <a:pt x="236" y="77"/>
                  </a:lnTo>
                  <a:lnTo>
                    <a:pt x="236" y="75"/>
                  </a:lnTo>
                  <a:lnTo>
                    <a:pt x="236" y="74"/>
                  </a:lnTo>
                  <a:lnTo>
                    <a:pt x="236" y="73"/>
                  </a:lnTo>
                  <a:lnTo>
                    <a:pt x="235" y="73"/>
                  </a:lnTo>
                  <a:lnTo>
                    <a:pt x="235" y="72"/>
                  </a:lnTo>
                  <a:lnTo>
                    <a:pt x="235" y="70"/>
                  </a:lnTo>
                  <a:lnTo>
                    <a:pt x="233" y="70"/>
                  </a:lnTo>
                  <a:lnTo>
                    <a:pt x="233" y="69"/>
                  </a:lnTo>
                  <a:lnTo>
                    <a:pt x="232" y="68"/>
                  </a:lnTo>
                  <a:lnTo>
                    <a:pt x="232" y="66"/>
                  </a:lnTo>
                  <a:lnTo>
                    <a:pt x="231" y="66"/>
                  </a:lnTo>
                  <a:lnTo>
                    <a:pt x="231" y="65"/>
                  </a:lnTo>
                  <a:lnTo>
                    <a:pt x="230" y="65"/>
                  </a:lnTo>
                  <a:lnTo>
                    <a:pt x="229" y="65"/>
                  </a:lnTo>
                  <a:lnTo>
                    <a:pt x="229" y="64"/>
                  </a:lnTo>
                  <a:lnTo>
                    <a:pt x="228" y="64"/>
                  </a:lnTo>
                  <a:close/>
                </a:path>
              </a:pathLst>
            </a:custGeom>
            <a:solidFill>
              <a:srgbClr val="A0876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45" name="Google Shape;145;p32"/>
            <p:cNvSpPr/>
            <p:nvPr/>
          </p:nvSpPr>
          <p:spPr>
            <a:xfrm>
              <a:off x="4366" y="3532"/>
              <a:ext cx="614" cy="265"/>
            </a:xfrm>
            <a:custGeom>
              <a:rect b="b" l="l" r="r" t="t"/>
              <a:pathLst>
                <a:path extrusionOk="0" h="531" w="1227">
                  <a:moveTo>
                    <a:pt x="1150" y="106"/>
                  </a:moveTo>
                  <a:lnTo>
                    <a:pt x="1129" y="94"/>
                  </a:lnTo>
                  <a:lnTo>
                    <a:pt x="1108" y="83"/>
                  </a:lnTo>
                  <a:lnTo>
                    <a:pt x="1086" y="72"/>
                  </a:lnTo>
                  <a:lnTo>
                    <a:pt x="1064" y="62"/>
                  </a:lnTo>
                  <a:lnTo>
                    <a:pt x="1041" y="53"/>
                  </a:lnTo>
                  <a:lnTo>
                    <a:pt x="1017" y="44"/>
                  </a:lnTo>
                  <a:lnTo>
                    <a:pt x="993" y="36"/>
                  </a:lnTo>
                  <a:lnTo>
                    <a:pt x="968" y="30"/>
                  </a:lnTo>
                  <a:lnTo>
                    <a:pt x="944" y="23"/>
                  </a:lnTo>
                  <a:lnTo>
                    <a:pt x="918" y="18"/>
                  </a:lnTo>
                  <a:lnTo>
                    <a:pt x="893" y="14"/>
                  </a:lnTo>
                  <a:lnTo>
                    <a:pt x="866" y="9"/>
                  </a:lnTo>
                  <a:lnTo>
                    <a:pt x="841" y="6"/>
                  </a:lnTo>
                  <a:lnTo>
                    <a:pt x="814" y="4"/>
                  </a:lnTo>
                  <a:lnTo>
                    <a:pt x="787" y="1"/>
                  </a:lnTo>
                  <a:lnTo>
                    <a:pt x="760" y="0"/>
                  </a:lnTo>
                  <a:lnTo>
                    <a:pt x="734" y="0"/>
                  </a:lnTo>
                  <a:lnTo>
                    <a:pt x="706" y="0"/>
                  </a:lnTo>
                  <a:lnTo>
                    <a:pt x="679" y="0"/>
                  </a:lnTo>
                  <a:lnTo>
                    <a:pt x="652" y="1"/>
                  </a:lnTo>
                  <a:lnTo>
                    <a:pt x="625" y="2"/>
                  </a:lnTo>
                  <a:lnTo>
                    <a:pt x="599" y="5"/>
                  </a:lnTo>
                  <a:lnTo>
                    <a:pt x="571" y="8"/>
                  </a:lnTo>
                  <a:lnTo>
                    <a:pt x="545" y="11"/>
                  </a:lnTo>
                  <a:lnTo>
                    <a:pt x="518" y="15"/>
                  </a:lnTo>
                  <a:lnTo>
                    <a:pt x="492" y="19"/>
                  </a:lnTo>
                  <a:lnTo>
                    <a:pt x="466" y="24"/>
                  </a:lnTo>
                  <a:lnTo>
                    <a:pt x="440" y="30"/>
                  </a:lnTo>
                  <a:lnTo>
                    <a:pt x="415" y="36"/>
                  </a:lnTo>
                  <a:lnTo>
                    <a:pt x="390" y="43"/>
                  </a:lnTo>
                  <a:lnTo>
                    <a:pt x="366" y="49"/>
                  </a:lnTo>
                  <a:lnTo>
                    <a:pt x="342" y="57"/>
                  </a:lnTo>
                  <a:lnTo>
                    <a:pt x="332" y="59"/>
                  </a:lnTo>
                  <a:lnTo>
                    <a:pt x="322" y="62"/>
                  </a:lnTo>
                  <a:lnTo>
                    <a:pt x="312" y="65"/>
                  </a:lnTo>
                  <a:lnTo>
                    <a:pt x="302" y="67"/>
                  </a:lnTo>
                  <a:lnTo>
                    <a:pt x="292" y="70"/>
                  </a:lnTo>
                  <a:lnTo>
                    <a:pt x="281" y="74"/>
                  </a:lnTo>
                  <a:lnTo>
                    <a:pt x="271" y="76"/>
                  </a:lnTo>
                  <a:lnTo>
                    <a:pt x="260" y="79"/>
                  </a:lnTo>
                  <a:lnTo>
                    <a:pt x="250" y="83"/>
                  </a:lnTo>
                  <a:lnTo>
                    <a:pt x="239" y="85"/>
                  </a:lnTo>
                  <a:lnTo>
                    <a:pt x="229" y="89"/>
                  </a:lnTo>
                  <a:lnTo>
                    <a:pt x="218" y="92"/>
                  </a:lnTo>
                  <a:lnTo>
                    <a:pt x="208" y="96"/>
                  </a:lnTo>
                  <a:lnTo>
                    <a:pt x="197" y="100"/>
                  </a:lnTo>
                  <a:lnTo>
                    <a:pt x="187" y="104"/>
                  </a:lnTo>
                  <a:lnTo>
                    <a:pt x="176" y="107"/>
                  </a:lnTo>
                  <a:lnTo>
                    <a:pt x="166" y="113"/>
                  </a:lnTo>
                  <a:lnTo>
                    <a:pt x="155" y="117"/>
                  </a:lnTo>
                  <a:lnTo>
                    <a:pt x="146" y="122"/>
                  </a:lnTo>
                  <a:lnTo>
                    <a:pt x="136" y="126"/>
                  </a:lnTo>
                  <a:lnTo>
                    <a:pt x="125" y="131"/>
                  </a:lnTo>
                  <a:lnTo>
                    <a:pt x="116" y="136"/>
                  </a:lnTo>
                  <a:lnTo>
                    <a:pt x="107" y="143"/>
                  </a:lnTo>
                  <a:lnTo>
                    <a:pt x="97" y="148"/>
                  </a:lnTo>
                  <a:lnTo>
                    <a:pt x="88" y="154"/>
                  </a:lnTo>
                  <a:lnTo>
                    <a:pt x="79" y="161"/>
                  </a:lnTo>
                  <a:lnTo>
                    <a:pt x="69" y="167"/>
                  </a:lnTo>
                  <a:lnTo>
                    <a:pt x="61" y="174"/>
                  </a:lnTo>
                  <a:lnTo>
                    <a:pt x="53" y="181"/>
                  </a:lnTo>
                  <a:lnTo>
                    <a:pt x="45" y="188"/>
                  </a:lnTo>
                  <a:lnTo>
                    <a:pt x="37" y="197"/>
                  </a:lnTo>
                  <a:lnTo>
                    <a:pt x="29" y="205"/>
                  </a:lnTo>
                  <a:lnTo>
                    <a:pt x="22" y="214"/>
                  </a:lnTo>
                  <a:lnTo>
                    <a:pt x="16" y="223"/>
                  </a:lnTo>
                  <a:lnTo>
                    <a:pt x="10" y="232"/>
                  </a:lnTo>
                  <a:lnTo>
                    <a:pt x="7" y="241"/>
                  </a:lnTo>
                  <a:lnTo>
                    <a:pt x="3" y="250"/>
                  </a:lnTo>
                  <a:lnTo>
                    <a:pt x="1" y="259"/>
                  </a:lnTo>
                  <a:lnTo>
                    <a:pt x="0" y="268"/>
                  </a:lnTo>
                  <a:lnTo>
                    <a:pt x="0" y="277"/>
                  </a:lnTo>
                  <a:lnTo>
                    <a:pt x="1" y="287"/>
                  </a:lnTo>
                  <a:lnTo>
                    <a:pt x="2" y="294"/>
                  </a:lnTo>
                  <a:lnTo>
                    <a:pt x="3" y="303"/>
                  </a:lnTo>
                  <a:lnTo>
                    <a:pt x="5" y="311"/>
                  </a:lnTo>
                  <a:lnTo>
                    <a:pt x="9" y="320"/>
                  </a:lnTo>
                  <a:lnTo>
                    <a:pt x="12" y="328"/>
                  </a:lnTo>
                  <a:lnTo>
                    <a:pt x="17" y="336"/>
                  </a:lnTo>
                  <a:lnTo>
                    <a:pt x="20" y="344"/>
                  </a:lnTo>
                  <a:lnTo>
                    <a:pt x="25" y="351"/>
                  </a:lnTo>
                  <a:lnTo>
                    <a:pt x="31" y="358"/>
                  </a:lnTo>
                  <a:lnTo>
                    <a:pt x="36" y="366"/>
                  </a:lnTo>
                  <a:lnTo>
                    <a:pt x="41" y="372"/>
                  </a:lnTo>
                  <a:lnTo>
                    <a:pt x="47" y="379"/>
                  </a:lnTo>
                  <a:lnTo>
                    <a:pt x="52" y="384"/>
                  </a:lnTo>
                  <a:lnTo>
                    <a:pt x="58" y="390"/>
                  </a:lnTo>
                  <a:lnTo>
                    <a:pt x="64" y="396"/>
                  </a:lnTo>
                  <a:lnTo>
                    <a:pt x="68" y="401"/>
                  </a:lnTo>
                  <a:lnTo>
                    <a:pt x="74" y="405"/>
                  </a:lnTo>
                  <a:lnTo>
                    <a:pt x="79" y="409"/>
                  </a:lnTo>
                  <a:lnTo>
                    <a:pt x="83" y="412"/>
                  </a:lnTo>
                  <a:lnTo>
                    <a:pt x="87" y="416"/>
                  </a:lnTo>
                  <a:lnTo>
                    <a:pt x="91" y="419"/>
                  </a:lnTo>
                  <a:lnTo>
                    <a:pt x="94" y="422"/>
                  </a:lnTo>
                  <a:lnTo>
                    <a:pt x="97" y="424"/>
                  </a:lnTo>
                  <a:lnTo>
                    <a:pt x="108" y="429"/>
                  </a:lnTo>
                  <a:lnTo>
                    <a:pt x="117" y="434"/>
                  </a:lnTo>
                  <a:lnTo>
                    <a:pt x="127" y="440"/>
                  </a:lnTo>
                  <a:lnTo>
                    <a:pt x="138" y="445"/>
                  </a:lnTo>
                  <a:lnTo>
                    <a:pt x="148" y="450"/>
                  </a:lnTo>
                  <a:lnTo>
                    <a:pt x="159" y="454"/>
                  </a:lnTo>
                  <a:lnTo>
                    <a:pt x="168" y="459"/>
                  </a:lnTo>
                  <a:lnTo>
                    <a:pt x="179" y="463"/>
                  </a:lnTo>
                  <a:lnTo>
                    <a:pt x="189" y="467"/>
                  </a:lnTo>
                  <a:lnTo>
                    <a:pt x="200" y="471"/>
                  </a:lnTo>
                  <a:lnTo>
                    <a:pt x="211" y="473"/>
                  </a:lnTo>
                  <a:lnTo>
                    <a:pt x="222" y="477"/>
                  </a:lnTo>
                  <a:lnTo>
                    <a:pt x="232" y="480"/>
                  </a:lnTo>
                  <a:lnTo>
                    <a:pt x="243" y="484"/>
                  </a:lnTo>
                  <a:lnTo>
                    <a:pt x="253" y="486"/>
                  </a:lnTo>
                  <a:lnTo>
                    <a:pt x="264" y="489"/>
                  </a:lnTo>
                  <a:lnTo>
                    <a:pt x="275" y="492"/>
                  </a:lnTo>
                  <a:lnTo>
                    <a:pt x="286" y="494"/>
                  </a:lnTo>
                  <a:lnTo>
                    <a:pt x="296" y="497"/>
                  </a:lnTo>
                  <a:lnTo>
                    <a:pt x="308" y="498"/>
                  </a:lnTo>
                  <a:lnTo>
                    <a:pt x="318" y="501"/>
                  </a:lnTo>
                  <a:lnTo>
                    <a:pt x="330" y="503"/>
                  </a:lnTo>
                  <a:lnTo>
                    <a:pt x="340" y="505"/>
                  </a:lnTo>
                  <a:lnTo>
                    <a:pt x="351" y="507"/>
                  </a:lnTo>
                  <a:lnTo>
                    <a:pt x="362" y="508"/>
                  </a:lnTo>
                  <a:lnTo>
                    <a:pt x="373" y="511"/>
                  </a:lnTo>
                  <a:lnTo>
                    <a:pt x="385" y="512"/>
                  </a:lnTo>
                  <a:lnTo>
                    <a:pt x="396" y="514"/>
                  </a:lnTo>
                  <a:lnTo>
                    <a:pt x="407" y="516"/>
                  </a:lnTo>
                  <a:lnTo>
                    <a:pt x="418" y="518"/>
                  </a:lnTo>
                  <a:lnTo>
                    <a:pt x="429" y="519"/>
                  </a:lnTo>
                  <a:lnTo>
                    <a:pt x="440" y="521"/>
                  </a:lnTo>
                  <a:lnTo>
                    <a:pt x="453" y="523"/>
                  </a:lnTo>
                  <a:lnTo>
                    <a:pt x="466" y="525"/>
                  </a:lnTo>
                  <a:lnTo>
                    <a:pt x="479" y="527"/>
                  </a:lnTo>
                  <a:lnTo>
                    <a:pt x="492" y="528"/>
                  </a:lnTo>
                  <a:lnTo>
                    <a:pt x="504" y="528"/>
                  </a:lnTo>
                  <a:lnTo>
                    <a:pt x="517" y="529"/>
                  </a:lnTo>
                  <a:lnTo>
                    <a:pt x="530" y="531"/>
                  </a:lnTo>
                  <a:lnTo>
                    <a:pt x="543" y="531"/>
                  </a:lnTo>
                  <a:lnTo>
                    <a:pt x="557" y="531"/>
                  </a:lnTo>
                  <a:lnTo>
                    <a:pt x="570" y="531"/>
                  </a:lnTo>
                  <a:lnTo>
                    <a:pt x="582" y="531"/>
                  </a:lnTo>
                  <a:lnTo>
                    <a:pt x="596" y="531"/>
                  </a:lnTo>
                  <a:lnTo>
                    <a:pt x="609" y="531"/>
                  </a:lnTo>
                  <a:lnTo>
                    <a:pt x="623" y="529"/>
                  </a:lnTo>
                  <a:lnTo>
                    <a:pt x="636" y="529"/>
                  </a:lnTo>
                  <a:lnTo>
                    <a:pt x="650" y="528"/>
                  </a:lnTo>
                  <a:lnTo>
                    <a:pt x="663" y="528"/>
                  </a:lnTo>
                  <a:lnTo>
                    <a:pt x="677" y="527"/>
                  </a:lnTo>
                  <a:lnTo>
                    <a:pt x="689" y="525"/>
                  </a:lnTo>
                  <a:lnTo>
                    <a:pt x="702" y="524"/>
                  </a:lnTo>
                  <a:lnTo>
                    <a:pt x="716" y="523"/>
                  </a:lnTo>
                  <a:lnTo>
                    <a:pt x="729" y="521"/>
                  </a:lnTo>
                  <a:lnTo>
                    <a:pt x="742" y="520"/>
                  </a:lnTo>
                  <a:lnTo>
                    <a:pt x="756" y="519"/>
                  </a:lnTo>
                  <a:lnTo>
                    <a:pt x="768" y="516"/>
                  </a:lnTo>
                  <a:lnTo>
                    <a:pt x="781" y="515"/>
                  </a:lnTo>
                  <a:lnTo>
                    <a:pt x="794" y="514"/>
                  </a:lnTo>
                  <a:lnTo>
                    <a:pt x="807" y="511"/>
                  </a:lnTo>
                  <a:lnTo>
                    <a:pt x="820" y="510"/>
                  </a:lnTo>
                  <a:lnTo>
                    <a:pt x="831" y="507"/>
                  </a:lnTo>
                  <a:lnTo>
                    <a:pt x="844" y="506"/>
                  </a:lnTo>
                  <a:lnTo>
                    <a:pt x="857" y="503"/>
                  </a:lnTo>
                  <a:lnTo>
                    <a:pt x="867" y="502"/>
                  </a:lnTo>
                  <a:lnTo>
                    <a:pt x="878" y="501"/>
                  </a:lnTo>
                  <a:lnTo>
                    <a:pt x="888" y="498"/>
                  </a:lnTo>
                  <a:lnTo>
                    <a:pt x="899" y="495"/>
                  </a:lnTo>
                  <a:lnTo>
                    <a:pt x="909" y="493"/>
                  </a:lnTo>
                  <a:lnTo>
                    <a:pt x="918" y="492"/>
                  </a:lnTo>
                  <a:lnTo>
                    <a:pt x="928" y="489"/>
                  </a:lnTo>
                  <a:lnTo>
                    <a:pt x="938" y="485"/>
                  </a:lnTo>
                  <a:lnTo>
                    <a:pt x="948" y="483"/>
                  </a:lnTo>
                  <a:lnTo>
                    <a:pt x="956" y="480"/>
                  </a:lnTo>
                  <a:lnTo>
                    <a:pt x="965" y="477"/>
                  </a:lnTo>
                  <a:lnTo>
                    <a:pt x="974" y="473"/>
                  </a:lnTo>
                  <a:lnTo>
                    <a:pt x="982" y="471"/>
                  </a:lnTo>
                  <a:lnTo>
                    <a:pt x="992" y="467"/>
                  </a:lnTo>
                  <a:lnTo>
                    <a:pt x="1000" y="463"/>
                  </a:lnTo>
                  <a:lnTo>
                    <a:pt x="1009" y="459"/>
                  </a:lnTo>
                  <a:lnTo>
                    <a:pt x="1017" y="455"/>
                  </a:lnTo>
                  <a:lnTo>
                    <a:pt x="1025" y="451"/>
                  </a:lnTo>
                  <a:lnTo>
                    <a:pt x="1034" y="447"/>
                  </a:lnTo>
                  <a:lnTo>
                    <a:pt x="1042" y="444"/>
                  </a:lnTo>
                  <a:lnTo>
                    <a:pt x="1050" y="438"/>
                  </a:lnTo>
                  <a:lnTo>
                    <a:pt x="1058" y="434"/>
                  </a:lnTo>
                  <a:lnTo>
                    <a:pt x="1066" y="429"/>
                  </a:lnTo>
                  <a:lnTo>
                    <a:pt x="1074" y="425"/>
                  </a:lnTo>
                  <a:lnTo>
                    <a:pt x="1082" y="420"/>
                  </a:lnTo>
                  <a:lnTo>
                    <a:pt x="1091" y="415"/>
                  </a:lnTo>
                  <a:lnTo>
                    <a:pt x="1099" y="410"/>
                  </a:lnTo>
                  <a:lnTo>
                    <a:pt x="1107" y="405"/>
                  </a:lnTo>
                  <a:lnTo>
                    <a:pt x="1115" y="399"/>
                  </a:lnTo>
                  <a:lnTo>
                    <a:pt x="1123" y="394"/>
                  </a:lnTo>
                  <a:lnTo>
                    <a:pt x="1131" y="389"/>
                  </a:lnTo>
                  <a:lnTo>
                    <a:pt x="1139" y="384"/>
                  </a:lnTo>
                  <a:lnTo>
                    <a:pt x="1141" y="383"/>
                  </a:lnTo>
                  <a:lnTo>
                    <a:pt x="1143" y="381"/>
                  </a:lnTo>
                  <a:lnTo>
                    <a:pt x="1144" y="380"/>
                  </a:lnTo>
                  <a:lnTo>
                    <a:pt x="1145" y="379"/>
                  </a:lnTo>
                  <a:lnTo>
                    <a:pt x="1148" y="377"/>
                  </a:lnTo>
                  <a:lnTo>
                    <a:pt x="1149" y="376"/>
                  </a:lnTo>
                  <a:lnTo>
                    <a:pt x="1151" y="375"/>
                  </a:lnTo>
                  <a:lnTo>
                    <a:pt x="1152" y="373"/>
                  </a:lnTo>
                  <a:lnTo>
                    <a:pt x="1155" y="371"/>
                  </a:lnTo>
                  <a:lnTo>
                    <a:pt x="1156" y="370"/>
                  </a:lnTo>
                  <a:lnTo>
                    <a:pt x="1158" y="368"/>
                  </a:lnTo>
                  <a:lnTo>
                    <a:pt x="1159" y="367"/>
                  </a:lnTo>
                  <a:lnTo>
                    <a:pt x="1162" y="364"/>
                  </a:lnTo>
                  <a:lnTo>
                    <a:pt x="1163" y="363"/>
                  </a:lnTo>
                  <a:lnTo>
                    <a:pt x="1165" y="361"/>
                  </a:lnTo>
                  <a:lnTo>
                    <a:pt x="1166" y="359"/>
                  </a:lnTo>
                  <a:lnTo>
                    <a:pt x="1169" y="358"/>
                  </a:lnTo>
                  <a:lnTo>
                    <a:pt x="1170" y="355"/>
                  </a:lnTo>
                  <a:lnTo>
                    <a:pt x="1172" y="354"/>
                  </a:lnTo>
                  <a:lnTo>
                    <a:pt x="1174" y="353"/>
                  </a:lnTo>
                  <a:lnTo>
                    <a:pt x="1176" y="350"/>
                  </a:lnTo>
                  <a:lnTo>
                    <a:pt x="1178" y="349"/>
                  </a:lnTo>
                  <a:lnTo>
                    <a:pt x="1179" y="346"/>
                  </a:lnTo>
                  <a:lnTo>
                    <a:pt x="1181" y="345"/>
                  </a:lnTo>
                  <a:lnTo>
                    <a:pt x="1183" y="344"/>
                  </a:lnTo>
                  <a:lnTo>
                    <a:pt x="1185" y="341"/>
                  </a:lnTo>
                  <a:lnTo>
                    <a:pt x="1186" y="340"/>
                  </a:lnTo>
                  <a:lnTo>
                    <a:pt x="1188" y="338"/>
                  </a:lnTo>
                  <a:lnTo>
                    <a:pt x="1191" y="336"/>
                  </a:lnTo>
                  <a:lnTo>
                    <a:pt x="1192" y="335"/>
                  </a:lnTo>
                  <a:lnTo>
                    <a:pt x="1193" y="333"/>
                  </a:lnTo>
                  <a:lnTo>
                    <a:pt x="1195" y="332"/>
                  </a:lnTo>
                  <a:lnTo>
                    <a:pt x="1201" y="323"/>
                  </a:lnTo>
                  <a:lnTo>
                    <a:pt x="1206" y="315"/>
                  </a:lnTo>
                  <a:lnTo>
                    <a:pt x="1210" y="307"/>
                  </a:lnTo>
                  <a:lnTo>
                    <a:pt x="1215" y="298"/>
                  </a:lnTo>
                  <a:lnTo>
                    <a:pt x="1217" y="290"/>
                  </a:lnTo>
                  <a:lnTo>
                    <a:pt x="1221" y="283"/>
                  </a:lnTo>
                  <a:lnTo>
                    <a:pt x="1223" y="274"/>
                  </a:lnTo>
                  <a:lnTo>
                    <a:pt x="1224" y="266"/>
                  </a:lnTo>
                  <a:lnTo>
                    <a:pt x="1226" y="257"/>
                  </a:lnTo>
                  <a:lnTo>
                    <a:pt x="1227" y="249"/>
                  </a:lnTo>
                  <a:lnTo>
                    <a:pt x="1227" y="240"/>
                  </a:lnTo>
                  <a:lnTo>
                    <a:pt x="1227" y="232"/>
                  </a:lnTo>
                  <a:lnTo>
                    <a:pt x="1226" y="224"/>
                  </a:lnTo>
                  <a:lnTo>
                    <a:pt x="1224" y="216"/>
                  </a:lnTo>
                  <a:lnTo>
                    <a:pt x="1223" y="209"/>
                  </a:lnTo>
                  <a:lnTo>
                    <a:pt x="1221" y="201"/>
                  </a:lnTo>
                  <a:lnTo>
                    <a:pt x="1219" y="193"/>
                  </a:lnTo>
                  <a:lnTo>
                    <a:pt x="1216" y="185"/>
                  </a:lnTo>
                  <a:lnTo>
                    <a:pt x="1213" y="178"/>
                  </a:lnTo>
                  <a:lnTo>
                    <a:pt x="1209" y="171"/>
                  </a:lnTo>
                  <a:lnTo>
                    <a:pt x="1206" y="165"/>
                  </a:lnTo>
                  <a:lnTo>
                    <a:pt x="1201" y="157"/>
                  </a:lnTo>
                  <a:lnTo>
                    <a:pt x="1198" y="152"/>
                  </a:lnTo>
                  <a:lnTo>
                    <a:pt x="1193" y="145"/>
                  </a:lnTo>
                  <a:lnTo>
                    <a:pt x="1188" y="139"/>
                  </a:lnTo>
                  <a:lnTo>
                    <a:pt x="1184" y="133"/>
                  </a:lnTo>
                  <a:lnTo>
                    <a:pt x="1178" y="128"/>
                  </a:lnTo>
                  <a:lnTo>
                    <a:pt x="1172" y="123"/>
                  </a:lnTo>
                  <a:lnTo>
                    <a:pt x="1167" y="118"/>
                  </a:lnTo>
                  <a:lnTo>
                    <a:pt x="1162" y="114"/>
                  </a:lnTo>
                  <a:lnTo>
                    <a:pt x="1156" y="110"/>
                  </a:lnTo>
                  <a:lnTo>
                    <a:pt x="1150" y="10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46" name="Google Shape;146;p32"/>
            <p:cNvSpPr/>
            <p:nvPr/>
          </p:nvSpPr>
          <p:spPr>
            <a:xfrm>
              <a:off x="4366" y="3532"/>
              <a:ext cx="614" cy="265"/>
            </a:xfrm>
            <a:custGeom>
              <a:rect b="b" l="l" r="r" t="t"/>
              <a:pathLst>
                <a:path extrusionOk="0" h="531" w="1227">
                  <a:moveTo>
                    <a:pt x="1150" y="106"/>
                  </a:moveTo>
                  <a:lnTo>
                    <a:pt x="1129" y="94"/>
                  </a:lnTo>
                  <a:lnTo>
                    <a:pt x="1108" y="83"/>
                  </a:lnTo>
                  <a:lnTo>
                    <a:pt x="1086" y="72"/>
                  </a:lnTo>
                  <a:lnTo>
                    <a:pt x="1064" y="62"/>
                  </a:lnTo>
                  <a:lnTo>
                    <a:pt x="1041" y="53"/>
                  </a:lnTo>
                  <a:lnTo>
                    <a:pt x="1017" y="44"/>
                  </a:lnTo>
                  <a:lnTo>
                    <a:pt x="993" y="36"/>
                  </a:lnTo>
                  <a:lnTo>
                    <a:pt x="968" y="30"/>
                  </a:lnTo>
                  <a:lnTo>
                    <a:pt x="944" y="23"/>
                  </a:lnTo>
                  <a:lnTo>
                    <a:pt x="918" y="18"/>
                  </a:lnTo>
                  <a:lnTo>
                    <a:pt x="893" y="14"/>
                  </a:lnTo>
                  <a:lnTo>
                    <a:pt x="866" y="9"/>
                  </a:lnTo>
                  <a:lnTo>
                    <a:pt x="841" y="6"/>
                  </a:lnTo>
                  <a:lnTo>
                    <a:pt x="814" y="4"/>
                  </a:lnTo>
                  <a:lnTo>
                    <a:pt x="787" y="1"/>
                  </a:lnTo>
                  <a:lnTo>
                    <a:pt x="760" y="0"/>
                  </a:lnTo>
                  <a:lnTo>
                    <a:pt x="734" y="0"/>
                  </a:lnTo>
                  <a:lnTo>
                    <a:pt x="706" y="0"/>
                  </a:lnTo>
                  <a:lnTo>
                    <a:pt x="679" y="0"/>
                  </a:lnTo>
                  <a:lnTo>
                    <a:pt x="652" y="1"/>
                  </a:lnTo>
                  <a:lnTo>
                    <a:pt x="625" y="2"/>
                  </a:lnTo>
                  <a:lnTo>
                    <a:pt x="599" y="5"/>
                  </a:lnTo>
                  <a:lnTo>
                    <a:pt x="571" y="8"/>
                  </a:lnTo>
                  <a:lnTo>
                    <a:pt x="545" y="11"/>
                  </a:lnTo>
                  <a:lnTo>
                    <a:pt x="518" y="15"/>
                  </a:lnTo>
                  <a:lnTo>
                    <a:pt x="492" y="19"/>
                  </a:lnTo>
                  <a:lnTo>
                    <a:pt x="466" y="24"/>
                  </a:lnTo>
                  <a:lnTo>
                    <a:pt x="440" y="30"/>
                  </a:lnTo>
                  <a:lnTo>
                    <a:pt x="415" y="36"/>
                  </a:lnTo>
                  <a:lnTo>
                    <a:pt x="390" y="43"/>
                  </a:lnTo>
                  <a:lnTo>
                    <a:pt x="366" y="49"/>
                  </a:lnTo>
                  <a:lnTo>
                    <a:pt x="342" y="57"/>
                  </a:lnTo>
                  <a:lnTo>
                    <a:pt x="332" y="59"/>
                  </a:lnTo>
                  <a:lnTo>
                    <a:pt x="322" y="62"/>
                  </a:lnTo>
                  <a:lnTo>
                    <a:pt x="312" y="65"/>
                  </a:lnTo>
                  <a:lnTo>
                    <a:pt x="302" y="67"/>
                  </a:lnTo>
                  <a:lnTo>
                    <a:pt x="292" y="70"/>
                  </a:lnTo>
                  <a:lnTo>
                    <a:pt x="281" y="74"/>
                  </a:lnTo>
                  <a:lnTo>
                    <a:pt x="271" y="76"/>
                  </a:lnTo>
                  <a:lnTo>
                    <a:pt x="260" y="79"/>
                  </a:lnTo>
                  <a:lnTo>
                    <a:pt x="250" y="83"/>
                  </a:lnTo>
                  <a:lnTo>
                    <a:pt x="239" y="85"/>
                  </a:lnTo>
                  <a:lnTo>
                    <a:pt x="229" y="89"/>
                  </a:lnTo>
                  <a:lnTo>
                    <a:pt x="218" y="92"/>
                  </a:lnTo>
                  <a:lnTo>
                    <a:pt x="208" y="96"/>
                  </a:lnTo>
                  <a:lnTo>
                    <a:pt x="197" y="100"/>
                  </a:lnTo>
                  <a:lnTo>
                    <a:pt x="187" y="104"/>
                  </a:lnTo>
                  <a:lnTo>
                    <a:pt x="176" y="107"/>
                  </a:lnTo>
                  <a:lnTo>
                    <a:pt x="166" y="113"/>
                  </a:lnTo>
                  <a:lnTo>
                    <a:pt x="155" y="117"/>
                  </a:lnTo>
                  <a:lnTo>
                    <a:pt x="146" y="122"/>
                  </a:lnTo>
                  <a:lnTo>
                    <a:pt x="136" y="126"/>
                  </a:lnTo>
                  <a:lnTo>
                    <a:pt x="125" y="131"/>
                  </a:lnTo>
                  <a:lnTo>
                    <a:pt x="116" y="136"/>
                  </a:lnTo>
                  <a:lnTo>
                    <a:pt x="107" y="143"/>
                  </a:lnTo>
                  <a:lnTo>
                    <a:pt x="97" y="148"/>
                  </a:lnTo>
                  <a:lnTo>
                    <a:pt x="88" y="154"/>
                  </a:lnTo>
                  <a:lnTo>
                    <a:pt x="79" y="161"/>
                  </a:lnTo>
                  <a:lnTo>
                    <a:pt x="69" y="167"/>
                  </a:lnTo>
                  <a:lnTo>
                    <a:pt x="61" y="174"/>
                  </a:lnTo>
                  <a:lnTo>
                    <a:pt x="53" y="181"/>
                  </a:lnTo>
                  <a:lnTo>
                    <a:pt x="45" y="188"/>
                  </a:lnTo>
                  <a:lnTo>
                    <a:pt x="37" y="197"/>
                  </a:lnTo>
                  <a:lnTo>
                    <a:pt x="29" y="205"/>
                  </a:lnTo>
                  <a:lnTo>
                    <a:pt x="22" y="214"/>
                  </a:lnTo>
                  <a:lnTo>
                    <a:pt x="16" y="223"/>
                  </a:lnTo>
                  <a:lnTo>
                    <a:pt x="10" y="232"/>
                  </a:lnTo>
                  <a:lnTo>
                    <a:pt x="7" y="241"/>
                  </a:lnTo>
                  <a:lnTo>
                    <a:pt x="3" y="250"/>
                  </a:lnTo>
                  <a:lnTo>
                    <a:pt x="1" y="259"/>
                  </a:lnTo>
                  <a:lnTo>
                    <a:pt x="0" y="268"/>
                  </a:lnTo>
                  <a:lnTo>
                    <a:pt x="0" y="277"/>
                  </a:lnTo>
                  <a:lnTo>
                    <a:pt x="1" y="287"/>
                  </a:lnTo>
                  <a:lnTo>
                    <a:pt x="2" y="294"/>
                  </a:lnTo>
                  <a:lnTo>
                    <a:pt x="3" y="303"/>
                  </a:lnTo>
                  <a:lnTo>
                    <a:pt x="5" y="311"/>
                  </a:lnTo>
                  <a:lnTo>
                    <a:pt x="9" y="320"/>
                  </a:lnTo>
                  <a:lnTo>
                    <a:pt x="12" y="328"/>
                  </a:lnTo>
                  <a:lnTo>
                    <a:pt x="17" y="336"/>
                  </a:lnTo>
                  <a:lnTo>
                    <a:pt x="20" y="344"/>
                  </a:lnTo>
                  <a:lnTo>
                    <a:pt x="25" y="351"/>
                  </a:lnTo>
                  <a:lnTo>
                    <a:pt x="31" y="358"/>
                  </a:lnTo>
                  <a:lnTo>
                    <a:pt x="36" y="366"/>
                  </a:lnTo>
                  <a:lnTo>
                    <a:pt x="41" y="372"/>
                  </a:lnTo>
                  <a:lnTo>
                    <a:pt x="47" y="379"/>
                  </a:lnTo>
                  <a:lnTo>
                    <a:pt x="52" y="384"/>
                  </a:lnTo>
                  <a:lnTo>
                    <a:pt x="58" y="390"/>
                  </a:lnTo>
                  <a:lnTo>
                    <a:pt x="64" y="396"/>
                  </a:lnTo>
                  <a:lnTo>
                    <a:pt x="68" y="401"/>
                  </a:lnTo>
                  <a:lnTo>
                    <a:pt x="74" y="405"/>
                  </a:lnTo>
                  <a:lnTo>
                    <a:pt x="79" y="409"/>
                  </a:lnTo>
                  <a:lnTo>
                    <a:pt x="83" y="412"/>
                  </a:lnTo>
                  <a:lnTo>
                    <a:pt x="87" y="416"/>
                  </a:lnTo>
                  <a:lnTo>
                    <a:pt x="91" y="419"/>
                  </a:lnTo>
                  <a:lnTo>
                    <a:pt x="94" y="422"/>
                  </a:lnTo>
                  <a:lnTo>
                    <a:pt x="97" y="424"/>
                  </a:lnTo>
                  <a:lnTo>
                    <a:pt x="108" y="429"/>
                  </a:lnTo>
                  <a:lnTo>
                    <a:pt x="117" y="434"/>
                  </a:lnTo>
                  <a:lnTo>
                    <a:pt x="127" y="440"/>
                  </a:lnTo>
                  <a:lnTo>
                    <a:pt x="138" y="445"/>
                  </a:lnTo>
                  <a:lnTo>
                    <a:pt x="148" y="450"/>
                  </a:lnTo>
                  <a:lnTo>
                    <a:pt x="159" y="454"/>
                  </a:lnTo>
                  <a:lnTo>
                    <a:pt x="168" y="459"/>
                  </a:lnTo>
                  <a:lnTo>
                    <a:pt x="179" y="463"/>
                  </a:lnTo>
                  <a:lnTo>
                    <a:pt x="189" y="467"/>
                  </a:lnTo>
                  <a:lnTo>
                    <a:pt x="200" y="471"/>
                  </a:lnTo>
                  <a:lnTo>
                    <a:pt x="211" y="473"/>
                  </a:lnTo>
                  <a:lnTo>
                    <a:pt x="222" y="477"/>
                  </a:lnTo>
                  <a:lnTo>
                    <a:pt x="232" y="480"/>
                  </a:lnTo>
                  <a:lnTo>
                    <a:pt x="243" y="484"/>
                  </a:lnTo>
                  <a:lnTo>
                    <a:pt x="253" y="486"/>
                  </a:lnTo>
                  <a:lnTo>
                    <a:pt x="264" y="489"/>
                  </a:lnTo>
                  <a:lnTo>
                    <a:pt x="275" y="492"/>
                  </a:lnTo>
                  <a:lnTo>
                    <a:pt x="286" y="494"/>
                  </a:lnTo>
                  <a:lnTo>
                    <a:pt x="296" y="497"/>
                  </a:lnTo>
                  <a:lnTo>
                    <a:pt x="308" y="498"/>
                  </a:lnTo>
                  <a:lnTo>
                    <a:pt x="318" y="501"/>
                  </a:lnTo>
                  <a:lnTo>
                    <a:pt x="330" y="503"/>
                  </a:lnTo>
                  <a:lnTo>
                    <a:pt x="340" y="505"/>
                  </a:lnTo>
                  <a:lnTo>
                    <a:pt x="351" y="507"/>
                  </a:lnTo>
                  <a:lnTo>
                    <a:pt x="362" y="508"/>
                  </a:lnTo>
                  <a:lnTo>
                    <a:pt x="373" y="511"/>
                  </a:lnTo>
                  <a:lnTo>
                    <a:pt x="385" y="512"/>
                  </a:lnTo>
                  <a:lnTo>
                    <a:pt x="396" y="514"/>
                  </a:lnTo>
                  <a:lnTo>
                    <a:pt x="407" y="516"/>
                  </a:lnTo>
                  <a:lnTo>
                    <a:pt x="418" y="518"/>
                  </a:lnTo>
                  <a:lnTo>
                    <a:pt x="429" y="519"/>
                  </a:lnTo>
                  <a:lnTo>
                    <a:pt x="440" y="521"/>
                  </a:lnTo>
                  <a:lnTo>
                    <a:pt x="453" y="523"/>
                  </a:lnTo>
                  <a:lnTo>
                    <a:pt x="466" y="525"/>
                  </a:lnTo>
                  <a:lnTo>
                    <a:pt x="479" y="527"/>
                  </a:lnTo>
                  <a:lnTo>
                    <a:pt x="492" y="528"/>
                  </a:lnTo>
                  <a:lnTo>
                    <a:pt x="504" y="528"/>
                  </a:lnTo>
                  <a:lnTo>
                    <a:pt x="517" y="529"/>
                  </a:lnTo>
                  <a:lnTo>
                    <a:pt x="530" y="531"/>
                  </a:lnTo>
                  <a:lnTo>
                    <a:pt x="543" y="531"/>
                  </a:lnTo>
                  <a:lnTo>
                    <a:pt x="557" y="531"/>
                  </a:lnTo>
                  <a:lnTo>
                    <a:pt x="570" y="531"/>
                  </a:lnTo>
                  <a:lnTo>
                    <a:pt x="582" y="531"/>
                  </a:lnTo>
                  <a:lnTo>
                    <a:pt x="596" y="531"/>
                  </a:lnTo>
                  <a:lnTo>
                    <a:pt x="609" y="531"/>
                  </a:lnTo>
                  <a:lnTo>
                    <a:pt x="623" y="529"/>
                  </a:lnTo>
                  <a:lnTo>
                    <a:pt x="636" y="529"/>
                  </a:lnTo>
                  <a:lnTo>
                    <a:pt x="650" y="528"/>
                  </a:lnTo>
                  <a:lnTo>
                    <a:pt x="663" y="528"/>
                  </a:lnTo>
                  <a:lnTo>
                    <a:pt x="677" y="527"/>
                  </a:lnTo>
                  <a:lnTo>
                    <a:pt x="689" y="525"/>
                  </a:lnTo>
                  <a:lnTo>
                    <a:pt x="702" y="524"/>
                  </a:lnTo>
                  <a:lnTo>
                    <a:pt x="716" y="523"/>
                  </a:lnTo>
                  <a:lnTo>
                    <a:pt x="729" y="521"/>
                  </a:lnTo>
                  <a:lnTo>
                    <a:pt x="742" y="520"/>
                  </a:lnTo>
                  <a:lnTo>
                    <a:pt x="756" y="519"/>
                  </a:lnTo>
                  <a:lnTo>
                    <a:pt x="768" y="516"/>
                  </a:lnTo>
                  <a:lnTo>
                    <a:pt x="781" y="515"/>
                  </a:lnTo>
                  <a:lnTo>
                    <a:pt x="794" y="514"/>
                  </a:lnTo>
                  <a:lnTo>
                    <a:pt x="807" y="511"/>
                  </a:lnTo>
                  <a:lnTo>
                    <a:pt x="820" y="510"/>
                  </a:lnTo>
                  <a:lnTo>
                    <a:pt x="831" y="507"/>
                  </a:lnTo>
                  <a:lnTo>
                    <a:pt x="844" y="506"/>
                  </a:lnTo>
                  <a:lnTo>
                    <a:pt x="857" y="503"/>
                  </a:lnTo>
                  <a:lnTo>
                    <a:pt x="867" y="502"/>
                  </a:lnTo>
                  <a:lnTo>
                    <a:pt x="878" y="501"/>
                  </a:lnTo>
                  <a:lnTo>
                    <a:pt x="888" y="498"/>
                  </a:lnTo>
                  <a:lnTo>
                    <a:pt x="899" y="495"/>
                  </a:lnTo>
                  <a:lnTo>
                    <a:pt x="909" y="493"/>
                  </a:lnTo>
                  <a:lnTo>
                    <a:pt x="918" y="492"/>
                  </a:lnTo>
                  <a:lnTo>
                    <a:pt x="928" y="489"/>
                  </a:lnTo>
                  <a:lnTo>
                    <a:pt x="938" y="485"/>
                  </a:lnTo>
                  <a:lnTo>
                    <a:pt x="948" y="483"/>
                  </a:lnTo>
                  <a:lnTo>
                    <a:pt x="956" y="480"/>
                  </a:lnTo>
                  <a:lnTo>
                    <a:pt x="965" y="477"/>
                  </a:lnTo>
                  <a:lnTo>
                    <a:pt x="974" y="473"/>
                  </a:lnTo>
                  <a:lnTo>
                    <a:pt x="982" y="471"/>
                  </a:lnTo>
                  <a:lnTo>
                    <a:pt x="992" y="467"/>
                  </a:lnTo>
                  <a:lnTo>
                    <a:pt x="1000" y="463"/>
                  </a:lnTo>
                  <a:lnTo>
                    <a:pt x="1009" y="459"/>
                  </a:lnTo>
                  <a:lnTo>
                    <a:pt x="1017" y="455"/>
                  </a:lnTo>
                  <a:lnTo>
                    <a:pt x="1025" y="451"/>
                  </a:lnTo>
                  <a:lnTo>
                    <a:pt x="1034" y="447"/>
                  </a:lnTo>
                  <a:lnTo>
                    <a:pt x="1042" y="444"/>
                  </a:lnTo>
                  <a:lnTo>
                    <a:pt x="1050" y="438"/>
                  </a:lnTo>
                  <a:lnTo>
                    <a:pt x="1058" y="434"/>
                  </a:lnTo>
                  <a:lnTo>
                    <a:pt x="1066" y="429"/>
                  </a:lnTo>
                  <a:lnTo>
                    <a:pt x="1074" y="425"/>
                  </a:lnTo>
                  <a:lnTo>
                    <a:pt x="1082" y="420"/>
                  </a:lnTo>
                  <a:lnTo>
                    <a:pt x="1091" y="415"/>
                  </a:lnTo>
                  <a:lnTo>
                    <a:pt x="1099" y="410"/>
                  </a:lnTo>
                  <a:lnTo>
                    <a:pt x="1107" y="405"/>
                  </a:lnTo>
                  <a:lnTo>
                    <a:pt x="1115" y="399"/>
                  </a:lnTo>
                  <a:lnTo>
                    <a:pt x="1123" y="394"/>
                  </a:lnTo>
                  <a:lnTo>
                    <a:pt x="1131" y="389"/>
                  </a:lnTo>
                  <a:lnTo>
                    <a:pt x="1139" y="384"/>
                  </a:lnTo>
                  <a:lnTo>
                    <a:pt x="1141" y="383"/>
                  </a:lnTo>
                  <a:lnTo>
                    <a:pt x="1143" y="381"/>
                  </a:lnTo>
                  <a:lnTo>
                    <a:pt x="1144" y="380"/>
                  </a:lnTo>
                  <a:lnTo>
                    <a:pt x="1145" y="379"/>
                  </a:lnTo>
                  <a:lnTo>
                    <a:pt x="1148" y="377"/>
                  </a:lnTo>
                  <a:lnTo>
                    <a:pt x="1149" y="376"/>
                  </a:lnTo>
                  <a:lnTo>
                    <a:pt x="1151" y="375"/>
                  </a:lnTo>
                  <a:lnTo>
                    <a:pt x="1152" y="373"/>
                  </a:lnTo>
                  <a:lnTo>
                    <a:pt x="1155" y="371"/>
                  </a:lnTo>
                  <a:lnTo>
                    <a:pt x="1156" y="370"/>
                  </a:lnTo>
                  <a:lnTo>
                    <a:pt x="1158" y="368"/>
                  </a:lnTo>
                  <a:lnTo>
                    <a:pt x="1159" y="367"/>
                  </a:lnTo>
                  <a:lnTo>
                    <a:pt x="1162" y="364"/>
                  </a:lnTo>
                  <a:lnTo>
                    <a:pt x="1163" y="363"/>
                  </a:lnTo>
                  <a:lnTo>
                    <a:pt x="1165" y="361"/>
                  </a:lnTo>
                  <a:lnTo>
                    <a:pt x="1166" y="359"/>
                  </a:lnTo>
                  <a:lnTo>
                    <a:pt x="1169" y="358"/>
                  </a:lnTo>
                  <a:lnTo>
                    <a:pt x="1170" y="355"/>
                  </a:lnTo>
                  <a:lnTo>
                    <a:pt x="1172" y="354"/>
                  </a:lnTo>
                  <a:lnTo>
                    <a:pt x="1174" y="353"/>
                  </a:lnTo>
                  <a:lnTo>
                    <a:pt x="1176" y="350"/>
                  </a:lnTo>
                  <a:lnTo>
                    <a:pt x="1178" y="349"/>
                  </a:lnTo>
                  <a:lnTo>
                    <a:pt x="1179" y="346"/>
                  </a:lnTo>
                  <a:lnTo>
                    <a:pt x="1181" y="345"/>
                  </a:lnTo>
                  <a:lnTo>
                    <a:pt x="1183" y="344"/>
                  </a:lnTo>
                  <a:lnTo>
                    <a:pt x="1185" y="341"/>
                  </a:lnTo>
                  <a:lnTo>
                    <a:pt x="1186" y="340"/>
                  </a:lnTo>
                  <a:lnTo>
                    <a:pt x="1188" y="338"/>
                  </a:lnTo>
                  <a:lnTo>
                    <a:pt x="1191" y="336"/>
                  </a:lnTo>
                  <a:lnTo>
                    <a:pt x="1192" y="335"/>
                  </a:lnTo>
                  <a:lnTo>
                    <a:pt x="1193" y="333"/>
                  </a:lnTo>
                  <a:lnTo>
                    <a:pt x="1195" y="332"/>
                  </a:lnTo>
                  <a:lnTo>
                    <a:pt x="1201" y="323"/>
                  </a:lnTo>
                  <a:lnTo>
                    <a:pt x="1206" y="315"/>
                  </a:lnTo>
                  <a:lnTo>
                    <a:pt x="1210" y="307"/>
                  </a:lnTo>
                  <a:lnTo>
                    <a:pt x="1215" y="298"/>
                  </a:lnTo>
                  <a:lnTo>
                    <a:pt x="1217" y="290"/>
                  </a:lnTo>
                  <a:lnTo>
                    <a:pt x="1221" y="283"/>
                  </a:lnTo>
                  <a:lnTo>
                    <a:pt x="1223" y="274"/>
                  </a:lnTo>
                  <a:lnTo>
                    <a:pt x="1224" y="266"/>
                  </a:lnTo>
                  <a:lnTo>
                    <a:pt x="1226" y="257"/>
                  </a:lnTo>
                  <a:lnTo>
                    <a:pt x="1227" y="249"/>
                  </a:lnTo>
                  <a:lnTo>
                    <a:pt x="1227" y="240"/>
                  </a:lnTo>
                  <a:lnTo>
                    <a:pt x="1227" y="232"/>
                  </a:lnTo>
                  <a:lnTo>
                    <a:pt x="1226" y="224"/>
                  </a:lnTo>
                  <a:lnTo>
                    <a:pt x="1224" y="216"/>
                  </a:lnTo>
                  <a:lnTo>
                    <a:pt x="1223" y="209"/>
                  </a:lnTo>
                  <a:lnTo>
                    <a:pt x="1221" y="201"/>
                  </a:lnTo>
                  <a:lnTo>
                    <a:pt x="1219" y="193"/>
                  </a:lnTo>
                  <a:lnTo>
                    <a:pt x="1216" y="185"/>
                  </a:lnTo>
                  <a:lnTo>
                    <a:pt x="1213" y="178"/>
                  </a:lnTo>
                  <a:lnTo>
                    <a:pt x="1209" y="171"/>
                  </a:lnTo>
                  <a:lnTo>
                    <a:pt x="1206" y="165"/>
                  </a:lnTo>
                  <a:lnTo>
                    <a:pt x="1201" y="157"/>
                  </a:lnTo>
                  <a:lnTo>
                    <a:pt x="1198" y="152"/>
                  </a:lnTo>
                  <a:lnTo>
                    <a:pt x="1193" y="145"/>
                  </a:lnTo>
                  <a:lnTo>
                    <a:pt x="1188" y="139"/>
                  </a:lnTo>
                  <a:lnTo>
                    <a:pt x="1184" y="133"/>
                  </a:lnTo>
                  <a:lnTo>
                    <a:pt x="1178" y="128"/>
                  </a:lnTo>
                  <a:lnTo>
                    <a:pt x="1172" y="123"/>
                  </a:lnTo>
                  <a:lnTo>
                    <a:pt x="1167" y="118"/>
                  </a:lnTo>
                  <a:lnTo>
                    <a:pt x="1162" y="114"/>
                  </a:lnTo>
                  <a:lnTo>
                    <a:pt x="1156" y="110"/>
                  </a:lnTo>
                  <a:lnTo>
                    <a:pt x="1150" y="106"/>
                  </a:lnTo>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47" name="Google Shape;147;p32"/>
            <p:cNvSpPr/>
            <p:nvPr/>
          </p:nvSpPr>
          <p:spPr>
            <a:xfrm>
              <a:off x="5136" y="3392"/>
              <a:ext cx="195" cy="178"/>
            </a:xfrm>
            <a:custGeom>
              <a:rect b="b" l="l" r="r" t="t"/>
              <a:pathLst>
                <a:path extrusionOk="0" h="355" w="390">
                  <a:moveTo>
                    <a:pt x="266" y="14"/>
                  </a:moveTo>
                  <a:lnTo>
                    <a:pt x="269" y="11"/>
                  </a:lnTo>
                  <a:lnTo>
                    <a:pt x="271" y="10"/>
                  </a:lnTo>
                  <a:lnTo>
                    <a:pt x="274" y="8"/>
                  </a:lnTo>
                  <a:lnTo>
                    <a:pt x="277" y="6"/>
                  </a:lnTo>
                  <a:lnTo>
                    <a:pt x="280" y="5"/>
                  </a:lnTo>
                  <a:lnTo>
                    <a:pt x="282" y="4"/>
                  </a:lnTo>
                  <a:lnTo>
                    <a:pt x="284" y="2"/>
                  </a:lnTo>
                  <a:lnTo>
                    <a:pt x="288" y="1"/>
                  </a:lnTo>
                  <a:lnTo>
                    <a:pt x="290" y="1"/>
                  </a:lnTo>
                  <a:lnTo>
                    <a:pt x="292" y="1"/>
                  </a:lnTo>
                  <a:lnTo>
                    <a:pt x="295" y="0"/>
                  </a:lnTo>
                  <a:lnTo>
                    <a:pt x="297" y="0"/>
                  </a:lnTo>
                  <a:lnTo>
                    <a:pt x="299" y="0"/>
                  </a:lnTo>
                  <a:lnTo>
                    <a:pt x="303" y="0"/>
                  </a:lnTo>
                  <a:lnTo>
                    <a:pt x="305" y="1"/>
                  </a:lnTo>
                  <a:lnTo>
                    <a:pt x="308" y="1"/>
                  </a:lnTo>
                  <a:lnTo>
                    <a:pt x="310" y="1"/>
                  </a:lnTo>
                  <a:lnTo>
                    <a:pt x="312" y="2"/>
                  </a:lnTo>
                  <a:lnTo>
                    <a:pt x="315" y="2"/>
                  </a:lnTo>
                  <a:lnTo>
                    <a:pt x="317" y="4"/>
                  </a:lnTo>
                  <a:lnTo>
                    <a:pt x="319" y="4"/>
                  </a:lnTo>
                  <a:lnTo>
                    <a:pt x="322" y="5"/>
                  </a:lnTo>
                  <a:lnTo>
                    <a:pt x="324" y="5"/>
                  </a:lnTo>
                  <a:lnTo>
                    <a:pt x="326" y="6"/>
                  </a:lnTo>
                  <a:lnTo>
                    <a:pt x="328" y="6"/>
                  </a:lnTo>
                  <a:lnTo>
                    <a:pt x="331" y="6"/>
                  </a:lnTo>
                  <a:lnTo>
                    <a:pt x="333" y="8"/>
                  </a:lnTo>
                  <a:lnTo>
                    <a:pt x="335" y="8"/>
                  </a:lnTo>
                  <a:lnTo>
                    <a:pt x="337" y="8"/>
                  </a:lnTo>
                  <a:lnTo>
                    <a:pt x="339" y="9"/>
                  </a:lnTo>
                  <a:lnTo>
                    <a:pt x="341" y="9"/>
                  </a:lnTo>
                  <a:lnTo>
                    <a:pt x="344" y="9"/>
                  </a:lnTo>
                  <a:lnTo>
                    <a:pt x="345" y="10"/>
                  </a:lnTo>
                  <a:lnTo>
                    <a:pt x="346" y="11"/>
                  </a:lnTo>
                  <a:lnTo>
                    <a:pt x="347" y="13"/>
                  </a:lnTo>
                  <a:lnTo>
                    <a:pt x="348" y="15"/>
                  </a:lnTo>
                  <a:lnTo>
                    <a:pt x="349" y="17"/>
                  </a:lnTo>
                  <a:lnTo>
                    <a:pt x="352" y="18"/>
                  </a:lnTo>
                  <a:lnTo>
                    <a:pt x="353" y="19"/>
                  </a:lnTo>
                  <a:lnTo>
                    <a:pt x="354" y="21"/>
                  </a:lnTo>
                  <a:lnTo>
                    <a:pt x="356" y="21"/>
                  </a:lnTo>
                  <a:lnTo>
                    <a:pt x="358" y="22"/>
                  </a:lnTo>
                  <a:lnTo>
                    <a:pt x="359" y="23"/>
                  </a:lnTo>
                  <a:lnTo>
                    <a:pt x="361" y="24"/>
                  </a:lnTo>
                  <a:lnTo>
                    <a:pt x="362" y="26"/>
                  </a:lnTo>
                  <a:lnTo>
                    <a:pt x="363" y="26"/>
                  </a:lnTo>
                  <a:lnTo>
                    <a:pt x="366" y="27"/>
                  </a:lnTo>
                  <a:lnTo>
                    <a:pt x="367" y="28"/>
                  </a:lnTo>
                  <a:lnTo>
                    <a:pt x="368" y="30"/>
                  </a:lnTo>
                  <a:lnTo>
                    <a:pt x="370" y="30"/>
                  </a:lnTo>
                  <a:lnTo>
                    <a:pt x="372" y="31"/>
                  </a:lnTo>
                  <a:lnTo>
                    <a:pt x="374" y="32"/>
                  </a:lnTo>
                  <a:lnTo>
                    <a:pt x="375" y="32"/>
                  </a:lnTo>
                  <a:lnTo>
                    <a:pt x="376" y="33"/>
                  </a:lnTo>
                  <a:lnTo>
                    <a:pt x="379" y="35"/>
                  </a:lnTo>
                  <a:lnTo>
                    <a:pt x="380" y="36"/>
                  </a:lnTo>
                  <a:lnTo>
                    <a:pt x="381" y="36"/>
                  </a:lnTo>
                  <a:lnTo>
                    <a:pt x="382" y="37"/>
                  </a:lnTo>
                  <a:lnTo>
                    <a:pt x="384" y="39"/>
                  </a:lnTo>
                  <a:lnTo>
                    <a:pt x="385" y="39"/>
                  </a:lnTo>
                  <a:lnTo>
                    <a:pt x="387" y="40"/>
                  </a:lnTo>
                  <a:lnTo>
                    <a:pt x="388" y="41"/>
                  </a:lnTo>
                  <a:lnTo>
                    <a:pt x="389" y="43"/>
                  </a:lnTo>
                  <a:lnTo>
                    <a:pt x="390" y="44"/>
                  </a:lnTo>
                  <a:lnTo>
                    <a:pt x="390" y="111"/>
                  </a:lnTo>
                  <a:lnTo>
                    <a:pt x="390" y="117"/>
                  </a:lnTo>
                  <a:lnTo>
                    <a:pt x="389" y="120"/>
                  </a:lnTo>
                  <a:lnTo>
                    <a:pt x="388" y="124"/>
                  </a:lnTo>
                  <a:lnTo>
                    <a:pt x="387" y="130"/>
                  </a:lnTo>
                  <a:lnTo>
                    <a:pt x="385" y="133"/>
                  </a:lnTo>
                  <a:lnTo>
                    <a:pt x="384" y="137"/>
                  </a:lnTo>
                  <a:lnTo>
                    <a:pt x="383" y="141"/>
                  </a:lnTo>
                  <a:lnTo>
                    <a:pt x="382" y="145"/>
                  </a:lnTo>
                  <a:lnTo>
                    <a:pt x="381" y="150"/>
                  </a:lnTo>
                  <a:lnTo>
                    <a:pt x="380" y="154"/>
                  </a:lnTo>
                  <a:lnTo>
                    <a:pt x="379" y="158"/>
                  </a:lnTo>
                  <a:lnTo>
                    <a:pt x="377" y="162"/>
                  </a:lnTo>
                  <a:lnTo>
                    <a:pt x="376" y="166"/>
                  </a:lnTo>
                  <a:lnTo>
                    <a:pt x="375" y="170"/>
                  </a:lnTo>
                  <a:lnTo>
                    <a:pt x="373" y="175"/>
                  </a:lnTo>
                  <a:lnTo>
                    <a:pt x="372" y="179"/>
                  </a:lnTo>
                  <a:lnTo>
                    <a:pt x="370" y="183"/>
                  </a:lnTo>
                  <a:lnTo>
                    <a:pt x="369" y="187"/>
                  </a:lnTo>
                  <a:lnTo>
                    <a:pt x="367" y="192"/>
                  </a:lnTo>
                  <a:lnTo>
                    <a:pt x="366" y="196"/>
                  </a:lnTo>
                  <a:lnTo>
                    <a:pt x="363" y="200"/>
                  </a:lnTo>
                  <a:lnTo>
                    <a:pt x="362" y="203"/>
                  </a:lnTo>
                  <a:lnTo>
                    <a:pt x="360" y="209"/>
                  </a:lnTo>
                  <a:lnTo>
                    <a:pt x="359" y="213"/>
                  </a:lnTo>
                  <a:lnTo>
                    <a:pt x="356" y="218"/>
                  </a:lnTo>
                  <a:lnTo>
                    <a:pt x="355" y="222"/>
                  </a:lnTo>
                  <a:lnTo>
                    <a:pt x="353" y="226"/>
                  </a:lnTo>
                  <a:lnTo>
                    <a:pt x="352" y="231"/>
                  </a:lnTo>
                  <a:lnTo>
                    <a:pt x="349" y="235"/>
                  </a:lnTo>
                  <a:lnTo>
                    <a:pt x="347" y="240"/>
                  </a:lnTo>
                  <a:lnTo>
                    <a:pt x="345" y="245"/>
                  </a:lnTo>
                  <a:lnTo>
                    <a:pt x="344" y="249"/>
                  </a:lnTo>
                  <a:lnTo>
                    <a:pt x="341" y="254"/>
                  </a:lnTo>
                  <a:lnTo>
                    <a:pt x="339" y="259"/>
                  </a:lnTo>
                  <a:lnTo>
                    <a:pt x="335" y="264"/>
                  </a:lnTo>
                  <a:lnTo>
                    <a:pt x="332" y="268"/>
                  </a:lnTo>
                  <a:lnTo>
                    <a:pt x="330" y="272"/>
                  </a:lnTo>
                  <a:lnTo>
                    <a:pt x="325" y="277"/>
                  </a:lnTo>
                  <a:lnTo>
                    <a:pt x="322" y="281"/>
                  </a:lnTo>
                  <a:lnTo>
                    <a:pt x="318" y="285"/>
                  </a:lnTo>
                  <a:lnTo>
                    <a:pt x="313" y="289"/>
                  </a:lnTo>
                  <a:lnTo>
                    <a:pt x="310" y="293"/>
                  </a:lnTo>
                  <a:lnTo>
                    <a:pt x="305" y="296"/>
                  </a:lnTo>
                  <a:lnTo>
                    <a:pt x="301" y="300"/>
                  </a:lnTo>
                  <a:lnTo>
                    <a:pt x="296" y="302"/>
                  </a:lnTo>
                  <a:lnTo>
                    <a:pt x="291" y="306"/>
                  </a:lnTo>
                  <a:lnTo>
                    <a:pt x="287" y="309"/>
                  </a:lnTo>
                  <a:lnTo>
                    <a:pt x="281" y="311"/>
                  </a:lnTo>
                  <a:lnTo>
                    <a:pt x="276" y="314"/>
                  </a:lnTo>
                  <a:lnTo>
                    <a:pt x="271" y="316"/>
                  </a:lnTo>
                  <a:lnTo>
                    <a:pt x="267" y="319"/>
                  </a:lnTo>
                  <a:lnTo>
                    <a:pt x="261" y="322"/>
                  </a:lnTo>
                  <a:lnTo>
                    <a:pt x="256" y="324"/>
                  </a:lnTo>
                  <a:lnTo>
                    <a:pt x="252" y="325"/>
                  </a:lnTo>
                  <a:lnTo>
                    <a:pt x="247" y="328"/>
                  </a:lnTo>
                  <a:lnTo>
                    <a:pt x="242" y="329"/>
                  </a:lnTo>
                  <a:lnTo>
                    <a:pt x="238" y="332"/>
                  </a:lnTo>
                  <a:lnTo>
                    <a:pt x="233" y="333"/>
                  </a:lnTo>
                  <a:lnTo>
                    <a:pt x="230" y="335"/>
                  </a:lnTo>
                  <a:lnTo>
                    <a:pt x="225" y="336"/>
                  </a:lnTo>
                  <a:lnTo>
                    <a:pt x="221" y="337"/>
                  </a:lnTo>
                  <a:lnTo>
                    <a:pt x="217" y="338"/>
                  </a:lnTo>
                  <a:lnTo>
                    <a:pt x="213" y="340"/>
                  </a:lnTo>
                  <a:lnTo>
                    <a:pt x="210" y="341"/>
                  </a:lnTo>
                  <a:lnTo>
                    <a:pt x="205" y="342"/>
                  </a:lnTo>
                  <a:lnTo>
                    <a:pt x="201" y="345"/>
                  </a:lnTo>
                  <a:lnTo>
                    <a:pt x="196" y="346"/>
                  </a:lnTo>
                  <a:lnTo>
                    <a:pt x="191" y="348"/>
                  </a:lnTo>
                  <a:lnTo>
                    <a:pt x="187" y="349"/>
                  </a:lnTo>
                  <a:lnTo>
                    <a:pt x="182" y="350"/>
                  </a:lnTo>
                  <a:lnTo>
                    <a:pt x="176" y="350"/>
                  </a:lnTo>
                  <a:lnTo>
                    <a:pt x="171" y="351"/>
                  </a:lnTo>
                  <a:lnTo>
                    <a:pt x="167" y="353"/>
                  </a:lnTo>
                  <a:lnTo>
                    <a:pt x="162" y="354"/>
                  </a:lnTo>
                  <a:lnTo>
                    <a:pt x="158" y="354"/>
                  </a:lnTo>
                  <a:lnTo>
                    <a:pt x="153" y="354"/>
                  </a:lnTo>
                  <a:lnTo>
                    <a:pt x="147" y="355"/>
                  </a:lnTo>
                  <a:lnTo>
                    <a:pt x="142" y="355"/>
                  </a:lnTo>
                  <a:lnTo>
                    <a:pt x="138" y="355"/>
                  </a:lnTo>
                  <a:lnTo>
                    <a:pt x="133" y="355"/>
                  </a:lnTo>
                  <a:lnTo>
                    <a:pt x="128" y="355"/>
                  </a:lnTo>
                  <a:lnTo>
                    <a:pt x="124" y="355"/>
                  </a:lnTo>
                  <a:lnTo>
                    <a:pt x="119" y="355"/>
                  </a:lnTo>
                  <a:lnTo>
                    <a:pt x="113" y="354"/>
                  </a:lnTo>
                  <a:lnTo>
                    <a:pt x="109" y="354"/>
                  </a:lnTo>
                  <a:lnTo>
                    <a:pt x="104" y="353"/>
                  </a:lnTo>
                  <a:lnTo>
                    <a:pt x="99" y="353"/>
                  </a:lnTo>
                  <a:lnTo>
                    <a:pt x="95" y="351"/>
                  </a:lnTo>
                  <a:lnTo>
                    <a:pt x="90" y="350"/>
                  </a:lnTo>
                  <a:lnTo>
                    <a:pt x="85" y="349"/>
                  </a:lnTo>
                  <a:lnTo>
                    <a:pt x="80" y="346"/>
                  </a:lnTo>
                  <a:lnTo>
                    <a:pt x="75" y="345"/>
                  </a:lnTo>
                  <a:lnTo>
                    <a:pt x="70" y="342"/>
                  </a:lnTo>
                  <a:lnTo>
                    <a:pt x="66" y="341"/>
                  </a:lnTo>
                  <a:lnTo>
                    <a:pt x="61" y="338"/>
                  </a:lnTo>
                  <a:lnTo>
                    <a:pt x="56" y="336"/>
                  </a:lnTo>
                  <a:lnTo>
                    <a:pt x="54" y="335"/>
                  </a:lnTo>
                  <a:lnTo>
                    <a:pt x="53" y="335"/>
                  </a:lnTo>
                  <a:lnTo>
                    <a:pt x="50" y="333"/>
                  </a:lnTo>
                  <a:lnTo>
                    <a:pt x="49" y="332"/>
                  </a:lnTo>
                  <a:lnTo>
                    <a:pt x="47" y="329"/>
                  </a:lnTo>
                  <a:lnTo>
                    <a:pt x="46" y="328"/>
                  </a:lnTo>
                  <a:lnTo>
                    <a:pt x="44" y="325"/>
                  </a:lnTo>
                  <a:lnTo>
                    <a:pt x="42" y="324"/>
                  </a:lnTo>
                  <a:lnTo>
                    <a:pt x="40" y="322"/>
                  </a:lnTo>
                  <a:lnTo>
                    <a:pt x="38" y="319"/>
                  </a:lnTo>
                  <a:lnTo>
                    <a:pt x="37" y="316"/>
                  </a:lnTo>
                  <a:lnTo>
                    <a:pt x="34" y="314"/>
                  </a:lnTo>
                  <a:lnTo>
                    <a:pt x="32" y="311"/>
                  </a:lnTo>
                  <a:lnTo>
                    <a:pt x="31" y="309"/>
                  </a:lnTo>
                  <a:lnTo>
                    <a:pt x="28" y="306"/>
                  </a:lnTo>
                  <a:lnTo>
                    <a:pt x="26" y="302"/>
                  </a:lnTo>
                  <a:lnTo>
                    <a:pt x="25" y="300"/>
                  </a:lnTo>
                  <a:lnTo>
                    <a:pt x="23" y="297"/>
                  </a:lnTo>
                  <a:lnTo>
                    <a:pt x="20" y="293"/>
                  </a:lnTo>
                  <a:lnTo>
                    <a:pt x="19" y="290"/>
                  </a:lnTo>
                  <a:lnTo>
                    <a:pt x="17" y="288"/>
                  </a:lnTo>
                  <a:lnTo>
                    <a:pt x="16" y="285"/>
                  </a:lnTo>
                  <a:lnTo>
                    <a:pt x="13" y="281"/>
                  </a:lnTo>
                  <a:lnTo>
                    <a:pt x="12" y="279"/>
                  </a:lnTo>
                  <a:lnTo>
                    <a:pt x="10" y="276"/>
                  </a:lnTo>
                  <a:lnTo>
                    <a:pt x="9" y="274"/>
                  </a:lnTo>
                  <a:lnTo>
                    <a:pt x="7" y="271"/>
                  </a:lnTo>
                  <a:lnTo>
                    <a:pt x="5" y="268"/>
                  </a:lnTo>
                  <a:lnTo>
                    <a:pt x="4" y="267"/>
                  </a:lnTo>
                  <a:lnTo>
                    <a:pt x="3" y="264"/>
                  </a:lnTo>
                  <a:lnTo>
                    <a:pt x="2" y="263"/>
                  </a:lnTo>
                  <a:lnTo>
                    <a:pt x="0" y="261"/>
                  </a:lnTo>
                  <a:lnTo>
                    <a:pt x="5" y="262"/>
                  </a:lnTo>
                  <a:lnTo>
                    <a:pt x="9" y="263"/>
                  </a:lnTo>
                  <a:lnTo>
                    <a:pt x="13" y="263"/>
                  </a:lnTo>
                  <a:lnTo>
                    <a:pt x="17" y="264"/>
                  </a:lnTo>
                  <a:lnTo>
                    <a:pt x="21" y="264"/>
                  </a:lnTo>
                  <a:lnTo>
                    <a:pt x="25" y="264"/>
                  </a:lnTo>
                  <a:lnTo>
                    <a:pt x="28" y="264"/>
                  </a:lnTo>
                  <a:lnTo>
                    <a:pt x="32" y="264"/>
                  </a:lnTo>
                  <a:lnTo>
                    <a:pt x="35" y="264"/>
                  </a:lnTo>
                  <a:lnTo>
                    <a:pt x="39" y="264"/>
                  </a:lnTo>
                  <a:lnTo>
                    <a:pt x="42" y="264"/>
                  </a:lnTo>
                  <a:lnTo>
                    <a:pt x="46" y="264"/>
                  </a:lnTo>
                  <a:lnTo>
                    <a:pt x="49" y="263"/>
                  </a:lnTo>
                  <a:lnTo>
                    <a:pt x="53" y="263"/>
                  </a:lnTo>
                  <a:lnTo>
                    <a:pt x="56" y="262"/>
                  </a:lnTo>
                  <a:lnTo>
                    <a:pt x="59" y="262"/>
                  </a:lnTo>
                  <a:lnTo>
                    <a:pt x="62" y="261"/>
                  </a:lnTo>
                  <a:lnTo>
                    <a:pt x="66" y="259"/>
                  </a:lnTo>
                  <a:lnTo>
                    <a:pt x="69" y="258"/>
                  </a:lnTo>
                  <a:lnTo>
                    <a:pt x="71" y="258"/>
                  </a:lnTo>
                  <a:lnTo>
                    <a:pt x="75" y="257"/>
                  </a:lnTo>
                  <a:lnTo>
                    <a:pt x="78" y="255"/>
                  </a:lnTo>
                  <a:lnTo>
                    <a:pt x="81" y="254"/>
                  </a:lnTo>
                  <a:lnTo>
                    <a:pt x="84" y="252"/>
                  </a:lnTo>
                  <a:lnTo>
                    <a:pt x="88" y="250"/>
                  </a:lnTo>
                  <a:lnTo>
                    <a:pt x="91" y="249"/>
                  </a:lnTo>
                  <a:lnTo>
                    <a:pt x="94" y="248"/>
                  </a:lnTo>
                  <a:lnTo>
                    <a:pt x="97" y="245"/>
                  </a:lnTo>
                  <a:lnTo>
                    <a:pt x="101" y="244"/>
                  </a:lnTo>
                  <a:lnTo>
                    <a:pt x="104" y="242"/>
                  </a:lnTo>
                  <a:lnTo>
                    <a:pt x="107" y="240"/>
                  </a:lnTo>
                  <a:lnTo>
                    <a:pt x="111" y="239"/>
                  </a:lnTo>
                  <a:lnTo>
                    <a:pt x="113" y="237"/>
                  </a:lnTo>
                  <a:lnTo>
                    <a:pt x="114" y="236"/>
                  </a:lnTo>
                  <a:lnTo>
                    <a:pt x="117" y="235"/>
                  </a:lnTo>
                  <a:lnTo>
                    <a:pt x="118" y="233"/>
                  </a:lnTo>
                  <a:lnTo>
                    <a:pt x="120" y="232"/>
                  </a:lnTo>
                  <a:lnTo>
                    <a:pt x="121" y="231"/>
                  </a:lnTo>
                  <a:lnTo>
                    <a:pt x="124" y="228"/>
                  </a:lnTo>
                  <a:lnTo>
                    <a:pt x="126" y="227"/>
                  </a:lnTo>
                  <a:lnTo>
                    <a:pt x="127" y="224"/>
                  </a:lnTo>
                  <a:lnTo>
                    <a:pt x="130" y="222"/>
                  </a:lnTo>
                  <a:lnTo>
                    <a:pt x="132" y="220"/>
                  </a:lnTo>
                  <a:lnTo>
                    <a:pt x="134" y="218"/>
                  </a:lnTo>
                  <a:lnTo>
                    <a:pt x="137" y="215"/>
                  </a:lnTo>
                  <a:lnTo>
                    <a:pt x="139" y="213"/>
                  </a:lnTo>
                  <a:lnTo>
                    <a:pt x="141" y="210"/>
                  </a:lnTo>
                  <a:lnTo>
                    <a:pt x="144" y="209"/>
                  </a:lnTo>
                  <a:lnTo>
                    <a:pt x="146" y="206"/>
                  </a:lnTo>
                  <a:lnTo>
                    <a:pt x="148" y="203"/>
                  </a:lnTo>
                  <a:lnTo>
                    <a:pt x="151" y="201"/>
                  </a:lnTo>
                  <a:lnTo>
                    <a:pt x="153" y="198"/>
                  </a:lnTo>
                  <a:lnTo>
                    <a:pt x="155" y="196"/>
                  </a:lnTo>
                  <a:lnTo>
                    <a:pt x="158" y="193"/>
                  </a:lnTo>
                  <a:lnTo>
                    <a:pt x="160" y="192"/>
                  </a:lnTo>
                  <a:lnTo>
                    <a:pt x="162" y="189"/>
                  </a:lnTo>
                  <a:lnTo>
                    <a:pt x="164" y="187"/>
                  </a:lnTo>
                  <a:lnTo>
                    <a:pt x="167" y="185"/>
                  </a:lnTo>
                  <a:lnTo>
                    <a:pt x="169" y="183"/>
                  </a:lnTo>
                  <a:lnTo>
                    <a:pt x="170" y="181"/>
                  </a:lnTo>
                  <a:lnTo>
                    <a:pt x="173" y="180"/>
                  </a:lnTo>
                  <a:lnTo>
                    <a:pt x="175" y="179"/>
                  </a:lnTo>
                  <a:lnTo>
                    <a:pt x="177" y="178"/>
                  </a:lnTo>
                  <a:lnTo>
                    <a:pt x="180" y="176"/>
                  </a:lnTo>
                  <a:lnTo>
                    <a:pt x="181" y="175"/>
                  </a:lnTo>
                  <a:lnTo>
                    <a:pt x="183" y="174"/>
                  </a:lnTo>
                  <a:lnTo>
                    <a:pt x="185" y="172"/>
                  </a:lnTo>
                  <a:lnTo>
                    <a:pt x="188" y="171"/>
                  </a:lnTo>
                  <a:lnTo>
                    <a:pt x="189" y="170"/>
                  </a:lnTo>
                  <a:lnTo>
                    <a:pt x="191" y="170"/>
                  </a:lnTo>
                  <a:lnTo>
                    <a:pt x="194" y="168"/>
                  </a:lnTo>
                  <a:lnTo>
                    <a:pt x="195" y="167"/>
                  </a:lnTo>
                  <a:lnTo>
                    <a:pt x="197" y="166"/>
                  </a:lnTo>
                  <a:lnTo>
                    <a:pt x="199" y="165"/>
                  </a:lnTo>
                  <a:lnTo>
                    <a:pt x="201" y="163"/>
                  </a:lnTo>
                  <a:lnTo>
                    <a:pt x="203" y="162"/>
                  </a:lnTo>
                  <a:lnTo>
                    <a:pt x="205" y="161"/>
                  </a:lnTo>
                  <a:lnTo>
                    <a:pt x="206" y="159"/>
                  </a:lnTo>
                  <a:lnTo>
                    <a:pt x="209" y="158"/>
                  </a:lnTo>
                  <a:lnTo>
                    <a:pt x="210" y="157"/>
                  </a:lnTo>
                  <a:lnTo>
                    <a:pt x="212" y="155"/>
                  </a:lnTo>
                  <a:lnTo>
                    <a:pt x="213" y="153"/>
                  </a:lnTo>
                  <a:lnTo>
                    <a:pt x="216" y="152"/>
                  </a:lnTo>
                  <a:lnTo>
                    <a:pt x="217" y="150"/>
                  </a:lnTo>
                  <a:lnTo>
                    <a:pt x="219" y="149"/>
                  </a:lnTo>
                  <a:lnTo>
                    <a:pt x="220" y="146"/>
                  </a:lnTo>
                  <a:lnTo>
                    <a:pt x="221" y="145"/>
                  </a:lnTo>
                  <a:lnTo>
                    <a:pt x="224" y="144"/>
                  </a:lnTo>
                  <a:lnTo>
                    <a:pt x="225" y="141"/>
                  </a:lnTo>
                  <a:lnTo>
                    <a:pt x="226" y="140"/>
                  </a:lnTo>
                  <a:lnTo>
                    <a:pt x="227" y="137"/>
                  </a:lnTo>
                  <a:lnTo>
                    <a:pt x="228" y="136"/>
                  </a:lnTo>
                  <a:lnTo>
                    <a:pt x="230" y="133"/>
                  </a:lnTo>
                  <a:lnTo>
                    <a:pt x="232" y="132"/>
                  </a:lnTo>
                  <a:lnTo>
                    <a:pt x="233" y="130"/>
                  </a:lnTo>
                  <a:lnTo>
                    <a:pt x="233" y="127"/>
                  </a:lnTo>
                  <a:lnTo>
                    <a:pt x="234" y="126"/>
                  </a:lnTo>
                  <a:lnTo>
                    <a:pt x="235" y="123"/>
                  </a:lnTo>
                  <a:lnTo>
                    <a:pt x="237" y="122"/>
                  </a:lnTo>
                  <a:lnTo>
                    <a:pt x="238" y="120"/>
                  </a:lnTo>
                  <a:lnTo>
                    <a:pt x="238" y="118"/>
                  </a:lnTo>
                  <a:lnTo>
                    <a:pt x="239" y="117"/>
                  </a:lnTo>
                  <a:lnTo>
                    <a:pt x="240" y="115"/>
                  </a:lnTo>
                  <a:lnTo>
                    <a:pt x="240" y="113"/>
                  </a:lnTo>
                  <a:lnTo>
                    <a:pt x="241" y="111"/>
                  </a:lnTo>
                  <a:lnTo>
                    <a:pt x="242" y="110"/>
                  </a:lnTo>
                  <a:lnTo>
                    <a:pt x="244" y="107"/>
                  </a:lnTo>
                  <a:lnTo>
                    <a:pt x="244" y="106"/>
                  </a:lnTo>
                  <a:lnTo>
                    <a:pt x="245" y="105"/>
                  </a:lnTo>
                  <a:lnTo>
                    <a:pt x="246" y="104"/>
                  </a:lnTo>
                  <a:lnTo>
                    <a:pt x="246" y="101"/>
                  </a:lnTo>
                  <a:lnTo>
                    <a:pt x="247" y="100"/>
                  </a:lnTo>
                  <a:lnTo>
                    <a:pt x="248" y="98"/>
                  </a:lnTo>
                  <a:lnTo>
                    <a:pt x="248" y="97"/>
                  </a:lnTo>
                  <a:lnTo>
                    <a:pt x="249" y="94"/>
                  </a:lnTo>
                  <a:lnTo>
                    <a:pt x="251" y="93"/>
                  </a:lnTo>
                  <a:lnTo>
                    <a:pt x="251" y="92"/>
                  </a:lnTo>
                  <a:lnTo>
                    <a:pt x="252" y="89"/>
                  </a:lnTo>
                  <a:lnTo>
                    <a:pt x="252" y="88"/>
                  </a:lnTo>
                  <a:lnTo>
                    <a:pt x="253" y="87"/>
                  </a:lnTo>
                  <a:lnTo>
                    <a:pt x="254" y="84"/>
                  </a:lnTo>
                  <a:lnTo>
                    <a:pt x="254" y="83"/>
                  </a:lnTo>
                  <a:lnTo>
                    <a:pt x="255" y="82"/>
                  </a:lnTo>
                  <a:lnTo>
                    <a:pt x="255" y="79"/>
                  </a:lnTo>
                  <a:lnTo>
                    <a:pt x="256" y="78"/>
                  </a:lnTo>
                  <a:lnTo>
                    <a:pt x="258" y="75"/>
                  </a:lnTo>
                  <a:lnTo>
                    <a:pt x="258" y="74"/>
                  </a:lnTo>
                  <a:lnTo>
                    <a:pt x="259" y="71"/>
                  </a:lnTo>
                  <a:lnTo>
                    <a:pt x="259" y="70"/>
                  </a:lnTo>
                  <a:lnTo>
                    <a:pt x="260" y="67"/>
                  </a:lnTo>
                  <a:lnTo>
                    <a:pt x="260" y="65"/>
                  </a:lnTo>
                  <a:lnTo>
                    <a:pt x="261" y="63"/>
                  </a:lnTo>
                  <a:lnTo>
                    <a:pt x="261" y="61"/>
                  </a:lnTo>
                  <a:lnTo>
                    <a:pt x="262" y="58"/>
                  </a:lnTo>
                  <a:lnTo>
                    <a:pt x="262" y="57"/>
                  </a:lnTo>
                  <a:lnTo>
                    <a:pt x="262" y="54"/>
                  </a:lnTo>
                  <a:lnTo>
                    <a:pt x="262" y="52"/>
                  </a:lnTo>
                  <a:lnTo>
                    <a:pt x="263" y="50"/>
                  </a:lnTo>
                  <a:lnTo>
                    <a:pt x="263" y="48"/>
                  </a:lnTo>
                  <a:lnTo>
                    <a:pt x="263" y="46"/>
                  </a:lnTo>
                  <a:lnTo>
                    <a:pt x="263" y="44"/>
                  </a:lnTo>
                  <a:lnTo>
                    <a:pt x="263" y="43"/>
                  </a:lnTo>
                  <a:lnTo>
                    <a:pt x="263" y="40"/>
                  </a:lnTo>
                  <a:lnTo>
                    <a:pt x="263" y="39"/>
                  </a:lnTo>
                  <a:lnTo>
                    <a:pt x="263" y="36"/>
                  </a:lnTo>
                  <a:lnTo>
                    <a:pt x="263" y="35"/>
                  </a:lnTo>
                  <a:lnTo>
                    <a:pt x="265" y="32"/>
                  </a:lnTo>
                  <a:lnTo>
                    <a:pt x="265" y="31"/>
                  </a:lnTo>
                  <a:lnTo>
                    <a:pt x="265" y="30"/>
                  </a:lnTo>
                  <a:lnTo>
                    <a:pt x="265" y="27"/>
                  </a:lnTo>
                  <a:lnTo>
                    <a:pt x="265" y="26"/>
                  </a:lnTo>
                  <a:lnTo>
                    <a:pt x="265" y="24"/>
                  </a:lnTo>
                  <a:lnTo>
                    <a:pt x="265" y="23"/>
                  </a:lnTo>
                  <a:lnTo>
                    <a:pt x="265" y="22"/>
                  </a:lnTo>
                  <a:lnTo>
                    <a:pt x="265" y="21"/>
                  </a:lnTo>
                  <a:lnTo>
                    <a:pt x="265" y="19"/>
                  </a:lnTo>
                  <a:lnTo>
                    <a:pt x="266" y="18"/>
                  </a:lnTo>
                  <a:lnTo>
                    <a:pt x="266" y="17"/>
                  </a:lnTo>
                  <a:lnTo>
                    <a:pt x="266" y="15"/>
                  </a:lnTo>
                  <a:lnTo>
                    <a:pt x="266" y="14"/>
                  </a:lnTo>
                  <a:close/>
                </a:path>
              </a:pathLst>
            </a:custGeom>
            <a:solidFill>
              <a:srgbClr val="FFBA8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48" name="Google Shape;148;p32"/>
            <p:cNvSpPr/>
            <p:nvPr/>
          </p:nvSpPr>
          <p:spPr>
            <a:xfrm>
              <a:off x="5136" y="3392"/>
              <a:ext cx="195" cy="178"/>
            </a:xfrm>
            <a:custGeom>
              <a:rect b="b" l="l" r="r" t="t"/>
              <a:pathLst>
                <a:path extrusionOk="0" h="355" w="390">
                  <a:moveTo>
                    <a:pt x="266" y="14"/>
                  </a:moveTo>
                  <a:lnTo>
                    <a:pt x="269" y="11"/>
                  </a:lnTo>
                  <a:lnTo>
                    <a:pt x="271" y="10"/>
                  </a:lnTo>
                  <a:lnTo>
                    <a:pt x="274" y="8"/>
                  </a:lnTo>
                  <a:lnTo>
                    <a:pt x="277" y="6"/>
                  </a:lnTo>
                  <a:lnTo>
                    <a:pt x="280" y="5"/>
                  </a:lnTo>
                  <a:lnTo>
                    <a:pt x="282" y="4"/>
                  </a:lnTo>
                  <a:lnTo>
                    <a:pt x="284" y="2"/>
                  </a:lnTo>
                  <a:lnTo>
                    <a:pt x="288" y="1"/>
                  </a:lnTo>
                  <a:lnTo>
                    <a:pt x="290" y="1"/>
                  </a:lnTo>
                  <a:lnTo>
                    <a:pt x="292" y="1"/>
                  </a:lnTo>
                  <a:lnTo>
                    <a:pt x="295" y="0"/>
                  </a:lnTo>
                  <a:lnTo>
                    <a:pt x="297" y="0"/>
                  </a:lnTo>
                  <a:lnTo>
                    <a:pt x="299" y="0"/>
                  </a:lnTo>
                  <a:lnTo>
                    <a:pt x="303" y="0"/>
                  </a:lnTo>
                  <a:lnTo>
                    <a:pt x="305" y="1"/>
                  </a:lnTo>
                  <a:lnTo>
                    <a:pt x="308" y="1"/>
                  </a:lnTo>
                  <a:lnTo>
                    <a:pt x="310" y="1"/>
                  </a:lnTo>
                  <a:lnTo>
                    <a:pt x="312" y="2"/>
                  </a:lnTo>
                  <a:lnTo>
                    <a:pt x="315" y="2"/>
                  </a:lnTo>
                  <a:lnTo>
                    <a:pt x="317" y="4"/>
                  </a:lnTo>
                  <a:lnTo>
                    <a:pt x="319" y="4"/>
                  </a:lnTo>
                  <a:lnTo>
                    <a:pt x="322" y="5"/>
                  </a:lnTo>
                  <a:lnTo>
                    <a:pt x="324" y="5"/>
                  </a:lnTo>
                  <a:lnTo>
                    <a:pt x="326" y="6"/>
                  </a:lnTo>
                  <a:lnTo>
                    <a:pt x="328" y="6"/>
                  </a:lnTo>
                  <a:lnTo>
                    <a:pt x="331" y="6"/>
                  </a:lnTo>
                  <a:lnTo>
                    <a:pt x="333" y="8"/>
                  </a:lnTo>
                  <a:lnTo>
                    <a:pt x="335" y="8"/>
                  </a:lnTo>
                  <a:lnTo>
                    <a:pt x="337" y="8"/>
                  </a:lnTo>
                  <a:lnTo>
                    <a:pt x="339" y="9"/>
                  </a:lnTo>
                  <a:lnTo>
                    <a:pt x="341" y="9"/>
                  </a:lnTo>
                  <a:lnTo>
                    <a:pt x="344" y="9"/>
                  </a:lnTo>
                  <a:lnTo>
                    <a:pt x="345" y="10"/>
                  </a:lnTo>
                  <a:lnTo>
                    <a:pt x="346" y="11"/>
                  </a:lnTo>
                  <a:lnTo>
                    <a:pt x="347" y="13"/>
                  </a:lnTo>
                  <a:lnTo>
                    <a:pt x="348" y="15"/>
                  </a:lnTo>
                  <a:lnTo>
                    <a:pt x="349" y="17"/>
                  </a:lnTo>
                  <a:lnTo>
                    <a:pt x="352" y="18"/>
                  </a:lnTo>
                  <a:lnTo>
                    <a:pt x="353" y="19"/>
                  </a:lnTo>
                  <a:lnTo>
                    <a:pt x="354" y="21"/>
                  </a:lnTo>
                  <a:lnTo>
                    <a:pt x="356" y="21"/>
                  </a:lnTo>
                  <a:lnTo>
                    <a:pt x="358" y="22"/>
                  </a:lnTo>
                  <a:lnTo>
                    <a:pt x="359" y="23"/>
                  </a:lnTo>
                  <a:lnTo>
                    <a:pt x="361" y="24"/>
                  </a:lnTo>
                  <a:lnTo>
                    <a:pt x="362" y="26"/>
                  </a:lnTo>
                  <a:lnTo>
                    <a:pt x="363" y="26"/>
                  </a:lnTo>
                  <a:lnTo>
                    <a:pt x="366" y="27"/>
                  </a:lnTo>
                  <a:lnTo>
                    <a:pt x="367" y="28"/>
                  </a:lnTo>
                  <a:lnTo>
                    <a:pt x="368" y="30"/>
                  </a:lnTo>
                  <a:lnTo>
                    <a:pt x="370" y="30"/>
                  </a:lnTo>
                  <a:lnTo>
                    <a:pt x="372" y="31"/>
                  </a:lnTo>
                  <a:lnTo>
                    <a:pt x="374" y="32"/>
                  </a:lnTo>
                  <a:lnTo>
                    <a:pt x="375" y="32"/>
                  </a:lnTo>
                  <a:lnTo>
                    <a:pt x="376" y="33"/>
                  </a:lnTo>
                  <a:lnTo>
                    <a:pt x="379" y="35"/>
                  </a:lnTo>
                  <a:lnTo>
                    <a:pt x="380" y="36"/>
                  </a:lnTo>
                  <a:lnTo>
                    <a:pt x="381" y="36"/>
                  </a:lnTo>
                  <a:lnTo>
                    <a:pt x="382" y="37"/>
                  </a:lnTo>
                  <a:lnTo>
                    <a:pt x="384" y="39"/>
                  </a:lnTo>
                  <a:lnTo>
                    <a:pt x="385" y="39"/>
                  </a:lnTo>
                  <a:lnTo>
                    <a:pt x="387" y="40"/>
                  </a:lnTo>
                  <a:lnTo>
                    <a:pt x="388" y="41"/>
                  </a:lnTo>
                  <a:lnTo>
                    <a:pt x="389" y="43"/>
                  </a:lnTo>
                  <a:lnTo>
                    <a:pt x="390" y="44"/>
                  </a:lnTo>
                  <a:lnTo>
                    <a:pt x="390" y="111"/>
                  </a:lnTo>
                  <a:lnTo>
                    <a:pt x="390" y="117"/>
                  </a:lnTo>
                  <a:lnTo>
                    <a:pt x="389" y="120"/>
                  </a:lnTo>
                  <a:lnTo>
                    <a:pt x="388" y="124"/>
                  </a:lnTo>
                  <a:lnTo>
                    <a:pt x="387" y="130"/>
                  </a:lnTo>
                  <a:lnTo>
                    <a:pt x="385" y="133"/>
                  </a:lnTo>
                  <a:lnTo>
                    <a:pt x="384" y="137"/>
                  </a:lnTo>
                  <a:lnTo>
                    <a:pt x="383" y="141"/>
                  </a:lnTo>
                  <a:lnTo>
                    <a:pt x="382" y="145"/>
                  </a:lnTo>
                  <a:lnTo>
                    <a:pt x="381" y="150"/>
                  </a:lnTo>
                  <a:lnTo>
                    <a:pt x="380" y="154"/>
                  </a:lnTo>
                  <a:lnTo>
                    <a:pt x="379" y="158"/>
                  </a:lnTo>
                  <a:lnTo>
                    <a:pt x="377" y="162"/>
                  </a:lnTo>
                  <a:lnTo>
                    <a:pt x="376" y="166"/>
                  </a:lnTo>
                  <a:lnTo>
                    <a:pt x="375" y="170"/>
                  </a:lnTo>
                  <a:lnTo>
                    <a:pt x="373" y="175"/>
                  </a:lnTo>
                  <a:lnTo>
                    <a:pt x="372" y="179"/>
                  </a:lnTo>
                  <a:lnTo>
                    <a:pt x="370" y="183"/>
                  </a:lnTo>
                  <a:lnTo>
                    <a:pt x="369" y="187"/>
                  </a:lnTo>
                  <a:lnTo>
                    <a:pt x="367" y="192"/>
                  </a:lnTo>
                  <a:lnTo>
                    <a:pt x="366" y="196"/>
                  </a:lnTo>
                  <a:lnTo>
                    <a:pt x="363" y="200"/>
                  </a:lnTo>
                  <a:lnTo>
                    <a:pt x="362" y="203"/>
                  </a:lnTo>
                  <a:lnTo>
                    <a:pt x="360" y="209"/>
                  </a:lnTo>
                  <a:lnTo>
                    <a:pt x="359" y="213"/>
                  </a:lnTo>
                  <a:lnTo>
                    <a:pt x="356" y="218"/>
                  </a:lnTo>
                  <a:lnTo>
                    <a:pt x="355" y="222"/>
                  </a:lnTo>
                  <a:lnTo>
                    <a:pt x="353" y="226"/>
                  </a:lnTo>
                  <a:lnTo>
                    <a:pt x="352" y="231"/>
                  </a:lnTo>
                  <a:lnTo>
                    <a:pt x="349" y="235"/>
                  </a:lnTo>
                  <a:lnTo>
                    <a:pt x="347" y="240"/>
                  </a:lnTo>
                  <a:lnTo>
                    <a:pt x="345" y="245"/>
                  </a:lnTo>
                  <a:lnTo>
                    <a:pt x="344" y="249"/>
                  </a:lnTo>
                  <a:lnTo>
                    <a:pt x="341" y="254"/>
                  </a:lnTo>
                  <a:lnTo>
                    <a:pt x="339" y="259"/>
                  </a:lnTo>
                  <a:lnTo>
                    <a:pt x="335" y="264"/>
                  </a:lnTo>
                  <a:lnTo>
                    <a:pt x="332" y="268"/>
                  </a:lnTo>
                  <a:lnTo>
                    <a:pt x="330" y="272"/>
                  </a:lnTo>
                  <a:lnTo>
                    <a:pt x="325" y="277"/>
                  </a:lnTo>
                  <a:lnTo>
                    <a:pt x="322" y="281"/>
                  </a:lnTo>
                  <a:lnTo>
                    <a:pt x="318" y="285"/>
                  </a:lnTo>
                  <a:lnTo>
                    <a:pt x="313" y="289"/>
                  </a:lnTo>
                  <a:lnTo>
                    <a:pt x="310" y="293"/>
                  </a:lnTo>
                  <a:lnTo>
                    <a:pt x="305" y="296"/>
                  </a:lnTo>
                  <a:lnTo>
                    <a:pt x="301" y="300"/>
                  </a:lnTo>
                  <a:lnTo>
                    <a:pt x="296" y="302"/>
                  </a:lnTo>
                  <a:lnTo>
                    <a:pt x="291" y="306"/>
                  </a:lnTo>
                  <a:lnTo>
                    <a:pt x="287" y="309"/>
                  </a:lnTo>
                  <a:lnTo>
                    <a:pt x="281" y="311"/>
                  </a:lnTo>
                  <a:lnTo>
                    <a:pt x="276" y="314"/>
                  </a:lnTo>
                  <a:lnTo>
                    <a:pt x="271" y="316"/>
                  </a:lnTo>
                  <a:lnTo>
                    <a:pt x="267" y="319"/>
                  </a:lnTo>
                  <a:lnTo>
                    <a:pt x="261" y="322"/>
                  </a:lnTo>
                  <a:lnTo>
                    <a:pt x="256" y="324"/>
                  </a:lnTo>
                  <a:lnTo>
                    <a:pt x="252" y="325"/>
                  </a:lnTo>
                  <a:lnTo>
                    <a:pt x="247" y="328"/>
                  </a:lnTo>
                  <a:lnTo>
                    <a:pt x="242" y="329"/>
                  </a:lnTo>
                  <a:lnTo>
                    <a:pt x="238" y="332"/>
                  </a:lnTo>
                  <a:lnTo>
                    <a:pt x="233" y="333"/>
                  </a:lnTo>
                  <a:lnTo>
                    <a:pt x="230" y="335"/>
                  </a:lnTo>
                  <a:lnTo>
                    <a:pt x="225" y="336"/>
                  </a:lnTo>
                  <a:lnTo>
                    <a:pt x="221" y="337"/>
                  </a:lnTo>
                  <a:lnTo>
                    <a:pt x="217" y="338"/>
                  </a:lnTo>
                  <a:lnTo>
                    <a:pt x="213" y="340"/>
                  </a:lnTo>
                  <a:lnTo>
                    <a:pt x="210" y="341"/>
                  </a:lnTo>
                  <a:lnTo>
                    <a:pt x="205" y="342"/>
                  </a:lnTo>
                  <a:lnTo>
                    <a:pt x="201" y="345"/>
                  </a:lnTo>
                  <a:lnTo>
                    <a:pt x="196" y="346"/>
                  </a:lnTo>
                  <a:lnTo>
                    <a:pt x="191" y="348"/>
                  </a:lnTo>
                  <a:lnTo>
                    <a:pt x="187" y="349"/>
                  </a:lnTo>
                  <a:lnTo>
                    <a:pt x="182" y="350"/>
                  </a:lnTo>
                  <a:lnTo>
                    <a:pt x="176" y="350"/>
                  </a:lnTo>
                  <a:lnTo>
                    <a:pt x="171" y="351"/>
                  </a:lnTo>
                  <a:lnTo>
                    <a:pt x="167" y="353"/>
                  </a:lnTo>
                  <a:lnTo>
                    <a:pt x="162" y="354"/>
                  </a:lnTo>
                  <a:lnTo>
                    <a:pt x="158" y="354"/>
                  </a:lnTo>
                  <a:lnTo>
                    <a:pt x="153" y="354"/>
                  </a:lnTo>
                  <a:lnTo>
                    <a:pt x="147" y="355"/>
                  </a:lnTo>
                  <a:lnTo>
                    <a:pt x="142" y="355"/>
                  </a:lnTo>
                  <a:lnTo>
                    <a:pt x="138" y="355"/>
                  </a:lnTo>
                  <a:lnTo>
                    <a:pt x="133" y="355"/>
                  </a:lnTo>
                  <a:lnTo>
                    <a:pt x="128" y="355"/>
                  </a:lnTo>
                  <a:lnTo>
                    <a:pt x="124" y="355"/>
                  </a:lnTo>
                  <a:lnTo>
                    <a:pt x="119" y="355"/>
                  </a:lnTo>
                  <a:lnTo>
                    <a:pt x="113" y="354"/>
                  </a:lnTo>
                  <a:lnTo>
                    <a:pt x="109" y="354"/>
                  </a:lnTo>
                  <a:lnTo>
                    <a:pt x="104" y="353"/>
                  </a:lnTo>
                  <a:lnTo>
                    <a:pt x="99" y="353"/>
                  </a:lnTo>
                  <a:lnTo>
                    <a:pt x="95" y="351"/>
                  </a:lnTo>
                  <a:lnTo>
                    <a:pt x="90" y="350"/>
                  </a:lnTo>
                  <a:lnTo>
                    <a:pt x="85" y="349"/>
                  </a:lnTo>
                  <a:lnTo>
                    <a:pt x="80" y="346"/>
                  </a:lnTo>
                  <a:lnTo>
                    <a:pt x="75" y="345"/>
                  </a:lnTo>
                  <a:lnTo>
                    <a:pt x="70" y="342"/>
                  </a:lnTo>
                  <a:lnTo>
                    <a:pt x="66" y="341"/>
                  </a:lnTo>
                  <a:lnTo>
                    <a:pt x="61" y="338"/>
                  </a:lnTo>
                  <a:lnTo>
                    <a:pt x="56" y="336"/>
                  </a:lnTo>
                  <a:lnTo>
                    <a:pt x="54" y="335"/>
                  </a:lnTo>
                  <a:lnTo>
                    <a:pt x="53" y="335"/>
                  </a:lnTo>
                  <a:lnTo>
                    <a:pt x="50" y="333"/>
                  </a:lnTo>
                  <a:lnTo>
                    <a:pt x="49" y="332"/>
                  </a:lnTo>
                  <a:lnTo>
                    <a:pt x="47" y="329"/>
                  </a:lnTo>
                  <a:lnTo>
                    <a:pt x="46" y="328"/>
                  </a:lnTo>
                  <a:lnTo>
                    <a:pt x="44" y="325"/>
                  </a:lnTo>
                  <a:lnTo>
                    <a:pt x="42" y="324"/>
                  </a:lnTo>
                  <a:lnTo>
                    <a:pt x="40" y="322"/>
                  </a:lnTo>
                  <a:lnTo>
                    <a:pt x="38" y="319"/>
                  </a:lnTo>
                  <a:lnTo>
                    <a:pt x="37" y="316"/>
                  </a:lnTo>
                  <a:lnTo>
                    <a:pt x="34" y="314"/>
                  </a:lnTo>
                  <a:lnTo>
                    <a:pt x="32" y="311"/>
                  </a:lnTo>
                  <a:lnTo>
                    <a:pt x="31" y="309"/>
                  </a:lnTo>
                  <a:lnTo>
                    <a:pt x="28" y="306"/>
                  </a:lnTo>
                  <a:lnTo>
                    <a:pt x="26" y="302"/>
                  </a:lnTo>
                  <a:lnTo>
                    <a:pt x="25" y="300"/>
                  </a:lnTo>
                  <a:lnTo>
                    <a:pt x="23" y="297"/>
                  </a:lnTo>
                  <a:lnTo>
                    <a:pt x="20" y="293"/>
                  </a:lnTo>
                  <a:lnTo>
                    <a:pt x="19" y="290"/>
                  </a:lnTo>
                  <a:lnTo>
                    <a:pt x="17" y="288"/>
                  </a:lnTo>
                  <a:lnTo>
                    <a:pt x="16" y="285"/>
                  </a:lnTo>
                  <a:lnTo>
                    <a:pt x="13" y="281"/>
                  </a:lnTo>
                  <a:lnTo>
                    <a:pt x="12" y="279"/>
                  </a:lnTo>
                  <a:lnTo>
                    <a:pt x="10" y="276"/>
                  </a:lnTo>
                  <a:lnTo>
                    <a:pt x="9" y="274"/>
                  </a:lnTo>
                  <a:lnTo>
                    <a:pt x="7" y="271"/>
                  </a:lnTo>
                  <a:lnTo>
                    <a:pt x="5" y="268"/>
                  </a:lnTo>
                  <a:lnTo>
                    <a:pt x="4" y="267"/>
                  </a:lnTo>
                  <a:lnTo>
                    <a:pt x="3" y="264"/>
                  </a:lnTo>
                  <a:lnTo>
                    <a:pt x="2" y="263"/>
                  </a:lnTo>
                  <a:lnTo>
                    <a:pt x="0" y="261"/>
                  </a:lnTo>
                  <a:lnTo>
                    <a:pt x="5" y="262"/>
                  </a:lnTo>
                  <a:lnTo>
                    <a:pt x="9" y="263"/>
                  </a:lnTo>
                  <a:lnTo>
                    <a:pt x="13" y="263"/>
                  </a:lnTo>
                  <a:lnTo>
                    <a:pt x="17" y="264"/>
                  </a:lnTo>
                  <a:lnTo>
                    <a:pt x="21" y="264"/>
                  </a:lnTo>
                  <a:lnTo>
                    <a:pt x="25" y="264"/>
                  </a:lnTo>
                  <a:lnTo>
                    <a:pt x="28" y="264"/>
                  </a:lnTo>
                  <a:lnTo>
                    <a:pt x="32" y="264"/>
                  </a:lnTo>
                  <a:lnTo>
                    <a:pt x="35" y="264"/>
                  </a:lnTo>
                  <a:lnTo>
                    <a:pt x="39" y="264"/>
                  </a:lnTo>
                  <a:lnTo>
                    <a:pt x="42" y="264"/>
                  </a:lnTo>
                  <a:lnTo>
                    <a:pt x="46" y="264"/>
                  </a:lnTo>
                  <a:lnTo>
                    <a:pt x="49" y="263"/>
                  </a:lnTo>
                  <a:lnTo>
                    <a:pt x="53" y="263"/>
                  </a:lnTo>
                  <a:lnTo>
                    <a:pt x="56" y="262"/>
                  </a:lnTo>
                  <a:lnTo>
                    <a:pt x="59" y="262"/>
                  </a:lnTo>
                  <a:lnTo>
                    <a:pt x="62" y="261"/>
                  </a:lnTo>
                  <a:lnTo>
                    <a:pt x="66" y="259"/>
                  </a:lnTo>
                  <a:lnTo>
                    <a:pt x="69" y="258"/>
                  </a:lnTo>
                  <a:lnTo>
                    <a:pt x="71" y="258"/>
                  </a:lnTo>
                  <a:lnTo>
                    <a:pt x="75" y="257"/>
                  </a:lnTo>
                  <a:lnTo>
                    <a:pt x="78" y="255"/>
                  </a:lnTo>
                  <a:lnTo>
                    <a:pt x="81" y="254"/>
                  </a:lnTo>
                  <a:lnTo>
                    <a:pt x="84" y="252"/>
                  </a:lnTo>
                  <a:lnTo>
                    <a:pt x="88" y="250"/>
                  </a:lnTo>
                  <a:lnTo>
                    <a:pt x="91" y="249"/>
                  </a:lnTo>
                  <a:lnTo>
                    <a:pt x="94" y="248"/>
                  </a:lnTo>
                  <a:lnTo>
                    <a:pt x="97" y="245"/>
                  </a:lnTo>
                  <a:lnTo>
                    <a:pt x="101" y="244"/>
                  </a:lnTo>
                  <a:lnTo>
                    <a:pt x="104" y="242"/>
                  </a:lnTo>
                  <a:lnTo>
                    <a:pt x="107" y="240"/>
                  </a:lnTo>
                  <a:lnTo>
                    <a:pt x="111" y="239"/>
                  </a:lnTo>
                  <a:lnTo>
                    <a:pt x="113" y="237"/>
                  </a:lnTo>
                  <a:lnTo>
                    <a:pt x="114" y="236"/>
                  </a:lnTo>
                  <a:lnTo>
                    <a:pt x="117" y="235"/>
                  </a:lnTo>
                  <a:lnTo>
                    <a:pt x="118" y="233"/>
                  </a:lnTo>
                  <a:lnTo>
                    <a:pt x="120" y="232"/>
                  </a:lnTo>
                  <a:lnTo>
                    <a:pt x="121" y="231"/>
                  </a:lnTo>
                  <a:lnTo>
                    <a:pt x="124" y="228"/>
                  </a:lnTo>
                  <a:lnTo>
                    <a:pt x="126" y="227"/>
                  </a:lnTo>
                  <a:lnTo>
                    <a:pt x="127" y="224"/>
                  </a:lnTo>
                  <a:lnTo>
                    <a:pt x="130" y="222"/>
                  </a:lnTo>
                  <a:lnTo>
                    <a:pt x="132" y="220"/>
                  </a:lnTo>
                  <a:lnTo>
                    <a:pt x="134" y="218"/>
                  </a:lnTo>
                  <a:lnTo>
                    <a:pt x="137" y="215"/>
                  </a:lnTo>
                  <a:lnTo>
                    <a:pt x="139" y="213"/>
                  </a:lnTo>
                  <a:lnTo>
                    <a:pt x="141" y="210"/>
                  </a:lnTo>
                  <a:lnTo>
                    <a:pt x="144" y="209"/>
                  </a:lnTo>
                  <a:lnTo>
                    <a:pt x="146" y="206"/>
                  </a:lnTo>
                  <a:lnTo>
                    <a:pt x="148" y="203"/>
                  </a:lnTo>
                  <a:lnTo>
                    <a:pt x="151" y="201"/>
                  </a:lnTo>
                  <a:lnTo>
                    <a:pt x="153" y="198"/>
                  </a:lnTo>
                  <a:lnTo>
                    <a:pt x="155" y="196"/>
                  </a:lnTo>
                  <a:lnTo>
                    <a:pt x="158" y="193"/>
                  </a:lnTo>
                  <a:lnTo>
                    <a:pt x="160" y="192"/>
                  </a:lnTo>
                  <a:lnTo>
                    <a:pt x="162" y="189"/>
                  </a:lnTo>
                  <a:lnTo>
                    <a:pt x="164" y="187"/>
                  </a:lnTo>
                  <a:lnTo>
                    <a:pt x="167" y="185"/>
                  </a:lnTo>
                  <a:lnTo>
                    <a:pt x="169" y="183"/>
                  </a:lnTo>
                  <a:lnTo>
                    <a:pt x="170" y="181"/>
                  </a:lnTo>
                  <a:lnTo>
                    <a:pt x="173" y="180"/>
                  </a:lnTo>
                  <a:lnTo>
                    <a:pt x="175" y="179"/>
                  </a:lnTo>
                  <a:lnTo>
                    <a:pt x="177" y="178"/>
                  </a:lnTo>
                  <a:lnTo>
                    <a:pt x="180" y="176"/>
                  </a:lnTo>
                  <a:lnTo>
                    <a:pt x="181" y="175"/>
                  </a:lnTo>
                  <a:lnTo>
                    <a:pt x="183" y="174"/>
                  </a:lnTo>
                  <a:lnTo>
                    <a:pt x="185" y="172"/>
                  </a:lnTo>
                  <a:lnTo>
                    <a:pt x="188" y="171"/>
                  </a:lnTo>
                  <a:lnTo>
                    <a:pt x="189" y="170"/>
                  </a:lnTo>
                  <a:lnTo>
                    <a:pt x="191" y="170"/>
                  </a:lnTo>
                  <a:lnTo>
                    <a:pt x="194" y="168"/>
                  </a:lnTo>
                  <a:lnTo>
                    <a:pt x="195" y="167"/>
                  </a:lnTo>
                  <a:lnTo>
                    <a:pt x="197" y="166"/>
                  </a:lnTo>
                  <a:lnTo>
                    <a:pt x="199" y="165"/>
                  </a:lnTo>
                  <a:lnTo>
                    <a:pt x="201" y="163"/>
                  </a:lnTo>
                  <a:lnTo>
                    <a:pt x="203" y="162"/>
                  </a:lnTo>
                  <a:lnTo>
                    <a:pt x="205" y="161"/>
                  </a:lnTo>
                  <a:lnTo>
                    <a:pt x="206" y="159"/>
                  </a:lnTo>
                  <a:lnTo>
                    <a:pt x="209" y="158"/>
                  </a:lnTo>
                  <a:lnTo>
                    <a:pt x="210" y="157"/>
                  </a:lnTo>
                  <a:lnTo>
                    <a:pt x="212" y="155"/>
                  </a:lnTo>
                  <a:lnTo>
                    <a:pt x="213" y="153"/>
                  </a:lnTo>
                  <a:lnTo>
                    <a:pt x="216" y="152"/>
                  </a:lnTo>
                  <a:lnTo>
                    <a:pt x="217" y="150"/>
                  </a:lnTo>
                  <a:lnTo>
                    <a:pt x="219" y="149"/>
                  </a:lnTo>
                  <a:lnTo>
                    <a:pt x="220" y="146"/>
                  </a:lnTo>
                  <a:lnTo>
                    <a:pt x="221" y="145"/>
                  </a:lnTo>
                  <a:lnTo>
                    <a:pt x="224" y="144"/>
                  </a:lnTo>
                  <a:lnTo>
                    <a:pt x="225" y="141"/>
                  </a:lnTo>
                  <a:lnTo>
                    <a:pt x="226" y="140"/>
                  </a:lnTo>
                  <a:lnTo>
                    <a:pt x="227" y="137"/>
                  </a:lnTo>
                  <a:lnTo>
                    <a:pt x="228" y="136"/>
                  </a:lnTo>
                  <a:lnTo>
                    <a:pt x="230" y="133"/>
                  </a:lnTo>
                  <a:lnTo>
                    <a:pt x="232" y="132"/>
                  </a:lnTo>
                  <a:lnTo>
                    <a:pt x="233" y="130"/>
                  </a:lnTo>
                  <a:lnTo>
                    <a:pt x="233" y="127"/>
                  </a:lnTo>
                  <a:lnTo>
                    <a:pt x="234" y="126"/>
                  </a:lnTo>
                  <a:lnTo>
                    <a:pt x="235" y="123"/>
                  </a:lnTo>
                  <a:lnTo>
                    <a:pt x="237" y="122"/>
                  </a:lnTo>
                  <a:lnTo>
                    <a:pt x="238" y="120"/>
                  </a:lnTo>
                  <a:lnTo>
                    <a:pt x="238" y="118"/>
                  </a:lnTo>
                  <a:lnTo>
                    <a:pt x="239" y="117"/>
                  </a:lnTo>
                  <a:lnTo>
                    <a:pt x="240" y="115"/>
                  </a:lnTo>
                  <a:lnTo>
                    <a:pt x="240" y="113"/>
                  </a:lnTo>
                  <a:lnTo>
                    <a:pt x="241" y="111"/>
                  </a:lnTo>
                  <a:lnTo>
                    <a:pt x="242" y="110"/>
                  </a:lnTo>
                  <a:lnTo>
                    <a:pt x="244" y="107"/>
                  </a:lnTo>
                  <a:lnTo>
                    <a:pt x="244" y="106"/>
                  </a:lnTo>
                  <a:lnTo>
                    <a:pt x="245" y="105"/>
                  </a:lnTo>
                  <a:lnTo>
                    <a:pt x="246" y="104"/>
                  </a:lnTo>
                  <a:lnTo>
                    <a:pt x="246" y="101"/>
                  </a:lnTo>
                  <a:lnTo>
                    <a:pt x="247" y="100"/>
                  </a:lnTo>
                  <a:lnTo>
                    <a:pt x="248" y="98"/>
                  </a:lnTo>
                  <a:lnTo>
                    <a:pt x="248" y="97"/>
                  </a:lnTo>
                  <a:lnTo>
                    <a:pt x="249" y="94"/>
                  </a:lnTo>
                  <a:lnTo>
                    <a:pt x="251" y="93"/>
                  </a:lnTo>
                  <a:lnTo>
                    <a:pt x="251" y="92"/>
                  </a:lnTo>
                  <a:lnTo>
                    <a:pt x="252" y="89"/>
                  </a:lnTo>
                  <a:lnTo>
                    <a:pt x="252" y="88"/>
                  </a:lnTo>
                  <a:lnTo>
                    <a:pt x="253" y="87"/>
                  </a:lnTo>
                  <a:lnTo>
                    <a:pt x="254" y="84"/>
                  </a:lnTo>
                  <a:lnTo>
                    <a:pt x="254" y="83"/>
                  </a:lnTo>
                  <a:lnTo>
                    <a:pt x="255" y="82"/>
                  </a:lnTo>
                  <a:lnTo>
                    <a:pt x="255" y="79"/>
                  </a:lnTo>
                  <a:lnTo>
                    <a:pt x="256" y="78"/>
                  </a:lnTo>
                  <a:lnTo>
                    <a:pt x="258" y="75"/>
                  </a:lnTo>
                  <a:lnTo>
                    <a:pt x="258" y="74"/>
                  </a:lnTo>
                  <a:lnTo>
                    <a:pt x="259" y="71"/>
                  </a:lnTo>
                  <a:lnTo>
                    <a:pt x="259" y="70"/>
                  </a:lnTo>
                  <a:lnTo>
                    <a:pt x="260" y="67"/>
                  </a:lnTo>
                  <a:lnTo>
                    <a:pt x="260" y="65"/>
                  </a:lnTo>
                  <a:lnTo>
                    <a:pt x="261" y="63"/>
                  </a:lnTo>
                  <a:lnTo>
                    <a:pt x="261" y="61"/>
                  </a:lnTo>
                  <a:lnTo>
                    <a:pt x="262" y="58"/>
                  </a:lnTo>
                  <a:lnTo>
                    <a:pt x="262" y="57"/>
                  </a:lnTo>
                  <a:lnTo>
                    <a:pt x="262" y="54"/>
                  </a:lnTo>
                  <a:lnTo>
                    <a:pt x="262" y="52"/>
                  </a:lnTo>
                  <a:lnTo>
                    <a:pt x="263" y="50"/>
                  </a:lnTo>
                  <a:lnTo>
                    <a:pt x="263" y="48"/>
                  </a:lnTo>
                  <a:lnTo>
                    <a:pt x="263" y="46"/>
                  </a:lnTo>
                  <a:lnTo>
                    <a:pt x="263" y="44"/>
                  </a:lnTo>
                  <a:lnTo>
                    <a:pt x="263" y="43"/>
                  </a:lnTo>
                  <a:lnTo>
                    <a:pt x="263" y="40"/>
                  </a:lnTo>
                  <a:lnTo>
                    <a:pt x="263" y="39"/>
                  </a:lnTo>
                  <a:lnTo>
                    <a:pt x="263" y="36"/>
                  </a:lnTo>
                  <a:lnTo>
                    <a:pt x="263" y="35"/>
                  </a:lnTo>
                  <a:lnTo>
                    <a:pt x="265" y="32"/>
                  </a:lnTo>
                  <a:lnTo>
                    <a:pt x="265" y="31"/>
                  </a:lnTo>
                  <a:lnTo>
                    <a:pt x="265" y="30"/>
                  </a:lnTo>
                  <a:lnTo>
                    <a:pt x="265" y="27"/>
                  </a:lnTo>
                  <a:lnTo>
                    <a:pt x="265" y="26"/>
                  </a:lnTo>
                  <a:lnTo>
                    <a:pt x="265" y="24"/>
                  </a:lnTo>
                  <a:lnTo>
                    <a:pt x="265" y="23"/>
                  </a:lnTo>
                  <a:lnTo>
                    <a:pt x="265" y="22"/>
                  </a:lnTo>
                  <a:lnTo>
                    <a:pt x="265" y="21"/>
                  </a:lnTo>
                  <a:lnTo>
                    <a:pt x="265" y="19"/>
                  </a:lnTo>
                  <a:lnTo>
                    <a:pt x="266" y="18"/>
                  </a:lnTo>
                  <a:lnTo>
                    <a:pt x="266" y="17"/>
                  </a:lnTo>
                  <a:lnTo>
                    <a:pt x="266" y="15"/>
                  </a:lnTo>
                  <a:lnTo>
                    <a:pt x="266" y="14"/>
                  </a:lnTo>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49" name="Google Shape;149;p32"/>
            <p:cNvSpPr/>
            <p:nvPr/>
          </p:nvSpPr>
          <p:spPr>
            <a:xfrm>
              <a:off x="5044" y="3228"/>
              <a:ext cx="238" cy="298"/>
            </a:xfrm>
            <a:custGeom>
              <a:rect b="b" l="l" r="r" t="t"/>
              <a:pathLst>
                <a:path extrusionOk="0" h="597" w="474">
                  <a:moveTo>
                    <a:pt x="349" y="47"/>
                  </a:moveTo>
                  <a:lnTo>
                    <a:pt x="302" y="46"/>
                  </a:lnTo>
                  <a:lnTo>
                    <a:pt x="277" y="46"/>
                  </a:lnTo>
                  <a:lnTo>
                    <a:pt x="274" y="43"/>
                  </a:lnTo>
                  <a:lnTo>
                    <a:pt x="272" y="40"/>
                  </a:lnTo>
                  <a:lnTo>
                    <a:pt x="270" y="38"/>
                  </a:lnTo>
                  <a:lnTo>
                    <a:pt x="267" y="34"/>
                  </a:lnTo>
                  <a:lnTo>
                    <a:pt x="265" y="31"/>
                  </a:lnTo>
                  <a:lnTo>
                    <a:pt x="263" y="29"/>
                  </a:lnTo>
                  <a:lnTo>
                    <a:pt x="260" y="27"/>
                  </a:lnTo>
                  <a:lnTo>
                    <a:pt x="258" y="25"/>
                  </a:lnTo>
                  <a:lnTo>
                    <a:pt x="256" y="22"/>
                  </a:lnTo>
                  <a:lnTo>
                    <a:pt x="255" y="21"/>
                  </a:lnTo>
                  <a:lnTo>
                    <a:pt x="252" y="18"/>
                  </a:lnTo>
                  <a:lnTo>
                    <a:pt x="250" y="17"/>
                  </a:lnTo>
                  <a:lnTo>
                    <a:pt x="248" y="14"/>
                  </a:lnTo>
                  <a:lnTo>
                    <a:pt x="245" y="13"/>
                  </a:lnTo>
                  <a:lnTo>
                    <a:pt x="243" y="12"/>
                  </a:lnTo>
                  <a:lnTo>
                    <a:pt x="241" y="11"/>
                  </a:lnTo>
                  <a:lnTo>
                    <a:pt x="238" y="9"/>
                  </a:lnTo>
                  <a:lnTo>
                    <a:pt x="236" y="8"/>
                  </a:lnTo>
                  <a:lnTo>
                    <a:pt x="234" y="7"/>
                  </a:lnTo>
                  <a:lnTo>
                    <a:pt x="231" y="5"/>
                  </a:lnTo>
                  <a:lnTo>
                    <a:pt x="229" y="5"/>
                  </a:lnTo>
                  <a:lnTo>
                    <a:pt x="226" y="4"/>
                  </a:lnTo>
                  <a:lnTo>
                    <a:pt x="223" y="3"/>
                  </a:lnTo>
                  <a:lnTo>
                    <a:pt x="221" y="3"/>
                  </a:lnTo>
                  <a:lnTo>
                    <a:pt x="217" y="1"/>
                  </a:lnTo>
                  <a:lnTo>
                    <a:pt x="215" y="1"/>
                  </a:lnTo>
                  <a:lnTo>
                    <a:pt x="212" y="1"/>
                  </a:lnTo>
                  <a:lnTo>
                    <a:pt x="209" y="0"/>
                  </a:lnTo>
                  <a:lnTo>
                    <a:pt x="206" y="0"/>
                  </a:lnTo>
                  <a:lnTo>
                    <a:pt x="202" y="0"/>
                  </a:lnTo>
                  <a:lnTo>
                    <a:pt x="199" y="0"/>
                  </a:lnTo>
                  <a:lnTo>
                    <a:pt x="195" y="0"/>
                  </a:lnTo>
                  <a:lnTo>
                    <a:pt x="157" y="52"/>
                  </a:lnTo>
                  <a:lnTo>
                    <a:pt x="156" y="52"/>
                  </a:lnTo>
                  <a:lnTo>
                    <a:pt x="155" y="52"/>
                  </a:lnTo>
                  <a:lnTo>
                    <a:pt x="153" y="52"/>
                  </a:lnTo>
                  <a:lnTo>
                    <a:pt x="152" y="52"/>
                  </a:lnTo>
                  <a:lnTo>
                    <a:pt x="151" y="52"/>
                  </a:lnTo>
                  <a:lnTo>
                    <a:pt x="150" y="52"/>
                  </a:lnTo>
                  <a:lnTo>
                    <a:pt x="148" y="52"/>
                  </a:lnTo>
                  <a:lnTo>
                    <a:pt x="146" y="53"/>
                  </a:lnTo>
                  <a:lnTo>
                    <a:pt x="145" y="53"/>
                  </a:lnTo>
                  <a:lnTo>
                    <a:pt x="144" y="53"/>
                  </a:lnTo>
                  <a:lnTo>
                    <a:pt x="143" y="53"/>
                  </a:lnTo>
                  <a:lnTo>
                    <a:pt x="142" y="53"/>
                  </a:lnTo>
                  <a:lnTo>
                    <a:pt x="141" y="53"/>
                  </a:lnTo>
                  <a:lnTo>
                    <a:pt x="139" y="55"/>
                  </a:lnTo>
                  <a:lnTo>
                    <a:pt x="138" y="55"/>
                  </a:lnTo>
                  <a:lnTo>
                    <a:pt x="137" y="55"/>
                  </a:lnTo>
                  <a:lnTo>
                    <a:pt x="136" y="55"/>
                  </a:lnTo>
                  <a:lnTo>
                    <a:pt x="135" y="55"/>
                  </a:lnTo>
                  <a:lnTo>
                    <a:pt x="134" y="56"/>
                  </a:lnTo>
                  <a:lnTo>
                    <a:pt x="132" y="56"/>
                  </a:lnTo>
                  <a:lnTo>
                    <a:pt x="131" y="56"/>
                  </a:lnTo>
                  <a:lnTo>
                    <a:pt x="130" y="56"/>
                  </a:lnTo>
                  <a:lnTo>
                    <a:pt x="129" y="56"/>
                  </a:lnTo>
                  <a:lnTo>
                    <a:pt x="128" y="57"/>
                  </a:lnTo>
                  <a:lnTo>
                    <a:pt x="127" y="57"/>
                  </a:lnTo>
                  <a:lnTo>
                    <a:pt x="125" y="57"/>
                  </a:lnTo>
                  <a:lnTo>
                    <a:pt x="124" y="57"/>
                  </a:lnTo>
                  <a:lnTo>
                    <a:pt x="123" y="57"/>
                  </a:lnTo>
                  <a:lnTo>
                    <a:pt x="122" y="57"/>
                  </a:lnTo>
                  <a:lnTo>
                    <a:pt x="121" y="57"/>
                  </a:lnTo>
                  <a:lnTo>
                    <a:pt x="120" y="57"/>
                  </a:lnTo>
                  <a:lnTo>
                    <a:pt x="118" y="57"/>
                  </a:lnTo>
                  <a:lnTo>
                    <a:pt x="117" y="59"/>
                  </a:lnTo>
                  <a:lnTo>
                    <a:pt x="116" y="61"/>
                  </a:lnTo>
                  <a:lnTo>
                    <a:pt x="115" y="62"/>
                  </a:lnTo>
                  <a:lnTo>
                    <a:pt x="114" y="64"/>
                  </a:lnTo>
                  <a:lnTo>
                    <a:pt x="113" y="65"/>
                  </a:lnTo>
                  <a:lnTo>
                    <a:pt x="112" y="68"/>
                  </a:lnTo>
                  <a:lnTo>
                    <a:pt x="110" y="69"/>
                  </a:lnTo>
                  <a:lnTo>
                    <a:pt x="110" y="70"/>
                  </a:lnTo>
                  <a:lnTo>
                    <a:pt x="109" y="72"/>
                  </a:lnTo>
                  <a:lnTo>
                    <a:pt x="108" y="74"/>
                  </a:lnTo>
                  <a:lnTo>
                    <a:pt x="108" y="75"/>
                  </a:lnTo>
                  <a:lnTo>
                    <a:pt x="107" y="77"/>
                  </a:lnTo>
                  <a:lnTo>
                    <a:pt x="107" y="79"/>
                  </a:lnTo>
                  <a:lnTo>
                    <a:pt x="106" y="81"/>
                  </a:lnTo>
                  <a:lnTo>
                    <a:pt x="106" y="82"/>
                  </a:lnTo>
                  <a:lnTo>
                    <a:pt x="105" y="84"/>
                  </a:lnTo>
                  <a:lnTo>
                    <a:pt x="105" y="86"/>
                  </a:lnTo>
                  <a:lnTo>
                    <a:pt x="103" y="87"/>
                  </a:lnTo>
                  <a:lnTo>
                    <a:pt x="103" y="90"/>
                  </a:lnTo>
                  <a:lnTo>
                    <a:pt x="103" y="91"/>
                  </a:lnTo>
                  <a:lnTo>
                    <a:pt x="102" y="94"/>
                  </a:lnTo>
                  <a:lnTo>
                    <a:pt x="102" y="95"/>
                  </a:lnTo>
                  <a:lnTo>
                    <a:pt x="102" y="96"/>
                  </a:lnTo>
                  <a:lnTo>
                    <a:pt x="102" y="99"/>
                  </a:lnTo>
                  <a:lnTo>
                    <a:pt x="102" y="100"/>
                  </a:lnTo>
                  <a:lnTo>
                    <a:pt x="101" y="103"/>
                  </a:lnTo>
                  <a:lnTo>
                    <a:pt x="101" y="104"/>
                  </a:lnTo>
                  <a:lnTo>
                    <a:pt x="101" y="107"/>
                  </a:lnTo>
                  <a:lnTo>
                    <a:pt x="101" y="109"/>
                  </a:lnTo>
                  <a:lnTo>
                    <a:pt x="101" y="110"/>
                  </a:lnTo>
                  <a:lnTo>
                    <a:pt x="101" y="113"/>
                  </a:lnTo>
                  <a:lnTo>
                    <a:pt x="101" y="114"/>
                  </a:lnTo>
                  <a:lnTo>
                    <a:pt x="102" y="114"/>
                  </a:lnTo>
                  <a:lnTo>
                    <a:pt x="103" y="114"/>
                  </a:lnTo>
                  <a:lnTo>
                    <a:pt x="105" y="116"/>
                  </a:lnTo>
                  <a:lnTo>
                    <a:pt x="106" y="116"/>
                  </a:lnTo>
                  <a:lnTo>
                    <a:pt x="107" y="116"/>
                  </a:lnTo>
                  <a:lnTo>
                    <a:pt x="107" y="117"/>
                  </a:lnTo>
                  <a:lnTo>
                    <a:pt x="108" y="117"/>
                  </a:lnTo>
                  <a:lnTo>
                    <a:pt x="109" y="117"/>
                  </a:lnTo>
                  <a:lnTo>
                    <a:pt x="110" y="118"/>
                  </a:lnTo>
                  <a:lnTo>
                    <a:pt x="110" y="120"/>
                  </a:lnTo>
                  <a:lnTo>
                    <a:pt x="112" y="120"/>
                  </a:lnTo>
                  <a:lnTo>
                    <a:pt x="113" y="121"/>
                  </a:lnTo>
                  <a:lnTo>
                    <a:pt x="114" y="122"/>
                  </a:lnTo>
                  <a:lnTo>
                    <a:pt x="115" y="123"/>
                  </a:lnTo>
                  <a:lnTo>
                    <a:pt x="115" y="125"/>
                  </a:lnTo>
                  <a:lnTo>
                    <a:pt x="116" y="125"/>
                  </a:lnTo>
                  <a:lnTo>
                    <a:pt x="117" y="126"/>
                  </a:lnTo>
                  <a:lnTo>
                    <a:pt x="117" y="127"/>
                  </a:lnTo>
                  <a:lnTo>
                    <a:pt x="118" y="129"/>
                  </a:lnTo>
                  <a:lnTo>
                    <a:pt x="120" y="130"/>
                  </a:lnTo>
                  <a:lnTo>
                    <a:pt x="120" y="131"/>
                  </a:lnTo>
                  <a:lnTo>
                    <a:pt x="121" y="131"/>
                  </a:lnTo>
                  <a:lnTo>
                    <a:pt x="122" y="132"/>
                  </a:lnTo>
                  <a:lnTo>
                    <a:pt x="122" y="134"/>
                  </a:lnTo>
                  <a:lnTo>
                    <a:pt x="123" y="134"/>
                  </a:lnTo>
                  <a:lnTo>
                    <a:pt x="123" y="135"/>
                  </a:lnTo>
                  <a:lnTo>
                    <a:pt x="124" y="136"/>
                  </a:lnTo>
                  <a:lnTo>
                    <a:pt x="125" y="136"/>
                  </a:lnTo>
                  <a:lnTo>
                    <a:pt x="125" y="138"/>
                  </a:lnTo>
                  <a:lnTo>
                    <a:pt x="127" y="138"/>
                  </a:lnTo>
                  <a:lnTo>
                    <a:pt x="128" y="138"/>
                  </a:lnTo>
                  <a:lnTo>
                    <a:pt x="129" y="139"/>
                  </a:lnTo>
                  <a:lnTo>
                    <a:pt x="131" y="139"/>
                  </a:lnTo>
                  <a:lnTo>
                    <a:pt x="132" y="140"/>
                  </a:lnTo>
                  <a:lnTo>
                    <a:pt x="134" y="140"/>
                  </a:lnTo>
                  <a:lnTo>
                    <a:pt x="136" y="142"/>
                  </a:lnTo>
                  <a:lnTo>
                    <a:pt x="138" y="143"/>
                  </a:lnTo>
                  <a:lnTo>
                    <a:pt x="139" y="143"/>
                  </a:lnTo>
                  <a:lnTo>
                    <a:pt x="142" y="144"/>
                  </a:lnTo>
                  <a:lnTo>
                    <a:pt x="144" y="144"/>
                  </a:lnTo>
                  <a:lnTo>
                    <a:pt x="146" y="145"/>
                  </a:lnTo>
                  <a:lnTo>
                    <a:pt x="148" y="145"/>
                  </a:lnTo>
                  <a:lnTo>
                    <a:pt x="150" y="147"/>
                  </a:lnTo>
                  <a:lnTo>
                    <a:pt x="152" y="147"/>
                  </a:lnTo>
                  <a:lnTo>
                    <a:pt x="155" y="148"/>
                  </a:lnTo>
                  <a:lnTo>
                    <a:pt x="157" y="148"/>
                  </a:lnTo>
                  <a:lnTo>
                    <a:pt x="159" y="149"/>
                  </a:lnTo>
                  <a:lnTo>
                    <a:pt x="162" y="149"/>
                  </a:lnTo>
                  <a:lnTo>
                    <a:pt x="164" y="151"/>
                  </a:lnTo>
                  <a:lnTo>
                    <a:pt x="166" y="151"/>
                  </a:lnTo>
                  <a:lnTo>
                    <a:pt x="169" y="152"/>
                  </a:lnTo>
                  <a:lnTo>
                    <a:pt x="171" y="152"/>
                  </a:lnTo>
                  <a:lnTo>
                    <a:pt x="173" y="152"/>
                  </a:lnTo>
                  <a:lnTo>
                    <a:pt x="175" y="153"/>
                  </a:lnTo>
                  <a:lnTo>
                    <a:pt x="178" y="153"/>
                  </a:lnTo>
                  <a:lnTo>
                    <a:pt x="180" y="153"/>
                  </a:lnTo>
                  <a:lnTo>
                    <a:pt x="181" y="155"/>
                  </a:lnTo>
                  <a:lnTo>
                    <a:pt x="184" y="155"/>
                  </a:lnTo>
                  <a:lnTo>
                    <a:pt x="186" y="155"/>
                  </a:lnTo>
                  <a:lnTo>
                    <a:pt x="187" y="155"/>
                  </a:lnTo>
                  <a:lnTo>
                    <a:pt x="189" y="155"/>
                  </a:lnTo>
                  <a:lnTo>
                    <a:pt x="191" y="155"/>
                  </a:lnTo>
                  <a:lnTo>
                    <a:pt x="185" y="155"/>
                  </a:lnTo>
                  <a:lnTo>
                    <a:pt x="179" y="155"/>
                  </a:lnTo>
                  <a:lnTo>
                    <a:pt x="173" y="155"/>
                  </a:lnTo>
                  <a:lnTo>
                    <a:pt x="169" y="155"/>
                  </a:lnTo>
                  <a:lnTo>
                    <a:pt x="163" y="156"/>
                  </a:lnTo>
                  <a:lnTo>
                    <a:pt x="157" y="156"/>
                  </a:lnTo>
                  <a:lnTo>
                    <a:pt x="150" y="156"/>
                  </a:lnTo>
                  <a:lnTo>
                    <a:pt x="144" y="156"/>
                  </a:lnTo>
                  <a:lnTo>
                    <a:pt x="138" y="157"/>
                  </a:lnTo>
                  <a:lnTo>
                    <a:pt x="132" y="157"/>
                  </a:lnTo>
                  <a:lnTo>
                    <a:pt x="127" y="157"/>
                  </a:lnTo>
                  <a:lnTo>
                    <a:pt x="121" y="158"/>
                  </a:lnTo>
                  <a:lnTo>
                    <a:pt x="115" y="158"/>
                  </a:lnTo>
                  <a:lnTo>
                    <a:pt x="109" y="160"/>
                  </a:lnTo>
                  <a:lnTo>
                    <a:pt x="103" y="161"/>
                  </a:lnTo>
                  <a:lnTo>
                    <a:pt x="98" y="161"/>
                  </a:lnTo>
                  <a:lnTo>
                    <a:pt x="92" y="162"/>
                  </a:lnTo>
                  <a:lnTo>
                    <a:pt x="86" y="164"/>
                  </a:lnTo>
                  <a:lnTo>
                    <a:pt x="80" y="165"/>
                  </a:lnTo>
                  <a:lnTo>
                    <a:pt x="74" y="166"/>
                  </a:lnTo>
                  <a:lnTo>
                    <a:pt x="68" y="168"/>
                  </a:lnTo>
                  <a:lnTo>
                    <a:pt x="64" y="169"/>
                  </a:lnTo>
                  <a:lnTo>
                    <a:pt x="58" y="170"/>
                  </a:lnTo>
                  <a:lnTo>
                    <a:pt x="52" y="173"/>
                  </a:lnTo>
                  <a:lnTo>
                    <a:pt x="46" y="174"/>
                  </a:lnTo>
                  <a:lnTo>
                    <a:pt x="42" y="175"/>
                  </a:lnTo>
                  <a:lnTo>
                    <a:pt x="36" y="178"/>
                  </a:lnTo>
                  <a:lnTo>
                    <a:pt x="31" y="181"/>
                  </a:lnTo>
                  <a:lnTo>
                    <a:pt x="25" y="182"/>
                  </a:lnTo>
                  <a:lnTo>
                    <a:pt x="21" y="184"/>
                  </a:lnTo>
                  <a:lnTo>
                    <a:pt x="15" y="187"/>
                  </a:lnTo>
                  <a:lnTo>
                    <a:pt x="10" y="190"/>
                  </a:lnTo>
                  <a:lnTo>
                    <a:pt x="9" y="190"/>
                  </a:lnTo>
                  <a:lnTo>
                    <a:pt x="8" y="191"/>
                  </a:lnTo>
                  <a:lnTo>
                    <a:pt x="8" y="192"/>
                  </a:lnTo>
                  <a:lnTo>
                    <a:pt x="7" y="193"/>
                  </a:lnTo>
                  <a:lnTo>
                    <a:pt x="6" y="195"/>
                  </a:lnTo>
                  <a:lnTo>
                    <a:pt x="4" y="196"/>
                  </a:lnTo>
                  <a:lnTo>
                    <a:pt x="4" y="197"/>
                  </a:lnTo>
                  <a:lnTo>
                    <a:pt x="3" y="200"/>
                  </a:lnTo>
                  <a:lnTo>
                    <a:pt x="3" y="201"/>
                  </a:lnTo>
                  <a:lnTo>
                    <a:pt x="2" y="203"/>
                  </a:lnTo>
                  <a:lnTo>
                    <a:pt x="2" y="205"/>
                  </a:lnTo>
                  <a:lnTo>
                    <a:pt x="1" y="208"/>
                  </a:lnTo>
                  <a:lnTo>
                    <a:pt x="1" y="209"/>
                  </a:lnTo>
                  <a:lnTo>
                    <a:pt x="1" y="212"/>
                  </a:lnTo>
                  <a:lnTo>
                    <a:pt x="0" y="214"/>
                  </a:lnTo>
                  <a:lnTo>
                    <a:pt x="0" y="216"/>
                  </a:lnTo>
                  <a:lnTo>
                    <a:pt x="0" y="218"/>
                  </a:lnTo>
                  <a:lnTo>
                    <a:pt x="0" y="221"/>
                  </a:lnTo>
                  <a:lnTo>
                    <a:pt x="0" y="223"/>
                  </a:lnTo>
                  <a:lnTo>
                    <a:pt x="0" y="225"/>
                  </a:lnTo>
                  <a:lnTo>
                    <a:pt x="0" y="227"/>
                  </a:lnTo>
                  <a:lnTo>
                    <a:pt x="0" y="230"/>
                  </a:lnTo>
                  <a:lnTo>
                    <a:pt x="0" y="232"/>
                  </a:lnTo>
                  <a:lnTo>
                    <a:pt x="0" y="234"/>
                  </a:lnTo>
                  <a:lnTo>
                    <a:pt x="0" y="236"/>
                  </a:lnTo>
                  <a:lnTo>
                    <a:pt x="0" y="238"/>
                  </a:lnTo>
                  <a:lnTo>
                    <a:pt x="1" y="240"/>
                  </a:lnTo>
                  <a:lnTo>
                    <a:pt x="1" y="242"/>
                  </a:lnTo>
                  <a:lnTo>
                    <a:pt x="1" y="243"/>
                  </a:lnTo>
                  <a:lnTo>
                    <a:pt x="1" y="244"/>
                  </a:lnTo>
                  <a:lnTo>
                    <a:pt x="2" y="245"/>
                  </a:lnTo>
                  <a:lnTo>
                    <a:pt x="2" y="247"/>
                  </a:lnTo>
                  <a:lnTo>
                    <a:pt x="7" y="253"/>
                  </a:lnTo>
                  <a:lnTo>
                    <a:pt x="8" y="253"/>
                  </a:lnTo>
                  <a:lnTo>
                    <a:pt x="9" y="253"/>
                  </a:lnTo>
                  <a:lnTo>
                    <a:pt x="10" y="253"/>
                  </a:lnTo>
                  <a:lnTo>
                    <a:pt x="11" y="254"/>
                  </a:lnTo>
                  <a:lnTo>
                    <a:pt x="13" y="254"/>
                  </a:lnTo>
                  <a:lnTo>
                    <a:pt x="14" y="254"/>
                  </a:lnTo>
                  <a:lnTo>
                    <a:pt x="15" y="256"/>
                  </a:lnTo>
                  <a:lnTo>
                    <a:pt x="16" y="256"/>
                  </a:lnTo>
                  <a:lnTo>
                    <a:pt x="18" y="256"/>
                  </a:lnTo>
                  <a:lnTo>
                    <a:pt x="20" y="257"/>
                  </a:lnTo>
                  <a:lnTo>
                    <a:pt x="21" y="257"/>
                  </a:lnTo>
                  <a:lnTo>
                    <a:pt x="22" y="258"/>
                  </a:lnTo>
                  <a:lnTo>
                    <a:pt x="23" y="258"/>
                  </a:lnTo>
                  <a:lnTo>
                    <a:pt x="25" y="258"/>
                  </a:lnTo>
                  <a:lnTo>
                    <a:pt x="27" y="260"/>
                  </a:lnTo>
                  <a:lnTo>
                    <a:pt x="28" y="260"/>
                  </a:lnTo>
                  <a:lnTo>
                    <a:pt x="29" y="261"/>
                  </a:lnTo>
                  <a:lnTo>
                    <a:pt x="30" y="261"/>
                  </a:lnTo>
                  <a:lnTo>
                    <a:pt x="31" y="261"/>
                  </a:lnTo>
                  <a:lnTo>
                    <a:pt x="32" y="262"/>
                  </a:lnTo>
                  <a:lnTo>
                    <a:pt x="34" y="262"/>
                  </a:lnTo>
                  <a:lnTo>
                    <a:pt x="35" y="262"/>
                  </a:lnTo>
                  <a:lnTo>
                    <a:pt x="36" y="264"/>
                  </a:lnTo>
                  <a:lnTo>
                    <a:pt x="37" y="264"/>
                  </a:lnTo>
                  <a:lnTo>
                    <a:pt x="38" y="264"/>
                  </a:lnTo>
                  <a:lnTo>
                    <a:pt x="39" y="264"/>
                  </a:lnTo>
                  <a:lnTo>
                    <a:pt x="41" y="265"/>
                  </a:lnTo>
                  <a:lnTo>
                    <a:pt x="28" y="282"/>
                  </a:lnTo>
                  <a:lnTo>
                    <a:pt x="28" y="304"/>
                  </a:lnTo>
                  <a:lnTo>
                    <a:pt x="29" y="305"/>
                  </a:lnTo>
                  <a:lnTo>
                    <a:pt x="30" y="305"/>
                  </a:lnTo>
                  <a:lnTo>
                    <a:pt x="30" y="306"/>
                  </a:lnTo>
                  <a:lnTo>
                    <a:pt x="31" y="306"/>
                  </a:lnTo>
                  <a:lnTo>
                    <a:pt x="32" y="308"/>
                  </a:lnTo>
                  <a:lnTo>
                    <a:pt x="34" y="308"/>
                  </a:lnTo>
                  <a:lnTo>
                    <a:pt x="35" y="309"/>
                  </a:lnTo>
                  <a:lnTo>
                    <a:pt x="36" y="309"/>
                  </a:lnTo>
                  <a:lnTo>
                    <a:pt x="36" y="310"/>
                  </a:lnTo>
                  <a:lnTo>
                    <a:pt x="37" y="310"/>
                  </a:lnTo>
                  <a:lnTo>
                    <a:pt x="38" y="312"/>
                  </a:lnTo>
                  <a:lnTo>
                    <a:pt x="39" y="313"/>
                  </a:lnTo>
                  <a:lnTo>
                    <a:pt x="41" y="313"/>
                  </a:lnTo>
                  <a:lnTo>
                    <a:pt x="42" y="314"/>
                  </a:lnTo>
                  <a:lnTo>
                    <a:pt x="43" y="314"/>
                  </a:lnTo>
                  <a:lnTo>
                    <a:pt x="44" y="315"/>
                  </a:lnTo>
                  <a:lnTo>
                    <a:pt x="45" y="315"/>
                  </a:lnTo>
                  <a:lnTo>
                    <a:pt x="46" y="317"/>
                  </a:lnTo>
                  <a:lnTo>
                    <a:pt x="48" y="317"/>
                  </a:lnTo>
                  <a:lnTo>
                    <a:pt x="49" y="318"/>
                  </a:lnTo>
                  <a:lnTo>
                    <a:pt x="50" y="318"/>
                  </a:lnTo>
                  <a:lnTo>
                    <a:pt x="51" y="318"/>
                  </a:lnTo>
                  <a:lnTo>
                    <a:pt x="52" y="319"/>
                  </a:lnTo>
                  <a:lnTo>
                    <a:pt x="53" y="319"/>
                  </a:lnTo>
                  <a:lnTo>
                    <a:pt x="55" y="321"/>
                  </a:lnTo>
                  <a:lnTo>
                    <a:pt x="56" y="321"/>
                  </a:lnTo>
                  <a:lnTo>
                    <a:pt x="57" y="321"/>
                  </a:lnTo>
                  <a:lnTo>
                    <a:pt x="58" y="321"/>
                  </a:lnTo>
                  <a:lnTo>
                    <a:pt x="59" y="321"/>
                  </a:lnTo>
                  <a:lnTo>
                    <a:pt x="61" y="322"/>
                  </a:lnTo>
                  <a:lnTo>
                    <a:pt x="63" y="322"/>
                  </a:lnTo>
                  <a:lnTo>
                    <a:pt x="64" y="322"/>
                  </a:lnTo>
                  <a:lnTo>
                    <a:pt x="58" y="344"/>
                  </a:lnTo>
                  <a:lnTo>
                    <a:pt x="58" y="349"/>
                  </a:lnTo>
                  <a:lnTo>
                    <a:pt x="58" y="354"/>
                  </a:lnTo>
                  <a:lnTo>
                    <a:pt x="58" y="358"/>
                  </a:lnTo>
                  <a:lnTo>
                    <a:pt x="58" y="363"/>
                  </a:lnTo>
                  <a:lnTo>
                    <a:pt x="59" y="367"/>
                  </a:lnTo>
                  <a:lnTo>
                    <a:pt x="59" y="373"/>
                  </a:lnTo>
                  <a:lnTo>
                    <a:pt x="59" y="376"/>
                  </a:lnTo>
                  <a:lnTo>
                    <a:pt x="60" y="382"/>
                  </a:lnTo>
                  <a:lnTo>
                    <a:pt x="60" y="386"/>
                  </a:lnTo>
                  <a:lnTo>
                    <a:pt x="60" y="391"/>
                  </a:lnTo>
                  <a:lnTo>
                    <a:pt x="61" y="395"/>
                  </a:lnTo>
                  <a:lnTo>
                    <a:pt x="61" y="399"/>
                  </a:lnTo>
                  <a:lnTo>
                    <a:pt x="63" y="404"/>
                  </a:lnTo>
                  <a:lnTo>
                    <a:pt x="63" y="408"/>
                  </a:lnTo>
                  <a:lnTo>
                    <a:pt x="64" y="412"/>
                  </a:lnTo>
                  <a:lnTo>
                    <a:pt x="65" y="415"/>
                  </a:lnTo>
                  <a:lnTo>
                    <a:pt x="65" y="421"/>
                  </a:lnTo>
                  <a:lnTo>
                    <a:pt x="66" y="424"/>
                  </a:lnTo>
                  <a:lnTo>
                    <a:pt x="66" y="428"/>
                  </a:lnTo>
                  <a:lnTo>
                    <a:pt x="67" y="434"/>
                  </a:lnTo>
                  <a:lnTo>
                    <a:pt x="67" y="437"/>
                  </a:lnTo>
                  <a:lnTo>
                    <a:pt x="68" y="441"/>
                  </a:lnTo>
                  <a:lnTo>
                    <a:pt x="68" y="447"/>
                  </a:lnTo>
                  <a:lnTo>
                    <a:pt x="68" y="450"/>
                  </a:lnTo>
                  <a:lnTo>
                    <a:pt x="70" y="456"/>
                  </a:lnTo>
                  <a:lnTo>
                    <a:pt x="70" y="460"/>
                  </a:lnTo>
                  <a:lnTo>
                    <a:pt x="70" y="465"/>
                  </a:lnTo>
                  <a:lnTo>
                    <a:pt x="71" y="469"/>
                  </a:lnTo>
                  <a:lnTo>
                    <a:pt x="71" y="474"/>
                  </a:lnTo>
                  <a:lnTo>
                    <a:pt x="71" y="478"/>
                  </a:lnTo>
                  <a:lnTo>
                    <a:pt x="71" y="483"/>
                  </a:lnTo>
                  <a:lnTo>
                    <a:pt x="71" y="488"/>
                  </a:lnTo>
                  <a:lnTo>
                    <a:pt x="75" y="493"/>
                  </a:lnTo>
                  <a:lnTo>
                    <a:pt x="80" y="500"/>
                  </a:lnTo>
                  <a:lnTo>
                    <a:pt x="85" y="505"/>
                  </a:lnTo>
                  <a:lnTo>
                    <a:pt x="89" y="511"/>
                  </a:lnTo>
                  <a:lnTo>
                    <a:pt x="95" y="518"/>
                  </a:lnTo>
                  <a:lnTo>
                    <a:pt x="100" y="523"/>
                  </a:lnTo>
                  <a:lnTo>
                    <a:pt x="105" y="530"/>
                  </a:lnTo>
                  <a:lnTo>
                    <a:pt x="110" y="535"/>
                  </a:lnTo>
                  <a:lnTo>
                    <a:pt x="116" y="541"/>
                  </a:lnTo>
                  <a:lnTo>
                    <a:pt x="121" y="546"/>
                  </a:lnTo>
                  <a:lnTo>
                    <a:pt x="127" y="552"/>
                  </a:lnTo>
                  <a:lnTo>
                    <a:pt x="132" y="557"/>
                  </a:lnTo>
                  <a:lnTo>
                    <a:pt x="138" y="562"/>
                  </a:lnTo>
                  <a:lnTo>
                    <a:pt x="144" y="567"/>
                  </a:lnTo>
                  <a:lnTo>
                    <a:pt x="150" y="571"/>
                  </a:lnTo>
                  <a:lnTo>
                    <a:pt x="156" y="575"/>
                  </a:lnTo>
                  <a:lnTo>
                    <a:pt x="163" y="579"/>
                  </a:lnTo>
                  <a:lnTo>
                    <a:pt x="169" y="583"/>
                  </a:lnTo>
                  <a:lnTo>
                    <a:pt x="175" y="585"/>
                  </a:lnTo>
                  <a:lnTo>
                    <a:pt x="181" y="589"/>
                  </a:lnTo>
                  <a:lnTo>
                    <a:pt x="188" y="591"/>
                  </a:lnTo>
                  <a:lnTo>
                    <a:pt x="194" y="593"/>
                  </a:lnTo>
                  <a:lnTo>
                    <a:pt x="201" y="594"/>
                  </a:lnTo>
                  <a:lnTo>
                    <a:pt x="208" y="596"/>
                  </a:lnTo>
                  <a:lnTo>
                    <a:pt x="215" y="597"/>
                  </a:lnTo>
                  <a:lnTo>
                    <a:pt x="221" y="597"/>
                  </a:lnTo>
                  <a:lnTo>
                    <a:pt x="228" y="596"/>
                  </a:lnTo>
                  <a:lnTo>
                    <a:pt x="235" y="596"/>
                  </a:lnTo>
                  <a:lnTo>
                    <a:pt x="242" y="593"/>
                  </a:lnTo>
                  <a:lnTo>
                    <a:pt x="250" y="592"/>
                  </a:lnTo>
                  <a:lnTo>
                    <a:pt x="257" y="589"/>
                  </a:lnTo>
                  <a:lnTo>
                    <a:pt x="264" y="585"/>
                  </a:lnTo>
                  <a:lnTo>
                    <a:pt x="265" y="584"/>
                  </a:lnTo>
                  <a:lnTo>
                    <a:pt x="266" y="584"/>
                  </a:lnTo>
                  <a:lnTo>
                    <a:pt x="267" y="584"/>
                  </a:lnTo>
                  <a:lnTo>
                    <a:pt x="269" y="583"/>
                  </a:lnTo>
                  <a:lnTo>
                    <a:pt x="270" y="583"/>
                  </a:lnTo>
                  <a:lnTo>
                    <a:pt x="271" y="582"/>
                  </a:lnTo>
                  <a:lnTo>
                    <a:pt x="272" y="580"/>
                  </a:lnTo>
                  <a:lnTo>
                    <a:pt x="273" y="580"/>
                  </a:lnTo>
                  <a:lnTo>
                    <a:pt x="274" y="579"/>
                  </a:lnTo>
                  <a:lnTo>
                    <a:pt x="276" y="579"/>
                  </a:lnTo>
                  <a:lnTo>
                    <a:pt x="277" y="578"/>
                  </a:lnTo>
                  <a:lnTo>
                    <a:pt x="278" y="576"/>
                  </a:lnTo>
                  <a:lnTo>
                    <a:pt x="279" y="576"/>
                  </a:lnTo>
                  <a:lnTo>
                    <a:pt x="280" y="575"/>
                  </a:lnTo>
                  <a:lnTo>
                    <a:pt x="281" y="575"/>
                  </a:lnTo>
                  <a:lnTo>
                    <a:pt x="283" y="574"/>
                  </a:lnTo>
                  <a:lnTo>
                    <a:pt x="284" y="574"/>
                  </a:lnTo>
                  <a:lnTo>
                    <a:pt x="285" y="572"/>
                  </a:lnTo>
                  <a:lnTo>
                    <a:pt x="286" y="572"/>
                  </a:lnTo>
                  <a:lnTo>
                    <a:pt x="287" y="571"/>
                  </a:lnTo>
                  <a:lnTo>
                    <a:pt x="288" y="571"/>
                  </a:lnTo>
                  <a:lnTo>
                    <a:pt x="289" y="570"/>
                  </a:lnTo>
                  <a:lnTo>
                    <a:pt x="291" y="570"/>
                  </a:lnTo>
                  <a:lnTo>
                    <a:pt x="293" y="570"/>
                  </a:lnTo>
                  <a:lnTo>
                    <a:pt x="294" y="570"/>
                  </a:lnTo>
                  <a:lnTo>
                    <a:pt x="295" y="569"/>
                  </a:lnTo>
                  <a:lnTo>
                    <a:pt x="296" y="569"/>
                  </a:lnTo>
                  <a:lnTo>
                    <a:pt x="298" y="569"/>
                  </a:lnTo>
                  <a:lnTo>
                    <a:pt x="300" y="569"/>
                  </a:lnTo>
                  <a:lnTo>
                    <a:pt x="301" y="569"/>
                  </a:lnTo>
                  <a:lnTo>
                    <a:pt x="302" y="569"/>
                  </a:lnTo>
                  <a:lnTo>
                    <a:pt x="306" y="565"/>
                  </a:lnTo>
                  <a:lnTo>
                    <a:pt x="308" y="561"/>
                  </a:lnTo>
                  <a:lnTo>
                    <a:pt x="310" y="557"/>
                  </a:lnTo>
                  <a:lnTo>
                    <a:pt x="314" y="554"/>
                  </a:lnTo>
                  <a:lnTo>
                    <a:pt x="316" y="550"/>
                  </a:lnTo>
                  <a:lnTo>
                    <a:pt x="319" y="548"/>
                  </a:lnTo>
                  <a:lnTo>
                    <a:pt x="321" y="545"/>
                  </a:lnTo>
                  <a:lnTo>
                    <a:pt x="324" y="541"/>
                  </a:lnTo>
                  <a:lnTo>
                    <a:pt x="327" y="539"/>
                  </a:lnTo>
                  <a:lnTo>
                    <a:pt x="329" y="536"/>
                  </a:lnTo>
                  <a:lnTo>
                    <a:pt x="331" y="533"/>
                  </a:lnTo>
                  <a:lnTo>
                    <a:pt x="334" y="531"/>
                  </a:lnTo>
                  <a:lnTo>
                    <a:pt x="336" y="528"/>
                  </a:lnTo>
                  <a:lnTo>
                    <a:pt x="340" y="526"/>
                  </a:lnTo>
                  <a:lnTo>
                    <a:pt x="342" y="523"/>
                  </a:lnTo>
                  <a:lnTo>
                    <a:pt x="344" y="522"/>
                  </a:lnTo>
                  <a:lnTo>
                    <a:pt x="346" y="519"/>
                  </a:lnTo>
                  <a:lnTo>
                    <a:pt x="350" y="517"/>
                  </a:lnTo>
                  <a:lnTo>
                    <a:pt x="352" y="514"/>
                  </a:lnTo>
                  <a:lnTo>
                    <a:pt x="355" y="513"/>
                  </a:lnTo>
                  <a:lnTo>
                    <a:pt x="358" y="510"/>
                  </a:lnTo>
                  <a:lnTo>
                    <a:pt x="360" y="509"/>
                  </a:lnTo>
                  <a:lnTo>
                    <a:pt x="364" y="506"/>
                  </a:lnTo>
                  <a:lnTo>
                    <a:pt x="366" y="504"/>
                  </a:lnTo>
                  <a:lnTo>
                    <a:pt x="370" y="502"/>
                  </a:lnTo>
                  <a:lnTo>
                    <a:pt x="372" y="500"/>
                  </a:lnTo>
                  <a:lnTo>
                    <a:pt x="376" y="498"/>
                  </a:lnTo>
                  <a:lnTo>
                    <a:pt x="379" y="496"/>
                  </a:lnTo>
                  <a:lnTo>
                    <a:pt x="383" y="493"/>
                  </a:lnTo>
                  <a:lnTo>
                    <a:pt x="386" y="492"/>
                  </a:lnTo>
                  <a:lnTo>
                    <a:pt x="390" y="489"/>
                  </a:lnTo>
                  <a:lnTo>
                    <a:pt x="393" y="488"/>
                  </a:lnTo>
                  <a:lnTo>
                    <a:pt x="394" y="487"/>
                  </a:lnTo>
                  <a:lnTo>
                    <a:pt x="397" y="484"/>
                  </a:lnTo>
                  <a:lnTo>
                    <a:pt x="399" y="483"/>
                  </a:lnTo>
                  <a:lnTo>
                    <a:pt x="401" y="480"/>
                  </a:lnTo>
                  <a:lnTo>
                    <a:pt x="402" y="479"/>
                  </a:lnTo>
                  <a:lnTo>
                    <a:pt x="405" y="476"/>
                  </a:lnTo>
                  <a:lnTo>
                    <a:pt x="407" y="472"/>
                  </a:lnTo>
                  <a:lnTo>
                    <a:pt x="409" y="470"/>
                  </a:lnTo>
                  <a:lnTo>
                    <a:pt x="412" y="467"/>
                  </a:lnTo>
                  <a:lnTo>
                    <a:pt x="413" y="463"/>
                  </a:lnTo>
                  <a:lnTo>
                    <a:pt x="415" y="460"/>
                  </a:lnTo>
                  <a:lnTo>
                    <a:pt x="417" y="456"/>
                  </a:lnTo>
                  <a:lnTo>
                    <a:pt x="419" y="452"/>
                  </a:lnTo>
                  <a:lnTo>
                    <a:pt x="421" y="448"/>
                  </a:lnTo>
                  <a:lnTo>
                    <a:pt x="423" y="444"/>
                  </a:lnTo>
                  <a:lnTo>
                    <a:pt x="424" y="440"/>
                  </a:lnTo>
                  <a:lnTo>
                    <a:pt x="427" y="436"/>
                  </a:lnTo>
                  <a:lnTo>
                    <a:pt x="428" y="432"/>
                  </a:lnTo>
                  <a:lnTo>
                    <a:pt x="430" y="428"/>
                  </a:lnTo>
                  <a:lnTo>
                    <a:pt x="431" y="424"/>
                  </a:lnTo>
                  <a:lnTo>
                    <a:pt x="433" y="421"/>
                  </a:lnTo>
                  <a:lnTo>
                    <a:pt x="435" y="417"/>
                  </a:lnTo>
                  <a:lnTo>
                    <a:pt x="436" y="413"/>
                  </a:lnTo>
                  <a:lnTo>
                    <a:pt x="437" y="409"/>
                  </a:lnTo>
                  <a:lnTo>
                    <a:pt x="438" y="405"/>
                  </a:lnTo>
                  <a:lnTo>
                    <a:pt x="440" y="401"/>
                  </a:lnTo>
                  <a:lnTo>
                    <a:pt x="441" y="399"/>
                  </a:lnTo>
                  <a:lnTo>
                    <a:pt x="442" y="395"/>
                  </a:lnTo>
                  <a:lnTo>
                    <a:pt x="442" y="392"/>
                  </a:lnTo>
                  <a:lnTo>
                    <a:pt x="443" y="389"/>
                  </a:lnTo>
                  <a:lnTo>
                    <a:pt x="443" y="387"/>
                  </a:lnTo>
                  <a:lnTo>
                    <a:pt x="444" y="384"/>
                  </a:lnTo>
                  <a:lnTo>
                    <a:pt x="444" y="383"/>
                  </a:lnTo>
                  <a:lnTo>
                    <a:pt x="444" y="382"/>
                  </a:lnTo>
                  <a:lnTo>
                    <a:pt x="444" y="380"/>
                  </a:lnTo>
                  <a:lnTo>
                    <a:pt x="444" y="379"/>
                  </a:lnTo>
                  <a:lnTo>
                    <a:pt x="444" y="378"/>
                  </a:lnTo>
                  <a:lnTo>
                    <a:pt x="444" y="376"/>
                  </a:lnTo>
                  <a:lnTo>
                    <a:pt x="444" y="375"/>
                  </a:lnTo>
                  <a:lnTo>
                    <a:pt x="445" y="374"/>
                  </a:lnTo>
                  <a:lnTo>
                    <a:pt x="445" y="373"/>
                  </a:lnTo>
                  <a:lnTo>
                    <a:pt x="445" y="371"/>
                  </a:lnTo>
                  <a:lnTo>
                    <a:pt x="445" y="370"/>
                  </a:lnTo>
                  <a:lnTo>
                    <a:pt x="445" y="369"/>
                  </a:lnTo>
                  <a:lnTo>
                    <a:pt x="445" y="367"/>
                  </a:lnTo>
                  <a:lnTo>
                    <a:pt x="445" y="366"/>
                  </a:lnTo>
                  <a:lnTo>
                    <a:pt x="447" y="365"/>
                  </a:lnTo>
                  <a:lnTo>
                    <a:pt x="447" y="363"/>
                  </a:lnTo>
                  <a:lnTo>
                    <a:pt x="447" y="362"/>
                  </a:lnTo>
                  <a:lnTo>
                    <a:pt x="447" y="361"/>
                  </a:lnTo>
                  <a:lnTo>
                    <a:pt x="447" y="360"/>
                  </a:lnTo>
                  <a:lnTo>
                    <a:pt x="447" y="358"/>
                  </a:lnTo>
                  <a:lnTo>
                    <a:pt x="448" y="357"/>
                  </a:lnTo>
                  <a:lnTo>
                    <a:pt x="448" y="356"/>
                  </a:lnTo>
                  <a:lnTo>
                    <a:pt x="448" y="354"/>
                  </a:lnTo>
                  <a:lnTo>
                    <a:pt x="448" y="353"/>
                  </a:lnTo>
                  <a:lnTo>
                    <a:pt x="448" y="352"/>
                  </a:lnTo>
                  <a:lnTo>
                    <a:pt x="448" y="351"/>
                  </a:lnTo>
                  <a:lnTo>
                    <a:pt x="448" y="349"/>
                  </a:lnTo>
                  <a:lnTo>
                    <a:pt x="448" y="348"/>
                  </a:lnTo>
                  <a:lnTo>
                    <a:pt x="448" y="347"/>
                  </a:lnTo>
                  <a:lnTo>
                    <a:pt x="448" y="345"/>
                  </a:lnTo>
                  <a:lnTo>
                    <a:pt x="448" y="344"/>
                  </a:lnTo>
                  <a:lnTo>
                    <a:pt x="451" y="340"/>
                  </a:lnTo>
                  <a:lnTo>
                    <a:pt x="455" y="336"/>
                  </a:lnTo>
                  <a:lnTo>
                    <a:pt x="457" y="332"/>
                  </a:lnTo>
                  <a:lnTo>
                    <a:pt x="459" y="328"/>
                  </a:lnTo>
                  <a:lnTo>
                    <a:pt x="462" y="323"/>
                  </a:lnTo>
                  <a:lnTo>
                    <a:pt x="464" y="319"/>
                  </a:lnTo>
                  <a:lnTo>
                    <a:pt x="465" y="315"/>
                  </a:lnTo>
                  <a:lnTo>
                    <a:pt x="467" y="312"/>
                  </a:lnTo>
                  <a:lnTo>
                    <a:pt x="469" y="308"/>
                  </a:lnTo>
                  <a:lnTo>
                    <a:pt x="470" y="304"/>
                  </a:lnTo>
                  <a:lnTo>
                    <a:pt x="471" y="300"/>
                  </a:lnTo>
                  <a:lnTo>
                    <a:pt x="472" y="296"/>
                  </a:lnTo>
                  <a:lnTo>
                    <a:pt x="473" y="292"/>
                  </a:lnTo>
                  <a:lnTo>
                    <a:pt x="473" y="288"/>
                  </a:lnTo>
                  <a:lnTo>
                    <a:pt x="473" y="284"/>
                  </a:lnTo>
                  <a:lnTo>
                    <a:pt x="474" y="280"/>
                  </a:lnTo>
                  <a:lnTo>
                    <a:pt x="474" y="277"/>
                  </a:lnTo>
                  <a:lnTo>
                    <a:pt x="474" y="273"/>
                  </a:lnTo>
                  <a:lnTo>
                    <a:pt x="474" y="269"/>
                  </a:lnTo>
                  <a:lnTo>
                    <a:pt x="473" y="265"/>
                  </a:lnTo>
                  <a:lnTo>
                    <a:pt x="473" y="261"/>
                  </a:lnTo>
                  <a:lnTo>
                    <a:pt x="472" y="257"/>
                  </a:lnTo>
                  <a:lnTo>
                    <a:pt x="472" y="253"/>
                  </a:lnTo>
                  <a:lnTo>
                    <a:pt x="471" y="248"/>
                  </a:lnTo>
                  <a:lnTo>
                    <a:pt x="470" y="244"/>
                  </a:lnTo>
                  <a:lnTo>
                    <a:pt x="470" y="240"/>
                  </a:lnTo>
                  <a:lnTo>
                    <a:pt x="469" y="235"/>
                  </a:lnTo>
                  <a:lnTo>
                    <a:pt x="466" y="231"/>
                  </a:lnTo>
                  <a:lnTo>
                    <a:pt x="465" y="227"/>
                  </a:lnTo>
                  <a:lnTo>
                    <a:pt x="464" y="222"/>
                  </a:lnTo>
                  <a:lnTo>
                    <a:pt x="463" y="217"/>
                  </a:lnTo>
                  <a:lnTo>
                    <a:pt x="462" y="213"/>
                  </a:lnTo>
                  <a:lnTo>
                    <a:pt x="460" y="210"/>
                  </a:lnTo>
                  <a:lnTo>
                    <a:pt x="460" y="209"/>
                  </a:lnTo>
                  <a:lnTo>
                    <a:pt x="460" y="208"/>
                  </a:lnTo>
                  <a:lnTo>
                    <a:pt x="459" y="205"/>
                  </a:lnTo>
                  <a:lnTo>
                    <a:pt x="459" y="204"/>
                  </a:lnTo>
                  <a:lnTo>
                    <a:pt x="459" y="201"/>
                  </a:lnTo>
                  <a:lnTo>
                    <a:pt x="458" y="199"/>
                  </a:lnTo>
                  <a:lnTo>
                    <a:pt x="458" y="197"/>
                  </a:lnTo>
                  <a:lnTo>
                    <a:pt x="458" y="195"/>
                  </a:lnTo>
                  <a:lnTo>
                    <a:pt x="457" y="192"/>
                  </a:lnTo>
                  <a:lnTo>
                    <a:pt x="457" y="190"/>
                  </a:lnTo>
                  <a:lnTo>
                    <a:pt x="457" y="188"/>
                  </a:lnTo>
                  <a:lnTo>
                    <a:pt x="456" y="186"/>
                  </a:lnTo>
                  <a:lnTo>
                    <a:pt x="456" y="183"/>
                  </a:lnTo>
                  <a:lnTo>
                    <a:pt x="456" y="181"/>
                  </a:lnTo>
                  <a:lnTo>
                    <a:pt x="456" y="178"/>
                  </a:lnTo>
                  <a:lnTo>
                    <a:pt x="455" y="175"/>
                  </a:lnTo>
                  <a:lnTo>
                    <a:pt x="455" y="174"/>
                  </a:lnTo>
                  <a:lnTo>
                    <a:pt x="455" y="171"/>
                  </a:lnTo>
                  <a:lnTo>
                    <a:pt x="455" y="169"/>
                  </a:lnTo>
                  <a:lnTo>
                    <a:pt x="453" y="166"/>
                  </a:lnTo>
                  <a:lnTo>
                    <a:pt x="453" y="164"/>
                  </a:lnTo>
                  <a:lnTo>
                    <a:pt x="453" y="162"/>
                  </a:lnTo>
                  <a:lnTo>
                    <a:pt x="453" y="160"/>
                  </a:lnTo>
                  <a:lnTo>
                    <a:pt x="453" y="157"/>
                  </a:lnTo>
                  <a:lnTo>
                    <a:pt x="453" y="155"/>
                  </a:lnTo>
                  <a:lnTo>
                    <a:pt x="453" y="153"/>
                  </a:lnTo>
                  <a:lnTo>
                    <a:pt x="452" y="151"/>
                  </a:lnTo>
                  <a:lnTo>
                    <a:pt x="452" y="149"/>
                  </a:lnTo>
                  <a:lnTo>
                    <a:pt x="452" y="147"/>
                  </a:lnTo>
                  <a:lnTo>
                    <a:pt x="452" y="145"/>
                  </a:lnTo>
                  <a:lnTo>
                    <a:pt x="452" y="144"/>
                  </a:lnTo>
                  <a:lnTo>
                    <a:pt x="452" y="143"/>
                  </a:lnTo>
                  <a:lnTo>
                    <a:pt x="451" y="142"/>
                  </a:lnTo>
                  <a:lnTo>
                    <a:pt x="450" y="140"/>
                  </a:lnTo>
                  <a:lnTo>
                    <a:pt x="450" y="139"/>
                  </a:lnTo>
                  <a:lnTo>
                    <a:pt x="449" y="139"/>
                  </a:lnTo>
                  <a:lnTo>
                    <a:pt x="449" y="138"/>
                  </a:lnTo>
                  <a:lnTo>
                    <a:pt x="448" y="136"/>
                  </a:lnTo>
                  <a:lnTo>
                    <a:pt x="448" y="135"/>
                  </a:lnTo>
                  <a:lnTo>
                    <a:pt x="447" y="135"/>
                  </a:lnTo>
                  <a:lnTo>
                    <a:pt x="447" y="134"/>
                  </a:lnTo>
                  <a:lnTo>
                    <a:pt x="445" y="132"/>
                  </a:lnTo>
                  <a:lnTo>
                    <a:pt x="445" y="131"/>
                  </a:lnTo>
                  <a:lnTo>
                    <a:pt x="444" y="130"/>
                  </a:lnTo>
                  <a:lnTo>
                    <a:pt x="443" y="129"/>
                  </a:lnTo>
                  <a:lnTo>
                    <a:pt x="443" y="127"/>
                  </a:lnTo>
                  <a:lnTo>
                    <a:pt x="442" y="126"/>
                  </a:lnTo>
                  <a:lnTo>
                    <a:pt x="442" y="125"/>
                  </a:lnTo>
                  <a:lnTo>
                    <a:pt x="441" y="123"/>
                  </a:lnTo>
                  <a:lnTo>
                    <a:pt x="440" y="122"/>
                  </a:lnTo>
                  <a:lnTo>
                    <a:pt x="440" y="121"/>
                  </a:lnTo>
                  <a:lnTo>
                    <a:pt x="438" y="120"/>
                  </a:lnTo>
                  <a:lnTo>
                    <a:pt x="438" y="118"/>
                  </a:lnTo>
                  <a:lnTo>
                    <a:pt x="437" y="117"/>
                  </a:lnTo>
                  <a:lnTo>
                    <a:pt x="436" y="116"/>
                  </a:lnTo>
                  <a:lnTo>
                    <a:pt x="436" y="114"/>
                  </a:lnTo>
                  <a:lnTo>
                    <a:pt x="434" y="114"/>
                  </a:lnTo>
                  <a:lnTo>
                    <a:pt x="431" y="114"/>
                  </a:lnTo>
                  <a:lnTo>
                    <a:pt x="430" y="113"/>
                  </a:lnTo>
                  <a:lnTo>
                    <a:pt x="428" y="113"/>
                  </a:lnTo>
                  <a:lnTo>
                    <a:pt x="427" y="112"/>
                  </a:lnTo>
                  <a:lnTo>
                    <a:pt x="424" y="110"/>
                  </a:lnTo>
                  <a:lnTo>
                    <a:pt x="423" y="109"/>
                  </a:lnTo>
                  <a:lnTo>
                    <a:pt x="421" y="108"/>
                  </a:lnTo>
                  <a:lnTo>
                    <a:pt x="420" y="105"/>
                  </a:lnTo>
                  <a:lnTo>
                    <a:pt x="419" y="104"/>
                  </a:lnTo>
                  <a:lnTo>
                    <a:pt x="417" y="103"/>
                  </a:lnTo>
                  <a:lnTo>
                    <a:pt x="415" y="100"/>
                  </a:lnTo>
                  <a:lnTo>
                    <a:pt x="414" y="97"/>
                  </a:lnTo>
                  <a:lnTo>
                    <a:pt x="413" y="96"/>
                  </a:lnTo>
                  <a:lnTo>
                    <a:pt x="412" y="94"/>
                  </a:lnTo>
                  <a:lnTo>
                    <a:pt x="410" y="91"/>
                  </a:lnTo>
                  <a:lnTo>
                    <a:pt x="409" y="88"/>
                  </a:lnTo>
                  <a:lnTo>
                    <a:pt x="408" y="87"/>
                  </a:lnTo>
                  <a:lnTo>
                    <a:pt x="406" y="84"/>
                  </a:lnTo>
                  <a:lnTo>
                    <a:pt x="405" y="82"/>
                  </a:lnTo>
                  <a:lnTo>
                    <a:pt x="403" y="81"/>
                  </a:lnTo>
                  <a:lnTo>
                    <a:pt x="402" y="78"/>
                  </a:lnTo>
                  <a:lnTo>
                    <a:pt x="401" y="75"/>
                  </a:lnTo>
                  <a:lnTo>
                    <a:pt x="400" y="74"/>
                  </a:lnTo>
                  <a:lnTo>
                    <a:pt x="399" y="72"/>
                  </a:lnTo>
                  <a:lnTo>
                    <a:pt x="398" y="70"/>
                  </a:lnTo>
                  <a:lnTo>
                    <a:pt x="395" y="69"/>
                  </a:lnTo>
                  <a:lnTo>
                    <a:pt x="394" y="68"/>
                  </a:lnTo>
                  <a:lnTo>
                    <a:pt x="393" y="66"/>
                  </a:lnTo>
                  <a:lnTo>
                    <a:pt x="392" y="65"/>
                  </a:lnTo>
                  <a:lnTo>
                    <a:pt x="390" y="64"/>
                  </a:lnTo>
                  <a:lnTo>
                    <a:pt x="388" y="64"/>
                  </a:lnTo>
                  <a:lnTo>
                    <a:pt x="387" y="62"/>
                  </a:lnTo>
                  <a:lnTo>
                    <a:pt x="386" y="61"/>
                  </a:lnTo>
                  <a:lnTo>
                    <a:pt x="385" y="61"/>
                  </a:lnTo>
                  <a:lnTo>
                    <a:pt x="384" y="61"/>
                  </a:lnTo>
                  <a:lnTo>
                    <a:pt x="383" y="60"/>
                  </a:lnTo>
                  <a:lnTo>
                    <a:pt x="381" y="60"/>
                  </a:lnTo>
                  <a:lnTo>
                    <a:pt x="380" y="59"/>
                  </a:lnTo>
                  <a:lnTo>
                    <a:pt x="379" y="59"/>
                  </a:lnTo>
                  <a:lnTo>
                    <a:pt x="377" y="59"/>
                  </a:lnTo>
                  <a:lnTo>
                    <a:pt x="376" y="57"/>
                  </a:lnTo>
                  <a:lnTo>
                    <a:pt x="374" y="57"/>
                  </a:lnTo>
                  <a:lnTo>
                    <a:pt x="373" y="56"/>
                  </a:lnTo>
                  <a:lnTo>
                    <a:pt x="372" y="56"/>
                  </a:lnTo>
                  <a:lnTo>
                    <a:pt x="370" y="56"/>
                  </a:lnTo>
                  <a:lnTo>
                    <a:pt x="369" y="55"/>
                  </a:lnTo>
                  <a:lnTo>
                    <a:pt x="367" y="55"/>
                  </a:lnTo>
                  <a:lnTo>
                    <a:pt x="366" y="53"/>
                  </a:lnTo>
                  <a:lnTo>
                    <a:pt x="365" y="53"/>
                  </a:lnTo>
                  <a:lnTo>
                    <a:pt x="363" y="53"/>
                  </a:lnTo>
                  <a:lnTo>
                    <a:pt x="362" y="52"/>
                  </a:lnTo>
                  <a:lnTo>
                    <a:pt x="360" y="52"/>
                  </a:lnTo>
                  <a:lnTo>
                    <a:pt x="359" y="51"/>
                  </a:lnTo>
                  <a:lnTo>
                    <a:pt x="358" y="51"/>
                  </a:lnTo>
                  <a:lnTo>
                    <a:pt x="357" y="51"/>
                  </a:lnTo>
                  <a:lnTo>
                    <a:pt x="356" y="49"/>
                  </a:lnTo>
                  <a:lnTo>
                    <a:pt x="355" y="49"/>
                  </a:lnTo>
                  <a:lnTo>
                    <a:pt x="353" y="49"/>
                  </a:lnTo>
                  <a:lnTo>
                    <a:pt x="352" y="48"/>
                  </a:lnTo>
                  <a:lnTo>
                    <a:pt x="351" y="48"/>
                  </a:lnTo>
                  <a:lnTo>
                    <a:pt x="350" y="47"/>
                  </a:lnTo>
                  <a:lnTo>
                    <a:pt x="349" y="47"/>
                  </a:lnTo>
                  <a:close/>
                </a:path>
              </a:pathLst>
            </a:custGeom>
            <a:solidFill>
              <a:srgbClr val="FFBA8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50" name="Google Shape;150;p32"/>
            <p:cNvSpPr/>
            <p:nvPr/>
          </p:nvSpPr>
          <p:spPr>
            <a:xfrm>
              <a:off x="5044" y="3228"/>
              <a:ext cx="238" cy="298"/>
            </a:xfrm>
            <a:custGeom>
              <a:rect b="b" l="l" r="r" t="t"/>
              <a:pathLst>
                <a:path extrusionOk="0" h="597" w="474">
                  <a:moveTo>
                    <a:pt x="349" y="47"/>
                  </a:moveTo>
                  <a:lnTo>
                    <a:pt x="302" y="46"/>
                  </a:lnTo>
                  <a:lnTo>
                    <a:pt x="277" y="46"/>
                  </a:lnTo>
                  <a:lnTo>
                    <a:pt x="274" y="43"/>
                  </a:lnTo>
                  <a:lnTo>
                    <a:pt x="272" y="40"/>
                  </a:lnTo>
                  <a:lnTo>
                    <a:pt x="270" y="38"/>
                  </a:lnTo>
                  <a:lnTo>
                    <a:pt x="267" y="34"/>
                  </a:lnTo>
                  <a:lnTo>
                    <a:pt x="265" y="31"/>
                  </a:lnTo>
                  <a:lnTo>
                    <a:pt x="263" y="29"/>
                  </a:lnTo>
                  <a:lnTo>
                    <a:pt x="260" y="27"/>
                  </a:lnTo>
                  <a:lnTo>
                    <a:pt x="258" y="25"/>
                  </a:lnTo>
                  <a:lnTo>
                    <a:pt x="256" y="22"/>
                  </a:lnTo>
                  <a:lnTo>
                    <a:pt x="255" y="21"/>
                  </a:lnTo>
                  <a:lnTo>
                    <a:pt x="252" y="18"/>
                  </a:lnTo>
                  <a:lnTo>
                    <a:pt x="250" y="17"/>
                  </a:lnTo>
                  <a:lnTo>
                    <a:pt x="248" y="14"/>
                  </a:lnTo>
                  <a:lnTo>
                    <a:pt x="245" y="13"/>
                  </a:lnTo>
                  <a:lnTo>
                    <a:pt x="243" y="12"/>
                  </a:lnTo>
                  <a:lnTo>
                    <a:pt x="241" y="11"/>
                  </a:lnTo>
                  <a:lnTo>
                    <a:pt x="238" y="9"/>
                  </a:lnTo>
                  <a:lnTo>
                    <a:pt x="236" y="8"/>
                  </a:lnTo>
                  <a:lnTo>
                    <a:pt x="234" y="7"/>
                  </a:lnTo>
                  <a:lnTo>
                    <a:pt x="231" y="5"/>
                  </a:lnTo>
                  <a:lnTo>
                    <a:pt x="229" y="5"/>
                  </a:lnTo>
                  <a:lnTo>
                    <a:pt x="226" y="4"/>
                  </a:lnTo>
                  <a:lnTo>
                    <a:pt x="223" y="3"/>
                  </a:lnTo>
                  <a:lnTo>
                    <a:pt x="221" y="3"/>
                  </a:lnTo>
                  <a:lnTo>
                    <a:pt x="217" y="1"/>
                  </a:lnTo>
                  <a:lnTo>
                    <a:pt x="215" y="1"/>
                  </a:lnTo>
                  <a:lnTo>
                    <a:pt x="212" y="1"/>
                  </a:lnTo>
                  <a:lnTo>
                    <a:pt x="209" y="0"/>
                  </a:lnTo>
                  <a:lnTo>
                    <a:pt x="206" y="0"/>
                  </a:lnTo>
                  <a:lnTo>
                    <a:pt x="202" y="0"/>
                  </a:lnTo>
                  <a:lnTo>
                    <a:pt x="199" y="0"/>
                  </a:lnTo>
                  <a:lnTo>
                    <a:pt x="195" y="0"/>
                  </a:lnTo>
                  <a:lnTo>
                    <a:pt x="157" y="52"/>
                  </a:lnTo>
                  <a:lnTo>
                    <a:pt x="156" y="52"/>
                  </a:lnTo>
                  <a:lnTo>
                    <a:pt x="155" y="52"/>
                  </a:lnTo>
                  <a:lnTo>
                    <a:pt x="153" y="52"/>
                  </a:lnTo>
                  <a:lnTo>
                    <a:pt x="152" y="52"/>
                  </a:lnTo>
                  <a:lnTo>
                    <a:pt x="151" y="52"/>
                  </a:lnTo>
                  <a:lnTo>
                    <a:pt x="150" y="52"/>
                  </a:lnTo>
                  <a:lnTo>
                    <a:pt x="148" y="52"/>
                  </a:lnTo>
                  <a:lnTo>
                    <a:pt x="146" y="53"/>
                  </a:lnTo>
                  <a:lnTo>
                    <a:pt x="145" y="53"/>
                  </a:lnTo>
                  <a:lnTo>
                    <a:pt x="144" y="53"/>
                  </a:lnTo>
                  <a:lnTo>
                    <a:pt x="143" y="53"/>
                  </a:lnTo>
                  <a:lnTo>
                    <a:pt x="142" y="53"/>
                  </a:lnTo>
                  <a:lnTo>
                    <a:pt x="141" y="53"/>
                  </a:lnTo>
                  <a:lnTo>
                    <a:pt x="139" y="55"/>
                  </a:lnTo>
                  <a:lnTo>
                    <a:pt x="138" y="55"/>
                  </a:lnTo>
                  <a:lnTo>
                    <a:pt x="137" y="55"/>
                  </a:lnTo>
                  <a:lnTo>
                    <a:pt x="136" y="55"/>
                  </a:lnTo>
                  <a:lnTo>
                    <a:pt x="135" y="55"/>
                  </a:lnTo>
                  <a:lnTo>
                    <a:pt x="134" y="56"/>
                  </a:lnTo>
                  <a:lnTo>
                    <a:pt x="132" y="56"/>
                  </a:lnTo>
                  <a:lnTo>
                    <a:pt x="131" y="56"/>
                  </a:lnTo>
                  <a:lnTo>
                    <a:pt x="130" y="56"/>
                  </a:lnTo>
                  <a:lnTo>
                    <a:pt x="129" y="56"/>
                  </a:lnTo>
                  <a:lnTo>
                    <a:pt x="128" y="57"/>
                  </a:lnTo>
                  <a:lnTo>
                    <a:pt x="127" y="57"/>
                  </a:lnTo>
                  <a:lnTo>
                    <a:pt x="125" y="57"/>
                  </a:lnTo>
                  <a:lnTo>
                    <a:pt x="124" y="57"/>
                  </a:lnTo>
                  <a:lnTo>
                    <a:pt x="123" y="57"/>
                  </a:lnTo>
                  <a:lnTo>
                    <a:pt x="122" y="57"/>
                  </a:lnTo>
                  <a:lnTo>
                    <a:pt x="121" y="57"/>
                  </a:lnTo>
                  <a:lnTo>
                    <a:pt x="120" y="57"/>
                  </a:lnTo>
                  <a:lnTo>
                    <a:pt x="118" y="57"/>
                  </a:lnTo>
                  <a:lnTo>
                    <a:pt x="117" y="59"/>
                  </a:lnTo>
                  <a:lnTo>
                    <a:pt x="116" y="61"/>
                  </a:lnTo>
                  <a:lnTo>
                    <a:pt x="115" y="62"/>
                  </a:lnTo>
                  <a:lnTo>
                    <a:pt x="114" y="64"/>
                  </a:lnTo>
                  <a:lnTo>
                    <a:pt x="113" y="65"/>
                  </a:lnTo>
                  <a:lnTo>
                    <a:pt x="112" y="68"/>
                  </a:lnTo>
                  <a:lnTo>
                    <a:pt x="110" y="69"/>
                  </a:lnTo>
                  <a:lnTo>
                    <a:pt x="110" y="70"/>
                  </a:lnTo>
                  <a:lnTo>
                    <a:pt x="109" y="72"/>
                  </a:lnTo>
                  <a:lnTo>
                    <a:pt x="108" y="74"/>
                  </a:lnTo>
                  <a:lnTo>
                    <a:pt x="108" y="75"/>
                  </a:lnTo>
                  <a:lnTo>
                    <a:pt x="107" y="77"/>
                  </a:lnTo>
                  <a:lnTo>
                    <a:pt x="107" y="79"/>
                  </a:lnTo>
                  <a:lnTo>
                    <a:pt x="106" y="81"/>
                  </a:lnTo>
                  <a:lnTo>
                    <a:pt x="106" y="82"/>
                  </a:lnTo>
                  <a:lnTo>
                    <a:pt x="105" y="84"/>
                  </a:lnTo>
                  <a:lnTo>
                    <a:pt x="105" y="86"/>
                  </a:lnTo>
                  <a:lnTo>
                    <a:pt x="103" y="87"/>
                  </a:lnTo>
                  <a:lnTo>
                    <a:pt x="103" y="90"/>
                  </a:lnTo>
                  <a:lnTo>
                    <a:pt x="103" y="91"/>
                  </a:lnTo>
                  <a:lnTo>
                    <a:pt x="102" y="94"/>
                  </a:lnTo>
                  <a:lnTo>
                    <a:pt x="102" y="95"/>
                  </a:lnTo>
                  <a:lnTo>
                    <a:pt x="102" y="96"/>
                  </a:lnTo>
                  <a:lnTo>
                    <a:pt x="102" y="99"/>
                  </a:lnTo>
                  <a:lnTo>
                    <a:pt x="102" y="100"/>
                  </a:lnTo>
                  <a:lnTo>
                    <a:pt x="101" y="103"/>
                  </a:lnTo>
                  <a:lnTo>
                    <a:pt x="101" y="104"/>
                  </a:lnTo>
                  <a:lnTo>
                    <a:pt x="101" y="107"/>
                  </a:lnTo>
                  <a:lnTo>
                    <a:pt x="101" y="109"/>
                  </a:lnTo>
                  <a:lnTo>
                    <a:pt x="101" y="110"/>
                  </a:lnTo>
                  <a:lnTo>
                    <a:pt x="101" y="113"/>
                  </a:lnTo>
                  <a:lnTo>
                    <a:pt x="101" y="114"/>
                  </a:lnTo>
                  <a:lnTo>
                    <a:pt x="102" y="114"/>
                  </a:lnTo>
                  <a:lnTo>
                    <a:pt x="103" y="114"/>
                  </a:lnTo>
                  <a:lnTo>
                    <a:pt x="105" y="116"/>
                  </a:lnTo>
                  <a:lnTo>
                    <a:pt x="106" y="116"/>
                  </a:lnTo>
                  <a:lnTo>
                    <a:pt x="107" y="116"/>
                  </a:lnTo>
                  <a:lnTo>
                    <a:pt x="107" y="117"/>
                  </a:lnTo>
                  <a:lnTo>
                    <a:pt x="108" y="117"/>
                  </a:lnTo>
                  <a:lnTo>
                    <a:pt x="109" y="117"/>
                  </a:lnTo>
                  <a:lnTo>
                    <a:pt x="110" y="118"/>
                  </a:lnTo>
                  <a:lnTo>
                    <a:pt x="110" y="120"/>
                  </a:lnTo>
                  <a:lnTo>
                    <a:pt x="112" y="120"/>
                  </a:lnTo>
                  <a:lnTo>
                    <a:pt x="113" y="121"/>
                  </a:lnTo>
                  <a:lnTo>
                    <a:pt x="114" y="122"/>
                  </a:lnTo>
                  <a:lnTo>
                    <a:pt x="115" y="123"/>
                  </a:lnTo>
                  <a:lnTo>
                    <a:pt x="115" y="125"/>
                  </a:lnTo>
                  <a:lnTo>
                    <a:pt x="116" y="125"/>
                  </a:lnTo>
                  <a:lnTo>
                    <a:pt x="117" y="126"/>
                  </a:lnTo>
                  <a:lnTo>
                    <a:pt x="117" y="127"/>
                  </a:lnTo>
                  <a:lnTo>
                    <a:pt x="118" y="129"/>
                  </a:lnTo>
                  <a:lnTo>
                    <a:pt x="120" y="130"/>
                  </a:lnTo>
                  <a:lnTo>
                    <a:pt x="120" y="131"/>
                  </a:lnTo>
                  <a:lnTo>
                    <a:pt x="121" y="131"/>
                  </a:lnTo>
                  <a:lnTo>
                    <a:pt x="122" y="132"/>
                  </a:lnTo>
                  <a:lnTo>
                    <a:pt x="122" y="134"/>
                  </a:lnTo>
                  <a:lnTo>
                    <a:pt x="123" y="134"/>
                  </a:lnTo>
                  <a:lnTo>
                    <a:pt x="123" y="135"/>
                  </a:lnTo>
                  <a:lnTo>
                    <a:pt x="124" y="136"/>
                  </a:lnTo>
                  <a:lnTo>
                    <a:pt x="125" y="136"/>
                  </a:lnTo>
                  <a:lnTo>
                    <a:pt x="125" y="138"/>
                  </a:lnTo>
                  <a:lnTo>
                    <a:pt x="127" y="138"/>
                  </a:lnTo>
                  <a:lnTo>
                    <a:pt x="128" y="138"/>
                  </a:lnTo>
                  <a:lnTo>
                    <a:pt x="129" y="139"/>
                  </a:lnTo>
                  <a:lnTo>
                    <a:pt x="131" y="139"/>
                  </a:lnTo>
                  <a:lnTo>
                    <a:pt x="132" y="140"/>
                  </a:lnTo>
                  <a:lnTo>
                    <a:pt x="134" y="140"/>
                  </a:lnTo>
                  <a:lnTo>
                    <a:pt x="136" y="142"/>
                  </a:lnTo>
                  <a:lnTo>
                    <a:pt x="138" y="143"/>
                  </a:lnTo>
                  <a:lnTo>
                    <a:pt x="139" y="143"/>
                  </a:lnTo>
                  <a:lnTo>
                    <a:pt x="142" y="144"/>
                  </a:lnTo>
                  <a:lnTo>
                    <a:pt x="144" y="144"/>
                  </a:lnTo>
                  <a:lnTo>
                    <a:pt x="146" y="145"/>
                  </a:lnTo>
                  <a:lnTo>
                    <a:pt x="148" y="145"/>
                  </a:lnTo>
                  <a:lnTo>
                    <a:pt x="150" y="147"/>
                  </a:lnTo>
                  <a:lnTo>
                    <a:pt x="152" y="147"/>
                  </a:lnTo>
                  <a:lnTo>
                    <a:pt x="155" y="148"/>
                  </a:lnTo>
                  <a:lnTo>
                    <a:pt x="157" y="148"/>
                  </a:lnTo>
                  <a:lnTo>
                    <a:pt x="159" y="149"/>
                  </a:lnTo>
                  <a:lnTo>
                    <a:pt x="162" y="149"/>
                  </a:lnTo>
                  <a:lnTo>
                    <a:pt x="164" y="151"/>
                  </a:lnTo>
                  <a:lnTo>
                    <a:pt x="166" y="151"/>
                  </a:lnTo>
                  <a:lnTo>
                    <a:pt x="169" y="152"/>
                  </a:lnTo>
                  <a:lnTo>
                    <a:pt x="171" y="152"/>
                  </a:lnTo>
                  <a:lnTo>
                    <a:pt x="173" y="152"/>
                  </a:lnTo>
                  <a:lnTo>
                    <a:pt x="175" y="153"/>
                  </a:lnTo>
                  <a:lnTo>
                    <a:pt x="178" y="153"/>
                  </a:lnTo>
                  <a:lnTo>
                    <a:pt x="180" y="153"/>
                  </a:lnTo>
                  <a:lnTo>
                    <a:pt x="181" y="155"/>
                  </a:lnTo>
                  <a:lnTo>
                    <a:pt x="184" y="155"/>
                  </a:lnTo>
                  <a:lnTo>
                    <a:pt x="186" y="155"/>
                  </a:lnTo>
                  <a:lnTo>
                    <a:pt x="187" y="155"/>
                  </a:lnTo>
                  <a:lnTo>
                    <a:pt x="189" y="155"/>
                  </a:lnTo>
                  <a:lnTo>
                    <a:pt x="191" y="155"/>
                  </a:lnTo>
                  <a:lnTo>
                    <a:pt x="185" y="155"/>
                  </a:lnTo>
                  <a:lnTo>
                    <a:pt x="179" y="155"/>
                  </a:lnTo>
                  <a:lnTo>
                    <a:pt x="173" y="155"/>
                  </a:lnTo>
                  <a:lnTo>
                    <a:pt x="169" y="155"/>
                  </a:lnTo>
                  <a:lnTo>
                    <a:pt x="163" y="156"/>
                  </a:lnTo>
                  <a:lnTo>
                    <a:pt x="157" y="156"/>
                  </a:lnTo>
                  <a:lnTo>
                    <a:pt x="150" y="156"/>
                  </a:lnTo>
                  <a:lnTo>
                    <a:pt x="144" y="156"/>
                  </a:lnTo>
                  <a:lnTo>
                    <a:pt x="138" y="157"/>
                  </a:lnTo>
                  <a:lnTo>
                    <a:pt x="132" y="157"/>
                  </a:lnTo>
                  <a:lnTo>
                    <a:pt x="127" y="157"/>
                  </a:lnTo>
                  <a:lnTo>
                    <a:pt x="121" y="158"/>
                  </a:lnTo>
                  <a:lnTo>
                    <a:pt x="115" y="158"/>
                  </a:lnTo>
                  <a:lnTo>
                    <a:pt x="109" y="160"/>
                  </a:lnTo>
                  <a:lnTo>
                    <a:pt x="103" y="161"/>
                  </a:lnTo>
                  <a:lnTo>
                    <a:pt x="98" y="161"/>
                  </a:lnTo>
                  <a:lnTo>
                    <a:pt x="92" y="162"/>
                  </a:lnTo>
                  <a:lnTo>
                    <a:pt x="86" y="164"/>
                  </a:lnTo>
                  <a:lnTo>
                    <a:pt x="80" y="165"/>
                  </a:lnTo>
                  <a:lnTo>
                    <a:pt x="74" y="166"/>
                  </a:lnTo>
                  <a:lnTo>
                    <a:pt x="68" y="168"/>
                  </a:lnTo>
                  <a:lnTo>
                    <a:pt x="64" y="169"/>
                  </a:lnTo>
                  <a:lnTo>
                    <a:pt x="58" y="170"/>
                  </a:lnTo>
                  <a:lnTo>
                    <a:pt x="52" y="173"/>
                  </a:lnTo>
                  <a:lnTo>
                    <a:pt x="46" y="174"/>
                  </a:lnTo>
                  <a:lnTo>
                    <a:pt x="42" y="175"/>
                  </a:lnTo>
                  <a:lnTo>
                    <a:pt x="36" y="178"/>
                  </a:lnTo>
                  <a:lnTo>
                    <a:pt x="31" y="181"/>
                  </a:lnTo>
                  <a:lnTo>
                    <a:pt x="25" y="182"/>
                  </a:lnTo>
                  <a:lnTo>
                    <a:pt x="21" y="184"/>
                  </a:lnTo>
                  <a:lnTo>
                    <a:pt x="15" y="187"/>
                  </a:lnTo>
                  <a:lnTo>
                    <a:pt x="10" y="190"/>
                  </a:lnTo>
                  <a:lnTo>
                    <a:pt x="9" y="190"/>
                  </a:lnTo>
                  <a:lnTo>
                    <a:pt x="8" y="191"/>
                  </a:lnTo>
                  <a:lnTo>
                    <a:pt x="8" y="192"/>
                  </a:lnTo>
                  <a:lnTo>
                    <a:pt x="7" y="193"/>
                  </a:lnTo>
                  <a:lnTo>
                    <a:pt x="6" y="195"/>
                  </a:lnTo>
                  <a:lnTo>
                    <a:pt x="4" y="196"/>
                  </a:lnTo>
                  <a:lnTo>
                    <a:pt x="4" y="197"/>
                  </a:lnTo>
                  <a:lnTo>
                    <a:pt x="3" y="200"/>
                  </a:lnTo>
                  <a:lnTo>
                    <a:pt x="3" y="201"/>
                  </a:lnTo>
                  <a:lnTo>
                    <a:pt x="2" y="203"/>
                  </a:lnTo>
                  <a:lnTo>
                    <a:pt x="2" y="205"/>
                  </a:lnTo>
                  <a:lnTo>
                    <a:pt x="1" y="208"/>
                  </a:lnTo>
                  <a:lnTo>
                    <a:pt x="1" y="209"/>
                  </a:lnTo>
                  <a:lnTo>
                    <a:pt x="1" y="212"/>
                  </a:lnTo>
                  <a:lnTo>
                    <a:pt x="0" y="214"/>
                  </a:lnTo>
                  <a:lnTo>
                    <a:pt x="0" y="216"/>
                  </a:lnTo>
                  <a:lnTo>
                    <a:pt x="0" y="218"/>
                  </a:lnTo>
                  <a:lnTo>
                    <a:pt x="0" y="221"/>
                  </a:lnTo>
                  <a:lnTo>
                    <a:pt x="0" y="223"/>
                  </a:lnTo>
                  <a:lnTo>
                    <a:pt x="0" y="225"/>
                  </a:lnTo>
                  <a:lnTo>
                    <a:pt x="0" y="227"/>
                  </a:lnTo>
                  <a:lnTo>
                    <a:pt x="0" y="230"/>
                  </a:lnTo>
                  <a:lnTo>
                    <a:pt x="0" y="232"/>
                  </a:lnTo>
                  <a:lnTo>
                    <a:pt x="0" y="234"/>
                  </a:lnTo>
                  <a:lnTo>
                    <a:pt x="0" y="236"/>
                  </a:lnTo>
                  <a:lnTo>
                    <a:pt x="0" y="238"/>
                  </a:lnTo>
                  <a:lnTo>
                    <a:pt x="1" y="240"/>
                  </a:lnTo>
                  <a:lnTo>
                    <a:pt x="1" y="242"/>
                  </a:lnTo>
                  <a:lnTo>
                    <a:pt x="1" y="243"/>
                  </a:lnTo>
                  <a:lnTo>
                    <a:pt x="1" y="244"/>
                  </a:lnTo>
                  <a:lnTo>
                    <a:pt x="2" y="245"/>
                  </a:lnTo>
                  <a:lnTo>
                    <a:pt x="2" y="247"/>
                  </a:lnTo>
                  <a:lnTo>
                    <a:pt x="7" y="253"/>
                  </a:lnTo>
                  <a:lnTo>
                    <a:pt x="8" y="253"/>
                  </a:lnTo>
                  <a:lnTo>
                    <a:pt x="9" y="253"/>
                  </a:lnTo>
                  <a:lnTo>
                    <a:pt x="10" y="253"/>
                  </a:lnTo>
                  <a:lnTo>
                    <a:pt x="11" y="254"/>
                  </a:lnTo>
                  <a:lnTo>
                    <a:pt x="13" y="254"/>
                  </a:lnTo>
                  <a:lnTo>
                    <a:pt x="14" y="254"/>
                  </a:lnTo>
                  <a:lnTo>
                    <a:pt x="15" y="256"/>
                  </a:lnTo>
                  <a:lnTo>
                    <a:pt x="16" y="256"/>
                  </a:lnTo>
                  <a:lnTo>
                    <a:pt x="18" y="256"/>
                  </a:lnTo>
                  <a:lnTo>
                    <a:pt x="20" y="257"/>
                  </a:lnTo>
                  <a:lnTo>
                    <a:pt x="21" y="257"/>
                  </a:lnTo>
                  <a:lnTo>
                    <a:pt x="22" y="258"/>
                  </a:lnTo>
                  <a:lnTo>
                    <a:pt x="23" y="258"/>
                  </a:lnTo>
                  <a:lnTo>
                    <a:pt x="25" y="258"/>
                  </a:lnTo>
                  <a:lnTo>
                    <a:pt x="27" y="260"/>
                  </a:lnTo>
                  <a:lnTo>
                    <a:pt x="28" y="260"/>
                  </a:lnTo>
                  <a:lnTo>
                    <a:pt x="29" y="261"/>
                  </a:lnTo>
                  <a:lnTo>
                    <a:pt x="30" y="261"/>
                  </a:lnTo>
                  <a:lnTo>
                    <a:pt x="31" y="261"/>
                  </a:lnTo>
                  <a:lnTo>
                    <a:pt x="32" y="262"/>
                  </a:lnTo>
                  <a:lnTo>
                    <a:pt x="34" y="262"/>
                  </a:lnTo>
                  <a:lnTo>
                    <a:pt x="35" y="262"/>
                  </a:lnTo>
                  <a:lnTo>
                    <a:pt x="36" y="264"/>
                  </a:lnTo>
                  <a:lnTo>
                    <a:pt x="37" y="264"/>
                  </a:lnTo>
                  <a:lnTo>
                    <a:pt x="38" y="264"/>
                  </a:lnTo>
                  <a:lnTo>
                    <a:pt x="39" y="264"/>
                  </a:lnTo>
                  <a:lnTo>
                    <a:pt x="41" y="265"/>
                  </a:lnTo>
                  <a:lnTo>
                    <a:pt x="28" y="282"/>
                  </a:lnTo>
                  <a:lnTo>
                    <a:pt x="28" y="304"/>
                  </a:lnTo>
                  <a:lnTo>
                    <a:pt x="29" y="305"/>
                  </a:lnTo>
                  <a:lnTo>
                    <a:pt x="30" y="305"/>
                  </a:lnTo>
                  <a:lnTo>
                    <a:pt x="30" y="306"/>
                  </a:lnTo>
                  <a:lnTo>
                    <a:pt x="31" y="306"/>
                  </a:lnTo>
                  <a:lnTo>
                    <a:pt x="32" y="308"/>
                  </a:lnTo>
                  <a:lnTo>
                    <a:pt x="34" y="308"/>
                  </a:lnTo>
                  <a:lnTo>
                    <a:pt x="35" y="309"/>
                  </a:lnTo>
                  <a:lnTo>
                    <a:pt x="36" y="309"/>
                  </a:lnTo>
                  <a:lnTo>
                    <a:pt x="36" y="310"/>
                  </a:lnTo>
                  <a:lnTo>
                    <a:pt x="37" y="310"/>
                  </a:lnTo>
                  <a:lnTo>
                    <a:pt x="38" y="312"/>
                  </a:lnTo>
                  <a:lnTo>
                    <a:pt x="39" y="313"/>
                  </a:lnTo>
                  <a:lnTo>
                    <a:pt x="41" y="313"/>
                  </a:lnTo>
                  <a:lnTo>
                    <a:pt x="42" y="314"/>
                  </a:lnTo>
                  <a:lnTo>
                    <a:pt x="43" y="314"/>
                  </a:lnTo>
                  <a:lnTo>
                    <a:pt x="44" y="315"/>
                  </a:lnTo>
                  <a:lnTo>
                    <a:pt x="45" y="315"/>
                  </a:lnTo>
                  <a:lnTo>
                    <a:pt x="46" y="317"/>
                  </a:lnTo>
                  <a:lnTo>
                    <a:pt x="48" y="317"/>
                  </a:lnTo>
                  <a:lnTo>
                    <a:pt x="49" y="318"/>
                  </a:lnTo>
                  <a:lnTo>
                    <a:pt x="50" y="318"/>
                  </a:lnTo>
                  <a:lnTo>
                    <a:pt x="51" y="318"/>
                  </a:lnTo>
                  <a:lnTo>
                    <a:pt x="52" y="319"/>
                  </a:lnTo>
                  <a:lnTo>
                    <a:pt x="53" y="319"/>
                  </a:lnTo>
                  <a:lnTo>
                    <a:pt x="55" y="321"/>
                  </a:lnTo>
                  <a:lnTo>
                    <a:pt x="56" y="321"/>
                  </a:lnTo>
                  <a:lnTo>
                    <a:pt x="57" y="321"/>
                  </a:lnTo>
                  <a:lnTo>
                    <a:pt x="58" y="321"/>
                  </a:lnTo>
                  <a:lnTo>
                    <a:pt x="59" y="321"/>
                  </a:lnTo>
                  <a:lnTo>
                    <a:pt x="61" y="322"/>
                  </a:lnTo>
                  <a:lnTo>
                    <a:pt x="63" y="322"/>
                  </a:lnTo>
                  <a:lnTo>
                    <a:pt x="64" y="322"/>
                  </a:lnTo>
                  <a:lnTo>
                    <a:pt x="58" y="344"/>
                  </a:lnTo>
                  <a:lnTo>
                    <a:pt x="58" y="349"/>
                  </a:lnTo>
                  <a:lnTo>
                    <a:pt x="58" y="354"/>
                  </a:lnTo>
                  <a:lnTo>
                    <a:pt x="58" y="358"/>
                  </a:lnTo>
                  <a:lnTo>
                    <a:pt x="58" y="363"/>
                  </a:lnTo>
                  <a:lnTo>
                    <a:pt x="59" y="367"/>
                  </a:lnTo>
                  <a:lnTo>
                    <a:pt x="59" y="373"/>
                  </a:lnTo>
                  <a:lnTo>
                    <a:pt x="59" y="376"/>
                  </a:lnTo>
                  <a:lnTo>
                    <a:pt x="60" y="382"/>
                  </a:lnTo>
                  <a:lnTo>
                    <a:pt x="60" y="386"/>
                  </a:lnTo>
                  <a:lnTo>
                    <a:pt x="60" y="391"/>
                  </a:lnTo>
                  <a:lnTo>
                    <a:pt x="61" y="395"/>
                  </a:lnTo>
                  <a:lnTo>
                    <a:pt x="61" y="399"/>
                  </a:lnTo>
                  <a:lnTo>
                    <a:pt x="63" y="404"/>
                  </a:lnTo>
                  <a:lnTo>
                    <a:pt x="63" y="408"/>
                  </a:lnTo>
                  <a:lnTo>
                    <a:pt x="64" y="412"/>
                  </a:lnTo>
                  <a:lnTo>
                    <a:pt x="65" y="415"/>
                  </a:lnTo>
                  <a:lnTo>
                    <a:pt x="65" y="421"/>
                  </a:lnTo>
                  <a:lnTo>
                    <a:pt x="66" y="424"/>
                  </a:lnTo>
                  <a:lnTo>
                    <a:pt x="66" y="428"/>
                  </a:lnTo>
                  <a:lnTo>
                    <a:pt x="67" y="434"/>
                  </a:lnTo>
                  <a:lnTo>
                    <a:pt x="67" y="437"/>
                  </a:lnTo>
                  <a:lnTo>
                    <a:pt x="68" y="441"/>
                  </a:lnTo>
                  <a:lnTo>
                    <a:pt x="68" y="447"/>
                  </a:lnTo>
                  <a:lnTo>
                    <a:pt x="68" y="450"/>
                  </a:lnTo>
                  <a:lnTo>
                    <a:pt x="70" y="456"/>
                  </a:lnTo>
                  <a:lnTo>
                    <a:pt x="70" y="460"/>
                  </a:lnTo>
                  <a:lnTo>
                    <a:pt x="70" y="465"/>
                  </a:lnTo>
                  <a:lnTo>
                    <a:pt x="71" y="469"/>
                  </a:lnTo>
                  <a:lnTo>
                    <a:pt x="71" y="474"/>
                  </a:lnTo>
                  <a:lnTo>
                    <a:pt x="71" y="478"/>
                  </a:lnTo>
                  <a:lnTo>
                    <a:pt x="71" y="483"/>
                  </a:lnTo>
                  <a:lnTo>
                    <a:pt x="71" y="488"/>
                  </a:lnTo>
                  <a:lnTo>
                    <a:pt x="75" y="493"/>
                  </a:lnTo>
                  <a:lnTo>
                    <a:pt x="80" y="500"/>
                  </a:lnTo>
                  <a:lnTo>
                    <a:pt x="85" y="505"/>
                  </a:lnTo>
                  <a:lnTo>
                    <a:pt x="89" y="511"/>
                  </a:lnTo>
                  <a:lnTo>
                    <a:pt x="95" y="518"/>
                  </a:lnTo>
                  <a:lnTo>
                    <a:pt x="100" y="523"/>
                  </a:lnTo>
                  <a:lnTo>
                    <a:pt x="105" y="530"/>
                  </a:lnTo>
                  <a:lnTo>
                    <a:pt x="110" y="535"/>
                  </a:lnTo>
                  <a:lnTo>
                    <a:pt x="116" y="541"/>
                  </a:lnTo>
                  <a:lnTo>
                    <a:pt x="121" y="546"/>
                  </a:lnTo>
                  <a:lnTo>
                    <a:pt x="127" y="552"/>
                  </a:lnTo>
                  <a:lnTo>
                    <a:pt x="132" y="557"/>
                  </a:lnTo>
                  <a:lnTo>
                    <a:pt x="138" y="562"/>
                  </a:lnTo>
                  <a:lnTo>
                    <a:pt x="144" y="567"/>
                  </a:lnTo>
                  <a:lnTo>
                    <a:pt x="150" y="571"/>
                  </a:lnTo>
                  <a:lnTo>
                    <a:pt x="156" y="575"/>
                  </a:lnTo>
                  <a:lnTo>
                    <a:pt x="163" y="579"/>
                  </a:lnTo>
                  <a:lnTo>
                    <a:pt x="169" y="583"/>
                  </a:lnTo>
                  <a:lnTo>
                    <a:pt x="175" y="585"/>
                  </a:lnTo>
                  <a:lnTo>
                    <a:pt x="181" y="589"/>
                  </a:lnTo>
                  <a:lnTo>
                    <a:pt x="188" y="591"/>
                  </a:lnTo>
                  <a:lnTo>
                    <a:pt x="194" y="593"/>
                  </a:lnTo>
                  <a:lnTo>
                    <a:pt x="201" y="594"/>
                  </a:lnTo>
                  <a:lnTo>
                    <a:pt x="208" y="596"/>
                  </a:lnTo>
                  <a:lnTo>
                    <a:pt x="215" y="597"/>
                  </a:lnTo>
                  <a:lnTo>
                    <a:pt x="221" y="597"/>
                  </a:lnTo>
                  <a:lnTo>
                    <a:pt x="228" y="596"/>
                  </a:lnTo>
                  <a:lnTo>
                    <a:pt x="235" y="596"/>
                  </a:lnTo>
                  <a:lnTo>
                    <a:pt x="242" y="593"/>
                  </a:lnTo>
                  <a:lnTo>
                    <a:pt x="250" y="592"/>
                  </a:lnTo>
                  <a:lnTo>
                    <a:pt x="257" y="589"/>
                  </a:lnTo>
                  <a:lnTo>
                    <a:pt x="264" y="585"/>
                  </a:lnTo>
                  <a:lnTo>
                    <a:pt x="265" y="584"/>
                  </a:lnTo>
                  <a:lnTo>
                    <a:pt x="266" y="584"/>
                  </a:lnTo>
                  <a:lnTo>
                    <a:pt x="267" y="584"/>
                  </a:lnTo>
                  <a:lnTo>
                    <a:pt x="269" y="583"/>
                  </a:lnTo>
                  <a:lnTo>
                    <a:pt x="270" y="583"/>
                  </a:lnTo>
                  <a:lnTo>
                    <a:pt x="271" y="582"/>
                  </a:lnTo>
                  <a:lnTo>
                    <a:pt x="272" y="580"/>
                  </a:lnTo>
                  <a:lnTo>
                    <a:pt x="273" y="580"/>
                  </a:lnTo>
                  <a:lnTo>
                    <a:pt x="274" y="579"/>
                  </a:lnTo>
                  <a:lnTo>
                    <a:pt x="276" y="579"/>
                  </a:lnTo>
                  <a:lnTo>
                    <a:pt x="277" y="578"/>
                  </a:lnTo>
                  <a:lnTo>
                    <a:pt x="278" y="576"/>
                  </a:lnTo>
                  <a:lnTo>
                    <a:pt x="279" y="576"/>
                  </a:lnTo>
                  <a:lnTo>
                    <a:pt x="280" y="575"/>
                  </a:lnTo>
                  <a:lnTo>
                    <a:pt x="281" y="575"/>
                  </a:lnTo>
                  <a:lnTo>
                    <a:pt x="283" y="574"/>
                  </a:lnTo>
                  <a:lnTo>
                    <a:pt x="284" y="574"/>
                  </a:lnTo>
                  <a:lnTo>
                    <a:pt x="285" y="572"/>
                  </a:lnTo>
                  <a:lnTo>
                    <a:pt x="286" y="572"/>
                  </a:lnTo>
                  <a:lnTo>
                    <a:pt x="287" y="571"/>
                  </a:lnTo>
                  <a:lnTo>
                    <a:pt x="288" y="571"/>
                  </a:lnTo>
                  <a:lnTo>
                    <a:pt x="289" y="570"/>
                  </a:lnTo>
                  <a:lnTo>
                    <a:pt x="291" y="570"/>
                  </a:lnTo>
                  <a:lnTo>
                    <a:pt x="293" y="570"/>
                  </a:lnTo>
                  <a:lnTo>
                    <a:pt x="294" y="570"/>
                  </a:lnTo>
                  <a:lnTo>
                    <a:pt x="295" y="569"/>
                  </a:lnTo>
                  <a:lnTo>
                    <a:pt x="296" y="569"/>
                  </a:lnTo>
                  <a:lnTo>
                    <a:pt x="298" y="569"/>
                  </a:lnTo>
                  <a:lnTo>
                    <a:pt x="300" y="569"/>
                  </a:lnTo>
                  <a:lnTo>
                    <a:pt x="301" y="569"/>
                  </a:lnTo>
                  <a:lnTo>
                    <a:pt x="302" y="569"/>
                  </a:lnTo>
                  <a:lnTo>
                    <a:pt x="306" y="565"/>
                  </a:lnTo>
                  <a:lnTo>
                    <a:pt x="308" y="561"/>
                  </a:lnTo>
                  <a:lnTo>
                    <a:pt x="310" y="557"/>
                  </a:lnTo>
                  <a:lnTo>
                    <a:pt x="314" y="554"/>
                  </a:lnTo>
                  <a:lnTo>
                    <a:pt x="316" y="550"/>
                  </a:lnTo>
                  <a:lnTo>
                    <a:pt x="319" y="548"/>
                  </a:lnTo>
                  <a:lnTo>
                    <a:pt x="321" y="545"/>
                  </a:lnTo>
                  <a:lnTo>
                    <a:pt x="324" y="541"/>
                  </a:lnTo>
                  <a:lnTo>
                    <a:pt x="327" y="539"/>
                  </a:lnTo>
                  <a:lnTo>
                    <a:pt x="329" y="536"/>
                  </a:lnTo>
                  <a:lnTo>
                    <a:pt x="331" y="533"/>
                  </a:lnTo>
                  <a:lnTo>
                    <a:pt x="334" y="531"/>
                  </a:lnTo>
                  <a:lnTo>
                    <a:pt x="336" y="528"/>
                  </a:lnTo>
                  <a:lnTo>
                    <a:pt x="340" y="526"/>
                  </a:lnTo>
                  <a:lnTo>
                    <a:pt x="342" y="523"/>
                  </a:lnTo>
                  <a:lnTo>
                    <a:pt x="344" y="522"/>
                  </a:lnTo>
                  <a:lnTo>
                    <a:pt x="346" y="519"/>
                  </a:lnTo>
                  <a:lnTo>
                    <a:pt x="350" y="517"/>
                  </a:lnTo>
                  <a:lnTo>
                    <a:pt x="352" y="514"/>
                  </a:lnTo>
                  <a:lnTo>
                    <a:pt x="355" y="513"/>
                  </a:lnTo>
                  <a:lnTo>
                    <a:pt x="358" y="510"/>
                  </a:lnTo>
                  <a:lnTo>
                    <a:pt x="360" y="509"/>
                  </a:lnTo>
                  <a:lnTo>
                    <a:pt x="364" y="506"/>
                  </a:lnTo>
                  <a:lnTo>
                    <a:pt x="366" y="504"/>
                  </a:lnTo>
                  <a:lnTo>
                    <a:pt x="370" y="502"/>
                  </a:lnTo>
                  <a:lnTo>
                    <a:pt x="372" y="500"/>
                  </a:lnTo>
                  <a:lnTo>
                    <a:pt x="376" y="498"/>
                  </a:lnTo>
                  <a:lnTo>
                    <a:pt x="379" y="496"/>
                  </a:lnTo>
                  <a:lnTo>
                    <a:pt x="383" y="493"/>
                  </a:lnTo>
                  <a:lnTo>
                    <a:pt x="386" y="492"/>
                  </a:lnTo>
                  <a:lnTo>
                    <a:pt x="390" y="489"/>
                  </a:lnTo>
                  <a:lnTo>
                    <a:pt x="393" y="488"/>
                  </a:lnTo>
                  <a:lnTo>
                    <a:pt x="394" y="487"/>
                  </a:lnTo>
                  <a:lnTo>
                    <a:pt x="397" y="484"/>
                  </a:lnTo>
                  <a:lnTo>
                    <a:pt x="399" y="483"/>
                  </a:lnTo>
                  <a:lnTo>
                    <a:pt x="401" y="480"/>
                  </a:lnTo>
                  <a:lnTo>
                    <a:pt x="402" y="479"/>
                  </a:lnTo>
                  <a:lnTo>
                    <a:pt x="405" y="476"/>
                  </a:lnTo>
                  <a:lnTo>
                    <a:pt x="407" y="472"/>
                  </a:lnTo>
                  <a:lnTo>
                    <a:pt x="409" y="470"/>
                  </a:lnTo>
                  <a:lnTo>
                    <a:pt x="412" y="467"/>
                  </a:lnTo>
                  <a:lnTo>
                    <a:pt x="413" y="463"/>
                  </a:lnTo>
                  <a:lnTo>
                    <a:pt x="415" y="460"/>
                  </a:lnTo>
                  <a:lnTo>
                    <a:pt x="417" y="456"/>
                  </a:lnTo>
                  <a:lnTo>
                    <a:pt x="419" y="452"/>
                  </a:lnTo>
                  <a:lnTo>
                    <a:pt x="421" y="448"/>
                  </a:lnTo>
                  <a:lnTo>
                    <a:pt x="423" y="444"/>
                  </a:lnTo>
                  <a:lnTo>
                    <a:pt x="424" y="440"/>
                  </a:lnTo>
                  <a:lnTo>
                    <a:pt x="427" y="436"/>
                  </a:lnTo>
                  <a:lnTo>
                    <a:pt x="428" y="432"/>
                  </a:lnTo>
                  <a:lnTo>
                    <a:pt x="430" y="428"/>
                  </a:lnTo>
                  <a:lnTo>
                    <a:pt x="431" y="424"/>
                  </a:lnTo>
                  <a:lnTo>
                    <a:pt x="433" y="421"/>
                  </a:lnTo>
                  <a:lnTo>
                    <a:pt x="435" y="417"/>
                  </a:lnTo>
                  <a:lnTo>
                    <a:pt x="436" y="413"/>
                  </a:lnTo>
                  <a:lnTo>
                    <a:pt x="437" y="409"/>
                  </a:lnTo>
                  <a:lnTo>
                    <a:pt x="438" y="405"/>
                  </a:lnTo>
                  <a:lnTo>
                    <a:pt x="440" y="401"/>
                  </a:lnTo>
                  <a:lnTo>
                    <a:pt x="441" y="399"/>
                  </a:lnTo>
                  <a:lnTo>
                    <a:pt x="442" y="395"/>
                  </a:lnTo>
                  <a:lnTo>
                    <a:pt x="442" y="392"/>
                  </a:lnTo>
                  <a:lnTo>
                    <a:pt x="443" y="389"/>
                  </a:lnTo>
                  <a:lnTo>
                    <a:pt x="443" y="387"/>
                  </a:lnTo>
                  <a:lnTo>
                    <a:pt x="444" y="384"/>
                  </a:lnTo>
                  <a:lnTo>
                    <a:pt x="444" y="383"/>
                  </a:lnTo>
                  <a:lnTo>
                    <a:pt x="444" y="382"/>
                  </a:lnTo>
                  <a:lnTo>
                    <a:pt x="444" y="380"/>
                  </a:lnTo>
                  <a:lnTo>
                    <a:pt x="444" y="379"/>
                  </a:lnTo>
                  <a:lnTo>
                    <a:pt x="444" y="378"/>
                  </a:lnTo>
                  <a:lnTo>
                    <a:pt x="444" y="376"/>
                  </a:lnTo>
                  <a:lnTo>
                    <a:pt x="444" y="375"/>
                  </a:lnTo>
                  <a:lnTo>
                    <a:pt x="445" y="374"/>
                  </a:lnTo>
                  <a:lnTo>
                    <a:pt x="445" y="373"/>
                  </a:lnTo>
                  <a:lnTo>
                    <a:pt x="445" y="371"/>
                  </a:lnTo>
                  <a:lnTo>
                    <a:pt x="445" y="370"/>
                  </a:lnTo>
                  <a:lnTo>
                    <a:pt x="445" y="369"/>
                  </a:lnTo>
                  <a:lnTo>
                    <a:pt x="445" y="367"/>
                  </a:lnTo>
                  <a:lnTo>
                    <a:pt x="445" y="366"/>
                  </a:lnTo>
                  <a:lnTo>
                    <a:pt x="447" y="365"/>
                  </a:lnTo>
                  <a:lnTo>
                    <a:pt x="447" y="363"/>
                  </a:lnTo>
                  <a:lnTo>
                    <a:pt x="447" y="362"/>
                  </a:lnTo>
                  <a:lnTo>
                    <a:pt x="447" y="361"/>
                  </a:lnTo>
                  <a:lnTo>
                    <a:pt x="447" y="360"/>
                  </a:lnTo>
                  <a:lnTo>
                    <a:pt x="447" y="358"/>
                  </a:lnTo>
                  <a:lnTo>
                    <a:pt x="448" y="357"/>
                  </a:lnTo>
                  <a:lnTo>
                    <a:pt x="448" y="356"/>
                  </a:lnTo>
                  <a:lnTo>
                    <a:pt x="448" y="354"/>
                  </a:lnTo>
                  <a:lnTo>
                    <a:pt x="448" y="353"/>
                  </a:lnTo>
                  <a:lnTo>
                    <a:pt x="448" y="352"/>
                  </a:lnTo>
                  <a:lnTo>
                    <a:pt x="448" y="351"/>
                  </a:lnTo>
                  <a:lnTo>
                    <a:pt x="448" y="349"/>
                  </a:lnTo>
                  <a:lnTo>
                    <a:pt x="448" y="348"/>
                  </a:lnTo>
                  <a:lnTo>
                    <a:pt x="448" y="347"/>
                  </a:lnTo>
                  <a:lnTo>
                    <a:pt x="448" y="345"/>
                  </a:lnTo>
                  <a:lnTo>
                    <a:pt x="448" y="344"/>
                  </a:lnTo>
                  <a:lnTo>
                    <a:pt x="451" y="340"/>
                  </a:lnTo>
                  <a:lnTo>
                    <a:pt x="455" y="336"/>
                  </a:lnTo>
                  <a:lnTo>
                    <a:pt x="457" y="332"/>
                  </a:lnTo>
                  <a:lnTo>
                    <a:pt x="459" y="328"/>
                  </a:lnTo>
                  <a:lnTo>
                    <a:pt x="462" y="323"/>
                  </a:lnTo>
                  <a:lnTo>
                    <a:pt x="464" y="319"/>
                  </a:lnTo>
                  <a:lnTo>
                    <a:pt x="465" y="315"/>
                  </a:lnTo>
                  <a:lnTo>
                    <a:pt x="467" y="312"/>
                  </a:lnTo>
                  <a:lnTo>
                    <a:pt x="469" y="308"/>
                  </a:lnTo>
                  <a:lnTo>
                    <a:pt x="470" y="304"/>
                  </a:lnTo>
                  <a:lnTo>
                    <a:pt x="471" y="300"/>
                  </a:lnTo>
                  <a:lnTo>
                    <a:pt x="472" y="296"/>
                  </a:lnTo>
                  <a:lnTo>
                    <a:pt x="473" y="292"/>
                  </a:lnTo>
                  <a:lnTo>
                    <a:pt x="473" y="288"/>
                  </a:lnTo>
                  <a:lnTo>
                    <a:pt x="473" y="284"/>
                  </a:lnTo>
                  <a:lnTo>
                    <a:pt x="474" y="280"/>
                  </a:lnTo>
                  <a:lnTo>
                    <a:pt x="474" y="277"/>
                  </a:lnTo>
                  <a:lnTo>
                    <a:pt x="474" y="273"/>
                  </a:lnTo>
                  <a:lnTo>
                    <a:pt x="474" y="269"/>
                  </a:lnTo>
                  <a:lnTo>
                    <a:pt x="473" y="265"/>
                  </a:lnTo>
                  <a:lnTo>
                    <a:pt x="473" y="261"/>
                  </a:lnTo>
                  <a:lnTo>
                    <a:pt x="472" y="257"/>
                  </a:lnTo>
                  <a:lnTo>
                    <a:pt x="472" y="253"/>
                  </a:lnTo>
                  <a:lnTo>
                    <a:pt x="471" y="248"/>
                  </a:lnTo>
                  <a:lnTo>
                    <a:pt x="470" y="244"/>
                  </a:lnTo>
                  <a:lnTo>
                    <a:pt x="470" y="240"/>
                  </a:lnTo>
                  <a:lnTo>
                    <a:pt x="469" y="235"/>
                  </a:lnTo>
                  <a:lnTo>
                    <a:pt x="466" y="231"/>
                  </a:lnTo>
                  <a:lnTo>
                    <a:pt x="465" y="227"/>
                  </a:lnTo>
                  <a:lnTo>
                    <a:pt x="464" y="222"/>
                  </a:lnTo>
                  <a:lnTo>
                    <a:pt x="463" y="217"/>
                  </a:lnTo>
                  <a:lnTo>
                    <a:pt x="462" y="213"/>
                  </a:lnTo>
                  <a:lnTo>
                    <a:pt x="460" y="210"/>
                  </a:lnTo>
                  <a:lnTo>
                    <a:pt x="460" y="209"/>
                  </a:lnTo>
                  <a:lnTo>
                    <a:pt x="460" y="208"/>
                  </a:lnTo>
                  <a:lnTo>
                    <a:pt x="459" y="205"/>
                  </a:lnTo>
                  <a:lnTo>
                    <a:pt x="459" y="204"/>
                  </a:lnTo>
                  <a:lnTo>
                    <a:pt x="459" y="201"/>
                  </a:lnTo>
                  <a:lnTo>
                    <a:pt x="458" y="199"/>
                  </a:lnTo>
                  <a:lnTo>
                    <a:pt x="458" y="197"/>
                  </a:lnTo>
                  <a:lnTo>
                    <a:pt x="458" y="195"/>
                  </a:lnTo>
                  <a:lnTo>
                    <a:pt x="457" y="192"/>
                  </a:lnTo>
                  <a:lnTo>
                    <a:pt x="457" y="190"/>
                  </a:lnTo>
                  <a:lnTo>
                    <a:pt x="457" y="188"/>
                  </a:lnTo>
                  <a:lnTo>
                    <a:pt x="456" y="186"/>
                  </a:lnTo>
                  <a:lnTo>
                    <a:pt x="456" y="183"/>
                  </a:lnTo>
                  <a:lnTo>
                    <a:pt x="456" y="181"/>
                  </a:lnTo>
                  <a:lnTo>
                    <a:pt x="456" y="178"/>
                  </a:lnTo>
                  <a:lnTo>
                    <a:pt x="455" y="175"/>
                  </a:lnTo>
                  <a:lnTo>
                    <a:pt x="455" y="174"/>
                  </a:lnTo>
                  <a:lnTo>
                    <a:pt x="455" y="171"/>
                  </a:lnTo>
                  <a:lnTo>
                    <a:pt x="455" y="169"/>
                  </a:lnTo>
                  <a:lnTo>
                    <a:pt x="453" y="166"/>
                  </a:lnTo>
                  <a:lnTo>
                    <a:pt x="453" y="164"/>
                  </a:lnTo>
                  <a:lnTo>
                    <a:pt x="453" y="162"/>
                  </a:lnTo>
                  <a:lnTo>
                    <a:pt x="453" y="160"/>
                  </a:lnTo>
                  <a:lnTo>
                    <a:pt x="453" y="157"/>
                  </a:lnTo>
                  <a:lnTo>
                    <a:pt x="453" y="155"/>
                  </a:lnTo>
                  <a:lnTo>
                    <a:pt x="453" y="153"/>
                  </a:lnTo>
                  <a:lnTo>
                    <a:pt x="452" y="151"/>
                  </a:lnTo>
                  <a:lnTo>
                    <a:pt x="452" y="149"/>
                  </a:lnTo>
                  <a:lnTo>
                    <a:pt x="452" y="147"/>
                  </a:lnTo>
                  <a:lnTo>
                    <a:pt x="452" y="145"/>
                  </a:lnTo>
                  <a:lnTo>
                    <a:pt x="452" y="144"/>
                  </a:lnTo>
                  <a:lnTo>
                    <a:pt x="452" y="143"/>
                  </a:lnTo>
                  <a:lnTo>
                    <a:pt x="451" y="142"/>
                  </a:lnTo>
                  <a:lnTo>
                    <a:pt x="450" y="140"/>
                  </a:lnTo>
                  <a:lnTo>
                    <a:pt x="450" y="139"/>
                  </a:lnTo>
                  <a:lnTo>
                    <a:pt x="449" y="139"/>
                  </a:lnTo>
                  <a:lnTo>
                    <a:pt x="449" y="138"/>
                  </a:lnTo>
                  <a:lnTo>
                    <a:pt x="448" y="136"/>
                  </a:lnTo>
                  <a:lnTo>
                    <a:pt x="448" y="135"/>
                  </a:lnTo>
                  <a:lnTo>
                    <a:pt x="447" y="135"/>
                  </a:lnTo>
                  <a:lnTo>
                    <a:pt x="447" y="134"/>
                  </a:lnTo>
                  <a:lnTo>
                    <a:pt x="445" y="132"/>
                  </a:lnTo>
                  <a:lnTo>
                    <a:pt x="445" y="131"/>
                  </a:lnTo>
                  <a:lnTo>
                    <a:pt x="444" y="130"/>
                  </a:lnTo>
                  <a:lnTo>
                    <a:pt x="443" y="129"/>
                  </a:lnTo>
                  <a:lnTo>
                    <a:pt x="443" y="127"/>
                  </a:lnTo>
                  <a:lnTo>
                    <a:pt x="442" y="126"/>
                  </a:lnTo>
                  <a:lnTo>
                    <a:pt x="442" y="125"/>
                  </a:lnTo>
                  <a:lnTo>
                    <a:pt x="441" y="123"/>
                  </a:lnTo>
                  <a:lnTo>
                    <a:pt x="440" y="122"/>
                  </a:lnTo>
                  <a:lnTo>
                    <a:pt x="440" y="121"/>
                  </a:lnTo>
                  <a:lnTo>
                    <a:pt x="438" y="120"/>
                  </a:lnTo>
                  <a:lnTo>
                    <a:pt x="438" y="118"/>
                  </a:lnTo>
                  <a:lnTo>
                    <a:pt x="437" y="117"/>
                  </a:lnTo>
                  <a:lnTo>
                    <a:pt x="436" y="116"/>
                  </a:lnTo>
                  <a:lnTo>
                    <a:pt x="436" y="114"/>
                  </a:lnTo>
                  <a:lnTo>
                    <a:pt x="434" y="114"/>
                  </a:lnTo>
                  <a:lnTo>
                    <a:pt x="431" y="114"/>
                  </a:lnTo>
                  <a:lnTo>
                    <a:pt x="430" y="113"/>
                  </a:lnTo>
                  <a:lnTo>
                    <a:pt x="428" y="113"/>
                  </a:lnTo>
                  <a:lnTo>
                    <a:pt x="427" y="112"/>
                  </a:lnTo>
                  <a:lnTo>
                    <a:pt x="424" y="110"/>
                  </a:lnTo>
                  <a:lnTo>
                    <a:pt x="423" y="109"/>
                  </a:lnTo>
                  <a:lnTo>
                    <a:pt x="421" y="108"/>
                  </a:lnTo>
                  <a:lnTo>
                    <a:pt x="420" y="105"/>
                  </a:lnTo>
                  <a:lnTo>
                    <a:pt x="419" y="104"/>
                  </a:lnTo>
                  <a:lnTo>
                    <a:pt x="417" y="103"/>
                  </a:lnTo>
                  <a:lnTo>
                    <a:pt x="415" y="100"/>
                  </a:lnTo>
                  <a:lnTo>
                    <a:pt x="414" y="97"/>
                  </a:lnTo>
                  <a:lnTo>
                    <a:pt x="413" y="96"/>
                  </a:lnTo>
                  <a:lnTo>
                    <a:pt x="412" y="94"/>
                  </a:lnTo>
                  <a:lnTo>
                    <a:pt x="410" y="91"/>
                  </a:lnTo>
                  <a:lnTo>
                    <a:pt x="409" y="88"/>
                  </a:lnTo>
                  <a:lnTo>
                    <a:pt x="408" y="87"/>
                  </a:lnTo>
                  <a:lnTo>
                    <a:pt x="406" y="84"/>
                  </a:lnTo>
                  <a:lnTo>
                    <a:pt x="405" y="82"/>
                  </a:lnTo>
                  <a:lnTo>
                    <a:pt x="403" y="81"/>
                  </a:lnTo>
                  <a:lnTo>
                    <a:pt x="402" y="78"/>
                  </a:lnTo>
                  <a:lnTo>
                    <a:pt x="401" y="75"/>
                  </a:lnTo>
                  <a:lnTo>
                    <a:pt x="400" y="74"/>
                  </a:lnTo>
                  <a:lnTo>
                    <a:pt x="399" y="72"/>
                  </a:lnTo>
                  <a:lnTo>
                    <a:pt x="398" y="70"/>
                  </a:lnTo>
                  <a:lnTo>
                    <a:pt x="395" y="69"/>
                  </a:lnTo>
                  <a:lnTo>
                    <a:pt x="394" y="68"/>
                  </a:lnTo>
                  <a:lnTo>
                    <a:pt x="393" y="66"/>
                  </a:lnTo>
                  <a:lnTo>
                    <a:pt x="392" y="65"/>
                  </a:lnTo>
                  <a:lnTo>
                    <a:pt x="390" y="64"/>
                  </a:lnTo>
                  <a:lnTo>
                    <a:pt x="388" y="64"/>
                  </a:lnTo>
                  <a:lnTo>
                    <a:pt x="387" y="62"/>
                  </a:lnTo>
                  <a:lnTo>
                    <a:pt x="386" y="61"/>
                  </a:lnTo>
                  <a:lnTo>
                    <a:pt x="385" y="61"/>
                  </a:lnTo>
                  <a:lnTo>
                    <a:pt x="384" y="61"/>
                  </a:lnTo>
                  <a:lnTo>
                    <a:pt x="383" y="60"/>
                  </a:lnTo>
                  <a:lnTo>
                    <a:pt x="381" y="60"/>
                  </a:lnTo>
                  <a:lnTo>
                    <a:pt x="380" y="59"/>
                  </a:lnTo>
                  <a:lnTo>
                    <a:pt x="379" y="59"/>
                  </a:lnTo>
                  <a:lnTo>
                    <a:pt x="377" y="59"/>
                  </a:lnTo>
                  <a:lnTo>
                    <a:pt x="376" y="57"/>
                  </a:lnTo>
                  <a:lnTo>
                    <a:pt x="374" y="57"/>
                  </a:lnTo>
                  <a:lnTo>
                    <a:pt x="373" y="56"/>
                  </a:lnTo>
                  <a:lnTo>
                    <a:pt x="372" y="56"/>
                  </a:lnTo>
                  <a:lnTo>
                    <a:pt x="370" y="56"/>
                  </a:lnTo>
                  <a:lnTo>
                    <a:pt x="369" y="55"/>
                  </a:lnTo>
                  <a:lnTo>
                    <a:pt x="367" y="55"/>
                  </a:lnTo>
                  <a:lnTo>
                    <a:pt x="366" y="53"/>
                  </a:lnTo>
                  <a:lnTo>
                    <a:pt x="365" y="53"/>
                  </a:lnTo>
                  <a:lnTo>
                    <a:pt x="363" y="53"/>
                  </a:lnTo>
                  <a:lnTo>
                    <a:pt x="362" y="52"/>
                  </a:lnTo>
                  <a:lnTo>
                    <a:pt x="360" y="52"/>
                  </a:lnTo>
                  <a:lnTo>
                    <a:pt x="359" y="51"/>
                  </a:lnTo>
                  <a:lnTo>
                    <a:pt x="358" y="51"/>
                  </a:lnTo>
                  <a:lnTo>
                    <a:pt x="357" y="51"/>
                  </a:lnTo>
                  <a:lnTo>
                    <a:pt x="356" y="49"/>
                  </a:lnTo>
                  <a:lnTo>
                    <a:pt x="355" y="49"/>
                  </a:lnTo>
                  <a:lnTo>
                    <a:pt x="353" y="49"/>
                  </a:lnTo>
                  <a:lnTo>
                    <a:pt x="352" y="48"/>
                  </a:lnTo>
                  <a:lnTo>
                    <a:pt x="351" y="48"/>
                  </a:lnTo>
                  <a:lnTo>
                    <a:pt x="350" y="47"/>
                  </a:lnTo>
                  <a:lnTo>
                    <a:pt x="349" y="47"/>
                  </a:lnTo>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51" name="Google Shape;151;p32"/>
            <p:cNvSpPr/>
            <p:nvPr/>
          </p:nvSpPr>
          <p:spPr>
            <a:xfrm>
              <a:off x="4509" y="3559"/>
              <a:ext cx="365" cy="211"/>
            </a:xfrm>
            <a:custGeom>
              <a:rect b="b" l="l" r="r" t="t"/>
              <a:pathLst>
                <a:path extrusionOk="0" h="422" w="729">
                  <a:moveTo>
                    <a:pt x="557" y="3"/>
                  </a:moveTo>
                  <a:lnTo>
                    <a:pt x="551" y="2"/>
                  </a:lnTo>
                  <a:lnTo>
                    <a:pt x="545" y="2"/>
                  </a:lnTo>
                  <a:lnTo>
                    <a:pt x="539" y="2"/>
                  </a:lnTo>
                  <a:lnTo>
                    <a:pt x="534" y="2"/>
                  </a:lnTo>
                  <a:lnTo>
                    <a:pt x="528" y="0"/>
                  </a:lnTo>
                  <a:lnTo>
                    <a:pt x="523" y="2"/>
                  </a:lnTo>
                  <a:lnTo>
                    <a:pt x="517" y="2"/>
                  </a:lnTo>
                  <a:lnTo>
                    <a:pt x="512" y="2"/>
                  </a:lnTo>
                  <a:lnTo>
                    <a:pt x="507" y="2"/>
                  </a:lnTo>
                  <a:lnTo>
                    <a:pt x="501" y="2"/>
                  </a:lnTo>
                  <a:lnTo>
                    <a:pt x="496" y="3"/>
                  </a:lnTo>
                  <a:lnTo>
                    <a:pt x="492" y="3"/>
                  </a:lnTo>
                  <a:lnTo>
                    <a:pt x="487" y="4"/>
                  </a:lnTo>
                  <a:lnTo>
                    <a:pt x="481" y="5"/>
                  </a:lnTo>
                  <a:lnTo>
                    <a:pt x="477" y="5"/>
                  </a:lnTo>
                  <a:lnTo>
                    <a:pt x="472" y="7"/>
                  </a:lnTo>
                  <a:lnTo>
                    <a:pt x="468" y="8"/>
                  </a:lnTo>
                  <a:lnTo>
                    <a:pt x="464" y="9"/>
                  </a:lnTo>
                  <a:lnTo>
                    <a:pt x="459" y="11"/>
                  </a:lnTo>
                  <a:lnTo>
                    <a:pt x="455" y="12"/>
                  </a:lnTo>
                  <a:lnTo>
                    <a:pt x="451" y="13"/>
                  </a:lnTo>
                  <a:lnTo>
                    <a:pt x="446" y="15"/>
                  </a:lnTo>
                  <a:lnTo>
                    <a:pt x="443" y="16"/>
                  </a:lnTo>
                  <a:lnTo>
                    <a:pt x="438" y="17"/>
                  </a:lnTo>
                  <a:lnTo>
                    <a:pt x="435" y="18"/>
                  </a:lnTo>
                  <a:lnTo>
                    <a:pt x="431" y="20"/>
                  </a:lnTo>
                  <a:lnTo>
                    <a:pt x="427" y="21"/>
                  </a:lnTo>
                  <a:lnTo>
                    <a:pt x="423" y="22"/>
                  </a:lnTo>
                  <a:lnTo>
                    <a:pt x="420" y="25"/>
                  </a:lnTo>
                  <a:lnTo>
                    <a:pt x="416" y="26"/>
                  </a:lnTo>
                  <a:lnTo>
                    <a:pt x="413" y="28"/>
                  </a:lnTo>
                  <a:lnTo>
                    <a:pt x="410" y="29"/>
                  </a:lnTo>
                  <a:lnTo>
                    <a:pt x="409" y="30"/>
                  </a:lnTo>
                  <a:lnTo>
                    <a:pt x="408" y="31"/>
                  </a:lnTo>
                  <a:lnTo>
                    <a:pt x="407" y="31"/>
                  </a:lnTo>
                  <a:lnTo>
                    <a:pt x="406" y="33"/>
                  </a:lnTo>
                  <a:lnTo>
                    <a:pt x="404" y="34"/>
                  </a:lnTo>
                  <a:lnTo>
                    <a:pt x="403" y="34"/>
                  </a:lnTo>
                  <a:lnTo>
                    <a:pt x="401" y="35"/>
                  </a:lnTo>
                  <a:lnTo>
                    <a:pt x="400" y="37"/>
                  </a:lnTo>
                  <a:lnTo>
                    <a:pt x="398" y="37"/>
                  </a:lnTo>
                  <a:lnTo>
                    <a:pt x="396" y="38"/>
                  </a:lnTo>
                  <a:lnTo>
                    <a:pt x="394" y="38"/>
                  </a:lnTo>
                  <a:lnTo>
                    <a:pt x="393" y="39"/>
                  </a:lnTo>
                  <a:lnTo>
                    <a:pt x="391" y="40"/>
                  </a:lnTo>
                  <a:lnTo>
                    <a:pt x="388" y="40"/>
                  </a:lnTo>
                  <a:lnTo>
                    <a:pt x="386" y="42"/>
                  </a:lnTo>
                  <a:lnTo>
                    <a:pt x="385" y="42"/>
                  </a:lnTo>
                  <a:lnTo>
                    <a:pt x="382" y="43"/>
                  </a:lnTo>
                  <a:lnTo>
                    <a:pt x="380" y="44"/>
                  </a:lnTo>
                  <a:lnTo>
                    <a:pt x="378" y="44"/>
                  </a:lnTo>
                  <a:lnTo>
                    <a:pt x="377" y="46"/>
                  </a:lnTo>
                  <a:lnTo>
                    <a:pt x="374" y="47"/>
                  </a:lnTo>
                  <a:lnTo>
                    <a:pt x="372" y="47"/>
                  </a:lnTo>
                  <a:lnTo>
                    <a:pt x="371" y="48"/>
                  </a:lnTo>
                  <a:lnTo>
                    <a:pt x="368" y="50"/>
                  </a:lnTo>
                  <a:lnTo>
                    <a:pt x="366" y="51"/>
                  </a:lnTo>
                  <a:lnTo>
                    <a:pt x="365" y="52"/>
                  </a:lnTo>
                  <a:lnTo>
                    <a:pt x="363" y="52"/>
                  </a:lnTo>
                  <a:lnTo>
                    <a:pt x="361" y="53"/>
                  </a:lnTo>
                  <a:lnTo>
                    <a:pt x="360" y="55"/>
                  </a:lnTo>
                  <a:lnTo>
                    <a:pt x="358" y="57"/>
                  </a:lnTo>
                  <a:lnTo>
                    <a:pt x="357" y="59"/>
                  </a:lnTo>
                  <a:lnTo>
                    <a:pt x="356" y="60"/>
                  </a:lnTo>
                  <a:lnTo>
                    <a:pt x="321" y="60"/>
                  </a:lnTo>
                  <a:lnTo>
                    <a:pt x="321" y="61"/>
                  </a:lnTo>
                  <a:lnTo>
                    <a:pt x="321" y="63"/>
                  </a:lnTo>
                  <a:lnTo>
                    <a:pt x="321" y="64"/>
                  </a:lnTo>
                  <a:lnTo>
                    <a:pt x="321" y="65"/>
                  </a:lnTo>
                  <a:lnTo>
                    <a:pt x="320" y="65"/>
                  </a:lnTo>
                  <a:lnTo>
                    <a:pt x="320" y="66"/>
                  </a:lnTo>
                  <a:lnTo>
                    <a:pt x="320" y="68"/>
                  </a:lnTo>
                  <a:lnTo>
                    <a:pt x="318" y="69"/>
                  </a:lnTo>
                  <a:lnTo>
                    <a:pt x="318" y="70"/>
                  </a:lnTo>
                  <a:lnTo>
                    <a:pt x="318" y="72"/>
                  </a:lnTo>
                  <a:lnTo>
                    <a:pt x="317" y="73"/>
                  </a:lnTo>
                  <a:lnTo>
                    <a:pt x="317" y="74"/>
                  </a:lnTo>
                  <a:lnTo>
                    <a:pt x="317" y="76"/>
                  </a:lnTo>
                  <a:lnTo>
                    <a:pt x="317" y="77"/>
                  </a:lnTo>
                  <a:lnTo>
                    <a:pt x="274" y="77"/>
                  </a:lnTo>
                  <a:lnTo>
                    <a:pt x="274" y="76"/>
                  </a:lnTo>
                  <a:lnTo>
                    <a:pt x="274" y="74"/>
                  </a:lnTo>
                  <a:lnTo>
                    <a:pt x="274" y="73"/>
                  </a:lnTo>
                  <a:lnTo>
                    <a:pt x="274" y="72"/>
                  </a:lnTo>
                  <a:lnTo>
                    <a:pt x="274" y="70"/>
                  </a:lnTo>
                  <a:lnTo>
                    <a:pt x="274" y="69"/>
                  </a:lnTo>
                  <a:lnTo>
                    <a:pt x="275" y="68"/>
                  </a:lnTo>
                  <a:lnTo>
                    <a:pt x="275" y="66"/>
                  </a:lnTo>
                  <a:lnTo>
                    <a:pt x="275" y="65"/>
                  </a:lnTo>
                  <a:lnTo>
                    <a:pt x="275" y="64"/>
                  </a:lnTo>
                  <a:lnTo>
                    <a:pt x="277" y="64"/>
                  </a:lnTo>
                  <a:lnTo>
                    <a:pt x="277" y="63"/>
                  </a:lnTo>
                  <a:lnTo>
                    <a:pt x="277" y="61"/>
                  </a:lnTo>
                  <a:lnTo>
                    <a:pt x="277" y="60"/>
                  </a:lnTo>
                  <a:lnTo>
                    <a:pt x="277" y="59"/>
                  </a:lnTo>
                  <a:lnTo>
                    <a:pt x="278" y="59"/>
                  </a:lnTo>
                  <a:lnTo>
                    <a:pt x="278" y="57"/>
                  </a:lnTo>
                  <a:lnTo>
                    <a:pt x="278" y="56"/>
                  </a:lnTo>
                  <a:lnTo>
                    <a:pt x="278" y="55"/>
                  </a:lnTo>
                  <a:lnTo>
                    <a:pt x="278" y="53"/>
                  </a:lnTo>
                  <a:lnTo>
                    <a:pt x="278" y="52"/>
                  </a:lnTo>
                  <a:lnTo>
                    <a:pt x="278" y="51"/>
                  </a:lnTo>
                  <a:lnTo>
                    <a:pt x="278" y="50"/>
                  </a:lnTo>
                  <a:lnTo>
                    <a:pt x="278" y="48"/>
                  </a:lnTo>
                  <a:lnTo>
                    <a:pt x="277" y="48"/>
                  </a:lnTo>
                  <a:lnTo>
                    <a:pt x="275" y="48"/>
                  </a:lnTo>
                  <a:lnTo>
                    <a:pt x="273" y="48"/>
                  </a:lnTo>
                  <a:lnTo>
                    <a:pt x="272" y="47"/>
                  </a:lnTo>
                  <a:lnTo>
                    <a:pt x="270" y="47"/>
                  </a:lnTo>
                  <a:lnTo>
                    <a:pt x="267" y="47"/>
                  </a:lnTo>
                  <a:lnTo>
                    <a:pt x="266" y="46"/>
                  </a:lnTo>
                  <a:lnTo>
                    <a:pt x="264" y="46"/>
                  </a:lnTo>
                  <a:lnTo>
                    <a:pt x="261" y="46"/>
                  </a:lnTo>
                  <a:lnTo>
                    <a:pt x="260" y="44"/>
                  </a:lnTo>
                  <a:lnTo>
                    <a:pt x="258" y="43"/>
                  </a:lnTo>
                  <a:lnTo>
                    <a:pt x="256" y="43"/>
                  </a:lnTo>
                  <a:lnTo>
                    <a:pt x="254" y="42"/>
                  </a:lnTo>
                  <a:lnTo>
                    <a:pt x="252" y="42"/>
                  </a:lnTo>
                  <a:lnTo>
                    <a:pt x="250" y="40"/>
                  </a:lnTo>
                  <a:lnTo>
                    <a:pt x="247" y="39"/>
                  </a:lnTo>
                  <a:lnTo>
                    <a:pt x="246" y="38"/>
                  </a:lnTo>
                  <a:lnTo>
                    <a:pt x="244" y="38"/>
                  </a:lnTo>
                  <a:lnTo>
                    <a:pt x="243" y="37"/>
                  </a:lnTo>
                  <a:lnTo>
                    <a:pt x="240" y="35"/>
                  </a:lnTo>
                  <a:lnTo>
                    <a:pt x="238" y="34"/>
                  </a:lnTo>
                  <a:lnTo>
                    <a:pt x="237" y="34"/>
                  </a:lnTo>
                  <a:lnTo>
                    <a:pt x="236" y="33"/>
                  </a:lnTo>
                  <a:lnTo>
                    <a:pt x="233" y="31"/>
                  </a:lnTo>
                  <a:lnTo>
                    <a:pt x="232" y="30"/>
                  </a:lnTo>
                  <a:lnTo>
                    <a:pt x="231" y="29"/>
                  </a:lnTo>
                  <a:lnTo>
                    <a:pt x="229" y="28"/>
                  </a:lnTo>
                  <a:lnTo>
                    <a:pt x="228" y="26"/>
                  </a:lnTo>
                  <a:lnTo>
                    <a:pt x="227" y="26"/>
                  </a:lnTo>
                  <a:lnTo>
                    <a:pt x="225" y="25"/>
                  </a:lnTo>
                  <a:lnTo>
                    <a:pt x="224" y="24"/>
                  </a:lnTo>
                  <a:lnTo>
                    <a:pt x="224" y="22"/>
                  </a:lnTo>
                  <a:lnTo>
                    <a:pt x="223" y="31"/>
                  </a:lnTo>
                  <a:lnTo>
                    <a:pt x="221" y="40"/>
                  </a:lnTo>
                  <a:lnTo>
                    <a:pt x="220" y="50"/>
                  </a:lnTo>
                  <a:lnTo>
                    <a:pt x="217" y="59"/>
                  </a:lnTo>
                  <a:lnTo>
                    <a:pt x="215" y="66"/>
                  </a:lnTo>
                  <a:lnTo>
                    <a:pt x="211" y="76"/>
                  </a:lnTo>
                  <a:lnTo>
                    <a:pt x="209" y="85"/>
                  </a:lnTo>
                  <a:lnTo>
                    <a:pt x="206" y="94"/>
                  </a:lnTo>
                  <a:lnTo>
                    <a:pt x="201" y="101"/>
                  </a:lnTo>
                  <a:lnTo>
                    <a:pt x="197" y="111"/>
                  </a:lnTo>
                  <a:lnTo>
                    <a:pt x="193" y="118"/>
                  </a:lnTo>
                  <a:lnTo>
                    <a:pt x="188" y="127"/>
                  </a:lnTo>
                  <a:lnTo>
                    <a:pt x="182" y="135"/>
                  </a:lnTo>
                  <a:lnTo>
                    <a:pt x="177" y="143"/>
                  </a:lnTo>
                  <a:lnTo>
                    <a:pt x="171" y="152"/>
                  </a:lnTo>
                  <a:lnTo>
                    <a:pt x="165" y="160"/>
                  </a:lnTo>
                  <a:lnTo>
                    <a:pt x="158" y="168"/>
                  </a:lnTo>
                  <a:lnTo>
                    <a:pt x="150" y="174"/>
                  </a:lnTo>
                  <a:lnTo>
                    <a:pt x="143" y="182"/>
                  </a:lnTo>
                  <a:lnTo>
                    <a:pt x="135" y="188"/>
                  </a:lnTo>
                  <a:lnTo>
                    <a:pt x="126" y="196"/>
                  </a:lnTo>
                  <a:lnTo>
                    <a:pt x="117" y="203"/>
                  </a:lnTo>
                  <a:lnTo>
                    <a:pt x="108" y="209"/>
                  </a:lnTo>
                  <a:lnTo>
                    <a:pt x="99" y="216"/>
                  </a:lnTo>
                  <a:lnTo>
                    <a:pt x="88" y="221"/>
                  </a:lnTo>
                  <a:lnTo>
                    <a:pt x="78" y="227"/>
                  </a:lnTo>
                  <a:lnTo>
                    <a:pt x="66" y="233"/>
                  </a:lnTo>
                  <a:lnTo>
                    <a:pt x="54" y="238"/>
                  </a:lnTo>
                  <a:lnTo>
                    <a:pt x="43" y="243"/>
                  </a:lnTo>
                  <a:lnTo>
                    <a:pt x="30" y="247"/>
                  </a:lnTo>
                  <a:lnTo>
                    <a:pt x="17" y="251"/>
                  </a:lnTo>
                  <a:lnTo>
                    <a:pt x="4" y="255"/>
                  </a:lnTo>
                  <a:lnTo>
                    <a:pt x="0" y="364"/>
                  </a:lnTo>
                  <a:lnTo>
                    <a:pt x="3" y="369"/>
                  </a:lnTo>
                  <a:lnTo>
                    <a:pt x="8" y="373"/>
                  </a:lnTo>
                  <a:lnTo>
                    <a:pt x="11" y="377"/>
                  </a:lnTo>
                  <a:lnTo>
                    <a:pt x="16" y="380"/>
                  </a:lnTo>
                  <a:lnTo>
                    <a:pt x="21" y="383"/>
                  </a:lnTo>
                  <a:lnTo>
                    <a:pt x="26" y="386"/>
                  </a:lnTo>
                  <a:lnTo>
                    <a:pt x="31" y="388"/>
                  </a:lnTo>
                  <a:lnTo>
                    <a:pt x="37" y="391"/>
                  </a:lnTo>
                  <a:lnTo>
                    <a:pt x="43" y="393"/>
                  </a:lnTo>
                  <a:lnTo>
                    <a:pt x="49" y="395"/>
                  </a:lnTo>
                  <a:lnTo>
                    <a:pt x="54" y="396"/>
                  </a:lnTo>
                  <a:lnTo>
                    <a:pt x="60" y="397"/>
                  </a:lnTo>
                  <a:lnTo>
                    <a:pt x="66" y="399"/>
                  </a:lnTo>
                  <a:lnTo>
                    <a:pt x="72" y="400"/>
                  </a:lnTo>
                  <a:lnTo>
                    <a:pt x="79" y="401"/>
                  </a:lnTo>
                  <a:lnTo>
                    <a:pt x="85" y="401"/>
                  </a:lnTo>
                  <a:lnTo>
                    <a:pt x="92" y="403"/>
                  </a:lnTo>
                  <a:lnTo>
                    <a:pt x="97" y="403"/>
                  </a:lnTo>
                  <a:lnTo>
                    <a:pt x="104" y="404"/>
                  </a:lnTo>
                  <a:lnTo>
                    <a:pt x="110" y="404"/>
                  </a:lnTo>
                  <a:lnTo>
                    <a:pt x="117" y="404"/>
                  </a:lnTo>
                  <a:lnTo>
                    <a:pt x="123" y="404"/>
                  </a:lnTo>
                  <a:lnTo>
                    <a:pt x="129" y="404"/>
                  </a:lnTo>
                  <a:lnTo>
                    <a:pt x="136" y="405"/>
                  </a:lnTo>
                  <a:lnTo>
                    <a:pt x="142" y="405"/>
                  </a:lnTo>
                  <a:lnTo>
                    <a:pt x="147" y="405"/>
                  </a:lnTo>
                  <a:lnTo>
                    <a:pt x="153" y="406"/>
                  </a:lnTo>
                  <a:lnTo>
                    <a:pt x="159" y="406"/>
                  </a:lnTo>
                  <a:lnTo>
                    <a:pt x="165" y="406"/>
                  </a:lnTo>
                  <a:lnTo>
                    <a:pt x="170" y="408"/>
                  </a:lnTo>
                  <a:lnTo>
                    <a:pt x="175" y="409"/>
                  </a:lnTo>
                  <a:lnTo>
                    <a:pt x="180" y="409"/>
                  </a:lnTo>
                  <a:lnTo>
                    <a:pt x="185" y="410"/>
                  </a:lnTo>
                  <a:lnTo>
                    <a:pt x="189" y="412"/>
                  </a:lnTo>
                  <a:lnTo>
                    <a:pt x="194" y="413"/>
                  </a:lnTo>
                  <a:lnTo>
                    <a:pt x="200" y="414"/>
                  </a:lnTo>
                  <a:lnTo>
                    <a:pt x="204" y="414"/>
                  </a:lnTo>
                  <a:lnTo>
                    <a:pt x="210" y="416"/>
                  </a:lnTo>
                  <a:lnTo>
                    <a:pt x="216" y="416"/>
                  </a:lnTo>
                  <a:lnTo>
                    <a:pt x="222" y="417"/>
                  </a:lnTo>
                  <a:lnTo>
                    <a:pt x="228" y="418"/>
                  </a:lnTo>
                  <a:lnTo>
                    <a:pt x="233" y="418"/>
                  </a:lnTo>
                  <a:lnTo>
                    <a:pt x="240" y="419"/>
                  </a:lnTo>
                  <a:lnTo>
                    <a:pt x="246" y="419"/>
                  </a:lnTo>
                  <a:lnTo>
                    <a:pt x="253" y="419"/>
                  </a:lnTo>
                  <a:lnTo>
                    <a:pt x="259" y="421"/>
                  </a:lnTo>
                  <a:lnTo>
                    <a:pt x="266" y="421"/>
                  </a:lnTo>
                  <a:lnTo>
                    <a:pt x="272" y="421"/>
                  </a:lnTo>
                  <a:lnTo>
                    <a:pt x="279" y="422"/>
                  </a:lnTo>
                  <a:lnTo>
                    <a:pt x="285" y="422"/>
                  </a:lnTo>
                  <a:lnTo>
                    <a:pt x="292" y="422"/>
                  </a:lnTo>
                  <a:lnTo>
                    <a:pt x="297" y="422"/>
                  </a:lnTo>
                  <a:lnTo>
                    <a:pt x="304" y="422"/>
                  </a:lnTo>
                  <a:lnTo>
                    <a:pt x="310" y="422"/>
                  </a:lnTo>
                  <a:lnTo>
                    <a:pt x="316" y="421"/>
                  </a:lnTo>
                  <a:lnTo>
                    <a:pt x="322" y="421"/>
                  </a:lnTo>
                  <a:lnTo>
                    <a:pt x="328" y="421"/>
                  </a:lnTo>
                  <a:lnTo>
                    <a:pt x="334" y="421"/>
                  </a:lnTo>
                  <a:lnTo>
                    <a:pt x="339" y="419"/>
                  </a:lnTo>
                  <a:lnTo>
                    <a:pt x="345" y="419"/>
                  </a:lnTo>
                  <a:lnTo>
                    <a:pt x="350" y="418"/>
                  </a:lnTo>
                  <a:lnTo>
                    <a:pt x="356" y="417"/>
                  </a:lnTo>
                  <a:lnTo>
                    <a:pt x="360" y="417"/>
                  </a:lnTo>
                  <a:lnTo>
                    <a:pt x="365" y="416"/>
                  </a:lnTo>
                  <a:lnTo>
                    <a:pt x="370" y="414"/>
                  </a:lnTo>
                  <a:lnTo>
                    <a:pt x="374" y="413"/>
                  </a:lnTo>
                  <a:lnTo>
                    <a:pt x="379" y="412"/>
                  </a:lnTo>
                  <a:lnTo>
                    <a:pt x="385" y="410"/>
                  </a:lnTo>
                  <a:lnTo>
                    <a:pt x="389" y="409"/>
                  </a:lnTo>
                  <a:lnTo>
                    <a:pt x="394" y="408"/>
                  </a:lnTo>
                  <a:lnTo>
                    <a:pt x="400" y="408"/>
                  </a:lnTo>
                  <a:lnTo>
                    <a:pt x="404" y="406"/>
                  </a:lnTo>
                  <a:lnTo>
                    <a:pt x="410" y="406"/>
                  </a:lnTo>
                  <a:lnTo>
                    <a:pt x="416" y="406"/>
                  </a:lnTo>
                  <a:lnTo>
                    <a:pt x="421" y="405"/>
                  </a:lnTo>
                  <a:lnTo>
                    <a:pt x="427" y="405"/>
                  </a:lnTo>
                  <a:lnTo>
                    <a:pt x="431" y="405"/>
                  </a:lnTo>
                  <a:lnTo>
                    <a:pt x="437" y="405"/>
                  </a:lnTo>
                  <a:lnTo>
                    <a:pt x="443" y="405"/>
                  </a:lnTo>
                  <a:lnTo>
                    <a:pt x="448" y="404"/>
                  </a:lnTo>
                  <a:lnTo>
                    <a:pt x="453" y="404"/>
                  </a:lnTo>
                  <a:lnTo>
                    <a:pt x="459" y="404"/>
                  </a:lnTo>
                  <a:lnTo>
                    <a:pt x="464" y="404"/>
                  </a:lnTo>
                  <a:lnTo>
                    <a:pt x="470" y="404"/>
                  </a:lnTo>
                  <a:lnTo>
                    <a:pt x="475" y="404"/>
                  </a:lnTo>
                  <a:lnTo>
                    <a:pt x="480" y="404"/>
                  </a:lnTo>
                  <a:lnTo>
                    <a:pt x="486" y="404"/>
                  </a:lnTo>
                  <a:lnTo>
                    <a:pt x="491" y="403"/>
                  </a:lnTo>
                  <a:lnTo>
                    <a:pt x="496" y="403"/>
                  </a:lnTo>
                  <a:lnTo>
                    <a:pt x="501" y="403"/>
                  </a:lnTo>
                  <a:lnTo>
                    <a:pt x="507" y="401"/>
                  </a:lnTo>
                  <a:lnTo>
                    <a:pt x="512" y="401"/>
                  </a:lnTo>
                  <a:lnTo>
                    <a:pt x="516" y="401"/>
                  </a:lnTo>
                  <a:lnTo>
                    <a:pt x="522" y="400"/>
                  </a:lnTo>
                  <a:lnTo>
                    <a:pt x="527" y="399"/>
                  </a:lnTo>
                  <a:lnTo>
                    <a:pt x="531" y="397"/>
                  </a:lnTo>
                  <a:lnTo>
                    <a:pt x="532" y="397"/>
                  </a:lnTo>
                  <a:lnTo>
                    <a:pt x="534" y="397"/>
                  </a:lnTo>
                  <a:lnTo>
                    <a:pt x="535" y="397"/>
                  </a:lnTo>
                  <a:lnTo>
                    <a:pt x="536" y="397"/>
                  </a:lnTo>
                  <a:lnTo>
                    <a:pt x="537" y="396"/>
                  </a:lnTo>
                  <a:lnTo>
                    <a:pt x="538" y="396"/>
                  </a:lnTo>
                  <a:lnTo>
                    <a:pt x="539" y="396"/>
                  </a:lnTo>
                  <a:lnTo>
                    <a:pt x="541" y="395"/>
                  </a:lnTo>
                  <a:lnTo>
                    <a:pt x="542" y="395"/>
                  </a:lnTo>
                  <a:lnTo>
                    <a:pt x="543" y="395"/>
                  </a:lnTo>
                  <a:lnTo>
                    <a:pt x="544" y="395"/>
                  </a:lnTo>
                  <a:lnTo>
                    <a:pt x="544" y="393"/>
                  </a:lnTo>
                  <a:lnTo>
                    <a:pt x="545" y="393"/>
                  </a:lnTo>
                  <a:lnTo>
                    <a:pt x="546" y="393"/>
                  </a:lnTo>
                  <a:lnTo>
                    <a:pt x="548" y="393"/>
                  </a:lnTo>
                  <a:lnTo>
                    <a:pt x="549" y="393"/>
                  </a:lnTo>
                  <a:lnTo>
                    <a:pt x="550" y="392"/>
                  </a:lnTo>
                  <a:lnTo>
                    <a:pt x="551" y="392"/>
                  </a:lnTo>
                  <a:lnTo>
                    <a:pt x="552" y="392"/>
                  </a:lnTo>
                  <a:lnTo>
                    <a:pt x="553" y="392"/>
                  </a:lnTo>
                  <a:lnTo>
                    <a:pt x="574" y="364"/>
                  </a:lnTo>
                  <a:lnTo>
                    <a:pt x="566" y="352"/>
                  </a:lnTo>
                  <a:lnTo>
                    <a:pt x="566" y="318"/>
                  </a:lnTo>
                  <a:lnTo>
                    <a:pt x="523" y="318"/>
                  </a:lnTo>
                  <a:lnTo>
                    <a:pt x="523" y="271"/>
                  </a:lnTo>
                  <a:lnTo>
                    <a:pt x="514" y="260"/>
                  </a:lnTo>
                  <a:lnTo>
                    <a:pt x="531" y="238"/>
                  </a:lnTo>
                  <a:lnTo>
                    <a:pt x="537" y="238"/>
                  </a:lnTo>
                  <a:lnTo>
                    <a:pt x="543" y="238"/>
                  </a:lnTo>
                  <a:lnTo>
                    <a:pt x="549" y="238"/>
                  </a:lnTo>
                  <a:lnTo>
                    <a:pt x="556" y="238"/>
                  </a:lnTo>
                  <a:lnTo>
                    <a:pt x="563" y="238"/>
                  </a:lnTo>
                  <a:lnTo>
                    <a:pt x="570" y="238"/>
                  </a:lnTo>
                  <a:lnTo>
                    <a:pt x="577" y="236"/>
                  </a:lnTo>
                  <a:lnTo>
                    <a:pt x="584" y="236"/>
                  </a:lnTo>
                  <a:lnTo>
                    <a:pt x="592" y="236"/>
                  </a:lnTo>
                  <a:lnTo>
                    <a:pt x="600" y="235"/>
                  </a:lnTo>
                  <a:lnTo>
                    <a:pt x="607" y="235"/>
                  </a:lnTo>
                  <a:lnTo>
                    <a:pt x="615" y="234"/>
                  </a:lnTo>
                  <a:lnTo>
                    <a:pt x="623" y="233"/>
                  </a:lnTo>
                  <a:lnTo>
                    <a:pt x="631" y="231"/>
                  </a:lnTo>
                  <a:lnTo>
                    <a:pt x="638" y="230"/>
                  </a:lnTo>
                  <a:lnTo>
                    <a:pt x="646" y="227"/>
                  </a:lnTo>
                  <a:lnTo>
                    <a:pt x="653" y="225"/>
                  </a:lnTo>
                  <a:lnTo>
                    <a:pt x="662" y="222"/>
                  </a:lnTo>
                  <a:lnTo>
                    <a:pt x="669" y="220"/>
                  </a:lnTo>
                  <a:lnTo>
                    <a:pt x="676" y="216"/>
                  </a:lnTo>
                  <a:lnTo>
                    <a:pt x="682" y="213"/>
                  </a:lnTo>
                  <a:lnTo>
                    <a:pt x="688" y="208"/>
                  </a:lnTo>
                  <a:lnTo>
                    <a:pt x="695" y="204"/>
                  </a:lnTo>
                  <a:lnTo>
                    <a:pt x="701" y="199"/>
                  </a:lnTo>
                  <a:lnTo>
                    <a:pt x="706" y="194"/>
                  </a:lnTo>
                  <a:lnTo>
                    <a:pt x="710" y="187"/>
                  </a:lnTo>
                  <a:lnTo>
                    <a:pt x="715" y="181"/>
                  </a:lnTo>
                  <a:lnTo>
                    <a:pt x="719" y="174"/>
                  </a:lnTo>
                  <a:lnTo>
                    <a:pt x="722" y="166"/>
                  </a:lnTo>
                  <a:lnTo>
                    <a:pt x="726" y="159"/>
                  </a:lnTo>
                  <a:lnTo>
                    <a:pt x="728" y="149"/>
                  </a:lnTo>
                  <a:lnTo>
                    <a:pt x="729" y="140"/>
                  </a:lnTo>
                  <a:lnTo>
                    <a:pt x="729" y="134"/>
                  </a:lnTo>
                  <a:lnTo>
                    <a:pt x="729" y="129"/>
                  </a:lnTo>
                  <a:lnTo>
                    <a:pt x="728" y="124"/>
                  </a:lnTo>
                  <a:lnTo>
                    <a:pt x="727" y="117"/>
                  </a:lnTo>
                  <a:lnTo>
                    <a:pt x="724" y="112"/>
                  </a:lnTo>
                  <a:lnTo>
                    <a:pt x="722" y="107"/>
                  </a:lnTo>
                  <a:lnTo>
                    <a:pt x="720" y="101"/>
                  </a:lnTo>
                  <a:lnTo>
                    <a:pt x="716" y="98"/>
                  </a:lnTo>
                  <a:lnTo>
                    <a:pt x="713" y="92"/>
                  </a:lnTo>
                  <a:lnTo>
                    <a:pt x="709" y="87"/>
                  </a:lnTo>
                  <a:lnTo>
                    <a:pt x="705" y="83"/>
                  </a:lnTo>
                  <a:lnTo>
                    <a:pt x="701" y="79"/>
                  </a:lnTo>
                  <a:lnTo>
                    <a:pt x="696" y="74"/>
                  </a:lnTo>
                  <a:lnTo>
                    <a:pt x="692" y="70"/>
                  </a:lnTo>
                  <a:lnTo>
                    <a:pt x="687" y="66"/>
                  </a:lnTo>
                  <a:lnTo>
                    <a:pt x="681" y="63"/>
                  </a:lnTo>
                  <a:lnTo>
                    <a:pt x="677" y="59"/>
                  </a:lnTo>
                  <a:lnTo>
                    <a:pt x="672" y="56"/>
                  </a:lnTo>
                  <a:lnTo>
                    <a:pt x="666" y="52"/>
                  </a:lnTo>
                  <a:lnTo>
                    <a:pt x="662" y="50"/>
                  </a:lnTo>
                  <a:lnTo>
                    <a:pt x="657" y="46"/>
                  </a:lnTo>
                  <a:lnTo>
                    <a:pt x="652" y="43"/>
                  </a:lnTo>
                  <a:lnTo>
                    <a:pt x="646" y="40"/>
                  </a:lnTo>
                  <a:lnTo>
                    <a:pt x="642" y="38"/>
                  </a:lnTo>
                  <a:lnTo>
                    <a:pt x="637" y="35"/>
                  </a:lnTo>
                  <a:lnTo>
                    <a:pt x="634" y="33"/>
                  </a:lnTo>
                  <a:lnTo>
                    <a:pt x="629" y="30"/>
                  </a:lnTo>
                  <a:lnTo>
                    <a:pt x="625" y="29"/>
                  </a:lnTo>
                  <a:lnTo>
                    <a:pt x="622" y="26"/>
                  </a:lnTo>
                  <a:lnTo>
                    <a:pt x="619" y="25"/>
                  </a:lnTo>
                  <a:lnTo>
                    <a:pt x="616" y="24"/>
                  </a:lnTo>
                  <a:lnTo>
                    <a:pt x="613" y="21"/>
                  </a:lnTo>
                  <a:lnTo>
                    <a:pt x="612" y="21"/>
                  </a:lnTo>
                  <a:lnTo>
                    <a:pt x="609" y="20"/>
                  </a:lnTo>
                  <a:lnTo>
                    <a:pt x="608" y="18"/>
                  </a:lnTo>
                  <a:lnTo>
                    <a:pt x="606" y="17"/>
                  </a:lnTo>
                  <a:lnTo>
                    <a:pt x="603" y="16"/>
                  </a:lnTo>
                  <a:lnTo>
                    <a:pt x="602" y="15"/>
                  </a:lnTo>
                  <a:lnTo>
                    <a:pt x="600" y="15"/>
                  </a:lnTo>
                  <a:lnTo>
                    <a:pt x="599" y="13"/>
                  </a:lnTo>
                  <a:lnTo>
                    <a:pt x="598" y="12"/>
                  </a:lnTo>
                  <a:lnTo>
                    <a:pt x="595" y="12"/>
                  </a:lnTo>
                  <a:lnTo>
                    <a:pt x="594" y="11"/>
                  </a:lnTo>
                  <a:lnTo>
                    <a:pt x="592" y="9"/>
                  </a:lnTo>
                  <a:lnTo>
                    <a:pt x="591" y="9"/>
                  </a:lnTo>
                  <a:lnTo>
                    <a:pt x="588" y="8"/>
                  </a:lnTo>
                  <a:lnTo>
                    <a:pt x="587" y="8"/>
                  </a:lnTo>
                  <a:lnTo>
                    <a:pt x="586" y="7"/>
                  </a:lnTo>
                  <a:lnTo>
                    <a:pt x="584" y="7"/>
                  </a:lnTo>
                  <a:lnTo>
                    <a:pt x="582" y="5"/>
                  </a:lnTo>
                  <a:lnTo>
                    <a:pt x="580" y="5"/>
                  </a:lnTo>
                  <a:lnTo>
                    <a:pt x="579" y="5"/>
                  </a:lnTo>
                  <a:lnTo>
                    <a:pt x="578" y="4"/>
                  </a:lnTo>
                  <a:lnTo>
                    <a:pt x="575" y="4"/>
                  </a:lnTo>
                  <a:lnTo>
                    <a:pt x="574" y="4"/>
                  </a:lnTo>
                  <a:lnTo>
                    <a:pt x="572" y="4"/>
                  </a:lnTo>
                  <a:lnTo>
                    <a:pt x="571" y="3"/>
                  </a:lnTo>
                  <a:lnTo>
                    <a:pt x="569" y="3"/>
                  </a:lnTo>
                  <a:lnTo>
                    <a:pt x="567" y="3"/>
                  </a:lnTo>
                  <a:lnTo>
                    <a:pt x="565" y="3"/>
                  </a:lnTo>
                  <a:lnTo>
                    <a:pt x="563" y="3"/>
                  </a:lnTo>
                  <a:lnTo>
                    <a:pt x="562" y="3"/>
                  </a:lnTo>
                  <a:lnTo>
                    <a:pt x="559" y="3"/>
                  </a:lnTo>
                  <a:lnTo>
                    <a:pt x="557" y="3"/>
                  </a:lnTo>
                  <a:close/>
                </a:path>
              </a:pathLst>
            </a:custGeom>
            <a:solidFill>
              <a:srgbClr val="0099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52" name="Google Shape;152;p32"/>
            <p:cNvSpPr/>
            <p:nvPr/>
          </p:nvSpPr>
          <p:spPr>
            <a:xfrm>
              <a:off x="4687" y="3559"/>
              <a:ext cx="150" cy="83"/>
            </a:xfrm>
            <a:custGeom>
              <a:rect b="b" l="l" r="r" t="t"/>
              <a:pathLst>
                <a:path extrusionOk="0" h="165" w="300">
                  <a:moveTo>
                    <a:pt x="257" y="25"/>
                  </a:moveTo>
                  <a:lnTo>
                    <a:pt x="259" y="26"/>
                  </a:lnTo>
                  <a:lnTo>
                    <a:pt x="260" y="26"/>
                  </a:lnTo>
                  <a:lnTo>
                    <a:pt x="263" y="28"/>
                  </a:lnTo>
                  <a:lnTo>
                    <a:pt x="264" y="29"/>
                  </a:lnTo>
                  <a:lnTo>
                    <a:pt x="266" y="29"/>
                  </a:lnTo>
                  <a:lnTo>
                    <a:pt x="267" y="30"/>
                  </a:lnTo>
                  <a:lnTo>
                    <a:pt x="269" y="31"/>
                  </a:lnTo>
                  <a:lnTo>
                    <a:pt x="271" y="33"/>
                  </a:lnTo>
                  <a:lnTo>
                    <a:pt x="273" y="34"/>
                  </a:lnTo>
                  <a:lnTo>
                    <a:pt x="274" y="35"/>
                  </a:lnTo>
                  <a:lnTo>
                    <a:pt x="276" y="37"/>
                  </a:lnTo>
                  <a:lnTo>
                    <a:pt x="279" y="38"/>
                  </a:lnTo>
                  <a:lnTo>
                    <a:pt x="280" y="40"/>
                  </a:lnTo>
                  <a:lnTo>
                    <a:pt x="281" y="42"/>
                  </a:lnTo>
                  <a:lnTo>
                    <a:pt x="283" y="43"/>
                  </a:lnTo>
                  <a:lnTo>
                    <a:pt x="285" y="44"/>
                  </a:lnTo>
                  <a:lnTo>
                    <a:pt x="287" y="47"/>
                  </a:lnTo>
                  <a:lnTo>
                    <a:pt x="288" y="48"/>
                  </a:lnTo>
                  <a:lnTo>
                    <a:pt x="289" y="51"/>
                  </a:lnTo>
                  <a:lnTo>
                    <a:pt x="290" y="52"/>
                  </a:lnTo>
                  <a:lnTo>
                    <a:pt x="293" y="55"/>
                  </a:lnTo>
                  <a:lnTo>
                    <a:pt x="294" y="56"/>
                  </a:lnTo>
                  <a:lnTo>
                    <a:pt x="295" y="59"/>
                  </a:lnTo>
                  <a:lnTo>
                    <a:pt x="296" y="60"/>
                  </a:lnTo>
                  <a:lnTo>
                    <a:pt x="296" y="63"/>
                  </a:lnTo>
                  <a:lnTo>
                    <a:pt x="297" y="65"/>
                  </a:lnTo>
                  <a:lnTo>
                    <a:pt x="299" y="66"/>
                  </a:lnTo>
                  <a:lnTo>
                    <a:pt x="299" y="69"/>
                  </a:lnTo>
                  <a:lnTo>
                    <a:pt x="300" y="70"/>
                  </a:lnTo>
                  <a:lnTo>
                    <a:pt x="300" y="73"/>
                  </a:lnTo>
                  <a:lnTo>
                    <a:pt x="300" y="76"/>
                  </a:lnTo>
                  <a:lnTo>
                    <a:pt x="300" y="77"/>
                  </a:lnTo>
                  <a:lnTo>
                    <a:pt x="300" y="78"/>
                  </a:lnTo>
                  <a:lnTo>
                    <a:pt x="300" y="79"/>
                  </a:lnTo>
                  <a:lnTo>
                    <a:pt x="300" y="82"/>
                  </a:lnTo>
                  <a:lnTo>
                    <a:pt x="299" y="83"/>
                  </a:lnTo>
                  <a:lnTo>
                    <a:pt x="299" y="86"/>
                  </a:lnTo>
                  <a:lnTo>
                    <a:pt x="299" y="87"/>
                  </a:lnTo>
                  <a:lnTo>
                    <a:pt x="297" y="90"/>
                  </a:lnTo>
                  <a:lnTo>
                    <a:pt x="296" y="92"/>
                  </a:lnTo>
                  <a:lnTo>
                    <a:pt x="296" y="95"/>
                  </a:lnTo>
                  <a:lnTo>
                    <a:pt x="295" y="98"/>
                  </a:lnTo>
                  <a:lnTo>
                    <a:pt x="294" y="100"/>
                  </a:lnTo>
                  <a:lnTo>
                    <a:pt x="293" y="103"/>
                  </a:lnTo>
                  <a:lnTo>
                    <a:pt x="292" y="105"/>
                  </a:lnTo>
                  <a:lnTo>
                    <a:pt x="290" y="108"/>
                  </a:lnTo>
                  <a:lnTo>
                    <a:pt x="289" y="111"/>
                  </a:lnTo>
                  <a:lnTo>
                    <a:pt x="288" y="113"/>
                  </a:lnTo>
                  <a:lnTo>
                    <a:pt x="287" y="117"/>
                  </a:lnTo>
                  <a:lnTo>
                    <a:pt x="286" y="120"/>
                  </a:lnTo>
                  <a:lnTo>
                    <a:pt x="285" y="122"/>
                  </a:lnTo>
                  <a:lnTo>
                    <a:pt x="283" y="125"/>
                  </a:lnTo>
                  <a:lnTo>
                    <a:pt x="282" y="127"/>
                  </a:lnTo>
                  <a:lnTo>
                    <a:pt x="281" y="130"/>
                  </a:lnTo>
                  <a:lnTo>
                    <a:pt x="280" y="133"/>
                  </a:lnTo>
                  <a:lnTo>
                    <a:pt x="279" y="134"/>
                  </a:lnTo>
                  <a:lnTo>
                    <a:pt x="278" y="137"/>
                  </a:lnTo>
                  <a:lnTo>
                    <a:pt x="276" y="139"/>
                  </a:lnTo>
                  <a:lnTo>
                    <a:pt x="275" y="140"/>
                  </a:lnTo>
                  <a:lnTo>
                    <a:pt x="274" y="142"/>
                  </a:lnTo>
                  <a:lnTo>
                    <a:pt x="273" y="143"/>
                  </a:lnTo>
                  <a:lnTo>
                    <a:pt x="272" y="144"/>
                  </a:lnTo>
                  <a:lnTo>
                    <a:pt x="271" y="146"/>
                  </a:lnTo>
                  <a:lnTo>
                    <a:pt x="269" y="146"/>
                  </a:lnTo>
                  <a:lnTo>
                    <a:pt x="265" y="149"/>
                  </a:lnTo>
                  <a:lnTo>
                    <a:pt x="259" y="152"/>
                  </a:lnTo>
                  <a:lnTo>
                    <a:pt x="254" y="155"/>
                  </a:lnTo>
                  <a:lnTo>
                    <a:pt x="249" y="156"/>
                  </a:lnTo>
                  <a:lnTo>
                    <a:pt x="243" y="159"/>
                  </a:lnTo>
                  <a:lnTo>
                    <a:pt x="237" y="160"/>
                  </a:lnTo>
                  <a:lnTo>
                    <a:pt x="231" y="161"/>
                  </a:lnTo>
                  <a:lnTo>
                    <a:pt x="225" y="162"/>
                  </a:lnTo>
                  <a:lnTo>
                    <a:pt x="219" y="164"/>
                  </a:lnTo>
                  <a:lnTo>
                    <a:pt x="214" y="164"/>
                  </a:lnTo>
                  <a:lnTo>
                    <a:pt x="208" y="165"/>
                  </a:lnTo>
                  <a:lnTo>
                    <a:pt x="202" y="165"/>
                  </a:lnTo>
                  <a:lnTo>
                    <a:pt x="195" y="165"/>
                  </a:lnTo>
                  <a:lnTo>
                    <a:pt x="189" y="165"/>
                  </a:lnTo>
                  <a:lnTo>
                    <a:pt x="183" y="165"/>
                  </a:lnTo>
                  <a:lnTo>
                    <a:pt x="178" y="165"/>
                  </a:lnTo>
                  <a:lnTo>
                    <a:pt x="171" y="165"/>
                  </a:lnTo>
                  <a:lnTo>
                    <a:pt x="165" y="164"/>
                  </a:lnTo>
                  <a:lnTo>
                    <a:pt x="159" y="164"/>
                  </a:lnTo>
                  <a:lnTo>
                    <a:pt x="153" y="162"/>
                  </a:lnTo>
                  <a:lnTo>
                    <a:pt x="146" y="162"/>
                  </a:lnTo>
                  <a:lnTo>
                    <a:pt x="140" y="162"/>
                  </a:lnTo>
                  <a:lnTo>
                    <a:pt x="135" y="161"/>
                  </a:lnTo>
                  <a:lnTo>
                    <a:pt x="129" y="161"/>
                  </a:lnTo>
                  <a:lnTo>
                    <a:pt x="122" y="160"/>
                  </a:lnTo>
                  <a:lnTo>
                    <a:pt x="116" y="160"/>
                  </a:lnTo>
                  <a:lnTo>
                    <a:pt x="110" y="159"/>
                  </a:lnTo>
                  <a:lnTo>
                    <a:pt x="104" y="159"/>
                  </a:lnTo>
                  <a:lnTo>
                    <a:pt x="99" y="159"/>
                  </a:lnTo>
                  <a:lnTo>
                    <a:pt x="93" y="157"/>
                  </a:lnTo>
                  <a:lnTo>
                    <a:pt x="87" y="157"/>
                  </a:lnTo>
                  <a:lnTo>
                    <a:pt x="81" y="157"/>
                  </a:lnTo>
                  <a:lnTo>
                    <a:pt x="79" y="155"/>
                  </a:lnTo>
                  <a:lnTo>
                    <a:pt x="76" y="151"/>
                  </a:lnTo>
                  <a:lnTo>
                    <a:pt x="74" y="148"/>
                  </a:lnTo>
                  <a:lnTo>
                    <a:pt x="72" y="146"/>
                  </a:lnTo>
                  <a:lnTo>
                    <a:pt x="68" y="143"/>
                  </a:lnTo>
                  <a:lnTo>
                    <a:pt x="66" y="140"/>
                  </a:lnTo>
                  <a:lnTo>
                    <a:pt x="64" y="138"/>
                  </a:lnTo>
                  <a:lnTo>
                    <a:pt x="61" y="135"/>
                  </a:lnTo>
                  <a:lnTo>
                    <a:pt x="58" y="134"/>
                  </a:lnTo>
                  <a:lnTo>
                    <a:pt x="55" y="131"/>
                  </a:lnTo>
                  <a:lnTo>
                    <a:pt x="53" y="129"/>
                  </a:lnTo>
                  <a:lnTo>
                    <a:pt x="50" y="127"/>
                  </a:lnTo>
                  <a:lnTo>
                    <a:pt x="47" y="125"/>
                  </a:lnTo>
                  <a:lnTo>
                    <a:pt x="45" y="124"/>
                  </a:lnTo>
                  <a:lnTo>
                    <a:pt x="42" y="121"/>
                  </a:lnTo>
                  <a:lnTo>
                    <a:pt x="39" y="120"/>
                  </a:lnTo>
                  <a:lnTo>
                    <a:pt x="37" y="118"/>
                  </a:lnTo>
                  <a:lnTo>
                    <a:pt x="33" y="117"/>
                  </a:lnTo>
                  <a:lnTo>
                    <a:pt x="31" y="116"/>
                  </a:lnTo>
                  <a:lnTo>
                    <a:pt x="29" y="114"/>
                  </a:lnTo>
                  <a:lnTo>
                    <a:pt x="26" y="112"/>
                  </a:lnTo>
                  <a:lnTo>
                    <a:pt x="23" y="111"/>
                  </a:lnTo>
                  <a:lnTo>
                    <a:pt x="21" y="111"/>
                  </a:lnTo>
                  <a:lnTo>
                    <a:pt x="18" y="109"/>
                  </a:lnTo>
                  <a:lnTo>
                    <a:pt x="16" y="108"/>
                  </a:lnTo>
                  <a:lnTo>
                    <a:pt x="14" y="107"/>
                  </a:lnTo>
                  <a:lnTo>
                    <a:pt x="11" y="105"/>
                  </a:lnTo>
                  <a:lnTo>
                    <a:pt x="9" y="104"/>
                  </a:lnTo>
                  <a:lnTo>
                    <a:pt x="7" y="103"/>
                  </a:lnTo>
                  <a:lnTo>
                    <a:pt x="4" y="103"/>
                  </a:lnTo>
                  <a:lnTo>
                    <a:pt x="2" y="101"/>
                  </a:lnTo>
                  <a:lnTo>
                    <a:pt x="0" y="100"/>
                  </a:lnTo>
                  <a:lnTo>
                    <a:pt x="0" y="77"/>
                  </a:lnTo>
                  <a:lnTo>
                    <a:pt x="5" y="70"/>
                  </a:lnTo>
                  <a:lnTo>
                    <a:pt x="11" y="64"/>
                  </a:lnTo>
                  <a:lnTo>
                    <a:pt x="17" y="57"/>
                  </a:lnTo>
                  <a:lnTo>
                    <a:pt x="24" y="52"/>
                  </a:lnTo>
                  <a:lnTo>
                    <a:pt x="31" y="46"/>
                  </a:lnTo>
                  <a:lnTo>
                    <a:pt x="38" y="40"/>
                  </a:lnTo>
                  <a:lnTo>
                    <a:pt x="46" y="37"/>
                  </a:lnTo>
                  <a:lnTo>
                    <a:pt x="54" y="31"/>
                  </a:lnTo>
                  <a:lnTo>
                    <a:pt x="62" y="28"/>
                  </a:lnTo>
                  <a:lnTo>
                    <a:pt x="71" y="24"/>
                  </a:lnTo>
                  <a:lnTo>
                    <a:pt x="79" y="20"/>
                  </a:lnTo>
                  <a:lnTo>
                    <a:pt x="88" y="16"/>
                  </a:lnTo>
                  <a:lnTo>
                    <a:pt x="96" y="13"/>
                  </a:lnTo>
                  <a:lnTo>
                    <a:pt x="105" y="11"/>
                  </a:lnTo>
                  <a:lnTo>
                    <a:pt x="115" y="8"/>
                  </a:lnTo>
                  <a:lnTo>
                    <a:pt x="124" y="5"/>
                  </a:lnTo>
                  <a:lnTo>
                    <a:pt x="133" y="4"/>
                  </a:lnTo>
                  <a:lnTo>
                    <a:pt x="142" y="3"/>
                  </a:lnTo>
                  <a:lnTo>
                    <a:pt x="151" y="2"/>
                  </a:lnTo>
                  <a:lnTo>
                    <a:pt x="160" y="2"/>
                  </a:lnTo>
                  <a:lnTo>
                    <a:pt x="169" y="0"/>
                  </a:lnTo>
                  <a:lnTo>
                    <a:pt x="179" y="0"/>
                  </a:lnTo>
                  <a:lnTo>
                    <a:pt x="187" y="2"/>
                  </a:lnTo>
                  <a:lnTo>
                    <a:pt x="196" y="2"/>
                  </a:lnTo>
                  <a:lnTo>
                    <a:pt x="204" y="3"/>
                  </a:lnTo>
                  <a:lnTo>
                    <a:pt x="213" y="4"/>
                  </a:lnTo>
                  <a:lnTo>
                    <a:pt x="221" y="5"/>
                  </a:lnTo>
                  <a:lnTo>
                    <a:pt x="229" y="8"/>
                  </a:lnTo>
                  <a:lnTo>
                    <a:pt x="236" y="11"/>
                  </a:lnTo>
                  <a:lnTo>
                    <a:pt x="244" y="13"/>
                  </a:lnTo>
                  <a:lnTo>
                    <a:pt x="251" y="17"/>
                  </a:lnTo>
                  <a:lnTo>
                    <a:pt x="257" y="20"/>
                  </a:lnTo>
                  <a:lnTo>
                    <a:pt x="257" y="25"/>
                  </a:lnTo>
                  <a:close/>
                </a:path>
              </a:pathLst>
            </a:custGeom>
            <a:solidFill>
              <a:srgbClr val="F2FFC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53" name="Google Shape;153;p32"/>
            <p:cNvSpPr/>
            <p:nvPr/>
          </p:nvSpPr>
          <p:spPr>
            <a:xfrm>
              <a:off x="4587" y="3609"/>
              <a:ext cx="147" cy="89"/>
            </a:xfrm>
            <a:custGeom>
              <a:rect b="b" l="l" r="r" t="t"/>
              <a:pathLst>
                <a:path extrusionOk="0" h="178" w="296">
                  <a:moveTo>
                    <a:pt x="150" y="3"/>
                  </a:moveTo>
                  <a:lnTo>
                    <a:pt x="154" y="3"/>
                  </a:lnTo>
                  <a:lnTo>
                    <a:pt x="157" y="3"/>
                  </a:lnTo>
                  <a:lnTo>
                    <a:pt x="161" y="3"/>
                  </a:lnTo>
                  <a:lnTo>
                    <a:pt x="164" y="4"/>
                  </a:lnTo>
                  <a:lnTo>
                    <a:pt x="167" y="4"/>
                  </a:lnTo>
                  <a:lnTo>
                    <a:pt x="170" y="4"/>
                  </a:lnTo>
                  <a:lnTo>
                    <a:pt x="174" y="4"/>
                  </a:lnTo>
                  <a:lnTo>
                    <a:pt x="177" y="5"/>
                  </a:lnTo>
                  <a:lnTo>
                    <a:pt x="181" y="5"/>
                  </a:lnTo>
                  <a:lnTo>
                    <a:pt x="184" y="7"/>
                  </a:lnTo>
                  <a:lnTo>
                    <a:pt x="188" y="7"/>
                  </a:lnTo>
                  <a:lnTo>
                    <a:pt x="191" y="8"/>
                  </a:lnTo>
                  <a:lnTo>
                    <a:pt x="195" y="8"/>
                  </a:lnTo>
                  <a:lnTo>
                    <a:pt x="197" y="9"/>
                  </a:lnTo>
                  <a:lnTo>
                    <a:pt x="200" y="11"/>
                  </a:lnTo>
                  <a:lnTo>
                    <a:pt x="204" y="12"/>
                  </a:lnTo>
                  <a:lnTo>
                    <a:pt x="207" y="12"/>
                  </a:lnTo>
                  <a:lnTo>
                    <a:pt x="211" y="13"/>
                  </a:lnTo>
                  <a:lnTo>
                    <a:pt x="214" y="14"/>
                  </a:lnTo>
                  <a:lnTo>
                    <a:pt x="217" y="16"/>
                  </a:lnTo>
                  <a:lnTo>
                    <a:pt x="220" y="17"/>
                  </a:lnTo>
                  <a:lnTo>
                    <a:pt x="224" y="18"/>
                  </a:lnTo>
                  <a:lnTo>
                    <a:pt x="226" y="20"/>
                  </a:lnTo>
                  <a:lnTo>
                    <a:pt x="230" y="21"/>
                  </a:lnTo>
                  <a:lnTo>
                    <a:pt x="232" y="22"/>
                  </a:lnTo>
                  <a:lnTo>
                    <a:pt x="235" y="24"/>
                  </a:lnTo>
                  <a:lnTo>
                    <a:pt x="238" y="25"/>
                  </a:lnTo>
                  <a:lnTo>
                    <a:pt x="241" y="26"/>
                  </a:lnTo>
                  <a:lnTo>
                    <a:pt x="244" y="27"/>
                  </a:lnTo>
                  <a:lnTo>
                    <a:pt x="246" y="29"/>
                  </a:lnTo>
                  <a:lnTo>
                    <a:pt x="248" y="30"/>
                  </a:lnTo>
                  <a:lnTo>
                    <a:pt x="250" y="33"/>
                  </a:lnTo>
                  <a:lnTo>
                    <a:pt x="256" y="35"/>
                  </a:lnTo>
                  <a:lnTo>
                    <a:pt x="256" y="37"/>
                  </a:lnTo>
                  <a:lnTo>
                    <a:pt x="257" y="37"/>
                  </a:lnTo>
                  <a:lnTo>
                    <a:pt x="257" y="38"/>
                  </a:lnTo>
                  <a:lnTo>
                    <a:pt x="259" y="38"/>
                  </a:lnTo>
                  <a:lnTo>
                    <a:pt x="259" y="39"/>
                  </a:lnTo>
                  <a:lnTo>
                    <a:pt x="260" y="39"/>
                  </a:lnTo>
                  <a:lnTo>
                    <a:pt x="260" y="40"/>
                  </a:lnTo>
                  <a:lnTo>
                    <a:pt x="261" y="40"/>
                  </a:lnTo>
                  <a:lnTo>
                    <a:pt x="261" y="42"/>
                  </a:lnTo>
                  <a:lnTo>
                    <a:pt x="262" y="42"/>
                  </a:lnTo>
                  <a:lnTo>
                    <a:pt x="262" y="43"/>
                  </a:lnTo>
                  <a:lnTo>
                    <a:pt x="263" y="43"/>
                  </a:lnTo>
                  <a:lnTo>
                    <a:pt x="264" y="44"/>
                  </a:lnTo>
                  <a:lnTo>
                    <a:pt x="264" y="46"/>
                  </a:lnTo>
                  <a:lnTo>
                    <a:pt x="266" y="46"/>
                  </a:lnTo>
                  <a:lnTo>
                    <a:pt x="266" y="47"/>
                  </a:lnTo>
                  <a:lnTo>
                    <a:pt x="267" y="47"/>
                  </a:lnTo>
                  <a:lnTo>
                    <a:pt x="267" y="48"/>
                  </a:lnTo>
                  <a:lnTo>
                    <a:pt x="267" y="49"/>
                  </a:lnTo>
                  <a:lnTo>
                    <a:pt x="267" y="51"/>
                  </a:lnTo>
                  <a:lnTo>
                    <a:pt x="267" y="52"/>
                  </a:lnTo>
                  <a:lnTo>
                    <a:pt x="266" y="52"/>
                  </a:lnTo>
                  <a:lnTo>
                    <a:pt x="266" y="53"/>
                  </a:lnTo>
                  <a:lnTo>
                    <a:pt x="266" y="55"/>
                  </a:lnTo>
                  <a:lnTo>
                    <a:pt x="266" y="56"/>
                  </a:lnTo>
                  <a:lnTo>
                    <a:pt x="264" y="57"/>
                  </a:lnTo>
                  <a:lnTo>
                    <a:pt x="264" y="59"/>
                  </a:lnTo>
                  <a:lnTo>
                    <a:pt x="264" y="60"/>
                  </a:lnTo>
                  <a:lnTo>
                    <a:pt x="263" y="61"/>
                  </a:lnTo>
                  <a:lnTo>
                    <a:pt x="263" y="62"/>
                  </a:lnTo>
                  <a:lnTo>
                    <a:pt x="262" y="64"/>
                  </a:lnTo>
                  <a:lnTo>
                    <a:pt x="262" y="65"/>
                  </a:lnTo>
                  <a:lnTo>
                    <a:pt x="261" y="65"/>
                  </a:lnTo>
                  <a:lnTo>
                    <a:pt x="261" y="66"/>
                  </a:lnTo>
                  <a:lnTo>
                    <a:pt x="261" y="68"/>
                  </a:lnTo>
                  <a:lnTo>
                    <a:pt x="260" y="68"/>
                  </a:lnTo>
                  <a:lnTo>
                    <a:pt x="256" y="75"/>
                  </a:lnTo>
                  <a:lnTo>
                    <a:pt x="250" y="79"/>
                  </a:lnTo>
                  <a:lnTo>
                    <a:pt x="245" y="83"/>
                  </a:lnTo>
                  <a:lnTo>
                    <a:pt x="239" y="86"/>
                  </a:lnTo>
                  <a:lnTo>
                    <a:pt x="233" y="90"/>
                  </a:lnTo>
                  <a:lnTo>
                    <a:pt x="227" y="92"/>
                  </a:lnTo>
                  <a:lnTo>
                    <a:pt x="221" y="95"/>
                  </a:lnTo>
                  <a:lnTo>
                    <a:pt x="216" y="98"/>
                  </a:lnTo>
                  <a:lnTo>
                    <a:pt x="209" y="100"/>
                  </a:lnTo>
                  <a:lnTo>
                    <a:pt x="203" y="101"/>
                  </a:lnTo>
                  <a:lnTo>
                    <a:pt x="197" y="103"/>
                  </a:lnTo>
                  <a:lnTo>
                    <a:pt x="190" y="104"/>
                  </a:lnTo>
                  <a:lnTo>
                    <a:pt x="184" y="105"/>
                  </a:lnTo>
                  <a:lnTo>
                    <a:pt x="178" y="107"/>
                  </a:lnTo>
                  <a:lnTo>
                    <a:pt x="171" y="108"/>
                  </a:lnTo>
                  <a:lnTo>
                    <a:pt x="166" y="109"/>
                  </a:lnTo>
                  <a:lnTo>
                    <a:pt x="159" y="109"/>
                  </a:lnTo>
                  <a:lnTo>
                    <a:pt x="153" y="109"/>
                  </a:lnTo>
                  <a:lnTo>
                    <a:pt x="146" y="110"/>
                  </a:lnTo>
                  <a:lnTo>
                    <a:pt x="140" y="110"/>
                  </a:lnTo>
                  <a:lnTo>
                    <a:pt x="133" y="110"/>
                  </a:lnTo>
                  <a:lnTo>
                    <a:pt x="127" y="110"/>
                  </a:lnTo>
                  <a:lnTo>
                    <a:pt x="120" y="110"/>
                  </a:lnTo>
                  <a:lnTo>
                    <a:pt x="114" y="110"/>
                  </a:lnTo>
                  <a:lnTo>
                    <a:pt x="107" y="110"/>
                  </a:lnTo>
                  <a:lnTo>
                    <a:pt x="102" y="110"/>
                  </a:lnTo>
                  <a:lnTo>
                    <a:pt x="95" y="109"/>
                  </a:lnTo>
                  <a:lnTo>
                    <a:pt x="88" y="109"/>
                  </a:lnTo>
                  <a:lnTo>
                    <a:pt x="82" y="109"/>
                  </a:lnTo>
                  <a:lnTo>
                    <a:pt x="75" y="109"/>
                  </a:lnTo>
                  <a:lnTo>
                    <a:pt x="69" y="109"/>
                  </a:lnTo>
                  <a:lnTo>
                    <a:pt x="62" y="109"/>
                  </a:lnTo>
                  <a:lnTo>
                    <a:pt x="56" y="109"/>
                  </a:lnTo>
                  <a:lnTo>
                    <a:pt x="55" y="108"/>
                  </a:lnTo>
                  <a:lnTo>
                    <a:pt x="54" y="107"/>
                  </a:lnTo>
                  <a:lnTo>
                    <a:pt x="54" y="105"/>
                  </a:lnTo>
                  <a:lnTo>
                    <a:pt x="53" y="105"/>
                  </a:lnTo>
                  <a:lnTo>
                    <a:pt x="52" y="104"/>
                  </a:lnTo>
                  <a:lnTo>
                    <a:pt x="50" y="103"/>
                  </a:lnTo>
                  <a:lnTo>
                    <a:pt x="49" y="101"/>
                  </a:lnTo>
                  <a:lnTo>
                    <a:pt x="48" y="101"/>
                  </a:lnTo>
                  <a:lnTo>
                    <a:pt x="48" y="100"/>
                  </a:lnTo>
                  <a:lnTo>
                    <a:pt x="47" y="100"/>
                  </a:lnTo>
                  <a:lnTo>
                    <a:pt x="46" y="100"/>
                  </a:lnTo>
                  <a:lnTo>
                    <a:pt x="46" y="99"/>
                  </a:lnTo>
                  <a:lnTo>
                    <a:pt x="45" y="99"/>
                  </a:lnTo>
                  <a:lnTo>
                    <a:pt x="43" y="99"/>
                  </a:lnTo>
                  <a:lnTo>
                    <a:pt x="42" y="98"/>
                  </a:lnTo>
                  <a:lnTo>
                    <a:pt x="41" y="98"/>
                  </a:lnTo>
                  <a:lnTo>
                    <a:pt x="40" y="98"/>
                  </a:lnTo>
                  <a:lnTo>
                    <a:pt x="39" y="98"/>
                  </a:lnTo>
                  <a:lnTo>
                    <a:pt x="39" y="96"/>
                  </a:lnTo>
                  <a:lnTo>
                    <a:pt x="39" y="95"/>
                  </a:lnTo>
                  <a:lnTo>
                    <a:pt x="39" y="94"/>
                  </a:lnTo>
                  <a:lnTo>
                    <a:pt x="39" y="92"/>
                  </a:lnTo>
                  <a:lnTo>
                    <a:pt x="38" y="91"/>
                  </a:lnTo>
                  <a:lnTo>
                    <a:pt x="38" y="90"/>
                  </a:lnTo>
                  <a:lnTo>
                    <a:pt x="38" y="88"/>
                  </a:lnTo>
                  <a:lnTo>
                    <a:pt x="38" y="87"/>
                  </a:lnTo>
                  <a:lnTo>
                    <a:pt x="36" y="86"/>
                  </a:lnTo>
                  <a:lnTo>
                    <a:pt x="36" y="85"/>
                  </a:lnTo>
                  <a:lnTo>
                    <a:pt x="35" y="83"/>
                  </a:lnTo>
                  <a:lnTo>
                    <a:pt x="35" y="82"/>
                  </a:lnTo>
                  <a:lnTo>
                    <a:pt x="34" y="81"/>
                  </a:lnTo>
                  <a:lnTo>
                    <a:pt x="34" y="79"/>
                  </a:lnTo>
                  <a:lnTo>
                    <a:pt x="33" y="79"/>
                  </a:lnTo>
                  <a:lnTo>
                    <a:pt x="33" y="78"/>
                  </a:lnTo>
                  <a:lnTo>
                    <a:pt x="32" y="78"/>
                  </a:lnTo>
                  <a:lnTo>
                    <a:pt x="32" y="77"/>
                  </a:lnTo>
                  <a:lnTo>
                    <a:pt x="31" y="75"/>
                  </a:lnTo>
                  <a:lnTo>
                    <a:pt x="29" y="74"/>
                  </a:lnTo>
                  <a:lnTo>
                    <a:pt x="29" y="52"/>
                  </a:lnTo>
                  <a:lnTo>
                    <a:pt x="49" y="30"/>
                  </a:lnTo>
                  <a:lnTo>
                    <a:pt x="48" y="30"/>
                  </a:lnTo>
                  <a:lnTo>
                    <a:pt x="47" y="31"/>
                  </a:lnTo>
                  <a:lnTo>
                    <a:pt x="46" y="31"/>
                  </a:lnTo>
                  <a:lnTo>
                    <a:pt x="45" y="33"/>
                  </a:lnTo>
                  <a:lnTo>
                    <a:pt x="43" y="33"/>
                  </a:lnTo>
                  <a:lnTo>
                    <a:pt x="42" y="34"/>
                  </a:lnTo>
                  <a:lnTo>
                    <a:pt x="40" y="34"/>
                  </a:lnTo>
                  <a:lnTo>
                    <a:pt x="39" y="35"/>
                  </a:lnTo>
                  <a:lnTo>
                    <a:pt x="38" y="37"/>
                  </a:lnTo>
                  <a:lnTo>
                    <a:pt x="35" y="37"/>
                  </a:lnTo>
                  <a:lnTo>
                    <a:pt x="34" y="38"/>
                  </a:lnTo>
                  <a:lnTo>
                    <a:pt x="32" y="38"/>
                  </a:lnTo>
                  <a:lnTo>
                    <a:pt x="31" y="39"/>
                  </a:lnTo>
                  <a:lnTo>
                    <a:pt x="28" y="40"/>
                  </a:lnTo>
                  <a:lnTo>
                    <a:pt x="27" y="42"/>
                  </a:lnTo>
                  <a:lnTo>
                    <a:pt x="25" y="42"/>
                  </a:lnTo>
                  <a:lnTo>
                    <a:pt x="24" y="43"/>
                  </a:lnTo>
                  <a:lnTo>
                    <a:pt x="21" y="44"/>
                  </a:lnTo>
                  <a:lnTo>
                    <a:pt x="20" y="46"/>
                  </a:lnTo>
                  <a:lnTo>
                    <a:pt x="18" y="47"/>
                  </a:lnTo>
                  <a:lnTo>
                    <a:pt x="17" y="48"/>
                  </a:lnTo>
                  <a:lnTo>
                    <a:pt x="14" y="49"/>
                  </a:lnTo>
                  <a:lnTo>
                    <a:pt x="13" y="51"/>
                  </a:lnTo>
                  <a:lnTo>
                    <a:pt x="12" y="52"/>
                  </a:lnTo>
                  <a:lnTo>
                    <a:pt x="11" y="53"/>
                  </a:lnTo>
                  <a:lnTo>
                    <a:pt x="10" y="55"/>
                  </a:lnTo>
                  <a:lnTo>
                    <a:pt x="9" y="56"/>
                  </a:lnTo>
                  <a:lnTo>
                    <a:pt x="7" y="57"/>
                  </a:lnTo>
                  <a:lnTo>
                    <a:pt x="6" y="59"/>
                  </a:lnTo>
                  <a:lnTo>
                    <a:pt x="5" y="60"/>
                  </a:lnTo>
                  <a:lnTo>
                    <a:pt x="5" y="61"/>
                  </a:lnTo>
                  <a:lnTo>
                    <a:pt x="5" y="64"/>
                  </a:lnTo>
                  <a:lnTo>
                    <a:pt x="4" y="65"/>
                  </a:lnTo>
                  <a:lnTo>
                    <a:pt x="3" y="68"/>
                  </a:lnTo>
                  <a:lnTo>
                    <a:pt x="3" y="70"/>
                  </a:lnTo>
                  <a:lnTo>
                    <a:pt x="2" y="73"/>
                  </a:lnTo>
                  <a:lnTo>
                    <a:pt x="2" y="75"/>
                  </a:lnTo>
                  <a:lnTo>
                    <a:pt x="2" y="77"/>
                  </a:lnTo>
                  <a:lnTo>
                    <a:pt x="2" y="79"/>
                  </a:lnTo>
                  <a:lnTo>
                    <a:pt x="0" y="82"/>
                  </a:lnTo>
                  <a:lnTo>
                    <a:pt x="0" y="85"/>
                  </a:lnTo>
                  <a:lnTo>
                    <a:pt x="0" y="87"/>
                  </a:lnTo>
                  <a:lnTo>
                    <a:pt x="0" y="90"/>
                  </a:lnTo>
                  <a:lnTo>
                    <a:pt x="0" y="92"/>
                  </a:lnTo>
                  <a:lnTo>
                    <a:pt x="0" y="95"/>
                  </a:lnTo>
                  <a:lnTo>
                    <a:pt x="0" y="98"/>
                  </a:lnTo>
                  <a:lnTo>
                    <a:pt x="2" y="100"/>
                  </a:lnTo>
                  <a:lnTo>
                    <a:pt x="2" y="104"/>
                  </a:lnTo>
                  <a:lnTo>
                    <a:pt x="2" y="107"/>
                  </a:lnTo>
                  <a:lnTo>
                    <a:pt x="2" y="109"/>
                  </a:lnTo>
                  <a:lnTo>
                    <a:pt x="2" y="112"/>
                  </a:lnTo>
                  <a:lnTo>
                    <a:pt x="3" y="114"/>
                  </a:lnTo>
                  <a:lnTo>
                    <a:pt x="3" y="117"/>
                  </a:lnTo>
                  <a:lnTo>
                    <a:pt x="3" y="120"/>
                  </a:lnTo>
                  <a:lnTo>
                    <a:pt x="3" y="122"/>
                  </a:lnTo>
                  <a:lnTo>
                    <a:pt x="3" y="125"/>
                  </a:lnTo>
                  <a:lnTo>
                    <a:pt x="4" y="127"/>
                  </a:lnTo>
                  <a:lnTo>
                    <a:pt x="4" y="130"/>
                  </a:lnTo>
                  <a:lnTo>
                    <a:pt x="4" y="133"/>
                  </a:lnTo>
                  <a:lnTo>
                    <a:pt x="4" y="135"/>
                  </a:lnTo>
                  <a:lnTo>
                    <a:pt x="4" y="136"/>
                  </a:lnTo>
                  <a:lnTo>
                    <a:pt x="4" y="139"/>
                  </a:lnTo>
                  <a:lnTo>
                    <a:pt x="5" y="142"/>
                  </a:lnTo>
                  <a:lnTo>
                    <a:pt x="5" y="144"/>
                  </a:lnTo>
                  <a:lnTo>
                    <a:pt x="6" y="146"/>
                  </a:lnTo>
                  <a:lnTo>
                    <a:pt x="7" y="147"/>
                  </a:lnTo>
                  <a:lnTo>
                    <a:pt x="9" y="148"/>
                  </a:lnTo>
                  <a:lnTo>
                    <a:pt x="9" y="149"/>
                  </a:lnTo>
                  <a:lnTo>
                    <a:pt x="10" y="149"/>
                  </a:lnTo>
                  <a:lnTo>
                    <a:pt x="11" y="151"/>
                  </a:lnTo>
                  <a:lnTo>
                    <a:pt x="12" y="152"/>
                  </a:lnTo>
                  <a:lnTo>
                    <a:pt x="13" y="153"/>
                  </a:lnTo>
                  <a:lnTo>
                    <a:pt x="14" y="155"/>
                  </a:lnTo>
                  <a:lnTo>
                    <a:pt x="16" y="156"/>
                  </a:lnTo>
                  <a:lnTo>
                    <a:pt x="17" y="156"/>
                  </a:lnTo>
                  <a:lnTo>
                    <a:pt x="18" y="157"/>
                  </a:lnTo>
                  <a:lnTo>
                    <a:pt x="19" y="159"/>
                  </a:lnTo>
                  <a:lnTo>
                    <a:pt x="20" y="160"/>
                  </a:lnTo>
                  <a:lnTo>
                    <a:pt x="21" y="161"/>
                  </a:lnTo>
                  <a:lnTo>
                    <a:pt x="23" y="162"/>
                  </a:lnTo>
                  <a:lnTo>
                    <a:pt x="24" y="162"/>
                  </a:lnTo>
                  <a:lnTo>
                    <a:pt x="25" y="164"/>
                  </a:lnTo>
                  <a:lnTo>
                    <a:pt x="26" y="165"/>
                  </a:lnTo>
                  <a:lnTo>
                    <a:pt x="27" y="166"/>
                  </a:lnTo>
                  <a:lnTo>
                    <a:pt x="28" y="168"/>
                  </a:lnTo>
                  <a:lnTo>
                    <a:pt x="29" y="169"/>
                  </a:lnTo>
                  <a:lnTo>
                    <a:pt x="31" y="169"/>
                  </a:lnTo>
                  <a:lnTo>
                    <a:pt x="32" y="170"/>
                  </a:lnTo>
                  <a:lnTo>
                    <a:pt x="33" y="171"/>
                  </a:lnTo>
                  <a:lnTo>
                    <a:pt x="34" y="173"/>
                  </a:lnTo>
                  <a:lnTo>
                    <a:pt x="35" y="174"/>
                  </a:lnTo>
                  <a:lnTo>
                    <a:pt x="36" y="175"/>
                  </a:lnTo>
                  <a:lnTo>
                    <a:pt x="38" y="177"/>
                  </a:lnTo>
                  <a:lnTo>
                    <a:pt x="39" y="178"/>
                  </a:lnTo>
                  <a:lnTo>
                    <a:pt x="41" y="178"/>
                  </a:lnTo>
                  <a:lnTo>
                    <a:pt x="43" y="178"/>
                  </a:lnTo>
                  <a:lnTo>
                    <a:pt x="46" y="178"/>
                  </a:lnTo>
                  <a:lnTo>
                    <a:pt x="49" y="178"/>
                  </a:lnTo>
                  <a:lnTo>
                    <a:pt x="53" y="178"/>
                  </a:lnTo>
                  <a:lnTo>
                    <a:pt x="56" y="178"/>
                  </a:lnTo>
                  <a:lnTo>
                    <a:pt x="60" y="178"/>
                  </a:lnTo>
                  <a:lnTo>
                    <a:pt x="64" y="178"/>
                  </a:lnTo>
                  <a:lnTo>
                    <a:pt x="68" y="178"/>
                  </a:lnTo>
                  <a:lnTo>
                    <a:pt x="73" y="178"/>
                  </a:lnTo>
                  <a:lnTo>
                    <a:pt x="77" y="178"/>
                  </a:lnTo>
                  <a:lnTo>
                    <a:pt x="82" y="178"/>
                  </a:lnTo>
                  <a:lnTo>
                    <a:pt x="86" y="178"/>
                  </a:lnTo>
                  <a:lnTo>
                    <a:pt x="91" y="178"/>
                  </a:lnTo>
                  <a:lnTo>
                    <a:pt x="96" y="178"/>
                  </a:lnTo>
                  <a:lnTo>
                    <a:pt x="100" y="178"/>
                  </a:lnTo>
                  <a:lnTo>
                    <a:pt x="105" y="178"/>
                  </a:lnTo>
                  <a:lnTo>
                    <a:pt x="110" y="178"/>
                  </a:lnTo>
                  <a:lnTo>
                    <a:pt x="114" y="178"/>
                  </a:lnTo>
                  <a:lnTo>
                    <a:pt x="119" y="178"/>
                  </a:lnTo>
                  <a:lnTo>
                    <a:pt x="124" y="178"/>
                  </a:lnTo>
                  <a:lnTo>
                    <a:pt x="128" y="178"/>
                  </a:lnTo>
                  <a:lnTo>
                    <a:pt x="133" y="178"/>
                  </a:lnTo>
                  <a:lnTo>
                    <a:pt x="138" y="178"/>
                  </a:lnTo>
                  <a:lnTo>
                    <a:pt x="141" y="178"/>
                  </a:lnTo>
                  <a:lnTo>
                    <a:pt x="145" y="178"/>
                  </a:lnTo>
                  <a:lnTo>
                    <a:pt x="149" y="178"/>
                  </a:lnTo>
                  <a:lnTo>
                    <a:pt x="153" y="178"/>
                  </a:lnTo>
                  <a:lnTo>
                    <a:pt x="155" y="178"/>
                  </a:lnTo>
                  <a:lnTo>
                    <a:pt x="159" y="178"/>
                  </a:lnTo>
                  <a:lnTo>
                    <a:pt x="161" y="178"/>
                  </a:lnTo>
                  <a:lnTo>
                    <a:pt x="163" y="178"/>
                  </a:lnTo>
                  <a:lnTo>
                    <a:pt x="166" y="178"/>
                  </a:lnTo>
                  <a:lnTo>
                    <a:pt x="168" y="178"/>
                  </a:lnTo>
                  <a:lnTo>
                    <a:pt x="169" y="178"/>
                  </a:lnTo>
                  <a:lnTo>
                    <a:pt x="171" y="178"/>
                  </a:lnTo>
                  <a:lnTo>
                    <a:pt x="173" y="177"/>
                  </a:lnTo>
                  <a:lnTo>
                    <a:pt x="174" y="177"/>
                  </a:lnTo>
                  <a:lnTo>
                    <a:pt x="175" y="177"/>
                  </a:lnTo>
                  <a:lnTo>
                    <a:pt x="175" y="175"/>
                  </a:lnTo>
                  <a:lnTo>
                    <a:pt x="176" y="175"/>
                  </a:lnTo>
                  <a:lnTo>
                    <a:pt x="177" y="174"/>
                  </a:lnTo>
                  <a:lnTo>
                    <a:pt x="178" y="173"/>
                  </a:lnTo>
                  <a:lnTo>
                    <a:pt x="178" y="171"/>
                  </a:lnTo>
                  <a:lnTo>
                    <a:pt x="180" y="171"/>
                  </a:lnTo>
                  <a:lnTo>
                    <a:pt x="180" y="170"/>
                  </a:lnTo>
                  <a:lnTo>
                    <a:pt x="180" y="169"/>
                  </a:lnTo>
                  <a:lnTo>
                    <a:pt x="181" y="169"/>
                  </a:lnTo>
                  <a:lnTo>
                    <a:pt x="181" y="168"/>
                  </a:lnTo>
                  <a:lnTo>
                    <a:pt x="182" y="166"/>
                  </a:lnTo>
                  <a:lnTo>
                    <a:pt x="182" y="165"/>
                  </a:lnTo>
                  <a:lnTo>
                    <a:pt x="183" y="165"/>
                  </a:lnTo>
                  <a:lnTo>
                    <a:pt x="183" y="164"/>
                  </a:lnTo>
                  <a:lnTo>
                    <a:pt x="184" y="164"/>
                  </a:lnTo>
                  <a:lnTo>
                    <a:pt x="185" y="162"/>
                  </a:lnTo>
                  <a:lnTo>
                    <a:pt x="187" y="162"/>
                  </a:lnTo>
                  <a:lnTo>
                    <a:pt x="188" y="162"/>
                  </a:lnTo>
                  <a:lnTo>
                    <a:pt x="189" y="161"/>
                  </a:lnTo>
                  <a:lnTo>
                    <a:pt x="191" y="161"/>
                  </a:lnTo>
                  <a:lnTo>
                    <a:pt x="192" y="161"/>
                  </a:lnTo>
                  <a:lnTo>
                    <a:pt x="195" y="161"/>
                  </a:lnTo>
                  <a:lnTo>
                    <a:pt x="197" y="161"/>
                  </a:lnTo>
                  <a:lnTo>
                    <a:pt x="199" y="161"/>
                  </a:lnTo>
                  <a:lnTo>
                    <a:pt x="200" y="161"/>
                  </a:lnTo>
                  <a:lnTo>
                    <a:pt x="202" y="161"/>
                  </a:lnTo>
                  <a:lnTo>
                    <a:pt x="204" y="161"/>
                  </a:lnTo>
                  <a:lnTo>
                    <a:pt x="205" y="161"/>
                  </a:lnTo>
                  <a:lnTo>
                    <a:pt x="206" y="161"/>
                  </a:lnTo>
                  <a:lnTo>
                    <a:pt x="207" y="162"/>
                  </a:lnTo>
                  <a:lnTo>
                    <a:pt x="209" y="162"/>
                  </a:lnTo>
                  <a:lnTo>
                    <a:pt x="210" y="162"/>
                  </a:lnTo>
                  <a:lnTo>
                    <a:pt x="210" y="164"/>
                  </a:lnTo>
                  <a:lnTo>
                    <a:pt x="211" y="164"/>
                  </a:lnTo>
                  <a:lnTo>
                    <a:pt x="212" y="164"/>
                  </a:lnTo>
                  <a:lnTo>
                    <a:pt x="212" y="165"/>
                  </a:lnTo>
                  <a:lnTo>
                    <a:pt x="213" y="165"/>
                  </a:lnTo>
                  <a:lnTo>
                    <a:pt x="214" y="166"/>
                  </a:lnTo>
                  <a:lnTo>
                    <a:pt x="216" y="166"/>
                  </a:lnTo>
                  <a:lnTo>
                    <a:pt x="216" y="168"/>
                  </a:lnTo>
                  <a:lnTo>
                    <a:pt x="217" y="168"/>
                  </a:lnTo>
                  <a:lnTo>
                    <a:pt x="218" y="168"/>
                  </a:lnTo>
                  <a:lnTo>
                    <a:pt x="218" y="169"/>
                  </a:lnTo>
                  <a:lnTo>
                    <a:pt x="219" y="169"/>
                  </a:lnTo>
                  <a:lnTo>
                    <a:pt x="220" y="169"/>
                  </a:lnTo>
                  <a:lnTo>
                    <a:pt x="221" y="169"/>
                  </a:lnTo>
                  <a:lnTo>
                    <a:pt x="223" y="169"/>
                  </a:lnTo>
                  <a:lnTo>
                    <a:pt x="224" y="169"/>
                  </a:lnTo>
                  <a:lnTo>
                    <a:pt x="225" y="169"/>
                  </a:lnTo>
                  <a:lnTo>
                    <a:pt x="227" y="168"/>
                  </a:lnTo>
                  <a:lnTo>
                    <a:pt x="228" y="168"/>
                  </a:lnTo>
                  <a:lnTo>
                    <a:pt x="230" y="168"/>
                  </a:lnTo>
                  <a:lnTo>
                    <a:pt x="232" y="166"/>
                  </a:lnTo>
                  <a:lnTo>
                    <a:pt x="234" y="166"/>
                  </a:lnTo>
                  <a:lnTo>
                    <a:pt x="235" y="165"/>
                  </a:lnTo>
                  <a:lnTo>
                    <a:pt x="238" y="164"/>
                  </a:lnTo>
                  <a:lnTo>
                    <a:pt x="239" y="164"/>
                  </a:lnTo>
                  <a:lnTo>
                    <a:pt x="241" y="162"/>
                  </a:lnTo>
                  <a:lnTo>
                    <a:pt x="244" y="161"/>
                  </a:lnTo>
                  <a:lnTo>
                    <a:pt x="245" y="161"/>
                  </a:lnTo>
                  <a:lnTo>
                    <a:pt x="247" y="160"/>
                  </a:lnTo>
                  <a:lnTo>
                    <a:pt x="249" y="159"/>
                  </a:lnTo>
                  <a:lnTo>
                    <a:pt x="252" y="159"/>
                  </a:lnTo>
                  <a:lnTo>
                    <a:pt x="253" y="157"/>
                  </a:lnTo>
                  <a:lnTo>
                    <a:pt x="255" y="156"/>
                  </a:lnTo>
                  <a:lnTo>
                    <a:pt x="257" y="155"/>
                  </a:lnTo>
                  <a:lnTo>
                    <a:pt x="260" y="153"/>
                  </a:lnTo>
                  <a:lnTo>
                    <a:pt x="261" y="152"/>
                  </a:lnTo>
                  <a:lnTo>
                    <a:pt x="263" y="152"/>
                  </a:lnTo>
                  <a:lnTo>
                    <a:pt x="266" y="151"/>
                  </a:lnTo>
                  <a:lnTo>
                    <a:pt x="267" y="149"/>
                  </a:lnTo>
                  <a:lnTo>
                    <a:pt x="269" y="148"/>
                  </a:lnTo>
                  <a:lnTo>
                    <a:pt x="271" y="147"/>
                  </a:lnTo>
                  <a:lnTo>
                    <a:pt x="273" y="146"/>
                  </a:lnTo>
                  <a:lnTo>
                    <a:pt x="275" y="144"/>
                  </a:lnTo>
                  <a:lnTo>
                    <a:pt x="276" y="143"/>
                  </a:lnTo>
                  <a:lnTo>
                    <a:pt x="278" y="142"/>
                  </a:lnTo>
                  <a:lnTo>
                    <a:pt x="280" y="140"/>
                  </a:lnTo>
                  <a:lnTo>
                    <a:pt x="281" y="139"/>
                  </a:lnTo>
                  <a:lnTo>
                    <a:pt x="282" y="138"/>
                  </a:lnTo>
                  <a:lnTo>
                    <a:pt x="284" y="136"/>
                  </a:lnTo>
                  <a:lnTo>
                    <a:pt x="285" y="135"/>
                  </a:lnTo>
                  <a:lnTo>
                    <a:pt x="287" y="134"/>
                  </a:lnTo>
                  <a:lnTo>
                    <a:pt x="288" y="133"/>
                  </a:lnTo>
                  <a:lnTo>
                    <a:pt x="296" y="121"/>
                  </a:lnTo>
                  <a:lnTo>
                    <a:pt x="296" y="117"/>
                  </a:lnTo>
                  <a:lnTo>
                    <a:pt x="296" y="114"/>
                  </a:lnTo>
                  <a:lnTo>
                    <a:pt x="296" y="112"/>
                  </a:lnTo>
                  <a:lnTo>
                    <a:pt x="296" y="109"/>
                  </a:lnTo>
                  <a:lnTo>
                    <a:pt x="296" y="107"/>
                  </a:lnTo>
                  <a:lnTo>
                    <a:pt x="296" y="104"/>
                  </a:lnTo>
                  <a:lnTo>
                    <a:pt x="296" y="101"/>
                  </a:lnTo>
                  <a:lnTo>
                    <a:pt x="296" y="99"/>
                  </a:lnTo>
                  <a:lnTo>
                    <a:pt x="296" y="96"/>
                  </a:lnTo>
                  <a:lnTo>
                    <a:pt x="296" y="95"/>
                  </a:lnTo>
                  <a:lnTo>
                    <a:pt x="296" y="92"/>
                  </a:lnTo>
                  <a:lnTo>
                    <a:pt x="296" y="90"/>
                  </a:lnTo>
                  <a:lnTo>
                    <a:pt x="296" y="88"/>
                  </a:lnTo>
                  <a:lnTo>
                    <a:pt x="296" y="86"/>
                  </a:lnTo>
                  <a:lnTo>
                    <a:pt x="295" y="85"/>
                  </a:lnTo>
                  <a:lnTo>
                    <a:pt x="295" y="83"/>
                  </a:lnTo>
                  <a:lnTo>
                    <a:pt x="295" y="81"/>
                  </a:lnTo>
                  <a:lnTo>
                    <a:pt x="295" y="79"/>
                  </a:lnTo>
                  <a:lnTo>
                    <a:pt x="294" y="78"/>
                  </a:lnTo>
                  <a:lnTo>
                    <a:pt x="294" y="75"/>
                  </a:lnTo>
                  <a:lnTo>
                    <a:pt x="292" y="74"/>
                  </a:lnTo>
                  <a:lnTo>
                    <a:pt x="292" y="73"/>
                  </a:lnTo>
                  <a:lnTo>
                    <a:pt x="291" y="70"/>
                  </a:lnTo>
                  <a:lnTo>
                    <a:pt x="290" y="69"/>
                  </a:lnTo>
                  <a:lnTo>
                    <a:pt x="290" y="68"/>
                  </a:lnTo>
                  <a:lnTo>
                    <a:pt x="289" y="65"/>
                  </a:lnTo>
                  <a:lnTo>
                    <a:pt x="288" y="64"/>
                  </a:lnTo>
                  <a:lnTo>
                    <a:pt x="287" y="62"/>
                  </a:lnTo>
                  <a:lnTo>
                    <a:pt x="285" y="60"/>
                  </a:lnTo>
                  <a:lnTo>
                    <a:pt x="284" y="59"/>
                  </a:lnTo>
                  <a:lnTo>
                    <a:pt x="283" y="56"/>
                  </a:lnTo>
                  <a:lnTo>
                    <a:pt x="282" y="55"/>
                  </a:lnTo>
                  <a:lnTo>
                    <a:pt x="280" y="52"/>
                  </a:lnTo>
                  <a:lnTo>
                    <a:pt x="278" y="51"/>
                  </a:lnTo>
                  <a:lnTo>
                    <a:pt x="277" y="49"/>
                  </a:lnTo>
                  <a:lnTo>
                    <a:pt x="275" y="47"/>
                  </a:lnTo>
                  <a:lnTo>
                    <a:pt x="274" y="46"/>
                  </a:lnTo>
                  <a:lnTo>
                    <a:pt x="271" y="43"/>
                  </a:lnTo>
                  <a:lnTo>
                    <a:pt x="269" y="42"/>
                  </a:lnTo>
                  <a:lnTo>
                    <a:pt x="267" y="39"/>
                  </a:lnTo>
                  <a:lnTo>
                    <a:pt x="266" y="38"/>
                  </a:lnTo>
                  <a:lnTo>
                    <a:pt x="263" y="35"/>
                  </a:lnTo>
                  <a:lnTo>
                    <a:pt x="261" y="34"/>
                  </a:lnTo>
                  <a:lnTo>
                    <a:pt x="259" y="31"/>
                  </a:lnTo>
                  <a:lnTo>
                    <a:pt x="256" y="30"/>
                  </a:lnTo>
                  <a:lnTo>
                    <a:pt x="253" y="29"/>
                  </a:lnTo>
                  <a:lnTo>
                    <a:pt x="250" y="26"/>
                  </a:lnTo>
                  <a:lnTo>
                    <a:pt x="248" y="25"/>
                  </a:lnTo>
                  <a:lnTo>
                    <a:pt x="246" y="22"/>
                  </a:lnTo>
                  <a:lnTo>
                    <a:pt x="242" y="21"/>
                  </a:lnTo>
                  <a:lnTo>
                    <a:pt x="240" y="20"/>
                  </a:lnTo>
                  <a:lnTo>
                    <a:pt x="238" y="17"/>
                  </a:lnTo>
                  <a:lnTo>
                    <a:pt x="234" y="16"/>
                  </a:lnTo>
                  <a:lnTo>
                    <a:pt x="232" y="14"/>
                  </a:lnTo>
                  <a:lnTo>
                    <a:pt x="228" y="13"/>
                  </a:lnTo>
                  <a:lnTo>
                    <a:pt x="226" y="11"/>
                  </a:lnTo>
                  <a:lnTo>
                    <a:pt x="223" y="9"/>
                  </a:lnTo>
                  <a:lnTo>
                    <a:pt x="220" y="8"/>
                  </a:lnTo>
                  <a:lnTo>
                    <a:pt x="217" y="7"/>
                  </a:lnTo>
                  <a:lnTo>
                    <a:pt x="214" y="5"/>
                  </a:lnTo>
                  <a:lnTo>
                    <a:pt x="211" y="4"/>
                  </a:lnTo>
                  <a:lnTo>
                    <a:pt x="209" y="3"/>
                  </a:lnTo>
                  <a:lnTo>
                    <a:pt x="205" y="3"/>
                  </a:lnTo>
                  <a:lnTo>
                    <a:pt x="203" y="1"/>
                  </a:lnTo>
                  <a:lnTo>
                    <a:pt x="202" y="1"/>
                  </a:lnTo>
                  <a:lnTo>
                    <a:pt x="200" y="1"/>
                  </a:lnTo>
                  <a:lnTo>
                    <a:pt x="199" y="0"/>
                  </a:lnTo>
                  <a:lnTo>
                    <a:pt x="198" y="0"/>
                  </a:lnTo>
                  <a:lnTo>
                    <a:pt x="197" y="0"/>
                  </a:lnTo>
                  <a:lnTo>
                    <a:pt x="196" y="0"/>
                  </a:lnTo>
                  <a:lnTo>
                    <a:pt x="195" y="0"/>
                  </a:lnTo>
                  <a:lnTo>
                    <a:pt x="193" y="0"/>
                  </a:lnTo>
                  <a:lnTo>
                    <a:pt x="191" y="0"/>
                  </a:lnTo>
                  <a:lnTo>
                    <a:pt x="190" y="0"/>
                  </a:lnTo>
                  <a:lnTo>
                    <a:pt x="189" y="0"/>
                  </a:lnTo>
                  <a:lnTo>
                    <a:pt x="188" y="0"/>
                  </a:lnTo>
                  <a:lnTo>
                    <a:pt x="187" y="0"/>
                  </a:lnTo>
                  <a:lnTo>
                    <a:pt x="184" y="0"/>
                  </a:lnTo>
                  <a:lnTo>
                    <a:pt x="183" y="0"/>
                  </a:lnTo>
                  <a:lnTo>
                    <a:pt x="182" y="0"/>
                  </a:lnTo>
                  <a:lnTo>
                    <a:pt x="180" y="0"/>
                  </a:lnTo>
                  <a:lnTo>
                    <a:pt x="178" y="0"/>
                  </a:lnTo>
                  <a:lnTo>
                    <a:pt x="176" y="0"/>
                  </a:lnTo>
                  <a:lnTo>
                    <a:pt x="174" y="0"/>
                  </a:lnTo>
                  <a:lnTo>
                    <a:pt x="173" y="0"/>
                  </a:lnTo>
                  <a:lnTo>
                    <a:pt x="170" y="0"/>
                  </a:lnTo>
                  <a:lnTo>
                    <a:pt x="169" y="1"/>
                  </a:lnTo>
                  <a:lnTo>
                    <a:pt x="167" y="1"/>
                  </a:lnTo>
                  <a:lnTo>
                    <a:pt x="164" y="1"/>
                  </a:lnTo>
                  <a:lnTo>
                    <a:pt x="162" y="1"/>
                  </a:lnTo>
                  <a:lnTo>
                    <a:pt x="160" y="1"/>
                  </a:lnTo>
                  <a:lnTo>
                    <a:pt x="157" y="1"/>
                  </a:lnTo>
                  <a:lnTo>
                    <a:pt x="155" y="3"/>
                  </a:lnTo>
                  <a:lnTo>
                    <a:pt x="153" y="3"/>
                  </a:lnTo>
                  <a:lnTo>
                    <a:pt x="150" y="3"/>
                  </a:lnTo>
                  <a:close/>
                </a:path>
              </a:pathLst>
            </a:custGeom>
            <a:solidFill>
              <a:srgbClr val="F0F0A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54" name="Google Shape;154;p32"/>
            <p:cNvSpPr/>
            <p:nvPr/>
          </p:nvSpPr>
          <p:spPr>
            <a:xfrm>
              <a:off x="4601" y="3610"/>
              <a:ext cx="119" cy="54"/>
            </a:xfrm>
            <a:custGeom>
              <a:rect b="b" l="l" r="r" t="t"/>
              <a:pathLst>
                <a:path extrusionOk="0" h="107" w="238">
                  <a:moveTo>
                    <a:pt x="176" y="9"/>
                  </a:moveTo>
                  <a:lnTo>
                    <a:pt x="171" y="8"/>
                  </a:lnTo>
                  <a:lnTo>
                    <a:pt x="167" y="6"/>
                  </a:lnTo>
                  <a:lnTo>
                    <a:pt x="162" y="5"/>
                  </a:lnTo>
                  <a:lnTo>
                    <a:pt x="158" y="4"/>
                  </a:lnTo>
                  <a:lnTo>
                    <a:pt x="153" y="2"/>
                  </a:lnTo>
                  <a:lnTo>
                    <a:pt x="148" y="2"/>
                  </a:lnTo>
                  <a:lnTo>
                    <a:pt x="145" y="1"/>
                  </a:lnTo>
                  <a:lnTo>
                    <a:pt x="140" y="1"/>
                  </a:lnTo>
                  <a:lnTo>
                    <a:pt x="137" y="1"/>
                  </a:lnTo>
                  <a:lnTo>
                    <a:pt x="133" y="0"/>
                  </a:lnTo>
                  <a:lnTo>
                    <a:pt x="130" y="0"/>
                  </a:lnTo>
                  <a:lnTo>
                    <a:pt x="126" y="0"/>
                  </a:lnTo>
                  <a:lnTo>
                    <a:pt x="123" y="0"/>
                  </a:lnTo>
                  <a:lnTo>
                    <a:pt x="119" y="0"/>
                  </a:lnTo>
                  <a:lnTo>
                    <a:pt x="116" y="0"/>
                  </a:lnTo>
                  <a:lnTo>
                    <a:pt x="112" y="0"/>
                  </a:lnTo>
                  <a:lnTo>
                    <a:pt x="109" y="1"/>
                  </a:lnTo>
                  <a:lnTo>
                    <a:pt x="105" y="1"/>
                  </a:lnTo>
                  <a:lnTo>
                    <a:pt x="102" y="1"/>
                  </a:lnTo>
                  <a:lnTo>
                    <a:pt x="98" y="2"/>
                  </a:lnTo>
                  <a:lnTo>
                    <a:pt x="95" y="2"/>
                  </a:lnTo>
                  <a:lnTo>
                    <a:pt x="91" y="4"/>
                  </a:lnTo>
                  <a:lnTo>
                    <a:pt x="88" y="4"/>
                  </a:lnTo>
                  <a:lnTo>
                    <a:pt x="84" y="5"/>
                  </a:lnTo>
                  <a:lnTo>
                    <a:pt x="81" y="5"/>
                  </a:lnTo>
                  <a:lnTo>
                    <a:pt x="77" y="6"/>
                  </a:lnTo>
                  <a:lnTo>
                    <a:pt x="74" y="8"/>
                  </a:lnTo>
                  <a:lnTo>
                    <a:pt x="69" y="9"/>
                  </a:lnTo>
                  <a:lnTo>
                    <a:pt x="66" y="10"/>
                  </a:lnTo>
                  <a:lnTo>
                    <a:pt x="61" y="11"/>
                  </a:lnTo>
                  <a:lnTo>
                    <a:pt x="57" y="11"/>
                  </a:lnTo>
                  <a:lnTo>
                    <a:pt x="53" y="13"/>
                  </a:lnTo>
                  <a:lnTo>
                    <a:pt x="50" y="14"/>
                  </a:lnTo>
                  <a:lnTo>
                    <a:pt x="49" y="15"/>
                  </a:lnTo>
                  <a:lnTo>
                    <a:pt x="47" y="15"/>
                  </a:lnTo>
                  <a:lnTo>
                    <a:pt x="45" y="17"/>
                  </a:lnTo>
                  <a:lnTo>
                    <a:pt x="42" y="18"/>
                  </a:lnTo>
                  <a:lnTo>
                    <a:pt x="40" y="18"/>
                  </a:lnTo>
                  <a:lnTo>
                    <a:pt x="38" y="19"/>
                  </a:lnTo>
                  <a:lnTo>
                    <a:pt x="35" y="21"/>
                  </a:lnTo>
                  <a:lnTo>
                    <a:pt x="33" y="22"/>
                  </a:lnTo>
                  <a:lnTo>
                    <a:pt x="31" y="23"/>
                  </a:lnTo>
                  <a:lnTo>
                    <a:pt x="28" y="24"/>
                  </a:lnTo>
                  <a:lnTo>
                    <a:pt x="26" y="26"/>
                  </a:lnTo>
                  <a:lnTo>
                    <a:pt x="24" y="27"/>
                  </a:lnTo>
                  <a:lnTo>
                    <a:pt x="20" y="28"/>
                  </a:lnTo>
                  <a:lnTo>
                    <a:pt x="19" y="30"/>
                  </a:lnTo>
                  <a:lnTo>
                    <a:pt x="17" y="31"/>
                  </a:lnTo>
                  <a:lnTo>
                    <a:pt x="14" y="34"/>
                  </a:lnTo>
                  <a:lnTo>
                    <a:pt x="12" y="35"/>
                  </a:lnTo>
                  <a:lnTo>
                    <a:pt x="10" y="36"/>
                  </a:lnTo>
                  <a:lnTo>
                    <a:pt x="9" y="39"/>
                  </a:lnTo>
                  <a:lnTo>
                    <a:pt x="7" y="40"/>
                  </a:lnTo>
                  <a:lnTo>
                    <a:pt x="5" y="43"/>
                  </a:lnTo>
                  <a:lnTo>
                    <a:pt x="4" y="44"/>
                  </a:lnTo>
                  <a:lnTo>
                    <a:pt x="3" y="46"/>
                  </a:lnTo>
                  <a:lnTo>
                    <a:pt x="2" y="49"/>
                  </a:lnTo>
                  <a:lnTo>
                    <a:pt x="2" y="52"/>
                  </a:lnTo>
                  <a:lnTo>
                    <a:pt x="0" y="54"/>
                  </a:lnTo>
                  <a:lnTo>
                    <a:pt x="0" y="57"/>
                  </a:lnTo>
                  <a:lnTo>
                    <a:pt x="0" y="59"/>
                  </a:lnTo>
                  <a:lnTo>
                    <a:pt x="0" y="62"/>
                  </a:lnTo>
                  <a:lnTo>
                    <a:pt x="2" y="65"/>
                  </a:lnTo>
                  <a:lnTo>
                    <a:pt x="2" y="67"/>
                  </a:lnTo>
                  <a:lnTo>
                    <a:pt x="2" y="69"/>
                  </a:lnTo>
                  <a:lnTo>
                    <a:pt x="2" y="70"/>
                  </a:lnTo>
                  <a:lnTo>
                    <a:pt x="3" y="71"/>
                  </a:lnTo>
                  <a:lnTo>
                    <a:pt x="3" y="72"/>
                  </a:lnTo>
                  <a:lnTo>
                    <a:pt x="3" y="74"/>
                  </a:lnTo>
                  <a:lnTo>
                    <a:pt x="4" y="75"/>
                  </a:lnTo>
                  <a:lnTo>
                    <a:pt x="4" y="76"/>
                  </a:lnTo>
                  <a:lnTo>
                    <a:pt x="5" y="79"/>
                  </a:lnTo>
                  <a:lnTo>
                    <a:pt x="5" y="80"/>
                  </a:lnTo>
                  <a:lnTo>
                    <a:pt x="6" y="82"/>
                  </a:lnTo>
                  <a:lnTo>
                    <a:pt x="6" y="83"/>
                  </a:lnTo>
                  <a:lnTo>
                    <a:pt x="7" y="85"/>
                  </a:lnTo>
                  <a:lnTo>
                    <a:pt x="9" y="87"/>
                  </a:lnTo>
                  <a:lnTo>
                    <a:pt x="9" y="88"/>
                  </a:lnTo>
                  <a:lnTo>
                    <a:pt x="10" y="89"/>
                  </a:lnTo>
                  <a:lnTo>
                    <a:pt x="11" y="92"/>
                  </a:lnTo>
                  <a:lnTo>
                    <a:pt x="12" y="93"/>
                  </a:lnTo>
                  <a:lnTo>
                    <a:pt x="13" y="95"/>
                  </a:lnTo>
                  <a:lnTo>
                    <a:pt x="13" y="96"/>
                  </a:lnTo>
                  <a:lnTo>
                    <a:pt x="14" y="97"/>
                  </a:lnTo>
                  <a:lnTo>
                    <a:pt x="16" y="98"/>
                  </a:lnTo>
                  <a:lnTo>
                    <a:pt x="17" y="100"/>
                  </a:lnTo>
                  <a:lnTo>
                    <a:pt x="18" y="101"/>
                  </a:lnTo>
                  <a:lnTo>
                    <a:pt x="19" y="102"/>
                  </a:lnTo>
                  <a:lnTo>
                    <a:pt x="20" y="104"/>
                  </a:lnTo>
                  <a:lnTo>
                    <a:pt x="21" y="104"/>
                  </a:lnTo>
                  <a:lnTo>
                    <a:pt x="23" y="105"/>
                  </a:lnTo>
                  <a:lnTo>
                    <a:pt x="24" y="106"/>
                  </a:lnTo>
                  <a:lnTo>
                    <a:pt x="25" y="106"/>
                  </a:lnTo>
                  <a:lnTo>
                    <a:pt x="26" y="106"/>
                  </a:lnTo>
                  <a:lnTo>
                    <a:pt x="27" y="106"/>
                  </a:lnTo>
                  <a:lnTo>
                    <a:pt x="31" y="107"/>
                  </a:lnTo>
                  <a:lnTo>
                    <a:pt x="35" y="107"/>
                  </a:lnTo>
                  <a:lnTo>
                    <a:pt x="40" y="107"/>
                  </a:lnTo>
                  <a:lnTo>
                    <a:pt x="45" y="107"/>
                  </a:lnTo>
                  <a:lnTo>
                    <a:pt x="49" y="107"/>
                  </a:lnTo>
                  <a:lnTo>
                    <a:pt x="54" y="107"/>
                  </a:lnTo>
                  <a:lnTo>
                    <a:pt x="59" y="107"/>
                  </a:lnTo>
                  <a:lnTo>
                    <a:pt x="63" y="107"/>
                  </a:lnTo>
                  <a:lnTo>
                    <a:pt x="68" y="107"/>
                  </a:lnTo>
                  <a:lnTo>
                    <a:pt x="73" y="107"/>
                  </a:lnTo>
                  <a:lnTo>
                    <a:pt x="78" y="107"/>
                  </a:lnTo>
                  <a:lnTo>
                    <a:pt x="83" y="107"/>
                  </a:lnTo>
                  <a:lnTo>
                    <a:pt x="88" y="107"/>
                  </a:lnTo>
                  <a:lnTo>
                    <a:pt x="94" y="107"/>
                  </a:lnTo>
                  <a:lnTo>
                    <a:pt x="98" y="107"/>
                  </a:lnTo>
                  <a:lnTo>
                    <a:pt x="103" y="107"/>
                  </a:lnTo>
                  <a:lnTo>
                    <a:pt x="107" y="107"/>
                  </a:lnTo>
                  <a:lnTo>
                    <a:pt x="113" y="106"/>
                  </a:lnTo>
                  <a:lnTo>
                    <a:pt x="118" y="106"/>
                  </a:lnTo>
                  <a:lnTo>
                    <a:pt x="123" y="106"/>
                  </a:lnTo>
                  <a:lnTo>
                    <a:pt x="127" y="105"/>
                  </a:lnTo>
                  <a:lnTo>
                    <a:pt x="133" y="105"/>
                  </a:lnTo>
                  <a:lnTo>
                    <a:pt x="138" y="105"/>
                  </a:lnTo>
                  <a:lnTo>
                    <a:pt x="142" y="104"/>
                  </a:lnTo>
                  <a:lnTo>
                    <a:pt x="147" y="104"/>
                  </a:lnTo>
                  <a:lnTo>
                    <a:pt x="152" y="102"/>
                  </a:lnTo>
                  <a:lnTo>
                    <a:pt x="156" y="102"/>
                  </a:lnTo>
                  <a:lnTo>
                    <a:pt x="161" y="101"/>
                  </a:lnTo>
                  <a:lnTo>
                    <a:pt x="164" y="101"/>
                  </a:lnTo>
                  <a:lnTo>
                    <a:pt x="169" y="100"/>
                  </a:lnTo>
                  <a:lnTo>
                    <a:pt x="174" y="98"/>
                  </a:lnTo>
                  <a:lnTo>
                    <a:pt x="177" y="97"/>
                  </a:lnTo>
                  <a:lnTo>
                    <a:pt x="180" y="97"/>
                  </a:lnTo>
                  <a:lnTo>
                    <a:pt x="181" y="96"/>
                  </a:lnTo>
                  <a:lnTo>
                    <a:pt x="183" y="96"/>
                  </a:lnTo>
                  <a:lnTo>
                    <a:pt x="185" y="96"/>
                  </a:lnTo>
                  <a:lnTo>
                    <a:pt x="187" y="95"/>
                  </a:lnTo>
                  <a:lnTo>
                    <a:pt x="189" y="95"/>
                  </a:lnTo>
                  <a:lnTo>
                    <a:pt x="190" y="93"/>
                  </a:lnTo>
                  <a:lnTo>
                    <a:pt x="191" y="93"/>
                  </a:lnTo>
                  <a:lnTo>
                    <a:pt x="194" y="92"/>
                  </a:lnTo>
                  <a:lnTo>
                    <a:pt x="195" y="92"/>
                  </a:lnTo>
                  <a:lnTo>
                    <a:pt x="196" y="91"/>
                  </a:lnTo>
                  <a:lnTo>
                    <a:pt x="198" y="89"/>
                  </a:lnTo>
                  <a:lnTo>
                    <a:pt x="199" y="89"/>
                  </a:lnTo>
                  <a:lnTo>
                    <a:pt x="201" y="88"/>
                  </a:lnTo>
                  <a:lnTo>
                    <a:pt x="202" y="88"/>
                  </a:lnTo>
                  <a:lnTo>
                    <a:pt x="204" y="87"/>
                  </a:lnTo>
                  <a:lnTo>
                    <a:pt x="205" y="85"/>
                  </a:lnTo>
                  <a:lnTo>
                    <a:pt x="206" y="85"/>
                  </a:lnTo>
                  <a:lnTo>
                    <a:pt x="208" y="84"/>
                  </a:lnTo>
                  <a:lnTo>
                    <a:pt x="210" y="83"/>
                  </a:lnTo>
                  <a:lnTo>
                    <a:pt x="211" y="83"/>
                  </a:lnTo>
                  <a:lnTo>
                    <a:pt x="212" y="82"/>
                  </a:lnTo>
                  <a:lnTo>
                    <a:pt x="213" y="80"/>
                  </a:lnTo>
                  <a:lnTo>
                    <a:pt x="215" y="80"/>
                  </a:lnTo>
                  <a:lnTo>
                    <a:pt x="217" y="79"/>
                  </a:lnTo>
                  <a:lnTo>
                    <a:pt x="218" y="78"/>
                  </a:lnTo>
                  <a:lnTo>
                    <a:pt x="219" y="76"/>
                  </a:lnTo>
                  <a:lnTo>
                    <a:pt x="220" y="76"/>
                  </a:lnTo>
                  <a:lnTo>
                    <a:pt x="223" y="75"/>
                  </a:lnTo>
                  <a:lnTo>
                    <a:pt x="224" y="74"/>
                  </a:lnTo>
                  <a:lnTo>
                    <a:pt x="225" y="72"/>
                  </a:lnTo>
                  <a:lnTo>
                    <a:pt x="227" y="71"/>
                  </a:lnTo>
                  <a:lnTo>
                    <a:pt x="233" y="62"/>
                  </a:lnTo>
                  <a:lnTo>
                    <a:pt x="233" y="61"/>
                  </a:lnTo>
                  <a:lnTo>
                    <a:pt x="234" y="61"/>
                  </a:lnTo>
                  <a:lnTo>
                    <a:pt x="234" y="59"/>
                  </a:lnTo>
                  <a:lnTo>
                    <a:pt x="234" y="58"/>
                  </a:lnTo>
                  <a:lnTo>
                    <a:pt x="234" y="57"/>
                  </a:lnTo>
                  <a:lnTo>
                    <a:pt x="235" y="57"/>
                  </a:lnTo>
                  <a:lnTo>
                    <a:pt x="235" y="56"/>
                  </a:lnTo>
                  <a:lnTo>
                    <a:pt x="235" y="54"/>
                  </a:lnTo>
                  <a:lnTo>
                    <a:pt x="237" y="53"/>
                  </a:lnTo>
                  <a:lnTo>
                    <a:pt x="237" y="52"/>
                  </a:lnTo>
                  <a:lnTo>
                    <a:pt x="237" y="50"/>
                  </a:lnTo>
                  <a:lnTo>
                    <a:pt x="237" y="49"/>
                  </a:lnTo>
                  <a:lnTo>
                    <a:pt x="238" y="48"/>
                  </a:lnTo>
                  <a:lnTo>
                    <a:pt x="238" y="46"/>
                  </a:lnTo>
                  <a:lnTo>
                    <a:pt x="238" y="45"/>
                  </a:lnTo>
                  <a:lnTo>
                    <a:pt x="238" y="44"/>
                  </a:lnTo>
                  <a:lnTo>
                    <a:pt x="237" y="43"/>
                  </a:lnTo>
                  <a:lnTo>
                    <a:pt x="235" y="41"/>
                  </a:lnTo>
                  <a:lnTo>
                    <a:pt x="234" y="40"/>
                  </a:lnTo>
                  <a:lnTo>
                    <a:pt x="233" y="39"/>
                  </a:lnTo>
                  <a:lnTo>
                    <a:pt x="232" y="37"/>
                  </a:lnTo>
                  <a:lnTo>
                    <a:pt x="231" y="36"/>
                  </a:lnTo>
                  <a:lnTo>
                    <a:pt x="230" y="35"/>
                  </a:lnTo>
                  <a:lnTo>
                    <a:pt x="227" y="34"/>
                  </a:lnTo>
                  <a:lnTo>
                    <a:pt x="226" y="32"/>
                  </a:lnTo>
                  <a:lnTo>
                    <a:pt x="224" y="31"/>
                  </a:lnTo>
                  <a:lnTo>
                    <a:pt x="223" y="30"/>
                  </a:lnTo>
                  <a:lnTo>
                    <a:pt x="220" y="28"/>
                  </a:lnTo>
                  <a:lnTo>
                    <a:pt x="219" y="27"/>
                  </a:lnTo>
                  <a:lnTo>
                    <a:pt x="217" y="26"/>
                  </a:lnTo>
                  <a:lnTo>
                    <a:pt x="215" y="24"/>
                  </a:lnTo>
                  <a:lnTo>
                    <a:pt x="213" y="23"/>
                  </a:lnTo>
                  <a:lnTo>
                    <a:pt x="211" y="22"/>
                  </a:lnTo>
                  <a:lnTo>
                    <a:pt x="209" y="22"/>
                  </a:lnTo>
                  <a:lnTo>
                    <a:pt x="206" y="21"/>
                  </a:lnTo>
                  <a:lnTo>
                    <a:pt x="204" y="19"/>
                  </a:lnTo>
                  <a:lnTo>
                    <a:pt x="202" y="18"/>
                  </a:lnTo>
                  <a:lnTo>
                    <a:pt x="199" y="17"/>
                  </a:lnTo>
                  <a:lnTo>
                    <a:pt x="197" y="15"/>
                  </a:lnTo>
                  <a:lnTo>
                    <a:pt x="195" y="15"/>
                  </a:lnTo>
                  <a:lnTo>
                    <a:pt x="192" y="14"/>
                  </a:lnTo>
                  <a:lnTo>
                    <a:pt x="190" y="13"/>
                  </a:lnTo>
                  <a:lnTo>
                    <a:pt x="188" y="11"/>
                  </a:lnTo>
                  <a:lnTo>
                    <a:pt x="185" y="11"/>
                  </a:lnTo>
                  <a:lnTo>
                    <a:pt x="183" y="10"/>
                  </a:lnTo>
                  <a:lnTo>
                    <a:pt x="181" y="10"/>
                  </a:lnTo>
                  <a:lnTo>
                    <a:pt x="178" y="9"/>
                  </a:lnTo>
                  <a:lnTo>
                    <a:pt x="176" y="9"/>
                  </a:lnTo>
                  <a:close/>
                </a:path>
              </a:pathLst>
            </a:custGeom>
            <a:solidFill>
              <a:srgbClr val="FFFF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55" name="Google Shape;155;p32"/>
            <p:cNvSpPr/>
            <p:nvPr/>
          </p:nvSpPr>
          <p:spPr>
            <a:xfrm>
              <a:off x="4987" y="3294"/>
              <a:ext cx="139" cy="80"/>
            </a:xfrm>
            <a:custGeom>
              <a:rect b="b" l="l" r="r" t="t"/>
              <a:pathLst>
                <a:path extrusionOk="0" h="158" w="277">
                  <a:moveTo>
                    <a:pt x="241" y="0"/>
                  </a:moveTo>
                  <a:lnTo>
                    <a:pt x="239" y="0"/>
                  </a:lnTo>
                  <a:lnTo>
                    <a:pt x="238" y="0"/>
                  </a:lnTo>
                  <a:lnTo>
                    <a:pt x="237" y="0"/>
                  </a:lnTo>
                  <a:lnTo>
                    <a:pt x="236" y="0"/>
                  </a:lnTo>
                  <a:lnTo>
                    <a:pt x="235" y="0"/>
                  </a:lnTo>
                  <a:lnTo>
                    <a:pt x="234" y="0"/>
                  </a:lnTo>
                  <a:lnTo>
                    <a:pt x="232" y="0"/>
                  </a:lnTo>
                  <a:lnTo>
                    <a:pt x="231" y="0"/>
                  </a:lnTo>
                  <a:lnTo>
                    <a:pt x="230" y="1"/>
                  </a:lnTo>
                  <a:lnTo>
                    <a:pt x="229" y="1"/>
                  </a:lnTo>
                  <a:lnTo>
                    <a:pt x="228" y="1"/>
                  </a:lnTo>
                  <a:lnTo>
                    <a:pt x="227" y="1"/>
                  </a:lnTo>
                  <a:lnTo>
                    <a:pt x="226" y="1"/>
                  </a:lnTo>
                  <a:lnTo>
                    <a:pt x="224" y="1"/>
                  </a:lnTo>
                  <a:lnTo>
                    <a:pt x="223" y="2"/>
                  </a:lnTo>
                  <a:lnTo>
                    <a:pt x="222" y="2"/>
                  </a:lnTo>
                  <a:lnTo>
                    <a:pt x="221" y="2"/>
                  </a:lnTo>
                  <a:lnTo>
                    <a:pt x="220" y="2"/>
                  </a:lnTo>
                  <a:lnTo>
                    <a:pt x="219" y="2"/>
                  </a:lnTo>
                  <a:lnTo>
                    <a:pt x="217" y="2"/>
                  </a:lnTo>
                  <a:lnTo>
                    <a:pt x="216" y="2"/>
                  </a:lnTo>
                  <a:lnTo>
                    <a:pt x="210" y="4"/>
                  </a:lnTo>
                  <a:lnTo>
                    <a:pt x="206" y="6"/>
                  </a:lnTo>
                  <a:lnTo>
                    <a:pt x="201" y="8"/>
                  </a:lnTo>
                  <a:lnTo>
                    <a:pt x="196" y="9"/>
                  </a:lnTo>
                  <a:lnTo>
                    <a:pt x="191" y="10"/>
                  </a:lnTo>
                  <a:lnTo>
                    <a:pt x="186" y="11"/>
                  </a:lnTo>
                  <a:lnTo>
                    <a:pt x="181" y="13"/>
                  </a:lnTo>
                  <a:lnTo>
                    <a:pt x="175" y="14"/>
                  </a:lnTo>
                  <a:lnTo>
                    <a:pt x="171" y="17"/>
                  </a:lnTo>
                  <a:lnTo>
                    <a:pt x="165" y="18"/>
                  </a:lnTo>
                  <a:lnTo>
                    <a:pt x="160" y="19"/>
                  </a:lnTo>
                  <a:lnTo>
                    <a:pt x="155" y="21"/>
                  </a:lnTo>
                  <a:lnTo>
                    <a:pt x="150" y="23"/>
                  </a:lnTo>
                  <a:lnTo>
                    <a:pt x="144" y="24"/>
                  </a:lnTo>
                  <a:lnTo>
                    <a:pt x="139" y="27"/>
                  </a:lnTo>
                  <a:lnTo>
                    <a:pt x="134" y="28"/>
                  </a:lnTo>
                  <a:lnTo>
                    <a:pt x="129" y="31"/>
                  </a:lnTo>
                  <a:lnTo>
                    <a:pt x="123" y="34"/>
                  </a:lnTo>
                  <a:lnTo>
                    <a:pt x="118" y="36"/>
                  </a:lnTo>
                  <a:lnTo>
                    <a:pt x="113" y="39"/>
                  </a:lnTo>
                  <a:lnTo>
                    <a:pt x="108" y="41"/>
                  </a:lnTo>
                  <a:lnTo>
                    <a:pt x="102" y="45"/>
                  </a:lnTo>
                  <a:lnTo>
                    <a:pt x="98" y="48"/>
                  </a:lnTo>
                  <a:lnTo>
                    <a:pt x="92" y="52"/>
                  </a:lnTo>
                  <a:lnTo>
                    <a:pt x="87" y="56"/>
                  </a:lnTo>
                  <a:lnTo>
                    <a:pt x="81" y="59"/>
                  </a:lnTo>
                  <a:lnTo>
                    <a:pt x="77" y="65"/>
                  </a:lnTo>
                  <a:lnTo>
                    <a:pt x="72" y="69"/>
                  </a:lnTo>
                  <a:lnTo>
                    <a:pt x="66" y="74"/>
                  </a:lnTo>
                  <a:lnTo>
                    <a:pt x="62" y="79"/>
                  </a:lnTo>
                  <a:lnTo>
                    <a:pt x="57" y="84"/>
                  </a:lnTo>
                  <a:lnTo>
                    <a:pt x="52" y="89"/>
                  </a:lnTo>
                  <a:lnTo>
                    <a:pt x="51" y="91"/>
                  </a:lnTo>
                  <a:lnTo>
                    <a:pt x="50" y="92"/>
                  </a:lnTo>
                  <a:lnTo>
                    <a:pt x="49" y="95"/>
                  </a:lnTo>
                  <a:lnTo>
                    <a:pt x="46" y="96"/>
                  </a:lnTo>
                  <a:lnTo>
                    <a:pt x="45" y="97"/>
                  </a:lnTo>
                  <a:lnTo>
                    <a:pt x="43" y="100"/>
                  </a:lnTo>
                  <a:lnTo>
                    <a:pt x="42" y="102"/>
                  </a:lnTo>
                  <a:lnTo>
                    <a:pt x="39" y="104"/>
                  </a:lnTo>
                  <a:lnTo>
                    <a:pt x="37" y="106"/>
                  </a:lnTo>
                  <a:lnTo>
                    <a:pt x="36" y="109"/>
                  </a:lnTo>
                  <a:lnTo>
                    <a:pt x="34" y="111"/>
                  </a:lnTo>
                  <a:lnTo>
                    <a:pt x="31" y="114"/>
                  </a:lnTo>
                  <a:lnTo>
                    <a:pt x="29" y="117"/>
                  </a:lnTo>
                  <a:lnTo>
                    <a:pt x="27" y="119"/>
                  </a:lnTo>
                  <a:lnTo>
                    <a:pt x="24" y="122"/>
                  </a:lnTo>
                  <a:lnTo>
                    <a:pt x="22" y="124"/>
                  </a:lnTo>
                  <a:lnTo>
                    <a:pt x="20" y="127"/>
                  </a:lnTo>
                  <a:lnTo>
                    <a:pt x="18" y="130"/>
                  </a:lnTo>
                  <a:lnTo>
                    <a:pt x="16" y="132"/>
                  </a:lnTo>
                  <a:lnTo>
                    <a:pt x="14" y="135"/>
                  </a:lnTo>
                  <a:lnTo>
                    <a:pt x="13" y="137"/>
                  </a:lnTo>
                  <a:lnTo>
                    <a:pt x="10" y="140"/>
                  </a:lnTo>
                  <a:lnTo>
                    <a:pt x="9" y="143"/>
                  </a:lnTo>
                  <a:lnTo>
                    <a:pt x="7" y="145"/>
                  </a:lnTo>
                  <a:lnTo>
                    <a:pt x="6" y="146"/>
                  </a:lnTo>
                  <a:lnTo>
                    <a:pt x="5" y="149"/>
                  </a:lnTo>
                  <a:lnTo>
                    <a:pt x="3" y="152"/>
                  </a:lnTo>
                  <a:lnTo>
                    <a:pt x="2" y="153"/>
                  </a:lnTo>
                  <a:lnTo>
                    <a:pt x="1" y="154"/>
                  </a:lnTo>
                  <a:lnTo>
                    <a:pt x="1" y="157"/>
                  </a:lnTo>
                  <a:lnTo>
                    <a:pt x="1" y="158"/>
                  </a:lnTo>
                  <a:lnTo>
                    <a:pt x="0" y="158"/>
                  </a:lnTo>
                  <a:lnTo>
                    <a:pt x="17" y="158"/>
                  </a:lnTo>
                  <a:lnTo>
                    <a:pt x="22" y="153"/>
                  </a:lnTo>
                  <a:lnTo>
                    <a:pt x="28" y="146"/>
                  </a:lnTo>
                  <a:lnTo>
                    <a:pt x="32" y="140"/>
                  </a:lnTo>
                  <a:lnTo>
                    <a:pt x="37" y="133"/>
                  </a:lnTo>
                  <a:lnTo>
                    <a:pt x="43" y="128"/>
                  </a:lnTo>
                  <a:lnTo>
                    <a:pt x="48" y="122"/>
                  </a:lnTo>
                  <a:lnTo>
                    <a:pt x="53" y="117"/>
                  </a:lnTo>
                  <a:lnTo>
                    <a:pt x="59" y="111"/>
                  </a:lnTo>
                  <a:lnTo>
                    <a:pt x="65" y="106"/>
                  </a:lnTo>
                  <a:lnTo>
                    <a:pt x="70" y="101"/>
                  </a:lnTo>
                  <a:lnTo>
                    <a:pt x="75" y="96"/>
                  </a:lnTo>
                  <a:lnTo>
                    <a:pt x="81" y="91"/>
                  </a:lnTo>
                  <a:lnTo>
                    <a:pt x="87" y="85"/>
                  </a:lnTo>
                  <a:lnTo>
                    <a:pt x="93" y="82"/>
                  </a:lnTo>
                  <a:lnTo>
                    <a:pt x="99" y="78"/>
                  </a:lnTo>
                  <a:lnTo>
                    <a:pt x="105" y="72"/>
                  </a:lnTo>
                  <a:lnTo>
                    <a:pt x="112" y="69"/>
                  </a:lnTo>
                  <a:lnTo>
                    <a:pt x="117" y="65"/>
                  </a:lnTo>
                  <a:lnTo>
                    <a:pt x="123" y="61"/>
                  </a:lnTo>
                  <a:lnTo>
                    <a:pt x="129" y="58"/>
                  </a:lnTo>
                  <a:lnTo>
                    <a:pt x="135" y="54"/>
                  </a:lnTo>
                  <a:lnTo>
                    <a:pt x="142" y="52"/>
                  </a:lnTo>
                  <a:lnTo>
                    <a:pt x="148" y="48"/>
                  </a:lnTo>
                  <a:lnTo>
                    <a:pt x="153" y="45"/>
                  </a:lnTo>
                  <a:lnTo>
                    <a:pt x="160" y="43"/>
                  </a:lnTo>
                  <a:lnTo>
                    <a:pt x="166" y="40"/>
                  </a:lnTo>
                  <a:lnTo>
                    <a:pt x="172" y="39"/>
                  </a:lnTo>
                  <a:lnTo>
                    <a:pt x="178" y="36"/>
                  </a:lnTo>
                  <a:lnTo>
                    <a:pt x="185" y="35"/>
                  </a:lnTo>
                  <a:lnTo>
                    <a:pt x="191" y="34"/>
                  </a:lnTo>
                  <a:lnTo>
                    <a:pt x="196" y="32"/>
                  </a:lnTo>
                  <a:lnTo>
                    <a:pt x="203" y="31"/>
                  </a:lnTo>
                  <a:lnTo>
                    <a:pt x="277" y="19"/>
                  </a:lnTo>
                  <a:lnTo>
                    <a:pt x="277" y="18"/>
                  </a:lnTo>
                  <a:lnTo>
                    <a:pt x="277" y="17"/>
                  </a:lnTo>
                  <a:lnTo>
                    <a:pt x="277" y="15"/>
                  </a:lnTo>
                  <a:lnTo>
                    <a:pt x="276" y="14"/>
                  </a:lnTo>
                  <a:lnTo>
                    <a:pt x="274" y="14"/>
                  </a:lnTo>
                  <a:lnTo>
                    <a:pt x="273" y="13"/>
                  </a:lnTo>
                  <a:lnTo>
                    <a:pt x="272" y="13"/>
                  </a:lnTo>
                  <a:lnTo>
                    <a:pt x="271" y="11"/>
                  </a:lnTo>
                  <a:lnTo>
                    <a:pt x="270" y="11"/>
                  </a:lnTo>
                  <a:lnTo>
                    <a:pt x="267" y="11"/>
                  </a:lnTo>
                  <a:lnTo>
                    <a:pt x="266" y="10"/>
                  </a:lnTo>
                  <a:lnTo>
                    <a:pt x="264" y="10"/>
                  </a:lnTo>
                  <a:lnTo>
                    <a:pt x="262" y="10"/>
                  </a:lnTo>
                  <a:lnTo>
                    <a:pt x="260" y="9"/>
                  </a:lnTo>
                  <a:lnTo>
                    <a:pt x="258" y="9"/>
                  </a:lnTo>
                  <a:lnTo>
                    <a:pt x="256" y="9"/>
                  </a:lnTo>
                  <a:lnTo>
                    <a:pt x="255" y="8"/>
                  </a:lnTo>
                  <a:lnTo>
                    <a:pt x="252" y="8"/>
                  </a:lnTo>
                  <a:lnTo>
                    <a:pt x="250" y="8"/>
                  </a:lnTo>
                  <a:lnTo>
                    <a:pt x="249" y="6"/>
                  </a:lnTo>
                  <a:lnTo>
                    <a:pt x="248" y="6"/>
                  </a:lnTo>
                  <a:lnTo>
                    <a:pt x="245" y="6"/>
                  </a:lnTo>
                  <a:lnTo>
                    <a:pt x="244" y="5"/>
                  </a:lnTo>
                  <a:lnTo>
                    <a:pt x="243" y="5"/>
                  </a:lnTo>
                  <a:lnTo>
                    <a:pt x="242" y="4"/>
                  </a:lnTo>
                  <a:lnTo>
                    <a:pt x="241" y="2"/>
                  </a:lnTo>
                  <a:lnTo>
                    <a:pt x="241" y="1"/>
                  </a:lnTo>
                  <a:lnTo>
                    <a:pt x="241"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56" name="Google Shape;156;p32"/>
            <p:cNvSpPr/>
            <p:nvPr/>
          </p:nvSpPr>
          <p:spPr>
            <a:xfrm>
              <a:off x="4987" y="3294"/>
              <a:ext cx="139" cy="80"/>
            </a:xfrm>
            <a:custGeom>
              <a:rect b="b" l="l" r="r" t="t"/>
              <a:pathLst>
                <a:path extrusionOk="0" h="158" w="277">
                  <a:moveTo>
                    <a:pt x="241" y="0"/>
                  </a:moveTo>
                  <a:lnTo>
                    <a:pt x="239" y="0"/>
                  </a:lnTo>
                  <a:lnTo>
                    <a:pt x="238" y="0"/>
                  </a:lnTo>
                  <a:lnTo>
                    <a:pt x="237" y="0"/>
                  </a:lnTo>
                  <a:lnTo>
                    <a:pt x="236" y="0"/>
                  </a:lnTo>
                  <a:lnTo>
                    <a:pt x="235" y="0"/>
                  </a:lnTo>
                  <a:lnTo>
                    <a:pt x="234" y="0"/>
                  </a:lnTo>
                  <a:lnTo>
                    <a:pt x="232" y="0"/>
                  </a:lnTo>
                  <a:lnTo>
                    <a:pt x="231" y="0"/>
                  </a:lnTo>
                  <a:lnTo>
                    <a:pt x="230" y="1"/>
                  </a:lnTo>
                  <a:lnTo>
                    <a:pt x="229" y="1"/>
                  </a:lnTo>
                  <a:lnTo>
                    <a:pt x="228" y="1"/>
                  </a:lnTo>
                  <a:lnTo>
                    <a:pt x="227" y="1"/>
                  </a:lnTo>
                  <a:lnTo>
                    <a:pt x="226" y="1"/>
                  </a:lnTo>
                  <a:lnTo>
                    <a:pt x="224" y="1"/>
                  </a:lnTo>
                  <a:lnTo>
                    <a:pt x="223" y="2"/>
                  </a:lnTo>
                  <a:lnTo>
                    <a:pt x="222" y="2"/>
                  </a:lnTo>
                  <a:lnTo>
                    <a:pt x="221" y="2"/>
                  </a:lnTo>
                  <a:lnTo>
                    <a:pt x="220" y="2"/>
                  </a:lnTo>
                  <a:lnTo>
                    <a:pt x="219" y="2"/>
                  </a:lnTo>
                  <a:lnTo>
                    <a:pt x="217" y="2"/>
                  </a:lnTo>
                  <a:lnTo>
                    <a:pt x="216" y="2"/>
                  </a:lnTo>
                  <a:lnTo>
                    <a:pt x="210" y="4"/>
                  </a:lnTo>
                  <a:lnTo>
                    <a:pt x="206" y="6"/>
                  </a:lnTo>
                  <a:lnTo>
                    <a:pt x="201" y="8"/>
                  </a:lnTo>
                  <a:lnTo>
                    <a:pt x="196" y="9"/>
                  </a:lnTo>
                  <a:lnTo>
                    <a:pt x="191" y="10"/>
                  </a:lnTo>
                  <a:lnTo>
                    <a:pt x="186" y="11"/>
                  </a:lnTo>
                  <a:lnTo>
                    <a:pt x="181" y="13"/>
                  </a:lnTo>
                  <a:lnTo>
                    <a:pt x="175" y="14"/>
                  </a:lnTo>
                  <a:lnTo>
                    <a:pt x="171" y="17"/>
                  </a:lnTo>
                  <a:lnTo>
                    <a:pt x="165" y="18"/>
                  </a:lnTo>
                  <a:lnTo>
                    <a:pt x="160" y="19"/>
                  </a:lnTo>
                  <a:lnTo>
                    <a:pt x="155" y="21"/>
                  </a:lnTo>
                  <a:lnTo>
                    <a:pt x="150" y="23"/>
                  </a:lnTo>
                  <a:lnTo>
                    <a:pt x="144" y="24"/>
                  </a:lnTo>
                  <a:lnTo>
                    <a:pt x="139" y="27"/>
                  </a:lnTo>
                  <a:lnTo>
                    <a:pt x="134" y="28"/>
                  </a:lnTo>
                  <a:lnTo>
                    <a:pt x="129" y="31"/>
                  </a:lnTo>
                  <a:lnTo>
                    <a:pt x="123" y="34"/>
                  </a:lnTo>
                  <a:lnTo>
                    <a:pt x="118" y="36"/>
                  </a:lnTo>
                  <a:lnTo>
                    <a:pt x="113" y="39"/>
                  </a:lnTo>
                  <a:lnTo>
                    <a:pt x="108" y="41"/>
                  </a:lnTo>
                  <a:lnTo>
                    <a:pt x="102" y="45"/>
                  </a:lnTo>
                  <a:lnTo>
                    <a:pt x="98" y="48"/>
                  </a:lnTo>
                  <a:lnTo>
                    <a:pt x="92" y="52"/>
                  </a:lnTo>
                  <a:lnTo>
                    <a:pt x="87" y="56"/>
                  </a:lnTo>
                  <a:lnTo>
                    <a:pt x="81" y="59"/>
                  </a:lnTo>
                  <a:lnTo>
                    <a:pt x="77" y="65"/>
                  </a:lnTo>
                  <a:lnTo>
                    <a:pt x="72" y="69"/>
                  </a:lnTo>
                  <a:lnTo>
                    <a:pt x="66" y="74"/>
                  </a:lnTo>
                  <a:lnTo>
                    <a:pt x="62" y="79"/>
                  </a:lnTo>
                  <a:lnTo>
                    <a:pt x="57" y="84"/>
                  </a:lnTo>
                  <a:lnTo>
                    <a:pt x="52" y="89"/>
                  </a:lnTo>
                  <a:lnTo>
                    <a:pt x="51" y="91"/>
                  </a:lnTo>
                  <a:lnTo>
                    <a:pt x="50" y="92"/>
                  </a:lnTo>
                  <a:lnTo>
                    <a:pt x="49" y="95"/>
                  </a:lnTo>
                  <a:lnTo>
                    <a:pt x="46" y="96"/>
                  </a:lnTo>
                  <a:lnTo>
                    <a:pt x="45" y="97"/>
                  </a:lnTo>
                  <a:lnTo>
                    <a:pt x="43" y="100"/>
                  </a:lnTo>
                  <a:lnTo>
                    <a:pt x="42" y="102"/>
                  </a:lnTo>
                  <a:lnTo>
                    <a:pt x="39" y="104"/>
                  </a:lnTo>
                  <a:lnTo>
                    <a:pt x="37" y="106"/>
                  </a:lnTo>
                  <a:lnTo>
                    <a:pt x="36" y="109"/>
                  </a:lnTo>
                  <a:lnTo>
                    <a:pt x="34" y="111"/>
                  </a:lnTo>
                  <a:lnTo>
                    <a:pt x="31" y="114"/>
                  </a:lnTo>
                  <a:lnTo>
                    <a:pt x="29" y="117"/>
                  </a:lnTo>
                  <a:lnTo>
                    <a:pt x="27" y="119"/>
                  </a:lnTo>
                  <a:lnTo>
                    <a:pt x="24" y="122"/>
                  </a:lnTo>
                  <a:lnTo>
                    <a:pt x="22" y="124"/>
                  </a:lnTo>
                  <a:lnTo>
                    <a:pt x="20" y="127"/>
                  </a:lnTo>
                  <a:lnTo>
                    <a:pt x="18" y="130"/>
                  </a:lnTo>
                  <a:lnTo>
                    <a:pt x="16" y="132"/>
                  </a:lnTo>
                  <a:lnTo>
                    <a:pt x="14" y="135"/>
                  </a:lnTo>
                  <a:lnTo>
                    <a:pt x="13" y="137"/>
                  </a:lnTo>
                  <a:lnTo>
                    <a:pt x="10" y="140"/>
                  </a:lnTo>
                  <a:lnTo>
                    <a:pt x="9" y="143"/>
                  </a:lnTo>
                  <a:lnTo>
                    <a:pt x="7" y="145"/>
                  </a:lnTo>
                  <a:lnTo>
                    <a:pt x="6" y="146"/>
                  </a:lnTo>
                  <a:lnTo>
                    <a:pt x="5" y="149"/>
                  </a:lnTo>
                  <a:lnTo>
                    <a:pt x="3" y="152"/>
                  </a:lnTo>
                  <a:lnTo>
                    <a:pt x="2" y="153"/>
                  </a:lnTo>
                  <a:lnTo>
                    <a:pt x="1" y="154"/>
                  </a:lnTo>
                  <a:lnTo>
                    <a:pt x="1" y="157"/>
                  </a:lnTo>
                  <a:lnTo>
                    <a:pt x="1" y="158"/>
                  </a:lnTo>
                  <a:lnTo>
                    <a:pt x="0" y="158"/>
                  </a:lnTo>
                  <a:lnTo>
                    <a:pt x="17" y="158"/>
                  </a:lnTo>
                  <a:lnTo>
                    <a:pt x="22" y="153"/>
                  </a:lnTo>
                  <a:lnTo>
                    <a:pt x="28" y="146"/>
                  </a:lnTo>
                  <a:lnTo>
                    <a:pt x="32" y="140"/>
                  </a:lnTo>
                  <a:lnTo>
                    <a:pt x="37" y="133"/>
                  </a:lnTo>
                  <a:lnTo>
                    <a:pt x="43" y="128"/>
                  </a:lnTo>
                  <a:lnTo>
                    <a:pt x="48" y="122"/>
                  </a:lnTo>
                  <a:lnTo>
                    <a:pt x="53" y="117"/>
                  </a:lnTo>
                  <a:lnTo>
                    <a:pt x="59" y="111"/>
                  </a:lnTo>
                  <a:lnTo>
                    <a:pt x="65" y="106"/>
                  </a:lnTo>
                  <a:lnTo>
                    <a:pt x="70" y="101"/>
                  </a:lnTo>
                  <a:lnTo>
                    <a:pt x="75" y="96"/>
                  </a:lnTo>
                  <a:lnTo>
                    <a:pt x="81" y="91"/>
                  </a:lnTo>
                  <a:lnTo>
                    <a:pt x="87" y="85"/>
                  </a:lnTo>
                  <a:lnTo>
                    <a:pt x="93" y="82"/>
                  </a:lnTo>
                  <a:lnTo>
                    <a:pt x="99" y="78"/>
                  </a:lnTo>
                  <a:lnTo>
                    <a:pt x="105" y="72"/>
                  </a:lnTo>
                  <a:lnTo>
                    <a:pt x="112" y="69"/>
                  </a:lnTo>
                  <a:lnTo>
                    <a:pt x="117" y="65"/>
                  </a:lnTo>
                  <a:lnTo>
                    <a:pt x="123" y="61"/>
                  </a:lnTo>
                  <a:lnTo>
                    <a:pt x="129" y="58"/>
                  </a:lnTo>
                  <a:lnTo>
                    <a:pt x="135" y="54"/>
                  </a:lnTo>
                  <a:lnTo>
                    <a:pt x="142" y="52"/>
                  </a:lnTo>
                  <a:lnTo>
                    <a:pt x="148" y="48"/>
                  </a:lnTo>
                  <a:lnTo>
                    <a:pt x="153" y="45"/>
                  </a:lnTo>
                  <a:lnTo>
                    <a:pt x="160" y="43"/>
                  </a:lnTo>
                  <a:lnTo>
                    <a:pt x="166" y="40"/>
                  </a:lnTo>
                  <a:lnTo>
                    <a:pt x="172" y="39"/>
                  </a:lnTo>
                  <a:lnTo>
                    <a:pt x="178" y="36"/>
                  </a:lnTo>
                  <a:lnTo>
                    <a:pt x="185" y="35"/>
                  </a:lnTo>
                  <a:lnTo>
                    <a:pt x="191" y="34"/>
                  </a:lnTo>
                  <a:lnTo>
                    <a:pt x="196" y="32"/>
                  </a:lnTo>
                  <a:lnTo>
                    <a:pt x="203" y="31"/>
                  </a:lnTo>
                  <a:lnTo>
                    <a:pt x="277" y="19"/>
                  </a:lnTo>
                  <a:lnTo>
                    <a:pt x="277" y="18"/>
                  </a:lnTo>
                  <a:lnTo>
                    <a:pt x="277" y="17"/>
                  </a:lnTo>
                  <a:lnTo>
                    <a:pt x="277" y="15"/>
                  </a:lnTo>
                  <a:lnTo>
                    <a:pt x="276" y="14"/>
                  </a:lnTo>
                  <a:lnTo>
                    <a:pt x="274" y="14"/>
                  </a:lnTo>
                  <a:lnTo>
                    <a:pt x="273" y="13"/>
                  </a:lnTo>
                  <a:lnTo>
                    <a:pt x="272" y="13"/>
                  </a:lnTo>
                  <a:lnTo>
                    <a:pt x="271" y="11"/>
                  </a:lnTo>
                  <a:lnTo>
                    <a:pt x="270" y="11"/>
                  </a:lnTo>
                  <a:lnTo>
                    <a:pt x="267" y="11"/>
                  </a:lnTo>
                  <a:lnTo>
                    <a:pt x="266" y="10"/>
                  </a:lnTo>
                  <a:lnTo>
                    <a:pt x="264" y="10"/>
                  </a:lnTo>
                  <a:lnTo>
                    <a:pt x="262" y="10"/>
                  </a:lnTo>
                  <a:lnTo>
                    <a:pt x="260" y="9"/>
                  </a:lnTo>
                  <a:lnTo>
                    <a:pt x="258" y="9"/>
                  </a:lnTo>
                  <a:lnTo>
                    <a:pt x="256" y="9"/>
                  </a:lnTo>
                  <a:lnTo>
                    <a:pt x="255" y="8"/>
                  </a:lnTo>
                  <a:lnTo>
                    <a:pt x="252" y="8"/>
                  </a:lnTo>
                  <a:lnTo>
                    <a:pt x="250" y="8"/>
                  </a:lnTo>
                  <a:lnTo>
                    <a:pt x="249" y="6"/>
                  </a:lnTo>
                  <a:lnTo>
                    <a:pt x="248" y="6"/>
                  </a:lnTo>
                  <a:lnTo>
                    <a:pt x="245" y="6"/>
                  </a:lnTo>
                  <a:lnTo>
                    <a:pt x="244" y="5"/>
                  </a:lnTo>
                  <a:lnTo>
                    <a:pt x="243" y="5"/>
                  </a:lnTo>
                  <a:lnTo>
                    <a:pt x="242" y="4"/>
                  </a:lnTo>
                  <a:lnTo>
                    <a:pt x="241" y="2"/>
                  </a:lnTo>
                  <a:lnTo>
                    <a:pt x="241" y="1"/>
                  </a:lnTo>
                  <a:lnTo>
                    <a:pt x="241" y="0"/>
                  </a:lnTo>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57" name="Google Shape;157;p32"/>
            <p:cNvSpPr/>
            <p:nvPr/>
          </p:nvSpPr>
          <p:spPr>
            <a:xfrm>
              <a:off x="4794" y="3379"/>
              <a:ext cx="196" cy="52"/>
            </a:xfrm>
            <a:custGeom>
              <a:rect b="b" l="l" r="r" t="t"/>
              <a:pathLst>
                <a:path extrusionOk="0" h="104" w="391">
                  <a:moveTo>
                    <a:pt x="378" y="0"/>
                  </a:moveTo>
                  <a:lnTo>
                    <a:pt x="378" y="1"/>
                  </a:lnTo>
                  <a:lnTo>
                    <a:pt x="378" y="2"/>
                  </a:lnTo>
                  <a:lnTo>
                    <a:pt x="377" y="2"/>
                  </a:lnTo>
                  <a:lnTo>
                    <a:pt x="377" y="4"/>
                  </a:lnTo>
                  <a:lnTo>
                    <a:pt x="375" y="5"/>
                  </a:lnTo>
                  <a:lnTo>
                    <a:pt x="374" y="6"/>
                  </a:lnTo>
                  <a:lnTo>
                    <a:pt x="373" y="6"/>
                  </a:lnTo>
                  <a:lnTo>
                    <a:pt x="373" y="8"/>
                  </a:lnTo>
                  <a:lnTo>
                    <a:pt x="372" y="8"/>
                  </a:lnTo>
                  <a:lnTo>
                    <a:pt x="371" y="9"/>
                  </a:lnTo>
                  <a:lnTo>
                    <a:pt x="371" y="10"/>
                  </a:lnTo>
                  <a:lnTo>
                    <a:pt x="370" y="10"/>
                  </a:lnTo>
                  <a:lnTo>
                    <a:pt x="368" y="11"/>
                  </a:lnTo>
                  <a:lnTo>
                    <a:pt x="367" y="13"/>
                  </a:lnTo>
                  <a:lnTo>
                    <a:pt x="366" y="13"/>
                  </a:lnTo>
                  <a:lnTo>
                    <a:pt x="365" y="14"/>
                  </a:lnTo>
                  <a:lnTo>
                    <a:pt x="364" y="15"/>
                  </a:lnTo>
                  <a:lnTo>
                    <a:pt x="363" y="17"/>
                  </a:lnTo>
                  <a:lnTo>
                    <a:pt x="361" y="17"/>
                  </a:lnTo>
                  <a:lnTo>
                    <a:pt x="361" y="18"/>
                  </a:lnTo>
                  <a:lnTo>
                    <a:pt x="360" y="18"/>
                  </a:lnTo>
                  <a:lnTo>
                    <a:pt x="360" y="19"/>
                  </a:lnTo>
                  <a:lnTo>
                    <a:pt x="353" y="22"/>
                  </a:lnTo>
                  <a:lnTo>
                    <a:pt x="346" y="23"/>
                  </a:lnTo>
                  <a:lnTo>
                    <a:pt x="340" y="24"/>
                  </a:lnTo>
                  <a:lnTo>
                    <a:pt x="335" y="27"/>
                  </a:lnTo>
                  <a:lnTo>
                    <a:pt x="328" y="28"/>
                  </a:lnTo>
                  <a:lnTo>
                    <a:pt x="322" y="30"/>
                  </a:lnTo>
                  <a:lnTo>
                    <a:pt x="316" y="31"/>
                  </a:lnTo>
                  <a:lnTo>
                    <a:pt x="309" y="32"/>
                  </a:lnTo>
                  <a:lnTo>
                    <a:pt x="303" y="34"/>
                  </a:lnTo>
                  <a:lnTo>
                    <a:pt x="297" y="35"/>
                  </a:lnTo>
                  <a:lnTo>
                    <a:pt x="292" y="36"/>
                  </a:lnTo>
                  <a:lnTo>
                    <a:pt x="285" y="36"/>
                  </a:lnTo>
                  <a:lnTo>
                    <a:pt x="279" y="37"/>
                  </a:lnTo>
                  <a:lnTo>
                    <a:pt x="273" y="37"/>
                  </a:lnTo>
                  <a:lnTo>
                    <a:pt x="267" y="39"/>
                  </a:lnTo>
                  <a:lnTo>
                    <a:pt x="260" y="39"/>
                  </a:lnTo>
                  <a:lnTo>
                    <a:pt x="254" y="39"/>
                  </a:lnTo>
                  <a:lnTo>
                    <a:pt x="247" y="40"/>
                  </a:lnTo>
                  <a:lnTo>
                    <a:pt x="242" y="40"/>
                  </a:lnTo>
                  <a:lnTo>
                    <a:pt x="235" y="40"/>
                  </a:lnTo>
                  <a:lnTo>
                    <a:pt x="229" y="39"/>
                  </a:lnTo>
                  <a:lnTo>
                    <a:pt x="222" y="39"/>
                  </a:lnTo>
                  <a:lnTo>
                    <a:pt x="215" y="39"/>
                  </a:lnTo>
                  <a:lnTo>
                    <a:pt x="208" y="39"/>
                  </a:lnTo>
                  <a:lnTo>
                    <a:pt x="201" y="37"/>
                  </a:lnTo>
                  <a:lnTo>
                    <a:pt x="193" y="37"/>
                  </a:lnTo>
                  <a:lnTo>
                    <a:pt x="186" y="36"/>
                  </a:lnTo>
                  <a:lnTo>
                    <a:pt x="179" y="35"/>
                  </a:lnTo>
                  <a:lnTo>
                    <a:pt x="171" y="34"/>
                  </a:lnTo>
                  <a:lnTo>
                    <a:pt x="163" y="32"/>
                  </a:lnTo>
                  <a:lnTo>
                    <a:pt x="154" y="31"/>
                  </a:lnTo>
                  <a:lnTo>
                    <a:pt x="146" y="30"/>
                  </a:lnTo>
                  <a:lnTo>
                    <a:pt x="143" y="28"/>
                  </a:lnTo>
                  <a:lnTo>
                    <a:pt x="139" y="28"/>
                  </a:lnTo>
                  <a:lnTo>
                    <a:pt x="137" y="27"/>
                  </a:lnTo>
                  <a:lnTo>
                    <a:pt x="133" y="27"/>
                  </a:lnTo>
                  <a:lnTo>
                    <a:pt x="130" y="26"/>
                  </a:lnTo>
                  <a:lnTo>
                    <a:pt x="128" y="24"/>
                  </a:lnTo>
                  <a:lnTo>
                    <a:pt x="124" y="24"/>
                  </a:lnTo>
                  <a:lnTo>
                    <a:pt x="122" y="23"/>
                  </a:lnTo>
                  <a:lnTo>
                    <a:pt x="118" y="23"/>
                  </a:lnTo>
                  <a:lnTo>
                    <a:pt x="115" y="22"/>
                  </a:lnTo>
                  <a:lnTo>
                    <a:pt x="112" y="22"/>
                  </a:lnTo>
                  <a:lnTo>
                    <a:pt x="109" y="21"/>
                  </a:lnTo>
                  <a:lnTo>
                    <a:pt x="107" y="21"/>
                  </a:lnTo>
                  <a:lnTo>
                    <a:pt x="103" y="19"/>
                  </a:lnTo>
                  <a:lnTo>
                    <a:pt x="101" y="19"/>
                  </a:lnTo>
                  <a:lnTo>
                    <a:pt x="99" y="18"/>
                  </a:lnTo>
                  <a:lnTo>
                    <a:pt x="95" y="18"/>
                  </a:lnTo>
                  <a:lnTo>
                    <a:pt x="93" y="17"/>
                  </a:lnTo>
                  <a:lnTo>
                    <a:pt x="89" y="17"/>
                  </a:lnTo>
                  <a:lnTo>
                    <a:pt x="87" y="15"/>
                  </a:lnTo>
                  <a:lnTo>
                    <a:pt x="85" y="15"/>
                  </a:lnTo>
                  <a:lnTo>
                    <a:pt x="81" y="14"/>
                  </a:lnTo>
                  <a:lnTo>
                    <a:pt x="79" y="14"/>
                  </a:lnTo>
                  <a:lnTo>
                    <a:pt x="76" y="14"/>
                  </a:lnTo>
                  <a:lnTo>
                    <a:pt x="74" y="14"/>
                  </a:lnTo>
                  <a:lnTo>
                    <a:pt x="71" y="13"/>
                  </a:lnTo>
                  <a:lnTo>
                    <a:pt x="68" y="13"/>
                  </a:lnTo>
                  <a:lnTo>
                    <a:pt x="66" y="13"/>
                  </a:lnTo>
                  <a:lnTo>
                    <a:pt x="64" y="13"/>
                  </a:lnTo>
                  <a:lnTo>
                    <a:pt x="61" y="13"/>
                  </a:lnTo>
                  <a:lnTo>
                    <a:pt x="59" y="13"/>
                  </a:lnTo>
                  <a:lnTo>
                    <a:pt x="55" y="13"/>
                  </a:lnTo>
                  <a:lnTo>
                    <a:pt x="55" y="14"/>
                  </a:lnTo>
                  <a:lnTo>
                    <a:pt x="57" y="15"/>
                  </a:lnTo>
                  <a:lnTo>
                    <a:pt x="57" y="17"/>
                  </a:lnTo>
                  <a:lnTo>
                    <a:pt x="58" y="17"/>
                  </a:lnTo>
                  <a:lnTo>
                    <a:pt x="59" y="18"/>
                  </a:lnTo>
                  <a:lnTo>
                    <a:pt x="60" y="18"/>
                  </a:lnTo>
                  <a:lnTo>
                    <a:pt x="60" y="19"/>
                  </a:lnTo>
                  <a:lnTo>
                    <a:pt x="61" y="19"/>
                  </a:lnTo>
                  <a:lnTo>
                    <a:pt x="62" y="21"/>
                  </a:lnTo>
                  <a:lnTo>
                    <a:pt x="64" y="21"/>
                  </a:lnTo>
                  <a:lnTo>
                    <a:pt x="65" y="22"/>
                  </a:lnTo>
                  <a:lnTo>
                    <a:pt x="66" y="22"/>
                  </a:lnTo>
                  <a:lnTo>
                    <a:pt x="67" y="23"/>
                  </a:lnTo>
                  <a:lnTo>
                    <a:pt x="68" y="23"/>
                  </a:lnTo>
                  <a:lnTo>
                    <a:pt x="69" y="24"/>
                  </a:lnTo>
                  <a:lnTo>
                    <a:pt x="72" y="24"/>
                  </a:lnTo>
                  <a:lnTo>
                    <a:pt x="73" y="26"/>
                  </a:lnTo>
                  <a:lnTo>
                    <a:pt x="74" y="26"/>
                  </a:lnTo>
                  <a:lnTo>
                    <a:pt x="75" y="27"/>
                  </a:lnTo>
                  <a:lnTo>
                    <a:pt x="78" y="27"/>
                  </a:lnTo>
                  <a:lnTo>
                    <a:pt x="79" y="28"/>
                  </a:lnTo>
                  <a:lnTo>
                    <a:pt x="80" y="28"/>
                  </a:lnTo>
                  <a:lnTo>
                    <a:pt x="79" y="30"/>
                  </a:lnTo>
                  <a:lnTo>
                    <a:pt x="78" y="30"/>
                  </a:lnTo>
                  <a:lnTo>
                    <a:pt x="75" y="30"/>
                  </a:lnTo>
                  <a:lnTo>
                    <a:pt x="74" y="30"/>
                  </a:lnTo>
                  <a:lnTo>
                    <a:pt x="73" y="30"/>
                  </a:lnTo>
                  <a:lnTo>
                    <a:pt x="71" y="30"/>
                  </a:lnTo>
                  <a:lnTo>
                    <a:pt x="69" y="30"/>
                  </a:lnTo>
                  <a:lnTo>
                    <a:pt x="68" y="30"/>
                  </a:lnTo>
                  <a:lnTo>
                    <a:pt x="67" y="28"/>
                  </a:lnTo>
                  <a:lnTo>
                    <a:pt x="66" y="28"/>
                  </a:lnTo>
                  <a:lnTo>
                    <a:pt x="65" y="28"/>
                  </a:lnTo>
                  <a:lnTo>
                    <a:pt x="64" y="27"/>
                  </a:lnTo>
                  <a:lnTo>
                    <a:pt x="62" y="27"/>
                  </a:lnTo>
                  <a:lnTo>
                    <a:pt x="61" y="26"/>
                  </a:lnTo>
                  <a:lnTo>
                    <a:pt x="60" y="26"/>
                  </a:lnTo>
                  <a:lnTo>
                    <a:pt x="59" y="24"/>
                  </a:lnTo>
                  <a:lnTo>
                    <a:pt x="58" y="23"/>
                  </a:lnTo>
                  <a:lnTo>
                    <a:pt x="57" y="23"/>
                  </a:lnTo>
                  <a:lnTo>
                    <a:pt x="55" y="22"/>
                  </a:lnTo>
                  <a:lnTo>
                    <a:pt x="54" y="22"/>
                  </a:lnTo>
                  <a:lnTo>
                    <a:pt x="53" y="22"/>
                  </a:lnTo>
                  <a:lnTo>
                    <a:pt x="52" y="21"/>
                  </a:lnTo>
                  <a:lnTo>
                    <a:pt x="51" y="21"/>
                  </a:lnTo>
                  <a:lnTo>
                    <a:pt x="50" y="21"/>
                  </a:lnTo>
                  <a:lnTo>
                    <a:pt x="49" y="21"/>
                  </a:lnTo>
                  <a:lnTo>
                    <a:pt x="47" y="21"/>
                  </a:lnTo>
                  <a:lnTo>
                    <a:pt x="46" y="21"/>
                  </a:lnTo>
                  <a:lnTo>
                    <a:pt x="45" y="21"/>
                  </a:lnTo>
                  <a:lnTo>
                    <a:pt x="44" y="21"/>
                  </a:lnTo>
                  <a:lnTo>
                    <a:pt x="42" y="22"/>
                  </a:lnTo>
                  <a:lnTo>
                    <a:pt x="40" y="22"/>
                  </a:lnTo>
                  <a:lnTo>
                    <a:pt x="39" y="23"/>
                  </a:lnTo>
                  <a:lnTo>
                    <a:pt x="62" y="44"/>
                  </a:lnTo>
                  <a:lnTo>
                    <a:pt x="61" y="44"/>
                  </a:lnTo>
                  <a:lnTo>
                    <a:pt x="60" y="44"/>
                  </a:lnTo>
                  <a:lnTo>
                    <a:pt x="59" y="44"/>
                  </a:lnTo>
                  <a:lnTo>
                    <a:pt x="58" y="44"/>
                  </a:lnTo>
                  <a:lnTo>
                    <a:pt x="57" y="43"/>
                  </a:lnTo>
                  <a:lnTo>
                    <a:pt x="55" y="43"/>
                  </a:lnTo>
                  <a:lnTo>
                    <a:pt x="54" y="43"/>
                  </a:lnTo>
                  <a:lnTo>
                    <a:pt x="52" y="41"/>
                  </a:lnTo>
                  <a:lnTo>
                    <a:pt x="51" y="41"/>
                  </a:lnTo>
                  <a:lnTo>
                    <a:pt x="50" y="40"/>
                  </a:lnTo>
                  <a:lnTo>
                    <a:pt x="49" y="40"/>
                  </a:lnTo>
                  <a:lnTo>
                    <a:pt x="47" y="40"/>
                  </a:lnTo>
                  <a:lnTo>
                    <a:pt x="45" y="39"/>
                  </a:lnTo>
                  <a:lnTo>
                    <a:pt x="44" y="39"/>
                  </a:lnTo>
                  <a:lnTo>
                    <a:pt x="43" y="37"/>
                  </a:lnTo>
                  <a:lnTo>
                    <a:pt x="42" y="37"/>
                  </a:lnTo>
                  <a:lnTo>
                    <a:pt x="39" y="36"/>
                  </a:lnTo>
                  <a:lnTo>
                    <a:pt x="38" y="36"/>
                  </a:lnTo>
                  <a:lnTo>
                    <a:pt x="37" y="35"/>
                  </a:lnTo>
                  <a:lnTo>
                    <a:pt x="36" y="35"/>
                  </a:lnTo>
                  <a:lnTo>
                    <a:pt x="33" y="34"/>
                  </a:lnTo>
                  <a:lnTo>
                    <a:pt x="32" y="34"/>
                  </a:lnTo>
                  <a:lnTo>
                    <a:pt x="31" y="32"/>
                  </a:lnTo>
                  <a:lnTo>
                    <a:pt x="30" y="32"/>
                  </a:lnTo>
                  <a:lnTo>
                    <a:pt x="29" y="32"/>
                  </a:lnTo>
                  <a:lnTo>
                    <a:pt x="28" y="31"/>
                  </a:lnTo>
                  <a:lnTo>
                    <a:pt x="26" y="31"/>
                  </a:lnTo>
                  <a:lnTo>
                    <a:pt x="25" y="31"/>
                  </a:lnTo>
                  <a:lnTo>
                    <a:pt x="24" y="31"/>
                  </a:lnTo>
                  <a:lnTo>
                    <a:pt x="23" y="31"/>
                  </a:lnTo>
                  <a:lnTo>
                    <a:pt x="18" y="39"/>
                  </a:lnTo>
                  <a:lnTo>
                    <a:pt x="19" y="39"/>
                  </a:lnTo>
                  <a:lnTo>
                    <a:pt x="21" y="39"/>
                  </a:lnTo>
                  <a:lnTo>
                    <a:pt x="22" y="40"/>
                  </a:lnTo>
                  <a:lnTo>
                    <a:pt x="23" y="40"/>
                  </a:lnTo>
                  <a:lnTo>
                    <a:pt x="24" y="40"/>
                  </a:lnTo>
                  <a:lnTo>
                    <a:pt x="24" y="41"/>
                  </a:lnTo>
                  <a:lnTo>
                    <a:pt x="25" y="41"/>
                  </a:lnTo>
                  <a:lnTo>
                    <a:pt x="26" y="43"/>
                  </a:lnTo>
                  <a:lnTo>
                    <a:pt x="28" y="43"/>
                  </a:lnTo>
                  <a:lnTo>
                    <a:pt x="29" y="44"/>
                  </a:lnTo>
                  <a:lnTo>
                    <a:pt x="30" y="44"/>
                  </a:lnTo>
                  <a:lnTo>
                    <a:pt x="31" y="45"/>
                  </a:lnTo>
                  <a:lnTo>
                    <a:pt x="32" y="47"/>
                  </a:lnTo>
                  <a:lnTo>
                    <a:pt x="33" y="47"/>
                  </a:lnTo>
                  <a:lnTo>
                    <a:pt x="35" y="48"/>
                  </a:lnTo>
                  <a:lnTo>
                    <a:pt x="36" y="48"/>
                  </a:lnTo>
                  <a:lnTo>
                    <a:pt x="36" y="49"/>
                  </a:lnTo>
                  <a:lnTo>
                    <a:pt x="37" y="49"/>
                  </a:lnTo>
                  <a:lnTo>
                    <a:pt x="38" y="50"/>
                  </a:lnTo>
                  <a:lnTo>
                    <a:pt x="39" y="52"/>
                  </a:lnTo>
                  <a:lnTo>
                    <a:pt x="40" y="52"/>
                  </a:lnTo>
                  <a:lnTo>
                    <a:pt x="42" y="53"/>
                  </a:lnTo>
                  <a:lnTo>
                    <a:pt x="43" y="53"/>
                  </a:lnTo>
                  <a:lnTo>
                    <a:pt x="44" y="54"/>
                  </a:lnTo>
                  <a:lnTo>
                    <a:pt x="45" y="56"/>
                  </a:lnTo>
                  <a:lnTo>
                    <a:pt x="46" y="56"/>
                  </a:lnTo>
                  <a:lnTo>
                    <a:pt x="47" y="57"/>
                  </a:lnTo>
                  <a:lnTo>
                    <a:pt x="49" y="57"/>
                  </a:lnTo>
                  <a:lnTo>
                    <a:pt x="47" y="57"/>
                  </a:lnTo>
                  <a:lnTo>
                    <a:pt x="46" y="57"/>
                  </a:lnTo>
                  <a:lnTo>
                    <a:pt x="45" y="57"/>
                  </a:lnTo>
                  <a:lnTo>
                    <a:pt x="43" y="57"/>
                  </a:lnTo>
                  <a:lnTo>
                    <a:pt x="42" y="56"/>
                  </a:lnTo>
                  <a:lnTo>
                    <a:pt x="40" y="56"/>
                  </a:lnTo>
                  <a:lnTo>
                    <a:pt x="39" y="56"/>
                  </a:lnTo>
                  <a:lnTo>
                    <a:pt x="37" y="56"/>
                  </a:lnTo>
                  <a:lnTo>
                    <a:pt x="36" y="54"/>
                  </a:lnTo>
                  <a:lnTo>
                    <a:pt x="35" y="54"/>
                  </a:lnTo>
                  <a:lnTo>
                    <a:pt x="33" y="54"/>
                  </a:lnTo>
                  <a:lnTo>
                    <a:pt x="32" y="53"/>
                  </a:lnTo>
                  <a:lnTo>
                    <a:pt x="30" y="53"/>
                  </a:lnTo>
                  <a:lnTo>
                    <a:pt x="29" y="52"/>
                  </a:lnTo>
                  <a:lnTo>
                    <a:pt x="28" y="52"/>
                  </a:lnTo>
                  <a:lnTo>
                    <a:pt x="26" y="52"/>
                  </a:lnTo>
                  <a:lnTo>
                    <a:pt x="25" y="50"/>
                  </a:lnTo>
                  <a:lnTo>
                    <a:pt x="24" y="50"/>
                  </a:lnTo>
                  <a:lnTo>
                    <a:pt x="23" y="49"/>
                  </a:lnTo>
                  <a:lnTo>
                    <a:pt x="22" y="49"/>
                  </a:lnTo>
                  <a:lnTo>
                    <a:pt x="19" y="48"/>
                  </a:lnTo>
                  <a:lnTo>
                    <a:pt x="18" y="48"/>
                  </a:lnTo>
                  <a:lnTo>
                    <a:pt x="17" y="48"/>
                  </a:lnTo>
                  <a:lnTo>
                    <a:pt x="16" y="47"/>
                  </a:lnTo>
                  <a:lnTo>
                    <a:pt x="15" y="47"/>
                  </a:lnTo>
                  <a:lnTo>
                    <a:pt x="14" y="45"/>
                  </a:lnTo>
                  <a:lnTo>
                    <a:pt x="12" y="45"/>
                  </a:lnTo>
                  <a:lnTo>
                    <a:pt x="11" y="44"/>
                  </a:lnTo>
                  <a:lnTo>
                    <a:pt x="10" y="44"/>
                  </a:lnTo>
                  <a:lnTo>
                    <a:pt x="9" y="44"/>
                  </a:lnTo>
                  <a:lnTo>
                    <a:pt x="8" y="43"/>
                  </a:lnTo>
                  <a:lnTo>
                    <a:pt x="0" y="52"/>
                  </a:lnTo>
                  <a:lnTo>
                    <a:pt x="7" y="54"/>
                  </a:lnTo>
                  <a:lnTo>
                    <a:pt x="15" y="56"/>
                  </a:lnTo>
                  <a:lnTo>
                    <a:pt x="22" y="58"/>
                  </a:lnTo>
                  <a:lnTo>
                    <a:pt x="29" y="61"/>
                  </a:lnTo>
                  <a:lnTo>
                    <a:pt x="36" y="63"/>
                  </a:lnTo>
                  <a:lnTo>
                    <a:pt x="43" y="66"/>
                  </a:lnTo>
                  <a:lnTo>
                    <a:pt x="50" y="69"/>
                  </a:lnTo>
                  <a:lnTo>
                    <a:pt x="58" y="71"/>
                  </a:lnTo>
                  <a:lnTo>
                    <a:pt x="65" y="74"/>
                  </a:lnTo>
                  <a:lnTo>
                    <a:pt x="73" y="76"/>
                  </a:lnTo>
                  <a:lnTo>
                    <a:pt x="80" y="79"/>
                  </a:lnTo>
                  <a:lnTo>
                    <a:pt x="88" y="82"/>
                  </a:lnTo>
                  <a:lnTo>
                    <a:pt x="96" y="84"/>
                  </a:lnTo>
                  <a:lnTo>
                    <a:pt x="104" y="87"/>
                  </a:lnTo>
                  <a:lnTo>
                    <a:pt x="112" y="89"/>
                  </a:lnTo>
                  <a:lnTo>
                    <a:pt x="121" y="91"/>
                  </a:lnTo>
                  <a:lnTo>
                    <a:pt x="129" y="93"/>
                  </a:lnTo>
                  <a:lnTo>
                    <a:pt x="137" y="96"/>
                  </a:lnTo>
                  <a:lnTo>
                    <a:pt x="146" y="97"/>
                  </a:lnTo>
                  <a:lnTo>
                    <a:pt x="156" y="98"/>
                  </a:lnTo>
                  <a:lnTo>
                    <a:pt x="165" y="101"/>
                  </a:lnTo>
                  <a:lnTo>
                    <a:pt x="174" y="102"/>
                  </a:lnTo>
                  <a:lnTo>
                    <a:pt x="183" y="102"/>
                  </a:lnTo>
                  <a:lnTo>
                    <a:pt x="194" y="104"/>
                  </a:lnTo>
                  <a:lnTo>
                    <a:pt x="204" y="104"/>
                  </a:lnTo>
                  <a:lnTo>
                    <a:pt x="215" y="104"/>
                  </a:lnTo>
                  <a:lnTo>
                    <a:pt x="225" y="104"/>
                  </a:lnTo>
                  <a:lnTo>
                    <a:pt x="236" y="104"/>
                  </a:lnTo>
                  <a:lnTo>
                    <a:pt x="247" y="102"/>
                  </a:lnTo>
                  <a:lnTo>
                    <a:pt x="259" y="101"/>
                  </a:lnTo>
                  <a:lnTo>
                    <a:pt x="271" y="100"/>
                  </a:lnTo>
                  <a:lnTo>
                    <a:pt x="283" y="98"/>
                  </a:lnTo>
                  <a:lnTo>
                    <a:pt x="286" y="97"/>
                  </a:lnTo>
                  <a:lnTo>
                    <a:pt x="288" y="96"/>
                  </a:lnTo>
                  <a:lnTo>
                    <a:pt x="292" y="95"/>
                  </a:lnTo>
                  <a:lnTo>
                    <a:pt x="295" y="92"/>
                  </a:lnTo>
                  <a:lnTo>
                    <a:pt x="297" y="91"/>
                  </a:lnTo>
                  <a:lnTo>
                    <a:pt x="301" y="89"/>
                  </a:lnTo>
                  <a:lnTo>
                    <a:pt x="304" y="87"/>
                  </a:lnTo>
                  <a:lnTo>
                    <a:pt x="308" y="85"/>
                  </a:lnTo>
                  <a:lnTo>
                    <a:pt x="310" y="83"/>
                  </a:lnTo>
                  <a:lnTo>
                    <a:pt x="314" y="82"/>
                  </a:lnTo>
                  <a:lnTo>
                    <a:pt x="317" y="79"/>
                  </a:lnTo>
                  <a:lnTo>
                    <a:pt x="322" y="76"/>
                  </a:lnTo>
                  <a:lnTo>
                    <a:pt x="325" y="74"/>
                  </a:lnTo>
                  <a:lnTo>
                    <a:pt x="329" y="71"/>
                  </a:lnTo>
                  <a:lnTo>
                    <a:pt x="332" y="69"/>
                  </a:lnTo>
                  <a:lnTo>
                    <a:pt x="336" y="66"/>
                  </a:lnTo>
                  <a:lnTo>
                    <a:pt x="339" y="63"/>
                  </a:lnTo>
                  <a:lnTo>
                    <a:pt x="343" y="59"/>
                  </a:lnTo>
                  <a:lnTo>
                    <a:pt x="347" y="57"/>
                  </a:lnTo>
                  <a:lnTo>
                    <a:pt x="351" y="54"/>
                  </a:lnTo>
                  <a:lnTo>
                    <a:pt x="354" y="50"/>
                  </a:lnTo>
                  <a:lnTo>
                    <a:pt x="358" y="48"/>
                  </a:lnTo>
                  <a:lnTo>
                    <a:pt x="361" y="44"/>
                  </a:lnTo>
                  <a:lnTo>
                    <a:pt x="365" y="41"/>
                  </a:lnTo>
                  <a:lnTo>
                    <a:pt x="368" y="37"/>
                  </a:lnTo>
                  <a:lnTo>
                    <a:pt x="372" y="34"/>
                  </a:lnTo>
                  <a:lnTo>
                    <a:pt x="375" y="31"/>
                  </a:lnTo>
                  <a:lnTo>
                    <a:pt x="379" y="27"/>
                  </a:lnTo>
                  <a:lnTo>
                    <a:pt x="381" y="23"/>
                  </a:lnTo>
                  <a:lnTo>
                    <a:pt x="385" y="19"/>
                  </a:lnTo>
                  <a:lnTo>
                    <a:pt x="388" y="15"/>
                  </a:lnTo>
                  <a:lnTo>
                    <a:pt x="391" y="13"/>
                  </a:lnTo>
                  <a:lnTo>
                    <a:pt x="391" y="11"/>
                  </a:lnTo>
                  <a:lnTo>
                    <a:pt x="391" y="10"/>
                  </a:lnTo>
                  <a:lnTo>
                    <a:pt x="391" y="9"/>
                  </a:lnTo>
                  <a:lnTo>
                    <a:pt x="391" y="8"/>
                  </a:lnTo>
                  <a:lnTo>
                    <a:pt x="389" y="8"/>
                  </a:lnTo>
                  <a:lnTo>
                    <a:pt x="389" y="6"/>
                  </a:lnTo>
                  <a:lnTo>
                    <a:pt x="388" y="6"/>
                  </a:lnTo>
                  <a:lnTo>
                    <a:pt x="388" y="5"/>
                  </a:lnTo>
                  <a:lnTo>
                    <a:pt x="387" y="4"/>
                  </a:lnTo>
                  <a:lnTo>
                    <a:pt x="386" y="2"/>
                  </a:lnTo>
                  <a:lnTo>
                    <a:pt x="385" y="2"/>
                  </a:lnTo>
                  <a:lnTo>
                    <a:pt x="384" y="1"/>
                  </a:lnTo>
                  <a:lnTo>
                    <a:pt x="382" y="1"/>
                  </a:lnTo>
                  <a:lnTo>
                    <a:pt x="381" y="1"/>
                  </a:lnTo>
                  <a:lnTo>
                    <a:pt x="380" y="1"/>
                  </a:lnTo>
                  <a:lnTo>
                    <a:pt x="379" y="1"/>
                  </a:lnTo>
                  <a:lnTo>
                    <a:pt x="378"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58" name="Google Shape;158;p32"/>
            <p:cNvSpPr/>
            <p:nvPr/>
          </p:nvSpPr>
          <p:spPr>
            <a:xfrm>
              <a:off x="4794" y="3379"/>
              <a:ext cx="196" cy="52"/>
            </a:xfrm>
            <a:custGeom>
              <a:rect b="b" l="l" r="r" t="t"/>
              <a:pathLst>
                <a:path extrusionOk="0" h="104" w="391">
                  <a:moveTo>
                    <a:pt x="378" y="0"/>
                  </a:moveTo>
                  <a:lnTo>
                    <a:pt x="378" y="1"/>
                  </a:lnTo>
                  <a:lnTo>
                    <a:pt x="378" y="2"/>
                  </a:lnTo>
                  <a:lnTo>
                    <a:pt x="377" y="2"/>
                  </a:lnTo>
                  <a:lnTo>
                    <a:pt x="377" y="4"/>
                  </a:lnTo>
                  <a:lnTo>
                    <a:pt x="375" y="5"/>
                  </a:lnTo>
                  <a:lnTo>
                    <a:pt x="374" y="6"/>
                  </a:lnTo>
                  <a:lnTo>
                    <a:pt x="373" y="6"/>
                  </a:lnTo>
                  <a:lnTo>
                    <a:pt x="373" y="8"/>
                  </a:lnTo>
                  <a:lnTo>
                    <a:pt x="372" y="8"/>
                  </a:lnTo>
                  <a:lnTo>
                    <a:pt x="371" y="9"/>
                  </a:lnTo>
                  <a:lnTo>
                    <a:pt x="371" y="10"/>
                  </a:lnTo>
                  <a:lnTo>
                    <a:pt x="370" y="10"/>
                  </a:lnTo>
                  <a:lnTo>
                    <a:pt x="368" y="11"/>
                  </a:lnTo>
                  <a:lnTo>
                    <a:pt x="367" y="13"/>
                  </a:lnTo>
                  <a:lnTo>
                    <a:pt x="366" y="13"/>
                  </a:lnTo>
                  <a:lnTo>
                    <a:pt x="365" y="14"/>
                  </a:lnTo>
                  <a:lnTo>
                    <a:pt x="364" y="15"/>
                  </a:lnTo>
                  <a:lnTo>
                    <a:pt x="363" y="17"/>
                  </a:lnTo>
                  <a:lnTo>
                    <a:pt x="361" y="17"/>
                  </a:lnTo>
                  <a:lnTo>
                    <a:pt x="361" y="18"/>
                  </a:lnTo>
                  <a:lnTo>
                    <a:pt x="360" y="18"/>
                  </a:lnTo>
                  <a:lnTo>
                    <a:pt x="360" y="19"/>
                  </a:lnTo>
                  <a:lnTo>
                    <a:pt x="353" y="22"/>
                  </a:lnTo>
                  <a:lnTo>
                    <a:pt x="346" y="23"/>
                  </a:lnTo>
                  <a:lnTo>
                    <a:pt x="340" y="24"/>
                  </a:lnTo>
                  <a:lnTo>
                    <a:pt x="335" y="27"/>
                  </a:lnTo>
                  <a:lnTo>
                    <a:pt x="328" y="28"/>
                  </a:lnTo>
                  <a:lnTo>
                    <a:pt x="322" y="30"/>
                  </a:lnTo>
                  <a:lnTo>
                    <a:pt x="316" y="31"/>
                  </a:lnTo>
                  <a:lnTo>
                    <a:pt x="309" y="32"/>
                  </a:lnTo>
                  <a:lnTo>
                    <a:pt x="303" y="34"/>
                  </a:lnTo>
                  <a:lnTo>
                    <a:pt x="297" y="35"/>
                  </a:lnTo>
                  <a:lnTo>
                    <a:pt x="292" y="36"/>
                  </a:lnTo>
                  <a:lnTo>
                    <a:pt x="285" y="36"/>
                  </a:lnTo>
                  <a:lnTo>
                    <a:pt x="279" y="37"/>
                  </a:lnTo>
                  <a:lnTo>
                    <a:pt x="273" y="37"/>
                  </a:lnTo>
                  <a:lnTo>
                    <a:pt x="267" y="39"/>
                  </a:lnTo>
                  <a:lnTo>
                    <a:pt x="260" y="39"/>
                  </a:lnTo>
                  <a:lnTo>
                    <a:pt x="254" y="39"/>
                  </a:lnTo>
                  <a:lnTo>
                    <a:pt x="247" y="40"/>
                  </a:lnTo>
                  <a:lnTo>
                    <a:pt x="242" y="40"/>
                  </a:lnTo>
                  <a:lnTo>
                    <a:pt x="235" y="40"/>
                  </a:lnTo>
                  <a:lnTo>
                    <a:pt x="229" y="39"/>
                  </a:lnTo>
                  <a:lnTo>
                    <a:pt x="222" y="39"/>
                  </a:lnTo>
                  <a:lnTo>
                    <a:pt x="215" y="39"/>
                  </a:lnTo>
                  <a:lnTo>
                    <a:pt x="208" y="39"/>
                  </a:lnTo>
                  <a:lnTo>
                    <a:pt x="201" y="37"/>
                  </a:lnTo>
                  <a:lnTo>
                    <a:pt x="193" y="37"/>
                  </a:lnTo>
                  <a:lnTo>
                    <a:pt x="186" y="36"/>
                  </a:lnTo>
                  <a:lnTo>
                    <a:pt x="179" y="35"/>
                  </a:lnTo>
                  <a:lnTo>
                    <a:pt x="171" y="34"/>
                  </a:lnTo>
                  <a:lnTo>
                    <a:pt x="163" y="32"/>
                  </a:lnTo>
                  <a:lnTo>
                    <a:pt x="154" y="31"/>
                  </a:lnTo>
                  <a:lnTo>
                    <a:pt x="146" y="30"/>
                  </a:lnTo>
                  <a:lnTo>
                    <a:pt x="143" y="28"/>
                  </a:lnTo>
                  <a:lnTo>
                    <a:pt x="139" y="28"/>
                  </a:lnTo>
                  <a:lnTo>
                    <a:pt x="137" y="27"/>
                  </a:lnTo>
                  <a:lnTo>
                    <a:pt x="133" y="27"/>
                  </a:lnTo>
                  <a:lnTo>
                    <a:pt x="130" y="26"/>
                  </a:lnTo>
                  <a:lnTo>
                    <a:pt x="128" y="24"/>
                  </a:lnTo>
                  <a:lnTo>
                    <a:pt x="124" y="24"/>
                  </a:lnTo>
                  <a:lnTo>
                    <a:pt x="122" y="23"/>
                  </a:lnTo>
                  <a:lnTo>
                    <a:pt x="118" y="23"/>
                  </a:lnTo>
                  <a:lnTo>
                    <a:pt x="115" y="22"/>
                  </a:lnTo>
                  <a:lnTo>
                    <a:pt x="112" y="22"/>
                  </a:lnTo>
                  <a:lnTo>
                    <a:pt x="109" y="21"/>
                  </a:lnTo>
                  <a:lnTo>
                    <a:pt x="107" y="21"/>
                  </a:lnTo>
                  <a:lnTo>
                    <a:pt x="103" y="19"/>
                  </a:lnTo>
                  <a:lnTo>
                    <a:pt x="101" y="19"/>
                  </a:lnTo>
                  <a:lnTo>
                    <a:pt x="99" y="18"/>
                  </a:lnTo>
                  <a:lnTo>
                    <a:pt x="95" y="18"/>
                  </a:lnTo>
                  <a:lnTo>
                    <a:pt x="93" y="17"/>
                  </a:lnTo>
                  <a:lnTo>
                    <a:pt x="89" y="17"/>
                  </a:lnTo>
                  <a:lnTo>
                    <a:pt x="87" y="15"/>
                  </a:lnTo>
                  <a:lnTo>
                    <a:pt x="85" y="15"/>
                  </a:lnTo>
                  <a:lnTo>
                    <a:pt x="81" y="14"/>
                  </a:lnTo>
                  <a:lnTo>
                    <a:pt x="79" y="14"/>
                  </a:lnTo>
                  <a:lnTo>
                    <a:pt x="76" y="14"/>
                  </a:lnTo>
                  <a:lnTo>
                    <a:pt x="74" y="14"/>
                  </a:lnTo>
                  <a:lnTo>
                    <a:pt x="71" y="13"/>
                  </a:lnTo>
                  <a:lnTo>
                    <a:pt x="68" y="13"/>
                  </a:lnTo>
                  <a:lnTo>
                    <a:pt x="66" y="13"/>
                  </a:lnTo>
                  <a:lnTo>
                    <a:pt x="64" y="13"/>
                  </a:lnTo>
                  <a:lnTo>
                    <a:pt x="61" y="13"/>
                  </a:lnTo>
                  <a:lnTo>
                    <a:pt x="59" y="13"/>
                  </a:lnTo>
                  <a:lnTo>
                    <a:pt x="55" y="13"/>
                  </a:lnTo>
                  <a:lnTo>
                    <a:pt x="55" y="14"/>
                  </a:lnTo>
                  <a:lnTo>
                    <a:pt x="57" y="15"/>
                  </a:lnTo>
                  <a:lnTo>
                    <a:pt x="57" y="17"/>
                  </a:lnTo>
                  <a:lnTo>
                    <a:pt x="58" y="17"/>
                  </a:lnTo>
                  <a:lnTo>
                    <a:pt x="59" y="18"/>
                  </a:lnTo>
                  <a:lnTo>
                    <a:pt x="60" y="18"/>
                  </a:lnTo>
                  <a:lnTo>
                    <a:pt x="60" y="19"/>
                  </a:lnTo>
                  <a:lnTo>
                    <a:pt x="61" y="19"/>
                  </a:lnTo>
                  <a:lnTo>
                    <a:pt x="62" y="21"/>
                  </a:lnTo>
                  <a:lnTo>
                    <a:pt x="64" y="21"/>
                  </a:lnTo>
                  <a:lnTo>
                    <a:pt x="65" y="22"/>
                  </a:lnTo>
                  <a:lnTo>
                    <a:pt x="66" y="22"/>
                  </a:lnTo>
                  <a:lnTo>
                    <a:pt x="67" y="23"/>
                  </a:lnTo>
                  <a:lnTo>
                    <a:pt x="68" y="23"/>
                  </a:lnTo>
                  <a:lnTo>
                    <a:pt x="69" y="24"/>
                  </a:lnTo>
                  <a:lnTo>
                    <a:pt x="72" y="24"/>
                  </a:lnTo>
                  <a:lnTo>
                    <a:pt x="73" y="26"/>
                  </a:lnTo>
                  <a:lnTo>
                    <a:pt x="74" y="26"/>
                  </a:lnTo>
                  <a:lnTo>
                    <a:pt x="75" y="27"/>
                  </a:lnTo>
                  <a:lnTo>
                    <a:pt x="78" y="27"/>
                  </a:lnTo>
                  <a:lnTo>
                    <a:pt x="79" y="28"/>
                  </a:lnTo>
                  <a:lnTo>
                    <a:pt x="80" y="28"/>
                  </a:lnTo>
                  <a:lnTo>
                    <a:pt x="79" y="30"/>
                  </a:lnTo>
                  <a:lnTo>
                    <a:pt x="78" y="30"/>
                  </a:lnTo>
                  <a:lnTo>
                    <a:pt x="75" y="30"/>
                  </a:lnTo>
                  <a:lnTo>
                    <a:pt x="74" y="30"/>
                  </a:lnTo>
                  <a:lnTo>
                    <a:pt x="73" y="30"/>
                  </a:lnTo>
                  <a:lnTo>
                    <a:pt x="71" y="30"/>
                  </a:lnTo>
                  <a:lnTo>
                    <a:pt x="69" y="30"/>
                  </a:lnTo>
                  <a:lnTo>
                    <a:pt x="68" y="30"/>
                  </a:lnTo>
                  <a:lnTo>
                    <a:pt x="67" y="28"/>
                  </a:lnTo>
                  <a:lnTo>
                    <a:pt x="66" y="28"/>
                  </a:lnTo>
                  <a:lnTo>
                    <a:pt x="65" y="28"/>
                  </a:lnTo>
                  <a:lnTo>
                    <a:pt x="64" y="27"/>
                  </a:lnTo>
                  <a:lnTo>
                    <a:pt x="62" y="27"/>
                  </a:lnTo>
                  <a:lnTo>
                    <a:pt x="61" y="26"/>
                  </a:lnTo>
                  <a:lnTo>
                    <a:pt x="60" y="26"/>
                  </a:lnTo>
                  <a:lnTo>
                    <a:pt x="59" y="24"/>
                  </a:lnTo>
                  <a:lnTo>
                    <a:pt x="58" y="23"/>
                  </a:lnTo>
                  <a:lnTo>
                    <a:pt x="57" y="23"/>
                  </a:lnTo>
                  <a:lnTo>
                    <a:pt x="55" y="22"/>
                  </a:lnTo>
                  <a:lnTo>
                    <a:pt x="54" y="22"/>
                  </a:lnTo>
                  <a:lnTo>
                    <a:pt x="53" y="22"/>
                  </a:lnTo>
                  <a:lnTo>
                    <a:pt x="52" y="21"/>
                  </a:lnTo>
                  <a:lnTo>
                    <a:pt x="51" y="21"/>
                  </a:lnTo>
                  <a:lnTo>
                    <a:pt x="50" y="21"/>
                  </a:lnTo>
                  <a:lnTo>
                    <a:pt x="49" y="21"/>
                  </a:lnTo>
                  <a:lnTo>
                    <a:pt x="47" y="21"/>
                  </a:lnTo>
                  <a:lnTo>
                    <a:pt x="46" y="21"/>
                  </a:lnTo>
                  <a:lnTo>
                    <a:pt x="45" y="21"/>
                  </a:lnTo>
                  <a:lnTo>
                    <a:pt x="44" y="21"/>
                  </a:lnTo>
                  <a:lnTo>
                    <a:pt x="42" y="22"/>
                  </a:lnTo>
                  <a:lnTo>
                    <a:pt x="40" y="22"/>
                  </a:lnTo>
                  <a:lnTo>
                    <a:pt x="39" y="23"/>
                  </a:lnTo>
                  <a:lnTo>
                    <a:pt x="62" y="44"/>
                  </a:lnTo>
                  <a:lnTo>
                    <a:pt x="61" y="44"/>
                  </a:lnTo>
                  <a:lnTo>
                    <a:pt x="60" y="44"/>
                  </a:lnTo>
                  <a:lnTo>
                    <a:pt x="59" y="44"/>
                  </a:lnTo>
                  <a:lnTo>
                    <a:pt x="58" y="44"/>
                  </a:lnTo>
                  <a:lnTo>
                    <a:pt x="57" y="43"/>
                  </a:lnTo>
                  <a:lnTo>
                    <a:pt x="55" y="43"/>
                  </a:lnTo>
                  <a:lnTo>
                    <a:pt x="54" y="43"/>
                  </a:lnTo>
                  <a:lnTo>
                    <a:pt x="52" y="41"/>
                  </a:lnTo>
                  <a:lnTo>
                    <a:pt x="51" y="41"/>
                  </a:lnTo>
                  <a:lnTo>
                    <a:pt x="50" y="40"/>
                  </a:lnTo>
                  <a:lnTo>
                    <a:pt x="49" y="40"/>
                  </a:lnTo>
                  <a:lnTo>
                    <a:pt x="47" y="40"/>
                  </a:lnTo>
                  <a:lnTo>
                    <a:pt x="45" y="39"/>
                  </a:lnTo>
                  <a:lnTo>
                    <a:pt x="44" y="39"/>
                  </a:lnTo>
                  <a:lnTo>
                    <a:pt x="43" y="37"/>
                  </a:lnTo>
                  <a:lnTo>
                    <a:pt x="42" y="37"/>
                  </a:lnTo>
                  <a:lnTo>
                    <a:pt x="39" y="36"/>
                  </a:lnTo>
                  <a:lnTo>
                    <a:pt x="38" y="36"/>
                  </a:lnTo>
                  <a:lnTo>
                    <a:pt x="37" y="35"/>
                  </a:lnTo>
                  <a:lnTo>
                    <a:pt x="36" y="35"/>
                  </a:lnTo>
                  <a:lnTo>
                    <a:pt x="33" y="34"/>
                  </a:lnTo>
                  <a:lnTo>
                    <a:pt x="32" y="34"/>
                  </a:lnTo>
                  <a:lnTo>
                    <a:pt x="31" y="32"/>
                  </a:lnTo>
                  <a:lnTo>
                    <a:pt x="30" y="32"/>
                  </a:lnTo>
                  <a:lnTo>
                    <a:pt x="29" y="32"/>
                  </a:lnTo>
                  <a:lnTo>
                    <a:pt x="28" y="31"/>
                  </a:lnTo>
                  <a:lnTo>
                    <a:pt x="26" y="31"/>
                  </a:lnTo>
                  <a:lnTo>
                    <a:pt x="25" y="31"/>
                  </a:lnTo>
                  <a:lnTo>
                    <a:pt x="24" y="31"/>
                  </a:lnTo>
                  <a:lnTo>
                    <a:pt x="23" y="31"/>
                  </a:lnTo>
                  <a:lnTo>
                    <a:pt x="18" y="39"/>
                  </a:lnTo>
                  <a:lnTo>
                    <a:pt x="19" y="39"/>
                  </a:lnTo>
                  <a:lnTo>
                    <a:pt x="21" y="39"/>
                  </a:lnTo>
                  <a:lnTo>
                    <a:pt x="22" y="40"/>
                  </a:lnTo>
                  <a:lnTo>
                    <a:pt x="23" y="40"/>
                  </a:lnTo>
                  <a:lnTo>
                    <a:pt x="24" y="40"/>
                  </a:lnTo>
                  <a:lnTo>
                    <a:pt x="24" y="41"/>
                  </a:lnTo>
                  <a:lnTo>
                    <a:pt x="25" y="41"/>
                  </a:lnTo>
                  <a:lnTo>
                    <a:pt x="26" y="43"/>
                  </a:lnTo>
                  <a:lnTo>
                    <a:pt x="28" y="43"/>
                  </a:lnTo>
                  <a:lnTo>
                    <a:pt x="29" y="44"/>
                  </a:lnTo>
                  <a:lnTo>
                    <a:pt x="30" y="44"/>
                  </a:lnTo>
                  <a:lnTo>
                    <a:pt x="31" y="45"/>
                  </a:lnTo>
                  <a:lnTo>
                    <a:pt x="32" y="47"/>
                  </a:lnTo>
                  <a:lnTo>
                    <a:pt x="33" y="47"/>
                  </a:lnTo>
                  <a:lnTo>
                    <a:pt x="35" y="48"/>
                  </a:lnTo>
                  <a:lnTo>
                    <a:pt x="36" y="48"/>
                  </a:lnTo>
                  <a:lnTo>
                    <a:pt x="36" y="49"/>
                  </a:lnTo>
                  <a:lnTo>
                    <a:pt x="37" y="49"/>
                  </a:lnTo>
                  <a:lnTo>
                    <a:pt x="38" y="50"/>
                  </a:lnTo>
                  <a:lnTo>
                    <a:pt x="39" y="52"/>
                  </a:lnTo>
                  <a:lnTo>
                    <a:pt x="40" y="52"/>
                  </a:lnTo>
                  <a:lnTo>
                    <a:pt x="42" y="53"/>
                  </a:lnTo>
                  <a:lnTo>
                    <a:pt x="43" y="53"/>
                  </a:lnTo>
                  <a:lnTo>
                    <a:pt x="44" y="54"/>
                  </a:lnTo>
                  <a:lnTo>
                    <a:pt x="45" y="56"/>
                  </a:lnTo>
                  <a:lnTo>
                    <a:pt x="46" y="56"/>
                  </a:lnTo>
                  <a:lnTo>
                    <a:pt x="47" y="57"/>
                  </a:lnTo>
                  <a:lnTo>
                    <a:pt x="49" y="57"/>
                  </a:lnTo>
                  <a:lnTo>
                    <a:pt x="47" y="57"/>
                  </a:lnTo>
                  <a:lnTo>
                    <a:pt x="46" y="57"/>
                  </a:lnTo>
                  <a:lnTo>
                    <a:pt x="45" y="57"/>
                  </a:lnTo>
                  <a:lnTo>
                    <a:pt x="43" y="57"/>
                  </a:lnTo>
                  <a:lnTo>
                    <a:pt x="42" y="56"/>
                  </a:lnTo>
                  <a:lnTo>
                    <a:pt x="40" y="56"/>
                  </a:lnTo>
                  <a:lnTo>
                    <a:pt x="39" y="56"/>
                  </a:lnTo>
                  <a:lnTo>
                    <a:pt x="37" y="56"/>
                  </a:lnTo>
                  <a:lnTo>
                    <a:pt x="36" y="54"/>
                  </a:lnTo>
                  <a:lnTo>
                    <a:pt x="35" y="54"/>
                  </a:lnTo>
                  <a:lnTo>
                    <a:pt x="33" y="54"/>
                  </a:lnTo>
                  <a:lnTo>
                    <a:pt x="32" y="53"/>
                  </a:lnTo>
                  <a:lnTo>
                    <a:pt x="30" y="53"/>
                  </a:lnTo>
                  <a:lnTo>
                    <a:pt x="29" y="52"/>
                  </a:lnTo>
                  <a:lnTo>
                    <a:pt x="28" y="52"/>
                  </a:lnTo>
                  <a:lnTo>
                    <a:pt x="26" y="52"/>
                  </a:lnTo>
                  <a:lnTo>
                    <a:pt x="25" y="50"/>
                  </a:lnTo>
                  <a:lnTo>
                    <a:pt x="24" y="50"/>
                  </a:lnTo>
                  <a:lnTo>
                    <a:pt x="23" y="49"/>
                  </a:lnTo>
                  <a:lnTo>
                    <a:pt x="22" y="49"/>
                  </a:lnTo>
                  <a:lnTo>
                    <a:pt x="19" y="48"/>
                  </a:lnTo>
                  <a:lnTo>
                    <a:pt x="18" y="48"/>
                  </a:lnTo>
                  <a:lnTo>
                    <a:pt x="17" y="48"/>
                  </a:lnTo>
                  <a:lnTo>
                    <a:pt x="16" y="47"/>
                  </a:lnTo>
                  <a:lnTo>
                    <a:pt x="15" y="47"/>
                  </a:lnTo>
                  <a:lnTo>
                    <a:pt x="14" y="45"/>
                  </a:lnTo>
                  <a:lnTo>
                    <a:pt x="12" y="45"/>
                  </a:lnTo>
                  <a:lnTo>
                    <a:pt x="11" y="44"/>
                  </a:lnTo>
                  <a:lnTo>
                    <a:pt x="10" y="44"/>
                  </a:lnTo>
                  <a:lnTo>
                    <a:pt x="9" y="44"/>
                  </a:lnTo>
                  <a:lnTo>
                    <a:pt x="8" y="43"/>
                  </a:lnTo>
                  <a:lnTo>
                    <a:pt x="0" y="52"/>
                  </a:lnTo>
                  <a:lnTo>
                    <a:pt x="7" y="54"/>
                  </a:lnTo>
                  <a:lnTo>
                    <a:pt x="15" y="56"/>
                  </a:lnTo>
                  <a:lnTo>
                    <a:pt x="22" y="58"/>
                  </a:lnTo>
                  <a:lnTo>
                    <a:pt x="29" y="61"/>
                  </a:lnTo>
                  <a:lnTo>
                    <a:pt x="36" y="63"/>
                  </a:lnTo>
                  <a:lnTo>
                    <a:pt x="43" y="66"/>
                  </a:lnTo>
                  <a:lnTo>
                    <a:pt x="50" y="69"/>
                  </a:lnTo>
                  <a:lnTo>
                    <a:pt x="58" y="71"/>
                  </a:lnTo>
                  <a:lnTo>
                    <a:pt x="65" y="74"/>
                  </a:lnTo>
                  <a:lnTo>
                    <a:pt x="73" y="76"/>
                  </a:lnTo>
                  <a:lnTo>
                    <a:pt x="80" y="79"/>
                  </a:lnTo>
                  <a:lnTo>
                    <a:pt x="88" y="82"/>
                  </a:lnTo>
                  <a:lnTo>
                    <a:pt x="96" y="84"/>
                  </a:lnTo>
                  <a:lnTo>
                    <a:pt x="104" y="87"/>
                  </a:lnTo>
                  <a:lnTo>
                    <a:pt x="112" y="89"/>
                  </a:lnTo>
                  <a:lnTo>
                    <a:pt x="121" y="91"/>
                  </a:lnTo>
                  <a:lnTo>
                    <a:pt x="129" y="93"/>
                  </a:lnTo>
                  <a:lnTo>
                    <a:pt x="137" y="96"/>
                  </a:lnTo>
                  <a:lnTo>
                    <a:pt x="146" y="97"/>
                  </a:lnTo>
                  <a:lnTo>
                    <a:pt x="156" y="98"/>
                  </a:lnTo>
                  <a:lnTo>
                    <a:pt x="165" y="101"/>
                  </a:lnTo>
                  <a:lnTo>
                    <a:pt x="174" y="102"/>
                  </a:lnTo>
                  <a:lnTo>
                    <a:pt x="183" y="102"/>
                  </a:lnTo>
                  <a:lnTo>
                    <a:pt x="194" y="104"/>
                  </a:lnTo>
                  <a:lnTo>
                    <a:pt x="204" y="104"/>
                  </a:lnTo>
                  <a:lnTo>
                    <a:pt x="215" y="104"/>
                  </a:lnTo>
                  <a:lnTo>
                    <a:pt x="225" y="104"/>
                  </a:lnTo>
                  <a:lnTo>
                    <a:pt x="236" y="104"/>
                  </a:lnTo>
                  <a:lnTo>
                    <a:pt x="247" y="102"/>
                  </a:lnTo>
                  <a:lnTo>
                    <a:pt x="259" y="101"/>
                  </a:lnTo>
                  <a:lnTo>
                    <a:pt x="271" y="100"/>
                  </a:lnTo>
                  <a:lnTo>
                    <a:pt x="283" y="98"/>
                  </a:lnTo>
                  <a:lnTo>
                    <a:pt x="286" y="97"/>
                  </a:lnTo>
                  <a:lnTo>
                    <a:pt x="288" y="96"/>
                  </a:lnTo>
                  <a:lnTo>
                    <a:pt x="292" y="95"/>
                  </a:lnTo>
                  <a:lnTo>
                    <a:pt x="295" y="92"/>
                  </a:lnTo>
                  <a:lnTo>
                    <a:pt x="297" y="91"/>
                  </a:lnTo>
                  <a:lnTo>
                    <a:pt x="301" y="89"/>
                  </a:lnTo>
                  <a:lnTo>
                    <a:pt x="304" y="87"/>
                  </a:lnTo>
                  <a:lnTo>
                    <a:pt x="308" y="85"/>
                  </a:lnTo>
                  <a:lnTo>
                    <a:pt x="310" y="83"/>
                  </a:lnTo>
                  <a:lnTo>
                    <a:pt x="314" y="82"/>
                  </a:lnTo>
                  <a:lnTo>
                    <a:pt x="317" y="79"/>
                  </a:lnTo>
                  <a:lnTo>
                    <a:pt x="322" y="76"/>
                  </a:lnTo>
                  <a:lnTo>
                    <a:pt x="325" y="74"/>
                  </a:lnTo>
                  <a:lnTo>
                    <a:pt x="329" y="71"/>
                  </a:lnTo>
                  <a:lnTo>
                    <a:pt x="332" y="69"/>
                  </a:lnTo>
                  <a:lnTo>
                    <a:pt x="336" y="66"/>
                  </a:lnTo>
                  <a:lnTo>
                    <a:pt x="339" y="63"/>
                  </a:lnTo>
                  <a:lnTo>
                    <a:pt x="343" y="59"/>
                  </a:lnTo>
                  <a:lnTo>
                    <a:pt x="347" y="57"/>
                  </a:lnTo>
                  <a:lnTo>
                    <a:pt x="351" y="54"/>
                  </a:lnTo>
                  <a:lnTo>
                    <a:pt x="354" y="50"/>
                  </a:lnTo>
                  <a:lnTo>
                    <a:pt x="358" y="48"/>
                  </a:lnTo>
                  <a:lnTo>
                    <a:pt x="361" y="44"/>
                  </a:lnTo>
                  <a:lnTo>
                    <a:pt x="365" y="41"/>
                  </a:lnTo>
                  <a:lnTo>
                    <a:pt x="368" y="37"/>
                  </a:lnTo>
                  <a:lnTo>
                    <a:pt x="372" y="34"/>
                  </a:lnTo>
                  <a:lnTo>
                    <a:pt x="375" y="31"/>
                  </a:lnTo>
                  <a:lnTo>
                    <a:pt x="379" y="27"/>
                  </a:lnTo>
                  <a:lnTo>
                    <a:pt x="381" y="23"/>
                  </a:lnTo>
                  <a:lnTo>
                    <a:pt x="385" y="19"/>
                  </a:lnTo>
                  <a:lnTo>
                    <a:pt x="388" y="15"/>
                  </a:lnTo>
                  <a:lnTo>
                    <a:pt x="391" y="13"/>
                  </a:lnTo>
                  <a:lnTo>
                    <a:pt x="391" y="11"/>
                  </a:lnTo>
                  <a:lnTo>
                    <a:pt x="391" y="10"/>
                  </a:lnTo>
                  <a:lnTo>
                    <a:pt x="391" y="9"/>
                  </a:lnTo>
                  <a:lnTo>
                    <a:pt x="391" y="8"/>
                  </a:lnTo>
                  <a:lnTo>
                    <a:pt x="389" y="8"/>
                  </a:lnTo>
                  <a:lnTo>
                    <a:pt x="389" y="6"/>
                  </a:lnTo>
                  <a:lnTo>
                    <a:pt x="388" y="6"/>
                  </a:lnTo>
                  <a:lnTo>
                    <a:pt x="388" y="5"/>
                  </a:lnTo>
                  <a:lnTo>
                    <a:pt x="387" y="4"/>
                  </a:lnTo>
                  <a:lnTo>
                    <a:pt x="386" y="2"/>
                  </a:lnTo>
                  <a:lnTo>
                    <a:pt x="385" y="2"/>
                  </a:lnTo>
                  <a:lnTo>
                    <a:pt x="384" y="1"/>
                  </a:lnTo>
                  <a:lnTo>
                    <a:pt x="382" y="1"/>
                  </a:lnTo>
                  <a:lnTo>
                    <a:pt x="381" y="1"/>
                  </a:lnTo>
                  <a:lnTo>
                    <a:pt x="380" y="1"/>
                  </a:lnTo>
                  <a:lnTo>
                    <a:pt x="379" y="1"/>
                  </a:lnTo>
                  <a:lnTo>
                    <a:pt x="378" y="0"/>
                  </a:lnTo>
                </a:path>
              </a:pathLst>
            </a:custGeom>
            <a:noFill/>
            <a:ln cap="flat" cmpd="sng" w="9525">
              <a:solidFill>
                <a:srgbClr val="80808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59" name="Google Shape;159;p32"/>
            <p:cNvSpPr/>
            <p:nvPr/>
          </p:nvSpPr>
          <p:spPr>
            <a:xfrm>
              <a:off x="4747" y="3677"/>
              <a:ext cx="22" cy="24"/>
            </a:xfrm>
            <a:custGeom>
              <a:rect b="b" l="l" r="r" t="t"/>
              <a:pathLst>
                <a:path extrusionOk="0" h="48" w="44">
                  <a:moveTo>
                    <a:pt x="36" y="36"/>
                  </a:moveTo>
                  <a:lnTo>
                    <a:pt x="36" y="35"/>
                  </a:lnTo>
                  <a:lnTo>
                    <a:pt x="36" y="33"/>
                  </a:lnTo>
                  <a:lnTo>
                    <a:pt x="36" y="31"/>
                  </a:lnTo>
                  <a:lnTo>
                    <a:pt x="36" y="30"/>
                  </a:lnTo>
                  <a:lnTo>
                    <a:pt x="36" y="27"/>
                  </a:lnTo>
                  <a:lnTo>
                    <a:pt x="36" y="26"/>
                  </a:lnTo>
                  <a:lnTo>
                    <a:pt x="36" y="25"/>
                  </a:lnTo>
                  <a:lnTo>
                    <a:pt x="36" y="24"/>
                  </a:lnTo>
                  <a:lnTo>
                    <a:pt x="36" y="22"/>
                  </a:lnTo>
                  <a:lnTo>
                    <a:pt x="36" y="21"/>
                  </a:lnTo>
                  <a:lnTo>
                    <a:pt x="36" y="20"/>
                  </a:lnTo>
                  <a:lnTo>
                    <a:pt x="36" y="18"/>
                  </a:lnTo>
                  <a:lnTo>
                    <a:pt x="36" y="17"/>
                  </a:lnTo>
                  <a:lnTo>
                    <a:pt x="38" y="16"/>
                  </a:lnTo>
                  <a:lnTo>
                    <a:pt x="38" y="14"/>
                  </a:lnTo>
                  <a:lnTo>
                    <a:pt x="38" y="13"/>
                  </a:lnTo>
                  <a:lnTo>
                    <a:pt x="39" y="13"/>
                  </a:lnTo>
                  <a:lnTo>
                    <a:pt x="39" y="12"/>
                  </a:lnTo>
                  <a:lnTo>
                    <a:pt x="39" y="11"/>
                  </a:lnTo>
                  <a:lnTo>
                    <a:pt x="40" y="11"/>
                  </a:lnTo>
                  <a:lnTo>
                    <a:pt x="40" y="9"/>
                  </a:lnTo>
                  <a:lnTo>
                    <a:pt x="41" y="8"/>
                  </a:lnTo>
                  <a:lnTo>
                    <a:pt x="41" y="7"/>
                  </a:lnTo>
                  <a:lnTo>
                    <a:pt x="42" y="7"/>
                  </a:lnTo>
                  <a:lnTo>
                    <a:pt x="42" y="5"/>
                  </a:lnTo>
                  <a:lnTo>
                    <a:pt x="43" y="4"/>
                  </a:lnTo>
                  <a:lnTo>
                    <a:pt x="44" y="4"/>
                  </a:lnTo>
                  <a:lnTo>
                    <a:pt x="44" y="3"/>
                  </a:lnTo>
                  <a:lnTo>
                    <a:pt x="43" y="1"/>
                  </a:lnTo>
                  <a:lnTo>
                    <a:pt x="42" y="1"/>
                  </a:lnTo>
                  <a:lnTo>
                    <a:pt x="41" y="1"/>
                  </a:lnTo>
                  <a:lnTo>
                    <a:pt x="40" y="1"/>
                  </a:lnTo>
                  <a:lnTo>
                    <a:pt x="40" y="0"/>
                  </a:lnTo>
                  <a:lnTo>
                    <a:pt x="39" y="0"/>
                  </a:lnTo>
                  <a:lnTo>
                    <a:pt x="38" y="0"/>
                  </a:lnTo>
                  <a:lnTo>
                    <a:pt x="36" y="0"/>
                  </a:lnTo>
                  <a:lnTo>
                    <a:pt x="35" y="0"/>
                  </a:lnTo>
                  <a:lnTo>
                    <a:pt x="34" y="0"/>
                  </a:lnTo>
                  <a:lnTo>
                    <a:pt x="33" y="0"/>
                  </a:lnTo>
                  <a:lnTo>
                    <a:pt x="33" y="1"/>
                  </a:lnTo>
                  <a:lnTo>
                    <a:pt x="32" y="1"/>
                  </a:lnTo>
                  <a:lnTo>
                    <a:pt x="31" y="1"/>
                  </a:lnTo>
                  <a:lnTo>
                    <a:pt x="29" y="3"/>
                  </a:lnTo>
                  <a:lnTo>
                    <a:pt x="28" y="3"/>
                  </a:lnTo>
                  <a:lnTo>
                    <a:pt x="27" y="4"/>
                  </a:lnTo>
                  <a:lnTo>
                    <a:pt x="26" y="5"/>
                  </a:lnTo>
                  <a:lnTo>
                    <a:pt x="25" y="7"/>
                  </a:lnTo>
                  <a:lnTo>
                    <a:pt x="24" y="8"/>
                  </a:lnTo>
                  <a:lnTo>
                    <a:pt x="22" y="9"/>
                  </a:lnTo>
                  <a:lnTo>
                    <a:pt x="22" y="11"/>
                  </a:lnTo>
                  <a:lnTo>
                    <a:pt x="21" y="11"/>
                  </a:lnTo>
                  <a:lnTo>
                    <a:pt x="20" y="12"/>
                  </a:lnTo>
                  <a:lnTo>
                    <a:pt x="20" y="13"/>
                  </a:lnTo>
                  <a:lnTo>
                    <a:pt x="19" y="14"/>
                  </a:lnTo>
                  <a:lnTo>
                    <a:pt x="1" y="14"/>
                  </a:lnTo>
                  <a:lnTo>
                    <a:pt x="1" y="16"/>
                  </a:lnTo>
                  <a:lnTo>
                    <a:pt x="1" y="17"/>
                  </a:lnTo>
                  <a:lnTo>
                    <a:pt x="1" y="18"/>
                  </a:lnTo>
                  <a:lnTo>
                    <a:pt x="1" y="20"/>
                  </a:lnTo>
                  <a:lnTo>
                    <a:pt x="1" y="21"/>
                  </a:lnTo>
                  <a:lnTo>
                    <a:pt x="1" y="22"/>
                  </a:lnTo>
                  <a:lnTo>
                    <a:pt x="1" y="24"/>
                  </a:lnTo>
                  <a:lnTo>
                    <a:pt x="1" y="25"/>
                  </a:lnTo>
                  <a:lnTo>
                    <a:pt x="1" y="26"/>
                  </a:lnTo>
                  <a:lnTo>
                    <a:pt x="1" y="27"/>
                  </a:lnTo>
                  <a:lnTo>
                    <a:pt x="1" y="29"/>
                  </a:lnTo>
                  <a:lnTo>
                    <a:pt x="0" y="30"/>
                  </a:lnTo>
                  <a:lnTo>
                    <a:pt x="0" y="31"/>
                  </a:lnTo>
                  <a:lnTo>
                    <a:pt x="0" y="33"/>
                  </a:lnTo>
                  <a:lnTo>
                    <a:pt x="0" y="34"/>
                  </a:lnTo>
                  <a:lnTo>
                    <a:pt x="0" y="35"/>
                  </a:lnTo>
                  <a:lnTo>
                    <a:pt x="0" y="36"/>
                  </a:lnTo>
                  <a:lnTo>
                    <a:pt x="0" y="38"/>
                  </a:lnTo>
                  <a:lnTo>
                    <a:pt x="0" y="39"/>
                  </a:lnTo>
                  <a:lnTo>
                    <a:pt x="0" y="40"/>
                  </a:lnTo>
                  <a:lnTo>
                    <a:pt x="0" y="42"/>
                  </a:lnTo>
                  <a:lnTo>
                    <a:pt x="0" y="43"/>
                  </a:lnTo>
                  <a:lnTo>
                    <a:pt x="0" y="44"/>
                  </a:lnTo>
                  <a:lnTo>
                    <a:pt x="1" y="46"/>
                  </a:lnTo>
                  <a:lnTo>
                    <a:pt x="1" y="47"/>
                  </a:lnTo>
                  <a:lnTo>
                    <a:pt x="1" y="48"/>
                  </a:lnTo>
                  <a:lnTo>
                    <a:pt x="3" y="48"/>
                  </a:lnTo>
                  <a:lnTo>
                    <a:pt x="4" y="48"/>
                  </a:lnTo>
                  <a:lnTo>
                    <a:pt x="5" y="47"/>
                  </a:lnTo>
                  <a:lnTo>
                    <a:pt x="6" y="47"/>
                  </a:lnTo>
                  <a:lnTo>
                    <a:pt x="7" y="46"/>
                  </a:lnTo>
                  <a:lnTo>
                    <a:pt x="8" y="46"/>
                  </a:lnTo>
                  <a:lnTo>
                    <a:pt x="10" y="44"/>
                  </a:lnTo>
                  <a:lnTo>
                    <a:pt x="11" y="44"/>
                  </a:lnTo>
                  <a:lnTo>
                    <a:pt x="12" y="44"/>
                  </a:lnTo>
                  <a:lnTo>
                    <a:pt x="13" y="44"/>
                  </a:lnTo>
                  <a:lnTo>
                    <a:pt x="14" y="44"/>
                  </a:lnTo>
                  <a:lnTo>
                    <a:pt x="15" y="43"/>
                  </a:lnTo>
                  <a:lnTo>
                    <a:pt x="17" y="43"/>
                  </a:lnTo>
                  <a:lnTo>
                    <a:pt x="18" y="43"/>
                  </a:lnTo>
                  <a:lnTo>
                    <a:pt x="19" y="43"/>
                  </a:lnTo>
                  <a:lnTo>
                    <a:pt x="20" y="43"/>
                  </a:lnTo>
                  <a:lnTo>
                    <a:pt x="21" y="43"/>
                  </a:lnTo>
                  <a:lnTo>
                    <a:pt x="22" y="43"/>
                  </a:lnTo>
                  <a:lnTo>
                    <a:pt x="24" y="43"/>
                  </a:lnTo>
                  <a:lnTo>
                    <a:pt x="25" y="43"/>
                  </a:lnTo>
                  <a:lnTo>
                    <a:pt x="26" y="43"/>
                  </a:lnTo>
                  <a:lnTo>
                    <a:pt x="27" y="43"/>
                  </a:lnTo>
                  <a:lnTo>
                    <a:pt x="28" y="43"/>
                  </a:lnTo>
                  <a:lnTo>
                    <a:pt x="29" y="43"/>
                  </a:lnTo>
                  <a:lnTo>
                    <a:pt x="31" y="43"/>
                  </a:lnTo>
                  <a:lnTo>
                    <a:pt x="32" y="43"/>
                  </a:lnTo>
                  <a:lnTo>
                    <a:pt x="36" y="3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60" name="Google Shape;160;p32"/>
            <p:cNvSpPr/>
            <p:nvPr/>
          </p:nvSpPr>
          <p:spPr>
            <a:xfrm>
              <a:off x="4747" y="3677"/>
              <a:ext cx="22" cy="24"/>
            </a:xfrm>
            <a:custGeom>
              <a:rect b="b" l="l" r="r" t="t"/>
              <a:pathLst>
                <a:path extrusionOk="0" h="48" w="44">
                  <a:moveTo>
                    <a:pt x="36" y="36"/>
                  </a:moveTo>
                  <a:lnTo>
                    <a:pt x="36" y="35"/>
                  </a:lnTo>
                  <a:lnTo>
                    <a:pt x="36" y="33"/>
                  </a:lnTo>
                  <a:lnTo>
                    <a:pt x="36" y="31"/>
                  </a:lnTo>
                  <a:lnTo>
                    <a:pt x="36" y="30"/>
                  </a:lnTo>
                  <a:lnTo>
                    <a:pt x="36" y="27"/>
                  </a:lnTo>
                  <a:lnTo>
                    <a:pt x="36" y="26"/>
                  </a:lnTo>
                  <a:lnTo>
                    <a:pt x="36" y="25"/>
                  </a:lnTo>
                  <a:lnTo>
                    <a:pt x="36" y="24"/>
                  </a:lnTo>
                  <a:lnTo>
                    <a:pt x="36" y="22"/>
                  </a:lnTo>
                  <a:lnTo>
                    <a:pt x="36" y="21"/>
                  </a:lnTo>
                  <a:lnTo>
                    <a:pt x="36" y="20"/>
                  </a:lnTo>
                  <a:lnTo>
                    <a:pt x="36" y="18"/>
                  </a:lnTo>
                  <a:lnTo>
                    <a:pt x="36" y="17"/>
                  </a:lnTo>
                  <a:lnTo>
                    <a:pt x="38" y="16"/>
                  </a:lnTo>
                  <a:lnTo>
                    <a:pt x="38" y="14"/>
                  </a:lnTo>
                  <a:lnTo>
                    <a:pt x="38" y="13"/>
                  </a:lnTo>
                  <a:lnTo>
                    <a:pt x="39" y="13"/>
                  </a:lnTo>
                  <a:lnTo>
                    <a:pt x="39" y="12"/>
                  </a:lnTo>
                  <a:lnTo>
                    <a:pt x="39" y="11"/>
                  </a:lnTo>
                  <a:lnTo>
                    <a:pt x="40" y="11"/>
                  </a:lnTo>
                  <a:lnTo>
                    <a:pt x="40" y="9"/>
                  </a:lnTo>
                  <a:lnTo>
                    <a:pt x="41" y="8"/>
                  </a:lnTo>
                  <a:lnTo>
                    <a:pt x="41" y="7"/>
                  </a:lnTo>
                  <a:lnTo>
                    <a:pt x="42" y="7"/>
                  </a:lnTo>
                  <a:lnTo>
                    <a:pt x="42" y="5"/>
                  </a:lnTo>
                  <a:lnTo>
                    <a:pt x="43" y="4"/>
                  </a:lnTo>
                  <a:lnTo>
                    <a:pt x="44" y="4"/>
                  </a:lnTo>
                  <a:lnTo>
                    <a:pt x="44" y="3"/>
                  </a:lnTo>
                  <a:lnTo>
                    <a:pt x="43" y="1"/>
                  </a:lnTo>
                  <a:lnTo>
                    <a:pt x="42" y="1"/>
                  </a:lnTo>
                  <a:lnTo>
                    <a:pt x="41" y="1"/>
                  </a:lnTo>
                  <a:lnTo>
                    <a:pt x="40" y="1"/>
                  </a:lnTo>
                  <a:lnTo>
                    <a:pt x="40" y="0"/>
                  </a:lnTo>
                  <a:lnTo>
                    <a:pt x="39" y="0"/>
                  </a:lnTo>
                  <a:lnTo>
                    <a:pt x="38" y="0"/>
                  </a:lnTo>
                  <a:lnTo>
                    <a:pt x="36" y="0"/>
                  </a:lnTo>
                  <a:lnTo>
                    <a:pt x="35" y="0"/>
                  </a:lnTo>
                  <a:lnTo>
                    <a:pt x="34" y="0"/>
                  </a:lnTo>
                  <a:lnTo>
                    <a:pt x="33" y="0"/>
                  </a:lnTo>
                  <a:lnTo>
                    <a:pt x="33" y="1"/>
                  </a:lnTo>
                  <a:lnTo>
                    <a:pt x="32" y="1"/>
                  </a:lnTo>
                  <a:lnTo>
                    <a:pt x="31" y="1"/>
                  </a:lnTo>
                  <a:lnTo>
                    <a:pt x="29" y="3"/>
                  </a:lnTo>
                  <a:lnTo>
                    <a:pt x="28" y="3"/>
                  </a:lnTo>
                  <a:lnTo>
                    <a:pt x="27" y="4"/>
                  </a:lnTo>
                  <a:lnTo>
                    <a:pt x="26" y="5"/>
                  </a:lnTo>
                  <a:lnTo>
                    <a:pt x="25" y="7"/>
                  </a:lnTo>
                  <a:lnTo>
                    <a:pt x="24" y="8"/>
                  </a:lnTo>
                  <a:lnTo>
                    <a:pt x="22" y="9"/>
                  </a:lnTo>
                  <a:lnTo>
                    <a:pt x="22" y="11"/>
                  </a:lnTo>
                  <a:lnTo>
                    <a:pt x="21" y="11"/>
                  </a:lnTo>
                  <a:lnTo>
                    <a:pt x="20" y="12"/>
                  </a:lnTo>
                  <a:lnTo>
                    <a:pt x="20" y="13"/>
                  </a:lnTo>
                  <a:lnTo>
                    <a:pt x="19" y="14"/>
                  </a:lnTo>
                  <a:lnTo>
                    <a:pt x="1" y="14"/>
                  </a:lnTo>
                  <a:lnTo>
                    <a:pt x="1" y="16"/>
                  </a:lnTo>
                  <a:lnTo>
                    <a:pt x="1" y="17"/>
                  </a:lnTo>
                  <a:lnTo>
                    <a:pt x="1" y="18"/>
                  </a:lnTo>
                  <a:lnTo>
                    <a:pt x="1" y="20"/>
                  </a:lnTo>
                  <a:lnTo>
                    <a:pt x="1" y="21"/>
                  </a:lnTo>
                  <a:lnTo>
                    <a:pt x="1" y="22"/>
                  </a:lnTo>
                  <a:lnTo>
                    <a:pt x="1" y="24"/>
                  </a:lnTo>
                  <a:lnTo>
                    <a:pt x="1" y="25"/>
                  </a:lnTo>
                  <a:lnTo>
                    <a:pt x="1" y="26"/>
                  </a:lnTo>
                  <a:lnTo>
                    <a:pt x="1" y="27"/>
                  </a:lnTo>
                  <a:lnTo>
                    <a:pt x="1" y="29"/>
                  </a:lnTo>
                  <a:lnTo>
                    <a:pt x="0" y="30"/>
                  </a:lnTo>
                  <a:lnTo>
                    <a:pt x="0" y="31"/>
                  </a:lnTo>
                  <a:lnTo>
                    <a:pt x="0" y="33"/>
                  </a:lnTo>
                  <a:lnTo>
                    <a:pt x="0" y="34"/>
                  </a:lnTo>
                  <a:lnTo>
                    <a:pt x="0" y="35"/>
                  </a:lnTo>
                  <a:lnTo>
                    <a:pt x="0" y="36"/>
                  </a:lnTo>
                  <a:lnTo>
                    <a:pt x="0" y="38"/>
                  </a:lnTo>
                  <a:lnTo>
                    <a:pt x="0" y="39"/>
                  </a:lnTo>
                  <a:lnTo>
                    <a:pt x="0" y="40"/>
                  </a:lnTo>
                  <a:lnTo>
                    <a:pt x="0" y="42"/>
                  </a:lnTo>
                  <a:lnTo>
                    <a:pt x="0" y="43"/>
                  </a:lnTo>
                  <a:lnTo>
                    <a:pt x="0" y="44"/>
                  </a:lnTo>
                  <a:lnTo>
                    <a:pt x="1" y="46"/>
                  </a:lnTo>
                  <a:lnTo>
                    <a:pt x="1" y="47"/>
                  </a:lnTo>
                  <a:lnTo>
                    <a:pt x="1" y="48"/>
                  </a:lnTo>
                  <a:lnTo>
                    <a:pt x="3" y="48"/>
                  </a:lnTo>
                  <a:lnTo>
                    <a:pt x="4" y="48"/>
                  </a:lnTo>
                  <a:lnTo>
                    <a:pt x="5" y="47"/>
                  </a:lnTo>
                  <a:lnTo>
                    <a:pt x="6" y="47"/>
                  </a:lnTo>
                  <a:lnTo>
                    <a:pt x="7" y="46"/>
                  </a:lnTo>
                  <a:lnTo>
                    <a:pt x="8" y="46"/>
                  </a:lnTo>
                  <a:lnTo>
                    <a:pt x="10" y="44"/>
                  </a:lnTo>
                  <a:lnTo>
                    <a:pt x="11" y="44"/>
                  </a:lnTo>
                  <a:lnTo>
                    <a:pt x="12" y="44"/>
                  </a:lnTo>
                  <a:lnTo>
                    <a:pt x="13" y="44"/>
                  </a:lnTo>
                  <a:lnTo>
                    <a:pt x="14" y="44"/>
                  </a:lnTo>
                  <a:lnTo>
                    <a:pt x="15" y="43"/>
                  </a:lnTo>
                  <a:lnTo>
                    <a:pt x="17" y="43"/>
                  </a:lnTo>
                  <a:lnTo>
                    <a:pt x="18" y="43"/>
                  </a:lnTo>
                  <a:lnTo>
                    <a:pt x="19" y="43"/>
                  </a:lnTo>
                  <a:lnTo>
                    <a:pt x="20" y="43"/>
                  </a:lnTo>
                  <a:lnTo>
                    <a:pt x="21" y="43"/>
                  </a:lnTo>
                  <a:lnTo>
                    <a:pt x="22" y="43"/>
                  </a:lnTo>
                  <a:lnTo>
                    <a:pt x="24" y="43"/>
                  </a:lnTo>
                  <a:lnTo>
                    <a:pt x="25" y="43"/>
                  </a:lnTo>
                  <a:lnTo>
                    <a:pt x="26" y="43"/>
                  </a:lnTo>
                  <a:lnTo>
                    <a:pt x="27" y="43"/>
                  </a:lnTo>
                  <a:lnTo>
                    <a:pt x="28" y="43"/>
                  </a:lnTo>
                  <a:lnTo>
                    <a:pt x="29" y="43"/>
                  </a:lnTo>
                  <a:lnTo>
                    <a:pt x="31" y="43"/>
                  </a:lnTo>
                  <a:lnTo>
                    <a:pt x="32" y="43"/>
                  </a:lnTo>
                  <a:lnTo>
                    <a:pt x="36" y="36"/>
                  </a:lnTo>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61" name="Google Shape;161;p32"/>
            <p:cNvSpPr/>
            <p:nvPr/>
          </p:nvSpPr>
          <p:spPr>
            <a:xfrm>
              <a:off x="4509" y="3669"/>
              <a:ext cx="284" cy="102"/>
            </a:xfrm>
            <a:custGeom>
              <a:rect b="b" l="l" r="r" t="t"/>
              <a:pathLst>
                <a:path extrusionOk="0" h="202" w="567">
                  <a:moveTo>
                    <a:pt x="510" y="50"/>
                  </a:moveTo>
                  <a:lnTo>
                    <a:pt x="510" y="49"/>
                  </a:lnTo>
                  <a:lnTo>
                    <a:pt x="510" y="47"/>
                  </a:lnTo>
                  <a:lnTo>
                    <a:pt x="510" y="45"/>
                  </a:lnTo>
                  <a:lnTo>
                    <a:pt x="510" y="44"/>
                  </a:lnTo>
                  <a:lnTo>
                    <a:pt x="510" y="43"/>
                  </a:lnTo>
                  <a:lnTo>
                    <a:pt x="510" y="41"/>
                  </a:lnTo>
                  <a:lnTo>
                    <a:pt x="510" y="40"/>
                  </a:lnTo>
                  <a:lnTo>
                    <a:pt x="510" y="39"/>
                  </a:lnTo>
                  <a:lnTo>
                    <a:pt x="510" y="38"/>
                  </a:lnTo>
                  <a:lnTo>
                    <a:pt x="510" y="36"/>
                  </a:lnTo>
                  <a:lnTo>
                    <a:pt x="510" y="35"/>
                  </a:lnTo>
                  <a:lnTo>
                    <a:pt x="510" y="34"/>
                  </a:lnTo>
                  <a:lnTo>
                    <a:pt x="510" y="32"/>
                  </a:lnTo>
                  <a:lnTo>
                    <a:pt x="510" y="31"/>
                  </a:lnTo>
                  <a:lnTo>
                    <a:pt x="512" y="30"/>
                  </a:lnTo>
                  <a:lnTo>
                    <a:pt x="512" y="28"/>
                  </a:lnTo>
                  <a:lnTo>
                    <a:pt x="512" y="27"/>
                  </a:lnTo>
                  <a:lnTo>
                    <a:pt x="512" y="26"/>
                  </a:lnTo>
                  <a:lnTo>
                    <a:pt x="513" y="26"/>
                  </a:lnTo>
                  <a:lnTo>
                    <a:pt x="513" y="25"/>
                  </a:lnTo>
                  <a:lnTo>
                    <a:pt x="514" y="23"/>
                  </a:lnTo>
                  <a:lnTo>
                    <a:pt x="514" y="22"/>
                  </a:lnTo>
                  <a:lnTo>
                    <a:pt x="515" y="21"/>
                  </a:lnTo>
                  <a:lnTo>
                    <a:pt x="516" y="19"/>
                  </a:lnTo>
                  <a:lnTo>
                    <a:pt x="517" y="18"/>
                  </a:lnTo>
                  <a:lnTo>
                    <a:pt x="518" y="17"/>
                  </a:lnTo>
                  <a:lnTo>
                    <a:pt x="517" y="15"/>
                  </a:lnTo>
                  <a:lnTo>
                    <a:pt x="516" y="15"/>
                  </a:lnTo>
                  <a:lnTo>
                    <a:pt x="514" y="15"/>
                  </a:lnTo>
                  <a:lnTo>
                    <a:pt x="513" y="14"/>
                  </a:lnTo>
                  <a:lnTo>
                    <a:pt x="512" y="14"/>
                  </a:lnTo>
                  <a:lnTo>
                    <a:pt x="510" y="14"/>
                  </a:lnTo>
                  <a:lnTo>
                    <a:pt x="509" y="14"/>
                  </a:lnTo>
                  <a:lnTo>
                    <a:pt x="508" y="14"/>
                  </a:lnTo>
                  <a:lnTo>
                    <a:pt x="507" y="15"/>
                  </a:lnTo>
                  <a:lnTo>
                    <a:pt x="506" y="15"/>
                  </a:lnTo>
                  <a:lnTo>
                    <a:pt x="505" y="17"/>
                  </a:lnTo>
                  <a:lnTo>
                    <a:pt x="503" y="17"/>
                  </a:lnTo>
                  <a:lnTo>
                    <a:pt x="502" y="18"/>
                  </a:lnTo>
                  <a:lnTo>
                    <a:pt x="501" y="19"/>
                  </a:lnTo>
                  <a:lnTo>
                    <a:pt x="500" y="19"/>
                  </a:lnTo>
                  <a:lnTo>
                    <a:pt x="500" y="21"/>
                  </a:lnTo>
                  <a:lnTo>
                    <a:pt x="499" y="21"/>
                  </a:lnTo>
                  <a:lnTo>
                    <a:pt x="499" y="22"/>
                  </a:lnTo>
                  <a:lnTo>
                    <a:pt x="498" y="22"/>
                  </a:lnTo>
                  <a:lnTo>
                    <a:pt x="498" y="23"/>
                  </a:lnTo>
                  <a:lnTo>
                    <a:pt x="496" y="23"/>
                  </a:lnTo>
                  <a:lnTo>
                    <a:pt x="496" y="25"/>
                  </a:lnTo>
                  <a:lnTo>
                    <a:pt x="495" y="25"/>
                  </a:lnTo>
                  <a:lnTo>
                    <a:pt x="495" y="26"/>
                  </a:lnTo>
                  <a:lnTo>
                    <a:pt x="494" y="27"/>
                  </a:lnTo>
                  <a:lnTo>
                    <a:pt x="493" y="27"/>
                  </a:lnTo>
                  <a:lnTo>
                    <a:pt x="492" y="28"/>
                  </a:lnTo>
                  <a:lnTo>
                    <a:pt x="491" y="28"/>
                  </a:lnTo>
                  <a:lnTo>
                    <a:pt x="489" y="28"/>
                  </a:lnTo>
                  <a:lnTo>
                    <a:pt x="488" y="28"/>
                  </a:lnTo>
                  <a:lnTo>
                    <a:pt x="487" y="28"/>
                  </a:lnTo>
                  <a:lnTo>
                    <a:pt x="486" y="28"/>
                  </a:lnTo>
                  <a:lnTo>
                    <a:pt x="485" y="28"/>
                  </a:lnTo>
                  <a:lnTo>
                    <a:pt x="484" y="28"/>
                  </a:lnTo>
                  <a:lnTo>
                    <a:pt x="484" y="27"/>
                  </a:lnTo>
                  <a:lnTo>
                    <a:pt x="482" y="27"/>
                  </a:lnTo>
                  <a:lnTo>
                    <a:pt x="481" y="27"/>
                  </a:lnTo>
                  <a:lnTo>
                    <a:pt x="480" y="27"/>
                  </a:lnTo>
                  <a:lnTo>
                    <a:pt x="479" y="28"/>
                  </a:lnTo>
                  <a:lnTo>
                    <a:pt x="478" y="28"/>
                  </a:lnTo>
                  <a:lnTo>
                    <a:pt x="477" y="28"/>
                  </a:lnTo>
                  <a:lnTo>
                    <a:pt x="477" y="30"/>
                  </a:lnTo>
                  <a:lnTo>
                    <a:pt x="477" y="31"/>
                  </a:lnTo>
                  <a:lnTo>
                    <a:pt x="477" y="32"/>
                  </a:lnTo>
                  <a:lnTo>
                    <a:pt x="475" y="32"/>
                  </a:lnTo>
                  <a:lnTo>
                    <a:pt x="475" y="34"/>
                  </a:lnTo>
                  <a:lnTo>
                    <a:pt x="475" y="35"/>
                  </a:lnTo>
                  <a:lnTo>
                    <a:pt x="475" y="36"/>
                  </a:lnTo>
                  <a:lnTo>
                    <a:pt x="475" y="38"/>
                  </a:lnTo>
                  <a:lnTo>
                    <a:pt x="475" y="39"/>
                  </a:lnTo>
                  <a:lnTo>
                    <a:pt x="475" y="40"/>
                  </a:lnTo>
                  <a:lnTo>
                    <a:pt x="475" y="41"/>
                  </a:lnTo>
                  <a:lnTo>
                    <a:pt x="474" y="43"/>
                  </a:lnTo>
                  <a:lnTo>
                    <a:pt x="474" y="44"/>
                  </a:lnTo>
                  <a:lnTo>
                    <a:pt x="474" y="45"/>
                  </a:lnTo>
                  <a:lnTo>
                    <a:pt x="474" y="47"/>
                  </a:lnTo>
                  <a:lnTo>
                    <a:pt x="474" y="48"/>
                  </a:lnTo>
                  <a:lnTo>
                    <a:pt x="474" y="49"/>
                  </a:lnTo>
                  <a:lnTo>
                    <a:pt x="474" y="50"/>
                  </a:lnTo>
                  <a:lnTo>
                    <a:pt x="474" y="52"/>
                  </a:lnTo>
                  <a:lnTo>
                    <a:pt x="474" y="53"/>
                  </a:lnTo>
                  <a:lnTo>
                    <a:pt x="474" y="54"/>
                  </a:lnTo>
                  <a:lnTo>
                    <a:pt x="474" y="56"/>
                  </a:lnTo>
                  <a:lnTo>
                    <a:pt x="474" y="57"/>
                  </a:lnTo>
                  <a:lnTo>
                    <a:pt x="474" y="58"/>
                  </a:lnTo>
                  <a:lnTo>
                    <a:pt x="474" y="60"/>
                  </a:lnTo>
                  <a:lnTo>
                    <a:pt x="475" y="61"/>
                  </a:lnTo>
                  <a:lnTo>
                    <a:pt x="475" y="62"/>
                  </a:lnTo>
                  <a:lnTo>
                    <a:pt x="477" y="62"/>
                  </a:lnTo>
                  <a:lnTo>
                    <a:pt x="477" y="61"/>
                  </a:lnTo>
                  <a:lnTo>
                    <a:pt x="478" y="61"/>
                  </a:lnTo>
                  <a:lnTo>
                    <a:pt x="479" y="61"/>
                  </a:lnTo>
                  <a:lnTo>
                    <a:pt x="480" y="61"/>
                  </a:lnTo>
                  <a:lnTo>
                    <a:pt x="481" y="60"/>
                  </a:lnTo>
                  <a:lnTo>
                    <a:pt x="482" y="60"/>
                  </a:lnTo>
                  <a:lnTo>
                    <a:pt x="484" y="60"/>
                  </a:lnTo>
                  <a:lnTo>
                    <a:pt x="485" y="58"/>
                  </a:lnTo>
                  <a:lnTo>
                    <a:pt x="486" y="58"/>
                  </a:lnTo>
                  <a:lnTo>
                    <a:pt x="487" y="58"/>
                  </a:lnTo>
                  <a:lnTo>
                    <a:pt x="488" y="58"/>
                  </a:lnTo>
                  <a:lnTo>
                    <a:pt x="489" y="57"/>
                  </a:lnTo>
                  <a:lnTo>
                    <a:pt x="491" y="57"/>
                  </a:lnTo>
                  <a:lnTo>
                    <a:pt x="492" y="57"/>
                  </a:lnTo>
                  <a:lnTo>
                    <a:pt x="493" y="57"/>
                  </a:lnTo>
                  <a:lnTo>
                    <a:pt x="494" y="57"/>
                  </a:lnTo>
                  <a:lnTo>
                    <a:pt x="495" y="57"/>
                  </a:lnTo>
                  <a:lnTo>
                    <a:pt x="496" y="57"/>
                  </a:lnTo>
                  <a:lnTo>
                    <a:pt x="498" y="57"/>
                  </a:lnTo>
                  <a:lnTo>
                    <a:pt x="499" y="57"/>
                  </a:lnTo>
                  <a:lnTo>
                    <a:pt x="500" y="57"/>
                  </a:lnTo>
                  <a:lnTo>
                    <a:pt x="501" y="57"/>
                  </a:lnTo>
                  <a:lnTo>
                    <a:pt x="502" y="57"/>
                  </a:lnTo>
                  <a:lnTo>
                    <a:pt x="503" y="57"/>
                  </a:lnTo>
                  <a:lnTo>
                    <a:pt x="505" y="57"/>
                  </a:lnTo>
                  <a:lnTo>
                    <a:pt x="506" y="57"/>
                  </a:lnTo>
                  <a:lnTo>
                    <a:pt x="507" y="56"/>
                  </a:lnTo>
                  <a:lnTo>
                    <a:pt x="507" y="54"/>
                  </a:lnTo>
                  <a:lnTo>
                    <a:pt x="508" y="54"/>
                  </a:lnTo>
                  <a:lnTo>
                    <a:pt x="508" y="53"/>
                  </a:lnTo>
                  <a:lnTo>
                    <a:pt x="508" y="52"/>
                  </a:lnTo>
                  <a:lnTo>
                    <a:pt x="509" y="52"/>
                  </a:lnTo>
                  <a:lnTo>
                    <a:pt x="509" y="50"/>
                  </a:lnTo>
                  <a:lnTo>
                    <a:pt x="510" y="50"/>
                  </a:lnTo>
                  <a:close/>
                  <a:moveTo>
                    <a:pt x="523" y="96"/>
                  </a:moveTo>
                  <a:lnTo>
                    <a:pt x="522" y="96"/>
                  </a:lnTo>
                  <a:lnTo>
                    <a:pt x="521" y="96"/>
                  </a:lnTo>
                  <a:lnTo>
                    <a:pt x="518" y="96"/>
                  </a:lnTo>
                  <a:lnTo>
                    <a:pt x="516" y="96"/>
                  </a:lnTo>
                  <a:lnTo>
                    <a:pt x="514" y="96"/>
                  </a:lnTo>
                  <a:lnTo>
                    <a:pt x="510" y="96"/>
                  </a:lnTo>
                  <a:lnTo>
                    <a:pt x="507" y="96"/>
                  </a:lnTo>
                  <a:lnTo>
                    <a:pt x="503" y="96"/>
                  </a:lnTo>
                  <a:lnTo>
                    <a:pt x="500" y="96"/>
                  </a:lnTo>
                  <a:lnTo>
                    <a:pt x="495" y="96"/>
                  </a:lnTo>
                  <a:lnTo>
                    <a:pt x="492" y="96"/>
                  </a:lnTo>
                  <a:lnTo>
                    <a:pt x="487" y="95"/>
                  </a:lnTo>
                  <a:lnTo>
                    <a:pt x="482" y="95"/>
                  </a:lnTo>
                  <a:lnTo>
                    <a:pt x="478" y="95"/>
                  </a:lnTo>
                  <a:lnTo>
                    <a:pt x="473" y="95"/>
                  </a:lnTo>
                  <a:lnTo>
                    <a:pt x="468" y="95"/>
                  </a:lnTo>
                  <a:lnTo>
                    <a:pt x="464" y="93"/>
                  </a:lnTo>
                  <a:lnTo>
                    <a:pt x="459" y="93"/>
                  </a:lnTo>
                  <a:lnTo>
                    <a:pt x="455" y="93"/>
                  </a:lnTo>
                  <a:lnTo>
                    <a:pt x="450" y="93"/>
                  </a:lnTo>
                  <a:lnTo>
                    <a:pt x="445" y="93"/>
                  </a:lnTo>
                  <a:lnTo>
                    <a:pt x="442" y="92"/>
                  </a:lnTo>
                  <a:lnTo>
                    <a:pt x="437" y="92"/>
                  </a:lnTo>
                  <a:lnTo>
                    <a:pt x="434" y="92"/>
                  </a:lnTo>
                  <a:lnTo>
                    <a:pt x="429" y="92"/>
                  </a:lnTo>
                  <a:lnTo>
                    <a:pt x="425" y="92"/>
                  </a:lnTo>
                  <a:lnTo>
                    <a:pt x="423" y="92"/>
                  </a:lnTo>
                  <a:lnTo>
                    <a:pt x="420" y="92"/>
                  </a:lnTo>
                  <a:lnTo>
                    <a:pt x="417" y="92"/>
                  </a:lnTo>
                  <a:lnTo>
                    <a:pt x="415" y="91"/>
                  </a:lnTo>
                  <a:lnTo>
                    <a:pt x="413" y="91"/>
                  </a:lnTo>
                  <a:lnTo>
                    <a:pt x="411" y="91"/>
                  </a:lnTo>
                  <a:lnTo>
                    <a:pt x="272" y="101"/>
                  </a:lnTo>
                  <a:lnTo>
                    <a:pt x="270" y="101"/>
                  </a:lnTo>
                  <a:lnTo>
                    <a:pt x="267" y="101"/>
                  </a:lnTo>
                  <a:lnTo>
                    <a:pt x="265" y="101"/>
                  </a:lnTo>
                  <a:lnTo>
                    <a:pt x="263" y="101"/>
                  </a:lnTo>
                  <a:lnTo>
                    <a:pt x="260" y="101"/>
                  </a:lnTo>
                  <a:lnTo>
                    <a:pt x="258" y="102"/>
                  </a:lnTo>
                  <a:lnTo>
                    <a:pt x="256" y="102"/>
                  </a:lnTo>
                  <a:lnTo>
                    <a:pt x="253" y="102"/>
                  </a:lnTo>
                  <a:lnTo>
                    <a:pt x="252" y="102"/>
                  </a:lnTo>
                  <a:lnTo>
                    <a:pt x="250" y="102"/>
                  </a:lnTo>
                  <a:lnTo>
                    <a:pt x="249" y="102"/>
                  </a:lnTo>
                  <a:lnTo>
                    <a:pt x="246" y="102"/>
                  </a:lnTo>
                  <a:lnTo>
                    <a:pt x="245" y="102"/>
                  </a:lnTo>
                  <a:lnTo>
                    <a:pt x="244" y="102"/>
                  </a:lnTo>
                  <a:lnTo>
                    <a:pt x="243" y="102"/>
                  </a:lnTo>
                  <a:lnTo>
                    <a:pt x="242" y="102"/>
                  </a:lnTo>
                  <a:lnTo>
                    <a:pt x="243" y="102"/>
                  </a:lnTo>
                  <a:lnTo>
                    <a:pt x="244" y="101"/>
                  </a:lnTo>
                  <a:lnTo>
                    <a:pt x="245" y="101"/>
                  </a:lnTo>
                  <a:lnTo>
                    <a:pt x="246" y="101"/>
                  </a:lnTo>
                  <a:lnTo>
                    <a:pt x="249" y="101"/>
                  </a:lnTo>
                  <a:lnTo>
                    <a:pt x="251" y="101"/>
                  </a:lnTo>
                  <a:lnTo>
                    <a:pt x="253" y="101"/>
                  </a:lnTo>
                  <a:lnTo>
                    <a:pt x="257" y="101"/>
                  </a:lnTo>
                  <a:lnTo>
                    <a:pt x="260" y="101"/>
                  </a:lnTo>
                  <a:lnTo>
                    <a:pt x="264" y="101"/>
                  </a:lnTo>
                  <a:lnTo>
                    <a:pt x="268" y="101"/>
                  </a:lnTo>
                  <a:lnTo>
                    <a:pt x="273" y="101"/>
                  </a:lnTo>
                  <a:lnTo>
                    <a:pt x="565" y="96"/>
                  </a:lnTo>
                  <a:lnTo>
                    <a:pt x="565" y="98"/>
                  </a:lnTo>
                  <a:lnTo>
                    <a:pt x="566" y="100"/>
                  </a:lnTo>
                  <a:lnTo>
                    <a:pt x="566" y="101"/>
                  </a:lnTo>
                  <a:lnTo>
                    <a:pt x="566" y="102"/>
                  </a:lnTo>
                  <a:lnTo>
                    <a:pt x="566" y="105"/>
                  </a:lnTo>
                  <a:lnTo>
                    <a:pt x="566" y="106"/>
                  </a:lnTo>
                  <a:lnTo>
                    <a:pt x="566" y="109"/>
                  </a:lnTo>
                  <a:lnTo>
                    <a:pt x="567" y="110"/>
                  </a:lnTo>
                  <a:lnTo>
                    <a:pt x="567" y="111"/>
                  </a:lnTo>
                  <a:lnTo>
                    <a:pt x="567" y="114"/>
                  </a:lnTo>
                  <a:lnTo>
                    <a:pt x="567" y="115"/>
                  </a:lnTo>
                  <a:lnTo>
                    <a:pt x="567" y="118"/>
                  </a:lnTo>
                  <a:lnTo>
                    <a:pt x="567" y="119"/>
                  </a:lnTo>
                  <a:lnTo>
                    <a:pt x="567" y="122"/>
                  </a:lnTo>
                  <a:lnTo>
                    <a:pt x="567" y="123"/>
                  </a:lnTo>
                  <a:lnTo>
                    <a:pt x="567" y="126"/>
                  </a:lnTo>
                  <a:lnTo>
                    <a:pt x="567" y="127"/>
                  </a:lnTo>
                  <a:lnTo>
                    <a:pt x="567" y="128"/>
                  </a:lnTo>
                  <a:lnTo>
                    <a:pt x="567" y="131"/>
                  </a:lnTo>
                  <a:lnTo>
                    <a:pt x="566" y="132"/>
                  </a:lnTo>
                  <a:lnTo>
                    <a:pt x="566" y="135"/>
                  </a:lnTo>
                  <a:lnTo>
                    <a:pt x="566" y="136"/>
                  </a:lnTo>
                  <a:lnTo>
                    <a:pt x="566" y="139"/>
                  </a:lnTo>
                  <a:lnTo>
                    <a:pt x="566" y="140"/>
                  </a:lnTo>
                  <a:lnTo>
                    <a:pt x="566" y="143"/>
                  </a:lnTo>
                  <a:lnTo>
                    <a:pt x="566" y="144"/>
                  </a:lnTo>
                  <a:lnTo>
                    <a:pt x="566" y="145"/>
                  </a:lnTo>
                  <a:lnTo>
                    <a:pt x="566" y="148"/>
                  </a:lnTo>
                  <a:lnTo>
                    <a:pt x="566" y="149"/>
                  </a:lnTo>
                  <a:lnTo>
                    <a:pt x="566" y="150"/>
                  </a:lnTo>
                  <a:lnTo>
                    <a:pt x="566" y="153"/>
                  </a:lnTo>
                  <a:lnTo>
                    <a:pt x="566" y="154"/>
                  </a:lnTo>
                  <a:lnTo>
                    <a:pt x="565" y="154"/>
                  </a:lnTo>
                  <a:lnTo>
                    <a:pt x="564" y="154"/>
                  </a:lnTo>
                  <a:lnTo>
                    <a:pt x="564" y="156"/>
                  </a:lnTo>
                  <a:lnTo>
                    <a:pt x="563" y="156"/>
                  </a:lnTo>
                  <a:lnTo>
                    <a:pt x="562" y="156"/>
                  </a:lnTo>
                  <a:lnTo>
                    <a:pt x="560" y="157"/>
                  </a:lnTo>
                  <a:lnTo>
                    <a:pt x="559" y="158"/>
                  </a:lnTo>
                  <a:lnTo>
                    <a:pt x="558" y="158"/>
                  </a:lnTo>
                  <a:lnTo>
                    <a:pt x="557" y="159"/>
                  </a:lnTo>
                  <a:lnTo>
                    <a:pt x="556" y="159"/>
                  </a:lnTo>
                  <a:lnTo>
                    <a:pt x="556" y="161"/>
                  </a:lnTo>
                  <a:lnTo>
                    <a:pt x="555" y="161"/>
                  </a:lnTo>
                  <a:lnTo>
                    <a:pt x="553" y="162"/>
                  </a:lnTo>
                  <a:lnTo>
                    <a:pt x="553" y="163"/>
                  </a:lnTo>
                  <a:lnTo>
                    <a:pt x="552" y="163"/>
                  </a:lnTo>
                  <a:lnTo>
                    <a:pt x="551" y="165"/>
                  </a:lnTo>
                  <a:lnTo>
                    <a:pt x="550" y="166"/>
                  </a:lnTo>
                  <a:lnTo>
                    <a:pt x="549" y="166"/>
                  </a:lnTo>
                  <a:lnTo>
                    <a:pt x="549" y="167"/>
                  </a:lnTo>
                  <a:lnTo>
                    <a:pt x="548" y="167"/>
                  </a:lnTo>
                  <a:lnTo>
                    <a:pt x="548" y="169"/>
                  </a:lnTo>
                  <a:lnTo>
                    <a:pt x="546" y="169"/>
                  </a:lnTo>
                  <a:lnTo>
                    <a:pt x="545" y="170"/>
                  </a:lnTo>
                  <a:lnTo>
                    <a:pt x="545" y="171"/>
                  </a:lnTo>
                  <a:lnTo>
                    <a:pt x="544" y="171"/>
                  </a:lnTo>
                  <a:lnTo>
                    <a:pt x="532" y="171"/>
                  </a:lnTo>
                  <a:lnTo>
                    <a:pt x="520" y="172"/>
                  </a:lnTo>
                  <a:lnTo>
                    <a:pt x="508" y="172"/>
                  </a:lnTo>
                  <a:lnTo>
                    <a:pt x="495" y="174"/>
                  </a:lnTo>
                  <a:lnTo>
                    <a:pt x="482" y="175"/>
                  </a:lnTo>
                  <a:lnTo>
                    <a:pt x="471" y="176"/>
                  </a:lnTo>
                  <a:lnTo>
                    <a:pt x="458" y="178"/>
                  </a:lnTo>
                  <a:lnTo>
                    <a:pt x="445" y="180"/>
                  </a:lnTo>
                  <a:lnTo>
                    <a:pt x="432" y="182"/>
                  </a:lnTo>
                  <a:lnTo>
                    <a:pt x="420" y="184"/>
                  </a:lnTo>
                  <a:lnTo>
                    <a:pt x="407" y="185"/>
                  </a:lnTo>
                  <a:lnTo>
                    <a:pt x="394" y="188"/>
                  </a:lnTo>
                  <a:lnTo>
                    <a:pt x="381" y="189"/>
                  </a:lnTo>
                  <a:lnTo>
                    <a:pt x="368" y="192"/>
                  </a:lnTo>
                  <a:lnTo>
                    <a:pt x="356" y="193"/>
                  </a:lnTo>
                  <a:lnTo>
                    <a:pt x="343" y="195"/>
                  </a:lnTo>
                  <a:lnTo>
                    <a:pt x="329" y="197"/>
                  </a:lnTo>
                  <a:lnTo>
                    <a:pt x="316" y="198"/>
                  </a:lnTo>
                  <a:lnTo>
                    <a:pt x="303" y="200"/>
                  </a:lnTo>
                  <a:lnTo>
                    <a:pt x="290" y="201"/>
                  </a:lnTo>
                  <a:lnTo>
                    <a:pt x="278" y="202"/>
                  </a:lnTo>
                  <a:lnTo>
                    <a:pt x="265" y="202"/>
                  </a:lnTo>
                  <a:lnTo>
                    <a:pt x="251" y="202"/>
                  </a:lnTo>
                  <a:lnTo>
                    <a:pt x="238" y="202"/>
                  </a:lnTo>
                  <a:lnTo>
                    <a:pt x="225" y="202"/>
                  </a:lnTo>
                  <a:lnTo>
                    <a:pt x="213" y="202"/>
                  </a:lnTo>
                  <a:lnTo>
                    <a:pt x="200" y="201"/>
                  </a:lnTo>
                  <a:lnTo>
                    <a:pt x="187" y="200"/>
                  </a:lnTo>
                  <a:lnTo>
                    <a:pt x="174" y="197"/>
                  </a:lnTo>
                  <a:lnTo>
                    <a:pt x="161" y="195"/>
                  </a:lnTo>
                  <a:lnTo>
                    <a:pt x="150" y="192"/>
                  </a:lnTo>
                  <a:lnTo>
                    <a:pt x="137" y="188"/>
                  </a:lnTo>
                  <a:lnTo>
                    <a:pt x="136" y="188"/>
                  </a:lnTo>
                  <a:lnTo>
                    <a:pt x="135" y="188"/>
                  </a:lnTo>
                  <a:lnTo>
                    <a:pt x="133" y="188"/>
                  </a:lnTo>
                  <a:lnTo>
                    <a:pt x="132" y="188"/>
                  </a:lnTo>
                  <a:lnTo>
                    <a:pt x="131" y="188"/>
                  </a:lnTo>
                  <a:lnTo>
                    <a:pt x="129" y="187"/>
                  </a:lnTo>
                  <a:lnTo>
                    <a:pt x="128" y="187"/>
                  </a:lnTo>
                  <a:lnTo>
                    <a:pt x="126" y="185"/>
                  </a:lnTo>
                  <a:lnTo>
                    <a:pt x="125" y="185"/>
                  </a:lnTo>
                  <a:lnTo>
                    <a:pt x="124" y="184"/>
                  </a:lnTo>
                  <a:lnTo>
                    <a:pt x="123" y="183"/>
                  </a:lnTo>
                  <a:lnTo>
                    <a:pt x="122" y="183"/>
                  </a:lnTo>
                  <a:lnTo>
                    <a:pt x="120" y="182"/>
                  </a:lnTo>
                  <a:lnTo>
                    <a:pt x="118" y="180"/>
                  </a:lnTo>
                  <a:lnTo>
                    <a:pt x="117" y="180"/>
                  </a:lnTo>
                  <a:lnTo>
                    <a:pt x="116" y="179"/>
                  </a:lnTo>
                  <a:lnTo>
                    <a:pt x="115" y="178"/>
                  </a:lnTo>
                  <a:lnTo>
                    <a:pt x="114" y="176"/>
                  </a:lnTo>
                  <a:lnTo>
                    <a:pt x="113" y="175"/>
                  </a:lnTo>
                  <a:lnTo>
                    <a:pt x="111" y="174"/>
                  </a:lnTo>
                  <a:lnTo>
                    <a:pt x="110" y="172"/>
                  </a:lnTo>
                  <a:lnTo>
                    <a:pt x="109" y="171"/>
                  </a:lnTo>
                  <a:lnTo>
                    <a:pt x="108" y="170"/>
                  </a:lnTo>
                  <a:lnTo>
                    <a:pt x="107" y="169"/>
                  </a:lnTo>
                  <a:lnTo>
                    <a:pt x="106" y="169"/>
                  </a:lnTo>
                  <a:lnTo>
                    <a:pt x="104" y="167"/>
                  </a:lnTo>
                  <a:lnTo>
                    <a:pt x="103" y="166"/>
                  </a:lnTo>
                  <a:lnTo>
                    <a:pt x="102" y="165"/>
                  </a:lnTo>
                  <a:lnTo>
                    <a:pt x="101" y="163"/>
                  </a:lnTo>
                  <a:lnTo>
                    <a:pt x="100" y="162"/>
                  </a:lnTo>
                  <a:lnTo>
                    <a:pt x="100" y="161"/>
                  </a:lnTo>
                  <a:lnTo>
                    <a:pt x="99" y="159"/>
                  </a:lnTo>
                  <a:lnTo>
                    <a:pt x="81" y="159"/>
                  </a:lnTo>
                  <a:lnTo>
                    <a:pt x="81" y="158"/>
                  </a:lnTo>
                  <a:lnTo>
                    <a:pt x="81" y="157"/>
                  </a:lnTo>
                  <a:lnTo>
                    <a:pt x="82" y="156"/>
                  </a:lnTo>
                  <a:lnTo>
                    <a:pt x="82" y="154"/>
                  </a:lnTo>
                  <a:lnTo>
                    <a:pt x="83" y="153"/>
                  </a:lnTo>
                  <a:lnTo>
                    <a:pt x="83" y="152"/>
                  </a:lnTo>
                  <a:lnTo>
                    <a:pt x="85" y="152"/>
                  </a:lnTo>
                  <a:lnTo>
                    <a:pt x="85" y="150"/>
                  </a:lnTo>
                  <a:lnTo>
                    <a:pt x="86" y="149"/>
                  </a:lnTo>
                  <a:lnTo>
                    <a:pt x="86" y="148"/>
                  </a:lnTo>
                  <a:lnTo>
                    <a:pt x="87" y="148"/>
                  </a:lnTo>
                  <a:lnTo>
                    <a:pt x="87" y="147"/>
                  </a:lnTo>
                  <a:lnTo>
                    <a:pt x="88" y="145"/>
                  </a:lnTo>
                  <a:lnTo>
                    <a:pt x="88" y="144"/>
                  </a:lnTo>
                  <a:lnTo>
                    <a:pt x="89" y="144"/>
                  </a:lnTo>
                  <a:lnTo>
                    <a:pt x="89" y="143"/>
                  </a:lnTo>
                  <a:lnTo>
                    <a:pt x="88" y="141"/>
                  </a:lnTo>
                  <a:lnTo>
                    <a:pt x="87" y="141"/>
                  </a:lnTo>
                  <a:lnTo>
                    <a:pt x="86" y="141"/>
                  </a:lnTo>
                  <a:lnTo>
                    <a:pt x="86" y="140"/>
                  </a:lnTo>
                  <a:lnTo>
                    <a:pt x="85" y="140"/>
                  </a:lnTo>
                  <a:lnTo>
                    <a:pt x="83" y="140"/>
                  </a:lnTo>
                  <a:lnTo>
                    <a:pt x="82" y="140"/>
                  </a:lnTo>
                  <a:lnTo>
                    <a:pt x="81" y="140"/>
                  </a:lnTo>
                  <a:lnTo>
                    <a:pt x="80" y="140"/>
                  </a:lnTo>
                  <a:lnTo>
                    <a:pt x="79" y="140"/>
                  </a:lnTo>
                  <a:lnTo>
                    <a:pt x="78" y="140"/>
                  </a:lnTo>
                  <a:lnTo>
                    <a:pt x="76" y="141"/>
                  </a:lnTo>
                  <a:lnTo>
                    <a:pt x="75" y="141"/>
                  </a:lnTo>
                  <a:lnTo>
                    <a:pt x="74" y="141"/>
                  </a:lnTo>
                  <a:lnTo>
                    <a:pt x="73" y="141"/>
                  </a:lnTo>
                  <a:lnTo>
                    <a:pt x="72" y="141"/>
                  </a:lnTo>
                  <a:lnTo>
                    <a:pt x="72" y="143"/>
                  </a:lnTo>
                  <a:lnTo>
                    <a:pt x="71" y="143"/>
                  </a:lnTo>
                  <a:lnTo>
                    <a:pt x="69" y="143"/>
                  </a:lnTo>
                  <a:lnTo>
                    <a:pt x="68" y="143"/>
                  </a:lnTo>
                  <a:lnTo>
                    <a:pt x="67" y="143"/>
                  </a:lnTo>
                  <a:lnTo>
                    <a:pt x="66" y="143"/>
                  </a:lnTo>
                  <a:lnTo>
                    <a:pt x="65" y="143"/>
                  </a:lnTo>
                  <a:lnTo>
                    <a:pt x="64" y="143"/>
                  </a:lnTo>
                  <a:lnTo>
                    <a:pt x="64" y="144"/>
                  </a:lnTo>
                  <a:lnTo>
                    <a:pt x="64" y="145"/>
                  </a:lnTo>
                  <a:lnTo>
                    <a:pt x="64" y="147"/>
                  </a:lnTo>
                  <a:lnTo>
                    <a:pt x="63" y="148"/>
                  </a:lnTo>
                  <a:lnTo>
                    <a:pt x="63" y="149"/>
                  </a:lnTo>
                  <a:lnTo>
                    <a:pt x="61" y="150"/>
                  </a:lnTo>
                  <a:lnTo>
                    <a:pt x="61" y="152"/>
                  </a:lnTo>
                  <a:lnTo>
                    <a:pt x="60" y="152"/>
                  </a:lnTo>
                  <a:lnTo>
                    <a:pt x="60" y="153"/>
                  </a:lnTo>
                  <a:lnTo>
                    <a:pt x="59" y="154"/>
                  </a:lnTo>
                  <a:lnTo>
                    <a:pt x="59" y="156"/>
                  </a:lnTo>
                  <a:lnTo>
                    <a:pt x="58" y="156"/>
                  </a:lnTo>
                  <a:lnTo>
                    <a:pt x="58" y="157"/>
                  </a:lnTo>
                  <a:lnTo>
                    <a:pt x="57" y="157"/>
                  </a:lnTo>
                  <a:lnTo>
                    <a:pt x="57" y="158"/>
                  </a:lnTo>
                  <a:lnTo>
                    <a:pt x="56" y="159"/>
                  </a:lnTo>
                  <a:lnTo>
                    <a:pt x="54" y="159"/>
                  </a:lnTo>
                  <a:lnTo>
                    <a:pt x="52" y="159"/>
                  </a:lnTo>
                  <a:lnTo>
                    <a:pt x="51" y="159"/>
                  </a:lnTo>
                  <a:lnTo>
                    <a:pt x="49" y="159"/>
                  </a:lnTo>
                  <a:lnTo>
                    <a:pt x="47" y="159"/>
                  </a:lnTo>
                  <a:lnTo>
                    <a:pt x="46" y="158"/>
                  </a:lnTo>
                  <a:lnTo>
                    <a:pt x="44" y="158"/>
                  </a:lnTo>
                  <a:lnTo>
                    <a:pt x="43" y="158"/>
                  </a:lnTo>
                  <a:lnTo>
                    <a:pt x="42" y="158"/>
                  </a:lnTo>
                  <a:lnTo>
                    <a:pt x="39" y="157"/>
                  </a:lnTo>
                  <a:lnTo>
                    <a:pt x="38" y="157"/>
                  </a:lnTo>
                  <a:lnTo>
                    <a:pt x="36" y="156"/>
                  </a:lnTo>
                  <a:lnTo>
                    <a:pt x="35" y="156"/>
                  </a:lnTo>
                  <a:lnTo>
                    <a:pt x="33" y="156"/>
                  </a:lnTo>
                  <a:lnTo>
                    <a:pt x="31" y="154"/>
                  </a:lnTo>
                  <a:lnTo>
                    <a:pt x="30" y="154"/>
                  </a:lnTo>
                  <a:lnTo>
                    <a:pt x="28" y="153"/>
                  </a:lnTo>
                  <a:lnTo>
                    <a:pt x="26" y="153"/>
                  </a:lnTo>
                  <a:lnTo>
                    <a:pt x="25" y="153"/>
                  </a:lnTo>
                  <a:lnTo>
                    <a:pt x="23" y="152"/>
                  </a:lnTo>
                  <a:lnTo>
                    <a:pt x="22" y="152"/>
                  </a:lnTo>
                  <a:lnTo>
                    <a:pt x="21" y="152"/>
                  </a:lnTo>
                  <a:lnTo>
                    <a:pt x="18" y="150"/>
                  </a:lnTo>
                  <a:lnTo>
                    <a:pt x="17" y="150"/>
                  </a:lnTo>
                  <a:lnTo>
                    <a:pt x="15" y="150"/>
                  </a:lnTo>
                  <a:lnTo>
                    <a:pt x="14" y="149"/>
                  </a:lnTo>
                  <a:lnTo>
                    <a:pt x="12" y="149"/>
                  </a:lnTo>
                  <a:lnTo>
                    <a:pt x="10" y="149"/>
                  </a:lnTo>
                  <a:lnTo>
                    <a:pt x="9" y="149"/>
                  </a:lnTo>
                  <a:lnTo>
                    <a:pt x="7" y="149"/>
                  </a:lnTo>
                  <a:lnTo>
                    <a:pt x="6" y="149"/>
                  </a:lnTo>
                  <a:lnTo>
                    <a:pt x="4" y="149"/>
                  </a:lnTo>
                  <a:lnTo>
                    <a:pt x="0" y="39"/>
                  </a:lnTo>
                  <a:lnTo>
                    <a:pt x="1" y="39"/>
                  </a:lnTo>
                  <a:lnTo>
                    <a:pt x="2" y="38"/>
                  </a:lnTo>
                  <a:lnTo>
                    <a:pt x="3" y="36"/>
                  </a:lnTo>
                  <a:lnTo>
                    <a:pt x="4" y="35"/>
                  </a:lnTo>
                  <a:lnTo>
                    <a:pt x="6" y="34"/>
                  </a:lnTo>
                  <a:lnTo>
                    <a:pt x="7" y="32"/>
                  </a:lnTo>
                  <a:lnTo>
                    <a:pt x="8" y="32"/>
                  </a:lnTo>
                  <a:lnTo>
                    <a:pt x="9" y="31"/>
                  </a:lnTo>
                  <a:lnTo>
                    <a:pt x="11" y="30"/>
                  </a:lnTo>
                  <a:lnTo>
                    <a:pt x="12" y="28"/>
                  </a:lnTo>
                  <a:lnTo>
                    <a:pt x="15" y="28"/>
                  </a:lnTo>
                  <a:lnTo>
                    <a:pt x="16" y="27"/>
                  </a:lnTo>
                  <a:lnTo>
                    <a:pt x="18" y="26"/>
                  </a:lnTo>
                  <a:lnTo>
                    <a:pt x="21" y="26"/>
                  </a:lnTo>
                  <a:lnTo>
                    <a:pt x="22" y="25"/>
                  </a:lnTo>
                  <a:lnTo>
                    <a:pt x="24" y="23"/>
                  </a:lnTo>
                  <a:lnTo>
                    <a:pt x="25" y="23"/>
                  </a:lnTo>
                  <a:lnTo>
                    <a:pt x="28" y="22"/>
                  </a:lnTo>
                  <a:lnTo>
                    <a:pt x="30" y="22"/>
                  </a:lnTo>
                  <a:lnTo>
                    <a:pt x="31" y="21"/>
                  </a:lnTo>
                  <a:lnTo>
                    <a:pt x="33" y="21"/>
                  </a:lnTo>
                  <a:lnTo>
                    <a:pt x="36" y="19"/>
                  </a:lnTo>
                  <a:lnTo>
                    <a:pt x="37" y="19"/>
                  </a:lnTo>
                  <a:lnTo>
                    <a:pt x="39" y="18"/>
                  </a:lnTo>
                  <a:lnTo>
                    <a:pt x="40" y="18"/>
                  </a:lnTo>
                  <a:lnTo>
                    <a:pt x="43" y="18"/>
                  </a:lnTo>
                  <a:lnTo>
                    <a:pt x="44" y="17"/>
                  </a:lnTo>
                  <a:lnTo>
                    <a:pt x="46" y="17"/>
                  </a:lnTo>
                  <a:lnTo>
                    <a:pt x="47" y="17"/>
                  </a:lnTo>
                  <a:lnTo>
                    <a:pt x="49" y="17"/>
                  </a:lnTo>
                  <a:lnTo>
                    <a:pt x="50" y="17"/>
                  </a:lnTo>
                  <a:lnTo>
                    <a:pt x="51" y="17"/>
                  </a:lnTo>
                  <a:lnTo>
                    <a:pt x="52" y="17"/>
                  </a:lnTo>
                  <a:lnTo>
                    <a:pt x="52" y="18"/>
                  </a:lnTo>
                  <a:lnTo>
                    <a:pt x="53" y="18"/>
                  </a:lnTo>
                  <a:lnTo>
                    <a:pt x="53" y="19"/>
                  </a:lnTo>
                  <a:lnTo>
                    <a:pt x="54" y="19"/>
                  </a:lnTo>
                  <a:lnTo>
                    <a:pt x="56" y="19"/>
                  </a:lnTo>
                  <a:lnTo>
                    <a:pt x="56" y="21"/>
                  </a:lnTo>
                  <a:lnTo>
                    <a:pt x="57" y="21"/>
                  </a:lnTo>
                  <a:lnTo>
                    <a:pt x="58" y="21"/>
                  </a:lnTo>
                  <a:lnTo>
                    <a:pt x="58" y="22"/>
                  </a:lnTo>
                  <a:lnTo>
                    <a:pt x="59" y="22"/>
                  </a:lnTo>
                  <a:lnTo>
                    <a:pt x="60" y="22"/>
                  </a:lnTo>
                  <a:lnTo>
                    <a:pt x="61" y="23"/>
                  </a:lnTo>
                  <a:lnTo>
                    <a:pt x="63" y="23"/>
                  </a:lnTo>
                  <a:lnTo>
                    <a:pt x="64" y="23"/>
                  </a:lnTo>
                  <a:lnTo>
                    <a:pt x="64" y="25"/>
                  </a:lnTo>
                  <a:lnTo>
                    <a:pt x="65" y="25"/>
                  </a:lnTo>
                  <a:lnTo>
                    <a:pt x="66" y="25"/>
                  </a:lnTo>
                  <a:lnTo>
                    <a:pt x="66" y="26"/>
                  </a:lnTo>
                  <a:lnTo>
                    <a:pt x="67" y="26"/>
                  </a:lnTo>
                  <a:lnTo>
                    <a:pt x="67" y="27"/>
                  </a:lnTo>
                  <a:lnTo>
                    <a:pt x="68" y="27"/>
                  </a:lnTo>
                  <a:lnTo>
                    <a:pt x="73" y="34"/>
                  </a:lnTo>
                  <a:lnTo>
                    <a:pt x="73" y="35"/>
                  </a:lnTo>
                  <a:lnTo>
                    <a:pt x="74" y="36"/>
                  </a:lnTo>
                  <a:lnTo>
                    <a:pt x="74" y="38"/>
                  </a:lnTo>
                  <a:lnTo>
                    <a:pt x="75" y="38"/>
                  </a:lnTo>
                  <a:lnTo>
                    <a:pt x="75" y="39"/>
                  </a:lnTo>
                  <a:lnTo>
                    <a:pt x="75" y="40"/>
                  </a:lnTo>
                  <a:lnTo>
                    <a:pt x="76" y="41"/>
                  </a:lnTo>
                  <a:lnTo>
                    <a:pt x="76" y="43"/>
                  </a:lnTo>
                  <a:lnTo>
                    <a:pt x="78" y="44"/>
                  </a:lnTo>
                  <a:lnTo>
                    <a:pt x="78" y="45"/>
                  </a:lnTo>
                  <a:lnTo>
                    <a:pt x="79" y="47"/>
                  </a:lnTo>
                  <a:lnTo>
                    <a:pt x="79" y="48"/>
                  </a:lnTo>
                  <a:lnTo>
                    <a:pt x="79" y="49"/>
                  </a:lnTo>
                  <a:lnTo>
                    <a:pt x="80" y="50"/>
                  </a:lnTo>
                  <a:lnTo>
                    <a:pt x="80" y="52"/>
                  </a:lnTo>
                  <a:lnTo>
                    <a:pt x="81" y="52"/>
                  </a:lnTo>
                  <a:lnTo>
                    <a:pt x="81" y="53"/>
                  </a:lnTo>
                  <a:lnTo>
                    <a:pt x="81" y="54"/>
                  </a:lnTo>
                  <a:lnTo>
                    <a:pt x="82" y="56"/>
                  </a:lnTo>
                  <a:lnTo>
                    <a:pt x="82" y="57"/>
                  </a:lnTo>
                  <a:lnTo>
                    <a:pt x="83" y="58"/>
                  </a:lnTo>
                  <a:lnTo>
                    <a:pt x="83" y="60"/>
                  </a:lnTo>
                  <a:lnTo>
                    <a:pt x="85" y="61"/>
                  </a:lnTo>
                  <a:lnTo>
                    <a:pt x="85" y="62"/>
                  </a:lnTo>
                  <a:lnTo>
                    <a:pt x="86" y="62"/>
                  </a:lnTo>
                  <a:lnTo>
                    <a:pt x="76" y="62"/>
                  </a:lnTo>
                  <a:lnTo>
                    <a:pt x="78" y="63"/>
                  </a:lnTo>
                  <a:lnTo>
                    <a:pt x="79" y="65"/>
                  </a:lnTo>
                  <a:lnTo>
                    <a:pt x="79" y="66"/>
                  </a:lnTo>
                  <a:lnTo>
                    <a:pt x="80" y="67"/>
                  </a:lnTo>
                  <a:lnTo>
                    <a:pt x="81" y="69"/>
                  </a:lnTo>
                  <a:lnTo>
                    <a:pt x="82" y="70"/>
                  </a:lnTo>
                  <a:lnTo>
                    <a:pt x="83" y="70"/>
                  </a:lnTo>
                  <a:lnTo>
                    <a:pt x="85" y="71"/>
                  </a:lnTo>
                  <a:lnTo>
                    <a:pt x="85" y="73"/>
                  </a:lnTo>
                  <a:lnTo>
                    <a:pt x="86" y="74"/>
                  </a:lnTo>
                  <a:lnTo>
                    <a:pt x="87" y="75"/>
                  </a:lnTo>
                  <a:lnTo>
                    <a:pt x="88" y="76"/>
                  </a:lnTo>
                  <a:lnTo>
                    <a:pt x="89" y="78"/>
                  </a:lnTo>
                  <a:lnTo>
                    <a:pt x="90" y="79"/>
                  </a:lnTo>
                  <a:lnTo>
                    <a:pt x="92" y="79"/>
                  </a:lnTo>
                  <a:lnTo>
                    <a:pt x="93" y="80"/>
                  </a:lnTo>
                  <a:lnTo>
                    <a:pt x="94" y="82"/>
                  </a:lnTo>
                  <a:lnTo>
                    <a:pt x="95" y="82"/>
                  </a:lnTo>
                  <a:lnTo>
                    <a:pt x="96" y="83"/>
                  </a:lnTo>
                  <a:lnTo>
                    <a:pt x="97" y="84"/>
                  </a:lnTo>
                  <a:lnTo>
                    <a:pt x="99" y="84"/>
                  </a:lnTo>
                  <a:lnTo>
                    <a:pt x="100" y="86"/>
                  </a:lnTo>
                  <a:lnTo>
                    <a:pt x="101" y="86"/>
                  </a:lnTo>
                  <a:lnTo>
                    <a:pt x="102" y="86"/>
                  </a:lnTo>
                  <a:lnTo>
                    <a:pt x="103" y="87"/>
                  </a:lnTo>
                  <a:lnTo>
                    <a:pt x="104" y="87"/>
                  </a:lnTo>
                  <a:lnTo>
                    <a:pt x="106" y="87"/>
                  </a:lnTo>
                  <a:lnTo>
                    <a:pt x="107" y="87"/>
                  </a:lnTo>
                  <a:lnTo>
                    <a:pt x="108" y="87"/>
                  </a:lnTo>
                  <a:lnTo>
                    <a:pt x="109" y="87"/>
                  </a:lnTo>
                  <a:lnTo>
                    <a:pt x="110" y="86"/>
                  </a:lnTo>
                  <a:lnTo>
                    <a:pt x="111" y="86"/>
                  </a:lnTo>
                  <a:lnTo>
                    <a:pt x="111" y="84"/>
                  </a:lnTo>
                  <a:lnTo>
                    <a:pt x="111" y="83"/>
                  </a:lnTo>
                  <a:lnTo>
                    <a:pt x="111" y="82"/>
                  </a:lnTo>
                  <a:lnTo>
                    <a:pt x="110" y="82"/>
                  </a:lnTo>
                  <a:lnTo>
                    <a:pt x="110" y="80"/>
                  </a:lnTo>
                  <a:lnTo>
                    <a:pt x="110" y="79"/>
                  </a:lnTo>
                  <a:lnTo>
                    <a:pt x="109" y="78"/>
                  </a:lnTo>
                  <a:lnTo>
                    <a:pt x="109" y="76"/>
                  </a:lnTo>
                  <a:lnTo>
                    <a:pt x="109" y="75"/>
                  </a:lnTo>
                  <a:lnTo>
                    <a:pt x="108" y="75"/>
                  </a:lnTo>
                  <a:lnTo>
                    <a:pt x="108" y="74"/>
                  </a:lnTo>
                  <a:lnTo>
                    <a:pt x="108" y="73"/>
                  </a:lnTo>
                  <a:lnTo>
                    <a:pt x="107" y="71"/>
                  </a:lnTo>
                  <a:lnTo>
                    <a:pt x="107" y="70"/>
                  </a:lnTo>
                  <a:lnTo>
                    <a:pt x="107" y="69"/>
                  </a:lnTo>
                  <a:lnTo>
                    <a:pt x="106" y="69"/>
                  </a:lnTo>
                  <a:lnTo>
                    <a:pt x="104" y="69"/>
                  </a:lnTo>
                  <a:lnTo>
                    <a:pt x="104" y="67"/>
                  </a:lnTo>
                  <a:lnTo>
                    <a:pt x="103" y="67"/>
                  </a:lnTo>
                  <a:lnTo>
                    <a:pt x="102" y="67"/>
                  </a:lnTo>
                  <a:lnTo>
                    <a:pt x="101" y="67"/>
                  </a:lnTo>
                  <a:lnTo>
                    <a:pt x="100" y="67"/>
                  </a:lnTo>
                  <a:lnTo>
                    <a:pt x="100" y="66"/>
                  </a:lnTo>
                  <a:lnTo>
                    <a:pt x="99" y="66"/>
                  </a:lnTo>
                  <a:lnTo>
                    <a:pt x="97" y="65"/>
                  </a:lnTo>
                  <a:lnTo>
                    <a:pt x="96" y="65"/>
                  </a:lnTo>
                  <a:lnTo>
                    <a:pt x="96" y="63"/>
                  </a:lnTo>
                  <a:lnTo>
                    <a:pt x="95" y="63"/>
                  </a:lnTo>
                  <a:lnTo>
                    <a:pt x="94" y="62"/>
                  </a:lnTo>
                  <a:lnTo>
                    <a:pt x="94" y="61"/>
                  </a:lnTo>
                  <a:lnTo>
                    <a:pt x="93" y="61"/>
                  </a:lnTo>
                  <a:lnTo>
                    <a:pt x="93" y="60"/>
                  </a:lnTo>
                  <a:lnTo>
                    <a:pt x="92" y="60"/>
                  </a:lnTo>
                  <a:lnTo>
                    <a:pt x="92" y="58"/>
                  </a:lnTo>
                  <a:lnTo>
                    <a:pt x="90" y="58"/>
                  </a:lnTo>
                  <a:lnTo>
                    <a:pt x="90" y="57"/>
                  </a:lnTo>
                  <a:lnTo>
                    <a:pt x="89" y="57"/>
                  </a:lnTo>
                  <a:lnTo>
                    <a:pt x="93" y="57"/>
                  </a:lnTo>
                  <a:lnTo>
                    <a:pt x="96" y="57"/>
                  </a:lnTo>
                  <a:lnTo>
                    <a:pt x="100" y="57"/>
                  </a:lnTo>
                  <a:lnTo>
                    <a:pt x="103" y="57"/>
                  </a:lnTo>
                  <a:lnTo>
                    <a:pt x="106" y="57"/>
                  </a:lnTo>
                  <a:lnTo>
                    <a:pt x="109" y="57"/>
                  </a:lnTo>
                  <a:lnTo>
                    <a:pt x="113" y="57"/>
                  </a:lnTo>
                  <a:lnTo>
                    <a:pt x="116" y="57"/>
                  </a:lnTo>
                  <a:lnTo>
                    <a:pt x="120" y="57"/>
                  </a:lnTo>
                  <a:lnTo>
                    <a:pt x="123" y="57"/>
                  </a:lnTo>
                  <a:lnTo>
                    <a:pt x="125" y="58"/>
                  </a:lnTo>
                  <a:lnTo>
                    <a:pt x="129" y="58"/>
                  </a:lnTo>
                  <a:lnTo>
                    <a:pt x="132" y="58"/>
                  </a:lnTo>
                  <a:lnTo>
                    <a:pt x="136" y="58"/>
                  </a:lnTo>
                  <a:lnTo>
                    <a:pt x="139" y="58"/>
                  </a:lnTo>
                  <a:lnTo>
                    <a:pt x="143" y="58"/>
                  </a:lnTo>
                  <a:lnTo>
                    <a:pt x="146" y="58"/>
                  </a:lnTo>
                  <a:lnTo>
                    <a:pt x="149" y="58"/>
                  </a:lnTo>
                  <a:lnTo>
                    <a:pt x="152" y="58"/>
                  </a:lnTo>
                  <a:lnTo>
                    <a:pt x="156" y="60"/>
                  </a:lnTo>
                  <a:lnTo>
                    <a:pt x="159" y="60"/>
                  </a:lnTo>
                  <a:lnTo>
                    <a:pt x="163" y="60"/>
                  </a:lnTo>
                  <a:lnTo>
                    <a:pt x="166" y="60"/>
                  </a:lnTo>
                  <a:lnTo>
                    <a:pt x="170" y="60"/>
                  </a:lnTo>
                  <a:lnTo>
                    <a:pt x="172" y="60"/>
                  </a:lnTo>
                  <a:lnTo>
                    <a:pt x="175" y="60"/>
                  </a:lnTo>
                  <a:lnTo>
                    <a:pt x="179" y="60"/>
                  </a:lnTo>
                  <a:lnTo>
                    <a:pt x="182" y="60"/>
                  </a:lnTo>
                  <a:lnTo>
                    <a:pt x="186" y="58"/>
                  </a:lnTo>
                  <a:lnTo>
                    <a:pt x="188" y="58"/>
                  </a:lnTo>
                  <a:lnTo>
                    <a:pt x="192" y="58"/>
                  </a:lnTo>
                  <a:lnTo>
                    <a:pt x="195" y="58"/>
                  </a:lnTo>
                  <a:lnTo>
                    <a:pt x="197" y="58"/>
                  </a:lnTo>
                  <a:lnTo>
                    <a:pt x="201" y="58"/>
                  </a:lnTo>
                  <a:lnTo>
                    <a:pt x="204" y="57"/>
                  </a:lnTo>
                  <a:lnTo>
                    <a:pt x="207" y="57"/>
                  </a:lnTo>
                  <a:lnTo>
                    <a:pt x="210" y="57"/>
                  </a:lnTo>
                  <a:lnTo>
                    <a:pt x="215" y="57"/>
                  </a:lnTo>
                  <a:lnTo>
                    <a:pt x="218" y="57"/>
                  </a:lnTo>
                  <a:lnTo>
                    <a:pt x="222" y="57"/>
                  </a:lnTo>
                  <a:lnTo>
                    <a:pt x="227" y="57"/>
                  </a:lnTo>
                  <a:lnTo>
                    <a:pt x="230" y="57"/>
                  </a:lnTo>
                  <a:lnTo>
                    <a:pt x="235" y="57"/>
                  </a:lnTo>
                  <a:lnTo>
                    <a:pt x="239" y="57"/>
                  </a:lnTo>
                  <a:lnTo>
                    <a:pt x="243" y="57"/>
                  </a:lnTo>
                  <a:lnTo>
                    <a:pt x="247" y="57"/>
                  </a:lnTo>
                  <a:lnTo>
                    <a:pt x="252" y="57"/>
                  </a:lnTo>
                  <a:lnTo>
                    <a:pt x="257" y="57"/>
                  </a:lnTo>
                  <a:lnTo>
                    <a:pt x="261" y="57"/>
                  </a:lnTo>
                  <a:lnTo>
                    <a:pt x="266" y="58"/>
                  </a:lnTo>
                  <a:lnTo>
                    <a:pt x="270" y="58"/>
                  </a:lnTo>
                  <a:lnTo>
                    <a:pt x="274" y="58"/>
                  </a:lnTo>
                  <a:lnTo>
                    <a:pt x="279" y="58"/>
                  </a:lnTo>
                  <a:lnTo>
                    <a:pt x="284" y="58"/>
                  </a:lnTo>
                  <a:lnTo>
                    <a:pt x="288" y="58"/>
                  </a:lnTo>
                  <a:lnTo>
                    <a:pt x="292" y="58"/>
                  </a:lnTo>
                  <a:lnTo>
                    <a:pt x="296" y="58"/>
                  </a:lnTo>
                  <a:lnTo>
                    <a:pt x="300" y="58"/>
                  </a:lnTo>
                  <a:lnTo>
                    <a:pt x="304" y="58"/>
                  </a:lnTo>
                  <a:lnTo>
                    <a:pt x="308" y="58"/>
                  </a:lnTo>
                  <a:lnTo>
                    <a:pt x="311" y="57"/>
                  </a:lnTo>
                  <a:lnTo>
                    <a:pt x="315" y="57"/>
                  </a:lnTo>
                  <a:lnTo>
                    <a:pt x="318" y="57"/>
                  </a:lnTo>
                  <a:lnTo>
                    <a:pt x="322" y="57"/>
                  </a:lnTo>
                  <a:lnTo>
                    <a:pt x="322" y="58"/>
                  </a:lnTo>
                  <a:lnTo>
                    <a:pt x="323" y="58"/>
                  </a:lnTo>
                  <a:lnTo>
                    <a:pt x="323" y="60"/>
                  </a:lnTo>
                  <a:lnTo>
                    <a:pt x="324" y="60"/>
                  </a:lnTo>
                  <a:lnTo>
                    <a:pt x="324" y="61"/>
                  </a:lnTo>
                  <a:lnTo>
                    <a:pt x="324" y="62"/>
                  </a:lnTo>
                  <a:lnTo>
                    <a:pt x="325" y="62"/>
                  </a:lnTo>
                  <a:lnTo>
                    <a:pt x="325" y="63"/>
                  </a:lnTo>
                  <a:lnTo>
                    <a:pt x="325" y="65"/>
                  </a:lnTo>
                  <a:lnTo>
                    <a:pt x="325" y="66"/>
                  </a:lnTo>
                  <a:lnTo>
                    <a:pt x="325" y="67"/>
                  </a:lnTo>
                  <a:lnTo>
                    <a:pt x="324" y="67"/>
                  </a:lnTo>
                  <a:lnTo>
                    <a:pt x="323" y="67"/>
                  </a:lnTo>
                  <a:lnTo>
                    <a:pt x="323" y="69"/>
                  </a:lnTo>
                  <a:lnTo>
                    <a:pt x="322" y="69"/>
                  </a:lnTo>
                  <a:lnTo>
                    <a:pt x="321" y="69"/>
                  </a:lnTo>
                  <a:lnTo>
                    <a:pt x="320" y="69"/>
                  </a:lnTo>
                  <a:lnTo>
                    <a:pt x="320" y="67"/>
                  </a:lnTo>
                  <a:lnTo>
                    <a:pt x="318" y="67"/>
                  </a:lnTo>
                  <a:lnTo>
                    <a:pt x="317" y="67"/>
                  </a:lnTo>
                  <a:lnTo>
                    <a:pt x="316" y="67"/>
                  </a:lnTo>
                  <a:lnTo>
                    <a:pt x="315" y="66"/>
                  </a:lnTo>
                  <a:lnTo>
                    <a:pt x="314" y="66"/>
                  </a:lnTo>
                  <a:lnTo>
                    <a:pt x="313" y="66"/>
                  </a:lnTo>
                  <a:lnTo>
                    <a:pt x="313" y="65"/>
                  </a:lnTo>
                  <a:lnTo>
                    <a:pt x="311" y="65"/>
                  </a:lnTo>
                  <a:lnTo>
                    <a:pt x="310" y="66"/>
                  </a:lnTo>
                  <a:lnTo>
                    <a:pt x="310" y="67"/>
                  </a:lnTo>
                  <a:lnTo>
                    <a:pt x="309" y="67"/>
                  </a:lnTo>
                  <a:lnTo>
                    <a:pt x="309" y="69"/>
                  </a:lnTo>
                  <a:lnTo>
                    <a:pt x="309" y="70"/>
                  </a:lnTo>
                  <a:lnTo>
                    <a:pt x="309" y="71"/>
                  </a:lnTo>
                  <a:lnTo>
                    <a:pt x="309" y="73"/>
                  </a:lnTo>
                  <a:lnTo>
                    <a:pt x="309" y="74"/>
                  </a:lnTo>
                  <a:lnTo>
                    <a:pt x="309" y="75"/>
                  </a:lnTo>
                  <a:lnTo>
                    <a:pt x="309" y="78"/>
                  </a:lnTo>
                  <a:lnTo>
                    <a:pt x="309" y="79"/>
                  </a:lnTo>
                  <a:lnTo>
                    <a:pt x="325" y="79"/>
                  </a:lnTo>
                  <a:lnTo>
                    <a:pt x="335" y="69"/>
                  </a:lnTo>
                  <a:lnTo>
                    <a:pt x="336" y="69"/>
                  </a:lnTo>
                  <a:lnTo>
                    <a:pt x="337" y="69"/>
                  </a:lnTo>
                  <a:lnTo>
                    <a:pt x="338" y="70"/>
                  </a:lnTo>
                  <a:lnTo>
                    <a:pt x="339" y="70"/>
                  </a:lnTo>
                  <a:lnTo>
                    <a:pt x="339" y="71"/>
                  </a:lnTo>
                  <a:lnTo>
                    <a:pt x="341" y="71"/>
                  </a:lnTo>
                  <a:lnTo>
                    <a:pt x="342" y="71"/>
                  </a:lnTo>
                  <a:lnTo>
                    <a:pt x="342" y="73"/>
                  </a:lnTo>
                  <a:lnTo>
                    <a:pt x="343" y="73"/>
                  </a:lnTo>
                  <a:lnTo>
                    <a:pt x="344" y="73"/>
                  </a:lnTo>
                  <a:lnTo>
                    <a:pt x="344" y="74"/>
                  </a:lnTo>
                  <a:lnTo>
                    <a:pt x="345" y="74"/>
                  </a:lnTo>
                  <a:lnTo>
                    <a:pt x="346" y="74"/>
                  </a:lnTo>
                  <a:lnTo>
                    <a:pt x="347" y="74"/>
                  </a:lnTo>
                  <a:lnTo>
                    <a:pt x="356" y="62"/>
                  </a:lnTo>
                  <a:lnTo>
                    <a:pt x="357" y="63"/>
                  </a:lnTo>
                  <a:lnTo>
                    <a:pt x="358" y="63"/>
                  </a:lnTo>
                  <a:lnTo>
                    <a:pt x="359" y="65"/>
                  </a:lnTo>
                  <a:lnTo>
                    <a:pt x="360" y="65"/>
                  </a:lnTo>
                  <a:lnTo>
                    <a:pt x="361" y="66"/>
                  </a:lnTo>
                  <a:lnTo>
                    <a:pt x="363" y="66"/>
                  </a:lnTo>
                  <a:lnTo>
                    <a:pt x="364" y="66"/>
                  </a:lnTo>
                  <a:lnTo>
                    <a:pt x="364" y="67"/>
                  </a:lnTo>
                  <a:lnTo>
                    <a:pt x="365" y="67"/>
                  </a:lnTo>
                  <a:lnTo>
                    <a:pt x="366" y="66"/>
                  </a:lnTo>
                  <a:lnTo>
                    <a:pt x="367" y="66"/>
                  </a:lnTo>
                  <a:lnTo>
                    <a:pt x="368" y="66"/>
                  </a:lnTo>
                  <a:lnTo>
                    <a:pt x="368" y="65"/>
                  </a:lnTo>
                  <a:lnTo>
                    <a:pt x="370" y="65"/>
                  </a:lnTo>
                  <a:lnTo>
                    <a:pt x="371" y="63"/>
                  </a:lnTo>
                  <a:lnTo>
                    <a:pt x="372" y="63"/>
                  </a:lnTo>
                  <a:lnTo>
                    <a:pt x="373" y="62"/>
                  </a:lnTo>
                  <a:lnTo>
                    <a:pt x="374" y="62"/>
                  </a:lnTo>
                  <a:lnTo>
                    <a:pt x="374" y="63"/>
                  </a:lnTo>
                  <a:lnTo>
                    <a:pt x="375" y="63"/>
                  </a:lnTo>
                  <a:lnTo>
                    <a:pt x="377" y="63"/>
                  </a:lnTo>
                  <a:lnTo>
                    <a:pt x="377" y="65"/>
                  </a:lnTo>
                  <a:lnTo>
                    <a:pt x="378" y="65"/>
                  </a:lnTo>
                  <a:lnTo>
                    <a:pt x="379" y="66"/>
                  </a:lnTo>
                  <a:lnTo>
                    <a:pt x="380" y="66"/>
                  </a:lnTo>
                  <a:lnTo>
                    <a:pt x="380" y="67"/>
                  </a:lnTo>
                  <a:lnTo>
                    <a:pt x="381" y="67"/>
                  </a:lnTo>
                  <a:lnTo>
                    <a:pt x="381" y="69"/>
                  </a:lnTo>
                  <a:lnTo>
                    <a:pt x="382" y="69"/>
                  </a:lnTo>
                  <a:lnTo>
                    <a:pt x="382" y="70"/>
                  </a:lnTo>
                  <a:lnTo>
                    <a:pt x="384" y="70"/>
                  </a:lnTo>
                  <a:lnTo>
                    <a:pt x="385" y="71"/>
                  </a:lnTo>
                  <a:lnTo>
                    <a:pt x="386" y="71"/>
                  </a:lnTo>
                  <a:lnTo>
                    <a:pt x="386" y="73"/>
                  </a:lnTo>
                  <a:lnTo>
                    <a:pt x="387" y="73"/>
                  </a:lnTo>
                  <a:lnTo>
                    <a:pt x="388" y="74"/>
                  </a:lnTo>
                  <a:lnTo>
                    <a:pt x="389" y="74"/>
                  </a:lnTo>
                  <a:lnTo>
                    <a:pt x="391" y="74"/>
                  </a:lnTo>
                  <a:lnTo>
                    <a:pt x="391" y="73"/>
                  </a:lnTo>
                  <a:lnTo>
                    <a:pt x="391" y="71"/>
                  </a:lnTo>
                  <a:lnTo>
                    <a:pt x="392" y="70"/>
                  </a:lnTo>
                  <a:lnTo>
                    <a:pt x="392" y="69"/>
                  </a:lnTo>
                  <a:lnTo>
                    <a:pt x="392" y="67"/>
                  </a:lnTo>
                  <a:lnTo>
                    <a:pt x="392" y="66"/>
                  </a:lnTo>
                  <a:lnTo>
                    <a:pt x="392" y="65"/>
                  </a:lnTo>
                  <a:lnTo>
                    <a:pt x="392" y="63"/>
                  </a:lnTo>
                  <a:lnTo>
                    <a:pt x="393" y="62"/>
                  </a:lnTo>
                  <a:lnTo>
                    <a:pt x="392" y="62"/>
                  </a:lnTo>
                  <a:lnTo>
                    <a:pt x="392" y="61"/>
                  </a:lnTo>
                  <a:lnTo>
                    <a:pt x="392" y="60"/>
                  </a:lnTo>
                  <a:lnTo>
                    <a:pt x="392" y="58"/>
                  </a:lnTo>
                  <a:lnTo>
                    <a:pt x="392" y="57"/>
                  </a:lnTo>
                  <a:lnTo>
                    <a:pt x="392" y="56"/>
                  </a:lnTo>
                  <a:lnTo>
                    <a:pt x="391" y="54"/>
                  </a:lnTo>
                  <a:lnTo>
                    <a:pt x="391" y="53"/>
                  </a:lnTo>
                  <a:lnTo>
                    <a:pt x="389" y="52"/>
                  </a:lnTo>
                  <a:lnTo>
                    <a:pt x="389" y="50"/>
                  </a:lnTo>
                  <a:lnTo>
                    <a:pt x="388" y="50"/>
                  </a:lnTo>
                  <a:lnTo>
                    <a:pt x="388" y="49"/>
                  </a:lnTo>
                  <a:lnTo>
                    <a:pt x="387" y="49"/>
                  </a:lnTo>
                  <a:lnTo>
                    <a:pt x="386" y="49"/>
                  </a:lnTo>
                  <a:lnTo>
                    <a:pt x="386" y="48"/>
                  </a:lnTo>
                  <a:lnTo>
                    <a:pt x="385" y="48"/>
                  </a:lnTo>
                  <a:lnTo>
                    <a:pt x="384" y="48"/>
                  </a:lnTo>
                  <a:lnTo>
                    <a:pt x="382" y="48"/>
                  </a:lnTo>
                  <a:lnTo>
                    <a:pt x="381" y="48"/>
                  </a:lnTo>
                  <a:lnTo>
                    <a:pt x="380" y="47"/>
                  </a:lnTo>
                  <a:lnTo>
                    <a:pt x="382" y="47"/>
                  </a:lnTo>
                  <a:lnTo>
                    <a:pt x="386" y="47"/>
                  </a:lnTo>
                  <a:lnTo>
                    <a:pt x="388" y="45"/>
                  </a:lnTo>
                  <a:lnTo>
                    <a:pt x="391" y="45"/>
                  </a:lnTo>
                  <a:lnTo>
                    <a:pt x="393" y="44"/>
                  </a:lnTo>
                  <a:lnTo>
                    <a:pt x="395" y="44"/>
                  </a:lnTo>
                  <a:lnTo>
                    <a:pt x="398" y="43"/>
                  </a:lnTo>
                  <a:lnTo>
                    <a:pt x="400" y="43"/>
                  </a:lnTo>
                  <a:lnTo>
                    <a:pt x="402" y="41"/>
                  </a:lnTo>
                  <a:lnTo>
                    <a:pt x="404" y="40"/>
                  </a:lnTo>
                  <a:lnTo>
                    <a:pt x="407" y="39"/>
                  </a:lnTo>
                  <a:lnTo>
                    <a:pt x="409" y="38"/>
                  </a:lnTo>
                  <a:lnTo>
                    <a:pt x="411" y="36"/>
                  </a:lnTo>
                  <a:lnTo>
                    <a:pt x="414" y="35"/>
                  </a:lnTo>
                  <a:lnTo>
                    <a:pt x="416" y="34"/>
                  </a:lnTo>
                  <a:lnTo>
                    <a:pt x="418" y="32"/>
                  </a:lnTo>
                  <a:lnTo>
                    <a:pt x="421" y="31"/>
                  </a:lnTo>
                  <a:lnTo>
                    <a:pt x="422" y="30"/>
                  </a:lnTo>
                  <a:lnTo>
                    <a:pt x="424" y="27"/>
                  </a:lnTo>
                  <a:lnTo>
                    <a:pt x="427" y="26"/>
                  </a:lnTo>
                  <a:lnTo>
                    <a:pt x="429" y="25"/>
                  </a:lnTo>
                  <a:lnTo>
                    <a:pt x="431" y="22"/>
                  </a:lnTo>
                  <a:lnTo>
                    <a:pt x="432" y="21"/>
                  </a:lnTo>
                  <a:lnTo>
                    <a:pt x="435" y="18"/>
                  </a:lnTo>
                  <a:lnTo>
                    <a:pt x="437" y="17"/>
                  </a:lnTo>
                  <a:lnTo>
                    <a:pt x="439" y="14"/>
                  </a:lnTo>
                  <a:lnTo>
                    <a:pt x="442" y="12"/>
                  </a:lnTo>
                  <a:lnTo>
                    <a:pt x="444" y="9"/>
                  </a:lnTo>
                  <a:lnTo>
                    <a:pt x="446" y="8"/>
                  </a:lnTo>
                  <a:lnTo>
                    <a:pt x="449" y="5"/>
                  </a:lnTo>
                  <a:lnTo>
                    <a:pt x="451" y="2"/>
                  </a:lnTo>
                  <a:lnTo>
                    <a:pt x="453" y="0"/>
                  </a:lnTo>
                  <a:lnTo>
                    <a:pt x="520" y="13"/>
                  </a:lnTo>
                  <a:lnTo>
                    <a:pt x="532" y="14"/>
                  </a:lnTo>
                  <a:lnTo>
                    <a:pt x="531" y="15"/>
                  </a:lnTo>
                  <a:lnTo>
                    <a:pt x="530" y="17"/>
                  </a:lnTo>
                  <a:lnTo>
                    <a:pt x="529" y="18"/>
                  </a:lnTo>
                  <a:lnTo>
                    <a:pt x="529" y="19"/>
                  </a:lnTo>
                  <a:lnTo>
                    <a:pt x="528" y="19"/>
                  </a:lnTo>
                  <a:lnTo>
                    <a:pt x="528" y="21"/>
                  </a:lnTo>
                  <a:lnTo>
                    <a:pt x="527" y="21"/>
                  </a:lnTo>
                  <a:lnTo>
                    <a:pt x="527" y="22"/>
                  </a:lnTo>
                  <a:lnTo>
                    <a:pt x="527" y="23"/>
                  </a:lnTo>
                  <a:lnTo>
                    <a:pt x="525" y="23"/>
                  </a:lnTo>
                  <a:lnTo>
                    <a:pt x="525" y="25"/>
                  </a:lnTo>
                  <a:lnTo>
                    <a:pt x="524" y="25"/>
                  </a:lnTo>
                  <a:lnTo>
                    <a:pt x="524" y="26"/>
                  </a:lnTo>
                  <a:lnTo>
                    <a:pt x="523" y="27"/>
                  </a:lnTo>
                  <a:lnTo>
                    <a:pt x="522" y="28"/>
                  </a:lnTo>
                  <a:lnTo>
                    <a:pt x="521" y="30"/>
                  </a:lnTo>
                  <a:lnTo>
                    <a:pt x="521" y="31"/>
                  </a:lnTo>
                  <a:lnTo>
                    <a:pt x="520" y="32"/>
                  </a:lnTo>
                  <a:lnTo>
                    <a:pt x="518" y="34"/>
                  </a:lnTo>
                  <a:lnTo>
                    <a:pt x="518" y="35"/>
                  </a:lnTo>
                  <a:lnTo>
                    <a:pt x="517" y="35"/>
                  </a:lnTo>
                  <a:lnTo>
                    <a:pt x="517" y="36"/>
                  </a:lnTo>
                  <a:lnTo>
                    <a:pt x="516" y="36"/>
                  </a:lnTo>
                  <a:lnTo>
                    <a:pt x="516" y="38"/>
                  </a:lnTo>
                  <a:lnTo>
                    <a:pt x="515" y="39"/>
                  </a:lnTo>
                  <a:lnTo>
                    <a:pt x="515" y="40"/>
                  </a:lnTo>
                  <a:lnTo>
                    <a:pt x="516" y="40"/>
                  </a:lnTo>
                  <a:lnTo>
                    <a:pt x="516" y="41"/>
                  </a:lnTo>
                  <a:lnTo>
                    <a:pt x="517" y="43"/>
                  </a:lnTo>
                  <a:lnTo>
                    <a:pt x="517" y="44"/>
                  </a:lnTo>
                  <a:lnTo>
                    <a:pt x="518" y="44"/>
                  </a:lnTo>
                  <a:lnTo>
                    <a:pt x="518" y="45"/>
                  </a:lnTo>
                  <a:lnTo>
                    <a:pt x="520" y="45"/>
                  </a:lnTo>
                  <a:lnTo>
                    <a:pt x="520" y="47"/>
                  </a:lnTo>
                  <a:lnTo>
                    <a:pt x="521" y="48"/>
                  </a:lnTo>
                  <a:lnTo>
                    <a:pt x="521" y="49"/>
                  </a:lnTo>
                  <a:lnTo>
                    <a:pt x="522" y="49"/>
                  </a:lnTo>
                  <a:lnTo>
                    <a:pt x="522" y="50"/>
                  </a:lnTo>
                  <a:lnTo>
                    <a:pt x="523" y="50"/>
                  </a:lnTo>
                  <a:lnTo>
                    <a:pt x="523" y="52"/>
                  </a:lnTo>
                  <a:lnTo>
                    <a:pt x="523" y="53"/>
                  </a:lnTo>
                  <a:lnTo>
                    <a:pt x="523" y="54"/>
                  </a:lnTo>
                  <a:lnTo>
                    <a:pt x="523" y="56"/>
                  </a:lnTo>
                  <a:lnTo>
                    <a:pt x="523" y="57"/>
                  </a:lnTo>
                  <a:lnTo>
                    <a:pt x="523" y="60"/>
                  </a:lnTo>
                  <a:lnTo>
                    <a:pt x="523" y="61"/>
                  </a:lnTo>
                  <a:lnTo>
                    <a:pt x="523" y="62"/>
                  </a:lnTo>
                  <a:lnTo>
                    <a:pt x="523" y="63"/>
                  </a:lnTo>
                  <a:lnTo>
                    <a:pt x="523" y="66"/>
                  </a:lnTo>
                  <a:lnTo>
                    <a:pt x="523" y="67"/>
                  </a:lnTo>
                  <a:lnTo>
                    <a:pt x="523" y="69"/>
                  </a:lnTo>
                  <a:lnTo>
                    <a:pt x="523" y="71"/>
                  </a:lnTo>
                  <a:lnTo>
                    <a:pt x="523" y="73"/>
                  </a:lnTo>
                  <a:lnTo>
                    <a:pt x="523" y="75"/>
                  </a:lnTo>
                  <a:lnTo>
                    <a:pt x="523" y="76"/>
                  </a:lnTo>
                  <a:lnTo>
                    <a:pt x="523" y="79"/>
                  </a:lnTo>
                  <a:lnTo>
                    <a:pt x="523" y="80"/>
                  </a:lnTo>
                  <a:lnTo>
                    <a:pt x="523" y="82"/>
                  </a:lnTo>
                  <a:lnTo>
                    <a:pt x="523" y="84"/>
                  </a:lnTo>
                  <a:lnTo>
                    <a:pt x="523" y="86"/>
                  </a:lnTo>
                  <a:lnTo>
                    <a:pt x="523" y="87"/>
                  </a:lnTo>
                  <a:lnTo>
                    <a:pt x="523" y="88"/>
                  </a:lnTo>
                  <a:lnTo>
                    <a:pt x="523" y="89"/>
                  </a:lnTo>
                  <a:lnTo>
                    <a:pt x="523" y="91"/>
                  </a:lnTo>
                  <a:lnTo>
                    <a:pt x="523" y="92"/>
                  </a:lnTo>
                  <a:lnTo>
                    <a:pt x="523" y="93"/>
                  </a:lnTo>
                  <a:lnTo>
                    <a:pt x="523" y="95"/>
                  </a:lnTo>
                  <a:lnTo>
                    <a:pt x="523" y="9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62" name="Google Shape;162;p32"/>
            <p:cNvSpPr/>
            <p:nvPr/>
          </p:nvSpPr>
          <p:spPr>
            <a:xfrm>
              <a:off x="4747" y="3677"/>
              <a:ext cx="22" cy="24"/>
            </a:xfrm>
            <a:custGeom>
              <a:rect b="b" l="l" r="r" t="t"/>
              <a:pathLst>
                <a:path extrusionOk="0" h="48" w="44">
                  <a:moveTo>
                    <a:pt x="36" y="36"/>
                  </a:moveTo>
                  <a:lnTo>
                    <a:pt x="36" y="35"/>
                  </a:lnTo>
                  <a:lnTo>
                    <a:pt x="36" y="33"/>
                  </a:lnTo>
                  <a:lnTo>
                    <a:pt x="36" y="31"/>
                  </a:lnTo>
                  <a:lnTo>
                    <a:pt x="36" y="30"/>
                  </a:lnTo>
                  <a:lnTo>
                    <a:pt x="36" y="29"/>
                  </a:lnTo>
                  <a:lnTo>
                    <a:pt x="36" y="27"/>
                  </a:lnTo>
                  <a:lnTo>
                    <a:pt x="36" y="26"/>
                  </a:lnTo>
                  <a:lnTo>
                    <a:pt x="36" y="25"/>
                  </a:lnTo>
                  <a:lnTo>
                    <a:pt x="36" y="24"/>
                  </a:lnTo>
                  <a:lnTo>
                    <a:pt x="36" y="22"/>
                  </a:lnTo>
                  <a:lnTo>
                    <a:pt x="36" y="21"/>
                  </a:lnTo>
                  <a:lnTo>
                    <a:pt x="36" y="20"/>
                  </a:lnTo>
                  <a:lnTo>
                    <a:pt x="36" y="18"/>
                  </a:lnTo>
                  <a:lnTo>
                    <a:pt x="36" y="17"/>
                  </a:lnTo>
                  <a:lnTo>
                    <a:pt x="38" y="16"/>
                  </a:lnTo>
                  <a:lnTo>
                    <a:pt x="38" y="14"/>
                  </a:lnTo>
                  <a:lnTo>
                    <a:pt x="38" y="13"/>
                  </a:lnTo>
                  <a:lnTo>
                    <a:pt x="38" y="12"/>
                  </a:lnTo>
                  <a:lnTo>
                    <a:pt x="39" y="12"/>
                  </a:lnTo>
                  <a:lnTo>
                    <a:pt x="39" y="11"/>
                  </a:lnTo>
                  <a:lnTo>
                    <a:pt x="40" y="9"/>
                  </a:lnTo>
                  <a:lnTo>
                    <a:pt x="40" y="8"/>
                  </a:lnTo>
                  <a:lnTo>
                    <a:pt x="41" y="7"/>
                  </a:lnTo>
                  <a:lnTo>
                    <a:pt x="42" y="5"/>
                  </a:lnTo>
                  <a:lnTo>
                    <a:pt x="43" y="4"/>
                  </a:lnTo>
                  <a:lnTo>
                    <a:pt x="44" y="3"/>
                  </a:lnTo>
                  <a:lnTo>
                    <a:pt x="43" y="1"/>
                  </a:lnTo>
                  <a:lnTo>
                    <a:pt x="42" y="1"/>
                  </a:lnTo>
                  <a:lnTo>
                    <a:pt x="40" y="1"/>
                  </a:lnTo>
                  <a:lnTo>
                    <a:pt x="39" y="0"/>
                  </a:lnTo>
                  <a:lnTo>
                    <a:pt x="38" y="0"/>
                  </a:lnTo>
                  <a:lnTo>
                    <a:pt x="36" y="0"/>
                  </a:lnTo>
                  <a:lnTo>
                    <a:pt x="35" y="0"/>
                  </a:lnTo>
                  <a:lnTo>
                    <a:pt x="34" y="0"/>
                  </a:lnTo>
                  <a:lnTo>
                    <a:pt x="33" y="1"/>
                  </a:lnTo>
                  <a:lnTo>
                    <a:pt x="32" y="1"/>
                  </a:lnTo>
                  <a:lnTo>
                    <a:pt x="31" y="3"/>
                  </a:lnTo>
                  <a:lnTo>
                    <a:pt x="29" y="3"/>
                  </a:lnTo>
                  <a:lnTo>
                    <a:pt x="28" y="4"/>
                  </a:lnTo>
                  <a:lnTo>
                    <a:pt x="27" y="5"/>
                  </a:lnTo>
                  <a:lnTo>
                    <a:pt x="26" y="5"/>
                  </a:lnTo>
                  <a:lnTo>
                    <a:pt x="26" y="7"/>
                  </a:lnTo>
                  <a:lnTo>
                    <a:pt x="25" y="7"/>
                  </a:lnTo>
                  <a:lnTo>
                    <a:pt x="25" y="8"/>
                  </a:lnTo>
                  <a:lnTo>
                    <a:pt x="24" y="8"/>
                  </a:lnTo>
                  <a:lnTo>
                    <a:pt x="24" y="9"/>
                  </a:lnTo>
                  <a:lnTo>
                    <a:pt x="22" y="9"/>
                  </a:lnTo>
                  <a:lnTo>
                    <a:pt x="22" y="11"/>
                  </a:lnTo>
                  <a:lnTo>
                    <a:pt x="21" y="11"/>
                  </a:lnTo>
                  <a:lnTo>
                    <a:pt x="21" y="12"/>
                  </a:lnTo>
                  <a:lnTo>
                    <a:pt x="20" y="13"/>
                  </a:lnTo>
                  <a:lnTo>
                    <a:pt x="19" y="13"/>
                  </a:lnTo>
                  <a:lnTo>
                    <a:pt x="18" y="14"/>
                  </a:lnTo>
                  <a:lnTo>
                    <a:pt x="17" y="14"/>
                  </a:lnTo>
                  <a:lnTo>
                    <a:pt x="15" y="14"/>
                  </a:lnTo>
                  <a:lnTo>
                    <a:pt x="14" y="14"/>
                  </a:lnTo>
                  <a:lnTo>
                    <a:pt x="13" y="14"/>
                  </a:lnTo>
                  <a:lnTo>
                    <a:pt x="12" y="14"/>
                  </a:lnTo>
                  <a:lnTo>
                    <a:pt x="11" y="14"/>
                  </a:lnTo>
                  <a:lnTo>
                    <a:pt x="10" y="14"/>
                  </a:lnTo>
                  <a:lnTo>
                    <a:pt x="10" y="13"/>
                  </a:lnTo>
                  <a:lnTo>
                    <a:pt x="8" y="13"/>
                  </a:lnTo>
                  <a:lnTo>
                    <a:pt x="7" y="13"/>
                  </a:lnTo>
                  <a:lnTo>
                    <a:pt x="6" y="13"/>
                  </a:lnTo>
                  <a:lnTo>
                    <a:pt x="5" y="14"/>
                  </a:lnTo>
                  <a:lnTo>
                    <a:pt x="4" y="14"/>
                  </a:lnTo>
                  <a:lnTo>
                    <a:pt x="3" y="14"/>
                  </a:lnTo>
                  <a:lnTo>
                    <a:pt x="3" y="16"/>
                  </a:lnTo>
                  <a:lnTo>
                    <a:pt x="3" y="17"/>
                  </a:lnTo>
                  <a:lnTo>
                    <a:pt x="3" y="18"/>
                  </a:lnTo>
                  <a:lnTo>
                    <a:pt x="1" y="18"/>
                  </a:lnTo>
                  <a:lnTo>
                    <a:pt x="1" y="20"/>
                  </a:lnTo>
                  <a:lnTo>
                    <a:pt x="1" y="21"/>
                  </a:lnTo>
                  <a:lnTo>
                    <a:pt x="1" y="22"/>
                  </a:lnTo>
                  <a:lnTo>
                    <a:pt x="1" y="24"/>
                  </a:lnTo>
                  <a:lnTo>
                    <a:pt x="1" y="25"/>
                  </a:lnTo>
                  <a:lnTo>
                    <a:pt x="1" y="26"/>
                  </a:lnTo>
                  <a:lnTo>
                    <a:pt x="1" y="27"/>
                  </a:lnTo>
                  <a:lnTo>
                    <a:pt x="0" y="29"/>
                  </a:lnTo>
                  <a:lnTo>
                    <a:pt x="0" y="30"/>
                  </a:lnTo>
                  <a:lnTo>
                    <a:pt x="0" y="31"/>
                  </a:lnTo>
                  <a:lnTo>
                    <a:pt x="0" y="33"/>
                  </a:lnTo>
                  <a:lnTo>
                    <a:pt x="0" y="34"/>
                  </a:lnTo>
                  <a:lnTo>
                    <a:pt x="0" y="35"/>
                  </a:lnTo>
                  <a:lnTo>
                    <a:pt x="0" y="36"/>
                  </a:lnTo>
                  <a:lnTo>
                    <a:pt x="0" y="38"/>
                  </a:lnTo>
                  <a:lnTo>
                    <a:pt x="0" y="39"/>
                  </a:lnTo>
                  <a:lnTo>
                    <a:pt x="0" y="40"/>
                  </a:lnTo>
                  <a:lnTo>
                    <a:pt x="0" y="42"/>
                  </a:lnTo>
                  <a:lnTo>
                    <a:pt x="0" y="43"/>
                  </a:lnTo>
                  <a:lnTo>
                    <a:pt x="0" y="44"/>
                  </a:lnTo>
                  <a:lnTo>
                    <a:pt x="0" y="46"/>
                  </a:lnTo>
                  <a:lnTo>
                    <a:pt x="1" y="47"/>
                  </a:lnTo>
                  <a:lnTo>
                    <a:pt x="1" y="48"/>
                  </a:lnTo>
                  <a:lnTo>
                    <a:pt x="3" y="48"/>
                  </a:lnTo>
                  <a:lnTo>
                    <a:pt x="3" y="47"/>
                  </a:lnTo>
                  <a:lnTo>
                    <a:pt x="4" y="47"/>
                  </a:lnTo>
                  <a:lnTo>
                    <a:pt x="5" y="47"/>
                  </a:lnTo>
                  <a:lnTo>
                    <a:pt x="6" y="47"/>
                  </a:lnTo>
                  <a:lnTo>
                    <a:pt x="7" y="46"/>
                  </a:lnTo>
                  <a:lnTo>
                    <a:pt x="8" y="46"/>
                  </a:lnTo>
                  <a:lnTo>
                    <a:pt x="10" y="46"/>
                  </a:lnTo>
                  <a:lnTo>
                    <a:pt x="11" y="44"/>
                  </a:lnTo>
                  <a:lnTo>
                    <a:pt x="12" y="44"/>
                  </a:lnTo>
                  <a:lnTo>
                    <a:pt x="13" y="44"/>
                  </a:lnTo>
                  <a:lnTo>
                    <a:pt x="14" y="44"/>
                  </a:lnTo>
                  <a:lnTo>
                    <a:pt x="15" y="43"/>
                  </a:lnTo>
                  <a:lnTo>
                    <a:pt x="17" y="43"/>
                  </a:lnTo>
                  <a:lnTo>
                    <a:pt x="18" y="43"/>
                  </a:lnTo>
                  <a:lnTo>
                    <a:pt x="19" y="43"/>
                  </a:lnTo>
                  <a:lnTo>
                    <a:pt x="20" y="43"/>
                  </a:lnTo>
                  <a:lnTo>
                    <a:pt x="21" y="43"/>
                  </a:lnTo>
                  <a:lnTo>
                    <a:pt x="22" y="43"/>
                  </a:lnTo>
                  <a:lnTo>
                    <a:pt x="24" y="43"/>
                  </a:lnTo>
                  <a:lnTo>
                    <a:pt x="25" y="43"/>
                  </a:lnTo>
                  <a:lnTo>
                    <a:pt x="26" y="43"/>
                  </a:lnTo>
                  <a:lnTo>
                    <a:pt x="27" y="43"/>
                  </a:lnTo>
                  <a:lnTo>
                    <a:pt x="28" y="43"/>
                  </a:lnTo>
                  <a:lnTo>
                    <a:pt x="29" y="43"/>
                  </a:lnTo>
                  <a:lnTo>
                    <a:pt x="31" y="43"/>
                  </a:lnTo>
                  <a:lnTo>
                    <a:pt x="32" y="43"/>
                  </a:lnTo>
                  <a:lnTo>
                    <a:pt x="33" y="42"/>
                  </a:lnTo>
                  <a:lnTo>
                    <a:pt x="33" y="40"/>
                  </a:lnTo>
                  <a:lnTo>
                    <a:pt x="34" y="40"/>
                  </a:lnTo>
                  <a:lnTo>
                    <a:pt x="34" y="39"/>
                  </a:lnTo>
                  <a:lnTo>
                    <a:pt x="34" y="38"/>
                  </a:lnTo>
                  <a:lnTo>
                    <a:pt x="35" y="38"/>
                  </a:lnTo>
                  <a:lnTo>
                    <a:pt x="35" y="36"/>
                  </a:lnTo>
                  <a:lnTo>
                    <a:pt x="36" y="36"/>
                  </a:lnTo>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63" name="Google Shape;163;p32"/>
            <p:cNvSpPr/>
            <p:nvPr/>
          </p:nvSpPr>
          <p:spPr>
            <a:xfrm>
              <a:off x="4509" y="3669"/>
              <a:ext cx="284" cy="102"/>
            </a:xfrm>
            <a:custGeom>
              <a:rect b="b" l="l" r="r" t="t"/>
              <a:pathLst>
                <a:path extrusionOk="0" h="202" w="567">
                  <a:moveTo>
                    <a:pt x="523" y="96"/>
                  </a:moveTo>
                  <a:lnTo>
                    <a:pt x="522" y="96"/>
                  </a:lnTo>
                  <a:lnTo>
                    <a:pt x="521" y="96"/>
                  </a:lnTo>
                  <a:lnTo>
                    <a:pt x="518" y="96"/>
                  </a:lnTo>
                  <a:lnTo>
                    <a:pt x="516" y="96"/>
                  </a:lnTo>
                  <a:lnTo>
                    <a:pt x="514" y="96"/>
                  </a:lnTo>
                  <a:lnTo>
                    <a:pt x="510" y="96"/>
                  </a:lnTo>
                  <a:lnTo>
                    <a:pt x="507" y="96"/>
                  </a:lnTo>
                  <a:lnTo>
                    <a:pt x="503" y="96"/>
                  </a:lnTo>
                  <a:lnTo>
                    <a:pt x="500" y="96"/>
                  </a:lnTo>
                  <a:lnTo>
                    <a:pt x="495" y="96"/>
                  </a:lnTo>
                  <a:lnTo>
                    <a:pt x="492" y="96"/>
                  </a:lnTo>
                  <a:lnTo>
                    <a:pt x="487" y="95"/>
                  </a:lnTo>
                  <a:lnTo>
                    <a:pt x="482" y="95"/>
                  </a:lnTo>
                  <a:lnTo>
                    <a:pt x="478" y="95"/>
                  </a:lnTo>
                  <a:lnTo>
                    <a:pt x="473" y="95"/>
                  </a:lnTo>
                  <a:lnTo>
                    <a:pt x="468" y="95"/>
                  </a:lnTo>
                  <a:lnTo>
                    <a:pt x="464" y="93"/>
                  </a:lnTo>
                  <a:lnTo>
                    <a:pt x="459" y="93"/>
                  </a:lnTo>
                  <a:lnTo>
                    <a:pt x="455" y="93"/>
                  </a:lnTo>
                  <a:lnTo>
                    <a:pt x="450" y="93"/>
                  </a:lnTo>
                  <a:lnTo>
                    <a:pt x="445" y="93"/>
                  </a:lnTo>
                  <a:lnTo>
                    <a:pt x="442" y="92"/>
                  </a:lnTo>
                  <a:lnTo>
                    <a:pt x="437" y="92"/>
                  </a:lnTo>
                  <a:lnTo>
                    <a:pt x="434" y="92"/>
                  </a:lnTo>
                  <a:lnTo>
                    <a:pt x="429" y="92"/>
                  </a:lnTo>
                  <a:lnTo>
                    <a:pt x="425" y="92"/>
                  </a:lnTo>
                  <a:lnTo>
                    <a:pt x="423" y="92"/>
                  </a:lnTo>
                  <a:lnTo>
                    <a:pt x="420" y="92"/>
                  </a:lnTo>
                  <a:lnTo>
                    <a:pt x="417" y="92"/>
                  </a:lnTo>
                  <a:lnTo>
                    <a:pt x="415" y="91"/>
                  </a:lnTo>
                  <a:lnTo>
                    <a:pt x="413" y="91"/>
                  </a:lnTo>
                  <a:lnTo>
                    <a:pt x="411" y="91"/>
                  </a:lnTo>
                  <a:lnTo>
                    <a:pt x="272" y="101"/>
                  </a:lnTo>
                  <a:lnTo>
                    <a:pt x="270" y="101"/>
                  </a:lnTo>
                  <a:lnTo>
                    <a:pt x="267" y="101"/>
                  </a:lnTo>
                  <a:lnTo>
                    <a:pt x="265" y="101"/>
                  </a:lnTo>
                  <a:lnTo>
                    <a:pt x="263" y="101"/>
                  </a:lnTo>
                  <a:lnTo>
                    <a:pt x="260" y="101"/>
                  </a:lnTo>
                  <a:lnTo>
                    <a:pt x="258" y="102"/>
                  </a:lnTo>
                  <a:lnTo>
                    <a:pt x="256" y="102"/>
                  </a:lnTo>
                  <a:lnTo>
                    <a:pt x="253" y="102"/>
                  </a:lnTo>
                  <a:lnTo>
                    <a:pt x="252" y="102"/>
                  </a:lnTo>
                  <a:lnTo>
                    <a:pt x="250" y="102"/>
                  </a:lnTo>
                  <a:lnTo>
                    <a:pt x="249" y="102"/>
                  </a:lnTo>
                  <a:lnTo>
                    <a:pt x="246" y="102"/>
                  </a:lnTo>
                  <a:lnTo>
                    <a:pt x="245" y="102"/>
                  </a:lnTo>
                  <a:lnTo>
                    <a:pt x="244" y="102"/>
                  </a:lnTo>
                  <a:lnTo>
                    <a:pt x="243" y="102"/>
                  </a:lnTo>
                  <a:lnTo>
                    <a:pt x="242" y="102"/>
                  </a:lnTo>
                  <a:lnTo>
                    <a:pt x="243" y="102"/>
                  </a:lnTo>
                  <a:lnTo>
                    <a:pt x="244" y="101"/>
                  </a:lnTo>
                  <a:lnTo>
                    <a:pt x="245" y="101"/>
                  </a:lnTo>
                  <a:lnTo>
                    <a:pt x="246" y="101"/>
                  </a:lnTo>
                  <a:lnTo>
                    <a:pt x="249" y="101"/>
                  </a:lnTo>
                  <a:lnTo>
                    <a:pt x="251" y="101"/>
                  </a:lnTo>
                  <a:lnTo>
                    <a:pt x="253" y="101"/>
                  </a:lnTo>
                  <a:lnTo>
                    <a:pt x="257" y="101"/>
                  </a:lnTo>
                  <a:lnTo>
                    <a:pt x="260" y="101"/>
                  </a:lnTo>
                  <a:lnTo>
                    <a:pt x="264" y="101"/>
                  </a:lnTo>
                  <a:lnTo>
                    <a:pt x="268" y="101"/>
                  </a:lnTo>
                  <a:lnTo>
                    <a:pt x="273" y="101"/>
                  </a:lnTo>
                  <a:lnTo>
                    <a:pt x="565" y="96"/>
                  </a:lnTo>
                  <a:lnTo>
                    <a:pt x="565" y="98"/>
                  </a:lnTo>
                  <a:lnTo>
                    <a:pt x="566" y="100"/>
                  </a:lnTo>
                  <a:lnTo>
                    <a:pt x="566" y="101"/>
                  </a:lnTo>
                  <a:lnTo>
                    <a:pt x="566" y="102"/>
                  </a:lnTo>
                  <a:lnTo>
                    <a:pt x="566" y="105"/>
                  </a:lnTo>
                  <a:lnTo>
                    <a:pt x="566" y="106"/>
                  </a:lnTo>
                  <a:lnTo>
                    <a:pt x="566" y="109"/>
                  </a:lnTo>
                  <a:lnTo>
                    <a:pt x="567" y="110"/>
                  </a:lnTo>
                  <a:lnTo>
                    <a:pt x="567" y="111"/>
                  </a:lnTo>
                  <a:lnTo>
                    <a:pt x="567" y="114"/>
                  </a:lnTo>
                  <a:lnTo>
                    <a:pt x="567" y="115"/>
                  </a:lnTo>
                  <a:lnTo>
                    <a:pt x="567" y="118"/>
                  </a:lnTo>
                  <a:lnTo>
                    <a:pt x="567" y="119"/>
                  </a:lnTo>
                  <a:lnTo>
                    <a:pt x="567" y="122"/>
                  </a:lnTo>
                  <a:lnTo>
                    <a:pt x="567" y="123"/>
                  </a:lnTo>
                  <a:lnTo>
                    <a:pt x="567" y="126"/>
                  </a:lnTo>
                  <a:lnTo>
                    <a:pt x="567" y="127"/>
                  </a:lnTo>
                  <a:lnTo>
                    <a:pt x="567" y="128"/>
                  </a:lnTo>
                  <a:lnTo>
                    <a:pt x="567" y="131"/>
                  </a:lnTo>
                  <a:lnTo>
                    <a:pt x="566" y="132"/>
                  </a:lnTo>
                  <a:lnTo>
                    <a:pt x="566" y="135"/>
                  </a:lnTo>
                  <a:lnTo>
                    <a:pt x="566" y="136"/>
                  </a:lnTo>
                  <a:lnTo>
                    <a:pt x="566" y="139"/>
                  </a:lnTo>
                  <a:lnTo>
                    <a:pt x="566" y="140"/>
                  </a:lnTo>
                  <a:lnTo>
                    <a:pt x="566" y="143"/>
                  </a:lnTo>
                  <a:lnTo>
                    <a:pt x="566" y="144"/>
                  </a:lnTo>
                  <a:lnTo>
                    <a:pt x="566" y="145"/>
                  </a:lnTo>
                  <a:lnTo>
                    <a:pt x="566" y="148"/>
                  </a:lnTo>
                  <a:lnTo>
                    <a:pt x="566" y="149"/>
                  </a:lnTo>
                  <a:lnTo>
                    <a:pt x="566" y="150"/>
                  </a:lnTo>
                  <a:lnTo>
                    <a:pt x="566" y="153"/>
                  </a:lnTo>
                  <a:lnTo>
                    <a:pt x="566" y="154"/>
                  </a:lnTo>
                  <a:lnTo>
                    <a:pt x="565" y="154"/>
                  </a:lnTo>
                  <a:lnTo>
                    <a:pt x="564" y="154"/>
                  </a:lnTo>
                  <a:lnTo>
                    <a:pt x="564" y="156"/>
                  </a:lnTo>
                  <a:lnTo>
                    <a:pt x="563" y="156"/>
                  </a:lnTo>
                  <a:lnTo>
                    <a:pt x="562" y="156"/>
                  </a:lnTo>
                  <a:lnTo>
                    <a:pt x="560" y="157"/>
                  </a:lnTo>
                  <a:lnTo>
                    <a:pt x="559" y="158"/>
                  </a:lnTo>
                  <a:lnTo>
                    <a:pt x="558" y="158"/>
                  </a:lnTo>
                  <a:lnTo>
                    <a:pt x="557" y="159"/>
                  </a:lnTo>
                  <a:lnTo>
                    <a:pt x="556" y="159"/>
                  </a:lnTo>
                  <a:lnTo>
                    <a:pt x="556" y="161"/>
                  </a:lnTo>
                  <a:lnTo>
                    <a:pt x="555" y="161"/>
                  </a:lnTo>
                  <a:lnTo>
                    <a:pt x="553" y="162"/>
                  </a:lnTo>
                  <a:lnTo>
                    <a:pt x="553" y="163"/>
                  </a:lnTo>
                  <a:lnTo>
                    <a:pt x="552" y="163"/>
                  </a:lnTo>
                  <a:lnTo>
                    <a:pt x="551" y="165"/>
                  </a:lnTo>
                  <a:lnTo>
                    <a:pt x="550" y="166"/>
                  </a:lnTo>
                  <a:lnTo>
                    <a:pt x="549" y="166"/>
                  </a:lnTo>
                  <a:lnTo>
                    <a:pt x="549" y="167"/>
                  </a:lnTo>
                  <a:lnTo>
                    <a:pt x="548" y="167"/>
                  </a:lnTo>
                  <a:lnTo>
                    <a:pt x="548" y="169"/>
                  </a:lnTo>
                  <a:lnTo>
                    <a:pt x="546" y="169"/>
                  </a:lnTo>
                  <a:lnTo>
                    <a:pt x="545" y="170"/>
                  </a:lnTo>
                  <a:lnTo>
                    <a:pt x="545" y="171"/>
                  </a:lnTo>
                  <a:lnTo>
                    <a:pt x="544" y="171"/>
                  </a:lnTo>
                  <a:lnTo>
                    <a:pt x="532" y="171"/>
                  </a:lnTo>
                  <a:lnTo>
                    <a:pt x="520" y="172"/>
                  </a:lnTo>
                  <a:lnTo>
                    <a:pt x="508" y="172"/>
                  </a:lnTo>
                  <a:lnTo>
                    <a:pt x="495" y="174"/>
                  </a:lnTo>
                  <a:lnTo>
                    <a:pt x="482" y="175"/>
                  </a:lnTo>
                  <a:lnTo>
                    <a:pt x="471" y="176"/>
                  </a:lnTo>
                  <a:lnTo>
                    <a:pt x="458" y="178"/>
                  </a:lnTo>
                  <a:lnTo>
                    <a:pt x="445" y="180"/>
                  </a:lnTo>
                  <a:lnTo>
                    <a:pt x="432" y="182"/>
                  </a:lnTo>
                  <a:lnTo>
                    <a:pt x="420" y="184"/>
                  </a:lnTo>
                  <a:lnTo>
                    <a:pt x="407" y="185"/>
                  </a:lnTo>
                  <a:lnTo>
                    <a:pt x="394" y="188"/>
                  </a:lnTo>
                  <a:lnTo>
                    <a:pt x="381" y="189"/>
                  </a:lnTo>
                  <a:lnTo>
                    <a:pt x="368" y="192"/>
                  </a:lnTo>
                  <a:lnTo>
                    <a:pt x="356" y="193"/>
                  </a:lnTo>
                  <a:lnTo>
                    <a:pt x="343" y="195"/>
                  </a:lnTo>
                  <a:lnTo>
                    <a:pt x="329" y="197"/>
                  </a:lnTo>
                  <a:lnTo>
                    <a:pt x="316" y="198"/>
                  </a:lnTo>
                  <a:lnTo>
                    <a:pt x="303" y="200"/>
                  </a:lnTo>
                  <a:lnTo>
                    <a:pt x="290" y="201"/>
                  </a:lnTo>
                  <a:lnTo>
                    <a:pt x="278" y="202"/>
                  </a:lnTo>
                  <a:lnTo>
                    <a:pt x="265" y="202"/>
                  </a:lnTo>
                  <a:lnTo>
                    <a:pt x="251" y="202"/>
                  </a:lnTo>
                  <a:lnTo>
                    <a:pt x="238" y="202"/>
                  </a:lnTo>
                  <a:lnTo>
                    <a:pt x="225" y="202"/>
                  </a:lnTo>
                  <a:lnTo>
                    <a:pt x="213" y="202"/>
                  </a:lnTo>
                  <a:lnTo>
                    <a:pt x="200" y="201"/>
                  </a:lnTo>
                  <a:lnTo>
                    <a:pt x="187" y="200"/>
                  </a:lnTo>
                  <a:lnTo>
                    <a:pt x="174" y="197"/>
                  </a:lnTo>
                  <a:lnTo>
                    <a:pt x="161" y="195"/>
                  </a:lnTo>
                  <a:lnTo>
                    <a:pt x="150" y="192"/>
                  </a:lnTo>
                  <a:lnTo>
                    <a:pt x="137" y="188"/>
                  </a:lnTo>
                  <a:lnTo>
                    <a:pt x="136" y="188"/>
                  </a:lnTo>
                  <a:lnTo>
                    <a:pt x="135" y="188"/>
                  </a:lnTo>
                  <a:lnTo>
                    <a:pt x="133" y="188"/>
                  </a:lnTo>
                  <a:lnTo>
                    <a:pt x="132" y="188"/>
                  </a:lnTo>
                  <a:lnTo>
                    <a:pt x="131" y="188"/>
                  </a:lnTo>
                  <a:lnTo>
                    <a:pt x="129" y="187"/>
                  </a:lnTo>
                  <a:lnTo>
                    <a:pt x="128" y="187"/>
                  </a:lnTo>
                  <a:lnTo>
                    <a:pt x="126" y="185"/>
                  </a:lnTo>
                  <a:lnTo>
                    <a:pt x="125" y="185"/>
                  </a:lnTo>
                  <a:lnTo>
                    <a:pt x="124" y="184"/>
                  </a:lnTo>
                  <a:lnTo>
                    <a:pt x="123" y="183"/>
                  </a:lnTo>
                  <a:lnTo>
                    <a:pt x="122" y="183"/>
                  </a:lnTo>
                  <a:lnTo>
                    <a:pt x="120" y="182"/>
                  </a:lnTo>
                  <a:lnTo>
                    <a:pt x="118" y="180"/>
                  </a:lnTo>
                  <a:lnTo>
                    <a:pt x="117" y="180"/>
                  </a:lnTo>
                  <a:lnTo>
                    <a:pt x="116" y="179"/>
                  </a:lnTo>
                  <a:lnTo>
                    <a:pt x="115" y="178"/>
                  </a:lnTo>
                  <a:lnTo>
                    <a:pt x="114" y="176"/>
                  </a:lnTo>
                  <a:lnTo>
                    <a:pt x="113" y="175"/>
                  </a:lnTo>
                  <a:lnTo>
                    <a:pt x="111" y="174"/>
                  </a:lnTo>
                  <a:lnTo>
                    <a:pt x="110" y="172"/>
                  </a:lnTo>
                  <a:lnTo>
                    <a:pt x="109" y="171"/>
                  </a:lnTo>
                  <a:lnTo>
                    <a:pt x="108" y="170"/>
                  </a:lnTo>
                  <a:lnTo>
                    <a:pt x="107" y="169"/>
                  </a:lnTo>
                  <a:lnTo>
                    <a:pt x="106" y="169"/>
                  </a:lnTo>
                  <a:lnTo>
                    <a:pt x="104" y="167"/>
                  </a:lnTo>
                  <a:lnTo>
                    <a:pt x="103" y="166"/>
                  </a:lnTo>
                  <a:lnTo>
                    <a:pt x="102" y="165"/>
                  </a:lnTo>
                  <a:lnTo>
                    <a:pt x="101" y="163"/>
                  </a:lnTo>
                  <a:lnTo>
                    <a:pt x="100" y="162"/>
                  </a:lnTo>
                  <a:lnTo>
                    <a:pt x="100" y="161"/>
                  </a:lnTo>
                  <a:lnTo>
                    <a:pt x="99" y="159"/>
                  </a:lnTo>
                  <a:lnTo>
                    <a:pt x="81" y="159"/>
                  </a:lnTo>
                  <a:lnTo>
                    <a:pt x="81" y="158"/>
                  </a:lnTo>
                  <a:lnTo>
                    <a:pt x="81" y="157"/>
                  </a:lnTo>
                  <a:lnTo>
                    <a:pt x="82" y="156"/>
                  </a:lnTo>
                  <a:lnTo>
                    <a:pt x="82" y="154"/>
                  </a:lnTo>
                  <a:lnTo>
                    <a:pt x="83" y="153"/>
                  </a:lnTo>
                  <a:lnTo>
                    <a:pt x="83" y="152"/>
                  </a:lnTo>
                  <a:lnTo>
                    <a:pt x="85" y="152"/>
                  </a:lnTo>
                  <a:lnTo>
                    <a:pt x="85" y="150"/>
                  </a:lnTo>
                  <a:lnTo>
                    <a:pt x="86" y="149"/>
                  </a:lnTo>
                  <a:lnTo>
                    <a:pt x="86" y="148"/>
                  </a:lnTo>
                  <a:lnTo>
                    <a:pt x="87" y="148"/>
                  </a:lnTo>
                  <a:lnTo>
                    <a:pt x="87" y="147"/>
                  </a:lnTo>
                  <a:lnTo>
                    <a:pt x="88" y="145"/>
                  </a:lnTo>
                  <a:lnTo>
                    <a:pt x="88" y="144"/>
                  </a:lnTo>
                  <a:lnTo>
                    <a:pt x="89" y="144"/>
                  </a:lnTo>
                  <a:lnTo>
                    <a:pt x="89" y="143"/>
                  </a:lnTo>
                  <a:lnTo>
                    <a:pt x="88" y="141"/>
                  </a:lnTo>
                  <a:lnTo>
                    <a:pt x="87" y="141"/>
                  </a:lnTo>
                  <a:lnTo>
                    <a:pt x="86" y="141"/>
                  </a:lnTo>
                  <a:lnTo>
                    <a:pt x="86" y="140"/>
                  </a:lnTo>
                  <a:lnTo>
                    <a:pt x="85" y="140"/>
                  </a:lnTo>
                  <a:lnTo>
                    <a:pt x="83" y="140"/>
                  </a:lnTo>
                  <a:lnTo>
                    <a:pt x="82" y="140"/>
                  </a:lnTo>
                  <a:lnTo>
                    <a:pt x="81" y="140"/>
                  </a:lnTo>
                  <a:lnTo>
                    <a:pt x="80" y="140"/>
                  </a:lnTo>
                  <a:lnTo>
                    <a:pt x="79" y="140"/>
                  </a:lnTo>
                  <a:lnTo>
                    <a:pt x="78" y="140"/>
                  </a:lnTo>
                  <a:lnTo>
                    <a:pt x="76" y="141"/>
                  </a:lnTo>
                  <a:lnTo>
                    <a:pt x="75" y="141"/>
                  </a:lnTo>
                  <a:lnTo>
                    <a:pt x="74" y="141"/>
                  </a:lnTo>
                  <a:lnTo>
                    <a:pt x="73" y="141"/>
                  </a:lnTo>
                  <a:lnTo>
                    <a:pt x="72" y="141"/>
                  </a:lnTo>
                  <a:lnTo>
                    <a:pt x="72" y="143"/>
                  </a:lnTo>
                  <a:lnTo>
                    <a:pt x="71" y="143"/>
                  </a:lnTo>
                  <a:lnTo>
                    <a:pt x="69" y="143"/>
                  </a:lnTo>
                  <a:lnTo>
                    <a:pt x="68" y="143"/>
                  </a:lnTo>
                  <a:lnTo>
                    <a:pt x="67" y="143"/>
                  </a:lnTo>
                  <a:lnTo>
                    <a:pt x="66" y="143"/>
                  </a:lnTo>
                  <a:lnTo>
                    <a:pt x="65" y="143"/>
                  </a:lnTo>
                  <a:lnTo>
                    <a:pt x="64" y="143"/>
                  </a:lnTo>
                  <a:lnTo>
                    <a:pt x="64" y="144"/>
                  </a:lnTo>
                  <a:lnTo>
                    <a:pt x="64" y="145"/>
                  </a:lnTo>
                  <a:lnTo>
                    <a:pt x="64" y="147"/>
                  </a:lnTo>
                  <a:lnTo>
                    <a:pt x="63" y="148"/>
                  </a:lnTo>
                  <a:lnTo>
                    <a:pt x="63" y="149"/>
                  </a:lnTo>
                  <a:lnTo>
                    <a:pt x="61" y="150"/>
                  </a:lnTo>
                  <a:lnTo>
                    <a:pt x="61" y="152"/>
                  </a:lnTo>
                  <a:lnTo>
                    <a:pt x="60" y="152"/>
                  </a:lnTo>
                  <a:lnTo>
                    <a:pt x="60" y="153"/>
                  </a:lnTo>
                  <a:lnTo>
                    <a:pt x="59" y="154"/>
                  </a:lnTo>
                  <a:lnTo>
                    <a:pt x="59" y="156"/>
                  </a:lnTo>
                  <a:lnTo>
                    <a:pt x="58" y="156"/>
                  </a:lnTo>
                  <a:lnTo>
                    <a:pt x="58" y="157"/>
                  </a:lnTo>
                  <a:lnTo>
                    <a:pt x="57" y="157"/>
                  </a:lnTo>
                  <a:lnTo>
                    <a:pt x="57" y="158"/>
                  </a:lnTo>
                  <a:lnTo>
                    <a:pt x="56" y="159"/>
                  </a:lnTo>
                  <a:lnTo>
                    <a:pt x="54" y="159"/>
                  </a:lnTo>
                  <a:lnTo>
                    <a:pt x="52" y="159"/>
                  </a:lnTo>
                  <a:lnTo>
                    <a:pt x="51" y="159"/>
                  </a:lnTo>
                  <a:lnTo>
                    <a:pt x="49" y="159"/>
                  </a:lnTo>
                  <a:lnTo>
                    <a:pt x="47" y="159"/>
                  </a:lnTo>
                  <a:lnTo>
                    <a:pt x="46" y="158"/>
                  </a:lnTo>
                  <a:lnTo>
                    <a:pt x="44" y="158"/>
                  </a:lnTo>
                  <a:lnTo>
                    <a:pt x="43" y="158"/>
                  </a:lnTo>
                  <a:lnTo>
                    <a:pt x="42" y="158"/>
                  </a:lnTo>
                  <a:lnTo>
                    <a:pt x="39" y="157"/>
                  </a:lnTo>
                  <a:lnTo>
                    <a:pt x="38" y="157"/>
                  </a:lnTo>
                  <a:lnTo>
                    <a:pt x="36" y="156"/>
                  </a:lnTo>
                  <a:lnTo>
                    <a:pt x="35" y="156"/>
                  </a:lnTo>
                  <a:lnTo>
                    <a:pt x="33" y="156"/>
                  </a:lnTo>
                  <a:lnTo>
                    <a:pt x="31" y="154"/>
                  </a:lnTo>
                  <a:lnTo>
                    <a:pt x="30" y="154"/>
                  </a:lnTo>
                  <a:lnTo>
                    <a:pt x="28" y="153"/>
                  </a:lnTo>
                  <a:lnTo>
                    <a:pt x="26" y="153"/>
                  </a:lnTo>
                  <a:lnTo>
                    <a:pt x="25" y="153"/>
                  </a:lnTo>
                  <a:lnTo>
                    <a:pt x="23" y="152"/>
                  </a:lnTo>
                  <a:lnTo>
                    <a:pt x="22" y="152"/>
                  </a:lnTo>
                  <a:lnTo>
                    <a:pt x="21" y="152"/>
                  </a:lnTo>
                  <a:lnTo>
                    <a:pt x="18" y="150"/>
                  </a:lnTo>
                  <a:lnTo>
                    <a:pt x="17" y="150"/>
                  </a:lnTo>
                  <a:lnTo>
                    <a:pt x="15" y="150"/>
                  </a:lnTo>
                  <a:lnTo>
                    <a:pt x="14" y="149"/>
                  </a:lnTo>
                  <a:lnTo>
                    <a:pt x="12" y="149"/>
                  </a:lnTo>
                  <a:lnTo>
                    <a:pt x="10" y="149"/>
                  </a:lnTo>
                  <a:lnTo>
                    <a:pt x="9" y="149"/>
                  </a:lnTo>
                  <a:lnTo>
                    <a:pt x="7" y="149"/>
                  </a:lnTo>
                  <a:lnTo>
                    <a:pt x="6" y="149"/>
                  </a:lnTo>
                  <a:lnTo>
                    <a:pt x="4" y="149"/>
                  </a:lnTo>
                  <a:lnTo>
                    <a:pt x="0" y="39"/>
                  </a:lnTo>
                  <a:lnTo>
                    <a:pt x="1" y="39"/>
                  </a:lnTo>
                  <a:lnTo>
                    <a:pt x="2" y="38"/>
                  </a:lnTo>
                  <a:lnTo>
                    <a:pt x="3" y="36"/>
                  </a:lnTo>
                  <a:lnTo>
                    <a:pt x="4" y="35"/>
                  </a:lnTo>
                  <a:lnTo>
                    <a:pt x="6" y="34"/>
                  </a:lnTo>
                  <a:lnTo>
                    <a:pt x="7" y="32"/>
                  </a:lnTo>
                  <a:lnTo>
                    <a:pt x="8" y="32"/>
                  </a:lnTo>
                  <a:lnTo>
                    <a:pt x="9" y="31"/>
                  </a:lnTo>
                  <a:lnTo>
                    <a:pt x="11" y="30"/>
                  </a:lnTo>
                  <a:lnTo>
                    <a:pt x="12" y="28"/>
                  </a:lnTo>
                  <a:lnTo>
                    <a:pt x="15" y="28"/>
                  </a:lnTo>
                  <a:lnTo>
                    <a:pt x="16" y="27"/>
                  </a:lnTo>
                  <a:lnTo>
                    <a:pt x="18" y="26"/>
                  </a:lnTo>
                  <a:lnTo>
                    <a:pt x="21" y="26"/>
                  </a:lnTo>
                  <a:lnTo>
                    <a:pt x="22" y="25"/>
                  </a:lnTo>
                  <a:lnTo>
                    <a:pt x="24" y="23"/>
                  </a:lnTo>
                  <a:lnTo>
                    <a:pt x="25" y="23"/>
                  </a:lnTo>
                  <a:lnTo>
                    <a:pt x="28" y="22"/>
                  </a:lnTo>
                  <a:lnTo>
                    <a:pt x="30" y="22"/>
                  </a:lnTo>
                  <a:lnTo>
                    <a:pt x="31" y="21"/>
                  </a:lnTo>
                  <a:lnTo>
                    <a:pt x="33" y="21"/>
                  </a:lnTo>
                  <a:lnTo>
                    <a:pt x="36" y="19"/>
                  </a:lnTo>
                  <a:lnTo>
                    <a:pt x="37" y="19"/>
                  </a:lnTo>
                  <a:lnTo>
                    <a:pt x="39" y="18"/>
                  </a:lnTo>
                  <a:lnTo>
                    <a:pt x="40" y="18"/>
                  </a:lnTo>
                  <a:lnTo>
                    <a:pt x="43" y="18"/>
                  </a:lnTo>
                  <a:lnTo>
                    <a:pt x="44" y="17"/>
                  </a:lnTo>
                  <a:lnTo>
                    <a:pt x="46" y="17"/>
                  </a:lnTo>
                  <a:lnTo>
                    <a:pt x="47" y="17"/>
                  </a:lnTo>
                  <a:lnTo>
                    <a:pt x="49" y="17"/>
                  </a:lnTo>
                  <a:lnTo>
                    <a:pt x="50" y="17"/>
                  </a:lnTo>
                  <a:lnTo>
                    <a:pt x="51" y="17"/>
                  </a:lnTo>
                  <a:lnTo>
                    <a:pt x="52" y="17"/>
                  </a:lnTo>
                  <a:lnTo>
                    <a:pt x="52" y="18"/>
                  </a:lnTo>
                  <a:lnTo>
                    <a:pt x="53" y="18"/>
                  </a:lnTo>
                  <a:lnTo>
                    <a:pt x="53" y="19"/>
                  </a:lnTo>
                  <a:lnTo>
                    <a:pt x="54" y="19"/>
                  </a:lnTo>
                  <a:lnTo>
                    <a:pt x="56" y="19"/>
                  </a:lnTo>
                  <a:lnTo>
                    <a:pt x="56" y="21"/>
                  </a:lnTo>
                  <a:lnTo>
                    <a:pt x="57" y="21"/>
                  </a:lnTo>
                  <a:lnTo>
                    <a:pt x="58" y="21"/>
                  </a:lnTo>
                  <a:lnTo>
                    <a:pt x="58" y="22"/>
                  </a:lnTo>
                  <a:lnTo>
                    <a:pt x="59" y="22"/>
                  </a:lnTo>
                  <a:lnTo>
                    <a:pt x="60" y="22"/>
                  </a:lnTo>
                  <a:lnTo>
                    <a:pt x="61" y="23"/>
                  </a:lnTo>
                  <a:lnTo>
                    <a:pt x="63" y="23"/>
                  </a:lnTo>
                  <a:lnTo>
                    <a:pt x="64" y="23"/>
                  </a:lnTo>
                  <a:lnTo>
                    <a:pt x="64" y="25"/>
                  </a:lnTo>
                  <a:lnTo>
                    <a:pt x="65" y="25"/>
                  </a:lnTo>
                  <a:lnTo>
                    <a:pt x="66" y="25"/>
                  </a:lnTo>
                  <a:lnTo>
                    <a:pt x="66" y="26"/>
                  </a:lnTo>
                  <a:lnTo>
                    <a:pt x="67" y="26"/>
                  </a:lnTo>
                  <a:lnTo>
                    <a:pt x="67" y="27"/>
                  </a:lnTo>
                  <a:lnTo>
                    <a:pt x="68" y="27"/>
                  </a:lnTo>
                  <a:lnTo>
                    <a:pt x="73" y="34"/>
                  </a:lnTo>
                  <a:lnTo>
                    <a:pt x="73" y="35"/>
                  </a:lnTo>
                  <a:lnTo>
                    <a:pt x="74" y="36"/>
                  </a:lnTo>
                  <a:lnTo>
                    <a:pt x="74" y="38"/>
                  </a:lnTo>
                  <a:lnTo>
                    <a:pt x="75" y="38"/>
                  </a:lnTo>
                  <a:lnTo>
                    <a:pt x="75" y="39"/>
                  </a:lnTo>
                  <a:lnTo>
                    <a:pt x="75" y="40"/>
                  </a:lnTo>
                  <a:lnTo>
                    <a:pt x="76" y="41"/>
                  </a:lnTo>
                  <a:lnTo>
                    <a:pt x="76" y="43"/>
                  </a:lnTo>
                  <a:lnTo>
                    <a:pt x="78" y="44"/>
                  </a:lnTo>
                  <a:lnTo>
                    <a:pt x="78" y="45"/>
                  </a:lnTo>
                  <a:lnTo>
                    <a:pt x="79" y="47"/>
                  </a:lnTo>
                  <a:lnTo>
                    <a:pt x="79" y="48"/>
                  </a:lnTo>
                  <a:lnTo>
                    <a:pt x="79" y="49"/>
                  </a:lnTo>
                  <a:lnTo>
                    <a:pt x="80" y="50"/>
                  </a:lnTo>
                  <a:lnTo>
                    <a:pt x="80" y="52"/>
                  </a:lnTo>
                  <a:lnTo>
                    <a:pt x="81" y="52"/>
                  </a:lnTo>
                  <a:lnTo>
                    <a:pt x="81" y="53"/>
                  </a:lnTo>
                  <a:lnTo>
                    <a:pt x="81" y="54"/>
                  </a:lnTo>
                  <a:lnTo>
                    <a:pt x="82" y="56"/>
                  </a:lnTo>
                  <a:lnTo>
                    <a:pt x="82" y="57"/>
                  </a:lnTo>
                  <a:lnTo>
                    <a:pt x="83" y="58"/>
                  </a:lnTo>
                  <a:lnTo>
                    <a:pt x="83" y="60"/>
                  </a:lnTo>
                  <a:lnTo>
                    <a:pt x="85" y="61"/>
                  </a:lnTo>
                  <a:lnTo>
                    <a:pt x="85" y="62"/>
                  </a:lnTo>
                  <a:lnTo>
                    <a:pt x="86" y="62"/>
                  </a:lnTo>
                  <a:lnTo>
                    <a:pt x="76" y="62"/>
                  </a:lnTo>
                  <a:lnTo>
                    <a:pt x="78" y="63"/>
                  </a:lnTo>
                  <a:lnTo>
                    <a:pt x="79" y="65"/>
                  </a:lnTo>
                  <a:lnTo>
                    <a:pt x="79" y="66"/>
                  </a:lnTo>
                  <a:lnTo>
                    <a:pt x="80" y="67"/>
                  </a:lnTo>
                  <a:lnTo>
                    <a:pt x="81" y="69"/>
                  </a:lnTo>
                  <a:lnTo>
                    <a:pt x="82" y="70"/>
                  </a:lnTo>
                  <a:lnTo>
                    <a:pt x="83" y="70"/>
                  </a:lnTo>
                  <a:lnTo>
                    <a:pt x="85" y="71"/>
                  </a:lnTo>
                  <a:lnTo>
                    <a:pt x="85" y="73"/>
                  </a:lnTo>
                  <a:lnTo>
                    <a:pt x="86" y="74"/>
                  </a:lnTo>
                  <a:lnTo>
                    <a:pt x="87" y="75"/>
                  </a:lnTo>
                  <a:lnTo>
                    <a:pt x="88" y="76"/>
                  </a:lnTo>
                  <a:lnTo>
                    <a:pt x="89" y="78"/>
                  </a:lnTo>
                  <a:lnTo>
                    <a:pt x="90" y="79"/>
                  </a:lnTo>
                  <a:lnTo>
                    <a:pt x="92" y="79"/>
                  </a:lnTo>
                  <a:lnTo>
                    <a:pt x="93" y="80"/>
                  </a:lnTo>
                  <a:lnTo>
                    <a:pt x="94" y="82"/>
                  </a:lnTo>
                  <a:lnTo>
                    <a:pt x="95" y="82"/>
                  </a:lnTo>
                  <a:lnTo>
                    <a:pt x="96" y="83"/>
                  </a:lnTo>
                  <a:lnTo>
                    <a:pt x="97" y="84"/>
                  </a:lnTo>
                  <a:lnTo>
                    <a:pt x="99" y="84"/>
                  </a:lnTo>
                  <a:lnTo>
                    <a:pt x="100" y="86"/>
                  </a:lnTo>
                  <a:lnTo>
                    <a:pt x="101" y="86"/>
                  </a:lnTo>
                  <a:lnTo>
                    <a:pt x="102" y="86"/>
                  </a:lnTo>
                  <a:lnTo>
                    <a:pt x="103" y="87"/>
                  </a:lnTo>
                  <a:lnTo>
                    <a:pt x="104" y="87"/>
                  </a:lnTo>
                  <a:lnTo>
                    <a:pt x="106" y="87"/>
                  </a:lnTo>
                  <a:lnTo>
                    <a:pt x="107" y="87"/>
                  </a:lnTo>
                  <a:lnTo>
                    <a:pt x="108" y="87"/>
                  </a:lnTo>
                  <a:lnTo>
                    <a:pt x="109" y="87"/>
                  </a:lnTo>
                  <a:lnTo>
                    <a:pt x="110" y="86"/>
                  </a:lnTo>
                  <a:lnTo>
                    <a:pt x="111" y="86"/>
                  </a:lnTo>
                  <a:lnTo>
                    <a:pt x="111" y="84"/>
                  </a:lnTo>
                  <a:lnTo>
                    <a:pt x="111" y="83"/>
                  </a:lnTo>
                  <a:lnTo>
                    <a:pt x="111" y="82"/>
                  </a:lnTo>
                  <a:lnTo>
                    <a:pt x="110" y="82"/>
                  </a:lnTo>
                  <a:lnTo>
                    <a:pt x="110" y="80"/>
                  </a:lnTo>
                  <a:lnTo>
                    <a:pt x="110" y="79"/>
                  </a:lnTo>
                  <a:lnTo>
                    <a:pt x="109" y="78"/>
                  </a:lnTo>
                  <a:lnTo>
                    <a:pt x="109" y="76"/>
                  </a:lnTo>
                  <a:lnTo>
                    <a:pt x="109" y="75"/>
                  </a:lnTo>
                  <a:lnTo>
                    <a:pt x="108" y="75"/>
                  </a:lnTo>
                  <a:lnTo>
                    <a:pt x="108" y="74"/>
                  </a:lnTo>
                  <a:lnTo>
                    <a:pt x="108" y="73"/>
                  </a:lnTo>
                  <a:lnTo>
                    <a:pt x="107" y="71"/>
                  </a:lnTo>
                  <a:lnTo>
                    <a:pt x="107" y="70"/>
                  </a:lnTo>
                  <a:lnTo>
                    <a:pt x="107" y="69"/>
                  </a:lnTo>
                  <a:lnTo>
                    <a:pt x="106" y="69"/>
                  </a:lnTo>
                  <a:lnTo>
                    <a:pt x="104" y="69"/>
                  </a:lnTo>
                  <a:lnTo>
                    <a:pt x="104" y="67"/>
                  </a:lnTo>
                  <a:lnTo>
                    <a:pt x="103" y="67"/>
                  </a:lnTo>
                  <a:lnTo>
                    <a:pt x="102" y="67"/>
                  </a:lnTo>
                  <a:lnTo>
                    <a:pt x="101" y="67"/>
                  </a:lnTo>
                  <a:lnTo>
                    <a:pt x="100" y="67"/>
                  </a:lnTo>
                  <a:lnTo>
                    <a:pt x="100" y="66"/>
                  </a:lnTo>
                  <a:lnTo>
                    <a:pt x="99" y="66"/>
                  </a:lnTo>
                  <a:lnTo>
                    <a:pt x="97" y="65"/>
                  </a:lnTo>
                  <a:lnTo>
                    <a:pt x="96" y="65"/>
                  </a:lnTo>
                  <a:lnTo>
                    <a:pt x="96" y="63"/>
                  </a:lnTo>
                  <a:lnTo>
                    <a:pt x="95" y="63"/>
                  </a:lnTo>
                  <a:lnTo>
                    <a:pt x="94" y="62"/>
                  </a:lnTo>
                  <a:lnTo>
                    <a:pt x="94" y="61"/>
                  </a:lnTo>
                  <a:lnTo>
                    <a:pt x="93" y="61"/>
                  </a:lnTo>
                  <a:lnTo>
                    <a:pt x="93" y="60"/>
                  </a:lnTo>
                  <a:lnTo>
                    <a:pt x="92" y="60"/>
                  </a:lnTo>
                  <a:lnTo>
                    <a:pt x="92" y="58"/>
                  </a:lnTo>
                  <a:lnTo>
                    <a:pt x="90" y="58"/>
                  </a:lnTo>
                  <a:lnTo>
                    <a:pt x="90" y="57"/>
                  </a:lnTo>
                  <a:lnTo>
                    <a:pt x="89" y="57"/>
                  </a:lnTo>
                  <a:lnTo>
                    <a:pt x="93" y="57"/>
                  </a:lnTo>
                  <a:lnTo>
                    <a:pt x="96" y="57"/>
                  </a:lnTo>
                  <a:lnTo>
                    <a:pt x="100" y="57"/>
                  </a:lnTo>
                  <a:lnTo>
                    <a:pt x="103" y="57"/>
                  </a:lnTo>
                  <a:lnTo>
                    <a:pt x="106" y="57"/>
                  </a:lnTo>
                  <a:lnTo>
                    <a:pt x="109" y="57"/>
                  </a:lnTo>
                  <a:lnTo>
                    <a:pt x="113" y="57"/>
                  </a:lnTo>
                  <a:lnTo>
                    <a:pt x="116" y="57"/>
                  </a:lnTo>
                  <a:lnTo>
                    <a:pt x="120" y="57"/>
                  </a:lnTo>
                  <a:lnTo>
                    <a:pt x="123" y="57"/>
                  </a:lnTo>
                  <a:lnTo>
                    <a:pt x="125" y="58"/>
                  </a:lnTo>
                  <a:lnTo>
                    <a:pt x="129" y="58"/>
                  </a:lnTo>
                  <a:lnTo>
                    <a:pt x="132" y="58"/>
                  </a:lnTo>
                  <a:lnTo>
                    <a:pt x="136" y="58"/>
                  </a:lnTo>
                  <a:lnTo>
                    <a:pt x="139" y="58"/>
                  </a:lnTo>
                  <a:lnTo>
                    <a:pt x="143" y="58"/>
                  </a:lnTo>
                  <a:lnTo>
                    <a:pt x="146" y="58"/>
                  </a:lnTo>
                  <a:lnTo>
                    <a:pt x="149" y="58"/>
                  </a:lnTo>
                  <a:lnTo>
                    <a:pt x="152" y="58"/>
                  </a:lnTo>
                  <a:lnTo>
                    <a:pt x="156" y="60"/>
                  </a:lnTo>
                  <a:lnTo>
                    <a:pt x="159" y="60"/>
                  </a:lnTo>
                  <a:lnTo>
                    <a:pt x="163" y="60"/>
                  </a:lnTo>
                  <a:lnTo>
                    <a:pt x="166" y="60"/>
                  </a:lnTo>
                  <a:lnTo>
                    <a:pt x="170" y="60"/>
                  </a:lnTo>
                  <a:lnTo>
                    <a:pt x="172" y="60"/>
                  </a:lnTo>
                  <a:lnTo>
                    <a:pt x="175" y="60"/>
                  </a:lnTo>
                  <a:lnTo>
                    <a:pt x="179" y="60"/>
                  </a:lnTo>
                  <a:lnTo>
                    <a:pt x="182" y="60"/>
                  </a:lnTo>
                  <a:lnTo>
                    <a:pt x="186" y="58"/>
                  </a:lnTo>
                  <a:lnTo>
                    <a:pt x="188" y="58"/>
                  </a:lnTo>
                  <a:lnTo>
                    <a:pt x="192" y="58"/>
                  </a:lnTo>
                  <a:lnTo>
                    <a:pt x="195" y="58"/>
                  </a:lnTo>
                  <a:lnTo>
                    <a:pt x="197" y="58"/>
                  </a:lnTo>
                  <a:lnTo>
                    <a:pt x="201" y="58"/>
                  </a:lnTo>
                  <a:lnTo>
                    <a:pt x="204" y="57"/>
                  </a:lnTo>
                  <a:lnTo>
                    <a:pt x="207" y="57"/>
                  </a:lnTo>
                  <a:lnTo>
                    <a:pt x="210" y="57"/>
                  </a:lnTo>
                  <a:lnTo>
                    <a:pt x="215" y="57"/>
                  </a:lnTo>
                  <a:lnTo>
                    <a:pt x="218" y="57"/>
                  </a:lnTo>
                  <a:lnTo>
                    <a:pt x="222" y="57"/>
                  </a:lnTo>
                  <a:lnTo>
                    <a:pt x="227" y="57"/>
                  </a:lnTo>
                  <a:lnTo>
                    <a:pt x="230" y="57"/>
                  </a:lnTo>
                  <a:lnTo>
                    <a:pt x="235" y="57"/>
                  </a:lnTo>
                  <a:lnTo>
                    <a:pt x="239" y="57"/>
                  </a:lnTo>
                  <a:lnTo>
                    <a:pt x="243" y="57"/>
                  </a:lnTo>
                  <a:lnTo>
                    <a:pt x="247" y="57"/>
                  </a:lnTo>
                  <a:lnTo>
                    <a:pt x="252" y="57"/>
                  </a:lnTo>
                  <a:lnTo>
                    <a:pt x="257" y="57"/>
                  </a:lnTo>
                  <a:lnTo>
                    <a:pt x="261" y="57"/>
                  </a:lnTo>
                  <a:lnTo>
                    <a:pt x="266" y="58"/>
                  </a:lnTo>
                  <a:lnTo>
                    <a:pt x="270" y="58"/>
                  </a:lnTo>
                  <a:lnTo>
                    <a:pt x="274" y="58"/>
                  </a:lnTo>
                  <a:lnTo>
                    <a:pt x="279" y="58"/>
                  </a:lnTo>
                  <a:lnTo>
                    <a:pt x="284" y="58"/>
                  </a:lnTo>
                  <a:lnTo>
                    <a:pt x="288" y="58"/>
                  </a:lnTo>
                  <a:lnTo>
                    <a:pt x="292" y="58"/>
                  </a:lnTo>
                  <a:lnTo>
                    <a:pt x="296" y="58"/>
                  </a:lnTo>
                  <a:lnTo>
                    <a:pt x="300" y="58"/>
                  </a:lnTo>
                  <a:lnTo>
                    <a:pt x="304" y="58"/>
                  </a:lnTo>
                  <a:lnTo>
                    <a:pt x="308" y="58"/>
                  </a:lnTo>
                  <a:lnTo>
                    <a:pt x="311" y="57"/>
                  </a:lnTo>
                  <a:lnTo>
                    <a:pt x="315" y="57"/>
                  </a:lnTo>
                  <a:lnTo>
                    <a:pt x="318" y="57"/>
                  </a:lnTo>
                  <a:lnTo>
                    <a:pt x="322" y="57"/>
                  </a:lnTo>
                  <a:lnTo>
                    <a:pt x="322" y="58"/>
                  </a:lnTo>
                  <a:lnTo>
                    <a:pt x="323" y="58"/>
                  </a:lnTo>
                  <a:lnTo>
                    <a:pt x="323" y="60"/>
                  </a:lnTo>
                  <a:lnTo>
                    <a:pt x="324" y="60"/>
                  </a:lnTo>
                  <a:lnTo>
                    <a:pt x="324" y="61"/>
                  </a:lnTo>
                  <a:lnTo>
                    <a:pt x="324" y="62"/>
                  </a:lnTo>
                  <a:lnTo>
                    <a:pt x="325" y="62"/>
                  </a:lnTo>
                  <a:lnTo>
                    <a:pt x="325" y="63"/>
                  </a:lnTo>
                  <a:lnTo>
                    <a:pt x="325" y="65"/>
                  </a:lnTo>
                  <a:lnTo>
                    <a:pt x="325" y="66"/>
                  </a:lnTo>
                  <a:lnTo>
                    <a:pt x="325" y="67"/>
                  </a:lnTo>
                  <a:lnTo>
                    <a:pt x="324" y="67"/>
                  </a:lnTo>
                  <a:lnTo>
                    <a:pt x="323" y="67"/>
                  </a:lnTo>
                  <a:lnTo>
                    <a:pt x="323" y="69"/>
                  </a:lnTo>
                  <a:lnTo>
                    <a:pt x="322" y="69"/>
                  </a:lnTo>
                  <a:lnTo>
                    <a:pt x="321" y="69"/>
                  </a:lnTo>
                  <a:lnTo>
                    <a:pt x="320" y="69"/>
                  </a:lnTo>
                  <a:lnTo>
                    <a:pt x="320" y="67"/>
                  </a:lnTo>
                  <a:lnTo>
                    <a:pt x="318" y="67"/>
                  </a:lnTo>
                  <a:lnTo>
                    <a:pt x="317" y="67"/>
                  </a:lnTo>
                  <a:lnTo>
                    <a:pt x="316" y="67"/>
                  </a:lnTo>
                  <a:lnTo>
                    <a:pt x="315" y="66"/>
                  </a:lnTo>
                  <a:lnTo>
                    <a:pt x="314" y="66"/>
                  </a:lnTo>
                  <a:lnTo>
                    <a:pt x="313" y="66"/>
                  </a:lnTo>
                  <a:lnTo>
                    <a:pt x="313" y="65"/>
                  </a:lnTo>
                  <a:lnTo>
                    <a:pt x="311" y="65"/>
                  </a:lnTo>
                  <a:lnTo>
                    <a:pt x="310" y="66"/>
                  </a:lnTo>
                  <a:lnTo>
                    <a:pt x="310" y="67"/>
                  </a:lnTo>
                  <a:lnTo>
                    <a:pt x="309" y="67"/>
                  </a:lnTo>
                  <a:lnTo>
                    <a:pt x="309" y="69"/>
                  </a:lnTo>
                  <a:lnTo>
                    <a:pt x="309" y="70"/>
                  </a:lnTo>
                  <a:lnTo>
                    <a:pt x="309" y="71"/>
                  </a:lnTo>
                  <a:lnTo>
                    <a:pt x="309" y="73"/>
                  </a:lnTo>
                  <a:lnTo>
                    <a:pt x="309" y="74"/>
                  </a:lnTo>
                  <a:lnTo>
                    <a:pt x="309" y="75"/>
                  </a:lnTo>
                  <a:lnTo>
                    <a:pt x="309" y="78"/>
                  </a:lnTo>
                  <a:lnTo>
                    <a:pt x="309" y="79"/>
                  </a:lnTo>
                  <a:lnTo>
                    <a:pt x="325" y="79"/>
                  </a:lnTo>
                  <a:lnTo>
                    <a:pt x="335" y="69"/>
                  </a:lnTo>
                  <a:lnTo>
                    <a:pt x="336" y="69"/>
                  </a:lnTo>
                  <a:lnTo>
                    <a:pt x="337" y="69"/>
                  </a:lnTo>
                  <a:lnTo>
                    <a:pt x="338" y="70"/>
                  </a:lnTo>
                  <a:lnTo>
                    <a:pt x="339" y="70"/>
                  </a:lnTo>
                  <a:lnTo>
                    <a:pt x="339" y="71"/>
                  </a:lnTo>
                  <a:lnTo>
                    <a:pt x="341" y="71"/>
                  </a:lnTo>
                  <a:lnTo>
                    <a:pt x="342" y="71"/>
                  </a:lnTo>
                  <a:lnTo>
                    <a:pt x="342" y="73"/>
                  </a:lnTo>
                  <a:lnTo>
                    <a:pt x="343" y="73"/>
                  </a:lnTo>
                  <a:lnTo>
                    <a:pt x="344" y="73"/>
                  </a:lnTo>
                  <a:lnTo>
                    <a:pt x="344" y="74"/>
                  </a:lnTo>
                  <a:lnTo>
                    <a:pt x="345" y="74"/>
                  </a:lnTo>
                  <a:lnTo>
                    <a:pt x="346" y="74"/>
                  </a:lnTo>
                  <a:lnTo>
                    <a:pt x="347" y="74"/>
                  </a:lnTo>
                  <a:lnTo>
                    <a:pt x="356" y="62"/>
                  </a:lnTo>
                  <a:lnTo>
                    <a:pt x="357" y="63"/>
                  </a:lnTo>
                  <a:lnTo>
                    <a:pt x="358" y="63"/>
                  </a:lnTo>
                  <a:lnTo>
                    <a:pt x="359" y="65"/>
                  </a:lnTo>
                  <a:lnTo>
                    <a:pt x="360" y="65"/>
                  </a:lnTo>
                  <a:lnTo>
                    <a:pt x="361" y="66"/>
                  </a:lnTo>
                  <a:lnTo>
                    <a:pt x="363" y="66"/>
                  </a:lnTo>
                  <a:lnTo>
                    <a:pt x="364" y="66"/>
                  </a:lnTo>
                  <a:lnTo>
                    <a:pt x="364" y="67"/>
                  </a:lnTo>
                  <a:lnTo>
                    <a:pt x="365" y="67"/>
                  </a:lnTo>
                  <a:lnTo>
                    <a:pt x="366" y="66"/>
                  </a:lnTo>
                  <a:lnTo>
                    <a:pt x="367" y="66"/>
                  </a:lnTo>
                  <a:lnTo>
                    <a:pt x="368" y="66"/>
                  </a:lnTo>
                  <a:lnTo>
                    <a:pt x="368" y="65"/>
                  </a:lnTo>
                  <a:lnTo>
                    <a:pt x="370" y="65"/>
                  </a:lnTo>
                  <a:lnTo>
                    <a:pt x="371" y="63"/>
                  </a:lnTo>
                  <a:lnTo>
                    <a:pt x="372" y="63"/>
                  </a:lnTo>
                  <a:lnTo>
                    <a:pt x="373" y="62"/>
                  </a:lnTo>
                  <a:lnTo>
                    <a:pt x="374" y="62"/>
                  </a:lnTo>
                  <a:lnTo>
                    <a:pt x="374" y="63"/>
                  </a:lnTo>
                  <a:lnTo>
                    <a:pt x="375" y="63"/>
                  </a:lnTo>
                  <a:lnTo>
                    <a:pt x="377" y="63"/>
                  </a:lnTo>
                  <a:lnTo>
                    <a:pt x="377" y="65"/>
                  </a:lnTo>
                  <a:lnTo>
                    <a:pt x="378" y="65"/>
                  </a:lnTo>
                  <a:lnTo>
                    <a:pt x="379" y="66"/>
                  </a:lnTo>
                  <a:lnTo>
                    <a:pt x="380" y="66"/>
                  </a:lnTo>
                  <a:lnTo>
                    <a:pt x="380" y="67"/>
                  </a:lnTo>
                  <a:lnTo>
                    <a:pt x="381" y="67"/>
                  </a:lnTo>
                  <a:lnTo>
                    <a:pt x="381" y="69"/>
                  </a:lnTo>
                  <a:lnTo>
                    <a:pt x="382" y="69"/>
                  </a:lnTo>
                  <a:lnTo>
                    <a:pt x="382" y="70"/>
                  </a:lnTo>
                  <a:lnTo>
                    <a:pt x="384" y="70"/>
                  </a:lnTo>
                  <a:lnTo>
                    <a:pt x="385" y="71"/>
                  </a:lnTo>
                  <a:lnTo>
                    <a:pt x="386" y="71"/>
                  </a:lnTo>
                  <a:lnTo>
                    <a:pt x="386" y="73"/>
                  </a:lnTo>
                  <a:lnTo>
                    <a:pt x="387" y="73"/>
                  </a:lnTo>
                  <a:lnTo>
                    <a:pt x="388" y="74"/>
                  </a:lnTo>
                  <a:lnTo>
                    <a:pt x="389" y="74"/>
                  </a:lnTo>
                  <a:lnTo>
                    <a:pt x="391" y="74"/>
                  </a:lnTo>
                  <a:lnTo>
                    <a:pt x="391" y="73"/>
                  </a:lnTo>
                  <a:lnTo>
                    <a:pt x="391" y="71"/>
                  </a:lnTo>
                  <a:lnTo>
                    <a:pt x="392" y="70"/>
                  </a:lnTo>
                  <a:lnTo>
                    <a:pt x="392" y="69"/>
                  </a:lnTo>
                  <a:lnTo>
                    <a:pt x="392" y="67"/>
                  </a:lnTo>
                  <a:lnTo>
                    <a:pt x="392" y="66"/>
                  </a:lnTo>
                  <a:lnTo>
                    <a:pt x="392" y="65"/>
                  </a:lnTo>
                  <a:lnTo>
                    <a:pt x="392" y="63"/>
                  </a:lnTo>
                  <a:lnTo>
                    <a:pt x="393" y="62"/>
                  </a:lnTo>
                  <a:lnTo>
                    <a:pt x="392" y="62"/>
                  </a:lnTo>
                  <a:lnTo>
                    <a:pt x="392" y="61"/>
                  </a:lnTo>
                  <a:lnTo>
                    <a:pt x="392" y="60"/>
                  </a:lnTo>
                  <a:lnTo>
                    <a:pt x="392" y="58"/>
                  </a:lnTo>
                  <a:lnTo>
                    <a:pt x="392" y="57"/>
                  </a:lnTo>
                  <a:lnTo>
                    <a:pt x="392" y="56"/>
                  </a:lnTo>
                  <a:lnTo>
                    <a:pt x="391" y="54"/>
                  </a:lnTo>
                  <a:lnTo>
                    <a:pt x="391" y="53"/>
                  </a:lnTo>
                  <a:lnTo>
                    <a:pt x="389" y="52"/>
                  </a:lnTo>
                  <a:lnTo>
                    <a:pt x="389" y="50"/>
                  </a:lnTo>
                  <a:lnTo>
                    <a:pt x="388" y="50"/>
                  </a:lnTo>
                  <a:lnTo>
                    <a:pt x="388" y="49"/>
                  </a:lnTo>
                  <a:lnTo>
                    <a:pt x="387" y="49"/>
                  </a:lnTo>
                  <a:lnTo>
                    <a:pt x="386" y="49"/>
                  </a:lnTo>
                  <a:lnTo>
                    <a:pt x="386" y="48"/>
                  </a:lnTo>
                  <a:lnTo>
                    <a:pt x="385" y="48"/>
                  </a:lnTo>
                  <a:lnTo>
                    <a:pt x="384" y="48"/>
                  </a:lnTo>
                  <a:lnTo>
                    <a:pt x="382" y="48"/>
                  </a:lnTo>
                  <a:lnTo>
                    <a:pt x="381" y="48"/>
                  </a:lnTo>
                  <a:lnTo>
                    <a:pt x="380" y="47"/>
                  </a:lnTo>
                  <a:lnTo>
                    <a:pt x="382" y="47"/>
                  </a:lnTo>
                  <a:lnTo>
                    <a:pt x="386" y="47"/>
                  </a:lnTo>
                  <a:lnTo>
                    <a:pt x="388" y="45"/>
                  </a:lnTo>
                  <a:lnTo>
                    <a:pt x="391" y="45"/>
                  </a:lnTo>
                  <a:lnTo>
                    <a:pt x="393" y="44"/>
                  </a:lnTo>
                  <a:lnTo>
                    <a:pt x="395" y="44"/>
                  </a:lnTo>
                  <a:lnTo>
                    <a:pt x="398" y="43"/>
                  </a:lnTo>
                  <a:lnTo>
                    <a:pt x="400" y="43"/>
                  </a:lnTo>
                  <a:lnTo>
                    <a:pt x="402" y="41"/>
                  </a:lnTo>
                  <a:lnTo>
                    <a:pt x="404" y="40"/>
                  </a:lnTo>
                  <a:lnTo>
                    <a:pt x="407" y="39"/>
                  </a:lnTo>
                  <a:lnTo>
                    <a:pt x="409" y="38"/>
                  </a:lnTo>
                  <a:lnTo>
                    <a:pt x="411" y="36"/>
                  </a:lnTo>
                  <a:lnTo>
                    <a:pt x="414" y="35"/>
                  </a:lnTo>
                  <a:lnTo>
                    <a:pt x="416" y="34"/>
                  </a:lnTo>
                  <a:lnTo>
                    <a:pt x="418" y="32"/>
                  </a:lnTo>
                  <a:lnTo>
                    <a:pt x="421" y="31"/>
                  </a:lnTo>
                  <a:lnTo>
                    <a:pt x="422" y="30"/>
                  </a:lnTo>
                  <a:lnTo>
                    <a:pt x="424" y="27"/>
                  </a:lnTo>
                  <a:lnTo>
                    <a:pt x="427" y="26"/>
                  </a:lnTo>
                  <a:lnTo>
                    <a:pt x="429" y="25"/>
                  </a:lnTo>
                  <a:lnTo>
                    <a:pt x="431" y="22"/>
                  </a:lnTo>
                  <a:lnTo>
                    <a:pt x="432" y="21"/>
                  </a:lnTo>
                  <a:lnTo>
                    <a:pt x="435" y="18"/>
                  </a:lnTo>
                  <a:lnTo>
                    <a:pt x="437" y="17"/>
                  </a:lnTo>
                  <a:lnTo>
                    <a:pt x="439" y="14"/>
                  </a:lnTo>
                  <a:lnTo>
                    <a:pt x="442" y="12"/>
                  </a:lnTo>
                  <a:lnTo>
                    <a:pt x="444" y="9"/>
                  </a:lnTo>
                  <a:lnTo>
                    <a:pt x="446" y="8"/>
                  </a:lnTo>
                  <a:lnTo>
                    <a:pt x="449" y="5"/>
                  </a:lnTo>
                  <a:lnTo>
                    <a:pt x="451" y="2"/>
                  </a:lnTo>
                  <a:lnTo>
                    <a:pt x="453" y="0"/>
                  </a:lnTo>
                  <a:lnTo>
                    <a:pt x="520" y="13"/>
                  </a:lnTo>
                  <a:lnTo>
                    <a:pt x="532" y="14"/>
                  </a:lnTo>
                  <a:lnTo>
                    <a:pt x="531" y="15"/>
                  </a:lnTo>
                  <a:lnTo>
                    <a:pt x="530" y="17"/>
                  </a:lnTo>
                  <a:lnTo>
                    <a:pt x="529" y="18"/>
                  </a:lnTo>
                  <a:lnTo>
                    <a:pt x="529" y="19"/>
                  </a:lnTo>
                  <a:lnTo>
                    <a:pt x="528" y="19"/>
                  </a:lnTo>
                  <a:lnTo>
                    <a:pt x="528" y="21"/>
                  </a:lnTo>
                  <a:lnTo>
                    <a:pt x="527" y="22"/>
                  </a:lnTo>
                  <a:lnTo>
                    <a:pt x="527" y="23"/>
                  </a:lnTo>
                  <a:lnTo>
                    <a:pt x="525" y="23"/>
                  </a:lnTo>
                  <a:lnTo>
                    <a:pt x="525" y="25"/>
                  </a:lnTo>
                  <a:lnTo>
                    <a:pt x="524" y="25"/>
                  </a:lnTo>
                  <a:lnTo>
                    <a:pt x="524" y="26"/>
                  </a:lnTo>
                  <a:lnTo>
                    <a:pt x="523" y="27"/>
                  </a:lnTo>
                  <a:lnTo>
                    <a:pt x="522" y="28"/>
                  </a:lnTo>
                  <a:lnTo>
                    <a:pt x="521" y="30"/>
                  </a:lnTo>
                  <a:lnTo>
                    <a:pt x="521" y="31"/>
                  </a:lnTo>
                  <a:lnTo>
                    <a:pt x="520" y="32"/>
                  </a:lnTo>
                  <a:lnTo>
                    <a:pt x="518" y="34"/>
                  </a:lnTo>
                  <a:lnTo>
                    <a:pt x="518" y="35"/>
                  </a:lnTo>
                  <a:lnTo>
                    <a:pt x="517" y="35"/>
                  </a:lnTo>
                  <a:lnTo>
                    <a:pt x="517" y="36"/>
                  </a:lnTo>
                  <a:lnTo>
                    <a:pt x="516" y="36"/>
                  </a:lnTo>
                  <a:lnTo>
                    <a:pt x="516" y="38"/>
                  </a:lnTo>
                  <a:lnTo>
                    <a:pt x="515" y="39"/>
                  </a:lnTo>
                  <a:lnTo>
                    <a:pt x="515" y="40"/>
                  </a:lnTo>
                  <a:lnTo>
                    <a:pt x="516" y="40"/>
                  </a:lnTo>
                  <a:lnTo>
                    <a:pt x="516" y="41"/>
                  </a:lnTo>
                  <a:lnTo>
                    <a:pt x="517" y="43"/>
                  </a:lnTo>
                  <a:lnTo>
                    <a:pt x="517" y="44"/>
                  </a:lnTo>
                  <a:lnTo>
                    <a:pt x="518" y="44"/>
                  </a:lnTo>
                  <a:lnTo>
                    <a:pt x="518" y="45"/>
                  </a:lnTo>
                  <a:lnTo>
                    <a:pt x="520" y="45"/>
                  </a:lnTo>
                  <a:lnTo>
                    <a:pt x="520" y="47"/>
                  </a:lnTo>
                  <a:lnTo>
                    <a:pt x="521" y="48"/>
                  </a:lnTo>
                  <a:lnTo>
                    <a:pt x="521" y="49"/>
                  </a:lnTo>
                  <a:lnTo>
                    <a:pt x="522" y="49"/>
                  </a:lnTo>
                  <a:lnTo>
                    <a:pt x="522" y="50"/>
                  </a:lnTo>
                  <a:lnTo>
                    <a:pt x="523" y="50"/>
                  </a:lnTo>
                  <a:lnTo>
                    <a:pt x="523" y="52"/>
                  </a:lnTo>
                  <a:lnTo>
                    <a:pt x="523" y="53"/>
                  </a:lnTo>
                  <a:lnTo>
                    <a:pt x="523" y="54"/>
                  </a:lnTo>
                  <a:lnTo>
                    <a:pt x="523" y="56"/>
                  </a:lnTo>
                  <a:lnTo>
                    <a:pt x="523" y="57"/>
                  </a:lnTo>
                  <a:lnTo>
                    <a:pt x="523" y="60"/>
                  </a:lnTo>
                  <a:lnTo>
                    <a:pt x="523" y="61"/>
                  </a:lnTo>
                  <a:lnTo>
                    <a:pt x="523" y="62"/>
                  </a:lnTo>
                  <a:lnTo>
                    <a:pt x="523" y="63"/>
                  </a:lnTo>
                  <a:lnTo>
                    <a:pt x="523" y="66"/>
                  </a:lnTo>
                  <a:lnTo>
                    <a:pt x="523" y="67"/>
                  </a:lnTo>
                  <a:lnTo>
                    <a:pt x="523" y="69"/>
                  </a:lnTo>
                  <a:lnTo>
                    <a:pt x="523" y="71"/>
                  </a:lnTo>
                  <a:lnTo>
                    <a:pt x="523" y="73"/>
                  </a:lnTo>
                  <a:lnTo>
                    <a:pt x="523" y="75"/>
                  </a:lnTo>
                  <a:lnTo>
                    <a:pt x="523" y="76"/>
                  </a:lnTo>
                  <a:lnTo>
                    <a:pt x="523" y="79"/>
                  </a:lnTo>
                  <a:lnTo>
                    <a:pt x="523" y="80"/>
                  </a:lnTo>
                  <a:lnTo>
                    <a:pt x="523" y="82"/>
                  </a:lnTo>
                  <a:lnTo>
                    <a:pt x="523" y="84"/>
                  </a:lnTo>
                  <a:lnTo>
                    <a:pt x="523" y="86"/>
                  </a:lnTo>
                  <a:lnTo>
                    <a:pt x="523" y="87"/>
                  </a:lnTo>
                  <a:lnTo>
                    <a:pt x="523" y="88"/>
                  </a:lnTo>
                  <a:lnTo>
                    <a:pt x="523" y="89"/>
                  </a:lnTo>
                  <a:lnTo>
                    <a:pt x="523" y="91"/>
                  </a:lnTo>
                  <a:lnTo>
                    <a:pt x="523" y="92"/>
                  </a:lnTo>
                  <a:lnTo>
                    <a:pt x="523" y="93"/>
                  </a:lnTo>
                  <a:lnTo>
                    <a:pt x="523" y="95"/>
                  </a:lnTo>
                  <a:lnTo>
                    <a:pt x="523" y="96"/>
                  </a:lnTo>
                </a:path>
              </a:pathLst>
            </a:custGeom>
            <a:solidFill>
              <a:srgbClr val="339966"/>
            </a:solidFill>
            <a:ln cap="flat" cmpd="sng" w="9525">
              <a:solidFill>
                <a:srgbClr val="00808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64" name="Google Shape;164;p32"/>
            <p:cNvSpPr/>
            <p:nvPr/>
          </p:nvSpPr>
          <p:spPr>
            <a:xfrm>
              <a:off x="4767" y="3621"/>
              <a:ext cx="94" cy="54"/>
            </a:xfrm>
            <a:custGeom>
              <a:rect b="b" l="l" r="r" t="t"/>
              <a:pathLst>
                <a:path extrusionOk="0" h="107" w="188">
                  <a:moveTo>
                    <a:pt x="188" y="45"/>
                  </a:moveTo>
                  <a:lnTo>
                    <a:pt x="186" y="46"/>
                  </a:lnTo>
                  <a:lnTo>
                    <a:pt x="184" y="49"/>
                  </a:lnTo>
                  <a:lnTo>
                    <a:pt x="183" y="50"/>
                  </a:lnTo>
                  <a:lnTo>
                    <a:pt x="180" y="51"/>
                  </a:lnTo>
                  <a:lnTo>
                    <a:pt x="178" y="54"/>
                  </a:lnTo>
                  <a:lnTo>
                    <a:pt x="176" y="55"/>
                  </a:lnTo>
                  <a:lnTo>
                    <a:pt x="174" y="58"/>
                  </a:lnTo>
                  <a:lnTo>
                    <a:pt x="172" y="59"/>
                  </a:lnTo>
                  <a:lnTo>
                    <a:pt x="170" y="62"/>
                  </a:lnTo>
                  <a:lnTo>
                    <a:pt x="169" y="63"/>
                  </a:lnTo>
                  <a:lnTo>
                    <a:pt x="166" y="66"/>
                  </a:lnTo>
                  <a:lnTo>
                    <a:pt x="164" y="67"/>
                  </a:lnTo>
                  <a:lnTo>
                    <a:pt x="162" y="70"/>
                  </a:lnTo>
                  <a:lnTo>
                    <a:pt x="161" y="72"/>
                  </a:lnTo>
                  <a:lnTo>
                    <a:pt x="158" y="74"/>
                  </a:lnTo>
                  <a:lnTo>
                    <a:pt x="156" y="76"/>
                  </a:lnTo>
                  <a:lnTo>
                    <a:pt x="154" y="77"/>
                  </a:lnTo>
                  <a:lnTo>
                    <a:pt x="152" y="80"/>
                  </a:lnTo>
                  <a:lnTo>
                    <a:pt x="150" y="81"/>
                  </a:lnTo>
                  <a:lnTo>
                    <a:pt x="148" y="84"/>
                  </a:lnTo>
                  <a:lnTo>
                    <a:pt x="147" y="85"/>
                  </a:lnTo>
                  <a:lnTo>
                    <a:pt x="144" y="88"/>
                  </a:lnTo>
                  <a:lnTo>
                    <a:pt x="142" y="89"/>
                  </a:lnTo>
                  <a:lnTo>
                    <a:pt x="140" y="90"/>
                  </a:lnTo>
                  <a:lnTo>
                    <a:pt x="138" y="93"/>
                  </a:lnTo>
                  <a:lnTo>
                    <a:pt x="136" y="94"/>
                  </a:lnTo>
                  <a:lnTo>
                    <a:pt x="134" y="96"/>
                  </a:lnTo>
                  <a:lnTo>
                    <a:pt x="131" y="97"/>
                  </a:lnTo>
                  <a:lnTo>
                    <a:pt x="130" y="98"/>
                  </a:lnTo>
                  <a:lnTo>
                    <a:pt x="128" y="99"/>
                  </a:lnTo>
                  <a:lnTo>
                    <a:pt x="126" y="101"/>
                  </a:lnTo>
                  <a:lnTo>
                    <a:pt x="124" y="102"/>
                  </a:lnTo>
                  <a:lnTo>
                    <a:pt x="121" y="103"/>
                  </a:lnTo>
                  <a:lnTo>
                    <a:pt x="119" y="105"/>
                  </a:lnTo>
                  <a:lnTo>
                    <a:pt x="116" y="105"/>
                  </a:lnTo>
                  <a:lnTo>
                    <a:pt x="114" y="106"/>
                  </a:lnTo>
                  <a:lnTo>
                    <a:pt x="112" y="106"/>
                  </a:lnTo>
                  <a:lnTo>
                    <a:pt x="108" y="106"/>
                  </a:lnTo>
                  <a:lnTo>
                    <a:pt x="106" y="107"/>
                  </a:lnTo>
                  <a:lnTo>
                    <a:pt x="104" y="107"/>
                  </a:lnTo>
                  <a:lnTo>
                    <a:pt x="100" y="107"/>
                  </a:lnTo>
                  <a:lnTo>
                    <a:pt x="98" y="107"/>
                  </a:lnTo>
                  <a:lnTo>
                    <a:pt x="95" y="107"/>
                  </a:lnTo>
                  <a:lnTo>
                    <a:pt x="92" y="107"/>
                  </a:lnTo>
                  <a:lnTo>
                    <a:pt x="90" y="107"/>
                  </a:lnTo>
                  <a:lnTo>
                    <a:pt x="86" y="107"/>
                  </a:lnTo>
                  <a:lnTo>
                    <a:pt x="84" y="107"/>
                  </a:lnTo>
                  <a:lnTo>
                    <a:pt x="81" y="106"/>
                  </a:lnTo>
                  <a:lnTo>
                    <a:pt x="78" y="106"/>
                  </a:lnTo>
                  <a:lnTo>
                    <a:pt x="76" y="106"/>
                  </a:lnTo>
                  <a:lnTo>
                    <a:pt x="72" y="106"/>
                  </a:lnTo>
                  <a:lnTo>
                    <a:pt x="70" y="105"/>
                  </a:lnTo>
                  <a:lnTo>
                    <a:pt x="67" y="105"/>
                  </a:lnTo>
                  <a:lnTo>
                    <a:pt x="64" y="105"/>
                  </a:lnTo>
                  <a:lnTo>
                    <a:pt x="62" y="105"/>
                  </a:lnTo>
                  <a:lnTo>
                    <a:pt x="59" y="103"/>
                  </a:lnTo>
                  <a:lnTo>
                    <a:pt x="56" y="103"/>
                  </a:lnTo>
                  <a:lnTo>
                    <a:pt x="54" y="103"/>
                  </a:lnTo>
                  <a:lnTo>
                    <a:pt x="51" y="103"/>
                  </a:lnTo>
                  <a:lnTo>
                    <a:pt x="48" y="102"/>
                  </a:lnTo>
                  <a:lnTo>
                    <a:pt x="45" y="102"/>
                  </a:lnTo>
                  <a:lnTo>
                    <a:pt x="43" y="102"/>
                  </a:lnTo>
                  <a:lnTo>
                    <a:pt x="41" y="102"/>
                  </a:lnTo>
                  <a:lnTo>
                    <a:pt x="38" y="102"/>
                  </a:lnTo>
                  <a:lnTo>
                    <a:pt x="29" y="90"/>
                  </a:lnTo>
                  <a:lnTo>
                    <a:pt x="28" y="90"/>
                  </a:lnTo>
                  <a:lnTo>
                    <a:pt x="28" y="92"/>
                  </a:lnTo>
                  <a:lnTo>
                    <a:pt x="27" y="92"/>
                  </a:lnTo>
                  <a:lnTo>
                    <a:pt x="26" y="92"/>
                  </a:lnTo>
                  <a:lnTo>
                    <a:pt x="24" y="93"/>
                  </a:lnTo>
                  <a:lnTo>
                    <a:pt x="23" y="93"/>
                  </a:lnTo>
                  <a:lnTo>
                    <a:pt x="23" y="94"/>
                  </a:lnTo>
                  <a:lnTo>
                    <a:pt x="22" y="94"/>
                  </a:lnTo>
                  <a:lnTo>
                    <a:pt x="21" y="94"/>
                  </a:lnTo>
                  <a:lnTo>
                    <a:pt x="21" y="96"/>
                  </a:lnTo>
                  <a:lnTo>
                    <a:pt x="20" y="96"/>
                  </a:lnTo>
                  <a:lnTo>
                    <a:pt x="19" y="96"/>
                  </a:lnTo>
                  <a:lnTo>
                    <a:pt x="19" y="97"/>
                  </a:lnTo>
                  <a:lnTo>
                    <a:pt x="17" y="97"/>
                  </a:lnTo>
                  <a:lnTo>
                    <a:pt x="16" y="97"/>
                  </a:lnTo>
                  <a:lnTo>
                    <a:pt x="16" y="96"/>
                  </a:lnTo>
                  <a:lnTo>
                    <a:pt x="15" y="96"/>
                  </a:lnTo>
                  <a:lnTo>
                    <a:pt x="15" y="94"/>
                  </a:lnTo>
                  <a:lnTo>
                    <a:pt x="14" y="94"/>
                  </a:lnTo>
                  <a:lnTo>
                    <a:pt x="14" y="93"/>
                  </a:lnTo>
                  <a:lnTo>
                    <a:pt x="13" y="93"/>
                  </a:lnTo>
                  <a:lnTo>
                    <a:pt x="13" y="92"/>
                  </a:lnTo>
                  <a:lnTo>
                    <a:pt x="12" y="90"/>
                  </a:lnTo>
                  <a:lnTo>
                    <a:pt x="10" y="90"/>
                  </a:lnTo>
                  <a:lnTo>
                    <a:pt x="10" y="89"/>
                  </a:lnTo>
                  <a:lnTo>
                    <a:pt x="9" y="89"/>
                  </a:lnTo>
                  <a:lnTo>
                    <a:pt x="9" y="88"/>
                  </a:lnTo>
                  <a:lnTo>
                    <a:pt x="8" y="88"/>
                  </a:lnTo>
                  <a:lnTo>
                    <a:pt x="7" y="88"/>
                  </a:lnTo>
                  <a:lnTo>
                    <a:pt x="7" y="86"/>
                  </a:lnTo>
                  <a:lnTo>
                    <a:pt x="6" y="86"/>
                  </a:lnTo>
                  <a:lnTo>
                    <a:pt x="5" y="86"/>
                  </a:lnTo>
                  <a:lnTo>
                    <a:pt x="5" y="85"/>
                  </a:lnTo>
                  <a:lnTo>
                    <a:pt x="3" y="85"/>
                  </a:lnTo>
                  <a:lnTo>
                    <a:pt x="2" y="85"/>
                  </a:lnTo>
                  <a:lnTo>
                    <a:pt x="1" y="85"/>
                  </a:lnTo>
                  <a:lnTo>
                    <a:pt x="0" y="85"/>
                  </a:lnTo>
                  <a:lnTo>
                    <a:pt x="0" y="84"/>
                  </a:lnTo>
                  <a:lnTo>
                    <a:pt x="1" y="84"/>
                  </a:lnTo>
                  <a:lnTo>
                    <a:pt x="1" y="83"/>
                  </a:lnTo>
                  <a:lnTo>
                    <a:pt x="2" y="81"/>
                  </a:lnTo>
                  <a:lnTo>
                    <a:pt x="3" y="80"/>
                  </a:lnTo>
                  <a:lnTo>
                    <a:pt x="5" y="80"/>
                  </a:lnTo>
                  <a:lnTo>
                    <a:pt x="5" y="79"/>
                  </a:lnTo>
                  <a:lnTo>
                    <a:pt x="6" y="79"/>
                  </a:lnTo>
                  <a:lnTo>
                    <a:pt x="6" y="77"/>
                  </a:lnTo>
                  <a:lnTo>
                    <a:pt x="7" y="77"/>
                  </a:lnTo>
                  <a:lnTo>
                    <a:pt x="7" y="76"/>
                  </a:lnTo>
                  <a:lnTo>
                    <a:pt x="8" y="76"/>
                  </a:lnTo>
                  <a:lnTo>
                    <a:pt x="9" y="76"/>
                  </a:lnTo>
                  <a:lnTo>
                    <a:pt x="9" y="75"/>
                  </a:lnTo>
                  <a:lnTo>
                    <a:pt x="10" y="75"/>
                  </a:lnTo>
                  <a:lnTo>
                    <a:pt x="12" y="75"/>
                  </a:lnTo>
                  <a:lnTo>
                    <a:pt x="13" y="74"/>
                  </a:lnTo>
                  <a:lnTo>
                    <a:pt x="14" y="74"/>
                  </a:lnTo>
                  <a:lnTo>
                    <a:pt x="15" y="74"/>
                  </a:lnTo>
                  <a:lnTo>
                    <a:pt x="16" y="74"/>
                  </a:lnTo>
                  <a:lnTo>
                    <a:pt x="16" y="72"/>
                  </a:lnTo>
                  <a:lnTo>
                    <a:pt x="16" y="71"/>
                  </a:lnTo>
                  <a:lnTo>
                    <a:pt x="17" y="70"/>
                  </a:lnTo>
                  <a:lnTo>
                    <a:pt x="17" y="68"/>
                  </a:lnTo>
                  <a:lnTo>
                    <a:pt x="17" y="67"/>
                  </a:lnTo>
                  <a:lnTo>
                    <a:pt x="19" y="67"/>
                  </a:lnTo>
                  <a:lnTo>
                    <a:pt x="19" y="66"/>
                  </a:lnTo>
                  <a:lnTo>
                    <a:pt x="19" y="64"/>
                  </a:lnTo>
                  <a:lnTo>
                    <a:pt x="20" y="63"/>
                  </a:lnTo>
                  <a:lnTo>
                    <a:pt x="20" y="62"/>
                  </a:lnTo>
                  <a:lnTo>
                    <a:pt x="20" y="61"/>
                  </a:lnTo>
                  <a:lnTo>
                    <a:pt x="21" y="61"/>
                  </a:lnTo>
                  <a:lnTo>
                    <a:pt x="21" y="59"/>
                  </a:lnTo>
                  <a:lnTo>
                    <a:pt x="21" y="58"/>
                  </a:lnTo>
                  <a:lnTo>
                    <a:pt x="21" y="57"/>
                  </a:lnTo>
                  <a:lnTo>
                    <a:pt x="23" y="57"/>
                  </a:lnTo>
                  <a:lnTo>
                    <a:pt x="27" y="57"/>
                  </a:lnTo>
                  <a:lnTo>
                    <a:pt x="29" y="57"/>
                  </a:lnTo>
                  <a:lnTo>
                    <a:pt x="33" y="55"/>
                  </a:lnTo>
                  <a:lnTo>
                    <a:pt x="36" y="55"/>
                  </a:lnTo>
                  <a:lnTo>
                    <a:pt x="38" y="55"/>
                  </a:lnTo>
                  <a:lnTo>
                    <a:pt x="42" y="54"/>
                  </a:lnTo>
                  <a:lnTo>
                    <a:pt x="45" y="54"/>
                  </a:lnTo>
                  <a:lnTo>
                    <a:pt x="48" y="53"/>
                  </a:lnTo>
                  <a:lnTo>
                    <a:pt x="51" y="53"/>
                  </a:lnTo>
                  <a:lnTo>
                    <a:pt x="55" y="51"/>
                  </a:lnTo>
                  <a:lnTo>
                    <a:pt x="57" y="51"/>
                  </a:lnTo>
                  <a:lnTo>
                    <a:pt x="60" y="50"/>
                  </a:lnTo>
                  <a:lnTo>
                    <a:pt x="64" y="50"/>
                  </a:lnTo>
                  <a:lnTo>
                    <a:pt x="67" y="49"/>
                  </a:lnTo>
                  <a:lnTo>
                    <a:pt x="70" y="48"/>
                  </a:lnTo>
                  <a:lnTo>
                    <a:pt x="73" y="48"/>
                  </a:lnTo>
                  <a:lnTo>
                    <a:pt x="77" y="46"/>
                  </a:lnTo>
                  <a:lnTo>
                    <a:pt x="80" y="45"/>
                  </a:lnTo>
                  <a:lnTo>
                    <a:pt x="83" y="45"/>
                  </a:lnTo>
                  <a:lnTo>
                    <a:pt x="86" y="44"/>
                  </a:lnTo>
                  <a:lnTo>
                    <a:pt x="90" y="44"/>
                  </a:lnTo>
                  <a:lnTo>
                    <a:pt x="93" y="42"/>
                  </a:lnTo>
                  <a:lnTo>
                    <a:pt x="95" y="42"/>
                  </a:lnTo>
                  <a:lnTo>
                    <a:pt x="99" y="41"/>
                  </a:lnTo>
                  <a:lnTo>
                    <a:pt x="102" y="41"/>
                  </a:lnTo>
                  <a:lnTo>
                    <a:pt x="105" y="41"/>
                  </a:lnTo>
                  <a:lnTo>
                    <a:pt x="108" y="40"/>
                  </a:lnTo>
                  <a:lnTo>
                    <a:pt x="110" y="40"/>
                  </a:lnTo>
                  <a:lnTo>
                    <a:pt x="114" y="40"/>
                  </a:lnTo>
                  <a:lnTo>
                    <a:pt x="116" y="40"/>
                  </a:lnTo>
                  <a:lnTo>
                    <a:pt x="120" y="40"/>
                  </a:lnTo>
                  <a:lnTo>
                    <a:pt x="120" y="37"/>
                  </a:lnTo>
                  <a:lnTo>
                    <a:pt x="120" y="36"/>
                  </a:lnTo>
                  <a:lnTo>
                    <a:pt x="120" y="35"/>
                  </a:lnTo>
                  <a:lnTo>
                    <a:pt x="120" y="33"/>
                  </a:lnTo>
                  <a:lnTo>
                    <a:pt x="120" y="32"/>
                  </a:lnTo>
                  <a:lnTo>
                    <a:pt x="121" y="31"/>
                  </a:lnTo>
                  <a:lnTo>
                    <a:pt x="121" y="29"/>
                  </a:lnTo>
                  <a:lnTo>
                    <a:pt x="122" y="28"/>
                  </a:lnTo>
                  <a:lnTo>
                    <a:pt x="123" y="27"/>
                  </a:lnTo>
                  <a:lnTo>
                    <a:pt x="124" y="25"/>
                  </a:lnTo>
                  <a:lnTo>
                    <a:pt x="126" y="24"/>
                  </a:lnTo>
                  <a:lnTo>
                    <a:pt x="127" y="23"/>
                  </a:lnTo>
                  <a:lnTo>
                    <a:pt x="128" y="22"/>
                  </a:lnTo>
                  <a:lnTo>
                    <a:pt x="129" y="20"/>
                  </a:lnTo>
                  <a:lnTo>
                    <a:pt x="130" y="20"/>
                  </a:lnTo>
                  <a:lnTo>
                    <a:pt x="131" y="19"/>
                  </a:lnTo>
                  <a:lnTo>
                    <a:pt x="134" y="18"/>
                  </a:lnTo>
                  <a:lnTo>
                    <a:pt x="135" y="18"/>
                  </a:lnTo>
                  <a:lnTo>
                    <a:pt x="136" y="16"/>
                  </a:lnTo>
                  <a:lnTo>
                    <a:pt x="138" y="16"/>
                  </a:lnTo>
                  <a:lnTo>
                    <a:pt x="140" y="16"/>
                  </a:lnTo>
                  <a:lnTo>
                    <a:pt x="141" y="15"/>
                  </a:lnTo>
                  <a:lnTo>
                    <a:pt x="143" y="15"/>
                  </a:lnTo>
                  <a:lnTo>
                    <a:pt x="144" y="15"/>
                  </a:lnTo>
                  <a:lnTo>
                    <a:pt x="145" y="15"/>
                  </a:lnTo>
                  <a:lnTo>
                    <a:pt x="148" y="15"/>
                  </a:lnTo>
                  <a:lnTo>
                    <a:pt x="149" y="15"/>
                  </a:lnTo>
                  <a:lnTo>
                    <a:pt x="150" y="15"/>
                  </a:lnTo>
                  <a:lnTo>
                    <a:pt x="151" y="15"/>
                  </a:lnTo>
                  <a:lnTo>
                    <a:pt x="152" y="15"/>
                  </a:lnTo>
                  <a:lnTo>
                    <a:pt x="154" y="15"/>
                  </a:lnTo>
                  <a:lnTo>
                    <a:pt x="154" y="16"/>
                  </a:lnTo>
                  <a:lnTo>
                    <a:pt x="166" y="0"/>
                  </a:lnTo>
                  <a:lnTo>
                    <a:pt x="167" y="0"/>
                  </a:lnTo>
                  <a:lnTo>
                    <a:pt x="169" y="0"/>
                  </a:lnTo>
                  <a:lnTo>
                    <a:pt x="170" y="1"/>
                  </a:lnTo>
                  <a:lnTo>
                    <a:pt x="171" y="1"/>
                  </a:lnTo>
                  <a:lnTo>
                    <a:pt x="172" y="2"/>
                  </a:lnTo>
                  <a:lnTo>
                    <a:pt x="172" y="3"/>
                  </a:lnTo>
                  <a:lnTo>
                    <a:pt x="173" y="3"/>
                  </a:lnTo>
                  <a:lnTo>
                    <a:pt x="174" y="5"/>
                  </a:lnTo>
                  <a:lnTo>
                    <a:pt x="176" y="6"/>
                  </a:lnTo>
                  <a:lnTo>
                    <a:pt x="177" y="7"/>
                  </a:lnTo>
                  <a:lnTo>
                    <a:pt x="178" y="7"/>
                  </a:lnTo>
                  <a:lnTo>
                    <a:pt x="178" y="9"/>
                  </a:lnTo>
                  <a:lnTo>
                    <a:pt x="179" y="10"/>
                  </a:lnTo>
                  <a:lnTo>
                    <a:pt x="179" y="11"/>
                  </a:lnTo>
                  <a:lnTo>
                    <a:pt x="179" y="13"/>
                  </a:lnTo>
                  <a:lnTo>
                    <a:pt x="179" y="14"/>
                  </a:lnTo>
                  <a:lnTo>
                    <a:pt x="179" y="15"/>
                  </a:lnTo>
                  <a:lnTo>
                    <a:pt x="180" y="15"/>
                  </a:lnTo>
                  <a:lnTo>
                    <a:pt x="180" y="16"/>
                  </a:lnTo>
                  <a:lnTo>
                    <a:pt x="180" y="18"/>
                  </a:lnTo>
                  <a:lnTo>
                    <a:pt x="180" y="19"/>
                  </a:lnTo>
                  <a:lnTo>
                    <a:pt x="180" y="20"/>
                  </a:lnTo>
                  <a:lnTo>
                    <a:pt x="180" y="22"/>
                  </a:lnTo>
                  <a:lnTo>
                    <a:pt x="181" y="22"/>
                  </a:lnTo>
                  <a:lnTo>
                    <a:pt x="181" y="23"/>
                  </a:lnTo>
                  <a:lnTo>
                    <a:pt x="181" y="24"/>
                  </a:lnTo>
                  <a:lnTo>
                    <a:pt x="183" y="25"/>
                  </a:lnTo>
                  <a:lnTo>
                    <a:pt x="183" y="27"/>
                  </a:lnTo>
                  <a:lnTo>
                    <a:pt x="183" y="28"/>
                  </a:lnTo>
                  <a:lnTo>
                    <a:pt x="184" y="29"/>
                  </a:lnTo>
                  <a:lnTo>
                    <a:pt x="184" y="31"/>
                  </a:lnTo>
                  <a:lnTo>
                    <a:pt x="184" y="32"/>
                  </a:lnTo>
                  <a:lnTo>
                    <a:pt x="185" y="33"/>
                  </a:lnTo>
                  <a:lnTo>
                    <a:pt x="185" y="35"/>
                  </a:lnTo>
                  <a:lnTo>
                    <a:pt x="186" y="36"/>
                  </a:lnTo>
                  <a:lnTo>
                    <a:pt x="186" y="37"/>
                  </a:lnTo>
                  <a:lnTo>
                    <a:pt x="186" y="38"/>
                  </a:lnTo>
                  <a:lnTo>
                    <a:pt x="187" y="40"/>
                  </a:lnTo>
                  <a:lnTo>
                    <a:pt x="187" y="42"/>
                  </a:lnTo>
                  <a:lnTo>
                    <a:pt x="187" y="44"/>
                  </a:lnTo>
                  <a:lnTo>
                    <a:pt x="188" y="45"/>
                  </a:lnTo>
                  <a:close/>
                </a:path>
              </a:pathLst>
            </a:custGeom>
            <a:solidFill>
              <a:srgbClr val="00FF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65" name="Google Shape;165;p32"/>
            <p:cNvSpPr/>
            <p:nvPr/>
          </p:nvSpPr>
          <p:spPr>
            <a:xfrm>
              <a:off x="4074" y="3543"/>
              <a:ext cx="132" cy="284"/>
            </a:xfrm>
            <a:custGeom>
              <a:rect b="b" l="l" r="r" t="t"/>
              <a:pathLst>
                <a:path extrusionOk="0" h="568" w="264">
                  <a:moveTo>
                    <a:pt x="218" y="0"/>
                  </a:moveTo>
                  <a:lnTo>
                    <a:pt x="264" y="498"/>
                  </a:lnTo>
                  <a:lnTo>
                    <a:pt x="262" y="499"/>
                  </a:lnTo>
                  <a:lnTo>
                    <a:pt x="260" y="499"/>
                  </a:lnTo>
                  <a:lnTo>
                    <a:pt x="258" y="501"/>
                  </a:lnTo>
                  <a:lnTo>
                    <a:pt x="256" y="502"/>
                  </a:lnTo>
                  <a:lnTo>
                    <a:pt x="252" y="503"/>
                  </a:lnTo>
                  <a:lnTo>
                    <a:pt x="250" y="505"/>
                  </a:lnTo>
                  <a:lnTo>
                    <a:pt x="246" y="506"/>
                  </a:lnTo>
                  <a:lnTo>
                    <a:pt x="244" y="507"/>
                  </a:lnTo>
                  <a:lnTo>
                    <a:pt x="240" y="509"/>
                  </a:lnTo>
                  <a:lnTo>
                    <a:pt x="238" y="511"/>
                  </a:lnTo>
                  <a:lnTo>
                    <a:pt x="235" y="512"/>
                  </a:lnTo>
                  <a:lnTo>
                    <a:pt x="231" y="514"/>
                  </a:lnTo>
                  <a:lnTo>
                    <a:pt x="228" y="516"/>
                  </a:lnTo>
                  <a:lnTo>
                    <a:pt x="225" y="519"/>
                  </a:lnTo>
                  <a:lnTo>
                    <a:pt x="222" y="520"/>
                  </a:lnTo>
                  <a:lnTo>
                    <a:pt x="218" y="523"/>
                  </a:lnTo>
                  <a:lnTo>
                    <a:pt x="215" y="525"/>
                  </a:lnTo>
                  <a:lnTo>
                    <a:pt x="211" y="528"/>
                  </a:lnTo>
                  <a:lnTo>
                    <a:pt x="209" y="531"/>
                  </a:lnTo>
                  <a:lnTo>
                    <a:pt x="205" y="533"/>
                  </a:lnTo>
                  <a:lnTo>
                    <a:pt x="203" y="536"/>
                  </a:lnTo>
                  <a:lnTo>
                    <a:pt x="200" y="538"/>
                  </a:lnTo>
                  <a:lnTo>
                    <a:pt x="197" y="541"/>
                  </a:lnTo>
                  <a:lnTo>
                    <a:pt x="194" y="544"/>
                  </a:lnTo>
                  <a:lnTo>
                    <a:pt x="192" y="547"/>
                  </a:lnTo>
                  <a:lnTo>
                    <a:pt x="189" y="550"/>
                  </a:lnTo>
                  <a:lnTo>
                    <a:pt x="187" y="553"/>
                  </a:lnTo>
                  <a:lnTo>
                    <a:pt x="186" y="555"/>
                  </a:lnTo>
                  <a:lnTo>
                    <a:pt x="183" y="559"/>
                  </a:lnTo>
                  <a:lnTo>
                    <a:pt x="182" y="562"/>
                  </a:lnTo>
                  <a:lnTo>
                    <a:pt x="181" y="566"/>
                  </a:lnTo>
                  <a:lnTo>
                    <a:pt x="179" y="568"/>
                  </a:lnTo>
                  <a:lnTo>
                    <a:pt x="168" y="568"/>
                  </a:lnTo>
                  <a:lnTo>
                    <a:pt x="158" y="568"/>
                  </a:lnTo>
                  <a:lnTo>
                    <a:pt x="149" y="568"/>
                  </a:lnTo>
                  <a:lnTo>
                    <a:pt x="139" y="568"/>
                  </a:lnTo>
                  <a:lnTo>
                    <a:pt x="131" y="568"/>
                  </a:lnTo>
                  <a:lnTo>
                    <a:pt x="123" y="568"/>
                  </a:lnTo>
                  <a:lnTo>
                    <a:pt x="116" y="568"/>
                  </a:lnTo>
                  <a:lnTo>
                    <a:pt x="109" y="568"/>
                  </a:lnTo>
                  <a:lnTo>
                    <a:pt x="103" y="568"/>
                  </a:lnTo>
                  <a:lnTo>
                    <a:pt x="96" y="568"/>
                  </a:lnTo>
                  <a:lnTo>
                    <a:pt x="90" y="568"/>
                  </a:lnTo>
                  <a:lnTo>
                    <a:pt x="86" y="568"/>
                  </a:lnTo>
                  <a:lnTo>
                    <a:pt x="81" y="568"/>
                  </a:lnTo>
                  <a:lnTo>
                    <a:pt x="75" y="567"/>
                  </a:lnTo>
                  <a:lnTo>
                    <a:pt x="72" y="567"/>
                  </a:lnTo>
                  <a:lnTo>
                    <a:pt x="67" y="566"/>
                  </a:lnTo>
                  <a:lnTo>
                    <a:pt x="62" y="564"/>
                  </a:lnTo>
                  <a:lnTo>
                    <a:pt x="59" y="563"/>
                  </a:lnTo>
                  <a:lnTo>
                    <a:pt x="54" y="560"/>
                  </a:lnTo>
                  <a:lnTo>
                    <a:pt x="51" y="559"/>
                  </a:lnTo>
                  <a:lnTo>
                    <a:pt x="47" y="557"/>
                  </a:lnTo>
                  <a:lnTo>
                    <a:pt x="44" y="554"/>
                  </a:lnTo>
                  <a:lnTo>
                    <a:pt x="39" y="551"/>
                  </a:lnTo>
                  <a:lnTo>
                    <a:pt x="36" y="547"/>
                  </a:lnTo>
                  <a:lnTo>
                    <a:pt x="32" y="544"/>
                  </a:lnTo>
                  <a:lnTo>
                    <a:pt x="28" y="540"/>
                  </a:lnTo>
                  <a:lnTo>
                    <a:pt x="24" y="536"/>
                  </a:lnTo>
                  <a:lnTo>
                    <a:pt x="19" y="531"/>
                  </a:lnTo>
                  <a:lnTo>
                    <a:pt x="15" y="524"/>
                  </a:lnTo>
                  <a:lnTo>
                    <a:pt x="10" y="519"/>
                  </a:lnTo>
                  <a:lnTo>
                    <a:pt x="4" y="512"/>
                  </a:lnTo>
                  <a:lnTo>
                    <a:pt x="0" y="505"/>
                  </a:lnTo>
                  <a:lnTo>
                    <a:pt x="0" y="6"/>
                  </a:lnTo>
                  <a:lnTo>
                    <a:pt x="5" y="13"/>
                  </a:lnTo>
                  <a:lnTo>
                    <a:pt x="11" y="18"/>
                  </a:lnTo>
                  <a:lnTo>
                    <a:pt x="18" y="22"/>
                  </a:lnTo>
                  <a:lnTo>
                    <a:pt x="24" y="27"/>
                  </a:lnTo>
                  <a:lnTo>
                    <a:pt x="32" y="31"/>
                  </a:lnTo>
                  <a:lnTo>
                    <a:pt x="39" y="34"/>
                  </a:lnTo>
                  <a:lnTo>
                    <a:pt x="47" y="37"/>
                  </a:lnTo>
                  <a:lnTo>
                    <a:pt x="54" y="39"/>
                  </a:lnTo>
                  <a:lnTo>
                    <a:pt x="62" y="41"/>
                  </a:lnTo>
                  <a:lnTo>
                    <a:pt x="71" y="43"/>
                  </a:lnTo>
                  <a:lnTo>
                    <a:pt x="79" y="44"/>
                  </a:lnTo>
                  <a:lnTo>
                    <a:pt x="87" y="44"/>
                  </a:lnTo>
                  <a:lnTo>
                    <a:pt x="95" y="44"/>
                  </a:lnTo>
                  <a:lnTo>
                    <a:pt x="103" y="44"/>
                  </a:lnTo>
                  <a:lnTo>
                    <a:pt x="112" y="44"/>
                  </a:lnTo>
                  <a:lnTo>
                    <a:pt x="121" y="43"/>
                  </a:lnTo>
                  <a:lnTo>
                    <a:pt x="129" y="41"/>
                  </a:lnTo>
                  <a:lnTo>
                    <a:pt x="136" y="40"/>
                  </a:lnTo>
                  <a:lnTo>
                    <a:pt x="144" y="39"/>
                  </a:lnTo>
                  <a:lnTo>
                    <a:pt x="152" y="36"/>
                  </a:lnTo>
                  <a:lnTo>
                    <a:pt x="159" y="35"/>
                  </a:lnTo>
                  <a:lnTo>
                    <a:pt x="166" y="32"/>
                  </a:lnTo>
                  <a:lnTo>
                    <a:pt x="173" y="30"/>
                  </a:lnTo>
                  <a:lnTo>
                    <a:pt x="180" y="27"/>
                  </a:lnTo>
                  <a:lnTo>
                    <a:pt x="186" y="24"/>
                  </a:lnTo>
                  <a:lnTo>
                    <a:pt x="192" y="21"/>
                  </a:lnTo>
                  <a:lnTo>
                    <a:pt x="197" y="18"/>
                  </a:lnTo>
                  <a:lnTo>
                    <a:pt x="202" y="14"/>
                  </a:lnTo>
                  <a:lnTo>
                    <a:pt x="207" y="10"/>
                  </a:lnTo>
                  <a:lnTo>
                    <a:pt x="211" y="8"/>
                  </a:lnTo>
                  <a:lnTo>
                    <a:pt x="215" y="4"/>
                  </a:lnTo>
                  <a:lnTo>
                    <a:pt x="218" y="0"/>
                  </a:lnTo>
                  <a:close/>
                </a:path>
              </a:pathLst>
            </a:custGeom>
            <a:solidFill>
              <a:srgbClr val="1965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66" name="Google Shape;166;p32"/>
            <p:cNvSpPr/>
            <p:nvPr/>
          </p:nvSpPr>
          <p:spPr>
            <a:xfrm>
              <a:off x="4074" y="3543"/>
              <a:ext cx="132" cy="284"/>
            </a:xfrm>
            <a:custGeom>
              <a:rect b="b" l="l" r="r" t="t"/>
              <a:pathLst>
                <a:path extrusionOk="0" h="568" w="264">
                  <a:moveTo>
                    <a:pt x="218" y="0"/>
                  </a:moveTo>
                  <a:lnTo>
                    <a:pt x="264" y="498"/>
                  </a:lnTo>
                  <a:lnTo>
                    <a:pt x="262" y="499"/>
                  </a:lnTo>
                  <a:lnTo>
                    <a:pt x="260" y="499"/>
                  </a:lnTo>
                  <a:lnTo>
                    <a:pt x="258" y="501"/>
                  </a:lnTo>
                  <a:lnTo>
                    <a:pt x="256" y="502"/>
                  </a:lnTo>
                  <a:lnTo>
                    <a:pt x="252" y="503"/>
                  </a:lnTo>
                  <a:lnTo>
                    <a:pt x="250" y="505"/>
                  </a:lnTo>
                  <a:lnTo>
                    <a:pt x="246" y="506"/>
                  </a:lnTo>
                  <a:lnTo>
                    <a:pt x="244" y="507"/>
                  </a:lnTo>
                  <a:lnTo>
                    <a:pt x="240" y="509"/>
                  </a:lnTo>
                  <a:lnTo>
                    <a:pt x="238" y="511"/>
                  </a:lnTo>
                  <a:lnTo>
                    <a:pt x="235" y="512"/>
                  </a:lnTo>
                  <a:lnTo>
                    <a:pt x="231" y="514"/>
                  </a:lnTo>
                  <a:lnTo>
                    <a:pt x="228" y="516"/>
                  </a:lnTo>
                  <a:lnTo>
                    <a:pt x="225" y="519"/>
                  </a:lnTo>
                  <a:lnTo>
                    <a:pt x="222" y="520"/>
                  </a:lnTo>
                  <a:lnTo>
                    <a:pt x="218" y="523"/>
                  </a:lnTo>
                  <a:lnTo>
                    <a:pt x="215" y="525"/>
                  </a:lnTo>
                  <a:lnTo>
                    <a:pt x="211" y="528"/>
                  </a:lnTo>
                  <a:lnTo>
                    <a:pt x="209" y="531"/>
                  </a:lnTo>
                  <a:lnTo>
                    <a:pt x="205" y="533"/>
                  </a:lnTo>
                  <a:lnTo>
                    <a:pt x="203" y="536"/>
                  </a:lnTo>
                  <a:lnTo>
                    <a:pt x="200" y="538"/>
                  </a:lnTo>
                  <a:lnTo>
                    <a:pt x="197" y="541"/>
                  </a:lnTo>
                  <a:lnTo>
                    <a:pt x="194" y="544"/>
                  </a:lnTo>
                  <a:lnTo>
                    <a:pt x="192" y="547"/>
                  </a:lnTo>
                  <a:lnTo>
                    <a:pt x="189" y="550"/>
                  </a:lnTo>
                  <a:lnTo>
                    <a:pt x="187" y="553"/>
                  </a:lnTo>
                  <a:lnTo>
                    <a:pt x="186" y="555"/>
                  </a:lnTo>
                  <a:lnTo>
                    <a:pt x="183" y="559"/>
                  </a:lnTo>
                  <a:lnTo>
                    <a:pt x="182" y="562"/>
                  </a:lnTo>
                  <a:lnTo>
                    <a:pt x="181" y="566"/>
                  </a:lnTo>
                  <a:lnTo>
                    <a:pt x="179" y="568"/>
                  </a:lnTo>
                  <a:lnTo>
                    <a:pt x="168" y="568"/>
                  </a:lnTo>
                  <a:lnTo>
                    <a:pt x="158" y="568"/>
                  </a:lnTo>
                  <a:lnTo>
                    <a:pt x="149" y="568"/>
                  </a:lnTo>
                  <a:lnTo>
                    <a:pt x="139" y="568"/>
                  </a:lnTo>
                  <a:lnTo>
                    <a:pt x="131" y="568"/>
                  </a:lnTo>
                  <a:lnTo>
                    <a:pt x="123" y="568"/>
                  </a:lnTo>
                  <a:lnTo>
                    <a:pt x="116" y="568"/>
                  </a:lnTo>
                  <a:lnTo>
                    <a:pt x="109" y="568"/>
                  </a:lnTo>
                  <a:lnTo>
                    <a:pt x="103" y="568"/>
                  </a:lnTo>
                  <a:lnTo>
                    <a:pt x="96" y="568"/>
                  </a:lnTo>
                  <a:lnTo>
                    <a:pt x="90" y="568"/>
                  </a:lnTo>
                  <a:lnTo>
                    <a:pt x="86" y="568"/>
                  </a:lnTo>
                  <a:lnTo>
                    <a:pt x="81" y="568"/>
                  </a:lnTo>
                  <a:lnTo>
                    <a:pt x="75" y="567"/>
                  </a:lnTo>
                  <a:lnTo>
                    <a:pt x="72" y="567"/>
                  </a:lnTo>
                  <a:lnTo>
                    <a:pt x="67" y="566"/>
                  </a:lnTo>
                  <a:lnTo>
                    <a:pt x="62" y="564"/>
                  </a:lnTo>
                  <a:lnTo>
                    <a:pt x="59" y="563"/>
                  </a:lnTo>
                  <a:lnTo>
                    <a:pt x="54" y="560"/>
                  </a:lnTo>
                  <a:lnTo>
                    <a:pt x="51" y="559"/>
                  </a:lnTo>
                  <a:lnTo>
                    <a:pt x="47" y="557"/>
                  </a:lnTo>
                  <a:lnTo>
                    <a:pt x="44" y="554"/>
                  </a:lnTo>
                  <a:lnTo>
                    <a:pt x="39" y="551"/>
                  </a:lnTo>
                  <a:lnTo>
                    <a:pt x="36" y="547"/>
                  </a:lnTo>
                  <a:lnTo>
                    <a:pt x="32" y="544"/>
                  </a:lnTo>
                  <a:lnTo>
                    <a:pt x="28" y="540"/>
                  </a:lnTo>
                  <a:lnTo>
                    <a:pt x="24" y="536"/>
                  </a:lnTo>
                  <a:lnTo>
                    <a:pt x="19" y="531"/>
                  </a:lnTo>
                  <a:lnTo>
                    <a:pt x="15" y="524"/>
                  </a:lnTo>
                  <a:lnTo>
                    <a:pt x="10" y="519"/>
                  </a:lnTo>
                  <a:lnTo>
                    <a:pt x="4" y="512"/>
                  </a:lnTo>
                  <a:lnTo>
                    <a:pt x="0" y="505"/>
                  </a:lnTo>
                  <a:lnTo>
                    <a:pt x="0" y="6"/>
                  </a:lnTo>
                  <a:lnTo>
                    <a:pt x="5" y="13"/>
                  </a:lnTo>
                  <a:lnTo>
                    <a:pt x="11" y="18"/>
                  </a:lnTo>
                  <a:lnTo>
                    <a:pt x="18" y="22"/>
                  </a:lnTo>
                  <a:lnTo>
                    <a:pt x="24" y="27"/>
                  </a:lnTo>
                  <a:lnTo>
                    <a:pt x="32" y="31"/>
                  </a:lnTo>
                  <a:lnTo>
                    <a:pt x="39" y="34"/>
                  </a:lnTo>
                  <a:lnTo>
                    <a:pt x="47" y="37"/>
                  </a:lnTo>
                  <a:lnTo>
                    <a:pt x="54" y="39"/>
                  </a:lnTo>
                  <a:lnTo>
                    <a:pt x="62" y="41"/>
                  </a:lnTo>
                  <a:lnTo>
                    <a:pt x="71" y="43"/>
                  </a:lnTo>
                  <a:lnTo>
                    <a:pt x="79" y="44"/>
                  </a:lnTo>
                  <a:lnTo>
                    <a:pt x="87" y="44"/>
                  </a:lnTo>
                  <a:lnTo>
                    <a:pt x="95" y="44"/>
                  </a:lnTo>
                  <a:lnTo>
                    <a:pt x="103" y="44"/>
                  </a:lnTo>
                  <a:lnTo>
                    <a:pt x="112" y="44"/>
                  </a:lnTo>
                  <a:lnTo>
                    <a:pt x="121" y="43"/>
                  </a:lnTo>
                  <a:lnTo>
                    <a:pt x="129" y="41"/>
                  </a:lnTo>
                  <a:lnTo>
                    <a:pt x="136" y="40"/>
                  </a:lnTo>
                  <a:lnTo>
                    <a:pt x="144" y="39"/>
                  </a:lnTo>
                  <a:lnTo>
                    <a:pt x="152" y="36"/>
                  </a:lnTo>
                  <a:lnTo>
                    <a:pt x="159" y="35"/>
                  </a:lnTo>
                  <a:lnTo>
                    <a:pt x="166" y="32"/>
                  </a:lnTo>
                  <a:lnTo>
                    <a:pt x="173" y="30"/>
                  </a:lnTo>
                  <a:lnTo>
                    <a:pt x="180" y="27"/>
                  </a:lnTo>
                  <a:lnTo>
                    <a:pt x="186" y="24"/>
                  </a:lnTo>
                  <a:lnTo>
                    <a:pt x="192" y="21"/>
                  </a:lnTo>
                  <a:lnTo>
                    <a:pt x="197" y="18"/>
                  </a:lnTo>
                  <a:lnTo>
                    <a:pt x="202" y="14"/>
                  </a:lnTo>
                  <a:lnTo>
                    <a:pt x="207" y="10"/>
                  </a:lnTo>
                  <a:lnTo>
                    <a:pt x="211" y="8"/>
                  </a:lnTo>
                  <a:lnTo>
                    <a:pt x="215" y="4"/>
                  </a:lnTo>
                  <a:lnTo>
                    <a:pt x="218" y="0"/>
                  </a:lnTo>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67" name="Google Shape;167;p32"/>
            <p:cNvSpPr/>
            <p:nvPr/>
          </p:nvSpPr>
          <p:spPr>
            <a:xfrm>
              <a:off x="4187" y="3577"/>
              <a:ext cx="177" cy="169"/>
            </a:xfrm>
            <a:custGeom>
              <a:rect b="b" l="l" r="r" t="t"/>
              <a:pathLst>
                <a:path extrusionOk="0" h="339" w="355">
                  <a:moveTo>
                    <a:pt x="132" y="7"/>
                  </a:moveTo>
                  <a:lnTo>
                    <a:pt x="137" y="8"/>
                  </a:lnTo>
                  <a:lnTo>
                    <a:pt x="144" y="8"/>
                  </a:lnTo>
                  <a:lnTo>
                    <a:pt x="150" y="9"/>
                  </a:lnTo>
                  <a:lnTo>
                    <a:pt x="157" y="9"/>
                  </a:lnTo>
                  <a:lnTo>
                    <a:pt x="163" y="11"/>
                  </a:lnTo>
                  <a:lnTo>
                    <a:pt x="170" y="12"/>
                  </a:lnTo>
                  <a:lnTo>
                    <a:pt x="176" y="13"/>
                  </a:lnTo>
                  <a:lnTo>
                    <a:pt x="183" y="16"/>
                  </a:lnTo>
                  <a:lnTo>
                    <a:pt x="189" y="17"/>
                  </a:lnTo>
                  <a:lnTo>
                    <a:pt x="196" y="18"/>
                  </a:lnTo>
                  <a:lnTo>
                    <a:pt x="201" y="21"/>
                  </a:lnTo>
                  <a:lnTo>
                    <a:pt x="208" y="24"/>
                  </a:lnTo>
                  <a:lnTo>
                    <a:pt x="214" y="25"/>
                  </a:lnTo>
                  <a:lnTo>
                    <a:pt x="221" y="28"/>
                  </a:lnTo>
                  <a:lnTo>
                    <a:pt x="227" y="30"/>
                  </a:lnTo>
                  <a:lnTo>
                    <a:pt x="233" y="33"/>
                  </a:lnTo>
                  <a:lnTo>
                    <a:pt x="240" y="35"/>
                  </a:lnTo>
                  <a:lnTo>
                    <a:pt x="246" y="39"/>
                  </a:lnTo>
                  <a:lnTo>
                    <a:pt x="251" y="42"/>
                  </a:lnTo>
                  <a:lnTo>
                    <a:pt x="257" y="44"/>
                  </a:lnTo>
                  <a:lnTo>
                    <a:pt x="263" y="48"/>
                  </a:lnTo>
                  <a:lnTo>
                    <a:pt x="269" y="51"/>
                  </a:lnTo>
                  <a:lnTo>
                    <a:pt x="275" y="55"/>
                  </a:lnTo>
                  <a:lnTo>
                    <a:pt x="279" y="59"/>
                  </a:lnTo>
                  <a:lnTo>
                    <a:pt x="285" y="61"/>
                  </a:lnTo>
                  <a:lnTo>
                    <a:pt x="291" y="65"/>
                  </a:lnTo>
                  <a:lnTo>
                    <a:pt x="296" y="69"/>
                  </a:lnTo>
                  <a:lnTo>
                    <a:pt x="300" y="73"/>
                  </a:lnTo>
                  <a:lnTo>
                    <a:pt x="306" y="77"/>
                  </a:lnTo>
                  <a:lnTo>
                    <a:pt x="311" y="81"/>
                  </a:lnTo>
                  <a:lnTo>
                    <a:pt x="315" y="85"/>
                  </a:lnTo>
                  <a:lnTo>
                    <a:pt x="320" y="89"/>
                  </a:lnTo>
                  <a:lnTo>
                    <a:pt x="321" y="90"/>
                  </a:lnTo>
                  <a:lnTo>
                    <a:pt x="322" y="91"/>
                  </a:lnTo>
                  <a:lnTo>
                    <a:pt x="323" y="92"/>
                  </a:lnTo>
                  <a:lnTo>
                    <a:pt x="326" y="94"/>
                  </a:lnTo>
                  <a:lnTo>
                    <a:pt x="327" y="96"/>
                  </a:lnTo>
                  <a:lnTo>
                    <a:pt x="328" y="98"/>
                  </a:lnTo>
                  <a:lnTo>
                    <a:pt x="330" y="100"/>
                  </a:lnTo>
                  <a:lnTo>
                    <a:pt x="332" y="102"/>
                  </a:lnTo>
                  <a:lnTo>
                    <a:pt x="334" y="104"/>
                  </a:lnTo>
                  <a:lnTo>
                    <a:pt x="335" y="107"/>
                  </a:lnTo>
                  <a:lnTo>
                    <a:pt x="336" y="109"/>
                  </a:lnTo>
                  <a:lnTo>
                    <a:pt x="339" y="111"/>
                  </a:lnTo>
                  <a:lnTo>
                    <a:pt x="340" y="113"/>
                  </a:lnTo>
                  <a:lnTo>
                    <a:pt x="341" y="116"/>
                  </a:lnTo>
                  <a:lnTo>
                    <a:pt x="343" y="118"/>
                  </a:lnTo>
                  <a:lnTo>
                    <a:pt x="344" y="122"/>
                  </a:lnTo>
                  <a:lnTo>
                    <a:pt x="346" y="125"/>
                  </a:lnTo>
                  <a:lnTo>
                    <a:pt x="347" y="127"/>
                  </a:lnTo>
                  <a:lnTo>
                    <a:pt x="348" y="130"/>
                  </a:lnTo>
                  <a:lnTo>
                    <a:pt x="349" y="133"/>
                  </a:lnTo>
                  <a:lnTo>
                    <a:pt x="350" y="137"/>
                  </a:lnTo>
                  <a:lnTo>
                    <a:pt x="351" y="139"/>
                  </a:lnTo>
                  <a:lnTo>
                    <a:pt x="351" y="142"/>
                  </a:lnTo>
                  <a:lnTo>
                    <a:pt x="353" y="144"/>
                  </a:lnTo>
                  <a:lnTo>
                    <a:pt x="354" y="148"/>
                  </a:lnTo>
                  <a:lnTo>
                    <a:pt x="354" y="151"/>
                  </a:lnTo>
                  <a:lnTo>
                    <a:pt x="354" y="153"/>
                  </a:lnTo>
                  <a:lnTo>
                    <a:pt x="355" y="156"/>
                  </a:lnTo>
                  <a:lnTo>
                    <a:pt x="355" y="160"/>
                  </a:lnTo>
                  <a:lnTo>
                    <a:pt x="355" y="163"/>
                  </a:lnTo>
                  <a:lnTo>
                    <a:pt x="354" y="165"/>
                  </a:lnTo>
                  <a:lnTo>
                    <a:pt x="354" y="168"/>
                  </a:lnTo>
                  <a:lnTo>
                    <a:pt x="351" y="177"/>
                  </a:lnTo>
                  <a:lnTo>
                    <a:pt x="349" y="185"/>
                  </a:lnTo>
                  <a:lnTo>
                    <a:pt x="346" y="192"/>
                  </a:lnTo>
                  <a:lnTo>
                    <a:pt x="342" y="200"/>
                  </a:lnTo>
                  <a:lnTo>
                    <a:pt x="339" y="207"/>
                  </a:lnTo>
                  <a:lnTo>
                    <a:pt x="334" y="213"/>
                  </a:lnTo>
                  <a:lnTo>
                    <a:pt x="329" y="220"/>
                  </a:lnTo>
                  <a:lnTo>
                    <a:pt x="325" y="226"/>
                  </a:lnTo>
                  <a:lnTo>
                    <a:pt x="319" y="233"/>
                  </a:lnTo>
                  <a:lnTo>
                    <a:pt x="314" y="238"/>
                  </a:lnTo>
                  <a:lnTo>
                    <a:pt x="308" y="243"/>
                  </a:lnTo>
                  <a:lnTo>
                    <a:pt x="303" y="248"/>
                  </a:lnTo>
                  <a:lnTo>
                    <a:pt x="296" y="253"/>
                  </a:lnTo>
                  <a:lnTo>
                    <a:pt x="290" y="257"/>
                  </a:lnTo>
                  <a:lnTo>
                    <a:pt x="284" y="262"/>
                  </a:lnTo>
                  <a:lnTo>
                    <a:pt x="277" y="266"/>
                  </a:lnTo>
                  <a:lnTo>
                    <a:pt x="270" y="270"/>
                  </a:lnTo>
                  <a:lnTo>
                    <a:pt x="264" y="274"/>
                  </a:lnTo>
                  <a:lnTo>
                    <a:pt x="257" y="277"/>
                  </a:lnTo>
                  <a:lnTo>
                    <a:pt x="250" y="281"/>
                  </a:lnTo>
                  <a:lnTo>
                    <a:pt x="243" y="283"/>
                  </a:lnTo>
                  <a:lnTo>
                    <a:pt x="237" y="287"/>
                  </a:lnTo>
                  <a:lnTo>
                    <a:pt x="230" y="290"/>
                  </a:lnTo>
                  <a:lnTo>
                    <a:pt x="223" y="292"/>
                  </a:lnTo>
                  <a:lnTo>
                    <a:pt x="218" y="295"/>
                  </a:lnTo>
                  <a:lnTo>
                    <a:pt x="211" y="296"/>
                  </a:lnTo>
                  <a:lnTo>
                    <a:pt x="205" y="299"/>
                  </a:lnTo>
                  <a:lnTo>
                    <a:pt x="199" y="301"/>
                  </a:lnTo>
                  <a:lnTo>
                    <a:pt x="193" y="303"/>
                  </a:lnTo>
                  <a:lnTo>
                    <a:pt x="187" y="305"/>
                  </a:lnTo>
                  <a:lnTo>
                    <a:pt x="183" y="307"/>
                  </a:lnTo>
                  <a:lnTo>
                    <a:pt x="178" y="308"/>
                  </a:lnTo>
                  <a:lnTo>
                    <a:pt x="173" y="309"/>
                  </a:lnTo>
                  <a:lnTo>
                    <a:pt x="170" y="312"/>
                  </a:lnTo>
                  <a:lnTo>
                    <a:pt x="165" y="313"/>
                  </a:lnTo>
                  <a:lnTo>
                    <a:pt x="162" y="314"/>
                  </a:lnTo>
                  <a:lnTo>
                    <a:pt x="157" y="316"/>
                  </a:lnTo>
                  <a:lnTo>
                    <a:pt x="152" y="317"/>
                  </a:lnTo>
                  <a:lnTo>
                    <a:pt x="148" y="318"/>
                  </a:lnTo>
                  <a:lnTo>
                    <a:pt x="144" y="320"/>
                  </a:lnTo>
                  <a:lnTo>
                    <a:pt x="140" y="321"/>
                  </a:lnTo>
                  <a:lnTo>
                    <a:pt x="135" y="323"/>
                  </a:lnTo>
                  <a:lnTo>
                    <a:pt x="130" y="325"/>
                  </a:lnTo>
                  <a:lnTo>
                    <a:pt x="126" y="326"/>
                  </a:lnTo>
                  <a:lnTo>
                    <a:pt x="122" y="326"/>
                  </a:lnTo>
                  <a:lnTo>
                    <a:pt x="118" y="327"/>
                  </a:lnTo>
                  <a:lnTo>
                    <a:pt x="113" y="329"/>
                  </a:lnTo>
                  <a:lnTo>
                    <a:pt x="108" y="330"/>
                  </a:lnTo>
                  <a:lnTo>
                    <a:pt x="104" y="331"/>
                  </a:lnTo>
                  <a:lnTo>
                    <a:pt x="99" y="333"/>
                  </a:lnTo>
                  <a:lnTo>
                    <a:pt x="94" y="333"/>
                  </a:lnTo>
                  <a:lnTo>
                    <a:pt x="90" y="334"/>
                  </a:lnTo>
                  <a:lnTo>
                    <a:pt x="84" y="335"/>
                  </a:lnTo>
                  <a:lnTo>
                    <a:pt x="79" y="335"/>
                  </a:lnTo>
                  <a:lnTo>
                    <a:pt x="75" y="336"/>
                  </a:lnTo>
                  <a:lnTo>
                    <a:pt x="70" y="336"/>
                  </a:lnTo>
                  <a:lnTo>
                    <a:pt x="65" y="338"/>
                  </a:lnTo>
                  <a:lnTo>
                    <a:pt x="61" y="338"/>
                  </a:lnTo>
                  <a:lnTo>
                    <a:pt x="56" y="338"/>
                  </a:lnTo>
                  <a:lnTo>
                    <a:pt x="51" y="339"/>
                  </a:lnTo>
                  <a:lnTo>
                    <a:pt x="45" y="339"/>
                  </a:lnTo>
                  <a:lnTo>
                    <a:pt x="41" y="339"/>
                  </a:lnTo>
                  <a:lnTo>
                    <a:pt x="36" y="339"/>
                  </a:lnTo>
                  <a:lnTo>
                    <a:pt x="32" y="339"/>
                  </a:lnTo>
                  <a:lnTo>
                    <a:pt x="8" y="83"/>
                  </a:lnTo>
                  <a:lnTo>
                    <a:pt x="7" y="81"/>
                  </a:lnTo>
                  <a:lnTo>
                    <a:pt x="7" y="78"/>
                  </a:lnTo>
                  <a:lnTo>
                    <a:pt x="7" y="77"/>
                  </a:lnTo>
                  <a:lnTo>
                    <a:pt x="7" y="74"/>
                  </a:lnTo>
                  <a:lnTo>
                    <a:pt x="6" y="72"/>
                  </a:lnTo>
                  <a:lnTo>
                    <a:pt x="6" y="69"/>
                  </a:lnTo>
                  <a:lnTo>
                    <a:pt x="6" y="66"/>
                  </a:lnTo>
                  <a:lnTo>
                    <a:pt x="6" y="64"/>
                  </a:lnTo>
                  <a:lnTo>
                    <a:pt x="5" y="61"/>
                  </a:lnTo>
                  <a:lnTo>
                    <a:pt x="5" y="59"/>
                  </a:lnTo>
                  <a:lnTo>
                    <a:pt x="5" y="56"/>
                  </a:lnTo>
                  <a:lnTo>
                    <a:pt x="5" y="54"/>
                  </a:lnTo>
                  <a:lnTo>
                    <a:pt x="4" y="51"/>
                  </a:lnTo>
                  <a:lnTo>
                    <a:pt x="4" y="48"/>
                  </a:lnTo>
                  <a:lnTo>
                    <a:pt x="4" y="46"/>
                  </a:lnTo>
                  <a:lnTo>
                    <a:pt x="4" y="42"/>
                  </a:lnTo>
                  <a:lnTo>
                    <a:pt x="2" y="39"/>
                  </a:lnTo>
                  <a:lnTo>
                    <a:pt x="2" y="37"/>
                  </a:lnTo>
                  <a:lnTo>
                    <a:pt x="2" y="34"/>
                  </a:lnTo>
                  <a:lnTo>
                    <a:pt x="2" y="31"/>
                  </a:lnTo>
                  <a:lnTo>
                    <a:pt x="1" y="29"/>
                  </a:lnTo>
                  <a:lnTo>
                    <a:pt x="1" y="26"/>
                  </a:lnTo>
                  <a:lnTo>
                    <a:pt x="1" y="24"/>
                  </a:lnTo>
                  <a:lnTo>
                    <a:pt x="1" y="21"/>
                  </a:lnTo>
                  <a:lnTo>
                    <a:pt x="1" y="18"/>
                  </a:lnTo>
                  <a:lnTo>
                    <a:pt x="0" y="16"/>
                  </a:lnTo>
                  <a:lnTo>
                    <a:pt x="0" y="13"/>
                  </a:lnTo>
                  <a:lnTo>
                    <a:pt x="0" y="11"/>
                  </a:lnTo>
                  <a:lnTo>
                    <a:pt x="0" y="8"/>
                  </a:lnTo>
                  <a:lnTo>
                    <a:pt x="0" y="5"/>
                  </a:lnTo>
                  <a:lnTo>
                    <a:pt x="0" y="4"/>
                  </a:lnTo>
                  <a:lnTo>
                    <a:pt x="0" y="2"/>
                  </a:lnTo>
                  <a:lnTo>
                    <a:pt x="2" y="2"/>
                  </a:lnTo>
                  <a:lnTo>
                    <a:pt x="4" y="2"/>
                  </a:lnTo>
                  <a:lnTo>
                    <a:pt x="6" y="2"/>
                  </a:lnTo>
                  <a:lnTo>
                    <a:pt x="8" y="0"/>
                  </a:lnTo>
                  <a:lnTo>
                    <a:pt x="11" y="0"/>
                  </a:lnTo>
                  <a:lnTo>
                    <a:pt x="13" y="0"/>
                  </a:lnTo>
                  <a:lnTo>
                    <a:pt x="15" y="0"/>
                  </a:lnTo>
                  <a:lnTo>
                    <a:pt x="18" y="0"/>
                  </a:lnTo>
                  <a:lnTo>
                    <a:pt x="20" y="0"/>
                  </a:lnTo>
                  <a:lnTo>
                    <a:pt x="23" y="0"/>
                  </a:lnTo>
                  <a:lnTo>
                    <a:pt x="26" y="0"/>
                  </a:lnTo>
                  <a:lnTo>
                    <a:pt x="28" y="0"/>
                  </a:lnTo>
                  <a:lnTo>
                    <a:pt x="30" y="0"/>
                  </a:lnTo>
                  <a:lnTo>
                    <a:pt x="34" y="0"/>
                  </a:lnTo>
                  <a:lnTo>
                    <a:pt x="36" y="0"/>
                  </a:lnTo>
                  <a:lnTo>
                    <a:pt x="38" y="0"/>
                  </a:lnTo>
                  <a:lnTo>
                    <a:pt x="41" y="0"/>
                  </a:lnTo>
                  <a:lnTo>
                    <a:pt x="44" y="0"/>
                  </a:lnTo>
                  <a:lnTo>
                    <a:pt x="47" y="0"/>
                  </a:lnTo>
                  <a:lnTo>
                    <a:pt x="49" y="0"/>
                  </a:lnTo>
                  <a:lnTo>
                    <a:pt x="51" y="0"/>
                  </a:lnTo>
                  <a:lnTo>
                    <a:pt x="54" y="2"/>
                  </a:lnTo>
                  <a:lnTo>
                    <a:pt x="56" y="2"/>
                  </a:lnTo>
                  <a:lnTo>
                    <a:pt x="58" y="2"/>
                  </a:lnTo>
                  <a:lnTo>
                    <a:pt x="61" y="2"/>
                  </a:lnTo>
                  <a:lnTo>
                    <a:pt x="63" y="2"/>
                  </a:lnTo>
                  <a:lnTo>
                    <a:pt x="65" y="2"/>
                  </a:lnTo>
                  <a:lnTo>
                    <a:pt x="68" y="2"/>
                  </a:lnTo>
                  <a:lnTo>
                    <a:pt x="70" y="2"/>
                  </a:lnTo>
                  <a:lnTo>
                    <a:pt x="71" y="2"/>
                  </a:lnTo>
                  <a:lnTo>
                    <a:pt x="73" y="2"/>
                  </a:lnTo>
                  <a:lnTo>
                    <a:pt x="75" y="2"/>
                  </a:lnTo>
                  <a:lnTo>
                    <a:pt x="77" y="2"/>
                  </a:lnTo>
                  <a:lnTo>
                    <a:pt x="79" y="2"/>
                  </a:lnTo>
                  <a:lnTo>
                    <a:pt x="80" y="2"/>
                  </a:lnTo>
                  <a:lnTo>
                    <a:pt x="83" y="2"/>
                  </a:lnTo>
                  <a:lnTo>
                    <a:pt x="84" y="3"/>
                  </a:lnTo>
                  <a:lnTo>
                    <a:pt x="86" y="3"/>
                  </a:lnTo>
                  <a:lnTo>
                    <a:pt x="87" y="3"/>
                  </a:lnTo>
                  <a:lnTo>
                    <a:pt x="90" y="3"/>
                  </a:lnTo>
                  <a:lnTo>
                    <a:pt x="92" y="3"/>
                  </a:lnTo>
                  <a:lnTo>
                    <a:pt x="93" y="3"/>
                  </a:lnTo>
                  <a:lnTo>
                    <a:pt x="95" y="3"/>
                  </a:lnTo>
                  <a:lnTo>
                    <a:pt x="97" y="3"/>
                  </a:lnTo>
                  <a:lnTo>
                    <a:pt x="99" y="4"/>
                  </a:lnTo>
                  <a:lnTo>
                    <a:pt x="100" y="4"/>
                  </a:lnTo>
                  <a:lnTo>
                    <a:pt x="102" y="4"/>
                  </a:lnTo>
                  <a:lnTo>
                    <a:pt x="105" y="4"/>
                  </a:lnTo>
                  <a:lnTo>
                    <a:pt x="106" y="4"/>
                  </a:lnTo>
                  <a:lnTo>
                    <a:pt x="108" y="4"/>
                  </a:lnTo>
                  <a:lnTo>
                    <a:pt x="109" y="5"/>
                  </a:lnTo>
                  <a:lnTo>
                    <a:pt x="112" y="5"/>
                  </a:lnTo>
                  <a:lnTo>
                    <a:pt x="113" y="5"/>
                  </a:lnTo>
                  <a:lnTo>
                    <a:pt x="115" y="5"/>
                  </a:lnTo>
                  <a:lnTo>
                    <a:pt x="116" y="5"/>
                  </a:lnTo>
                  <a:lnTo>
                    <a:pt x="119" y="5"/>
                  </a:lnTo>
                  <a:lnTo>
                    <a:pt x="120" y="5"/>
                  </a:lnTo>
                  <a:lnTo>
                    <a:pt x="122" y="7"/>
                  </a:lnTo>
                  <a:lnTo>
                    <a:pt x="123" y="7"/>
                  </a:lnTo>
                  <a:lnTo>
                    <a:pt x="125" y="7"/>
                  </a:lnTo>
                  <a:lnTo>
                    <a:pt x="127" y="7"/>
                  </a:lnTo>
                  <a:lnTo>
                    <a:pt x="128" y="7"/>
                  </a:lnTo>
                  <a:lnTo>
                    <a:pt x="129" y="7"/>
                  </a:lnTo>
                  <a:lnTo>
                    <a:pt x="132" y="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68" name="Google Shape;168;p32"/>
            <p:cNvSpPr/>
            <p:nvPr/>
          </p:nvSpPr>
          <p:spPr>
            <a:xfrm>
              <a:off x="4187" y="3577"/>
              <a:ext cx="177" cy="169"/>
            </a:xfrm>
            <a:custGeom>
              <a:rect b="b" l="l" r="r" t="t"/>
              <a:pathLst>
                <a:path extrusionOk="0" h="339" w="355">
                  <a:moveTo>
                    <a:pt x="132" y="7"/>
                  </a:moveTo>
                  <a:lnTo>
                    <a:pt x="137" y="8"/>
                  </a:lnTo>
                  <a:lnTo>
                    <a:pt x="144" y="8"/>
                  </a:lnTo>
                  <a:lnTo>
                    <a:pt x="150" y="9"/>
                  </a:lnTo>
                  <a:lnTo>
                    <a:pt x="157" y="9"/>
                  </a:lnTo>
                  <a:lnTo>
                    <a:pt x="163" y="11"/>
                  </a:lnTo>
                  <a:lnTo>
                    <a:pt x="170" y="12"/>
                  </a:lnTo>
                  <a:lnTo>
                    <a:pt x="176" y="13"/>
                  </a:lnTo>
                  <a:lnTo>
                    <a:pt x="183" y="16"/>
                  </a:lnTo>
                  <a:lnTo>
                    <a:pt x="189" y="17"/>
                  </a:lnTo>
                  <a:lnTo>
                    <a:pt x="196" y="18"/>
                  </a:lnTo>
                  <a:lnTo>
                    <a:pt x="201" y="21"/>
                  </a:lnTo>
                  <a:lnTo>
                    <a:pt x="208" y="24"/>
                  </a:lnTo>
                  <a:lnTo>
                    <a:pt x="214" y="25"/>
                  </a:lnTo>
                  <a:lnTo>
                    <a:pt x="221" y="28"/>
                  </a:lnTo>
                  <a:lnTo>
                    <a:pt x="227" y="30"/>
                  </a:lnTo>
                  <a:lnTo>
                    <a:pt x="233" y="33"/>
                  </a:lnTo>
                  <a:lnTo>
                    <a:pt x="240" y="35"/>
                  </a:lnTo>
                  <a:lnTo>
                    <a:pt x="246" y="39"/>
                  </a:lnTo>
                  <a:lnTo>
                    <a:pt x="251" y="42"/>
                  </a:lnTo>
                  <a:lnTo>
                    <a:pt x="257" y="44"/>
                  </a:lnTo>
                  <a:lnTo>
                    <a:pt x="263" y="48"/>
                  </a:lnTo>
                  <a:lnTo>
                    <a:pt x="269" y="51"/>
                  </a:lnTo>
                  <a:lnTo>
                    <a:pt x="275" y="55"/>
                  </a:lnTo>
                  <a:lnTo>
                    <a:pt x="279" y="59"/>
                  </a:lnTo>
                  <a:lnTo>
                    <a:pt x="285" y="61"/>
                  </a:lnTo>
                  <a:lnTo>
                    <a:pt x="291" y="65"/>
                  </a:lnTo>
                  <a:lnTo>
                    <a:pt x="296" y="69"/>
                  </a:lnTo>
                  <a:lnTo>
                    <a:pt x="300" y="73"/>
                  </a:lnTo>
                  <a:lnTo>
                    <a:pt x="306" y="77"/>
                  </a:lnTo>
                  <a:lnTo>
                    <a:pt x="311" y="81"/>
                  </a:lnTo>
                  <a:lnTo>
                    <a:pt x="315" y="85"/>
                  </a:lnTo>
                  <a:lnTo>
                    <a:pt x="320" y="89"/>
                  </a:lnTo>
                  <a:lnTo>
                    <a:pt x="321" y="90"/>
                  </a:lnTo>
                  <a:lnTo>
                    <a:pt x="322" y="91"/>
                  </a:lnTo>
                  <a:lnTo>
                    <a:pt x="323" y="92"/>
                  </a:lnTo>
                  <a:lnTo>
                    <a:pt x="326" y="94"/>
                  </a:lnTo>
                  <a:lnTo>
                    <a:pt x="327" y="96"/>
                  </a:lnTo>
                  <a:lnTo>
                    <a:pt x="328" y="98"/>
                  </a:lnTo>
                  <a:lnTo>
                    <a:pt x="330" y="100"/>
                  </a:lnTo>
                  <a:lnTo>
                    <a:pt x="332" y="102"/>
                  </a:lnTo>
                  <a:lnTo>
                    <a:pt x="334" y="104"/>
                  </a:lnTo>
                  <a:lnTo>
                    <a:pt x="335" y="107"/>
                  </a:lnTo>
                  <a:lnTo>
                    <a:pt x="336" y="109"/>
                  </a:lnTo>
                  <a:lnTo>
                    <a:pt x="339" y="111"/>
                  </a:lnTo>
                  <a:lnTo>
                    <a:pt x="340" y="113"/>
                  </a:lnTo>
                  <a:lnTo>
                    <a:pt x="341" y="116"/>
                  </a:lnTo>
                  <a:lnTo>
                    <a:pt x="343" y="118"/>
                  </a:lnTo>
                  <a:lnTo>
                    <a:pt x="344" y="122"/>
                  </a:lnTo>
                  <a:lnTo>
                    <a:pt x="346" y="125"/>
                  </a:lnTo>
                  <a:lnTo>
                    <a:pt x="347" y="127"/>
                  </a:lnTo>
                  <a:lnTo>
                    <a:pt x="348" y="130"/>
                  </a:lnTo>
                  <a:lnTo>
                    <a:pt x="349" y="133"/>
                  </a:lnTo>
                  <a:lnTo>
                    <a:pt x="350" y="137"/>
                  </a:lnTo>
                  <a:lnTo>
                    <a:pt x="351" y="139"/>
                  </a:lnTo>
                  <a:lnTo>
                    <a:pt x="351" y="142"/>
                  </a:lnTo>
                  <a:lnTo>
                    <a:pt x="353" y="144"/>
                  </a:lnTo>
                  <a:lnTo>
                    <a:pt x="354" y="148"/>
                  </a:lnTo>
                  <a:lnTo>
                    <a:pt x="354" y="151"/>
                  </a:lnTo>
                  <a:lnTo>
                    <a:pt x="354" y="153"/>
                  </a:lnTo>
                  <a:lnTo>
                    <a:pt x="355" y="156"/>
                  </a:lnTo>
                  <a:lnTo>
                    <a:pt x="355" y="160"/>
                  </a:lnTo>
                  <a:lnTo>
                    <a:pt x="355" y="163"/>
                  </a:lnTo>
                  <a:lnTo>
                    <a:pt x="354" y="165"/>
                  </a:lnTo>
                  <a:lnTo>
                    <a:pt x="354" y="168"/>
                  </a:lnTo>
                  <a:lnTo>
                    <a:pt x="351" y="177"/>
                  </a:lnTo>
                  <a:lnTo>
                    <a:pt x="349" y="185"/>
                  </a:lnTo>
                  <a:lnTo>
                    <a:pt x="346" y="192"/>
                  </a:lnTo>
                  <a:lnTo>
                    <a:pt x="342" y="200"/>
                  </a:lnTo>
                  <a:lnTo>
                    <a:pt x="339" y="207"/>
                  </a:lnTo>
                  <a:lnTo>
                    <a:pt x="334" y="213"/>
                  </a:lnTo>
                  <a:lnTo>
                    <a:pt x="329" y="220"/>
                  </a:lnTo>
                  <a:lnTo>
                    <a:pt x="325" y="226"/>
                  </a:lnTo>
                  <a:lnTo>
                    <a:pt x="319" y="233"/>
                  </a:lnTo>
                  <a:lnTo>
                    <a:pt x="314" y="238"/>
                  </a:lnTo>
                  <a:lnTo>
                    <a:pt x="308" y="243"/>
                  </a:lnTo>
                  <a:lnTo>
                    <a:pt x="303" y="248"/>
                  </a:lnTo>
                  <a:lnTo>
                    <a:pt x="296" y="253"/>
                  </a:lnTo>
                  <a:lnTo>
                    <a:pt x="290" y="257"/>
                  </a:lnTo>
                  <a:lnTo>
                    <a:pt x="284" y="262"/>
                  </a:lnTo>
                  <a:lnTo>
                    <a:pt x="277" y="266"/>
                  </a:lnTo>
                  <a:lnTo>
                    <a:pt x="270" y="270"/>
                  </a:lnTo>
                  <a:lnTo>
                    <a:pt x="264" y="274"/>
                  </a:lnTo>
                  <a:lnTo>
                    <a:pt x="257" y="277"/>
                  </a:lnTo>
                  <a:lnTo>
                    <a:pt x="250" y="281"/>
                  </a:lnTo>
                  <a:lnTo>
                    <a:pt x="243" y="283"/>
                  </a:lnTo>
                  <a:lnTo>
                    <a:pt x="237" y="287"/>
                  </a:lnTo>
                  <a:lnTo>
                    <a:pt x="230" y="290"/>
                  </a:lnTo>
                  <a:lnTo>
                    <a:pt x="223" y="292"/>
                  </a:lnTo>
                  <a:lnTo>
                    <a:pt x="218" y="295"/>
                  </a:lnTo>
                  <a:lnTo>
                    <a:pt x="211" y="296"/>
                  </a:lnTo>
                  <a:lnTo>
                    <a:pt x="205" y="299"/>
                  </a:lnTo>
                  <a:lnTo>
                    <a:pt x="199" y="301"/>
                  </a:lnTo>
                  <a:lnTo>
                    <a:pt x="193" y="303"/>
                  </a:lnTo>
                  <a:lnTo>
                    <a:pt x="187" y="305"/>
                  </a:lnTo>
                  <a:lnTo>
                    <a:pt x="183" y="307"/>
                  </a:lnTo>
                  <a:lnTo>
                    <a:pt x="178" y="308"/>
                  </a:lnTo>
                  <a:lnTo>
                    <a:pt x="173" y="309"/>
                  </a:lnTo>
                  <a:lnTo>
                    <a:pt x="170" y="312"/>
                  </a:lnTo>
                  <a:lnTo>
                    <a:pt x="165" y="313"/>
                  </a:lnTo>
                  <a:lnTo>
                    <a:pt x="162" y="314"/>
                  </a:lnTo>
                  <a:lnTo>
                    <a:pt x="157" y="316"/>
                  </a:lnTo>
                  <a:lnTo>
                    <a:pt x="152" y="317"/>
                  </a:lnTo>
                  <a:lnTo>
                    <a:pt x="148" y="318"/>
                  </a:lnTo>
                  <a:lnTo>
                    <a:pt x="144" y="320"/>
                  </a:lnTo>
                  <a:lnTo>
                    <a:pt x="140" y="321"/>
                  </a:lnTo>
                  <a:lnTo>
                    <a:pt x="135" y="323"/>
                  </a:lnTo>
                  <a:lnTo>
                    <a:pt x="130" y="325"/>
                  </a:lnTo>
                  <a:lnTo>
                    <a:pt x="126" y="326"/>
                  </a:lnTo>
                  <a:lnTo>
                    <a:pt x="122" y="326"/>
                  </a:lnTo>
                  <a:lnTo>
                    <a:pt x="118" y="327"/>
                  </a:lnTo>
                  <a:lnTo>
                    <a:pt x="113" y="329"/>
                  </a:lnTo>
                  <a:lnTo>
                    <a:pt x="108" y="330"/>
                  </a:lnTo>
                  <a:lnTo>
                    <a:pt x="104" y="331"/>
                  </a:lnTo>
                  <a:lnTo>
                    <a:pt x="99" y="333"/>
                  </a:lnTo>
                  <a:lnTo>
                    <a:pt x="94" y="333"/>
                  </a:lnTo>
                  <a:lnTo>
                    <a:pt x="90" y="334"/>
                  </a:lnTo>
                  <a:lnTo>
                    <a:pt x="84" y="335"/>
                  </a:lnTo>
                  <a:lnTo>
                    <a:pt x="79" y="335"/>
                  </a:lnTo>
                  <a:lnTo>
                    <a:pt x="75" y="336"/>
                  </a:lnTo>
                  <a:lnTo>
                    <a:pt x="70" y="336"/>
                  </a:lnTo>
                  <a:lnTo>
                    <a:pt x="65" y="338"/>
                  </a:lnTo>
                  <a:lnTo>
                    <a:pt x="61" y="338"/>
                  </a:lnTo>
                  <a:lnTo>
                    <a:pt x="56" y="338"/>
                  </a:lnTo>
                  <a:lnTo>
                    <a:pt x="51" y="339"/>
                  </a:lnTo>
                  <a:lnTo>
                    <a:pt x="45" y="339"/>
                  </a:lnTo>
                  <a:lnTo>
                    <a:pt x="41" y="339"/>
                  </a:lnTo>
                  <a:lnTo>
                    <a:pt x="36" y="339"/>
                  </a:lnTo>
                  <a:lnTo>
                    <a:pt x="32" y="339"/>
                  </a:lnTo>
                  <a:lnTo>
                    <a:pt x="8" y="83"/>
                  </a:lnTo>
                  <a:lnTo>
                    <a:pt x="7" y="81"/>
                  </a:lnTo>
                  <a:lnTo>
                    <a:pt x="7" y="78"/>
                  </a:lnTo>
                  <a:lnTo>
                    <a:pt x="7" y="77"/>
                  </a:lnTo>
                  <a:lnTo>
                    <a:pt x="7" y="74"/>
                  </a:lnTo>
                  <a:lnTo>
                    <a:pt x="6" y="72"/>
                  </a:lnTo>
                  <a:lnTo>
                    <a:pt x="6" y="69"/>
                  </a:lnTo>
                  <a:lnTo>
                    <a:pt x="6" y="66"/>
                  </a:lnTo>
                  <a:lnTo>
                    <a:pt x="6" y="64"/>
                  </a:lnTo>
                  <a:lnTo>
                    <a:pt x="5" y="61"/>
                  </a:lnTo>
                  <a:lnTo>
                    <a:pt x="5" y="59"/>
                  </a:lnTo>
                  <a:lnTo>
                    <a:pt x="5" y="56"/>
                  </a:lnTo>
                  <a:lnTo>
                    <a:pt x="5" y="54"/>
                  </a:lnTo>
                  <a:lnTo>
                    <a:pt x="4" y="51"/>
                  </a:lnTo>
                  <a:lnTo>
                    <a:pt x="4" y="48"/>
                  </a:lnTo>
                  <a:lnTo>
                    <a:pt x="4" y="46"/>
                  </a:lnTo>
                  <a:lnTo>
                    <a:pt x="4" y="42"/>
                  </a:lnTo>
                  <a:lnTo>
                    <a:pt x="2" y="39"/>
                  </a:lnTo>
                  <a:lnTo>
                    <a:pt x="2" y="37"/>
                  </a:lnTo>
                  <a:lnTo>
                    <a:pt x="2" y="34"/>
                  </a:lnTo>
                  <a:lnTo>
                    <a:pt x="2" y="31"/>
                  </a:lnTo>
                  <a:lnTo>
                    <a:pt x="1" y="29"/>
                  </a:lnTo>
                  <a:lnTo>
                    <a:pt x="1" y="26"/>
                  </a:lnTo>
                  <a:lnTo>
                    <a:pt x="1" y="24"/>
                  </a:lnTo>
                  <a:lnTo>
                    <a:pt x="1" y="21"/>
                  </a:lnTo>
                  <a:lnTo>
                    <a:pt x="1" y="18"/>
                  </a:lnTo>
                  <a:lnTo>
                    <a:pt x="0" y="16"/>
                  </a:lnTo>
                  <a:lnTo>
                    <a:pt x="0" y="13"/>
                  </a:lnTo>
                  <a:lnTo>
                    <a:pt x="0" y="11"/>
                  </a:lnTo>
                  <a:lnTo>
                    <a:pt x="0" y="8"/>
                  </a:lnTo>
                  <a:lnTo>
                    <a:pt x="0" y="5"/>
                  </a:lnTo>
                  <a:lnTo>
                    <a:pt x="0" y="4"/>
                  </a:lnTo>
                  <a:lnTo>
                    <a:pt x="0" y="2"/>
                  </a:lnTo>
                  <a:lnTo>
                    <a:pt x="2" y="2"/>
                  </a:lnTo>
                  <a:lnTo>
                    <a:pt x="4" y="2"/>
                  </a:lnTo>
                  <a:lnTo>
                    <a:pt x="6" y="2"/>
                  </a:lnTo>
                  <a:lnTo>
                    <a:pt x="8" y="0"/>
                  </a:lnTo>
                  <a:lnTo>
                    <a:pt x="11" y="0"/>
                  </a:lnTo>
                  <a:lnTo>
                    <a:pt x="13" y="0"/>
                  </a:lnTo>
                  <a:lnTo>
                    <a:pt x="15" y="0"/>
                  </a:lnTo>
                  <a:lnTo>
                    <a:pt x="18" y="0"/>
                  </a:lnTo>
                  <a:lnTo>
                    <a:pt x="20" y="0"/>
                  </a:lnTo>
                  <a:lnTo>
                    <a:pt x="23" y="0"/>
                  </a:lnTo>
                  <a:lnTo>
                    <a:pt x="26" y="0"/>
                  </a:lnTo>
                  <a:lnTo>
                    <a:pt x="28" y="0"/>
                  </a:lnTo>
                  <a:lnTo>
                    <a:pt x="30" y="0"/>
                  </a:lnTo>
                  <a:lnTo>
                    <a:pt x="34" y="0"/>
                  </a:lnTo>
                  <a:lnTo>
                    <a:pt x="36" y="0"/>
                  </a:lnTo>
                  <a:lnTo>
                    <a:pt x="38" y="0"/>
                  </a:lnTo>
                  <a:lnTo>
                    <a:pt x="41" y="0"/>
                  </a:lnTo>
                  <a:lnTo>
                    <a:pt x="44" y="0"/>
                  </a:lnTo>
                  <a:lnTo>
                    <a:pt x="47" y="0"/>
                  </a:lnTo>
                  <a:lnTo>
                    <a:pt x="49" y="0"/>
                  </a:lnTo>
                  <a:lnTo>
                    <a:pt x="51" y="0"/>
                  </a:lnTo>
                  <a:lnTo>
                    <a:pt x="54" y="2"/>
                  </a:lnTo>
                  <a:lnTo>
                    <a:pt x="56" y="2"/>
                  </a:lnTo>
                  <a:lnTo>
                    <a:pt x="58" y="2"/>
                  </a:lnTo>
                  <a:lnTo>
                    <a:pt x="61" y="2"/>
                  </a:lnTo>
                  <a:lnTo>
                    <a:pt x="63" y="2"/>
                  </a:lnTo>
                  <a:lnTo>
                    <a:pt x="65" y="2"/>
                  </a:lnTo>
                  <a:lnTo>
                    <a:pt x="68" y="2"/>
                  </a:lnTo>
                  <a:lnTo>
                    <a:pt x="70" y="2"/>
                  </a:lnTo>
                  <a:lnTo>
                    <a:pt x="71" y="2"/>
                  </a:lnTo>
                  <a:lnTo>
                    <a:pt x="73" y="2"/>
                  </a:lnTo>
                  <a:lnTo>
                    <a:pt x="75" y="2"/>
                  </a:lnTo>
                  <a:lnTo>
                    <a:pt x="77" y="2"/>
                  </a:lnTo>
                  <a:lnTo>
                    <a:pt x="79" y="2"/>
                  </a:lnTo>
                  <a:lnTo>
                    <a:pt x="80" y="2"/>
                  </a:lnTo>
                  <a:lnTo>
                    <a:pt x="83" y="2"/>
                  </a:lnTo>
                  <a:lnTo>
                    <a:pt x="84" y="3"/>
                  </a:lnTo>
                  <a:lnTo>
                    <a:pt x="86" y="3"/>
                  </a:lnTo>
                  <a:lnTo>
                    <a:pt x="87" y="3"/>
                  </a:lnTo>
                  <a:lnTo>
                    <a:pt x="90" y="3"/>
                  </a:lnTo>
                  <a:lnTo>
                    <a:pt x="92" y="3"/>
                  </a:lnTo>
                  <a:lnTo>
                    <a:pt x="93" y="3"/>
                  </a:lnTo>
                  <a:lnTo>
                    <a:pt x="95" y="3"/>
                  </a:lnTo>
                  <a:lnTo>
                    <a:pt x="97" y="3"/>
                  </a:lnTo>
                  <a:lnTo>
                    <a:pt x="99" y="4"/>
                  </a:lnTo>
                  <a:lnTo>
                    <a:pt x="100" y="4"/>
                  </a:lnTo>
                  <a:lnTo>
                    <a:pt x="102" y="4"/>
                  </a:lnTo>
                  <a:lnTo>
                    <a:pt x="105" y="4"/>
                  </a:lnTo>
                  <a:lnTo>
                    <a:pt x="106" y="4"/>
                  </a:lnTo>
                  <a:lnTo>
                    <a:pt x="108" y="4"/>
                  </a:lnTo>
                  <a:lnTo>
                    <a:pt x="109" y="5"/>
                  </a:lnTo>
                  <a:lnTo>
                    <a:pt x="112" y="5"/>
                  </a:lnTo>
                  <a:lnTo>
                    <a:pt x="113" y="5"/>
                  </a:lnTo>
                  <a:lnTo>
                    <a:pt x="115" y="5"/>
                  </a:lnTo>
                  <a:lnTo>
                    <a:pt x="116" y="5"/>
                  </a:lnTo>
                  <a:lnTo>
                    <a:pt x="119" y="5"/>
                  </a:lnTo>
                  <a:lnTo>
                    <a:pt x="120" y="5"/>
                  </a:lnTo>
                  <a:lnTo>
                    <a:pt x="122" y="7"/>
                  </a:lnTo>
                  <a:lnTo>
                    <a:pt x="123" y="7"/>
                  </a:lnTo>
                  <a:lnTo>
                    <a:pt x="125" y="7"/>
                  </a:lnTo>
                  <a:lnTo>
                    <a:pt x="127" y="7"/>
                  </a:lnTo>
                  <a:lnTo>
                    <a:pt x="128" y="7"/>
                  </a:lnTo>
                  <a:lnTo>
                    <a:pt x="129" y="7"/>
                  </a:lnTo>
                  <a:lnTo>
                    <a:pt x="132" y="7"/>
                  </a:lnTo>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69" name="Google Shape;169;p32"/>
            <p:cNvSpPr/>
            <p:nvPr/>
          </p:nvSpPr>
          <p:spPr>
            <a:xfrm>
              <a:off x="4254" y="3586"/>
              <a:ext cx="101" cy="112"/>
            </a:xfrm>
            <a:custGeom>
              <a:rect b="b" l="l" r="r" t="t"/>
              <a:pathLst>
                <a:path extrusionOk="0" h="223" w="201">
                  <a:moveTo>
                    <a:pt x="0" y="0"/>
                  </a:moveTo>
                  <a:lnTo>
                    <a:pt x="6" y="0"/>
                  </a:lnTo>
                  <a:lnTo>
                    <a:pt x="12" y="1"/>
                  </a:lnTo>
                  <a:lnTo>
                    <a:pt x="17" y="2"/>
                  </a:lnTo>
                  <a:lnTo>
                    <a:pt x="22" y="2"/>
                  </a:lnTo>
                  <a:lnTo>
                    <a:pt x="28" y="4"/>
                  </a:lnTo>
                  <a:lnTo>
                    <a:pt x="34" y="5"/>
                  </a:lnTo>
                  <a:lnTo>
                    <a:pt x="40" y="6"/>
                  </a:lnTo>
                  <a:lnTo>
                    <a:pt x="45" y="9"/>
                  </a:lnTo>
                  <a:lnTo>
                    <a:pt x="50" y="10"/>
                  </a:lnTo>
                  <a:lnTo>
                    <a:pt x="56" y="11"/>
                  </a:lnTo>
                  <a:lnTo>
                    <a:pt x="62" y="13"/>
                  </a:lnTo>
                  <a:lnTo>
                    <a:pt x="68" y="15"/>
                  </a:lnTo>
                  <a:lnTo>
                    <a:pt x="73" y="18"/>
                  </a:lnTo>
                  <a:lnTo>
                    <a:pt x="79" y="19"/>
                  </a:lnTo>
                  <a:lnTo>
                    <a:pt x="84" y="22"/>
                  </a:lnTo>
                  <a:lnTo>
                    <a:pt x="90" y="24"/>
                  </a:lnTo>
                  <a:lnTo>
                    <a:pt x="95" y="27"/>
                  </a:lnTo>
                  <a:lnTo>
                    <a:pt x="101" y="30"/>
                  </a:lnTo>
                  <a:lnTo>
                    <a:pt x="107" y="32"/>
                  </a:lnTo>
                  <a:lnTo>
                    <a:pt x="113" y="36"/>
                  </a:lnTo>
                  <a:lnTo>
                    <a:pt x="119" y="39"/>
                  </a:lnTo>
                  <a:lnTo>
                    <a:pt x="123" y="41"/>
                  </a:lnTo>
                  <a:lnTo>
                    <a:pt x="129" y="45"/>
                  </a:lnTo>
                  <a:lnTo>
                    <a:pt x="135" y="49"/>
                  </a:lnTo>
                  <a:lnTo>
                    <a:pt x="141" y="53"/>
                  </a:lnTo>
                  <a:lnTo>
                    <a:pt x="147" y="57"/>
                  </a:lnTo>
                  <a:lnTo>
                    <a:pt x="151" y="61"/>
                  </a:lnTo>
                  <a:lnTo>
                    <a:pt x="157" y="65"/>
                  </a:lnTo>
                  <a:lnTo>
                    <a:pt x="163" y="69"/>
                  </a:lnTo>
                  <a:lnTo>
                    <a:pt x="169" y="74"/>
                  </a:lnTo>
                  <a:lnTo>
                    <a:pt x="175" y="78"/>
                  </a:lnTo>
                  <a:lnTo>
                    <a:pt x="179" y="83"/>
                  </a:lnTo>
                  <a:lnTo>
                    <a:pt x="180" y="84"/>
                  </a:lnTo>
                  <a:lnTo>
                    <a:pt x="183" y="85"/>
                  </a:lnTo>
                  <a:lnTo>
                    <a:pt x="184" y="87"/>
                  </a:lnTo>
                  <a:lnTo>
                    <a:pt x="185" y="88"/>
                  </a:lnTo>
                  <a:lnTo>
                    <a:pt x="186" y="89"/>
                  </a:lnTo>
                  <a:lnTo>
                    <a:pt x="187" y="92"/>
                  </a:lnTo>
                  <a:lnTo>
                    <a:pt x="188" y="93"/>
                  </a:lnTo>
                  <a:lnTo>
                    <a:pt x="190" y="96"/>
                  </a:lnTo>
                  <a:lnTo>
                    <a:pt x="191" y="97"/>
                  </a:lnTo>
                  <a:lnTo>
                    <a:pt x="192" y="100"/>
                  </a:lnTo>
                  <a:lnTo>
                    <a:pt x="192" y="101"/>
                  </a:lnTo>
                  <a:lnTo>
                    <a:pt x="193" y="104"/>
                  </a:lnTo>
                  <a:lnTo>
                    <a:pt x="194" y="106"/>
                  </a:lnTo>
                  <a:lnTo>
                    <a:pt x="195" y="109"/>
                  </a:lnTo>
                  <a:lnTo>
                    <a:pt x="197" y="110"/>
                  </a:lnTo>
                  <a:lnTo>
                    <a:pt x="197" y="113"/>
                  </a:lnTo>
                  <a:lnTo>
                    <a:pt x="198" y="115"/>
                  </a:lnTo>
                  <a:lnTo>
                    <a:pt x="198" y="118"/>
                  </a:lnTo>
                  <a:lnTo>
                    <a:pt x="199" y="120"/>
                  </a:lnTo>
                  <a:lnTo>
                    <a:pt x="199" y="123"/>
                  </a:lnTo>
                  <a:lnTo>
                    <a:pt x="200" y="126"/>
                  </a:lnTo>
                  <a:lnTo>
                    <a:pt x="200" y="128"/>
                  </a:lnTo>
                  <a:lnTo>
                    <a:pt x="200" y="131"/>
                  </a:lnTo>
                  <a:lnTo>
                    <a:pt x="201" y="133"/>
                  </a:lnTo>
                  <a:lnTo>
                    <a:pt x="201" y="136"/>
                  </a:lnTo>
                  <a:lnTo>
                    <a:pt x="201" y="139"/>
                  </a:lnTo>
                  <a:lnTo>
                    <a:pt x="201" y="141"/>
                  </a:lnTo>
                  <a:lnTo>
                    <a:pt x="201" y="144"/>
                  </a:lnTo>
                  <a:lnTo>
                    <a:pt x="201" y="146"/>
                  </a:lnTo>
                  <a:lnTo>
                    <a:pt x="200" y="149"/>
                  </a:lnTo>
                  <a:lnTo>
                    <a:pt x="200" y="152"/>
                  </a:lnTo>
                  <a:lnTo>
                    <a:pt x="200" y="154"/>
                  </a:lnTo>
                  <a:lnTo>
                    <a:pt x="199" y="155"/>
                  </a:lnTo>
                  <a:lnTo>
                    <a:pt x="199" y="158"/>
                  </a:lnTo>
                  <a:lnTo>
                    <a:pt x="198" y="159"/>
                  </a:lnTo>
                  <a:lnTo>
                    <a:pt x="198" y="162"/>
                  </a:lnTo>
                  <a:lnTo>
                    <a:pt x="197" y="165"/>
                  </a:lnTo>
                  <a:lnTo>
                    <a:pt x="195" y="166"/>
                  </a:lnTo>
                  <a:lnTo>
                    <a:pt x="194" y="168"/>
                  </a:lnTo>
                  <a:lnTo>
                    <a:pt x="193" y="171"/>
                  </a:lnTo>
                  <a:lnTo>
                    <a:pt x="192" y="172"/>
                  </a:lnTo>
                  <a:lnTo>
                    <a:pt x="191" y="175"/>
                  </a:lnTo>
                  <a:lnTo>
                    <a:pt x="190" y="178"/>
                  </a:lnTo>
                  <a:lnTo>
                    <a:pt x="188" y="180"/>
                  </a:lnTo>
                  <a:lnTo>
                    <a:pt x="186" y="183"/>
                  </a:lnTo>
                  <a:lnTo>
                    <a:pt x="185" y="184"/>
                  </a:lnTo>
                  <a:lnTo>
                    <a:pt x="183" y="187"/>
                  </a:lnTo>
                  <a:lnTo>
                    <a:pt x="182" y="189"/>
                  </a:lnTo>
                  <a:lnTo>
                    <a:pt x="179" y="192"/>
                  </a:lnTo>
                  <a:lnTo>
                    <a:pt x="178" y="193"/>
                  </a:lnTo>
                  <a:lnTo>
                    <a:pt x="176" y="196"/>
                  </a:lnTo>
                  <a:lnTo>
                    <a:pt x="173" y="198"/>
                  </a:lnTo>
                  <a:lnTo>
                    <a:pt x="171" y="201"/>
                  </a:lnTo>
                  <a:lnTo>
                    <a:pt x="169" y="202"/>
                  </a:lnTo>
                  <a:lnTo>
                    <a:pt x="168" y="205"/>
                  </a:lnTo>
                  <a:lnTo>
                    <a:pt x="165" y="207"/>
                  </a:lnTo>
                  <a:lnTo>
                    <a:pt x="163" y="209"/>
                  </a:lnTo>
                  <a:lnTo>
                    <a:pt x="161" y="211"/>
                  </a:lnTo>
                  <a:lnTo>
                    <a:pt x="158" y="214"/>
                  </a:lnTo>
                  <a:lnTo>
                    <a:pt x="156" y="215"/>
                  </a:lnTo>
                  <a:lnTo>
                    <a:pt x="154" y="218"/>
                  </a:lnTo>
                  <a:lnTo>
                    <a:pt x="151" y="219"/>
                  </a:lnTo>
                  <a:lnTo>
                    <a:pt x="149" y="220"/>
                  </a:lnTo>
                  <a:lnTo>
                    <a:pt x="147" y="223"/>
                  </a:lnTo>
                </a:path>
              </a:pathLst>
            </a:custGeom>
            <a:noFill/>
            <a:ln cap="flat" cmpd="sng" w="9525">
              <a:solidFill>
                <a:srgbClr val="00B23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70" name="Google Shape;170;p32"/>
            <p:cNvSpPr/>
            <p:nvPr/>
          </p:nvSpPr>
          <p:spPr>
            <a:xfrm>
              <a:off x="4390" y="3654"/>
              <a:ext cx="52" cy="82"/>
            </a:xfrm>
            <a:custGeom>
              <a:rect b="b" l="l" r="r" t="t"/>
              <a:pathLst>
                <a:path extrusionOk="0" h="165" w="105">
                  <a:moveTo>
                    <a:pt x="2" y="0"/>
                  </a:moveTo>
                  <a:lnTo>
                    <a:pt x="2" y="8"/>
                  </a:lnTo>
                  <a:lnTo>
                    <a:pt x="1" y="15"/>
                  </a:lnTo>
                  <a:lnTo>
                    <a:pt x="1" y="22"/>
                  </a:lnTo>
                  <a:lnTo>
                    <a:pt x="0" y="30"/>
                  </a:lnTo>
                  <a:lnTo>
                    <a:pt x="1" y="36"/>
                  </a:lnTo>
                  <a:lnTo>
                    <a:pt x="1" y="43"/>
                  </a:lnTo>
                  <a:lnTo>
                    <a:pt x="2" y="49"/>
                  </a:lnTo>
                  <a:lnTo>
                    <a:pt x="4" y="56"/>
                  </a:lnTo>
                  <a:lnTo>
                    <a:pt x="5" y="61"/>
                  </a:lnTo>
                  <a:lnTo>
                    <a:pt x="6" y="66"/>
                  </a:lnTo>
                  <a:lnTo>
                    <a:pt x="8" y="72"/>
                  </a:lnTo>
                  <a:lnTo>
                    <a:pt x="9" y="78"/>
                  </a:lnTo>
                  <a:lnTo>
                    <a:pt x="12" y="83"/>
                  </a:lnTo>
                  <a:lnTo>
                    <a:pt x="14" y="87"/>
                  </a:lnTo>
                  <a:lnTo>
                    <a:pt x="18" y="92"/>
                  </a:lnTo>
                  <a:lnTo>
                    <a:pt x="20" y="97"/>
                  </a:lnTo>
                  <a:lnTo>
                    <a:pt x="23" y="101"/>
                  </a:lnTo>
                  <a:lnTo>
                    <a:pt x="27" y="105"/>
                  </a:lnTo>
                  <a:lnTo>
                    <a:pt x="30" y="109"/>
                  </a:lnTo>
                  <a:lnTo>
                    <a:pt x="34" y="113"/>
                  </a:lnTo>
                  <a:lnTo>
                    <a:pt x="37" y="117"/>
                  </a:lnTo>
                  <a:lnTo>
                    <a:pt x="41" y="120"/>
                  </a:lnTo>
                  <a:lnTo>
                    <a:pt x="45" y="124"/>
                  </a:lnTo>
                  <a:lnTo>
                    <a:pt x="49" y="128"/>
                  </a:lnTo>
                  <a:lnTo>
                    <a:pt x="54" y="131"/>
                  </a:lnTo>
                  <a:lnTo>
                    <a:pt x="58" y="135"/>
                  </a:lnTo>
                  <a:lnTo>
                    <a:pt x="63" y="137"/>
                  </a:lnTo>
                  <a:lnTo>
                    <a:pt x="68" y="141"/>
                  </a:lnTo>
                  <a:lnTo>
                    <a:pt x="72" y="144"/>
                  </a:lnTo>
                  <a:lnTo>
                    <a:pt x="77" y="148"/>
                  </a:lnTo>
                  <a:lnTo>
                    <a:pt x="81" y="150"/>
                  </a:lnTo>
                  <a:lnTo>
                    <a:pt x="87" y="153"/>
                  </a:lnTo>
                  <a:lnTo>
                    <a:pt x="105" y="165"/>
                  </a:lnTo>
                </a:path>
              </a:pathLst>
            </a:custGeom>
            <a:noFill/>
            <a:ln cap="flat" cmpd="sng" w="9525">
              <a:solidFill>
                <a:srgbClr val="00B23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71" name="Google Shape;171;p32"/>
            <p:cNvSpPr/>
            <p:nvPr/>
          </p:nvSpPr>
          <p:spPr>
            <a:xfrm>
              <a:off x="4623" y="3542"/>
              <a:ext cx="346" cy="170"/>
            </a:xfrm>
            <a:custGeom>
              <a:rect b="b" l="l" r="r" t="t"/>
              <a:pathLst>
                <a:path extrusionOk="0" h="342" w="691">
                  <a:moveTo>
                    <a:pt x="608" y="342"/>
                  </a:moveTo>
                  <a:lnTo>
                    <a:pt x="613" y="339"/>
                  </a:lnTo>
                  <a:lnTo>
                    <a:pt x="616" y="338"/>
                  </a:lnTo>
                  <a:lnTo>
                    <a:pt x="621" y="335"/>
                  </a:lnTo>
                  <a:lnTo>
                    <a:pt x="624" y="331"/>
                  </a:lnTo>
                  <a:lnTo>
                    <a:pt x="629" y="329"/>
                  </a:lnTo>
                  <a:lnTo>
                    <a:pt x="632" y="325"/>
                  </a:lnTo>
                  <a:lnTo>
                    <a:pt x="637" y="322"/>
                  </a:lnTo>
                  <a:lnTo>
                    <a:pt x="641" y="318"/>
                  </a:lnTo>
                  <a:lnTo>
                    <a:pt x="644" y="314"/>
                  </a:lnTo>
                  <a:lnTo>
                    <a:pt x="649" y="310"/>
                  </a:lnTo>
                  <a:lnTo>
                    <a:pt x="652" y="305"/>
                  </a:lnTo>
                  <a:lnTo>
                    <a:pt x="656" y="301"/>
                  </a:lnTo>
                  <a:lnTo>
                    <a:pt x="659" y="296"/>
                  </a:lnTo>
                  <a:lnTo>
                    <a:pt x="663" y="292"/>
                  </a:lnTo>
                  <a:lnTo>
                    <a:pt x="666" y="287"/>
                  </a:lnTo>
                  <a:lnTo>
                    <a:pt x="669" y="282"/>
                  </a:lnTo>
                  <a:lnTo>
                    <a:pt x="672" y="277"/>
                  </a:lnTo>
                  <a:lnTo>
                    <a:pt x="674" y="271"/>
                  </a:lnTo>
                  <a:lnTo>
                    <a:pt x="678" y="266"/>
                  </a:lnTo>
                  <a:lnTo>
                    <a:pt x="680" y="261"/>
                  </a:lnTo>
                  <a:lnTo>
                    <a:pt x="682" y="255"/>
                  </a:lnTo>
                  <a:lnTo>
                    <a:pt x="684" y="249"/>
                  </a:lnTo>
                  <a:lnTo>
                    <a:pt x="686" y="243"/>
                  </a:lnTo>
                  <a:lnTo>
                    <a:pt x="687" y="238"/>
                  </a:lnTo>
                  <a:lnTo>
                    <a:pt x="688" y="231"/>
                  </a:lnTo>
                  <a:lnTo>
                    <a:pt x="689" y="225"/>
                  </a:lnTo>
                  <a:lnTo>
                    <a:pt x="691" y="220"/>
                  </a:lnTo>
                  <a:lnTo>
                    <a:pt x="691" y="213"/>
                  </a:lnTo>
                  <a:lnTo>
                    <a:pt x="691" y="207"/>
                  </a:lnTo>
                  <a:lnTo>
                    <a:pt x="691" y="200"/>
                  </a:lnTo>
                  <a:lnTo>
                    <a:pt x="691" y="194"/>
                  </a:lnTo>
                  <a:lnTo>
                    <a:pt x="689" y="187"/>
                  </a:lnTo>
                  <a:lnTo>
                    <a:pt x="687" y="181"/>
                  </a:lnTo>
                  <a:lnTo>
                    <a:pt x="685" y="174"/>
                  </a:lnTo>
                  <a:lnTo>
                    <a:pt x="681" y="169"/>
                  </a:lnTo>
                  <a:lnTo>
                    <a:pt x="679" y="162"/>
                  </a:lnTo>
                  <a:lnTo>
                    <a:pt x="676" y="157"/>
                  </a:lnTo>
                  <a:lnTo>
                    <a:pt x="672" y="152"/>
                  </a:lnTo>
                  <a:lnTo>
                    <a:pt x="669" y="147"/>
                  </a:lnTo>
                  <a:lnTo>
                    <a:pt x="665" y="143"/>
                  </a:lnTo>
                  <a:lnTo>
                    <a:pt x="662" y="138"/>
                  </a:lnTo>
                  <a:lnTo>
                    <a:pt x="658" y="134"/>
                  </a:lnTo>
                  <a:lnTo>
                    <a:pt x="653" y="130"/>
                  </a:lnTo>
                  <a:lnTo>
                    <a:pt x="650" y="125"/>
                  </a:lnTo>
                  <a:lnTo>
                    <a:pt x="646" y="122"/>
                  </a:lnTo>
                  <a:lnTo>
                    <a:pt x="642" y="118"/>
                  </a:lnTo>
                  <a:lnTo>
                    <a:pt x="637" y="114"/>
                  </a:lnTo>
                  <a:lnTo>
                    <a:pt x="634" y="111"/>
                  </a:lnTo>
                  <a:lnTo>
                    <a:pt x="629" y="108"/>
                  </a:lnTo>
                  <a:lnTo>
                    <a:pt x="624" y="104"/>
                  </a:lnTo>
                  <a:lnTo>
                    <a:pt x="620" y="101"/>
                  </a:lnTo>
                  <a:lnTo>
                    <a:pt x="615" y="99"/>
                  </a:lnTo>
                  <a:lnTo>
                    <a:pt x="612" y="96"/>
                  </a:lnTo>
                  <a:lnTo>
                    <a:pt x="607" y="92"/>
                  </a:lnTo>
                  <a:lnTo>
                    <a:pt x="602" y="90"/>
                  </a:lnTo>
                  <a:lnTo>
                    <a:pt x="598" y="87"/>
                  </a:lnTo>
                  <a:lnTo>
                    <a:pt x="593" y="85"/>
                  </a:lnTo>
                  <a:lnTo>
                    <a:pt x="588" y="82"/>
                  </a:lnTo>
                  <a:lnTo>
                    <a:pt x="584" y="79"/>
                  </a:lnTo>
                  <a:lnTo>
                    <a:pt x="579" y="77"/>
                  </a:lnTo>
                  <a:lnTo>
                    <a:pt x="574" y="74"/>
                  </a:lnTo>
                  <a:lnTo>
                    <a:pt x="570" y="72"/>
                  </a:lnTo>
                  <a:lnTo>
                    <a:pt x="565" y="69"/>
                  </a:lnTo>
                  <a:lnTo>
                    <a:pt x="562" y="66"/>
                  </a:lnTo>
                  <a:lnTo>
                    <a:pt x="555" y="63"/>
                  </a:lnTo>
                  <a:lnTo>
                    <a:pt x="548" y="60"/>
                  </a:lnTo>
                  <a:lnTo>
                    <a:pt x="541" y="56"/>
                  </a:lnTo>
                  <a:lnTo>
                    <a:pt x="534" y="53"/>
                  </a:lnTo>
                  <a:lnTo>
                    <a:pt x="527" y="51"/>
                  </a:lnTo>
                  <a:lnTo>
                    <a:pt x="520" y="47"/>
                  </a:lnTo>
                  <a:lnTo>
                    <a:pt x="513" y="44"/>
                  </a:lnTo>
                  <a:lnTo>
                    <a:pt x="505" y="42"/>
                  </a:lnTo>
                  <a:lnTo>
                    <a:pt x="498" y="40"/>
                  </a:lnTo>
                  <a:lnTo>
                    <a:pt x="489" y="38"/>
                  </a:lnTo>
                  <a:lnTo>
                    <a:pt x="481" y="35"/>
                  </a:lnTo>
                  <a:lnTo>
                    <a:pt x="474" y="34"/>
                  </a:lnTo>
                  <a:lnTo>
                    <a:pt x="466" y="31"/>
                  </a:lnTo>
                  <a:lnTo>
                    <a:pt x="458" y="30"/>
                  </a:lnTo>
                  <a:lnTo>
                    <a:pt x="450" y="29"/>
                  </a:lnTo>
                  <a:lnTo>
                    <a:pt x="443" y="26"/>
                  </a:lnTo>
                  <a:lnTo>
                    <a:pt x="435" y="25"/>
                  </a:lnTo>
                  <a:lnTo>
                    <a:pt x="427" y="24"/>
                  </a:lnTo>
                  <a:lnTo>
                    <a:pt x="418" y="22"/>
                  </a:lnTo>
                  <a:lnTo>
                    <a:pt x="411" y="21"/>
                  </a:lnTo>
                  <a:lnTo>
                    <a:pt x="403" y="20"/>
                  </a:lnTo>
                  <a:lnTo>
                    <a:pt x="395" y="18"/>
                  </a:lnTo>
                  <a:lnTo>
                    <a:pt x="388" y="17"/>
                  </a:lnTo>
                  <a:lnTo>
                    <a:pt x="380" y="17"/>
                  </a:lnTo>
                  <a:lnTo>
                    <a:pt x="373" y="16"/>
                  </a:lnTo>
                  <a:lnTo>
                    <a:pt x="366" y="14"/>
                  </a:lnTo>
                  <a:lnTo>
                    <a:pt x="358" y="13"/>
                  </a:lnTo>
                  <a:lnTo>
                    <a:pt x="351" y="13"/>
                  </a:lnTo>
                  <a:lnTo>
                    <a:pt x="344" y="12"/>
                  </a:lnTo>
                  <a:lnTo>
                    <a:pt x="338" y="11"/>
                  </a:lnTo>
                  <a:lnTo>
                    <a:pt x="331" y="9"/>
                  </a:lnTo>
                  <a:lnTo>
                    <a:pt x="324" y="9"/>
                  </a:lnTo>
                  <a:lnTo>
                    <a:pt x="321" y="8"/>
                  </a:lnTo>
                  <a:lnTo>
                    <a:pt x="316" y="8"/>
                  </a:lnTo>
                  <a:lnTo>
                    <a:pt x="313" y="7"/>
                  </a:lnTo>
                  <a:lnTo>
                    <a:pt x="308" y="7"/>
                  </a:lnTo>
                  <a:lnTo>
                    <a:pt x="303" y="5"/>
                  </a:lnTo>
                  <a:lnTo>
                    <a:pt x="299" y="5"/>
                  </a:lnTo>
                  <a:lnTo>
                    <a:pt x="294" y="5"/>
                  </a:lnTo>
                  <a:lnTo>
                    <a:pt x="289" y="4"/>
                  </a:lnTo>
                  <a:lnTo>
                    <a:pt x="285" y="4"/>
                  </a:lnTo>
                  <a:lnTo>
                    <a:pt x="280" y="4"/>
                  </a:lnTo>
                  <a:lnTo>
                    <a:pt x="275" y="4"/>
                  </a:lnTo>
                  <a:lnTo>
                    <a:pt x="271" y="3"/>
                  </a:lnTo>
                  <a:lnTo>
                    <a:pt x="266" y="3"/>
                  </a:lnTo>
                  <a:lnTo>
                    <a:pt x="260" y="3"/>
                  </a:lnTo>
                  <a:lnTo>
                    <a:pt x="256" y="3"/>
                  </a:lnTo>
                  <a:lnTo>
                    <a:pt x="251" y="3"/>
                  </a:lnTo>
                  <a:lnTo>
                    <a:pt x="246" y="3"/>
                  </a:lnTo>
                  <a:lnTo>
                    <a:pt x="242" y="3"/>
                  </a:lnTo>
                  <a:lnTo>
                    <a:pt x="237" y="3"/>
                  </a:lnTo>
                  <a:lnTo>
                    <a:pt x="232" y="2"/>
                  </a:lnTo>
                  <a:lnTo>
                    <a:pt x="227" y="2"/>
                  </a:lnTo>
                  <a:lnTo>
                    <a:pt x="222" y="2"/>
                  </a:lnTo>
                  <a:lnTo>
                    <a:pt x="217" y="2"/>
                  </a:lnTo>
                  <a:lnTo>
                    <a:pt x="213" y="2"/>
                  </a:lnTo>
                  <a:lnTo>
                    <a:pt x="208" y="2"/>
                  </a:lnTo>
                  <a:lnTo>
                    <a:pt x="203" y="2"/>
                  </a:lnTo>
                  <a:lnTo>
                    <a:pt x="200" y="2"/>
                  </a:lnTo>
                  <a:lnTo>
                    <a:pt x="195" y="2"/>
                  </a:lnTo>
                  <a:lnTo>
                    <a:pt x="190" y="2"/>
                  </a:lnTo>
                  <a:lnTo>
                    <a:pt x="186" y="2"/>
                  </a:lnTo>
                  <a:lnTo>
                    <a:pt x="182" y="2"/>
                  </a:lnTo>
                  <a:lnTo>
                    <a:pt x="178" y="2"/>
                  </a:lnTo>
                  <a:lnTo>
                    <a:pt x="175" y="2"/>
                  </a:lnTo>
                  <a:lnTo>
                    <a:pt x="173" y="2"/>
                  </a:lnTo>
                  <a:lnTo>
                    <a:pt x="171" y="2"/>
                  </a:lnTo>
                  <a:lnTo>
                    <a:pt x="168" y="2"/>
                  </a:lnTo>
                  <a:lnTo>
                    <a:pt x="165" y="2"/>
                  </a:lnTo>
                  <a:lnTo>
                    <a:pt x="163" y="2"/>
                  </a:lnTo>
                  <a:lnTo>
                    <a:pt x="160" y="2"/>
                  </a:lnTo>
                  <a:lnTo>
                    <a:pt x="157" y="2"/>
                  </a:lnTo>
                  <a:lnTo>
                    <a:pt x="154" y="2"/>
                  </a:lnTo>
                  <a:lnTo>
                    <a:pt x="152" y="2"/>
                  </a:lnTo>
                  <a:lnTo>
                    <a:pt x="149" y="0"/>
                  </a:lnTo>
                  <a:lnTo>
                    <a:pt x="146" y="0"/>
                  </a:lnTo>
                  <a:lnTo>
                    <a:pt x="143" y="0"/>
                  </a:lnTo>
                  <a:lnTo>
                    <a:pt x="140" y="0"/>
                  </a:lnTo>
                  <a:lnTo>
                    <a:pt x="138" y="0"/>
                  </a:lnTo>
                  <a:lnTo>
                    <a:pt x="135" y="0"/>
                  </a:lnTo>
                  <a:lnTo>
                    <a:pt x="132" y="0"/>
                  </a:lnTo>
                  <a:lnTo>
                    <a:pt x="130" y="0"/>
                  </a:lnTo>
                  <a:lnTo>
                    <a:pt x="126" y="0"/>
                  </a:lnTo>
                  <a:lnTo>
                    <a:pt x="124" y="0"/>
                  </a:lnTo>
                  <a:lnTo>
                    <a:pt x="122" y="0"/>
                  </a:lnTo>
                  <a:lnTo>
                    <a:pt x="118" y="0"/>
                  </a:lnTo>
                  <a:lnTo>
                    <a:pt x="116" y="0"/>
                  </a:lnTo>
                  <a:lnTo>
                    <a:pt x="114" y="0"/>
                  </a:lnTo>
                  <a:lnTo>
                    <a:pt x="111" y="2"/>
                  </a:lnTo>
                  <a:lnTo>
                    <a:pt x="109" y="2"/>
                  </a:lnTo>
                  <a:lnTo>
                    <a:pt x="106" y="2"/>
                  </a:lnTo>
                  <a:lnTo>
                    <a:pt x="103" y="2"/>
                  </a:lnTo>
                  <a:lnTo>
                    <a:pt x="101" y="2"/>
                  </a:lnTo>
                  <a:lnTo>
                    <a:pt x="100" y="3"/>
                  </a:lnTo>
                  <a:lnTo>
                    <a:pt x="97" y="3"/>
                  </a:lnTo>
                  <a:lnTo>
                    <a:pt x="95" y="3"/>
                  </a:lnTo>
                  <a:lnTo>
                    <a:pt x="92" y="4"/>
                  </a:lnTo>
                  <a:lnTo>
                    <a:pt x="89" y="4"/>
                  </a:lnTo>
                  <a:lnTo>
                    <a:pt x="87" y="4"/>
                  </a:lnTo>
                  <a:lnTo>
                    <a:pt x="83" y="5"/>
                  </a:lnTo>
                  <a:lnTo>
                    <a:pt x="81" y="5"/>
                  </a:lnTo>
                  <a:lnTo>
                    <a:pt x="78" y="5"/>
                  </a:lnTo>
                  <a:lnTo>
                    <a:pt x="74" y="7"/>
                  </a:lnTo>
                  <a:lnTo>
                    <a:pt x="72" y="7"/>
                  </a:lnTo>
                  <a:lnTo>
                    <a:pt x="68" y="7"/>
                  </a:lnTo>
                  <a:lnTo>
                    <a:pt x="66" y="8"/>
                  </a:lnTo>
                  <a:lnTo>
                    <a:pt x="62" y="8"/>
                  </a:lnTo>
                  <a:lnTo>
                    <a:pt x="59" y="8"/>
                  </a:lnTo>
                  <a:lnTo>
                    <a:pt x="57" y="8"/>
                  </a:lnTo>
                  <a:lnTo>
                    <a:pt x="53" y="9"/>
                  </a:lnTo>
                  <a:lnTo>
                    <a:pt x="51" y="9"/>
                  </a:lnTo>
                  <a:lnTo>
                    <a:pt x="47" y="9"/>
                  </a:lnTo>
                  <a:lnTo>
                    <a:pt x="44" y="11"/>
                  </a:lnTo>
                  <a:lnTo>
                    <a:pt x="42" y="11"/>
                  </a:lnTo>
                  <a:lnTo>
                    <a:pt x="38" y="11"/>
                  </a:lnTo>
                  <a:lnTo>
                    <a:pt x="35" y="12"/>
                  </a:lnTo>
                  <a:lnTo>
                    <a:pt x="32" y="12"/>
                  </a:lnTo>
                  <a:lnTo>
                    <a:pt x="29" y="12"/>
                  </a:lnTo>
                  <a:lnTo>
                    <a:pt x="26" y="13"/>
                  </a:lnTo>
                  <a:lnTo>
                    <a:pt x="23" y="13"/>
                  </a:lnTo>
                  <a:lnTo>
                    <a:pt x="19" y="14"/>
                  </a:lnTo>
                  <a:lnTo>
                    <a:pt x="17" y="16"/>
                  </a:lnTo>
                  <a:lnTo>
                    <a:pt x="14" y="16"/>
                  </a:lnTo>
                  <a:lnTo>
                    <a:pt x="11" y="17"/>
                  </a:lnTo>
                  <a:lnTo>
                    <a:pt x="8" y="17"/>
                  </a:lnTo>
                  <a:lnTo>
                    <a:pt x="5" y="18"/>
                  </a:lnTo>
                  <a:lnTo>
                    <a:pt x="2" y="20"/>
                  </a:lnTo>
                  <a:lnTo>
                    <a:pt x="0" y="21"/>
                  </a:lnTo>
                </a:path>
              </a:pathLst>
            </a:custGeom>
            <a:noFill/>
            <a:ln cap="flat" cmpd="sng" w="9525">
              <a:solidFill>
                <a:srgbClr val="00B23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72" name="Google Shape;172;p32"/>
            <p:cNvSpPr/>
            <p:nvPr/>
          </p:nvSpPr>
          <p:spPr>
            <a:xfrm>
              <a:off x="4185" y="3560"/>
              <a:ext cx="114" cy="156"/>
            </a:xfrm>
            <a:custGeom>
              <a:rect b="b" l="l" r="r" t="t"/>
              <a:pathLst>
                <a:path extrusionOk="0" h="310" w="229">
                  <a:moveTo>
                    <a:pt x="0" y="0"/>
                  </a:moveTo>
                  <a:lnTo>
                    <a:pt x="3" y="0"/>
                  </a:lnTo>
                  <a:lnTo>
                    <a:pt x="7" y="0"/>
                  </a:lnTo>
                  <a:lnTo>
                    <a:pt x="9" y="0"/>
                  </a:lnTo>
                  <a:lnTo>
                    <a:pt x="12" y="0"/>
                  </a:lnTo>
                  <a:lnTo>
                    <a:pt x="16" y="0"/>
                  </a:lnTo>
                  <a:lnTo>
                    <a:pt x="19" y="0"/>
                  </a:lnTo>
                  <a:lnTo>
                    <a:pt x="23" y="1"/>
                  </a:lnTo>
                  <a:lnTo>
                    <a:pt x="25" y="1"/>
                  </a:lnTo>
                  <a:lnTo>
                    <a:pt x="29" y="2"/>
                  </a:lnTo>
                  <a:lnTo>
                    <a:pt x="32" y="2"/>
                  </a:lnTo>
                  <a:lnTo>
                    <a:pt x="36" y="4"/>
                  </a:lnTo>
                  <a:lnTo>
                    <a:pt x="39" y="5"/>
                  </a:lnTo>
                  <a:lnTo>
                    <a:pt x="43" y="5"/>
                  </a:lnTo>
                  <a:lnTo>
                    <a:pt x="46" y="6"/>
                  </a:lnTo>
                  <a:lnTo>
                    <a:pt x="48" y="8"/>
                  </a:lnTo>
                  <a:lnTo>
                    <a:pt x="52" y="9"/>
                  </a:lnTo>
                  <a:lnTo>
                    <a:pt x="55" y="10"/>
                  </a:lnTo>
                  <a:lnTo>
                    <a:pt x="59" y="12"/>
                  </a:lnTo>
                  <a:lnTo>
                    <a:pt x="62" y="13"/>
                  </a:lnTo>
                  <a:lnTo>
                    <a:pt x="66" y="14"/>
                  </a:lnTo>
                  <a:lnTo>
                    <a:pt x="69" y="15"/>
                  </a:lnTo>
                  <a:lnTo>
                    <a:pt x="73" y="15"/>
                  </a:lnTo>
                  <a:lnTo>
                    <a:pt x="76" y="17"/>
                  </a:lnTo>
                  <a:lnTo>
                    <a:pt x="80" y="18"/>
                  </a:lnTo>
                  <a:lnTo>
                    <a:pt x="83" y="19"/>
                  </a:lnTo>
                  <a:lnTo>
                    <a:pt x="87" y="19"/>
                  </a:lnTo>
                  <a:lnTo>
                    <a:pt x="90" y="21"/>
                  </a:lnTo>
                  <a:lnTo>
                    <a:pt x="94" y="21"/>
                  </a:lnTo>
                  <a:lnTo>
                    <a:pt x="97" y="22"/>
                  </a:lnTo>
                  <a:lnTo>
                    <a:pt x="101" y="22"/>
                  </a:lnTo>
                  <a:lnTo>
                    <a:pt x="104" y="22"/>
                  </a:lnTo>
                  <a:lnTo>
                    <a:pt x="108" y="22"/>
                  </a:lnTo>
                  <a:lnTo>
                    <a:pt x="110" y="25"/>
                  </a:lnTo>
                  <a:lnTo>
                    <a:pt x="112" y="27"/>
                  </a:lnTo>
                  <a:lnTo>
                    <a:pt x="114" y="28"/>
                  </a:lnTo>
                  <a:lnTo>
                    <a:pt x="116" y="31"/>
                  </a:lnTo>
                  <a:lnTo>
                    <a:pt x="117" y="32"/>
                  </a:lnTo>
                  <a:lnTo>
                    <a:pt x="118" y="34"/>
                  </a:lnTo>
                  <a:lnTo>
                    <a:pt x="119" y="35"/>
                  </a:lnTo>
                  <a:lnTo>
                    <a:pt x="121" y="36"/>
                  </a:lnTo>
                  <a:lnTo>
                    <a:pt x="122" y="37"/>
                  </a:lnTo>
                  <a:lnTo>
                    <a:pt x="123" y="37"/>
                  </a:lnTo>
                  <a:lnTo>
                    <a:pt x="124" y="39"/>
                  </a:lnTo>
                  <a:lnTo>
                    <a:pt x="125" y="39"/>
                  </a:lnTo>
                  <a:lnTo>
                    <a:pt x="126" y="40"/>
                  </a:lnTo>
                  <a:lnTo>
                    <a:pt x="128" y="40"/>
                  </a:lnTo>
                  <a:lnTo>
                    <a:pt x="128" y="41"/>
                  </a:lnTo>
                  <a:lnTo>
                    <a:pt x="129" y="41"/>
                  </a:lnTo>
                  <a:lnTo>
                    <a:pt x="130" y="43"/>
                  </a:lnTo>
                  <a:lnTo>
                    <a:pt x="131" y="43"/>
                  </a:lnTo>
                  <a:lnTo>
                    <a:pt x="132" y="43"/>
                  </a:lnTo>
                  <a:lnTo>
                    <a:pt x="132" y="44"/>
                  </a:lnTo>
                  <a:lnTo>
                    <a:pt x="133" y="45"/>
                  </a:lnTo>
                  <a:lnTo>
                    <a:pt x="135" y="45"/>
                  </a:lnTo>
                  <a:lnTo>
                    <a:pt x="135" y="47"/>
                  </a:lnTo>
                  <a:lnTo>
                    <a:pt x="136" y="48"/>
                  </a:lnTo>
                  <a:lnTo>
                    <a:pt x="137" y="48"/>
                  </a:lnTo>
                  <a:lnTo>
                    <a:pt x="137" y="49"/>
                  </a:lnTo>
                  <a:lnTo>
                    <a:pt x="138" y="50"/>
                  </a:lnTo>
                  <a:lnTo>
                    <a:pt x="138" y="52"/>
                  </a:lnTo>
                  <a:lnTo>
                    <a:pt x="138" y="63"/>
                  </a:lnTo>
                  <a:lnTo>
                    <a:pt x="139" y="63"/>
                  </a:lnTo>
                  <a:lnTo>
                    <a:pt x="139" y="65"/>
                  </a:lnTo>
                  <a:lnTo>
                    <a:pt x="140" y="65"/>
                  </a:lnTo>
                  <a:lnTo>
                    <a:pt x="140" y="66"/>
                  </a:lnTo>
                  <a:lnTo>
                    <a:pt x="142" y="66"/>
                  </a:lnTo>
                  <a:lnTo>
                    <a:pt x="143" y="67"/>
                  </a:lnTo>
                  <a:lnTo>
                    <a:pt x="144" y="69"/>
                  </a:lnTo>
                  <a:lnTo>
                    <a:pt x="145" y="69"/>
                  </a:lnTo>
                  <a:lnTo>
                    <a:pt x="145" y="70"/>
                  </a:lnTo>
                  <a:lnTo>
                    <a:pt x="146" y="70"/>
                  </a:lnTo>
                  <a:lnTo>
                    <a:pt x="147" y="71"/>
                  </a:lnTo>
                  <a:lnTo>
                    <a:pt x="149" y="71"/>
                  </a:lnTo>
                  <a:lnTo>
                    <a:pt x="150" y="73"/>
                  </a:lnTo>
                  <a:lnTo>
                    <a:pt x="151" y="73"/>
                  </a:lnTo>
                  <a:lnTo>
                    <a:pt x="152" y="74"/>
                  </a:lnTo>
                  <a:lnTo>
                    <a:pt x="153" y="74"/>
                  </a:lnTo>
                  <a:lnTo>
                    <a:pt x="154" y="74"/>
                  </a:lnTo>
                  <a:lnTo>
                    <a:pt x="154" y="75"/>
                  </a:lnTo>
                  <a:lnTo>
                    <a:pt x="154" y="76"/>
                  </a:lnTo>
                  <a:lnTo>
                    <a:pt x="154" y="78"/>
                  </a:lnTo>
                  <a:lnTo>
                    <a:pt x="155" y="78"/>
                  </a:lnTo>
                  <a:lnTo>
                    <a:pt x="155" y="79"/>
                  </a:lnTo>
                  <a:lnTo>
                    <a:pt x="155" y="80"/>
                  </a:lnTo>
                  <a:lnTo>
                    <a:pt x="155" y="82"/>
                  </a:lnTo>
                  <a:lnTo>
                    <a:pt x="155" y="83"/>
                  </a:lnTo>
                  <a:lnTo>
                    <a:pt x="155" y="84"/>
                  </a:lnTo>
                  <a:lnTo>
                    <a:pt x="155" y="86"/>
                  </a:lnTo>
                  <a:lnTo>
                    <a:pt x="157" y="86"/>
                  </a:lnTo>
                  <a:lnTo>
                    <a:pt x="157" y="87"/>
                  </a:lnTo>
                  <a:lnTo>
                    <a:pt x="157" y="88"/>
                  </a:lnTo>
                  <a:lnTo>
                    <a:pt x="157" y="89"/>
                  </a:lnTo>
                  <a:lnTo>
                    <a:pt x="157" y="91"/>
                  </a:lnTo>
                  <a:lnTo>
                    <a:pt x="157" y="92"/>
                  </a:lnTo>
                  <a:lnTo>
                    <a:pt x="157" y="93"/>
                  </a:lnTo>
                  <a:lnTo>
                    <a:pt x="157" y="95"/>
                  </a:lnTo>
                  <a:lnTo>
                    <a:pt x="157" y="96"/>
                  </a:lnTo>
                  <a:lnTo>
                    <a:pt x="157" y="97"/>
                  </a:lnTo>
                  <a:lnTo>
                    <a:pt x="157" y="98"/>
                  </a:lnTo>
                  <a:lnTo>
                    <a:pt x="155" y="98"/>
                  </a:lnTo>
                  <a:lnTo>
                    <a:pt x="157" y="100"/>
                  </a:lnTo>
                  <a:lnTo>
                    <a:pt x="158" y="100"/>
                  </a:lnTo>
                  <a:lnTo>
                    <a:pt x="159" y="101"/>
                  </a:lnTo>
                  <a:lnTo>
                    <a:pt x="160" y="101"/>
                  </a:lnTo>
                  <a:lnTo>
                    <a:pt x="161" y="102"/>
                  </a:lnTo>
                  <a:lnTo>
                    <a:pt x="162" y="104"/>
                  </a:lnTo>
                  <a:lnTo>
                    <a:pt x="164" y="104"/>
                  </a:lnTo>
                  <a:lnTo>
                    <a:pt x="165" y="105"/>
                  </a:lnTo>
                  <a:lnTo>
                    <a:pt x="166" y="106"/>
                  </a:lnTo>
                  <a:lnTo>
                    <a:pt x="167" y="108"/>
                  </a:lnTo>
                  <a:lnTo>
                    <a:pt x="168" y="109"/>
                  </a:lnTo>
                  <a:lnTo>
                    <a:pt x="169" y="110"/>
                  </a:lnTo>
                  <a:lnTo>
                    <a:pt x="169" y="111"/>
                  </a:lnTo>
                  <a:lnTo>
                    <a:pt x="171" y="113"/>
                  </a:lnTo>
                  <a:lnTo>
                    <a:pt x="172" y="114"/>
                  </a:lnTo>
                  <a:lnTo>
                    <a:pt x="172" y="115"/>
                  </a:lnTo>
                  <a:lnTo>
                    <a:pt x="173" y="117"/>
                  </a:lnTo>
                  <a:lnTo>
                    <a:pt x="173" y="118"/>
                  </a:lnTo>
                  <a:lnTo>
                    <a:pt x="174" y="119"/>
                  </a:lnTo>
                  <a:lnTo>
                    <a:pt x="174" y="121"/>
                  </a:lnTo>
                  <a:lnTo>
                    <a:pt x="175" y="122"/>
                  </a:lnTo>
                  <a:lnTo>
                    <a:pt x="175" y="123"/>
                  </a:lnTo>
                  <a:lnTo>
                    <a:pt x="176" y="124"/>
                  </a:lnTo>
                  <a:lnTo>
                    <a:pt x="178" y="126"/>
                  </a:lnTo>
                  <a:lnTo>
                    <a:pt x="178" y="127"/>
                  </a:lnTo>
                  <a:lnTo>
                    <a:pt x="179" y="128"/>
                  </a:lnTo>
                  <a:lnTo>
                    <a:pt x="180" y="130"/>
                  </a:lnTo>
                  <a:lnTo>
                    <a:pt x="186" y="137"/>
                  </a:lnTo>
                  <a:lnTo>
                    <a:pt x="187" y="139"/>
                  </a:lnTo>
                  <a:lnTo>
                    <a:pt x="188" y="139"/>
                  </a:lnTo>
                  <a:lnTo>
                    <a:pt x="189" y="140"/>
                  </a:lnTo>
                  <a:lnTo>
                    <a:pt x="190" y="141"/>
                  </a:lnTo>
                  <a:lnTo>
                    <a:pt x="192" y="143"/>
                  </a:lnTo>
                  <a:lnTo>
                    <a:pt x="193" y="144"/>
                  </a:lnTo>
                  <a:lnTo>
                    <a:pt x="194" y="145"/>
                  </a:lnTo>
                  <a:lnTo>
                    <a:pt x="195" y="145"/>
                  </a:lnTo>
                  <a:lnTo>
                    <a:pt x="196" y="146"/>
                  </a:lnTo>
                  <a:lnTo>
                    <a:pt x="197" y="148"/>
                  </a:lnTo>
                  <a:lnTo>
                    <a:pt x="199" y="149"/>
                  </a:lnTo>
                  <a:lnTo>
                    <a:pt x="200" y="150"/>
                  </a:lnTo>
                  <a:lnTo>
                    <a:pt x="201" y="152"/>
                  </a:lnTo>
                  <a:lnTo>
                    <a:pt x="202" y="152"/>
                  </a:lnTo>
                  <a:lnTo>
                    <a:pt x="202" y="153"/>
                  </a:lnTo>
                  <a:lnTo>
                    <a:pt x="203" y="154"/>
                  </a:lnTo>
                  <a:lnTo>
                    <a:pt x="204" y="156"/>
                  </a:lnTo>
                  <a:lnTo>
                    <a:pt x="206" y="157"/>
                  </a:lnTo>
                  <a:lnTo>
                    <a:pt x="206" y="158"/>
                  </a:lnTo>
                  <a:lnTo>
                    <a:pt x="207" y="159"/>
                  </a:lnTo>
                  <a:lnTo>
                    <a:pt x="207" y="161"/>
                  </a:lnTo>
                  <a:lnTo>
                    <a:pt x="208" y="162"/>
                  </a:lnTo>
                  <a:lnTo>
                    <a:pt x="208" y="163"/>
                  </a:lnTo>
                  <a:lnTo>
                    <a:pt x="209" y="165"/>
                  </a:lnTo>
                  <a:lnTo>
                    <a:pt x="209" y="166"/>
                  </a:lnTo>
                  <a:lnTo>
                    <a:pt x="210" y="167"/>
                  </a:lnTo>
                  <a:lnTo>
                    <a:pt x="210" y="169"/>
                  </a:lnTo>
                  <a:lnTo>
                    <a:pt x="210" y="170"/>
                  </a:lnTo>
                  <a:lnTo>
                    <a:pt x="211" y="171"/>
                  </a:lnTo>
                  <a:lnTo>
                    <a:pt x="211" y="172"/>
                  </a:lnTo>
                  <a:lnTo>
                    <a:pt x="211" y="174"/>
                  </a:lnTo>
                  <a:lnTo>
                    <a:pt x="210" y="175"/>
                  </a:lnTo>
                  <a:lnTo>
                    <a:pt x="210" y="176"/>
                  </a:lnTo>
                  <a:lnTo>
                    <a:pt x="210" y="178"/>
                  </a:lnTo>
                  <a:lnTo>
                    <a:pt x="210" y="179"/>
                  </a:lnTo>
                  <a:lnTo>
                    <a:pt x="209" y="179"/>
                  </a:lnTo>
                  <a:lnTo>
                    <a:pt x="209" y="180"/>
                  </a:lnTo>
                  <a:lnTo>
                    <a:pt x="209" y="182"/>
                  </a:lnTo>
                  <a:lnTo>
                    <a:pt x="208" y="183"/>
                  </a:lnTo>
                  <a:lnTo>
                    <a:pt x="208" y="184"/>
                  </a:lnTo>
                  <a:lnTo>
                    <a:pt x="208" y="185"/>
                  </a:lnTo>
                  <a:lnTo>
                    <a:pt x="207" y="187"/>
                  </a:lnTo>
                  <a:lnTo>
                    <a:pt x="207" y="188"/>
                  </a:lnTo>
                  <a:lnTo>
                    <a:pt x="207" y="189"/>
                  </a:lnTo>
                  <a:lnTo>
                    <a:pt x="208" y="189"/>
                  </a:lnTo>
                  <a:lnTo>
                    <a:pt x="209" y="191"/>
                  </a:lnTo>
                  <a:lnTo>
                    <a:pt x="209" y="192"/>
                  </a:lnTo>
                  <a:lnTo>
                    <a:pt x="210" y="193"/>
                  </a:lnTo>
                  <a:lnTo>
                    <a:pt x="211" y="195"/>
                  </a:lnTo>
                  <a:lnTo>
                    <a:pt x="212" y="196"/>
                  </a:lnTo>
                  <a:lnTo>
                    <a:pt x="212" y="198"/>
                  </a:lnTo>
                  <a:lnTo>
                    <a:pt x="214" y="200"/>
                  </a:lnTo>
                  <a:lnTo>
                    <a:pt x="215" y="201"/>
                  </a:lnTo>
                  <a:lnTo>
                    <a:pt x="216" y="202"/>
                  </a:lnTo>
                  <a:lnTo>
                    <a:pt x="217" y="204"/>
                  </a:lnTo>
                  <a:lnTo>
                    <a:pt x="217" y="206"/>
                  </a:lnTo>
                  <a:lnTo>
                    <a:pt x="218" y="207"/>
                  </a:lnTo>
                  <a:lnTo>
                    <a:pt x="219" y="209"/>
                  </a:lnTo>
                  <a:lnTo>
                    <a:pt x="221" y="210"/>
                  </a:lnTo>
                  <a:lnTo>
                    <a:pt x="221" y="213"/>
                  </a:lnTo>
                  <a:lnTo>
                    <a:pt x="222" y="214"/>
                  </a:lnTo>
                  <a:lnTo>
                    <a:pt x="223" y="215"/>
                  </a:lnTo>
                  <a:lnTo>
                    <a:pt x="223" y="218"/>
                  </a:lnTo>
                  <a:lnTo>
                    <a:pt x="224" y="219"/>
                  </a:lnTo>
                  <a:lnTo>
                    <a:pt x="224" y="222"/>
                  </a:lnTo>
                  <a:lnTo>
                    <a:pt x="225" y="223"/>
                  </a:lnTo>
                  <a:lnTo>
                    <a:pt x="225" y="224"/>
                  </a:lnTo>
                  <a:lnTo>
                    <a:pt x="226" y="227"/>
                  </a:lnTo>
                  <a:lnTo>
                    <a:pt x="226" y="228"/>
                  </a:lnTo>
                  <a:lnTo>
                    <a:pt x="228" y="230"/>
                  </a:lnTo>
                  <a:lnTo>
                    <a:pt x="228" y="232"/>
                  </a:lnTo>
                  <a:lnTo>
                    <a:pt x="228" y="233"/>
                  </a:lnTo>
                  <a:lnTo>
                    <a:pt x="229" y="235"/>
                  </a:lnTo>
                  <a:lnTo>
                    <a:pt x="229" y="237"/>
                  </a:lnTo>
                  <a:lnTo>
                    <a:pt x="229" y="239"/>
                  </a:lnTo>
                  <a:lnTo>
                    <a:pt x="229" y="240"/>
                  </a:lnTo>
                  <a:lnTo>
                    <a:pt x="199" y="280"/>
                  </a:lnTo>
                  <a:lnTo>
                    <a:pt x="181" y="280"/>
                  </a:lnTo>
                  <a:lnTo>
                    <a:pt x="168" y="297"/>
                  </a:lnTo>
                  <a:lnTo>
                    <a:pt x="165" y="297"/>
                  </a:lnTo>
                  <a:lnTo>
                    <a:pt x="162" y="297"/>
                  </a:lnTo>
                  <a:lnTo>
                    <a:pt x="159" y="298"/>
                  </a:lnTo>
                  <a:lnTo>
                    <a:pt x="157" y="298"/>
                  </a:lnTo>
                  <a:lnTo>
                    <a:pt x="153" y="298"/>
                  </a:lnTo>
                  <a:lnTo>
                    <a:pt x="150" y="298"/>
                  </a:lnTo>
                  <a:lnTo>
                    <a:pt x="147" y="298"/>
                  </a:lnTo>
                  <a:lnTo>
                    <a:pt x="144" y="300"/>
                  </a:lnTo>
                  <a:lnTo>
                    <a:pt x="140" y="300"/>
                  </a:lnTo>
                  <a:lnTo>
                    <a:pt x="137" y="300"/>
                  </a:lnTo>
                  <a:lnTo>
                    <a:pt x="133" y="301"/>
                  </a:lnTo>
                  <a:lnTo>
                    <a:pt x="130" y="301"/>
                  </a:lnTo>
                  <a:lnTo>
                    <a:pt x="128" y="301"/>
                  </a:lnTo>
                  <a:lnTo>
                    <a:pt x="124" y="302"/>
                  </a:lnTo>
                  <a:lnTo>
                    <a:pt x="121" y="302"/>
                  </a:lnTo>
                  <a:lnTo>
                    <a:pt x="117" y="304"/>
                  </a:lnTo>
                  <a:lnTo>
                    <a:pt x="114" y="304"/>
                  </a:lnTo>
                  <a:lnTo>
                    <a:pt x="110" y="304"/>
                  </a:lnTo>
                  <a:lnTo>
                    <a:pt x="107" y="305"/>
                  </a:lnTo>
                  <a:lnTo>
                    <a:pt x="103" y="305"/>
                  </a:lnTo>
                  <a:lnTo>
                    <a:pt x="100" y="306"/>
                  </a:lnTo>
                  <a:lnTo>
                    <a:pt x="96" y="306"/>
                  </a:lnTo>
                  <a:lnTo>
                    <a:pt x="93" y="306"/>
                  </a:lnTo>
                  <a:lnTo>
                    <a:pt x="90" y="307"/>
                  </a:lnTo>
                  <a:lnTo>
                    <a:pt x="87" y="307"/>
                  </a:lnTo>
                  <a:lnTo>
                    <a:pt x="83" y="307"/>
                  </a:lnTo>
                  <a:lnTo>
                    <a:pt x="80" y="309"/>
                  </a:lnTo>
                  <a:lnTo>
                    <a:pt x="78" y="309"/>
                  </a:lnTo>
                  <a:lnTo>
                    <a:pt x="74" y="309"/>
                  </a:lnTo>
                  <a:lnTo>
                    <a:pt x="71" y="309"/>
                  </a:lnTo>
                  <a:lnTo>
                    <a:pt x="68" y="309"/>
                  </a:lnTo>
                  <a:lnTo>
                    <a:pt x="65" y="309"/>
                  </a:lnTo>
                  <a:lnTo>
                    <a:pt x="30" y="310"/>
                  </a:lnTo>
                  <a:lnTo>
                    <a:pt x="0" y="0"/>
                  </a:lnTo>
                  <a:close/>
                </a:path>
              </a:pathLst>
            </a:custGeom>
            <a:solidFill>
              <a:srgbClr val="F5EBD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73" name="Google Shape;173;p32"/>
            <p:cNvSpPr/>
            <p:nvPr/>
          </p:nvSpPr>
          <p:spPr>
            <a:xfrm>
              <a:off x="4185" y="3560"/>
              <a:ext cx="114" cy="156"/>
            </a:xfrm>
            <a:custGeom>
              <a:rect b="b" l="l" r="r" t="t"/>
              <a:pathLst>
                <a:path extrusionOk="0" h="310" w="229">
                  <a:moveTo>
                    <a:pt x="0" y="0"/>
                  </a:moveTo>
                  <a:lnTo>
                    <a:pt x="3" y="0"/>
                  </a:lnTo>
                  <a:lnTo>
                    <a:pt x="7" y="0"/>
                  </a:lnTo>
                  <a:lnTo>
                    <a:pt x="9" y="0"/>
                  </a:lnTo>
                  <a:lnTo>
                    <a:pt x="12" y="0"/>
                  </a:lnTo>
                  <a:lnTo>
                    <a:pt x="16" y="0"/>
                  </a:lnTo>
                  <a:lnTo>
                    <a:pt x="19" y="0"/>
                  </a:lnTo>
                  <a:lnTo>
                    <a:pt x="23" y="1"/>
                  </a:lnTo>
                  <a:lnTo>
                    <a:pt x="25" y="1"/>
                  </a:lnTo>
                  <a:lnTo>
                    <a:pt x="29" y="2"/>
                  </a:lnTo>
                  <a:lnTo>
                    <a:pt x="32" y="2"/>
                  </a:lnTo>
                  <a:lnTo>
                    <a:pt x="36" y="4"/>
                  </a:lnTo>
                  <a:lnTo>
                    <a:pt x="39" y="5"/>
                  </a:lnTo>
                  <a:lnTo>
                    <a:pt x="43" y="5"/>
                  </a:lnTo>
                  <a:lnTo>
                    <a:pt x="46" y="6"/>
                  </a:lnTo>
                  <a:lnTo>
                    <a:pt x="48" y="8"/>
                  </a:lnTo>
                  <a:lnTo>
                    <a:pt x="52" y="9"/>
                  </a:lnTo>
                  <a:lnTo>
                    <a:pt x="55" y="10"/>
                  </a:lnTo>
                  <a:lnTo>
                    <a:pt x="59" y="12"/>
                  </a:lnTo>
                  <a:lnTo>
                    <a:pt x="62" y="13"/>
                  </a:lnTo>
                  <a:lnTo>
                    <a:pt x="66" y="14"/>
                  </a:lnTo>
                  <a:lnTo>
                    <a:pt x="69" y="15"/>
                  </a:lnTo>
                  <a:lnTo>
                    <a:pt x="73" y="15"/>
                  </a:lnTo>
                  <a:lnTo>
                    <a:pt x="76" y="17"/>
                  </a:lnTo>
                  <a:lnTo>
                    <a:pt x="80" y="18"/>
                  </a:lnTo>
                  <a:lnTo>
                    <a:pt x="83" y="19"/>
                  </a:lnTo>
                  <a:lnTo>
                    <a:pt x="87" y="19"/>
                  </a:lnTo>
                  <a:lnTo>
                    <a:pt x="90" y="21"/>
                  </a:lnTo>
                  <a:lnTo>
                    <a:pt x="94" y="21"/>
                  </a:lnTo>
                  <a:lnTo>
                    <a:pt x="97" y="22"/>
                  </a:lnTo>
                  <a:lnTo>
                    <a:pt x="101" y="22"/>
                  </a:lnTo>
                  <a:lnTo>
                    <a:pt x="104" y="22"/>
                  </a:lnTo>
                  <a:lnTo>
                    <a:pt x="108" y="22"/>
                  </a:lnTo>
                  <a:lnTo>
                    <a:pt x="110" y="25"/>
                  </a:lnTo>
                  <a:lnTo>
                    <a:pt x="112" y="27"/>
                  </a:lnTo>
                  <a:lnTo>
                    <a:pt x="114" y="28"/>
                  </a:lnTo>
                  <a:lnTo>
                    <a:pt x="116" y="31"/>
                  </a:lnTo>
                  <a:lnTo>
                    <a:pt x="117" y="32"/>
                  </a:lnTo>
                  <a:lnTo>
                    <a:pt x="118" y="34"/>
                  </a:lnTo>
                  <a:lnTo>
                    <a:pt x="119" y="35"/>
                  </a:lnTo>
                  <a:lnTo>
                    <a:pt x="121" y="36"/>
                  </a:lnTo>
                  <a:lnTo>
                    <a:pt x="122" y="37"/>
                  </a:lnTo>
                  <a:lnTo>
                    <a:pt x="123" y="37"/>
                  </a:lnTo>
                  <a:lnTo>
                    <a:pt x="124" y="39"/>
                  </a:lnTo>
                  <a:lnTo>
                    <a:pt x="125" y="39"/>
                  </a:lnTo>
                  <a:lnTo>
                    <a:pt x="126" y="40"/>
                  </a:lnTo>
                  <a:lnTo>
                    <a:pt x="128" y="40"/>
                  </a:lnTo>
                  <a:lnTo>
                    <a:pt x="128" y="41"/>
                  </a:lnTo>
                  <a:lnTo>
                    <a:pt x="129" y="41"/>
                  </a:lnTo>
                  <a:lnTo>
                    <a:pt x="130" y="43"/>
                  </a:lnTo>
                  <a:lnTo>
                    <a:pt x="131" y="43"/>
                  </a:lnTo>
                  <a:lnTo>
                    <a:pt x="132" y="43"/>
                  </a:lnTo>
                  <a:lnTo>
                    <a:pt x="132" y="44"/>
                  </a:lnTo>
                  <a:lnTo>
                    <a:pt x="133" y="45"/>
                  </a:lnTo>
                  <a:lnTo>
                    <a:pt x="135" y="45"/>
                  </a:lnTo>
                  <a:lnTo>
                    <a:pt x="135" y="47"/>
                  </a:lnTo>
                  <a:lnTo>
                    <a:pt x="136" y="48"/>
                  </a:lnTo>
                  <a:lnTo>
                    <a:pt x="137" y="48"/>
                  </a:lnTo>
                  <a:lnTo>
                    <a:pt x="137" y="49"/>
                  </a:lnTo>
                  <a:lnTo>
                    <a:pt x="138" y="50"/>
                  </a:lnTo>
                  <a:lnTo>
                    <a:pt x="138" y="52"/>
                  </a:lnTo>
                  <a:lnTo>
                    <a:pt x="138" y="63"/>
                  </a:lnTo>
                  <a:lnTo>
                    <a:pt x="139" y="63"/>
                  </a:lnTo>
                  <a:lnTo>
                    <a:pt x="139" y="65"/>
                  </a:lnTo>
                  <a:lnTo>
                    <a:pt x="140" y="65"/>
                  </a:lnTo>
                  <a:lnTo>
                    <a:pt x="140" y="66"/>
                  </a:lnTo>
                  <a:lnTo>
                    <a:pt x="142" y="66"/>
                  </a:lnTo>
                  <a:lnTo>
                    <a:pt x="143" y="67"/>
                  </a:lnTo>
                  <a:lnTo>
                    <a:pt x="144" y="69"/>
                  </a:lnTo>
                  <a:lnTo>
                    <a:pt x="145" y="69"/>
                  </a:lnTo>
                  <a:lnTo>
                    <a:pt x="145" y="70"/>
                  </a:lnTo>
                  <a:lnTo>
                    <a:pt x="146" y="70"/>
                  </a:lnTo>
                  <a:lnTo>
                    <a:pt x="147" y="71"/>
                  </a:lnTo>
                  <a:lnTo>
                    <a:pt x="149" y="71"/>
                  </a:lnTo>
                  <a:lnTo>
                    <a:pt x="150" y="73"/>
                  </a:lnTo>
                  <a:lnTo>
                    <a:pt x="151" y="73"/>
                  </a:lnTo>
                  <a:lnTo>
                    <a:pt x="152" y="74"/>
                  </a:lnTo>
                  <a:lnTo>
                    <a:pt x="153" y="74"/>
                  </a:lnTo>
                  <a:lnTo>
                    <a:pt x="154" y="74"/>
                  </a:lnTo>
                  <a:lnTo>
                    <a:pt x="154" y="75"/>
                  </a:lnTo>
                  <a:lnTo>
                    <a:pt x="154" y="76"/>
                  </a:lnTo>
                  <a:lnTo>
                    <a:pt x="154" y="78"/>
                  </a:lnTo>
                  <a:lnTo>
                    <a:pt x="155" y="78"/>
                  </a:lnTo>
                  <a:lnTo>
                    <a:pt x="155" y="79"/>
                  </a:lnTo>
                  <a:lnTo>
                    <a:pt x="155" y="80"/>
                  </a:lnTo>
                  <a:lnTo>
                    <a:pt x="155" y="82"/>
                  </a:lnTo>
                  <a:lnTo>
                    <a:pt x="155" y="83"/>
                  </a:lnTo>
                  <a:lnTo>
                    <a:pt x="155" y="84"/>
                  </a:lnTo>
                  <a:lnTo>
                    <a:pt x="155" y="86"/>
                  </a:lnTo>
                  <a:lnTo>
                    <a:pt x="157" y="86"/>
                  </a:lnTo>
                  <a:lnTo>
                    <a:pt x="157" y="87"/>
                  </a:lnTo>
                  <a:lnTo>
                    <a:pt x="157" y="88"/>
                  </a:lnTo>
                  <a:lnTo>
                    <a:pt x="157" y="89"/>
                  </a:lnTo>
                  <a:lnTo>
                    <a:pt x="157" y="91"/>
                  </a:lnTo>
                  <a:lnTo>
                    <a:pt x="157" y="92"/>
                  </a:lnTo>
                  <a:lnTo>
                    <a:pt x="157" y="93"/>
                  </a:lnTo>
                  <a:lnTo>
                    <a:pt x="157" y="95"/>
                  </a:lnTo>
                  <a:lnTo>
                    <a:pt x="157" y="96"/>
                  </a:lnTo>
                  <a:lnTo>
                    <a:pt x="157" y="97"/>
                  </a:lnTo>
                  <a:lnTo>
                    <a:pt x="157" y="98"/>
                  </a:lnTo>
                  <a:lnTo>
                    <a:pt x="155" y="98"/>
                  </a:lnTo>
                  <a:lnTo>
                    <a:pt x="157" y="100"/>
                  </a:lnTo>
                  <a:lnTo>
                    <a:pt x="158" y="100"/>
                  </a:lnTo>
                  <a:lnTo>
                    <a:pt x="159" y="101"/>
                  </a:lnTo>
                  <a:lnTo>
                    <a:pt x="160" y="101"/>
                  </a:lnTo>
                  <a:lnTo>
                    <a:pt x="161" y="102"/>
                  </a:lnTo>
                  <a:lnTo>
                    <a:pt x="162" y="104"/>
                  </a:lnTo>
                  <a:lnTo>
                    <a:pt x="164" y="104"/>
                  </a:lnTo>
                  <a:lnTo>
                    <a:pt x="165" y="105"/>
                  </a:lnTo>
                  <a:lnTo>
                    <a:pt x="166" y="106"/>
                  </a:lnTo>
                  <a:lnTo>
                    <a:pt x="167" y="108"/>
                  </a:lnTo>
                  <a:lnTo>
                    <a:pt x="168" y="109"/>
                  </a:lnTo>
                  <a:lnTo>
                    <a:pt x="169" y="110"/>
                  </a:lnTo>
                  <a:lnTo>
                    <a:pt x="169" y="111"/>
                  </a:lnTo>
                  <a:lnTo>
                    <a:pt x="171" y="113"/>
                  </a:lnTo>
                  <a:lnTo>
                    <a:pt x="172" y="114"/>
                  </a:lnTo>
                  <a:lnTo>
                    <a:pt x="172" y="115"/>
                  </a:lnTo>
                  <a:lnTo>
                    <a:pt x="173" y="117"/>
                  </a:lnTo>
                  <a:lnTo>
                    <a:pt x="173" y="118"/>
                  </a:lnTo>
                  <a:lnTo>
                    <a:pt x="174" y="119"/>
                  </a:lnTo>
                  <a:lnTo>
                    <a:pt x="174" y="121"/>
                  </a:lnTo>
                  <a:lnTo>
                    <a:pt x="175" y="122"/>
                  </a:lnTo>
                  <a:lnTo>
                    <a:pt x="175" y="123"/>
                  </a:lnTo>
                  <a:lnTo>
                    <a:pt x="176" y="124"/>
                  </a:lnTo>
                  <a:lnTo>
                    <a:pt x="178" y="126"/>
                  </a:lnTo>
                  <a:lnTo>
                    <a:pt x="178" y="127"/>
                  </a:lnTo>
                  <a:lnTo>
                    <a:pt x="179" y="128"/>
                  </a:lnTo>
                  <a:lnTo>
                    <a:pt x="180" y="130"/>
                  </a:lnTo>
                  <a:lnTo>
                    <a:pt x="186" y="137"/>
                  </a:lnTo>
                  <a:lnTo>
                    <a:pt x="187" y="139"/>
                  </a:lnTo>
                  <a:lnTo>
                    <a:pt x="188" y="139"/>
                  </a:lnTo>
                  <a:lnTo>
                    <a:pt x="189" y="140"/>
                  </a:lnTo>
                  <a:lnTo>
                    <a:pt x="190" y="141"/>
                  </a:lnTo>
                  <a:lnTo>
                    <a:pt x="192" y="143"/>
                  </a:lnTo>
                  <a:lnTo>
                    <a:pt x="193" y="144"/>
                  </a:lnTo>
                  <a:lnTo>
                    <a:pt x="194" y="145"/>
                  </a:lnTo>
                  <a:lnTo>
                    <a:pt x="195" y="145"/>
                  </a:lnTo>
                  <a:lnTo>
                    <a:pt x="196" y="146"/>
                  </a:lnTo>
                  <a:lnTo>
                    <a:pt x="197" y="148"/>
                  </a:lnTo>
                  <a:lnTo>
                    <a:pt x="199" y="149"/>
                  </a:lnTo>
                  <a:lnTo>
                    <a:pt x="200" y="150"/>
                  </a:lnTo>
                  <a:lnTo>
                    <a:pt x="201" y="152"/>
                  </a:lnTo>
                  <a:lnTo>
                    <a:pt x="202" y="152"/>
                  </a:lnTo>
                  <a:lnTo>
                    <a:pt x="202" y="153"/>
                  </a:lnTo>
                  <a:lnTo>
                    <a:pt x="203" y="154"/>
                  </a:lnTo>
                  <a:lnTo>
                    <a:pt x="204" y="156"/>
                  </a:lnTo>
                  <a:lnTo>
                    <a:pt x="206" y="157"/>
                  </a:lnTo>
                  <a:lnTo>
                    <a:pt x="206" y="158"/>
                  </a:lnTo>
                  <a:lnTo>
                    <a:pt x="207" y="159"/>
                  </a:lnTo>
                  <a:lnTo>
                    <a:pt x="207" y="161"/>
                  </a:lnTo>
                  <a:lnTo>
                    <a:pt x="208" y="162"/>
                  </a:lnTo>
                  <a:lnTo>
                    <a:pt x="208" y="163"/>
                  </a:lnTo>
                  <a:lnTo>
                    <a:pt x="209" y="165"/>
                  </a:lnTo>
                  <a:lnTo>
                    <a:pt x="209" y="166"/>
                  </a:lnTo>
                  <a:lnTo>
                    <a:pt x="210" y="167"/>
                  </a:lnTo>
                  <a:lnTo>
                    <a:pt x="210" y="169"/>
                  </a:lnTo>
                  <a:lnTo>
                    <a:pt x="210" y="170"/>
                  </a:lnTo>
                  <a:lnTo>
                    <a:pt x="211" y="171"/>
                  </a:lnTo>
                  <a:lnTo>
                    <a:pt x="211" y="172"/>
                  </a:lnTo>
                  <a:lnTo>
                    <a:pt x="211" y="174"/>
                  </a:lnTo>
                  <a:lnTo>
                    <a:pt x="210" y="175"/>
                  </a:lnTo>
                  <a:lnTo>
                    <a:pt x="210" y="176"/>
                  </a:lnTo>
                  <a:lnTo>
                    <a:pt x="210" y="178"/>
                  </a:lnTo>
                  <a:lnTo>
                    <a:pt x="210" y="179"/>
                  </a:lnTo>
                  <a:lnTo>
                    <a:pt x="209" y="179"/>
                  </a:lnTo>
                  <a:lnTo>
                    <a:pt x="209" y="180"/>
                  </a:lnTo>
                  <a:lnTo>
                    <a:pt x="209" y="182"/>
                  </a:lnTo>
                  <a:lnTo>
                    <a:pt x="208" y="183"/>
                  </a:lnTo>
                  <a:lnTo>
                    <a:pt x="208" y="184"/>
                  </a:lnTo>
                  <a:lnTo>
                    <a:pt x="208" y="185"/>
                  </a:lnTo>
                  <a:lnTo>
                    <a:pt x="207" y="187"/>
                  </a:lnTo>
                  <a:lnTo>
                    <a:pt x="207" y="188"/>
                  </a:lnTo>
                  <a:lnTo>
                    <a:pt x="207" y="189"/>
                  </a:lnTo>
                  <a:lnTo>
                    <a:pt x="208" y="189"/>
                  </a:lnTo>
                  <a:lnTo>
                    <a:pt x="209" y="191"/>
                  </a:lnTo>
                  <a:lnTo>
                    <a:pt x="209" y="192"/>
                  </a:lnTo>
                  <a:lnTo>
                    <a:pt x="210" y="193"/>
                  </a:lnTo>
                  <a:lnTo>
                    <a:pt x="211" y="195"/>
                  </a:lnTo>
                  <a:lnTo>
                    <a:pt x="212" y="196"/>
                  </a:lnTo>
                  <a:lnTo>
                    <a:pt x="212" y="198"/>
                  </a:lnTo>
                  <a:lnTo>
                    <a:pt x="214" y="200"/>
                  </a:lnTo>
                  <a:lnTo>
                    <a:pt x="215" y="201"/>
                  </a:lnTo>
                  <a:lnTo>
                    <a:pt x="216" y="202"/>
                  </a:lnTo>
                  <a:lnTo>
                    <a:pt x="217" y="204"/>
                  </a:lnTo>
                  <a:lnTo>
                    <a:pt x="217" y="206"/>
                  </a:lnTo>
                  <a:lnTo>
                    <a:pt x="218" y="207"/>
                  </a:lnTo>
                  <a:lnTo>
                    <a:pt x="219" y="209"/>
                  </a:lnTo>
                  <a:lnTo>
                    <a:pt x="221" y="210"/>
                  </a:lnTo>
                  <a:lnTo>
                    <a:pt x="221" y="213"/>
                  </a:lnTo>
                  <a:lnTo>
                    <a:pt x="222" y="214"/>
                  </a:lnTo>
                  <a:lnTo>
                    <a:pt x="223" y="215"/>
                  </a:lnTo>
                  <a:lnTo>
                    <a:pt x="223" y="218"/>
                  </a:lnTo>
                  <a:lnTo>
                    <a:pt x="224" y="219"/>
                  </a:lnTo>
                  <a:lnTo>
                    <a:pt x="224" y="222"/>
                  </a:lnTo>
                  <a:lnTo>
                    <a:pt x="225" y="223"/>
                  </a:lnTo>
                  <a:lnTo>
                    <a:pt x="225" y="224"/>
                  </a:lnTo>
                  <a:lnTo>
                    <a:pt x="226" y="227"/>
                  </a:lnTo>
                  <a:lnTo>
                    <a:pt x="226" y="228"/>
                  </a:lnTo>
                  <a:lnTo>
                    <a:pt x="228" y="230"/>
                  </a:lnTo>
                  <a:lnTo>
                    <a:pt x="228" y="232"/>
                  </a:lnTo>
                  <a:lnTo>
                    <a:pt x="228" y="233"/>
                  </a:lnTo>
                  <a:lnTo>
                    <a:pt x="229" y="235"/>
                  </a:lnTo>
                  <a:lnTo>
                    <a:pt x="229" y="237"/>
                  </a:lnTo>
                  <a:lnTo>
                    <a:pt x="229" y="239"/>
                  </a:lnTo>
                  <a:lnTo>
                    <a:pt x="229" y="240"/>
                  </a:lnTo>
                  <a:lnTo>
                    <a:pt x="199" y="280"/>
                  </a:lnTo>
                  <a:lnTo>
                    <a:pt x="181" y="280"/>
                  </a:lnTo>
                  <a:lnTo>
                    <a:pt x="168" y="297"/>
                  </a:lnTo>
                  <a:lnTo>
                    <a:pt x="165" y="297"/>
                  </a:lnTo>
                  <a:lnTo>
                    <a:pt x="162" y="297"/>
                  </a:lnTo>
                  <a:lnTo>
                    <a:pt x="159" y="298"/>
                  </a:lnTo>
                  <a:lnTo>
                    <a:pt x="157" y="298"/>
                  </a:lnTo>
                  <a:lnTo>
                    <a:pt x="153" y="298"/>
                  </a:lnTo>
                  <a:lnTo>
                    <a:pt x="150" y="298"/>
                  </a:lnTo>
                  <a:lnTo>
                    <a:pt x="147" y="298"/>
                  </a:lnTo>
                  <a:lnTo>
                    <a:pt x="144" y="300"/>
                  </a:lnTo>
                  <a:lnTo>
                    <a:pt x="140" y="300"/>
                  </a:lnTo>
                  <a:lnTo>
                    <a:pt x="137" y="300"/>
                  </a:lnTo>
                  <a:lnTo>
                    <a:pt x="133" y="301"/>
                  </a:lnTo>
                  <a:lnTo>
                    <a:pt x="130" y="301"/>
                  </a:lnTo>
                  <a:lnTo>
                    <a:pt x="128" y="301"/>
                  </a:lnTo>
                  <a:lnTo>
                    <a:pt x="124" y="302"/>
                  </a:lnTo>
                  <a:lnTo>
                    <a:pt x="121" y="302"/>
                  </a:lnTo>
                  <a:lnTo>
                    <a:pt x="117" y="304"/>
                  </a:lnTo>
                  <a:lnTo>
                    <a:pt x="114" y="304"/>
                  </a:lnTo>
                  <a:lnTo>
                    <a:pt x="110" y="304"/>
                  </a:lnTo>
                  <a:lnTo>
                    <a:pt x="107" y="305"/>
                  </a:lnTo>
                  <a:lnTo>
                    <a:pt x="103" y="305"/>
                  </a:lnTo>
                  <a:lnTo>
                    <a:pt x="100" y="306"/>
                  </a:lnTo>
                  <a:lnTo>
                    <a:pt x="96" y="306"/>
                  </a:lnTo>
                  <a:lnTo>
                    <a:pt x="93" y="306"/>
                  </a:lnTo>
                  <a:lnTo>
                    <a:pt x="90" y="307"/>
                  </a:lnTo>
                  <a:lnTo>
                    <a:pt x="87" y="307"/>
                  </a:lnTo>
                  <a:lnTo>
                    <a:pt x="83" y="307"/>
                  </a:lnTo>
                  <a:lnTo>
                    <a:pt x="80" y="309"/>
                  </a:lnTo>
                  <a:lnTo>
                    <a:pt x="78" y="309"/>
                  </a:lnTo>
                  <a:lnTo>
                    <a:pt x="74" y="309"/>
                  </a:lnTo>
                  <a:lnTo>
                    <a:pt x="71" y="309"/>
                  </a:lnTo>
                  <a:lnTo>
                    <a:pt x="68" y="309"/>
                  </a:lnTo>
                  <a:lnTo>
                    <a:pt x="65" y="309"/>
                  </a:lnTo>
                  <a:lnTo>
                    <a:pt x="30" y="310"/>
                  </a:lnTo>
                  <a:lnTo>
                    <a:pt x="0" y="0"/>
                  </a:lnTo>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74" name="Google Shape;174;p32"/>
            <p:cNvSpPr/>
            <p:nvPr/>
          </p:nvSpPr>
          <p:spPr>
            <a:xfrm>
              <a:off x="4185" y="3560"/>
              <a:ext cx="114" cy="155"/>
            </a:xfrm>
            <a:custGeom>
              <a:rect b="b" l="l" r="r" t="t"/>
              <a:pathLst>
                <a:path extrusionOk="0" h="309" w="228">
                  <a:moveTo>
                    <a:pt x="228" y="240"/>
                  </a:moveTo>
                  <a:lnTo>
                    <a:pt x="225" y="241"/>
                  </a:lnTo>
                  <a:lnTo>
                    <a:pt x="224" y="243"/>
                  </a:lnTo>
                  <a:lnTo>
                    <a:pt x="222" y="244"/>
                  </a:lnTo>
                  <a:lnTo>
                    <a:pt x="221" y="245"/>
                  </a:lnTo>
                  <a:lnTo>
                    <a:pt x="218" y="246"/>
                  </a:lnTo>
                  <a:lnTo>
                    <a:pt x="217" y="249"/>
                  </a:lnTo>
                  <a:lnTo>
                    <a:pt x="215" y="250"/>
                  </a:lnTo>
                  <a:lnTo>
                    <a:pt x="213" y="252"/>
                  </a:lnTo>
                  <a:lnTo>
                    <a:pt x="210" y="253"/>
                  </a:lnTo>
                  <a:lnTo>
                    <a:pt x="209" y="256"/>
                  </a:lnTo>
                  <a:lnTo>
                    <a:pt x="207" y="257"/>
                  </a:lnTo>
                  <a:lnTo>
                    <a:pt x="205" y="259"/>
                  </a:lnTo>
                  <a:lnTo>
                    <a:pt x="202" y="261"/>
                  </a:lnTo>
                  <a:lnTo>
                    <a:pt x="200" y="263"/>
                  </a:lnTo>
                  <a:lnTo>
                    <a:pt x="198" y="265"/>
                  </a:lnTo>
                  <a:lnTo>
                    <a:pt x="196" y="267"/>
                  </a:lnTo>
                  <a:lnTo>
                    <a:pt x="194" y="268"/>
                  </a:lnTo>
                  <a:lnTo>
                    <a:pt x="192" y="271"/>
                  </a:lnTo>
                  <a:lnTo>
                    <a:pt x="189" y="272"/>
                  </a:lnTo>
                  <a:lnTo>
                    <a:pt x="188" y="275"/>
                  </a:lnTo>
                  <a:lnTo>
                    <a:pt x="186" y="278"/>
                  </a:lnTo>
                  <a:lnTo>
                    <a:pt x="184" y="279"/>
                  </a:lnTo>
                  <a:lnTo>
                    <a:pt x="181" y="281"/>
                  </a:lnTo>
                  <a:lnTo>
                    <a:pt x="180" y="283"/>
                  </a:lnTo>
                  <a:lnTo>
                    <a:pt x="178" y="285"/>
                  </a:lnTo>
                  <a:lnTo>
                    <a:pt x="177" y="287"/>
                  </a:lnTo>
                  <a:lnTo>
                    <a:pt x="174" y="289"/>
                  </a:lnTo>
                  <a:lnTo>
                    <a:pt x="173" y="291"/>
                  </a:lnTo>
                  <a:lnTo>
                    <a:pt x="172" y="292"/>
                  </a:lnTo>
                  <a:lnTo>
                    <a:pt x="170" y="294"/>
                  </a:lnTo>
                  <a:lnTo>
                    <a:pt x="168" y="296"/>
                  </a:lnTo>
                  <a:lnTo>
                    <a:pt x="167" y="297"/>
                  </a:lnTo>
                  <a:lnTo>
                    <a:pt x="163" y="297"/>
                  </a:lnTo>
                  <a:lnTo>
                    <a:pt x="159" y="298"/>
                  </a:lnTo>
                  <a:lnTo>
                    <a:pt x="154" y="298"/>
                  </a:lnTo>
                  <a:lnTo>
                    <a:pt x="150" y="298"/>
                  </a:lnTo>
                  <a:lnTo>
                    <a:pt x="145" y="298"/>
                  </a:lnTo>
                  <a:lnTo>
                    <a:pt x="141" y="298"/>
                  </a:lnTo>
                  <a:lnTo>
                    <a:pt x="136" y="300"/>
                  </a:lnTo>
                  <a:lnTo>
                    <a:pt x="131" y="300"/>
                  </a:lnTo>
                  <a:lnTo>
                    <a:pt x="127" y="301"/>
                  </a:lnTo>
                  <a:lnTo>
                    <a:pt x="122" y="301"/>
                  </a:lnTo>
                  <a:lnTo>
                    <a:pt x="117" y="301"/>
                  </a:lnTo>
                  <a:lnTo>
                    <a:pt x="113" y="302"/>
                  </a:lnTo>
                  <a:lnTo>
                    <a:pt x="108" y="302"/>
                  </a:lnTo>
                  <a:lnTo>
                    <a:pt x="103" y="304"/>
                  </a:lnTo>
                  <a:lnTo>
                    <a:pt x="99" y="304"/>
                  </a:lnTo>
                  <a:lnTo>
                    <a:pt x="94" y="305"/>
                  </a:lnTo>
                  <a:lnTo>
                    <a:pt x="91" y="305"/>
                  </a:lnTo>
                  <a:lnTo>
                    <a:pt x="86" y="306"/>
                  </a:lnTo>
                  <a:lnTo>
                    <a:pt x="81" y="306"/>
                  </a:lnTo>
                  <a:lnTo>
                    <a:pt x="77" y="307"/>
                  </a:lnTo>
                  <a:lnTo>
                    <a:pt x="73" y="307"/>
                  </a:lnTo>
                  <a:lnTo>
                    <a:pt x="68" y="307"/>
                  </a:lnTo>
                  <a:lnTo>
                    <a:pt x="65" y="309"/>
                  </a:lnTo>
                  <a:lnTo>
                    <a:pt x="60" y="309"/>
                  </a:lnTo>
                  <a:lnTo>
                    <a:pt x="57" y="309"/>
                  </a:lnTo>
                  <a:lnTo>
                    <a:pt x="53" y="309"/>
                  </a:lnTo>
                  <a:lnTo>
                    <a:pt x="49" y="309"/>
                  </a:lnTo>
                  <a:lnTo>
                    <a:pt x="45" y="309"/>
                  </a:lnTo>
                  <a:lnTo>
                    <a:pt x="42" y="309"/>
                  </a:lnTo>
                  <a:lnTo>
                    <a:pt x="38" y="309"/>
                  </a:lnTo>
                  <a:lnTo>
                    <a:pt x="35" y="309"/>
                  </a:lnTo>
                  <a:lnTo>
                    <a:pt x="32" y="307"/>
                  </a:lnTo>
                  <a:lnTo>
                    <a:pt x="34" y="306"/>
                  </a:lnTo>
                  <a:lnTo>
                    <a:pt x="34" y="305"/>
                  </a:lnTo>
                  <a:lnTo>
                    <a:pt x="34" y="304"/>
                  </a:lnTo>
                  <a:lnTo>
                    <a:pt x="35" y="302"/>
                  </a:lnTo>
                  <a:lnTo>
                    <a:pt x="35" y="301"/>
                  </a:lnTo>
                  <a:lnTo>
                    <a:pt x="35" y="300"/>
                  </a:lnTo>
                  <a:lnTo>
                    <a:pt x="35" y="298"/>
                  </a:lnTo>
                  <a:lnTo>
                    <a:pt x="35" y="297"/>
                  </a:lnTo>
                  <a:lnTo>
                    <a:pt x="36" y="296"/>
                  </a:lnTo>
                  <a:lnTo>
                    <a:pt x="36" y="294"/>
                  </a:lnTo>
                  <a:lnTo>
                    <a:pt x="36" y="293"/>
                  </a:lnTo>
                  <a:lnTo>
                    <a:pt x="37" y="292"/>
                  </a:lnTo>
                  <a:lnTo>
                    <a:pt x="37" y="291"/>
                  </a:lnTo>
                  <a:lnTo>
                    <a:pt x="38" y="291"/>
                  </a:lnTo>
                  <a:lnTo>
                    <a:pt x="38" y="289"/>
                  </a:lnTo>
                  <a:lnTo>
                    <a:pt x="39" y="289"/>
                  </a:lnTo>
                  <a:lnTo>
                    <a:pt x="40" y="288"/>
                  </a:lnTo>
                  <a:lnTo>
                    <a:pt x="42" y="288"/>
                  </a:lnTo>
                  <a:lnTo>
                    <a:pt x="43" y="288"/>
                  </a:lnTo>
                  <a:lnTo>
                    <a:pt x="44" y="287"/>
                  </a:lnTo>
                  <a:lnTo>
                    <a:pt x="45" y="287"/>
                  </a:lnTo>
                  <a:lnTo>
                    <a:pt x="46" y="287"/>
                  </a:lnTo>
                  <a:lnTo>
                    <a:pt x="47" y="287"/>
                  </a:lnTo>
                  <a:lnTo>
                    <a:pt x="50" y="285"/>
                  </a:lnTo>
                  <a:lnTo>
                    <a:pt x="52" y="285"/>
                  </a:lnTo>
                  <a:lnTo>
                    <a:pt x="53" y="285"/>
                  </a:lnTo>
                  <a:lnTo>
                    <a:pt x="56" y="285"/>
                  </a:lnTo>
                  <a:lnTo>
                    <a:pt x="58" y="285"/>
                  </a:lnTo>
                  <a:lnTo>
                    <a:pt x="61" y="284"/>
                  </a:lnTo>
                  <a:lnTo>
                    <a:pt x="64" y="284"/>
                  </a:lnTo>
                  <a:lnTo>
                    <a:pt x="66" y="284"/>
                  </a:lnTo>
                  <a:lnTo>
                    <a:pt x="70" y="284"/>
                  </a:lnTo>
                  <a:lnTo>
                    <a:pt x="72" y="284"/>
                  </a:lnTo>
                  <a:lnTo>
                    <a:pt x="75" y="284"/>
                  </a:lnTo>
                  <a:lnTo>
                    <a:pt x="79" y="284"/>
                  </a:lnTo>
                  <a:lnTo>
                    <a:pt x="81" y="284"/>
                  </a:lnTo>
                  <a:lnTo>
                    <a:pt x="85" y="284"/>
                  </a:lnTo>
                  <a:lnTo>
                    <a:pt x="88" y="283"/>
                  </a:lnTo>
                  <a:lnTo>
                    <a:pt x="92" y="283"/>
                  </a:lnTo>
                  <a:lnTo>
                    <a:pt x="94" y="283"/>
                  </a:lnTo>
                  <a:lnTo>
                    <a:pt x="97" y="283"/>
                  </a:lnTo>
                  <a:lnTo>
                    <a:pt x="101" y="283"/>
                  </a:lnTo>
                  <a:lnTo>
                    <a:pt x="104" y="283"/>
                  </a:lnTo>
                  <a:lnTo>
                    <a:pt x="107" y="283"/>
                  </a:lnTo>
                  <a:lnTo>
                    <a:pt x="110" y="283"/>
                  </a:lnTo>
                  <a:lnTo>
                    <a:pt x="114" y="283"/>
                  </a:lnTo>
                  <a:lnTo>
                    <a:pt x="116" y="283"/>
                  </a:lnTo>
                  <a:lnTo>
                    <a:pt x="118" y="283"/>
                  </a:lnTo>
                  <a:lnTo>
                    <a:pt x="122" y="283"/>
                  </a:lnTo>
                  <a:lnTo>
                    <a:pt x="124" y="281"/>
                  </a:lnTo>
                  <a:lnTo>
                    <a:pt x="127" y="281"/>
                  </a:lnTo>
                  <a:lnTo>
                    <a:pt x="129" y="281"/>
                  </a:lnTo>
                  <a:lnTo>
                    <a:pt x="131" y="281"/>
                  </a:lnTo>
                  <a:lnTo>
                    <a:pt x="132" y="281"/>
                  </a:lnTo>
                  <a:lnTo>
                    <a:pt x="135" y="281"/>
                  </a:lnTo>
                  <a:lnTo>
                    <a:pt x="136" y="280"/>
                  </a:lnTo>
                  <a:lnTo>
                    <a:pt x="137" y="280"/>
                  </a:lnTo>
                  <a:lnTo>
                    <a:pt x="141" y="280"/>
                  </a:lnTo>
                  <a:lnTo>
                    <a:pt x="143" y="279"/>
                  </a:lnTo>
                  <a:lnTo>
                    <a:pt x="146" y="279"/>
                  </a:lnTo>
                  <a:lnTo>
                    <a:pt x="149" y="278"/>
                  </a:lnTo>
                  <a:lnTo>
                    <a:pt x="151" y="276"/>
                  </a:lnTo>
                  <a:lnTo>
                    <a:pt x="154" y="276"/>
                  </a:lnTo>
                  <a:lnTo>
                    <a:pt x="157" y="275"/>
                  </a:lnTo>
                  <a:lnTo>
                    <a:pt x="160" y="274"/>
                  </a:lnTo>
                  <a:lnTo>
                    <a:pt x="163" y="274"/>
                  </a:lnTo>
                  <a:lnTo>
                    <a:pt x="166" y="272"/>
                  </a:lnTo>
                  <a:lnTo>
                    <a:pt x="168" y="271"/>
                  </a:lnTo>
                  <a:lnTo>
                    <a:pt x="171" y="270"/>
                  </a:lnTo>
                  <a:lnTo>
                    <a:pt x="174" y="268"/>
                  </a:lnTo>
                  <a:lnTo>
                    <a:pt x="177" y="267"/>
                  </a:lnTo>
                  <a:lnTo>
                    <a:pt x="180" y="266"/>
                  </a:lnTo>
                  <a:lnTo>
                    <a:pt x="182" y="265"/>
                  </a:lnTo>
                  <a:lnTo>
                    <a:pt x="185" y="263"/>
                  </a:lnTo>
                  <a:lnTo>
                    <a:pt x="188" y="262"/>
                  </a:lnTo>
                  <a:lnTo>
                    <a:pt x="191" y="261"/>
                  </a:lnTo>
                  <a:lnTo>
                    <a:pt x="194" y="259"/>
                  </a:lnTo>
                  <a:lnTo>
                    <a:pt x="196" y="258"/>
                  </a:lnTo>
                  <a:lnTo>
                    <a:pt x="200" y="256"/>
                  </a:lnTo>
                  <a:lnTo>
                    <a:pt x="202" y="254"/>
                  </a:lnTo>
                  <a:lnTo>
                    <a:pt x="205" y="253"/>
                  </a:lnTo>
                  <a:lnTo>
                    <a:pt x="208" y="252"/>
                  </a:lnTo>
                  <a:lnTo>
                    <a:pt x="210" y="250"/>
                  </a:lnTo>
                  <a:lnTo>
                    <a:pt x="214" y="248"/>
                  </a:lnTo>
                  <a:lnTo>
                    <a:pt x="216" y="246"/>
                  </a:lnTo>
                  <a:lnTo>
                    <a:pt x="220" y="245"/>
                  </a:lnTo>
                  <a:lnTo>
                    <a:pt x="222" y="244"/>
                  </a:lnTo>
                  <a:lnTo>
                    <a:pt x="224" y="243"/>
                  </a:lnTo>
                  <a:lnTo>
                    <a:pt x="228" y="240"/>
                  </a:lnTo>
                  <a:close/>
                  <a:moveTo>
                    <a:pt x="3" y="45"/>
                  </a:moveTo>
                  <a:lnTo>
                    <a:pt x="4" y="45"/>
                  </a:lnTo>
                  <a:lnTo>
                    <a:pt x="7" y="45"/>
                  </a:lnTo>
                  <a:lnTo>
                    <a:pt x="8" y="45"/>
                  </a:lnTo>
                  <a:lnTo>
                    <a:pt x="9" y="45"/>
                  </a:lnTo>
                  <a:lnTo>
                    <a:pt x="10" y="45"/>
                  </a:lnTo>
                  <a:lnTo>
                    <a:pt x="13" y="45"/>
                  </a:lnTo>
                  <a:lnTo>
                    <a:pt x="14" y="47"/>
                  </a:lnTo>
                  <a:lnTo>
                    <a:pt x="15" y="47"/>
                  </a:lnTo>
                  <a:lnTo>
                    <a:pt x="16" y="47"/>
                  </a:lnTo>
                  <a:lnTo>
                    <a:pt x="17" y="48"/>
                  </a:lnTo>
                  <a:lnTo>
                    <a:pt x="18" y="48"/>
                  </a:lnTo>
                  <a:lnTo>
                    <a:pt x="20" y="49"/>
                  </a:lnTo>
                  <a:lnTo>
                    <a:pt x="22" y="49"/>
                  </a:lnTo>
                  <a:lnTo>
                    <a:pt x="23" y="49"/>
                  </a:lnTo>
                  <a:lnTo>
                    <a:pt x="24" y="50"/>
                  </a:lnTo>
                  <a:lnTo>
                    <a:pt x="25" y="50"/>
                  </a:lnTo>
                  <a:lnTo>
                    <a:pt x="27" y="52"/>
                  </a:lnTo>
                  <a:lnTo>
                    <a:pt x="28" y="52"/>
                  </a:lnTo>
                  <a:lnTo>
                    <a:pt x="29" y="53"/>
                  </a:lnTo>
                  <a:lnTo>
                    <a:pt x="30" y="53"/>
                  </a:lnTo>
                  <a:lnTo>
                    <a:pt x="31" y="53"/>
                  </a:lnTo>
                  <a:lnTo>
                    <a:pt x="34" y="54"/>
                  </a:lnTo>
                  <a:lnTo>
                    <a:pt x="35" y="54"/>
                  </a:lnTo>
                  <a:lnTo>
                    <a:pt x="36" y="54"/>
                  </a:lnTo>
                  <a:lnTo>
                    <a:pt x="37" y="56"/>
                  </a:lnTo>
                  <a:lnTo>
                    <a:pt x="38" y="56"/>
                  </a:lnTo>
                  <a:lnTo>
                    <a:pt x="39" y="56"/>
                  </a:lnTo>
                  <a:lnTo>
                    <a:pt x="42" y="56"/>
                  </a:lnTo>
                  <a:lnTo>
                    <a:pt x="43" y="57"/>
                  </a:lnTo>
                  <a:lnTo>
                    <a:pt x="44" y="57"/>
                  </a:lnTo>
                  <a:lnTo>
                    <a:pt x="46" y="57"/>
                  </a:lnTo>
                  <a:lnTo>
                    <a:pt x="47" y="57"/>
                  </a:lnTo>
                  <a:lnTo>
                    <a:pt x="65" y="80"/>
                  </a:lnTo>
                  <a:lnTo>
                    <a:pt x="66" y="80"/>
                  </a:lnTo>
                  <a:lnTo>
                    <a:pt x="67" y="79"/>
                  </a:lnTo>
                  <a:lnTo>
                    <a:pt x="68" y="79"/>
                  </a:lnTo>
                  <a:lnTo>
                    <a:pt x="70" y="79"/>
                  </a:lnTo>
                  <a:lnTo>
                    <a:pt x="71" y="79"/>
                  </a:lnTo>
                  <a:lnTo>
                    <a:pt x="72" y="79"/>
                  </a:lnTo>
                  <a:lnTo>
                    <a:pt x="73" y="79"/>
                  </a:lnTo>
                  <a:lnTo>
                    <a:pt x="74" y="78"/>
                  </a:lnTo>
                  <a:lnTo>
                    <a:pt x="75" y="78"/>
                  </a:lnTo>
                  <a:lnTo>
                    <a:pt x="77" y="78"/>
                  </a:lnTo>
                  <a:lnTo>
                    <a:pt x="78" y="78"/>
                  </a:lnTo>
                  <a:lnTo>
                    <a:pt x="79" y="78"/>
                  </a:lnTo>
                  <a:lnTo>
                    <a:pt x="80" y="76"/>
                  </a:lnTo>
                  <a:lnTo>
                    <a:pt x="81" y="76"/>
                  </a:lnTo>
                  <a:lnTo>
                    <a:pt x="82" y="76"/>
                  </a:lnTo>
                  <a:lnTo>
                    <a:pt x="84" y="76"/>
                  </a:lnTo>
                  <a:lnTo>
                    <a:pt x="85" y="75"/>
                  </a:lnTo>
                  <a:lnTo>
                    <a:pt x="86" y="75"/>
                  </a:lnTo>
                  <a:lnTo>
                    <a:pt x="87" y="75"/>
                  </a:lnTo>
                  <a:lnTo>
                    <a:pt x="88" y="75"/>
                  </a:lnTo>
                  <a:lnTo>
                    <a:pt x="89" y="75"/>
                  </a:lnTo>
                  <a:lnTo>
                    <a:pt x="91" y="74"/>
                  </a:lnTo>
                  <a:lnTo>
                    <a:pt x="92" y="74"/>
                  </a:lnTo>
                  <a:lnTo>
                    <a:pt x="93" y="74"/>
                  </a:lnTo>
                  <a:lnTo>
                    <a:pt x="94" y="74"/>
                  </a:lnTo>
                  <a:lnTo>
                    <a:pt x="94" y="75"/>
                  </a:lnTo>
                  <a:lnTo>
                    <a:pt x="94" y="76"/>
                  </a:lnTo>
                  <a:lnTo>
                    <a:pt x="94" y="78"/>
                  </a:lnTo>
                  <a:lnTo>
                    <a:pt x="93" y="79"/>
                  </a:lnTo>
                  <a:lnTo>
                    <a:pt x="93" y="80"/>
                  </a:lnTo>
                  <a:lnTo>
                    <a:pt x="93" y="82"/>
                  </a:lnTo>
                  <a:lnTo>
                    <a:pt x="92" y="83"/>
                  </a:lnTo>
                  <a:lnTo>
                    <a:pt x="92" y="86"/>
                  </a:lnTo>
                  <a:lnTo>
                    <a:pt x="91" y="87"/>
                  </a:lnTo>
                  <a:lnTo>
                    <a:pt x="91" y="88"/>
                  </a:lnTo>
                  <a:lnTo>
                    <a:pt x="89" y="89"/>
                  </a:lnTo>
                  <a:lnTo>
                    <a:pt x="88" y="92"/>
                  </a:lnTo>
                  <a:lnTo>
                    <a:pt x="88" y="93"/>
                  </a:lnTo>
                  <a:lnTo>
                    <a:pt x="87" y="95"/>
                  </a:lnTo>
                  <a:lnTo>
                    <a:pt x="86" y="97"/>
                  </a:lnTo>
                  <a:lnTo>
                    <a:pt x="86" y="98"/>
                  </a:lnTo>
                  <a:lnTo>
                    <a:pt x="85" y="100"/>
                  </a:lnTo>
                  <a:lnTo>
                    <a:pt x="84" y="102"/>
                  </a:lnTo>
                  <a:lnTo>
                    <a:pt x="82" y="104"/>
                  </a:lnTo>
                  <a:lnTo>
                    <a:pt x="82" y="105"/>
                  </a:lnTo>
                  <a:lnTo>
                    <a:pt x="81" y="108"/>
                  </a:lnTo>
                  <a:lnTo>
                    <a:pt x="80" y="109"/>
                  </a:lnTo>
                  <a:lnTo>
                    <a:pt x="79" y="110"/>
                  </a:lnTo>
                  <a:lnTo>
                    <a:pt x="78" y="111"/>
                  </a:lnTo>
                  <a:lnTo>
                    <a:pt x="78" y="114"/>
                  </a:lnTo>
                  <a:lnTo>
                    <a:pt x="77" y="115"/>
                  </a:lnTo>
                  <a:lnTo>
                    <a:pt x="75" y="117"/>
                  </a:lnTo>
                  <a:lnTo>
                    <a:pt x="74" y="118"/>
                  </a:lnTo>
                  <a:lnTo>
                    <a:pt x="74" y="119"/>
                  </a:lnTo>
                  <a:lnTo>
                    <a:pt x="73" y="121"/>
                  </a:lnTo>
                  <a:lnTo>
                    <a:pt x="72" y="119"/>
                  </a:lnTo>
                  <a:lnTo>
                    <a:pt x="71" y="119"/>
                  </a:lnTo>
                  <a:lnTo>
                    <a:pt x="70" y="119"/>
                  </a:lnTo>
                  <a:lnTo>
                    <a:pt x="70" y="118"/>
                  </a:lnTo>
                  <a:lnTo>
                    <a:pt x="68" y="118"/>
                  </a:lnTo>
                  <a:lnTo>
                    <a:pt x="67" y="118"/>
                  </a:lnTo>
                  <a:lnTo>
                    <a:pt x="67" y="117"/>
                  </a:lnTo>
                  <a:lnTo>
                    <a:pt x="66" y="117"/>
                  </a:lnTo>
                  <a:lnTo>
                    <a:pt x="65" y="117"/>
                  </a:lnTo>
                  <a:lnTo>
                    <a:pt x="65" y="115"/>
                  </a:lnTo>
                  <a:lnTo>
                    <a:pt x="64" y="115"/>
                  </a:lnTo>
                  <a:lnTo>
                    <a:pt x="63" y="115"/>
                  </a:lnTo>
                  <a:lnTo>
                    <a:pt x="61" y="114"/>
                  </a:lnTo>
                  <a:lnTo>
                    <a:pt x="60" y="114"/>
                  </a:lnTo>
                  <a:lnTo>
                    <a:pt x="60" y="113"/>
                  </a:lnTo>
                  <a:lnTo>
                    <a:pt x="59" y="113"/>
                  </a:lnTo>
                  <a:lnTo>
                    <a:pt x="58" y="113"/>
                  </a:lnTo>
                  <a:lnTo>
                    <a:pt x="57" y="111"/>
                  </a:lnTo>
                  <a:lnTo>
                    <a:pt x="56" y="111"/>
                  </a:lnTo>
                  <a:lnTo>
                    <a:pt x="56" y="110"/>
                  </a:lnTo>
                  <a:lnTo>
                    <a:pt x="54" y="110"/>
                  </a:lnTo>
                  <a:lnTo>
                    <a:pt x="53" y="110"/>
                  </a:lnTo>
                  <a:lnTo>
                    <a:pt x="52" y="110"/>
                  </a:lnTo>
                  <a:lnTo>
                    <a:pt x="52" y="109"/>
                  </a:lnTo>
                  <a:lnTo>
                    <a:pt x="51" y="109"/>
                  </a:lnTo>
                  <a:lnTo>
                    <a:pt x="50" y="109"/>
                  </a:lnTo>
                  <a:lnTo>
                    <a:pt x="49" y="109"/>
                  </a:lnTo>
                  <a:lnTo>
                    <a:pt x="47" y="109"/>
                  </a:lnTo>
                  <a:lnTo>
                    <a:pt x="47" y="110"/>
                  </a:lnTo>
                  <a:lnTo>
                    <a:pt x="47" y="111"/>
                  </a:lnTo>
                  <a:lnTo>
                    <a:pt x="47" y="113"/>
                  </a:lnTo>
                  <a:lnTo>
                    <a:pt x="47" y="114"/>
                  </a:lnTo>
                  <a:lnTo>
                    <a:pt x="46" y="115"/>
                  </a:lnTo>
                  <a:lnTo>
                    <a:pt x="46" y="117"/>
                  </a:lnTo>
                  <a:lnTo>
                    <a:pt x="46" y="118"/>
                  </a:lnTo>
                  <a:lnTo>
                    <a:pt x="46" y="119"/>
                  </a:lnTo>
                  <a:lnTo>
                    <a:pt x="46" y="121"/>
                  </a:lnTo>
                  <a:lnTo>
                    <a:pt x="45" y="122"/>
                  </a:lnTo>
                  <a:lnTo>
                    <a:pt x="45" y="123"/>
                  </a:lnTo>
                  <a:lnTo>
                    <a:pt x="45" y="124"/>
                  </a:lnTo>
                  <a:lnTo>
                    <a:pt x="44" y="126"/>
                  </a:lnTo>
                  <a:lnTo>
                    <a:pt x="44" y="127"/>
                  </a:lnTo>
                  <a:lnTo>
                    <a:pt x="44" y="128"/>
                  </a:lnTo>
                  <a:lnTo>
                    <a:pt x="44" y="130"/>
                  </a:lnTo>
                  <a:lnTo>
                    <a:pt x="44" y="131"/>
                  </a:lnTo>
                  <a:lnTo>
                    <a:pt x="43" y="131"/>
                  </a:lnTo>
                  <a:lnTo>
                    <a:pt x="43" y="132"/>
                  </a:lnTo>
                  <a:lnTo>
                    <a:pt x="43" y="134"/>
                  </a:lnTo>
                  <a:lnTo>
                    <a:pt x="43" y="135"/>
                  </a:lnTo>
                  <a:lnTo>
                    <a:pt x="43" y="136"/>
                  </a:lnTo>
                  <a:lnTo>
                    <a:pt x="43" y="137"/>
                  </a:lnTo>
                  <a:lnTo>
                    <a:pt x="42" y="137"/>
                  </a:lnTo>
                  <a:lnTo>
                    <a:pt x="40" y="137"/>
                  </a:lnTo>
                  <a:lnTo>
                    <a:pt x="39" y="137"/>
                  </a:lnTo>
                  <a:lnTo>
                    <a:pt x="38" y="137"/>
                  </a:lnTo>
                  <a:lnTo>
                    <a:pt x="37" y="137"/>
                  </a:lnTo>
                  <a:lnTo>
                    <a:pt x="36" y="137"/>
                  </a:lnTo>
                  <a:lnTo>
                    <a:pt x="35" y="139"/>
                  </a:lnTo>
                  <a:lnTo>
                    <a:pt x="34" y="139"/>
                  </a:lnTo>
                  <a:lnTo>
                    <a:pt x="32" y="139"/>
                  </a:lnTo>
                  <a:lnTo>
                    <a:pt x="31" y="139"/>
                  </a:lnTo>
                  <a:lnTo>
                    <a:pt x="30" y="140"/>
                  </a:lnTo>
                  <a:lnTo>
                    <a:pt x="29" y="140"/>
                  </a:lnTo>
                  <a:lnTo>
                    <a:pt x="28" y="140"/>
                  </a:lnTo>
                  <a:lnTo>
                    <a:pt x="27" y="140"/>
                  </a:lnTo>
                  <a:lnTo>
                    <a:pt x="25" y="140"/>
                  </a:lnTo>
                  <a:lnTo>
                    <a:pt x="24" y="141"/>
                  </a:lnTo>
                  <a:lnTo>
                    <a:pt x="23" y="141"/>
                  </a:lnTo>
                  <a:lnTo>
                    <a:pt x="22" y="141"/>
                  </a:lnTo>
                  <a:lnTo>
                    <a:pt x="21" y="141"/>
                  </a:lnTo>
                  <a:lnTo>
                    <a:pt x="20" y="143"/>
                  </a:lnTo>
                  <a:lnTo>
                    <a:pt x="18" y="143"/>
                  </a:lnTo>
                  <a:lnTo>
                    <a:pt x="17" y="143"/>
                  </a:lnTo>
                  <a:lnTo>
                    <a:pt x="16" y="143"/>
                  </a:lnTo>
                  <a:lnTo>
                    <a:pt x="15" y="143"/>
                  </a:lnTo>
                  <a:lnTo>
                    <a:pt x="14" y="143"/>
                  </a:lnTo>
                  <a:lnTo>
                    <a:pt x="13" y="143"/>
                  </a:lnTo>
                  <a:lnTo>
                    <a:pt x="3" y="45"/>
                  </a:lnTo>
                  <a:close/>
                  <a:moveTo>
                    <a:pt x="154" y="74"/>
                  </a:moveTo>
                  <a:lnTo>
                    <a:pt x="154" y="75"/>
                  </a:lnTo>
                  <a:lnTo>
                    <a:pt x="154" y="76"/>
                  </a:lnTo>
                  <a:lnTo>
                    <a:pt x="154" y="78"/>
                  </a:lnTo>
                  <a:lnTo>
                    <a:pt x="154" y="79"/>
                  </a:lnTo>
                  <a:lnTo>
                    <a:pt x="153" y="79"/>
                  </a:lnTo>
                  <a:lnTo>
                    <a:pt x="153" y="80"/>
                  </a:lnTo>
                  <a:lnTo>
                    <a:pt x="153" y="82"/>
                  </a:lnTo>
                  <a:lnTo>
                    <a:pt x="153" y="83"/>
                  </a:lnTo>
                  <a:lnTo>
                    <a:pt x="153" y="84"/>
                  </a:lnTo>
                  <a:lnTo>
                    <a:pt x="152" y="84"/>
                  </a:lnTo>
                  <a:lnTo>
                    <a:pt x="152" y="86"/>
                  </a:lnTo>
                  <a:lnTo>
                    <a:pt x="152" y="87"/>
                  </a:lnTo>
                  <a:lnTo>
                    <a:pt x="152" y="88"/>
                  </a:lnTo>
                  <a:lnTo>
                    <a:pt x="151" y="89"/>
                  </a:lnTo>
                  <a:lnTo>
                    <a:pt x="151" y="91"/>
                  </a:lnTo>
                  <a:lnTo>
                    <a:pt x="151" y="92"/>
                  </a:lnTo>
                  <a:lnTo>
                    <a:pt x="151" y="93"/>
                  </a:lnTo>
                  <a:lnTo>
                    <a:pt x="150" y="95"/>
                  </a:lnTo>
                  <a:lnTo>
                    <a:pt x="150" y="96"/>
                  </a:lnTo>
                  <a:lnTo>
                    <a:pt x="150" y="97"/>
                  </a:lnTo>
                  <a:lnTo>
                    <a:pt x="150" y="96"/>
                  </a:lnTo>
                  <a:lnTo>
                    <a:pt x="149" y="96"/>
                  </a:lnTo>
                  <a:lnTo>
                    <a:pt x="148" y="96"/>
                  </a:lnTo>
                  <a:lnTo>
                    <a:pt x="148" y="95"/>
                  </a:lnTo>
                  <a:lnTo>
                    <a:pt x="146" y="95"/>
                  </a:lnTo>
                  <a:lnTo>
                    <a:pt x="146" y="93"/>
                  </a:lnTo>
                  <a:lnTo>
                    <a:pt x="145" y="93"/>
                  </a:lnTo>
                  <a:lnTo>
                    <a:pt x="145" y="92"/>
                  </a:lnTo>
                  <a:lnTo>
                    <a:pt x="144" y="92"/>
                  </a:lnTo>
                  <a:lnTo>
                    <a:pt x="144" y="91"/>
                  </a:lnTo>
                  <a:lnTo>
                    <a:pt x="143" y="89"/>
                  </a:lnTo>
                  <a:lnTo>
                    <a:pt x="143" y="88"/>
                  </a:lnTo>
                  <a:lnTo>
                    <a:pt x="142" y="88"/>
                  </a:lnTo>
                  <a:lnTo>
                    <a:pt x="142" y="87"/>
                  </a:lnTo>
                  <a:lnTo>
                    <a:pt x="142" y="86"/>
                  </a:lnTo>
                  <a:lnTo>
                    <a:pt x="141" y="86"/>
                  </a:lnTo>
                  <a:lnTo>
                    <a:pt x="141" y="84"/>
                  </a:lnTo>
                  <a:lnTo>
                    <a:pt x="141" y="83"/>
                  </a:lnTo>
                  <a:lnTo>
                    <a:pt x="141" y="82"/>
                  </a:lnTo>
                  <a:lnTo>
                    <a:pt x="139" y="80"/>
                  </a:lnTo>
                  <a:lnTo>
                    <a:pt x="139" y="79"/>
                  </a:lnTo>
                  <a:lnTo>
                    <a:pt x="139" y="78"/>
                  </a:lnTo>
                  <a:lnTo>
                    <a:pt x="138" y="78"/>
                  </a:lnTo>
                  <a:lnTo>
                    <a:pt x="138" y="76"/>
                  </a:lnTo>
                  <a:lnTo>
                    <a:pt x="138" y="75"/>
                  </a:lnTo>
                  <a:lnTo>
                    <a:pt x="137" y="74"/>
                  </a:lnTo>
                  <a:lnTo>
                    <a:pt x="136" y="74"/>
                  </a:lnTo>
                  <a:lnTo>
                    <a:pt x="135" y="74"/>
                  </a:lnTo>
                  <a:lnTo>
                    <a:pt x="134" y="74"/>
                  </a:lnTo>
                  <a:lnTo>
                    <a:pt x="132" y="74"/>
                  </a:lnTo>
                  <a:lnTo>
                    <a:pt x="131" y="74"/>
                  </a:lnTo>
                  <a:lnTo>
                    <a:pt x="130" y="73"/>
                  </a:lnTo>
                  <a:lnTo>
                    <a:pt x="129" y="73"/>
                  </a:lnTo>
                  <a:lnTo>
                    <a:pt x="128" y="73"/>
                  </a:lnTo>
                  <a:lnTo>
                    <a:pt x="127" y="73"/>
                  </a:lnTo>
                  <a:lnTo>
                    <a:pt x="125" y="73"/>
                  </a:lnTo>
                  <a:lnTo>
                    <a:pt x="124" y="71"/>
                  </a:lnTo>
                  <a:lnTo>
                    <a:pt x="123" y="71"/>
                  </a:lnTo>
                  <a:lnTo>
                    <a:pt x="122" y="71"/>
                  </a:lnTo>
                  <a:lnTo>
                    <a:pt x="121" y="71"/>
                  </a:lnTo>
                  <a:lnTo>
                    <a:pt x="120" y="70"/>
                  </a:lnTo>
                  <a:lnTo>
                    <a:pt x="118" y="70"/>
                  </a:lnTo>
                  <a:lnTo>
                    <a:pt x="117" y="70"/>
                  </a:lnTo>
                  <a:lnTo>
                    <a:pt x="116" y="70"/>
                  </a:lnTo>
                  <a:lnTo>
                    <a:pt x="115" y="70"/>
                  </a:lnTo>
                  <a:lnTo>
                    <a:pt x="114" y="69"/>
                  </a:lnTo>
                  <a:lnTo>
                    <a:pt x="113" y="69"/>
                  </a:lnTo>
                  <a:lnTo>
                    <a:pt x="111" y="69"/>
                  </a:lnTo>
                  <a:lnTo>
                    <a:pt x="110" y="69"/>
                  </a:lnTo>
                  <a:lnTo>
                    <a:pt x="109" y="69"/>
                  </a:lnTo>
                  <a:lnTo>
                    <a:pt x="108" y="69"/>
                  </a:lnTo>
                  <a:lnTo>
                    <a:pt x="106" y="66"/>
                  </a:lnTo>
                  <a:lnTo>
                    <a:pt x="104" y="65"/>
                  </a:lnTo>
                  <a:lnTo>
                    <a:pt x="102" y="62"/>
                  </a:lnTo>
                  <a:lnTo>
                    <a:pt x="100" y="61"/>
                  </a:lnTo>
                  <a:lnTo>
                    <a:pt x="97" y="60"/>
                  </a:lnTo>
                  <a:lnTo>
                    <a:pt x="95" y="57"/>
                  </a:lnTo>
                  <a:lnTo>
                    <a:pt x="93" y="56"/>
                  </a:lnTo>
                  <a:lnTo>
                    <a:pt x="89" y="54"/>
                  </a:lnTo>
                  <a:lnTo>
                    <a:pt x="87" y="53"/>
                  </a:lnTo>
                  <a:lnTo>
                    <a:pt x="85" y="52"/>
                  </a:lnTo>
                  <a:lnTo>
                    <a:pt x="81" y="50"/>
                  </a:lnTo>
                  <a:lnTo>
                    <a:pt x="78" y="49"/>
                  </a:lnTo>
                  <a:lnTo>
                    <a:pt x="75" y="48"/>
                  </a:lnTo>
                  <a:lnTo>
                    <a:pt x="72" y="47"/>
                  </a:lnTo>
                  <a:lnTo>
                    <a:pt x="68" y="47"/>
                  </a:lnTo>
                  <a:lnTo>
                    <a:pt x="66" y="45"/>
                  </a:lnTo>
                  <a:lnTo>
                    <a:pt x="63" y="45"/>
                  </a:lnTo>
                  <a:lnTo>
                    <a:pt x="59" y="44"/>
                  </a:lnTo>
                  <a:lnTo>
                    <a:pt x="56" y="43"/>
                  </a:lnTo>
                  <a:lnTo>
                    <a:pt x="52" y="43"/>
                  </a:lnTo>
                  <a:lnTo>
                    <a:pt x="50" y="43"/>
                  </a:lnTo>
                  <a:lnTo>
                    <a:pt x="46" y="41"/>
                  </a:lnTo>
                  <a:lnTo>
                    <a:pt x="43" y="41"/>
                  </a:lnTo>
                  <a:lnTo>
                    <a:pt x="39" y="41"/>
                  </a:lnTo>
                  <a:lnTo>
                    <a:pt x="37" y="40"/>
                  </a:lnTo>
                  <a:lnTo>
                    <a:pt x="34" y="40"/>
                  </a:lnTo>
                  <a:lnTo>
                    <a:pt x="31" y="40"/>
                  </a:lnTo>
                  <a:lnTo>
                    <a:pt x="28" y="40"/>
                  </a:lnTo>
                  <a:lnTo>
                    <a:pt x="25" y="40"/>
                  </a:lnTo>
                  <a:lnTo>
                    <a:pt x="22" y="40"/>
                  </a:lnTo>
                  <a:lnTo>
                    <a:pt x="20" y="40"/>
                  </a:lnTo>
                  <a:lnTo>
                    <a:pt x="17" y="40"/>
                  </a:lnTo>
                  <a:lnTo>
                    <a:pt x="17" y="39"/>
                  </a:lnTo>
                  <a:lnTo>
                    <a:pt x="16" y="39"/>
                  </a:lnTo>
                  <a:lnTo>
                    <a:pt x="16" y="37"/>
                  </a:lnTo>
                  <a:lnTo>
                    <a:pt x="15" y="37"/>
                  </a:lnTo>
                  <a:lnTo>
                    <a:pt x="15" y="36"/>
                  </a:lnTo>
                  <a:lnTo>
                    <a:pt x="14" y="35"/>
                  </a:lnTo>
                  <a:lnTo>
                    <a:pt x="14" y="34"/>
                  </a:lnTo>
                  <a:lnTo>
                    <a:pt x="13" y="34"/>
                  </a:lnTo>
                  <a:lnTo>
                    <a:pt x="11" y="34"/>
                  </a:lnTo>
                  <a:lnTo>
                    <a:pt x="11" y="32"/>
                  </a:lnTo>
                  <a:lnTo>
                    <a:pt x="10" y="32"/>
                  </a:lnTo>
                  <a:lnTo>
                    <a:pt x="10" y="31"/>
                  </a:lnTo>
                  <a:lnTo>
                    <a:pt x="9" y="31"/>
                  </a:lnTo>
                  <a:lnTo>
                    <a:pt x="8" y="31"/>
                  </a:lnTo>
                  <a:lnTo>
                    <a:pt x="8" y="30"/>
                  </a:lnTo>
                  <a:lnTo>
                    <a:pt x="7" y="30"/>
                  </a:lnTo>
                  <a:lnTo>
                    <a:pt x="6" y="30"/>
                  </a:lnTo>
                  <a:lnTo>
                    <a:pt x="4" y="30"/>
                  </a:lnTo>
                  <a:lnTo>
                    <a:pt x="3" y="30"/>
                  </a:lnTo>
                  <a:lnTo>
                    <a:pt x="2" y="30"/>
                  </a:lnTo>
                  <a:lnTo>
                    <a:pt x="2" y="28"/>
                  </a:lnTo>
                  <a:lnTo>
                    <a:pt x="2" y="27"/>
                  </a:lnTo>
                  <a:lnTo>
                    <a:pt x="2" y="26"/>
                  </a:lnTo>
                  <a:lnTo>
                    <a:pt x="2" y="25"/>
                  </a:lnTo>
                  <a:lnTo>
                    <a:pt x="1" y="25"/>
                  </a:lnTo>
                  <a:lnTo>
                    <a:pt x="1" y="23"/>
                  </a:lnTo>
                  <a:lnTo>
                    <a:pt x="1" y="22"/>
                  </a:lnTo>
                  <a:lnTo>
                    <a:pt x="1" y="21"/>
                  </a:lnTo>
                  <a:lnTo>
                    <a:pt x="1" y="19"/>
                  </a:lnTo>
                  <a:lnTo>
                    <a:pt x="1" y="18"/>
                  </a:lnTo>
                  <a:lnTo>
                    <a:pt x="1" y="17"/>
                  </a:lnTo>
                  <a:lnTo>
                    <a:pt x="1" y="15"/>
                  </a:lnTo>
                  <a:lnTo>
                    <a:pt x="1" y="14"/>
                  </a:lnTo>
                  <a:lnTo>
                    <a:pt x="0" y="14"/>
                  </a:lnTo>
                  <a:lnTo>
                    <a:pt x="0" y="13"/>
                  </a:lnTo>
                  <a:lnTo>
                    <a:pt x="0" y="12"/>
                  </a:lnTo>
                  <a:lnTo>
                    <a:pt x="0" y="10"/>
                  </a:lnTo>
                  <a:lnTo>
                    <a:pt x="0" y="9"/>
                  </a:lnTo>
                  <a:lnTo>
                    <a:pt x="0" y="8"/>
                  </a:lnTo>
                  <a:lnTo>
                    <a:pt x="0" y="6"/>
                  </a:lnTo>
                  <a:lnTo>
                    <a:pt x="0" y="5"/>
                  </a:lnTo>
                  <a:lnTo>
                    <a:pt x="0" y="4"/>
                  </a:lnTo>
                  <a:lnTo>
                    <a:pt x="0" y="2"/>
                  </a:lnTo>
                  <a:lnTo>
                    <a:pt x="0" y="1"/>
                  </a:lnTo>
                  <a:lnTo>
                    <a:pt x="0" y="0"/>
                  </a:lnTo>
                  <a:lnTo>
                    <a:pt x="3" y="0"/>
                  </a:lnTo>
                  <a:lnTo>
                    <a:pt x="7" y="1"/>
                  </a:lnTo>
                  <a:lnTo>
                    <a:pt x="10" y="1"/>
                  </a:lnTo>
                  <a:lnTo>
                    <a:pt x="14" y="1"/>
                  </a:lnTo>
                  <a:lnTo>
                    <a:pt x="17" y="1"/>
                  </a:lnTo>
                  <a:lnTo>
                    <a:pt x="21" y="2"/>
                  </a:lnTo>
                  <a:lnTo>
                    <a:pt x="23" y="2"/>
                  </a:lnTo>
                  <a:lnTo>
                    <a:pt x="27" y="4"/>
                  </a:lnTo>
                  <a:lnTo>
                    <a:pt x="30" y="5"/>
                  </a:lnTo>
                  <a:lnTo>
                    <a:pt x="34" y="5"/>
                  </a:lnTo>
                  <a:lnTo>
                    <a:pt x="37" y="6"/>
                  </a:lnTo>
                  <a:lnTo>
                    <a:pt x="40" y="8"/>
                  </a:lnTo>
                  <a:lnTo>
                    <a:pt x="44" y="8"/>
                  </a:lnTo>
                  <a:lnTo>
                    <a:pt x="46" y="9"/>
                  </a:lnTo>
                  <a:lnTo>
                    <a:pt x="50" y="10"/>
                  </a:lnTo>
                  <a:lnTo>
                    <a:pt x="53" y="12"/>
                  </a:lnTo>
                  <a:lnTo>
                    <a:pt x="57" y="12"/>
                  </a:lnTo>
                  <a:lnTo>
                    <a:pt x="60" y="13"/>
                  </a:lnTo>
                  <a:lnTo>
                    <a:pt x="64" y="14"/>
                  </a:lnTo>
                  <a:lnTo>
                    <a:pt x="66" y="15"/>
                  </a:lnTo>
                  <a:lnTo>
                    <a:pt x="70" y="15"/>
                  </a:lnTo>
                  <a:lnTo>
                    <a:pt x="73" y="17"/>
                  </a:lnTo>
                  <a:lnTo>
                    <a:pt x="77" y="18"/>
                  </a:lnTo>
                  <a:lnTo>
                    <a:pt x="80" y="18"/>
                  </a:lnTo>
                  <a:lnTo>
                    <a:pt x="84" y="19"/>
                  </a:lnTo>
                  <a:lnTo>
                    <a:pt x="87" y="21"/>
                  </a:lnTo>
                  <a:lnTo>
                    <a:pt x="89" y="21"/>
                  </a:lnTo>
                  <a:lnTo>
                    <a:pt x="93" y="21"/>
                  </a:lnTo>
                  <a:lnTo>
                    <a:pt x="96" y="22"/>
                  </a:lnTo>
                  <a:lnTo>
                    <a:pt x="100" y="22"/>
                  </a:lnTo>
                  <a:lnTo>
                    <a:pt x="103" y="22"/>
                  </a:lnTo>
                  <a:lnTo>
                    <a:pt x="108" y="22"/>
                  </a:lnTo>
                  <a:lnTo>
                    <a:pt x="108" y="23"/>
                  </a:lnTo>
                  <a:lnTo>
                    <a:pt x="109" y="25"/>
                  </a:lnTo>
                  <a:lnTo>
                    <a:pt x="110" y="26"/>
                  </a:lnTo>
                  <a:lnTo>
                    <a:pt x="110" y="27"/>
                  </a:lnTo>
                  <a:lnTo>
                    <a:pt x="111" y="27"/>
                  </a:lnTo>
                  <a:lnTo>
                    <a:pt x="113" y="28"/>
                  </a:lnTo>
                  <a:lnTo>
                    <a:pt x="113" y="30"/>
                  </a:lnTo>
                  <a:lnTo>
                    <a:pt x="114" y="30"/>
                  </a:lnTo>
                  <a:lnTo>
                    <a:pt x="115" y="31"/>
                  </a:lnTo>
                  <a:lnTo>
                    <a:pt x="115" y="32"/>
                  </a:lnTo>
                  <a:lnTo>
                    <a:pt x="116" y="32"/>
                  </a:lnTo>
                  <a:lnTo>
                    <a:pt x="117" y="34"/>
                  </a:lnTo>
                  <a:lnTo>
                    <a:pt x="118" y="35"/>
                  </a:lnTo>
                  <a:lnTo>
                    <a:pt x="120" y="35"/>
                  </a:lnTo>
                  <a:lnTo>
                    <a:pt x="121" y="36"/>
                  </a:lnTo>
                  <a:lnTo>
                    <a:pt x="122" y="37"/>
                  </a:lnTo>
                  <a:lnTo>
                    <a:pt x="123" y="37"/>
                  </a:lnTo>
                  <a:lnTo>
                    <a:pt x="123" y="39"/>
                  </a:lnTo>
                  <a:lnTo>
                    <a:pt x="124" y="39"/>
                  </a:lnTo>
                  <a:lnTo>
                    <a:pt x="125" y="40"/>
                  </a:lnTo>
                  <a:lnTo>
                    <a:pt x="127" y="41"/>
                  </a:lnTo>
                  <a:lnTo>
                    <a:pt x="128" y="41"/>
                  </a:lnTo>
                  <a:lnTo>
                    <a:pt x="129" y="43"/>
                  </a:lnTo>
                  <a:lnTo>
                    <a:pt x="130" y="43"/>
                  </a:lnTo>
                  <a:lnTo>
                    <a:pt x="131" y="44"/>
                  </a:lnTo>
                  <a:lnTo>
                    <a:pt x="132" y="45"/>
                  </a:lnTo>
                  <a:lnTo>
                    <a:pt x="134" y="45"/>
                  </a:lnTo>
                  <a:lnTo>
                    <a:pt x="137" y="52"/>
                  </a:lnTo>
                  <a:lnTo>
                    <a:pt x="137" y="62"/>
                  </a:lnTo>
                  <a:lnTo>
                    <a:pt x="142" y="69"/>
                  </a:lnTo>
                  <a:lnTo>
                    <a:pt x="143" y="69"/>
                  </a:lnTo>
                  <a:lnTo>
                    <a:pt x="144" y="69"/>
                  </a:lnTo>
                  <a:lnTo>
                    <a:pt x="144" y="70"/>
                  </a:lnTo>
                  <a:lnTo>
                    <a:pt x="145" y="70"/>
                  </a:lnTo>
                  <a:lnTo>
                    <a:pt x="146" y="71"/>
                  </a:lnTo>
                  <a:lnTo>
                    <a:pt x="148" y="71"/>
                  </a:lnTo>
                  <a:lnTo>
                    <a:pt x="149" y="71"/>
                  </a:lnTo>
                  <a:lnTo>
                    <a:pt x="149" y="73"/>
                  </a:lnTo>
                  <a:lnTo>
                    <a:pt x="150" y="73"/>
                  </a:lnTo>
                  <a:lnTo>
                    <a:pt x="151" y="73"/>
                  </a:lnTo>
                  <a:lnTo>
                    <a:pt x="151" y="74"/>
                  </a:lnTo>
                  <a:lnTo>
                    <a:pt x="152" y="74"/>
                  </a:lnTo>
                  <a:lnTo>
                    <a:pt x="153" y="74"/>
                  </a:lnTo>
                  <a:lnTo>
                    <a:pt x="154" y="74"/>
                  </a:lnTo>
                  <a:lnTo>
                    <a:pt x="154" y="75"/>
                  </a:lnTo>
                  <a:lnTo>
                    <a:pt x="154" y="76"/>
                  </a:lnTo>
                  <a:lnTo>
                    <a:pt x="154" y="78"/>
                  </a:lnTo>
                  <a:lnTo>
                    <a:pt x="154" y="79"/>
                  </a:lnTo>
                  <a:lnTo>
                    <a:pt x="154" y="80"/>
                  </a:lnTo>
                  <a:lnTo>
                    <a:pt x="154" y="82"/>
                  </a:lnTo>
                  <a:lnTo>
                    <a:pt x="156" y="82"/>
                  </a:lnTo>
                  <a:lnTo>
                    <a:pt x="156" y="83"/>
                  </a:lnTo>
                  <a:lnTo>
                    <a:pt x="156" y="84"/>
                  </a:lnTo>
                  <a:lnTo>
                    <a:pt x="156" y="86"/>
                  </a:lnTo>
                  <a:lnTo>
                    <a:pt x="156" y="87"/>
                  </a:lnTo>
                  <a:lnTo>
                    <a:pt x="156" y="88"/>
                  </a:lnTo>
                  <a:lnTo>
                    <a:pt x="156" y="89"/>
                  </a:lnTo>
                  <a:lnTo>
                    <a:pt x="156" y="91"/>
                  </a:lnTo>
                  <a:lnTo>
                    <a:pt x="156" y="92"/>
                  </a:lnTo>
                  <a:lnTo>
                    <a:pt x="156" y="93"/>
                  </a:lnTo>
                  <a:lnTo>
                    <a:pt x="156" y="95"/>
                  </a:lnTo>
                  <a:lnTo>
                    <a:pt x="156" y="96"/>
                  </a:lnTo>
                  <a:lnTo>
                    <a:pt x="156" y="97"/>
                  </a:lnTo>
                  <a:lnTo>
                    <a:pt x="154" y="97"/>
                  </a:lnTo>
                  <a:lnTo>
                    <a:pt x="154" y="98"/>
                  </a:lnTo>
                  <a:lnTo>
                    <a:pt x="156" y="98"/>
                  </a:lnTo>
                  <a:lnTo>
                    <a:pt x="157" y="100"/>
                  </a:lnTo>
                  <a:lnTo>
                    <a:pt x="158" y="100"/>
                  </a:lnTo>
                  <a:lnTo>
                    <a:pt x="159" y="101"/>
                  </a:lnTo>
                  <a:lnTo>
                    <a:pt x="160" y="101"/>
                  </a:lnTo>
                  <a:lnTo>
                    <a:pt x="161" y="102"/>
                  </a:lnTo>
                  <a:lnTo>
                    <a:pt x="163" y="102"/>
                  </a:lnTo>
                  <a:lnTo>
                    <a:pt x="164" y="104"/>
                  </a:lnTo>
                  <a:lnTo>
                    <a:pt x="164" y="105"/>
                  </a:lnTo>
                  <a:lnTo>
                    <a:pt x="165" y="106"/>
                  </a:lnTo>
                  <a:lnTo>
                    <a:pt x="166" y="108"/>
                  </a:lnTo>
                  <a:lnTo>
                    <a:pt x="167" y="109"/>
                  </a:lnTo>
                  <a:lnTo>
                    <a:pt x="167" y="110"/>
                  </a:lnTo>
                  <a:lnTo>
                    <a:pt x="168" y="111"/>
                  </a:lnTo>
                  <a:lnTo>
                    <a:pt x="170" y="113"/>
                  </a:lnTo>
                  <a:lnTo>
                    <a:pt x="171" y="114"/>
                  </a:lnTo>
                  <a:lnTo>
                    <a:pt x="171" y="115"/>
                  </a:lnTo>
                  <a:lnTo>
                    <a:pt x="172" y="117"/>
                  </a:lnTo>
                  <a:lnTo>
                    <a:pt x="173" y="119"/>
                  </a:lnTo>
                  <a:lnTo>
                    <a:pt x="173" y="121"/>
                  </a:lnTo>
                  <a:lnTo>
                    <a:pt x="174" y="122"/>
                  </a:lnTo>
                  <a:lnTo>
                    <a:pt x="175" y="123"/>
                  </a:lnTo>
                  <a:lnTo>
                    <a:pt x="175" y="124"/>
                  </a:lnTo>
                  <a:lnTo>
                    <a:pt x="177" y="126"/>
                  </a:lnTo>
                  <a:lnTo>
                    <a:pt x="178" y="128"/>
                  </a:lnTo>
                  <a:lnTo>
                    <a:pt x="178" y="130"/>
                  </a:lnTo>
                  <a:lnTo>
                    <a:pt x="179" y="131"/>
                  </a:lnTo>
                  <a:lnTo>
                    <a:pt x="180" y="132"/>
                  </a:lnTo>
                  <a:lnTo>
                    <a:pt x="180" y="134"/>
                  </a:lnTo>
                  <a:lnTo>
                    <a:pt x="181" y="135"/>
                  </a:lnTo>
                  <a:lnTo>
                    <a:pt x="182" y="136"/>
                  </a:lnTo>
                  <a:lnTo>
                    <a:pt x="196" y="148"/>
                  </a:lnTo>
                  <a:lnTo>
                    <a:pt x="198" y="148"/>
                  </a:lnTo>
                  <a:lnTo>
                    <a:pt x="198" y="149"/>
                  </a:lnTo>
                  <a:lnTo>
                    <a:pt x="199" y="149"/>
                  </a:lnTo>
                  <a:lnTo>
                    <a:pt x="199" y="150"/>
                  </a:lnTo>
                  <a:lnTo>
                    <a:pt x="200" y="150"/>
                  </a:lnTo>
                  <a:lnTo>
                    <a:pt x="200" y="152"/>
                  </a:lnTo>
                  <a:lnTo>
                    <a:pt x="201" y="152"/>
                  </a:lnTo>
                  <a:lnTo>
                    <a:pt x="201" y="153"/>
                  </a:lnTo>
                  <a:lnTo>
                    <a:pt x="202" y="153"/>
                  </a:lnTo>
                  <a:lnTo>
                    <a:pt x="202" y="154"/>
                  </a:lnTo>
                  <a:lnTo>
                    <a:pt x="203" y="154"/>
                  </a:lnTo>
                  <a:lnTo>
                    <a:pt x="203" y="156"/>
                  </a:lnTo>
                  <a:lnTo>
                    <a:pt x="205" y="157"/>
                  </a:lnTo>
                  <a:lnTo>
                    <a:pt x="205" y="158"/>
                  </a:lnTo>
                  <a:lnTo>
                    <a:pt x="206" y="158"/>
                  </a:lnTo>
                  <a:lnTo>
                    <a:pt x="206" y="159"/>
                  </a:lnTo>
                  <a:lnTo>
                    <a:pt x="207" y="161"/>
                  </a:lnTo>
                  <a:lnTo>
                    <a:pt x="207" y="162"/>
                  </a:lnTo>
                  <a:lnTo>
                    <a:pt x="208" y="163"/>
                  </a:lnTo>
                  <a:lnTo>
                    <a:pt x="210" y="174"/>
                  </a:lnTo>
                  <a:lnTo>
                    <a:pt x="200" y="159"/>
                  </a:lnTo>
                  <a:lnTo>
                    <a:pt x="200" y="158"/>
                  </a:lnTo>
                  <a:lnTo>
                    <a:pt x="199" y="157"/>
                  </a:lnTo>
                  <a:lnTo>
                    <a:pt x="198" y="156"/>
                  </a:lnTo>
                  <a:lnTo>
                    <a:pt x="196" y="154"/>
                  </a:lnTo>
                  <a:lnTo>
                    <a:pt x="195" y="154"/>
                  </a:lnTo>
                  <a:lnTo>
                    <a:pt x="194" y="153"/>
                  </a:lnTo>
                  <a:lnTo>
                    <a:pt x="193" y="153"/>
                  </a:lnTo>
                  <a:lnTo>
                    <a:pt x="192" y="153"/>
                  </a:lnTo>
                  <a:lnTo>
                    <a:pt x="191" y="152"/>
                  </a:lnTo>
                  <a:lnTo>
                    <a:pt x="189" y="152"/>
                  </a:lnTo>
                  <a:lnTo>
                    <a:pt x="188" y="150"/>
                  </a:lnTo>
                  <a:lnTo>
                    <a:pt x="187" y="150"/>
                  </a:lnTo>
                  <a:lnTo>
                    <a:pt x="186" y="149"/>
                  </a:lnTo>
                  <a:lnTo>
                    <a:pt x="185" y="149"/>
                  </a:lnTo>
                  <a:lnTo>
                    <a:pt x="184" y="148"/>
                  </a:lnTo>
                  <a:lnTo>
                    <a:pt x="182" y="148"/>
                  </a:lnTo>
                  <a:lnTo>
                    <a:pt x="181" y="146"/>
                  </a:lnTo>
                  <a:lnTo>
                    <a:pt x="180" y="146"/>
                  </a:lnTo>
                  <a:lnTo>
                    <a:pt x="179" y="145"/>
                  </a:lnTo>
                  <a:lnTo>
                    <a:pt x="178" y="145"/>
                  </a:lnTo>
                  <a:lnTo>
                    <a:pt x="177" y="144"/>
                  </a:lnTo>
                  <a:lnTo>
                    <a:pt x="175" y="143"/>
                  </a:lnTo>
                  <a:lnTo>
                    <a:pt x="174" y="141"/>
                  </a:lnTo>
                  <a:lnTo>
                    <a:pt x="174" y="140"/>
                  </a:lnTo>
                  <a:lnTo>
                    <a:pt x="173" y="139"/>
                  </a:lnTo>
                  <a:lnTo>
                    <a:pt x="172" y="137"/>
                  </a:lnTo>
                  <a:lnTo>
                    <a:pt x="171" y="137"/>
                  </a:lnTo>
                  <a:lnTo>
                    <a:pt x="170" y="136"/>
                  </a:lnTo>
                  <a:lnTo>
                    <a:pt x="168" y="135"/>
                  </a:lnTo>
                  <a:lnTo>
                    <a:pt x="167" y="134"/>
                  </a:lnTo>
                  <a:lnTo>
                    <a:pt x="166" y="132"/>
                  </a:lnTo>
                  <a:lnTo>
                    <a:pt x="165" y="130"/>
                  </a:lnTo>
                  <a:lnTo>
                    <a:pt x="164" y="128"/>
                  </a:lnTo>
                  <a:lnTo>
                    <a:pt x="163" y="127"/>
                  </a:lnTo>
                  <a:lnTo>
                    <a:pt x="161" y="126"/>
                  </a:lnTo>
                  <a:lnTo>
                    <a:pt x="160" y="124"/>
                  </a:lnTo>
                  <a:lnTo>
                    <a:pt x="159" y="122"/>
                  </a:lnTo>
                  <a:lnTo>
                    <a:pt x="158" y="121"/>
                  </a:lnTo>
                  <a:lnTo>
                    <a:pt x="157" y="118"/>
                  </a:lnTo>
                  <a:lnTo>
                    <a:pt x="157" y="117"/>
                  </a:lnTo>
                  <a:lnTo>
                    <a:pt x="156" y="114"/>
                  </a:lnTo>
                  <a:lnTo>
                    <a:pt x="154" y="113"/>
                  </a:lnTo>
                  <a:lnTo>
                    <a:pt x="153" y="110"/>
                  </a:lnTo>
                  <a:lnTo>
                    <a:pt x="153" y="108"/>
                  </a:lnTo>
                  <a:lnTo>
                    <a:pt x="152" y="105"/>
                  </a:lnTo>
                  <a:lnTo>
                    <a:pt x="152" y="104"/>
                  </a:lnTo>
                  <a:lnTo>
                    <a:pt x="151" y="101"/>
                  </a:lnTo>
                  <a:lnTo>
                    <a:pt x="151" y="98"/>
                  </a:lnTo>
                  <a:lnTo>
                    <a:pt x="151" y="96"/>
                  </a:lnTo>
                  <a:lnTo>
                    <a:pt x="151" y="92"/>
                  </a:lnTo>
                  <a:lnTo>
                    <a:pt x="151" y="89"/>
                  </a:lnTo>
                  <a:lnTo>
                    <a:pt x="151" y="87"/>
                  </a:lnTo>
                  <a:lnTo>
                    <a:pt x="152" y="84"/>
                  </a:lnTo>
                  <a:lnTo>
                    <a:pt x="152" y="80"/>
                  </a:lnTo>
                  <a:lnTo>
                    <a:pt x="153" y="78"/>
                  </a:lnTo>
                  <a:lnTo>
                    <a:pt x="154" y="74"/>
                  </a:lnTo>
                  <a:close/>
                </a:path>
              </a:pathLst>
            </a:custGeom>
            <a:solidFill>
              <a:srgbClr val="E5CC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75" name="Google Shape;175;p32"/>
            <p:cNvSpPr/>
            <p:nvPr/>
          </p:nvSpPr>
          <p:spPr>
            <a:xfrm>
              <a:off x="4074" y="3521"/>
              <a:ext cx="110" cy="44"/>
            </a:xfrm>
            <a:custGeom>
              <a:rect b="b" l="l" r="r" t="t"/>
              <a:pathLst>
                <a:path extrusionOk="0" h="87" w="218">
                  <a:moveTo>
                    <a:pt x="218" y="42"/>
                  </a:moveTo>
                  <a:lnTo>
                    <a:pt x="214" y="47"/>
                  </a:lnTo>
                  <a:lnTo>
                    <a:pt x="209" y="52"/>
                  </a:lnTo>
                  <a:lnTo>
                    <a:pt x="203" y="56"/>
                  </a:lnTo>
                  <a:lnTo>
                    <a:pt x="197" y="61"/>
                  </a:lnTo>
                  <a:lnTo>
                    <a:pt x="190" y="65"/>
                  </a:lnTo>
                  <a:lnTo>
                    <a:pt x="183" y="67"/>
                  </a:lnTo>
                  <a:lnTo>
                    <a:pt x="176" y="71"/>
                  </a:lnTo>
                  <a:lnTo>
                    <a:pt x="169" y="74"/>
                  </a:lnTo>
                  <a:lnTo>
                    <a:pt x="161" y="77"/>
                  </a:lnTo>
                  <a:lnTo>
                    <a:pt x="154" y="79"/>
                  </a:lnTo>
                  <a:lnTo>
                    <a:pt x="146" y="82"/>
                  </a:lnTo>
                  <a:lnTo>
                    <a:pt x="138" y="83"/>
                  </a:lnTo>
                  <a:lnTo>
                    <a:pt x="130" y="84"/>
                  </a:lnTo>
                  <a:lnTo>
                    <a:pt x="121" y="86"/>
                  </a:lnTo>
                  <a:lnTo>
                    <a:pt x="112" y="86"/>
                  </a:lnTo>
                  <a:lnTo>
                    <a:pt x="104" y="87"/>
                  </a:lnTo>
                  <a:lnTo>
                    <a:pt x="96" y="87"/>
                  </a:lnTo>
                  <a:lnTo>
                    <a:pt x="88" y="87"/>
                  </a:lnTo>
                  <a:lnTo>
                    <a:pt x="80" y="86"/>
                  </a:lnTo>
                  <a:lnTo>
                    <a:pt x="72" y="86"/>
                  </a:lnTo>
                  <a:lnTo>
                    <a:pt x="64" y="84"/>
                  </a:lnTo>
                  <a:lnTo>
                    <a:pt x="55" y="82"/>
                  </a:lnTo>
                  <a:lnTo>
                    <a:pt x="48" y="80"/>
                  </a:lnTo>
                  <a:lnTo>
                    <a:pt x="41" y="78"/>
                  </a:lnTo>
                  <a:lnTo>
                    <a:pt x="35" y="75"/>
                  </a:lnTo>
                  <a:lnTo>
                    <a:pt x="29" y="73"/>
                  </a:lnTo>
                  <a:lnTo>
                    <a:pt x="23" y="70"/>
                  </a:lnTo>
                  <a:lnTo>
                    <a:pt x="17" y="66"/>
                  </a:lnTo>
                  <a:lnTo>
                    <a:pt x="12" y="62"/>
                  </a:lnTo>
                  <a:lnTo>
                    <a:pt x="8" y="58"/>
                  </a:lnTo>
                  <a:lnTo>
                    <a:pt x="3" y="54"/>
                  </a:lnTo>
                  <a:lnTo>
                    <a:pt x="1" y="49"/>
                  </a:lnTo>
                  <a:lnTo>
                    <a:pt x="0" y="43"/>
                  </a:lnTo>
                  <a:lnTo>
                    <a:pt x="0" y="42"/>
                  </a:lnTo>
                  <a:lnTo>
                    <a:pt x="0" y="40"/>
                  </a:lnTo>
                  <a:lnTo>
                    <a:pt x="1" y="39"/>
                  </a:lnTo>
                  <a:lnTo>
                    <a:pt x="1" y="38"/>
                  </a:lnTo>
                  <a:lnTo>
                    <a:pt x="1" y="36"/>
                  </a:lnTo>
                  <a:lnTo>
                    <a:pt x="2" y="36"/>
                  </a:lnTo>
                  <a:lnTo>
                    <a:pt x="2" y="35"/>
                  </a:lnTo>
                  <a:lnTo>
                    <a:pt x="2" y="34"/>
                  </a:lnTo>
                  <a:lnTo>
                    <a:pt x="3" y="34"/>
                  </a:lnTo>
                  <a:lnTo>
                    <a:pt x="3" y="32"/>
                  </a:lnTo>
                  <a:lnTo>
                    <a:pt x="4" y="31"/>
                  </a:lnTo>
                  <a:lnTo>
                    <a:pt x="5" y="30"/>
                  </a:lnTo>
                  <a:lnTo>
                    <a:pt x="5" y="29"/>
                  </a:lnTo>
                  <a:lnTo>
                    <a:pt x="7" y="27"/>
                  </a:lnTo>
                  <a:lnTo>
                    <a:pt x="8" y="26"/>
                  </a:lnTo>
                  <a:lnTo>
                    <a:pt x="9" y="26"/>
                  </a:lnTo>
                  <a:lnTo>
                    <a:pt x="9" y="25"/>
                  </a:lnTo>
                  <a:lnTo>
                    <a:pt x="10" y="23"/>
                  </a:lnTo>
                  <a:lnTo>
                    <a:pt x="11" y="23"/>
                  </a:lnTo>
                  <a:lnTo>
                    <a:pt x="11" y="22"/>
                  </a:lnTo>
                  <a:lnTo>
                    <a:pt x="12" y="22"/>
                  </a:lnTo>
                  <a:lnTo>
                    <a:pt x="14" y="21"/>
                  </a:lnTo>
                  <a:lnTo>
                    <a:pt x="15" y="21"/>
                  </a:lnTo>
                  <a:lnTo>
                    <a:pt x="16" y="19"/>
                  </a:lnTo>
                  <a:lnTo>
                    <a:pt x="21" y="17"/>
                  </a:lnTo>
                  <a:lnTo>
                    <a:pt x="25" y="16"/>
                  </a:lnTo>
                  <a:lnTo>
                    <a:pt x="30" y="13"/>
                  </a:lnTo>
                  <a:lnTo>
                    <a:pt x="35" y="12"/>
                  </a:lnTo>
                  <a:lnTo>
                    <a:pt x="39" y="9"/>
                  </a:lnTo>
                  <a:lnTo>
                    <a:pt x="44" y="8"/>
                  </a:lnTo>
                  <a:lnTo>
                    <a:pt x="50" y="6"/>
                  </a:lnTo>
                  <a:lnTo>
                    <a:pt x="54" y="5"/>
                  </a:lnTo>
                  <a:lnTo>
                    <a:pt x="59" y="4"/>
                  </a:lnTo>
                  <a:lnTo>
                    <a:pt x="64" y="4"/>
                  </a:lnTo>
                  <a:lnTo>
                    <a:pt x="68" y="3"/>
                  </a:lnTo>
                  <a:lnTo>
                    <a:pt x="73" y="1"/>
                  </a:lnTo>
                  <a:lnTo>
                    <a:pt x="78" y="1"/>
                  </a:lnTo>
                  <a:lnTo>
                    <a:pt x="81" y="1"/>
                  </a:lnTo>
                  <a:lnTo>
                    <a:pt x="86" y="1"/>
                  </a:lnTo>
                  <a:lnTo>
                    <a:pt x="90" y="0"/>
                  </a:lnTo>
                  <a:lnTo>
                    <a:pt x="95" y="0"/>
                  </a:lnTo>
                  <a:lnTo>
                    <a:pt x="100" y="1"/>
                  </a:lnTo>
                  <a:lnTo>
                    <a:pt x="104" y="1"/>
                  </a:lnTo>
                  <a:lnTo>
                    <a:pt x="109" y="1"/>
                  </a:lnTo>
                  <a:lnTo>
                    <a:pt x="114" y="1"/>
                  </a:lnTo>
                  <a:lnTo>
                    <a:pt x="118" y="3"/>
                  </a:lnTo>
                  <a:lnTo>
                    <a:pt x="123" y="3"/>
                  </a:lnTo>
                  <a:lnTo>
                    <a:pt x="128" y="4"/>
                  </a:lnTo>
                  <a:lnTo>
                    <a:pt x="132" y="5"/>
                  </a:lnTo>
                  <a:lnTo>
                    <a:pt x="137" y="5"/>
                  </a:lnTo>
                  <a:lnTo>
                    <a:pt x="142" y="6"/>
                  </a:lnTo>
                  <a:lnTo>
                    <a:pt x="146" y="8"/>
                  </a:lnTo>
                  <a:lnTo>
                    <a:pt x="151" y="9"/>
                  </a:lnTo>
                  <a:lnTo>
                    <a:pt x="155" y="10"/>
                  </a:lnTo>
                  <a:lnTo>
                    <a:pt x="160" y="12"/>
                  </a:lnTo>
                  <a:lnTo>
                    <a:pt x="165" y="13"/>
                  </a:lnTo>
                  <a:lnTo>
                    <a:pt x="166" y="13"/>
                  </a:lnTo>
                  <a:lnTo>
                    <a:pt x="167" y="13"/>
                  </a:lnTo>
                  <a:lnTo>
                    <a:pt x="168" y="14"/>
                  </a:lnTo>
                  <a:lnTo>
                    <a:pt x="169" y="14"/>
                  </a:lnTo>
                  <a:lnTo>
                    <a:pt x="171" y="14"/>
                  </a:lnTo>
                  <a:lnTo>
                    <a:pt x="173" y="16"/>
                  </a:lnTo>
                  <a:lnTo>
                    <a:pt x="174" y="16"/>
                  </a:lnTo>
                  <a:lnTo>
                    <a:pt x="176" y="16"/>
                  </a:lnTo>
                  <a:lnTo>
                    <a:pt x="179" y="17"/>
                  </a:lnTo>
                  <a:lnTo>
                    <a:pt x="181" y="17"/>
                  </a:lnTo>
                  <a:lnTo>
                    <a:pt x="182" y="18"/>
                  </a:lnTo>
                  <a:lnTo>
                    <a:pt x="185" y="19"/>
                  </a:lnTo>
                  <a:lnTo>
                    <a:pt x="187" y="19"/>
                  </a:lnTo>
                  <a:lnTo>
                    <a:pt x="189" y="21"/>
                  </a:lnTo>
                  <a:lnTo>
                    <a:pt x="192" y="21"/>
                  </a:lnTo>
                  <a:lnTo>
                    <a:pt x="194" y="22"/>
                  </a:lnTo>
                  <a:lnTo>
                    <a:pt x="196" y="23"/>
                  </a:lnTo>
                  <a:lnTo>
                    <a:pt x="199" y="25"/>
                  </a:lnTo>
                  <a:lnTo>
                    <a:pt x="201" y="25"/>
                  </a:lnTo>
                  <a:lnTo>
                    <a:pt x="203" y="26"/>
                  </a:lnTo>
                  <a:lnTo>
                    <a:pt x="204" y="27"/>
                  </a:lnTo>
                  <a:lnTo>
                    <a:pt x="207" y="29"/>
                  </a:lnTo>
                  <a:lnTo>
                    <a:pt x="209" y="30"/>
                  </a:lnTo>
                  <a:lnTo>
                    <a:pt x="210" y="31"/>
                  </a:lnTo>
                  <a:lnTo>
                    <a:pt x="212" y="32"/>
                  </a:lnTo>
                  <a:lnTo>
                    <a:pt x="214" y="34"/>
                  </a:lnTo>
                  <a:lnTo>
                    <a:pt x="215" y="35"/>
                  </a:lnTo>
                  <a:lnTo>
                    <a:pt x="216" y="36"/>
                  </a:lnTo>
                  <a:lnTo>
                    <a:pt x="217" y="38"/>
                  </a:lnTo>
                  <a:lnTo>
                    <a:pt x="217" y="39"/>
                  </a:lnTo>
                  <a:lnTo>
                    <a:pt x="218" y="40"/>
                  </a:lnTo>
                  <a:lnTo>
                    <a:pt x="218" y="42"/>
                  </a:lnTo>
                  <a:close/>
                </a:path>
              </a:pathLst>
            </a:custGeom>
            <a:solidFill>
              <a:srgbClr val="0032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76" name="Google Shape;176;p32"/>
            <p:cNvSpPr/>
            <p:nvPr/>
          </p:nvSpPr>
          <p:spPr>
            <a:xfrm>
              <a:off x="4074" y="3521"/>
              <a:ext cx="110" cy="44"/>
            </a:xfrm>
            <a:custGeom>
              <a:rect b="b" l="l" r="r" t="t"/>
              <a:pathLst>
                <a:path extrusionOk="0" h="87" w="218">
                  <a:moveTo>
                    <a:pt x="218" y="42"/>
                  </a:moveTo>
                  <a:lnTo>
                    <a:pt x="214" y="47"/>
                  </a:lnTo>
                  <a:lnTo>
                    <a:pt x="209" y="52"/>
                  </a:lnTo>
                  <a:lnTo>
                    <a:pt x="203" y="56"/>
                  </a:lnTo>
                  <a:lnTo>
                    <a:pt x="197" y="61"/>
                  </a:lnTo>
                  <a:lnTo>
                    <a:pt x="190" y="65"/>
                  </a:lnTo>
                  <a:lnTo>
                    <a:pt x="183" y="67"/>
                  </a:lnTo>
                  <a:lnTo>
                    <a:pt x="176" y="71"/>
                  </a:lnTo>
                  <a:lnTo>
                    <a:pt x="169" y="74"/>
                  </a:lnTo>
                  <a:lnTo>
                    <a:pt x="161" y="77"/>
                  </a:lnTo>
                  <a:lnTo>
                    <a:pt x="154" y="79"/>
                  </a:lnTo>
                  <a:lnTo>
                    <a:pt x="146" y="82"/>
                  </a:lnTo>
                  <a:lnTo>
                    <a:pt x="138" y="83"/>
                  </a:lnTo>
                  <a:lnTo>
                    <a:pt x="130" y="84"/>
                  </a:lnTo>
                  <a:lnTo>
                    <a:pt x="121" y="86"/>
                  </a:lnTo>
                  <a:lnTo>
                    <a:pt x="112" y="86"/>
                  </a:lnTo>
                  <a:lnTo>
                    <a:pt x="104" y="87"/>
                  </a:lnTo>
                  <a:lnTo>
                    <a:pt x="96" y="87"/>
                  </a:lnTo>
                  <a:lnTo>
                    <a:pt x="88" y="87"/>
                  </a:lnTo>
                  <a:lnTo>
                    <a:pt x="80" y="86"/>
                  </a:lnTo>
                  <a:lnTo>
                    <a:pt x="72" y="86"/>
                  </a:lnTo>
                  <a:lnTo>
                    <a:pt x="64" y="84"/>
                  </a:lnTo>
                  <a:lnTo>
                    <a:pt x="55" y="82"/>
                  </a:lnTo>
                  <a:lnTo>
                    <a:pt x="48" y="80"/>
                  </a:lnTo>
                  <a:lnTo>
                    <a:pt x="41" y="78"/>
                  </a:lnTo>
                  <a:lnTo>
                    <a:pt x="35" y="75"/>
                  </a:lnTo>
                  <a:lnTo>
                    <a:pt x="29" y="73"/>
                  </a:lnTo>
                  <a:lnTo>
                    <a:pt x="23" y="70"/>
                  </a:lnTo>
                  <a:lnTo>
                    <a:pt x="17" y="66"/>
                  </a:lnTo>
                  <a:lnTo>
                    <a:pt x="12" y="62"/>
                  </a:lnTo>
                  <a:lnTo>
                    <a:pt x="8" y="58"/>
                  </a:lnTo>
                  <a:lnTo>
                    <a:pt x="3" y="54"/>
                  </a:lnTo>
                  <a:lnTo>
                    <a:pt x="1" y="49"/>
                  </a:lnTo>
                  <a:lnTo>
                    <a:pt x="0" y="43"/>
                  </a:lnTo>
                  <a:lnTo>
                    <a:pt x="0" y="42"/>
                  </a:lnTo>
                  <a:lnTo>
                    <a:pt x="0" y="40"/>
                  </a:lnTo>
                  <a:lnTo>
                    <a:pt x="1" y="39"/>
                  </a:lnTo>
                  <a:lnTo>
                    <a:pt x="1" y="38"/>
                  </a:lnTo>
                  <a:lnTo>
                    <a:pt x="1" y="36"/>
                  </a:lnTo>
                  <a:lnTo>
                    <a:pt x="2" y="36"/>
                  </a:lnTo>
                  <a:lnTo>
                    <a:pt x="2" y="35"/>
                  </a:lnTo>
                  <a:lnTo>
                    <a:pt x="2" y="34"/>
                  </a:lnTo>
                  <a:lnTo>
                    <a:pt x="3" y="34"/>
                  </a:lnTo>
                  <a:lnTo>
                    <a:pt x="3" y="32"/>
                  </a:lnTo>
                  <a:lnTo>
                    <a:pt x="4" y="31"/>
                  </a:lnTo>
                  <a:lnTo>
                    <a:pt x="5" y="30"/>
                  </a:lnTo>
                  <a:lnTo>
                    <a:pt x="5" y="29"/>
                  </a:lnTo>
                  <a:lnTo>
                    <a:pt x="7" y="27"/>
                  </a:lnTo>
                  <a:lnTo>
                    <a:pt x="8" y="26"/>
                  </a:lnTo>
                  <a:lnTo>
                    <a:pt x="9" y="26"/>
                  </a:lnTo>
                  <a:lnTo>
                    <a:pt x="9" y="25"/>
                  </a:lnTo>
                  <a:lnTo>
                    <a:pt x="10" y="23"/>
                  </a:lnTo>
                  <a:lnTo>
                    <a:pt x="11" y="23"/>
                  </a:lnTo>
                  <a:lnTo>
                    <a:pt x="11" y="22"/>
                  </a:lnTo>
                  <a:lnTo>
                    <a:pt x="12" y="22"/>
                  </a:lnTo>
                  <a:lnTo>
                    <a:pt x="14" y="21"/>
                  </a:lnTo>
                  <a:lnTo>
                    <a:pt x="15" y="21"/>
                  </a:lnTo>
                  <a:lnTo>
                    <a:pt x="16" y="19"/>
                  </a:lnTo>
                  <a:lnTo>
                    <a:pt x="21" y="17"/>
                  </a:lnTo>
                  <a:lnTo>
                    <a:pt x="25" y="16"/>
                  </a:lnTo>
                  <a:lnTo>
                    <a:pt x="30" y="13"/>
                  </a:lnTo>
                  <a:lnTo>
                    <a:pt x="35" y="12"/>
                  </a:lnTo>
                  <a:lnTo>
                    <a:pt x="39" y="9"/>
                  </a:lnTo>
                  <a:lnTo>
                    <a:pt x="44" y="8"/>
                  </a:lnTo>
                  <a:lnTo>
                    <a:pt x="50" y="6"/>
                  </a:lnTo>
                  <a:lnTo>
                    <a:pt x="54" y="5"/>
                  </a:lnTo>
                  <a:lnTo>
                    <a:pt x="59" y="4"/>
                  </a:lnTo>
                  <a:lnTo>
                    <a:pt x="64" y="4"/>
                  </a:lnTo>
                  <a:lnTo>
                    <a:pt x="68" y="3"/>
                  </a:lnTo>
                  <a:lnTo>
                    <a:pt x="73" y="1"/>
                  </a:lnTo>
                  <a:lnTo>
                    <a:pt x="78" y="1"/>
                  </a:lnTo>
                  <a:lnTo>
                    <a:pt x="81" y="1"/>
                  </a:lnTo>
                  <a:lnTo>
                    <a:pt x="86" y="1"/>
                  </a:lnTo>
                  <a:lnTo>
                    <a:pt x="90" y="0"/>
                  </a:lnTo>
                  <a:lnTo>
                    <a:pt x="95" y="0"/>
                  </a:lnTo>
                  <a:lnTo>
                    <a:pt x="100" y="1"/>
                  </a:lnTo>
                  <a:lnTo>
                    <a:pt x="104" y="1"/>
                  </a:lnTo>
                  <a:lnTo>
                    <a:pt x="109" y="1"/>
                  </a:lnTo>
                  <a:lnTo>
                    <a:pt x="114" y="1"/>
                  </a:lnTo>
                  <a:lnTo>
                    <a:pt x="118" y="3"/>
                  </a:lnTo>
                  <a:lnTo>
                    <a:pt x="123" y="3"/>
                  </a:lnTo>
                  <a:lnTo>
                    <a:pt x="128" y="4"/>
                  </a:lnTo>
                  <a:lnTo>
                    <a:pt x="132" y="5"/>
                  </a:lnTo>
                  <a:lnTo>
                    <a:pt x="137" y="5"/>
                  </a:lnTo>
                  <a:lnTo>
                    <a:pt x="142" y="6"/>
                  </a:lnTo>
                  <a:lnTo>
                    <a:pt x="146" y="8"/>
                  </a:lnTo>
                  <a:lnTo>
                    <a:pt x="151" y="9"/>
                  </a:lnTo>
                  <a:lnTo>
                    <a:pt x="155" y="10"/>
                  </a:lnTo>
                  <a:lnTo>
                    <a:pt x="160" y="12"/>
                  </a:lnTo>
                  <a:lnTo>
                    <a:pt x="165" y="13"/>
                  </a:lnTo>
                  <a:lnTo>
                    <a:pt x="166" y="13"/>
                  </a:lnTo>
                  <a:lnTo>
                    <a:pt x="167" y="13"/>
                  </a:lnTo>
                  <a:lnTo>
                    <a:pt x="168" y="14"/>
                  </a:lnTo>
                  <a:lnTo>
                    <a:pt x="169" y="14"/>
                  </a:lnTo>
                  <a:lnTo>
                    <a:pt x="171" y="14"/>
                  </a:lnTo>
                  <a:lnTo>
                    <a:pt x="173" y="16"/>
                  </a:lnTo>
                  <a:lnTo>
                    <a:pt x="174" y="16"/>
                  </a:lnTo>
                  <a:lnTo>
                    <a:pt x="176" y="16"/>
                  </a:lnTo>
                  <a:lnTo>
                    <a:pt x="179" y="17"/>
                  </a:lnTo>
                  <a:lnTo>
                    <a:pt x="181" y="17"/>
                  </a:lnTo>
                  <a:lnTo>
                    <a:pt x="182" y="18"/>
                  </a:lnTo>
                  <a:lnTo>
                    <a:pt x="185" y="19"/>
                  </a:lnTo>
                  <a:lnTo>
                    <a:pt x="187" y="19"/>
                  </a:lnTo>
                  <a:lnTo>
                    <a:pt x="189" y="21"/>
                  </a:lnTo>
                  <a:lnTo>
                    <a:pt x="192" y="21"/>
                  </a:lnTo>
                  <a:lnTo>
                    <a:pt x="194" y="22"/>
                  </a:lnTo>
                  <a:lnTo>
                    <a:pt x="196" y="23"/>
                  </a:lnTo>
                  <a:lnTo>
                    <a:pt x="199" y="25"/>
                  </a:lnTo>
                  <a:lnTo>
                    <a:pt x="201" y="25"/>
                  </a:lnTo>
                  <a:lnTo>
                    <a:pt x="203" y="26"/>
                  </a:lnTo>
                  <a:lnTo>
                    <a:pt x="204" y="27"/>
                  </a:lnTo>
                  <a:lnTo>
                    <a:pt x="207" y="29"/>
                  </a:lnTo>
                  <a:lnTo>
                    <a:pt x="209" y="30"/>
                  </a:lnTo>
                  <a:lnTo>
                    <a:pt x="210" y="31"/>
                  </a:lnTo>
                  <a:lnTo>
                    <a:pt x="212" y="32"/>
                  </a:lnTo>
                  <a:lnTo>
                    <a:pt x="214" y="34"/>
                  </a:lnTo>
                  <a:lnTo>
                    <a:pt x="215" y="35"/>
                  </a:lnTo>
                  <a:lnTo>
                    <a:pt x="216" y="36"/>
                  </a:lnTo>
                  <a:lnTo>
                    <a:pt x="217" y="38"/>
                  </a:lnTo>
                  <a:lnTo>
                    <a:pt x="217" y="39"/>
                  </a:lnTo>
                  <a:lnTo>
                    <a:pt x="218" y="40"/>
                  </a:lnTo>
                  <a:lnTo>
                    <a:pt x="218" y="42"/>
                  </a:lnTo>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77" name="Google Shape;177;p32"/>
            <p:cNvSpPr/>
            <p:nvPr/>
          </p:nvSpPr>
          <p:spPr>
            <a:xfrm>
              <a:off x="4068" y="3133"/>
              <a:ext cx="317" cy="429"/>
            </a:xfrm>
            <a:custGeom>
              <a:rect b="b" l="l" r="r" t="t"/>
              <a:pathLst>
                <a:path extrusionOk="0" h="859" w="634">
                  <a:moveTo>
                    <a:pt x="192" y="0"/>
                  </a:moveTo>
                  <a:lnTo>
                    <a:pt x="200" y="6"/>
                  </a:lnTo>
                  <a:lnTo>
                    <a:pt x="207" y="13"/>
                  </a:lnTo>
                  <a:lnTo>
                    <a:pt x="215" y="19"/>
                  </a:lnTo>
                  <a:lnTo>
                    <a:pt x="222" y="26"/>
                  </a:lnTo>
                  <a:lnTo>
                    <a:pt x="230" y="33"/>
                  </a:lnTo>
                  <a:lnTo>
                    <a:pt x="237" y="41"/>
                  </a:lnTo>
                  <a:lnTo>
                    <a:pt x="245" y="49"/>
                  </a:lnTo>
                  <a:lnTo>
                    <a:pt x="252" y="57"/>
                  </a:lnTo>
                  <a:lnTo>
                    <a:pt x="259" y="66"/>
                  </a:lnTo>
                  <a:lnTo>
                    <a:pt x="267" y="75"/>
                  </a:lnTo>
                  <a:lnTo>
                    <a:pt x="274" y="84"/>
                  </a:lnTo>
                  <a:lnTo>
                    <a:pt x="281" y="93"/>
                  </a:lnTo>
                  <a:lnTo>
                    <a:pt x="287" y="102"/>
                  </a:lnTo>
                  <a:lnTo>
                    <a:pt x="294" y="111"/>
                  </a:lnTo>
                  <a:lnTo>
                    <a:pt x="300" y="122"/>
                  </a:lnTo>
                  <a:lnTo>
                    <a:pt x="306" y="132"/>
                  </a:lnTo>
                  <a:lnTo>
                    <a:pt x="312" y="142"/>
                  </a:lnTo>
                  <a:lnTo>
                    <a:pt x="316" y="153"/>
                  </a:lnTo>
                  <a:lnTo>
                    <a:pt x="321" y="163"/>
                  </a:lnTo>
                  <a:lnTo>
                    <a:pt x="326" y="174"/>
                  </a:lnTo>
                  <a:lnTo>
                    <a:pt x="329" y="185"/>
                  </a:lnTo>
                  <a:lnTo>
                    <a:pt x="332" y="197"/>
                  </a:lnTo>
                  <a:lnTo>
                    <a:pt x="335" y="207"/>
                  </a:lnTo>
                  <a:lnTo>
                    <a:pt x="337" y="219"/>
                  </a:lnTo>
                  <a:lnTo>
                    <a:pt x="338" y="231"/>
                  </a:lnTo>
                  <a:lnTo>
                    <a:pt x="339" y="242"/>
                  </a:lnTo>
                  <a:lnTo>
                    <a:pt x="339" y="254"/>
                  </a:lnTo>
                  <a:lnTo>
                    <a:pt x="339" y="267"/>
                  </a:lnTo>
                  <a:lnTo>
                    <a:pt x="338" y="279"/>
                  </a:lnTo>
                  <a:lnTo>
                    <a:pt x="336" y="290"/>
                  </a:lnTo>
                  <a:lnTo>
                    <a:pt x="334" y="303"/>
                  </a:lnTo>
                  <a:lnTo>
                    <a:pt x="329" y="315"/>
                  </a:lnTo>
                  <a:lnTo>
                    <a:pt x="329" y="316"/>
                  </a:lnTo>
                  <a:lnTo>
                    <a:pt x="329" y="318"/>
                  </a:lnTo>
                  <a:lnTo>
                    <a:pt x="329" y="319"/>
                  </a:lnTo>
                  <a:lnTo>
                    <a:pt x="328" y="320"/>
                  </a:lnTo>
                  <a:lnTo>
                    <a:pt x="328" y="321"/>
                  </a:lnTo>
                  <a:lnTo>
                    <a:pt x="327" y="323"/>
                  </a:lnTo>
                  <a:lnTo>
                    <a:pt x="327" y="324"/>
                  </a:lnTo>
                  <a:lnTo>
                    <a:pt x="326" y="324"/>
                  </a:lnTo>
                  <a:lnTo>
                    <a:pt x="326" y="325"/>
                  </a:lnTo>
                  <a:lnTo>
                    <a:pt x="324" y="327"/>
                  </a:lnTo>
                  <a:lnTo>
                    <a:pt x="324" y="328"/>
                  </a:lnTo>
                  <a:lnTo>
                    <a:pt x="323" y="329"/>
                  </a:lnTo>
                  <a:lnTo>
                    <a:pt x="322" y="331"/>
                  </a:lnTo>
                  <a:lnTo>
                    <a:pt x="322" y="332"/>
                  </a:lnTo>
                  <a:lnTo>
                    <a:pt x="321" y="333"/>
                  </a:lnTo>
                  <a:lnTo>
                    <a:pt x="321" y="334"/>
                  </a:lnTo>
                  <a:lnTo>
                    <a:pt x="320" y="334"/>
                  </a:lnTo>
                  <a:lnTo>
                    <a:pt x="320" y="336"/>
                  </a:lnTo>
                  <a:lnTo>
                    <a:pt x="320" y="337"/>
                  </a:lnTo>
                  <a:lnTo>
                    <a:pt x="319" y="338"/>
                  </a:lnTo>
                  <a:lnTo>
                    <a:pt x="317" y="340"/>
                  </a:lnTo>
                  <a:lnTo>
                    <a:pt x="317" y="341"/>
                  </a:lnTo>
                  <a:lnTo>
                    <a:pt x="317" y="342"/>
                  </a:lnTo>
                  <a:lnTo>
                    <a:pt x="316" y="342"/>
                  </a:lnTo>
                  <a:lnTo>
                    <a:pt x="316" y="344"/>
                  </a:lnTo>
                  <a:lnTo>
                    <a:pt x="317" y="342"/>
                  </a:lnTo>
                  <a:lnTo>
                    <a:pt x="319" y="341"/>
                  </a:lnTo>
                  <a:lnTo>
                    <a:pt x="321" y="340"/>
                  </a:lnTo>
                  <a:lnTo>
                    <a:pt x="322" y="337"/>
                  </a:lnTo>
                  <a:lnTo>
                    <a:pt x="323" y="336"/>
                  </a:lnTo>
                  <a:lnTo>
                    <a:pt x="324" y="334"/>
                  </a:lnTo>
                  <a:lnTo>
                    <a:pt x="326" y="333"/>
                  </a:lnTo>
                  <a:lnTo>
                    <a:pt x="327" y="332"/>
                  </a:lnTo>
                  <a:lnTo>
                    <a:pt x="329" y="331"/>
                  </a:lnTo>
                  <a:lnTo>
                    <a:pt x="330" y="329"/>
                  </a:lnTo>
                  <a:lnTo>
                    <a:pt x="331" y="328"/>
                  </a:lnTo>
                  <a:lnTo>
                    <a:pt x="332" y="327"/>
                  </a:lnTo>
                  <a:lnTo>
                    <a:pt x="334" y="325"/>
                  </a:lnTo>
                  <a:lnTo>
                    <a:pt x="336" y="324"/>
                  </a:lnTo>
                  <a:lnTo>
                    <a:pt x="337" y="324"/>
                  </a:lnTo>
                  <a:lnTo>
                    <a:pt x="338" y="323"/>
                  </a:lnTo>
                  <a:lnTo>
                    <a:pt x="341" y="321"/>
                  </a:lnTo>
                  <a:lnTo>
                    <a:pt x="342" y="320"/>
                  </a:lnTo>
                  <a:lnTo>
                    <a:pt x="343" y="319"/>
                  </a:lnTo>
                  <a:lnTo>
                    <a:pt x="345" y="319"/>
                  </a:lnTo>
                  <a:lnTo>
                    <a:pt x="346" y="318"/>
                  </a:lnTo>
                  <a:lnTo>
                    <a:pt x="348" y="316"/>
                  </a:lnTo>
                  <a:lnTo>
                    <a:pt x="350" y="316"/>
                  </a:lnTo>
                  <a:lnTo>
                    <a:pt x="351" y="315"/>
                  </a:lnTo>
                  <a:lnTo>
                    <a:pt x="352" y="314"/>
                  </a:lnTo>
                  <a:lnTo>
                    <a:pt x="355" y="314"/>
                  </a:lnTo>
                  <a:lnTo>
                    <a:pt x="356" y="312"/>
                  </a:lnTo>
                  <a:lnTo>
                    <a:pt x="357" y="312"/>
                  </a:lnTo>
                  <a:lnTo>
                    <a:pt x="359" y="311"/>
                  </a:lnTo>
                  <a:lnTo>
                    <a:pt x="360" y="311"/>
                  </a:lnTo>
                  <a:lnTo>
                    <a:pt x="363" y="310"/>
                  </a:lnTo>
                  <a:lnTo>
                    <a:pt x="364" y="310"/>
                  </a:lnTo>
                  <a:lnTo>
                    <a:pt x="365" y="309"/>
                  </a:lnTo>
                  <a:lnTo>
                    <a:pt x="366" y="309"/>
                  </a:lnTo>
                  <a:lnTo>
                    <a:pt x="367" y="307"/>
                  </a:lnTo>
                  <a:lnTo>
                    <a:pt x="369" y="306"/>
                  </a:lnTo>
                  <a:lnTo>
                    <a:pt x="371" y="306"/>
                  </a:lnTo>
                  <a:lnTo>
                    <a:pt x="372" y="305"/>
                  </a:lnTo>
                  <a:lnTo>
                    <a:pt x="373" y="303"/>
                  </a:lnTo>
                  <a:lnTo>
                    <a:pt x="374" y="302"/>
                  </a:lnTo>
                  <a:lnTo>
                    <a:pt x="377" y="301"/>
                  </a:lnTo>
                  <a:lnTo>
                    <a:pt x="378" y="299"/>
                  </a:lnTo>
                  <a:lnTo>
                    <a:pt x="379" y="297"/>
                  </a:lnTo>
                  <a:lnTo>
                    <a:pt x="381" y="296"/>
                  </a:lnTo>
                  <a:lnTo>
                    <a:pt x="383" y="294"/>
                  </a:lnTo>
                  <a:lnTo>
                    <a:pt x="384" y="293"/>
                  </a:lnTo>
                  <a:lnTo>
                    <a:pt x="386" y="292"/>
                  </a:lnTo>
                  <a:lnTo>
                    <a:pt x="387" y="289"/>
                  </a:lnTo>
                  <a:lnTo>
                    <a:pt x="389" y="288"/>
                  </a:lnTo>
                  <a:lnTo>
                    <a:pt x="391" y="286"/>
                  </a:lnTo>
                  <a:lnTo>
                    <a:pt x="392" y="285"/>
                  </a:lnTo>
                  <a:lnTo>
                    <a:pt x="394" y="283"/>
                  </a:lnTo>
                  <a:lnTo>
                    <a:pt x="395" y="281"/>
                  </a:lnTo>
                  <a:lnTo>
                    <a:pt x="396" y="280"/>
                  </a:lnTo>
                  <a:lnTo>
                    <a:pt x="399" y="279"/>
                  </a:lnTo>
                  <a:lnTo>
                    <a:pt x="400" y="277"/>
                  </a:lnTo>
                  <a:lnTo>
                    <a:pt x="401" y="276"/>
                  </a:lnTo>
                  <a:lnTo>
                    <a:pt x="403" y="275"/>
                  </a:lnTo>
                  <a:lnTo>
                    <a:pt x="405" y="273"/>
                  </a:lnTo>
                  <a:lnTo>
                    <a:pt x="406" y="272"/>
                  </a:lnTo>
                  <a:lnTo>
                    <a:pt x="407" y="272"/>
                  </a:lnTo>
                  <a:lnTo>
                    <a:pt x="408" y="271"/>
                  </a:lnTo>
                  <a:lnTo>
                    <a:pt x="409" y="270"/>
                  </a:lnTo>
                  <a:lnTo>
                    <a:pt x="410" y="270"/>
                  </a:lnTo>
                  <a:lnTo>
                    <a:pt x="415" y="267"/>
                  </a:lnTo>
                  <a:lnTo>
                    <a:pt x="419" y="266"/>
                  </a:lnTo>
                  <a:lnTo>
                    <a:pt x="422" y="263"/>
                  </a:lnTo>
                  <a:lnTo>
                    <a:pt x="427" y="262"/>
                  </a:lnTo>
                  <a:lnTo>
                    <a:pt x="430" y="259"/>
                  </a:lnTo>
                  <a:lnTo>
                    <a:pt x="435" y="258"/>
                  </a:lnTo>
                  <a:lnTo>
                    <a:pt x="440" y="255"/>
                  </a:lnTo>
                  <a:lnTo>
                    <a:pt x="443" y="254"/>
                  </a:lnTo>
                  <a:lnTo>
                    <a:pt x="448" y="253"/>
                  </a:lnTo>
                  <a:lnTo>
                    <a:pt x="452" y="251"/>
                  </a:lnTo>
                  <a:lnTo>
                    <a:pt x="457" y="249"/>
                  </a:lnTo>
                  <a:lnTo>
                    <a:pt x="462" y="248"/>
                  </a:lnTo>
                  <a:lnTo>
                    <a:pt x="466" y="246"/>
                  </a:lnTo>
                  <a:lnTo>
                    <a:pt x="471" y="245"/>
                  </a:lnTo>
                  <a:lnTo>
                    <a:pt x="476" y="244"/>
                  </a:lnTo>
                  <a:lnTo>
                    <a:pt x="480" y="242"/>
                  </a:lnTo>
                  <a:lnTo>
                    <a:pt x="485" y="241"/>
                  </a:lnTo>
                  <a:lnTo>
                    <a:pt x="490" y="240"/>
                  </a:lnTo>
                  <a:lnTo>
                    <a:pt x="494" y="238"/>
                  </a:lnTo>
                  <a:lnTo>
                    <a:pt x="499" y="237"/>
                  </a:lnTo>
                  <a:lnTo>
                    <a:pt x="503" y="236"/>
                  </a:lnTo>
                  <a:lnTo>
                    <a:pt x="508" y="235"/>
                  </a:lnTo>
                  <a:lnTo>
                    <a:pt x="513" y="233"/>
                  </a:lnTo>
                  <a:lnTo>
                    <a:pt x="517" y="232"/>
                  </a:lnTo>
                  <a:lnTo>
                    <a:pt x="522" y="231"/>
                  </a:lnTo>
                  <a:lnTo>
                    <a:pt x="527" y="231"/>
                  </a:lnTo>
                  <a:lnTo>
                    <a:pt x="531" y="229"/>
                  </a:lnTo>
                  <a:lnTo>
                    <a:pt x="536" y="228"/>
                  </a:lnTo>
                  <a:lnTo>
                    <a:pt x="541" y="227"/>
                  </a:lnTo>
                  <a:lnTo>
                    <a:pt x="544" y="225"/>
                  </a:lnTo>
                  <a:lnTo>
                    <a:pt x="549" y="224"/>
                  </a:lnTo>
                  <a:lnTo>
                    <a:pt x="552" y="223"/>
                  </a:lnTo>
                  <a:lnTo>
                    <a:pt x="555" y="223"/>
                  </a:lnTo>
                  <a:lnTo>
                    <a:pt x="557" y="223"/>
                  </a:lnTo>
                  <a:lnTo>
                    <a:pt x="560" y="222"/>
                  </a:lnTo>
                  <a:lnTo>
                    <a:pt x="563" y="222"/>
                  </a:lnTo>
                  <a:lnTo>
                    <a:pt x="565" y="222"/>
                  </a:lnTo>
                  <a:lnTo>
                    <a:pt x="567" y="222"/>
                  </a:lnTo>
                  <a:lnTo>
                    <a:pt x="571" y="222"/>
                  </a:lnTo>
                  <a:lnTo>
                    <a:pt x="573" y="222"/>
                  </a:lnTo>
                  <a:lnTo>
                    <a:pt x="576" y="220"/>
                  </a:lnTo>
                  <a:lnTo>
                    <a:pt x="579" y="220"/>
                  </a:lnTo>
                  <a:lnTo>
                    <a:pt x="581" y="220"/>
                  </a:lnTo>
                  <a:lnTo>
                    <a:pt x="584" y="220"/>
                  </a:lnTo>
                  <a:lnTo>
                    <a:pt x="587" y="220"/>
                  </a:lnTo>
                  <a:lnTo>
                    <a:pt x="590" y="220"/>
                  </a:lnTo>
                  <a:lnTo>
                    <a:pt x="592" y="220"/>
                  </a:lnTo>
                  <a:lnTo>
                    <a:pt x="595" y="220"/>
                  </a:lnTo>
                  <a:lnTo>
                    <a:pt x="598" y="220"/>
                  </a:lnTo>
                  <a:lnTo>
                    <a:pt x="600" y="220"/>
                  </a:lnTo>
                  <a:lnTo>
                    <a:pt x="604" y="219"/>
                  </a:lnTo>
                  <a:lnTo>
                    <a:pt x="606" y="219"/>
                  </a:lnTo>
                  <a:lnTo>
                    <a:pt x="608" y="219"/>
                  </a:lnTo>
                  <a:lnTo>
                    <a:pt x="611" y="219"/>
                  </a:lnTo>
                  <a:lnTo>
                    <a:pt x="613" y="219"/>
                  </a:lnTo>
                  <a:lnTo>
                    <a:pt x="616" y="218"/>
                  </a:lnTo>
                  <a:lnTo>
                    <a:pt x="619" y="218"/>
                  </a:lnTo>
                  <a:lnTo>
                    <a:pt x="621" y="216"/>
                  </a:lnTo>
                  <a:lnTo>
                    <a:pt x="623" y="216"/>
                  </a:lnTo>
                  <a:lnTo>
                    <a:pt x="626" y="215"/>
                  </a:lnTo>
                  <a:lnTo>
                    <a:pt x="628" y="215"/>
                  </a:lnTo>
                  <a:lnTo>
                    <a:pt x="630" y="214"/>
                  </a:lnTo>
                  <a:lnTo>
                    <a:pt x="631" y="214"/>
                  </a:lnTo>
                  <a:lnTo>
                    <a:pt x="634" y="212"/>
                  </a:lnTo>
                  <a:lnTo>
                    <a:pt x="634" y="214"/>
                  </a:lnTo>
                  <a:lnTo>
                    <a:pt x="634" y="215"/>
                  </a:lnTo>
                  <a:lnTo>
                    <a:pt x="634" y="218"/>
                  </a:lnTo>
                  <a:lnTo>
                    <a:pt x="633" y="220"/>
                  </a:lnTo>
                  <a:lnTo>
                    <a:pt x="633" y="222"/>
                  </a:lnTo>
                  <a:lnTo>
                    <a:pt x="631" y="224"/>
                  </a:lnTo>
                  <a:lnTo>
                    <a:pt x="631" y="227"/>
                  </a:lnTo>
                  <a:lnTo>
                    <a:pt x="630" y="229"/>
                  </a:lnTo>
                  <a:lnTo>
                    <a:pt x="630" y="232"/>
                  </a:lnTo>
                  <a:lnTo>
                    <a:pt x="629" y="235"/>
                  </a:lnTo>
                  <a:lnTo>
                    <a:pt x="628" y="237"/>
                  </a:lnTo>
                  <a:lnTo>
                    <a:pt x="627" y="240"/>
                  </a:lnTo>
                  <a:lnTo>
                    <a:pt x="626" y="244"/>
                  </a:lnTo>
                  <a:lnTo>
                    <a:pt x="624" y="246"/>
                  </a:lnTo>
                  <a:lnTo>
                    <a:pt x="623" y="249"/>
                  </a:lnTo>
                  <a:lnTo>
                    <a:pt x="622" y="251"/>
                  </a:lnTo>
                  <a:lnTo>
                    <a:pt x="621" y="254"/>
                  </a:lnTo>
                  <a:lnTo>
                    <a:pt x="620" y="257"/>
                  </a:lnTo>
                  <a:lnTo>
                    <a:pt x="619" y="261"/>
                  </a:lnTo>
                  <a:lnTo>
                    <a:pt x="617" y="263"/>
                  </a:lnTo>
                  <a:lnTo>
                    <a:pt x="616" y="266"/>
                  </a:lnTo>
                  <a:lnTo>
                    <a:pt x="615" y="268"/>
                  </a:lnTo>
                  <a:lnTo>
                    <a:pt x="614" y="271"/>
                  </a:lnTo>
                  <a:lnTo>
                    <a:pt x="613" y="272"/>
                  </a:lnTo>
                  <a:lnTo>
                    <a:pt x="612" y="275"/>
                  </a:lnTo>
                  <a:lnTo>
                    <a:pt x="611" y="277"/>
                  </a:lnTo>
                  <a:lnTo>
                    <a:pt x="609" y="279"/>
                  </a:lnTo>
                  <a:lnTo>
                    <a:pt x="608" y="281"/>
                  </a:lnTo>
                  <a:lnTo>
                    <a:pt x="607" y="283"/>
                  </a:lnTo>
                  <a:lnTo>
                    <a:pt x="606" y="284"/>
                  </a:lnTo>
                  <a:lnTo>
                    <a:pt x="605" y="285"/>
                  </a:lnTo>
                  <a:lnTo>
                    <a:pt x="604" y="286"/>
                  </a:lnTo>
                  <a:lnTo>
                    <a:pt x="605" y="286"/>
                  </a:lnTo>
                  <a:lnTo>
                    <a:pt x="606" y="286"/>
                  </a:lnTo>
                  <a:lnTo>
                    <a:pt x="607" y="286"/>
                  </a:lnTo>
                  <a:lnTo>
                    <a:pt x="608" y="286"/>
                  </a:lnTo>
                  <a:lnTo>
                    <a:pt x="609" y="286"/>
                  </a:lnTo>
                  <a:lnTo>
                    <a:pt x="611" y="286"/>
                  </a:lnTo>
                  <a:lnTo>
                    <a:pt x="612" y="286"/>
                  </a:lnTo>
                  <a:lnTo>
                    <a:pt x="613" y="286"/>
                  </a:lnTo>
                  <a:lnTo>
                    <a:pt x="614" y="286"/>
                  </a:lnTo>
                  <a:lnTo>
                    <a:pt x="615" y="286"/>
                  </a:lnTo>
                  <a:lnTo>
                    <a:pt x="616" y="286"/>
                  </a:lnTo>
                  <a:lnTo>
                    <a:pt x="617" y="286"/>
                  </a:lnTo>
                  <a:lnTo>
                    <a:pt x="617" y="288"/>
                  </a:lnTo>
                  <a:lnTo>
                    <a:pt x="619" y="288"/>
                  </a:lnTo>
                  <a:lnTo>
                    <a:pt x="620" y="288"/>
                  </a:lnTo>
                  <a:lnTo>
                    <a:pt x="621" y="288"/>
                  </a:lnTo>
                  <a:lnTo>
                    <a:pt x="622" y="288"/>
                  </a:lnTo>
                  <a:lnTo>
                    <a:pt x="623" y="288"/>
                  </a:lnTo>
                  <a:lnTo>
                    <a:pt x="624" y="288"/>
                  </a:lnTo>
                  <a:lnTo>
                    <a:pt x="624" y="289"/>
                  </a:lnTo>
                  <a:lnTo>
                    <a:pt x="626" y="289"/>
                  </a:lnTo>
                  <a:lnTo>
                    <a:pt x="627" y="289"/>
                  </a:lnTo>
                  <a:lnTo>
                    <a:pt x="628" y="289"/>
                  </a:lnTo>
                  <a:lnTo>
                    <a:pt x="629" y="290"/>
                  </a:lnTo>
                  <a:lnTo>
                    <a:pt x="630" y="290"/>
                  </a:lnTo>
                  <a:lnTo>
                    <a:pt x="631" y="290"/>
                  </a:lnTo>
                  <a:lnTo>
                    <a:pt x="633" y="292"/>
                  </a:lnTo>
                  <a:lnTo>
                    <a:pt x="634" y="292"/>
                  </a:lnTo>
                  <a:lnTo>
                    <a:pt x="634" y="293"/>
                  </a:lnTo>
                  <a:lnTo>
                    <a:pt x="631" y="297"/>
                  </a:lnTo>
                  <a:lnTo>
                    <a:pt x="628" y="299"/>
                  </a:lnTo>
                  <a:lnTo>
                    <a:pt x="626" y="303"/>
                  </a:lnTo>
                  <a:lnTo>
                    <a:pt x="623" y="307"/>
                  </a:lnTo>
                  <a:lnTo>
                    <a:pt x="620" y="311"/>
                  </a:lnTo>
                  <a:lnTo>
                    <a:pt x="617" y="315"/>
                  </a:lnTo>
                  <a:lnTo>
                    <a:pt x="614" y="319"/>
                  </a:lnTo>
                  <a:lnTo>
                    <a:pt x="612" y="323"/>
                  </a:lnTo>
                  <a:lnTo>
                    <a:pt x="608" y="325"/>
                  </a:lnTo>
                  <a:lnTo>
                    <a:pt x="606" y="329"/>
                  </a:lnTo>
                  <a:lnTo>
                    <a:pt x="602" y="333"/>
                  </a:lnTo>
                  <a:lnTo>
                    <a:pt x="600" y="337"/>
                  </a:lnTo>
                  <a:lnTo>
                    <a:pt x="597" y="340"/>
                  </a:lnTo>
                  <a:lnTo>
                    <a:pt x="594" y="344"/>
                  </a:lnTo>
                  <a:lnTo>
                    <a:pt x="591" y="347"/>
                  </a:lnTo>
                  <a:lnTo>
                    <a:pt x="588" y="350"/>
                  </a:lnTo>
                  <a:lnTo>
                    <a:pt x="585" y="354"/>
                  </a:lnTo>
                  <a:lnTo>
                    <a:pt x="581" y="357"/>
                  </a:lnTo>
                  <a:lnTo>
                    <a:pt x="579" y="360"/>
                  </a:lnTo>
                  <a:lnTo>
                    <a:pt x="576" y="363"/>
                  </a:lnTo>
                  <a:lnTo>
                    <a:pt x="572" y="367"/>
                  </a:lnTo>
                  <a:lnTo>
                    <a:pt x="570" y="370"/>
                  </a:lnTo>
                  <a:lnTo>
                    <a:pt x="566" y="372"/>
                  </a:lnTo>
                  <a:lnTo>
                    <a:pt x="563" y="376"/>
                  </a:lnTo>
                  <a:lnTo>
                    <a:pt x="559" y="379"/>
                  </a:lnTo>
                  <a:lnTo>
                    <a:pt x="556" y="381"/>
                  </a:lnTo>
                  <a:lnTo>
                    <a:pt x="552" y="384"/>
                  </a:lnTo>
                  <a:lnTo>
                    <a:pt x="549" y="386"/>
                  </a:lnTo>
                  <a:lnTo>
                    <a:pt x="545" y="389"/>
                  </a:lnTo>
                  <a:lnTo>
                    <a:pt x="542" y="392"/>
                  </a:lnTo>
                  <a:lnTo>
                    <a:pt x="538" y="393"/>
                  </a:lnTo>
                  <a:lnTo>
                    <a:pt x="535" y="395"/>
                  </a:lnTo>
                  <a:lnTo>
                    <a:pt x="535" y="397"/>
                  </a:lnTo>
                  <a:lnTo>
                    <a:pt x="534" y="397"/>
                  </a:lnTo>
                  <a:lnTo>
                    <a:pt x="533" y="398"/>
                  </a:lnTo>
                  <a:lnTo>
                    <a:pt x="531" y="399"/>
                  </a:lnTo>
                  <a:lnTo>
                    <a:pt x="530" y="401"/>
                  </a:lnTo>
                  <a:lnTo>
                    <a:pt x="529" y="402"/>
                  </a:lnTo>
                  <a:lnTo>
                    <a:pt x="529" y="403"/>
                  </a:lnTo>
                  <a:lnTo>
                    <a:pt x="528" y="403"/>
                  </a:lnTo>
                  <a:lnTo>
                    <a:pt x="528" y="405"/>
                  </a:lnTo>
                  <a:lnTo>
                    <a:pt x="527" y="406"/>
                  </a:lnTo>
                  <a:lnTo>
                    <a:pt x="527" y="407"/>
                  </a:lnTo>
                  <a:lnTo>
                    <a:pt x="526" y="407"/>
                  </a:lnTo>
                  <a:lnTo>
                    <a:pt x="526" y="408"/>
                  </a:lnTo>
                  <a:lnTo>
                    <a:pt x="524" y="408"/>
                  </a:lnTo>
                  <a:lnTo>
                    <a:pt x="524" y="410"/>
                  </a:lnTo>
                  <a:lnTo>
                    <a:pt x="523" y="410"/>
                  </a:lnTo>
                  <a:lnTo>
                    <a:pt x="522" y="411"/>
                  </a:lnTo>
                  <a:lnTo>
                    <a:pt x="521" y="411"/>
                  </a:lnTo>
                  <a:lnTo>
                    <a:pt x="521" y="412"/>
                  </a:lnTo>
                  <a:lnTo>
                    <a:pt x="520" y="412"/>
                  </a:lnTo>
                  <a:lnTo>
                    <a:pt x="519" y="412"/>
                  </a:lnTo>
                  <a:lnTo>
                    <a:pt x="517" y="412"/>
                  </a:lnTo>
                  <a:lnTo>
                    <a:pt x="516" y="414"/>
                  </a:lnTo>
                  <a:lnTo>
                    <a:pt x="515" y="414"/>
                  </a:lnTo>
                  <a:lnTo>
                    <a:pt x="514" y="414"/>
                  </a:lnTo>
                  <a:lnTo>
                    <a:pt x="514" y="415"/>
                  </a:lnTo>
                  <a:lnTo>
                    <a:pt x="514" y="416"/>
                  </a:lnTo>
                  <a:lnTo>
                    <a:pt x="513" y="418"/>
                  </a:lnTo>
                  <a:lnTo>
                    <a:pt x="513" y="419"/>
                  </a:lnTo>
                  <a:lnTo>
                    <a:pt x="513" y="420"/>
                  </a:lnTo>
                  <a:lnTo>
                    <a:pt x="513" y="421"/>
                  </a:lnTo>
                  <a:lnTo>
                    <a:pt x="512" y="423"/>
                  </a:lnTo>
                  <a:lnTo>
                    <a:pt x="512" y="424"/>
                  </a:lnTo>
                  <a:lnTo>
                    <a:pt x="510" y="427"/>
                  </a:lnTo>
                  <a:lnTo>
                    <a:pt x="510" y="428"/>
                  </a:lnTo>
                  <a:lnTo>
                    <a:pt x="509" y="429"/>
                  </a:lnTo>
                  <a:lnTo>
                    <a:pt x="509" y="431"/>
                  </a:lnTo>
                  <a:lnTo>
                    <a:pt x="508" y="432"/>
                  </a:lnTo>
                  <a:lnTo>
                    <a:pt x="508" y="433"/>
                  </a:lnTo>
                  <a:lnTo>
                    <a:pt x="507" y="434"/>
                  </a:lnTo>
                  <a:lnTo>
                    <a:pt x="507" y="437"/>
                  </a:lnTo>
                  <a:lnTo>
                    <a:pt x="506" y="438"/>
                  </a:lnTo>
                  <a:lnTo>
                    <a:pt x="506" y="440"/>
                  </a:lnTo>
                  <a:lnTo>
                    <a:pt x="505" y="441"/>
                  </a:lnTo>
                  <a:lnTo>
                    <a:pt x="505" y="442"/>
                  </a:lnTo>
                  <a:lnTo>
                    <a:pt x="503" y="443"/>
                  </a:lnTo>
                  <a:lnTo>
                    <a:pt x="503" y="445"/>
                  </a:lnTo>
                  <a:lnTo>
                    <a:pt x="503" y="446"/>
                  </a:lnTo>
                  <a:lnTo>
                    <a:pt x="502" y="447"/>
                  </a:lnTo>
                  <a:lnTo>
                    <a:pt x="502" y="449"/>
                  </a:lnTo>
                  <a:lnTo>
                    <a:pt x="501" y="450"/>
                  </a:lnTo>
                  <a:lnTo>
                    <a:pt x="501" y="451"/>
                  </a:lnTo>
                  <a:lnTo>
                    <a:pt x="501" y="453"/>
                  </a:lnTo>
                  <a:lnTo>
                    <a:pt x="501" y="454"/>
                  </a:lnTo>
                  <a:lnTo>
                    <a:pt x="500" y="456"/>
                  </a:lnTo>
                  <a:lnTo>
                    <a:pt x="499" y="459"/>
                  </a:lnTo>
                  <a:lnTo>
                    <a:pt x="498" y="462"/>
                  </a:lnTo>
                  <a:lnTo>
                    <a:pt x="497" y="464"/>
                  </a:lnTo>
                  <a:lnTo>
                    <a:pt x="494" y="467"/>
                  </a:lnTo>
                  <a:lnTo>
                    <a:pt x="493" y="469"/>
                  </a:lnTo>
                  <a:lnTo>
                    <a:pt x="491" y="472"/>
                  </a:lnTo>
                  <a:lnTo>
                    <a:pt x="490" y="476"/>
                  </a:lnTo>
                  <a:lnTo>
                    <a:pt x="487" y="479"/>
                  </a:lnTo>
                  <a:lnTo>
                    <a:pt x="485" y="481"/>
                  </a:lnTo>
                  <a:lnTo>
                    <a:pt x="483" y="484"/>
                  </a:lnTo>
                  <a:lnTo>
                    <a:pt x="480" y="486"/>
                  </a:lnTo>
                  <a:lnTo>
                    <a:pt x="478" y="489"/>
                  </a:lnTo>
                  <a:lnTo>
                    <a:pt x="476" y="491"/>
                  </a:lnTo>
                  <a:lnTo>
                    <a:pt x="472" y="495"/>
                  </a:lnTo>
                  <a:lnTo>
                    <a:pt x="470" y="498"/>
                  </a:lnTo>
                  <a:lnTo>
                    <a:pt x="467" y="501"/>
                  </a:lnTo>
                  <a:lnTo>
                    <a:pt x="465" y="503"/>
                  </a:lnTo>
                  <a:lnTo>
                    <a:pt x="462" y="506"/>
                  </a:lnTo>
                  <a:lnTo>
                    <a:pt x="459" y="508"/>
                  </a:lnTo>
                  <a:lnTo>
                    <a:pt x="457" y="511"/>
                  </a:lnTo>
                  <a:lnTo>
                    <a:pt x="455" y="512"/>
                  </a:lnTo>
                  <a:lnTo>
                    <a:pt x="451" y="515"/>
                  </a:lnTo>
                  <a:lnTo>
                    <a:pt x="449" y="517"/>
                  </a:lnTo>
                  <a:lnTo>
                    <a:pt x="446" y="520"/>
                  </a:lnTo>
                  <a:lnTo>
                    <a:pt x="444" y="523"/>
                  </a:lnTo>
                  <a:lnTo>
                    <a:pt x="442" y="524"/>
                  </a:lnTo>
                  <a:lnTo>
                    <a:pt x="440" y="527"/>
                  </a:lnTo>
                  <a:lnTo>
                    <a:pt x="437" y="528"/>
                  </a:lnTo>
                  <a:lnTo>
                    <a:pt x="436" y="530"/>
                  </a:lnTo>
                  <a:lnTo>
                    <a:pt x="434" y="532"/>
                  </a:lnTo>
                  <a:lnTo>
                    <a:pt x="433" y="533"/>
                  </a:lnTo>
                  <a:lnTo>
                    <a:pt x="431" y="534"/>
                  </a:lnTo>
                  <a:lnTo>
                    <a:pt x="430" y="536"/>
                  </a:lnTo>
                  <a:lnTo>
                    <a:pt x="429" y="537"/>
                  </a:lnTo>
                  <a:lnTo>
                    <a:pt x="428" y="538"/>
                  </a:lnTo>
                  <a:lnTo>
                    <a:pt x="426" y="540"/>
                  </a:lnTo>
                  <a:lnTo>
                    <a:pt x="424" y="541"/>
                  </a:lnTo>
                  <a:lnTo>
                    <a:pt x="423" y="542"/>
                  </a:lnTo>
                  <a:lnTo>
                    <a:pt x="422" y="543"/>
                  </a:lnTo>
                  <a:lnTo>
                    <a:pt x="421" y="545"/>
                  </a:lnTo>
                  <a:lnTo>
                    <a:pt x="420" y="547"/>
                  </a:lnTo>
                  <a:lnTo>
                    <a:pt x="419" y="549"/>
                  </a:lnTo>
                  <a:lnTo>
                    <a:pt x="417" y="550"/>
                  </a:lnTo>
                  <a:lnTo>
                    <a:pt x="415" y="551"/>
                  </a:lnTo>
                  <a:lnTo>
                    <a:pt x="414" y="554"/>
                  </a:lnTo>
                  <a:lnTo>
                    <a:pt x="413" y="555"/>
                  </a:lnTo>
                  <a:lnTo>
                    <a:pt x="412" y="556"/>
                  </a:lnTo>
                  <a:lnTo>
                    <a:pt x="410" y="558"/>
                  </a:lnTo>
                  <a:lnTo>
                    <a:pt x="409" y="559"/>
                  </a:lnTo>
                  <a:lnTo>
                    <a:pt x="408" y="562"/>
                  </a:lnTo>
                  <a:lnTo>
                    <a:pt x="407" y="563"/>
                  </a:lnTo>
                  <a:lnTo>
                    <a:pt x="406" y="564"/>
                  </a:lnTo>
                  <a:lnTo>
                    <a:pt x="405" y="565"/>
                  </a:lnTo>
                  <a:lnTo>
                    <a:pt x="402" y="567"/>
                  </a:lnTo>
                  <a:lnTo>
                    <a:pt x="402" y="569"/>
                  </a:lnTo>
                  <a:lnTo>
                    <a:pt x="401" y="571"/>
                  </a:lnTo>
                  <a:lnTo>
                    <a:pt x="400" y="572"/>
                  </a:lnTo>
                  <a:lnTo>
                    <a:pt x="399" y="573"/>
                  </a:lnTo>
                  <a:lnTo>
                    <a:pt x="398" y="575"/>
                  </a:lnTo>
                  <a:lnTo>
                    <a:pt x="396" y="576"/>
                  </a:lnTo>
                  <a:lnTo>
                    <a:pt x="395" y="577"/>
                  </a:lnTo>
                  <a:lnTo>
                    <a:pt x="394" y="578"/>
                  </a:lnTo>
                  <a:lnTo>
                    <a:pt x="394" y="580"/>
                  </a:lnTo>
                  <a:lnTo>
                    <a:pt x="395" y="580"/>
                  </a:lnTo>
                  <a:lnTo>
                    <a:pt x="396" y="578"/>
                  </a:lnTo>
                  <a:lnTo>
                    <a:pt x="398" y="578"/>
                  </a:lnTo>
                  <a:lnTo>
                    <a:pt x="399" y="578"/>
                  </a:lnTo>
                  <a:lnTo>
                    <a:pt x="400" y="578"/>
                  </a:lnTo>
                  <a:lnTo>
                    <a:pt x="401" y="578"/>
                  </a:lnTo>
                  <a:lnTo>
                    <a:pt x="402" y="577"/>
                  </a:lnTo>
                  <a:lnTo>
                    <a:pt x="403" y="577"/>
                  </a:lnTo>
                  <a:lnTo>
                    <a:pt x="405" y="576"/>
                  </a:lnTo>
                  <a:lnTo>
                    <a:pt x="406" y="576"/>
                  </a:lnTo>
                  <a:lnTo>
                    <a:pt x="407" y="576"/>
                  </a:lnTo>
                  <a:lnTo>
                    <a:pt x="408" y="575"/>
                  </a:lnTo>
                  <a:lnTo>
                    <a:pt x="409" y="573"/>
                  </a:lnTo>
                  <a:lnTo>
                    <a:pt x="410" y="573"/>
                  </a:lnTo>
                  <a:lnTo>
                    <a:pt x="412" y="572"/>
                  </a:lnTo>
                  <a:lnTo>
                    <a:pt x="413" y="572"/>
                  </a:lnTo>
                  <a:lnTo>
                    <a:pt x="413" y="571"/>
                  </a:lnTo>
                  <a:lnTo>
                    <a:pt x="414" y="569"/>
                  </a:lnTo>
                  <a:lnTo>
                    <a:pt x="415" y="569"/>
                  </a:lnTo>
                  <a:lnTo>
                    <a:pt x="416" y="568"/>
                  </a:lnTo>
                  <a:lnTo>
                    <a:pt x="417" y="567"/>
                  </a:lnTo>
                  <a:lnTo>
                    <a:pt x="419" y="567"/>
                  </a:lnTo>
                  <a:lnTo>
                    <a:pt x="419" y="565"/>
                  </a:lnTo>
                  <a:lnTo>
                    <a:pt x="420" y="565"/>
                  </a:lnTo>
                  <a:lnTo>
                    <a:pt x="421" y="564"/>
                  </a:lnTo>
                  <a:lnTo>
                    <a:pt x="422" y="563"/>
                  </a:lnTo>
                  <a:lnTo>
                    <a:pt x="423" y="563"/>
                  </a:lnTo>
                  <a:lnTo>
                    <a:pt x="424" y="562"/>
                  </a:lnTo>
                  <a:lnTo>
                    <a:pt x="426" y="562"/>
                  </a:lnTo>
                  <a:lnTo>
                    <a:pt x="427" y="560"/>
                  </a:lnTo>
                  <a:lnTo>
                    <a:pt x="429" y="559"/>
                  </a:lnTo>
                  <a:lnTo>
                    <a:pt x="431" y="558"/>
                  </a:lnTo>
                  <a:lnTo>
                    <a:pt x="433" y="558"/>
                  </a:lnTo>
                  <a:lnTo>
                    <a:pt x="435" y="556"/>
                  </a:lnTo>
                  <a:lnTo>
                    <a:pt x="437" y="556"/>
                  </a:lnTo>
                  <a:lnTo>
                    <a:pt x="440" y="555"/>
                  </a:lnTo>
                  <a:lnTo>
                    <a:pt x="442" y="555"/>
                  </a:lnTo>
                  <a:lnTo>
                    <a:pt x="444" y="555"/>
                  </a:lnTo>
                  <a:lnTo>
                    <a:pt x="446" y="554"/>
                  </a:lnTo>
                  <a:lnTo>
                    <a:pt x="449" y="554"/>
                  </a:lnTo>
                  <a:lnTo>
                    <a:pt x="451" y="554"/>
                  </a:lnTo>
                  <a:lnTo>
                    <a:pt x="453" y="554"/>
                  </a:lnTo>
                  <a:lnTo>
                    <a:pt x="456" y="552"/>
                  </a:lnTo>
                  <a:lnTo>
                    <a:pt x="459" y="552"/>
                  </a:lnTo>
                  <a:lnTo>
                    <a:pt x="462" y="552"/>
                  </a:lnTo>
                  <a:lnTo>
                    <a:pt x="464" y="552"/>
                  </a:lnTo>
                  <a:lnTo>
                    <a:pt x="466" y="552"/>
                  </a:lnTo>
                  <a:lnTo>
                    <a:pt x="469" y="552"/>
                  </a:lnTo>
                  <a:lnTo>
                    <a:pt x="471" y="552"/>
                  </a:lnTo>
                  <a:lnTo>
                    <a:pt x="474" y="552"/>
                  </a:lnTo>
                  <a:lnTo>
                    <a:pt x="477" y="552"/>
                  </a:lnTo>
                  <a:lnTo>
                    <a:pt x="479" y="554"/>
                  </a:lnTo>
                  <a:lnTo>
                    <a:pt x="481" y="554"/>
                  </a:lnTo>
                  <a:lnTo>
                    <a:pt x="484" y="554"/>
                  </a:lnTo>
                  <a:lnTo>
                    <a:pt x="486" y="554"/>
                  </a:lnTo>
                  <a:lnTo>
                    <a:pt x="488" y="554"/>
                  </a:lnTo>
                  <a:lnTo>
                    <a:pt x="491" y="555"/>
                  </a:lnTo>
                  <a:lnTo>
                    <a:pt x="493" y="555"/>
                  </a:lnTo>
                  <a:lnTo>
                    <a:pt x="495" y="555"/>
                  </a:lnTo>
                  <a:lnTo>
                    <a:pt x="497" y="556"/>
                  </a:lnTo>
                  <a:lnTo>
                    <a:pt x="500" y="558"/>
                  </a:lnTo>
                  <a:lnTo>
                    <a:pt x="503" y="558"/>
                  </a:lnTo>
                  <a:lnTo>
                    <a:pt x="507" y="559"/>
                  </a:lnTo>
                  <a:lnTo>
                    <a:pt x="510" y="559"/>
                  </a:lnTo>
                  <a:lnTo>
                    <a:pt x="514" y="559"/>
                  </a:lnTo>
                  <a:lnTo>
                    <a:pt x="519" y="559"/>
                  </a:lnTo>
                  <a:lnTo>
                    <a:pt x="522" y="559"/>
                  </a:lnTo>
                  <a:lnTo>
                    <a:pt x="526" y="559"/>
                  </a:lnTo>
                  <a:lnTo>
                    <a:pt x="530" y="559"/>
                  </a:lnTo>
                  <a:lnTo>
                    <a:pt x="534" y="558"/>
                  </a:lnTo>
                  <a:lnTo>
                    <a:pt x="538" y="558"/>
                  </a:lnTo>
                  <a:lnTo>
                    <a:pt x="542" y="558"/>
                  </a:lnTo>
                  <a:lnTo>
                    <a:pt x="547" y="556"/>
                  </a:lnTo>
                  <a:lnTo>
                    <a:pt x="550" y="556"/>
                  </a:lnTo>
                  <a:lnTo>
                    <a:pt x="555" y="555"/>
                  </a:lnTo>
                  <a:lnTo>
                    <a:pt x="559" y="555"/>
                  </a:lnTo>
                  <a:lnTo>
                    <a:pt x="563" y="554"/>
                  </a:lnTo>
                  <a:lnTo>
                    <a:pt x="567" y="554"/>
                  </a:lnTo>
                  <a:lnTo>
                    <a:pt x="572" y="554"/>
                  </a:lnTo>
                  <a:lnTo>
                    <a:pt x="576" y="552"/>
                  </a:lnTo>
                  <a:lnTo>
                    <a:pt x="580" y="552"/>
                  </a:lnTo>
                  <a:lnTo>
                    <a:pt x="584" y="552"/>
                  </a:lnTo>
                  <a:lnTo>
                    <a:pt x="588" y="552"/>
                  </a:lnTo>
                  <a:lnTo>
                    <a:pt x="592" y="552"/>
                  </a:lnTo>
                  <a:lnTo>
                    <a:pt x="597" y="554"/>
                  </a:lnTo>
                  <a:lnTo>
                    <a:pt x="600" y="554"/>
                  </a:lnTo>
                  <a:lnTo>
                    <a:pt x="604" y="555"/>
                  </a:lnTo>
                  <a:lnTo>
                    <a:pt x="607" y="555"/>
                  </a:lnTo>
                  <a:lnTo>
                    <a:pt x="611" y="556"/>
                  </a:lnTo>
                  <a:lnTo>
                    <a:pt x="614" y="558"/>
                  </a:lnTo>
                  <a:lnTo>
                    <a:pt x="617" y="560"/>
                  </a:lnTo>
                  <a:lnTo>
                    <a:pt x="621" y="562"/>
                  </a:lnTo>
                  <a:lnTo>
                    <a:pt x="619" y="562"/>
                  </a:lnTo>
                  <a:lnTo>
                    <a:pt x="616" y="563"/>
                  </a:lnTo>
                  <a:lnTo>
                    <a:pt x="613" y="564"/>
                  </a:lnTo>
                  <a:lnTo>
                    <a:pt x="611" y="565"/>
                  </a:lnTo>
                  <a:lnTo>
                    <a:pt x="608" y="567"/>
                  </a:lnTo>
                  <a:lnTo>
                    <a:pt x="605" y="569"/>
                  </a:lnTo>
                  <a:lnTo>
                    <a:pt x="601" y="571"/>
                  </a:lnTo>
                  <a:lnTo>
                    <a:pt x="599" y="573"/>
                  </a:lnTo>
                  <a:lnTo>
                    <a:pt x="595" y="577"/>
                  </a:lnTo>
                  <a:lnTo>
                    <a:pt x="592" y="580"/>
                  </a:lnTo>
                  <a:lnTo>
                    <a:pt x="588" y="582"/>
                  </a:lnTo>
                  <a:lnTo>
                    <a:pt x="585" y="586"/>
                  </a:lnTo>
                  <a:lnTo>
                    <a:pt x="583" y="590"/>
                  </a:lnTo>
                  <a:lnTo>
                    <a:pt x="579" y="593"/>
                  </a:lnTo>
                  <a:lnTo>
                    <a:pt x="576" y="597"/>
                  </a:lnTo>
                  <a:lnTo>
                    <a:pt x="572" y="601"/>
                  </a:lnTo>
                  <a:lnTo>
                    <a:pt x="569" y="604"/>
                  </a:lnTo>
                  <a:lnTo>
                    <a:pt x="565" y="608"/>
                  </a:lnTo>
                  <a:lnTo>
                    <a:pt x="562" y="612"/>
                  </a:lnTo>
                  <a:lnTo>
                    <a:pt x="558" y="616"/>
                  </a:lnTo>
                  <a:lnTo>
                    <a:pt x="555" y="620"/>
                  </a:lnTo>
                  <a:lnTo>
                    <a:pt x="551" y="623"/>
                  </a:lnTo>
                  <a:lnTo>
                    <a:pt x="549" y="626"/>
                  </a:lnTo>
                  <a:lnTo>
                    <a:pt x="545" y="629"/>
                  </a:lnTo>
                  <a:lnTo>
                    <a:pt x="542" y="633"/>
                  </a:lnTo>
                  <a:lnTo>
                    <a:pt x="540" y="636"/>
                  </a:lnTo>
                  <a:lnTo>
                    <a:pt x="536" y="638"/>
                  </a:lnTo>
                  <a:lnTo>
                    <a:pt x="533" y="641"/>
                  </a:lnTo>
                  <a:lnTo>
                    <a:pt x="530" y="643"/>
                  </a:lnTo>
                  <a:lnTo>
                    <a:pt x="528" y="645"/>
                  </a:lnTo>
                  <a:lnTo>
                    <a:pt x="526" y="647"/>
                  </a:lnTo>
                  <a:lnTo>
                    <a:pt x="522" y="649"/>
                  </a:lnTo>
                  <a:lnTo>
                    <a:pt x="519" y="651"/>
                  </a:lnTo>
                  <a:lnTo>
                    <a:pt x="514" y="654"/>
                  </a:lnTo>
                  <a:lnTo>
                    <a:pt x="509" y="656"/>
                  </a:lnTo>
                  <a:lnTo>
                    <a:pt x="505" y="660"/>
                  </a:lnTo>
                  <a:lnTo>
                    <a:pt x="500" y="663"/>
                  </a:lnTo>
                  <a:lnTo>
                    <a:pt x="497" y="667"/>
                  </a:lnTo>
                  <a:lnTo>
                    <a:pt x="492" y="669"/>
                  </a:lnTo>
                  <a:lnTo>
                    <a:pt x="487" y="673"/>
                  </a:lnTo>
                  <a:lnTo>
                    <a:pt x="483" y="677"/>
                  </a:lnTo>
                  <a:lnTo>
                    <a:pt x="478" y="680"/>
                  </a:lnTo>
                  <a:lnTo>
                    <a:pt x="474" y="684"/>
                  </a:lnTo>
                  <a:lnTo>
                    <a:pt x="470" y="687"/>
                  </a:lnTo>
                  <a:lnTo>
                    <a:pt x="465" y="691"/>
                  </a:lnTo>
                  <a:lnTo>
                    <a:pt x="460" y="695"/>
                  </a:lnTo>
                  <a:lnTo>
                    <a:pt x="456" y="699"/>
                  </a:lnTo>
                  <a:lnTo>
                    <a:pt x="452" y="703"/>
                  </a:lnTo>
                  <a:lnTo>
                    <a:pt x="448" y="706"/>
                  </a:lnTo>
                  <a:lnTo>
                    <a:pt x="443" y="710"/>
                  </a:lnTo>
                  <a:lnTo>
                    <a:pt x="438" y="713"/>
                  </a:lnTo>
                  <a:lnTo>
                    <a:pt x="434" y="717"/>
                  </a:lnTo>
                  <a:lnTo>
                    <a:pt x="429" y="721"/>
                  </a:lnTo>
                  <a:lnTo>
                    <a:pt x="426" y="725"/>
                  </a:lnTo>
                  <a:lnTo>
                    <a:pt x="421" y="728"/>
                  </a:lnTo>
                  <a:lnTo>
                    <a:pt x="416" y="732"/>
                  </a:lnTo>
                  <a:lnTo>
                    <a:pt x="412" y="735"/>
                  </a:lnTo>
                  <a:lnTo>
                    <a:pt x="407" y="738"/>
                  </a:lnTo>
                  <a:lnTo>
                    <a:pt x="403" y="742"/>
                  </a:lnTo>
                  <a:lnTo>
                    <a:pt x="399" y="745"/>
                  </a:lnTo>
                  <a:lnTo>
                    <a:pt x="394" y="748"/>
                  </a:lnTo>
                  <a:lnTo>
                    <a:pt x="389" y="751"/>
                  </a:lnTo>
                  <a:lnTo>
                    <a:pt x="385" y="754"/>
                  </a:lnTo>
                  <a:lnTo>
                    <a:pt x="381" y="756"/>
                  </a:lnTo>
                  <a:lnTo>
                    <a:pt x="374" y="760"/>
                  </a:lnTo>
                  <a:lnTo>
                    <a:pt x="369" y="763"/>
                  </a:lnTo>
                  <a:lnTo>
                    <a:pt x="363" y="767"/>
                  </a:lnTo>
                  <a:lnTo>
                    <a:pt x="356" y="769"/>
                  </a:lnTo>
                  <a:lnTo>
                    <a:pt x="350" y="772"/>
                  </a:lnTo>
                  <a:lnTo>
                    <a:pt x="344" y="774"/>
                  </a:lnTo>
                  <a:lnTo>
                    <a:pt x="337" y="777"/>
                  </a:lnTo>
                  <a:lnTo>
                    <a:pt x="331" y="780"/>
                  </a:lnTo>
                  <a:lnTo>
                    <a:pt x="324" y="782"/>
                  </a:lnTo>
                  <a:lnTo>
                    <a:pt x="319" y="785"/>
                  </a:lnTo>
                  <a:lnTo>
                    <a:pt x="312" y="787"/>
                  </a:lnTo>
                  <a:lnTo>
                    <a:pt x="305" y="790"/>
                  </a:lnTo>
                  <a:lnTo>
                    <a:pt x="299" y="793"/>
                  </a:lnTo>
                  <a:lnTo>
                    <a:pt x="292" y="795"/>
                  </a:lnTo>
                  <a:lnTo>
                    <a:pt x="286" y="798"/>
                  </a:lnTo>
                  <a:lnTo>
                    <a:pt x="279" y="800"/>
                  </a:lnTo>
                  <a:lnTo>
                    <a:pt x="272" y="802"/>
                  </a:lnTo>
                  <a:lnTo>
                    <a:pt x="266" y="804"/>
                  </a:lnTo>
                  <a:lnTo>
                    <a:pt x="259" y="807"/>
                  </a:lnTo>
                  <a:lnTo>
                    <a:pt x="252" y="809"/>
                  </a:lnTo>
                  <a:lnTo>
                    <a:pt x="246" y="812"/>
                  </a:lnTo>
                  <a:lnTo>
                    <a:pt x="239" y="815"/>
                  </a:lnTo>
                  <a:lnTo>
                    <a:pt x="234" y="817"/>
                  </a:lnTo>
                  <a:lnTo>
                    <a:pt x="227" y="820"/>
                  </a:lnTo>
                  <a:lnTo>
                    <a:pt x="221" y="822"/>
                  </a:lnTo>
                  <a:lnTo>
                    <a:pt x="214" y="825"/>
                  </a:lnTo>
                  <a:lnTo>
                    <a:pt x="208" y="828"/>
                  </a:lnTo>
                  <a:lnTo>
                    <a:pt x="201" y="830"/>
                  </a:lnTo>
                  <a:lnTo>
                    <a:pt x="195" y="834"/>
                  </a:lnTo>
                  <a:lnTo>
                    <a:pt x="189" y="837"/>
                  </a:lnTo>
                  <a:lnTo>
                    <a:pt x="182" y="839"/>
                  </a:lnTo>
                  <a:lnTo>
                    <a:pt x="177" y="843"/>
                  </a:lnTo>
                  <a:lnTo>
                    <a:pt x="174" y="844"/>
                  </a:lnTo>
                  <a:lnTo>
                    <a:pt x="172" y="844"/>
                  </a:lnTo>
                  <a:lnTo>
                    <a:pt x="170" y="846"/>
                  </a:lnTo>
                  <a:lnTo>
                    <a:pt x="166" y="847"/>
                  </a:lnTo>
                  <a:lnTo>
                    <a:pt x="163" y="848"/>
                  </a:lnTo>
                  <a:lnTo>
                    <a:pt x="159" y="850"/>
                  </a:lnTo>
                  <a:lnTo>
                    <a:pt x="156" y="850"/>
                  </a:lnTo>
                  <a:lnTo>
                    <a:pt x="152" y="851"/>
                  </a:lnTo>
                  <a:lnTo>
                    <a:pt x="148" y="852"/>
                  </a:lnTo>
                  <a:lnTo>
                    <a:pt x="143" y="854"/>
                  </a:lnTo>
                  <a:lnTo>
                    <a:pt x="139" y="854"/>
                  </a:lnTo>
                  <a:lnTo>
                    <a:pt x="135" y="855"/>
                  </a:lnTo>
                  <a:lnTo>
                    <a:pt x="130" y="855"/>
                  </a:lnTo>
                  <a:lnTo>
                    <a:pt x="125" y="856"/>
                  </a:lnTo>
                  <a:lnTo>
                    <a:pt x="121" y="856"/>
                  </a:lnTo>
                  <a:lnTo>
                    <a:pt x="115" y="857"/>
                  </a:lnTo>
                  <a:lnTo>
                    <a:pt x="110" y="857"/>
                  </a:lnTo>
                  <a:lnTo>
                    <a:pt x="106" y="859"/>
                  </a:lnTo>
                  <a:lnTo>
                    <a:pt x="101" y="859"/>
                  </a:lnTo>
                  <a:lnTo>
                    <a:pt x="96" y="859"/>
                  </a:lnTo>
                  <a:lnTo>
                    <a:pt x="92" y="859"/>
                  </a:lnTo>
                  <a:lnTo>
                    <a:pt x="87" y="859"/>
                  </a:lnTo>
                  <a:lnTo>
                    <a:pt x="82" y="859"/>
                  </a:lnTo>
                  <a:lnTo>
                    <a:pt x="79" y="859"/>
                  </a:lnTo>
                  <a:lnTo>
                    <a:pt x="74" y="859"/>
                  </a:lnTo>
                  <a:lnTo>
                    <a:pt x="70" y="859"/>
                  </a:lnTo>
                  <a:lnTo>
                    <a:pt x="66" y="859"/>
                  </a:lnTo>
                  <a:lnTo>
                    <a:pt x="63" y="857"/>
                  </a:lnTo>
                  <a:lnTo>
                    <a:pt x="59" y="857"/>
                  </a:lnTo>
                  <a:lnTo>
                    <a:pt x="57" y="856"/>
                  </a:lnTo>
                  <a:lnTo>
                    <a:pt x="53" y="856"/>
                  </a:lnTo>
                  <a:lnTo>
                    <a:pt x="51" y="855"/>
                  </a:lnTo>
                  <a:lnTo>
                    <a:pt x="46" y="848"/>
                  </a:lnTo>
                  <a:lnTo>
                    <a:pt x="48" y="846"/>
                  </a:lnTo>
                  <a:lnTo>
                    <a:pt x="49" y="842"/>
                  </a:lnTo>
                  <a:lnTo>
                    <a:pt x="49" y="839"/>
                  </a:lnTo>
                  <a:lnTo>
                    <a:pt x="50" y="835"/>
                  </a:lnTo>
                  <a:lnTo>
                    <a:pt x="50" y="833"/>
                  </a:lnTo>
                  <a:lnTo>
                    <a:pt x="50" y="829"/>
                  </a:lnTo>
                  <a:lnTo>
                    <a:pt x="50" y="826"/>
                  </a:lnTo>
                  <a:lnTo>
                    <a:pt x="49" y="824"/>
                  </a:lnTo>
                  <a:lnTo>
                    <a:pt x="49" y="820"/>
                  </a:lnTo>
                  <a:lnTo>
                    <a:pt x="48" y="817"/>
                  </a:lnTo>
                  <a:lnTo>
                    <a:pt x="46" y="813"/>
                  </a:lnTo>
                  <a:lnTo>
                    <a:pt x="46" y="811"/>
                  </a:lnTo>
                  <a:lnTo>
                    <a:pt x="45" y="808"/>
                  </a:lnTo>
                  <a:lnTo>
                    <a:pt x="44" y="804"/>
                  </a:lnTo>
                  <a:lnTo>
                    <a:pt x="42" y="802"/>
                  </a:lnTo>
                  <a:lnTo>
                    <a:pt x="41" y="799"/>
                  </a:lnTo>
                  <a:lnTo>
                    <a:pt x="39" y="795"/>
                  </a:lnTo>
                  <a:lnTo>
                    <a:pt x="37" y="793"/>
                  </a:lnTo>
                  <a:lnTo>
                    <a:pt x="36" y="790"/>
                  </a:lnTo>
                  <a:lnTo>
                    <a:pt x="35" y="787"/>
                  </a:lnTo>
                  <a:lnTo>
                    <a:pt x="32" y="785"/>
                  </a:lnTo>
                  <a:lnTo>
                    <a:pt x="30" y="782"/>
                  </a:lnTo>
                  <a:lnTo>
                    <a:pt x="29" y="780"/>
                  </a:lnTo>
                  <a:lnTo>
                    <a:pt x="27" y="776"/>
                  </a:lnTo>
                  <a:lnTo>
                    <a:pt x="25" y="773"/>
                  </a:lnTo>
                  <a:lnTo>
                    <a:pt x="23" y="772"/>
                  </a:lnTo>
                  <a:lnTo>
                    <a:pt x="21" y="769"/>
                  </a:lnTo>
                  <a:lnTo>
                    <a:pt x="20" y="767"/>
                  </a:lnTo>
                  <a:lnTo>
                    <a:pt x="17" y="764"/>
                  </a:lnTo>
                  <a:lnTo>
                    <a:pt x="16" y="761"/>
                  </a:lnTo>
                  <a:lnTo>
                    <a:pt x="14" y="759"/>
                  </a:lnTo>
                  <a:lnTo>
                    <a:pt x="13" y="758"/>
                  </a:lnTo>
                  <a:lnTo>
                    <a:pt x="13" y="568"/>
                  </a:lnTo>
                  <a:lnTo>
                    <a:pt x="29" y="540"/>
                  </a:lnTo>
                  <a:lnTo>
                    <a:pt x="29" y="538"/>
                  </a:lnTo>
                  <a:lnTo>
                    <a:pt x="29" y="537"/>
                  </a:lnTo>
                  <a:lnTo>
                    <a:pt x="29" y="536"/>
                  </a:lnTo>
                  <a:lnTo>
                    <a:pt x="29" y="534"/>
                  </a:lnTo>
                  <a:lnTo>
                    <a:pt x="29" y="533"/>
                  </a:lnTo>
                  <a:lnTo>
                    <a:pt x="29" y="532"/>
                  </a:lnTo>
                  <a:lnTo>
                    <a:pt x="28" y="530"/>
                  </a:lnTo>
                  <a:lnTo>
                    <a:pt x="28" y="529"/>
                  </a:lnTo>
                  <a:lnTo>
                    <a:pt x="28" y="528"/>
                  </a:lnTo>
                  <a:lnTo>
                    <a:pt x="28" y="525"/>
                  </a:lnTo>
                  <a:lnTo>
                    <a:pt x="27" y="524"/>
                  </a:lnTo>
                  <a:lnTo>
                    <a:pt x="27" y="523"/>
                  </a:lnTo>
                  <a:lnTo>
                    <a:pt x="27" y="521"/>
                  </a:lnTo>
                  <a:lnTo>
                    <a:pt x="25" y="520"/>
                  </a:lnTo>
                  <a:lnTo>
                    <a:pt x="25" y="517"/>
                  </a:lnTo>
                  <a:lnTo>
                    <a:pt x="25" y="516"/>
                  </a:lnTo>
                  <a:lnTo>
                    <a:pt x="24" y="515"/>
                  </a:lnTo>
                  <a:lnTo>
                    <a:pt x="24" y="514"/>
                  </a:lnTo>
                  <a:lnTo>
                    <a:pt x="24" y="511"/>
                  </a:lnTo>
                  <a:lnTo>
                    <a:pt x="23" y="510"/>
                  </a:lnTo>
                  <a:lnTo>
                    <a:pt x="23" y="508"/>
                  </a:lnTo>
                  <a:lnTo>
                    <a:pt x="23" y="507"/>
                  </a:lnTo>
                  <a:lnTo>
                    <a:pt x="22" y="506"/>
                  </a:lnTo>
                  <a:lnTo>
                    <a:pt x="22" y="503"/>
                  </a:lnTo>
                  <a:lnTo>
                    <a:pt x="22" y="502"/>
                  </a:lnTo>
                  <a:lnTo>
                    <a:pt x="22" y="501"/>
                  </a:lnTo>
                  <a:lnTo>
                    <a:pt x="21" y="499"/>
                  </a:lnTo>
                  <a:lnTo>
                    <a:pt x="21" y="498"/>
                  </a:lnTo>
                  <a:lnTo>
                    <a:pt x="21" y="497"/>
                  </a:lnTo>
                  <a:lnTo>
                    <a:pt x="21" y="495"/>
                  </a:lnTo>
                  <a:lnTo>
                    <a:pt x="21" y="494"/>
                  </a:lnTo>
                  <a:lnTo>
                    <a:pt x="21" y="493"/>
                  </a:lnTo>
                  <a:lnTo>
                    <a:pt x="20" y="490"/>
                  </a:lnTo>
                  <a:lnTo>
                    <a:pt x="18" y="488"/>
                  </a:lnTo>
                  <a:lnTo>
                    <a:pt x="18" y="485"/>
                  </a:lnTo>
                  <a:lnTo>
                    <a:pt x="17" y="481"/>
                  </a:lnTo>
                  <a:lnTo>
                    <a:pt x="16" y="479"/>
                  </a:lnTo>
                  <a:lnTo>
                    <a:pt x="16" y="477"/>
                  </a:lnTo>
                  <a:lnTo>
                    <a:pt x="15" y="475"/>
                  </a:lnTo>
                  <a:lnTo>
                    <a:pt x="15" y="472"/>
                  </a:lnTo>
                  <a:lnTo>
                    <a:pt x="14" y="469"/>
                  </a:lnTo>
                  <a:lnTo>
                    <a:pt x="13" y="468"/>
                  </a:lnTo>
                  <a:lnTo>
                    <a:pt x="13" y="466"/>
                  </a:lnTo>
                  <a:lnTo>
                    <a:pt x="11" y="463"/>
                  </a:lnTo>
                  <a:lnTo>
                    <a:pt x="11" y="462"/>
                  </a:lnTo>
                  <a:lnTo>
                    <a:pt x="10" y="459"/>
                  </a:lnTo>
                  <a:lnTo>
                    <a:pt x="10" y="458"/>
                  </a:lnTo>
                  <a:lnTo>
                    <a:pt x="10" y="455"/>
                  </a:lnTo>
                  <a:lnTo>
                    <a:pt x="9" y="454"/>
                  </a:lnTo>
                  <a:lnTo>
                    <a:pt x="9" y="451"/>
                  </a:lnTo>
                  <a:lnTo>
                    <a:pt x="9" y="449"/>
                  </a:lnTo>
                  <a:lnTo>
                    <a:pt x="9" y="447"/>
                  </a:lnTo>
                  <a:lnTo>
                    <a:pt x="9" y="445"/>
                  </a:lnTo>
                  <a:lnTo>
                    <a:pt x="9" y="442"/>
                  </a:lnTo>
                  <a:lnTo>
                    <a:pt x="8" y="441"/>
                  </a:lnTo>
                  <a:lnTo>
                    <a:pt x="9" y="438"/>
                  </a:lnTo>
                  <a:lnTo>
                    <a:pt x="9" y="436"/>
                  </a:lnTo>
                  <a:lnTo>
                    <a:pt x="9" y="433"/>
                  </a:lnTo>
                  <a:lnTo>
                    <a:pt x="9" y="429"/>
                  </a:lnTo>
                  <a:lnTo>
                    <a:pt x="9" y="427"/>
                  </a:lnTo>
                  <a:lnTo>
                    <a:pt x="10" y="424"/>
                  </a:lnTo>
                  <a:lnTo>
                    <a:pt x="10" y="420"/>
                  </a:lnTo>
                  <a:lnTo>
                    <a:pt x="11" y="416"/>
                  </a:lnTo>
                  <a:lnTo>
                    <a:pt x="13" y="414"/>
                  </a:lnTo>
                  <a:lnTo>
                    <a:pt x="13" y="412"/>
                  </a:lnTo>
                  <a:lnTo>
                    <a:pt x="13" y="411"/>
                  </a:lnTo>
                  <a:lnTo>
                    <a:pt x="13" y="410"/>
                  </a:lnTo>
                  <a:lnTo>
                    <a:pt x="13" y="408"/>
                  </a:lnTo>
                  <a:lnTo>
                    <a:pt x="13" y="407"/>
                  </a:lnTo>
                  <a:lnTo>
                    <a:pt x="13" y="406"/>
                  </a:lnTo>
                  <a:lnTo>
                    <a:pt x="13" y="405"/>
                  </a:lnTo>
                  <a:lnTo>
                    <a:pt x="13" y="403"/>
                  </a:lnTo>
                  <a:lnTo>
                    <a:pt x="13" y="401"/>
                  </a:lnTo>
                  <a:lnTo>
                    <a:pt x="13" y="399"/>
                  </a:lnTo>
                  <a:lnTo>
                    <a:pt x="14" y="398"/>
                  </a:lnTo>
                  <a:lnTo>
                    <a:pt x="14" y="397"/>
                  </a:lnTo>
                  <a:lnTo>
                    <a:pt x="14" y="395"/>
                  </a:lnTo>
                  <a:lnTo>
                    <a:pt x="14" y="393"/>
                  </a:lnTo>
                  <a:lnTo>
                    <a:pt x="14" y="392"/>
                  </a:lnTo>
                  <a:lnTo>
                    <a:pt x="14" y="390"/>
                  </a:lnTo>
                  <a:lnTo>
                    <a:pt x="15" y="389"/>
                  </a:lnTo>
                  <a:lnTo>
                    <a:pt x="15" y="386"/>
                  </a:lnTo>
                  <a:lnTo>
                    <a:pt x="15" y="385"/>
                  </a:lnTo>
                  <a:lnTo>
                    <a:pt x="15" y="384"/>
                  </a:lnTo>
                  <a:lnTo>
                    <a:pt x="15" y="382"/>
                  </a:lnTo>
                  <a:lnTo>
                    <a:pt x="15" y="380"/>
                  </a:lnTo>
                  <a:lnTo>
                    <a:pt x="16" y="379"/>
                  </a:lnTo>
                  <a:lnTo>
                    <a:pt x="16" y="377"/>
                  </a:lnTo>
                  <a:lnTo>
                    <a:pt x="16" y="376"/>
                  </a:lnTo>
                  <a:lnTo>
                    <a:pt x="16" y="375"/>
                  </a:lnTo>
                  <a:lnTo>
                    <a:pt x="16" y="373"/>
                  </a:lnTo>
                  <a:lnTo>
                    <a:pt x="16" y="372"/>
                  </a:lnTo>
                  <a:lnTo>
                    <a:pt x="16" y="371"/>
                  </a:lnTo>
                  <a:lnTo>
                    <a:pt x="16" y="370"/>
                  </a:lnTo>
                  <a:lnTo>
                    <a:pt x="16" y="368"/>
                  </a:lnTo>
                  <a:lnTo>
                    <a:pt x="16" y="367"/>
                  </a:lnTo>
                  <a:lnTo>
                    <a:pt x="16" y="366"/>
                  </a:lnTo>
                  <a:lnTo>
                    <a:pt x="15" y="364"/>
                  </a:lnTo>
                  <a:lnTo>
                    <a:pt x="14" y="363"/>
                  </a:lnTo>
                  <a:lnTo>
                    <a:pt x="13" y="362"/>
                  </a:lnTo>
                  <a:lnTo>
                    <a:pt x="13" y="360"/>
                  </a:lnTo>
                  <a:lnTo>
                    <a:pt x="11" y="359"/>
                  </a:lnTo>
                  <a:lnTo>
                    <a:pt x="11" y="358"/>
                  </a:lnTo>
                  <a:lnTo>
                    <a:pt x="10" y="358"/>
                  </a:lnTo>
                  <a:lnTo>
                    <a:pt x="10" y="357"/>
                  </a:lnTo>
                  <a:lnTo>
                    <a:pt x="10" y="355"/>
                  </a:lnTo>
                  <a:lnTo>
                    <a:pt x="9" y="354"/>
                  </a:lnTo>
                  <a:lnTo>
                    <a:pt x="9" y="353"/>
                  </a:lnTo>
                  <a:lnTo>
                    <a:pt x="8" y="351"/>
                  </a:lnTo>
                  <a:lnTo>
                    <a:pt x="8" y="350"/>
                  </a:lnTo>
                  <a:lnTo>
                    <a:pt x="7" y="349"/>
                  </a:lnTo>
                  <a:lnTo>
                    <a:pt x="7" y="347"/>
                  </a:lnTo>
                  <a:lnTo>
                    <a:pt x="7" y="346"/>
                  </a:lnTo>
                  <a:lnTo>
                    <a:pt x="6" y="345"/>
                  </a:lnTo>
                  <a:lnTo>
                    <a:pt x="6" y="344"/>
                  </a:lnTo>
                  <a:lnTo>
                    <a:pt x="4" y="342"/>
                  </a:lnTo>
                  <a:lnTo>
                    <a:pt x="4" y="341"/>
                  </a:lnTo>
                  <a:lnTo>
                    <a:pt x="3" y="340"/>
                  </a:lnTo>
                  <a:lnTo>
                    <a:pt x="3" y="338"/>
                  </a:lnTo>
                  <a:lnTo>
                    <a:pt x="2" y="338"/>
                  </a:lnTo>
                  <a:lnTo>
                    <a:pt x="2" y="337"/>
                  </a:lnTo>
                  <a:lnTo>
                    <a:pt x="1" y="336"/>
                  </a:lnTo>
                  <a:lnTo>
                    <a:pt x="1" y="334"/>
                  </a:lnTo>
                  <a:lnTo>
                    <a:pt x="0" y="333"/>
                  </a:lnTo>
                  <a:lnTo>
                    <a:pt x="0" y="310"/>
                  </a:lnTo>
                  <a:lnTo>
                    <a:pt x="1" y="309"/>
                  </a:lnTo>
                  <a:lnTo>
                    <a:pt x="2" y="306"/>
                  </a:lnTo>
                  <a:lnTo>
                    <a:pt x="3" y="305"/>
                  </a:lnTo>
                  <a:lnTo>
                    <a:pt x="4" y="303"/>
                  </a:lnTo>
                  <a:lnTo>
                    <a:pt x="6" y="302"/>
                  </a:lnTo>
                  <a:lnTo>
                    <a:pt x="7" y="299"/>
                  </a:lnTo>
                  <a:lnTo>
                    <a:pt x="9" y="298"/>
                  </a:lnTo>
                  <a:lnTo>
                    <a:pt x="10" y="297"/>
                  </a:lnTo>
                  <a:lnTo>
                    <a:pt x="11" y="296"/>
                  </a:lnTo>
                  <a:lnTo>
                    <a:pt x="14" y="293"/>
                  </a:lnTo>
                  <a:lnTo>
                    <a:pt x="15" y="292"/>
                  </a:lnTo>
                  <a:lnTo>
                    <a:pt x="16" y="290"/>
                  </a:lnTo>
                  <a:lnTo>
                    <a:pt x="18" y="289"/>
                  </a:lnTo>
                  <a:lnTo>
                    <a:pt x="20" y="286"/>
                  </a:lnTo>
                  <a:lnTo>
                    <a:pt x="21" y="285"/>
                  </a:lnTo>
                  <a:lnTo>
                    <a:pt x="23" y="284"/>
                  </a:lnTo>
                  <a:lnTo>
                    <a:pt x="24" y="283"/>
                  </a:lnTo>
                  <a:lnTo>
                    <a:pt x="27" y="281"/>
                  </a:lnTo>
                  <a:lnTo>
                    <a:pt x="28" y="279"/>
                  </a:lnTo>
                  <a:lnTo>
                    <a:pt x="29" y="277"/>
                  </a:lnTo>
                  <a:lnTo>
                    <a:pt x="31" y="276"/>
                  </a:lnTo>
                  <a:lnTo>
                    <a:pt x="32" y="275"/>
                  </a:lnTo>
                  <a:lnTo>
                    <a:pt x="34" y="272"/>
                  </a:lnTo>
                  <a:lnTo>
                    <a:pt x="36" y="271"/>
                  </a:lnTo>
                  <a:lnTo>
                    <a:pt x="37" y="270"/>
                  </a:lnTo>
                  <a:lnTo>
                    <a:pt x="38" y="268"/>
                  </a:lnTo>
                  <a:lnTo>
                    <a:pt x="39" y="266"/>
                  </a:lnTo>
                  <a:lnTo>
                    <a:pt x="42" y="264"/>
                  </a:lnTo>
                  <a:lnTo>
                    <a:pt x="43" y="263"/>
                  </a:lnTo>
                  <a:lnTo>
                    <a:pt x="44" y="262"/>
                  </a:lnTo>
                  <a:lnTo>
                    <a:pt x="45" y="259"/>
                  </a:lnTo>
                  <a:lnTo>
                    <a:pt x="46" y="258"/>
                  </a:lnTo>
                  <a:lnTo>
                    <a:pt x="64" y="258"/>
                  </a:lnTo>
                  <a:lnTo>
                    <a:pt x="77" y="241"/>
                  </a:lnTo>
                  <a:lnTo>
                    <a:pt x="77" y="236"/>
                  </a:lnTo>
                  <a:lnTo>
                    <a:pt x="77" y="231"/>
                  </a:lnTo>
                  <a:lnTo>
                    <a:pt x="77" y="225"/>
                  </a:lnTo>
                  <a:lnTo>
                    <a:pt x="77" y="220"/>
                  </a:lnTo>
                  <a:lnTo>
                    <a:pt x="77" y="215"/>
                  </a:lnTo>
                  <a:lnTo>
                    <a:pt x="78" y="209"/>
                  </a:lnTo>
                  <a:lnTo>
                    <a:pt x="78" y="205"/>
                  </a:lnTo>
                  <a:lnTo>
                    <a:pt x="78" y="200"/>
                  </a:lnTo>
                  <a:lnTo>
                    <a:pt x="78" y="194"/>
                  </a:lnTo>
                  <a:lnTo>
                    <a:pt x="79" y="189"/>
                  </a:lnTo>
                  <a:lnTo>
                    <a:pt x="79" y="184"/>
                  </a:lnTo>
                  <a:lnTo>
                    <a:pt x="80" y="179"/>
                  </a:lnTo>
                  <a:lnTo>
                    <a:pt x="80" y="174"/>
                  </a:lnTo>
                  <a:lnTo>
                    <a:pt x="81" y="168"/>
                  </a:lnTo>
                  <a:lnTo>
                    <a:pt x="81" y="164"/>
                  </a:lnTo>
                  <a:lnTo>
                    <a:pt x="82" y="159"/>
                  </a:lnTo>
                  <a:lnTo>
                    <a:pt x="82" y="154"/>
                  </a:lnTo>
                  <a:lnTo>
                    <a:pt x="84" y="149"/>
                  </a:lnTo>
                  <a:lnTo>
                    <a:pt x="85" y="145"/>
                  </a:lnTo>
                  <a:lnTo>
                    <a:pt x="86" y="140"/>
                  </a:lnTo>
                  <a:lnTo>
                    <a:pt x="86" y="136"/>
                  </a:lnTo>
                  <a:lnTo>
                    <a:pt x="87" y="131"/>
                  </a:lnTo>
                  <a:lnTo>
                    <a:pt x="88" y="126"/>
                  </a:lnTo>
                  <a:lnTo>
                    <a:pt x="89" y="122"/>
                  </a:lnTo>
                  <a:lnTo>
                    <a:pt x="91" y="116"/>
                  </a:lnTo>
                  <a:lnTo>
                    <a:pt x="91" y="113"/>
                  </a:lnTo>
                  <a:lnTo>
                    <a:pt x="92" y="107"/>
                  </a:lnTo>
                  <a:lnTo>
                    <a:pt x="93" y="103"/>
                  </a:lnTo>
                  <a:lnTo>
                    <a:pt x="94" y="100"/>
                  </a:lnTo>
                  <a:lnTo>
                    <a:pt x="95" y="94"/>
                  </a:lnTo>
                  <a:lnTo>
                    <a:pt x="96" y="91"/>
                  </a:lnTo>
                  <a:lnTo>
                    <a:pt x="98" y="87"/>
                  </a:lnTo>
                  <a:lnTo>
                    <a:pt x="100" y="83"/>
                  </a:lnTo>
                  <a:lnTo>
                    <a:pt x="101" y="79"/>
                  </a:lnTo>
                  <a:lnTo>
                    <a:pt x="102" y="76"/>
                  </a:lnTo>
                  <a:lnTo>
                    <a:pt x="105" y="72"/>
                  </a:lnTo>
                  <a:lnTo>
                    <a:pt x="107" y="68"/>
                  </a:lnTo>
                  <a:lnTo>
                    <a:pt x="108" y="66"/>
                  </a:lnTo>
                  <a:lnTo>
                    <a:pt x="110" y="62"/>
                  </a:lnTo>
                  <a:lnTo>
                    <a:pt x="113" y="58"/>
                  </a:lnTo>
                  <a:lnTo>
                    <a:pt x="116" y="54"/>
                  </a:lnTo>
                  <a:lnTo>
                    <a:pt x="118" y="50"/>
                  </a:lnTo>
                  <a:lnTo>
                    <a:pt x="121" y="48"/>
                  </a:lnTo>
                  <a:lnTo>
                    <a:pt x="124" y="44"/>
                  </a:lnTo>
                  <a:lnTo>
                    <a:pt x="128" y="40"/>
                  </a:lnTo>
                  <a:lnTo>
                    <a:pt x="130" y="37"/>
                  </a:lnTo>
                  <a:lnTo>
                    <a:pt x="134" y="33"/>
                  </a:lnTo>
                  <a:lnTo>
                    <a:pt x="137" y="30"/>
                  </a:lnTo>
                  <a:lnTo>
                    <a:pt x="141" y="27"/>
                  </a:lnTo>
                  <a:lnTo>
                    <a:pt x="144" y="24"/>
                  </a:lnTo>
                  <a:lnTo>
                    <a:pt x="148" y="20"/>
                  </a:lnTo>
                  <a:lnTo>
                    <a:pt x="151" y="18"/>
                  </a:lnTo>
                  <a:lnTo>
                    <a:pt x="155" y="15"/>
                  </a:lnTo>
                  <a:lnTo>
                    <a:pt x="158" y="13"/>
                  </a:lnTo>
                  <a:lnTo>
                    <a:pt x="162" y="10"/>
                  </a:lnTo>
                  <a:lnTo>
                    <a:pt x="165" y="9"/>
                  </a:lnTo>
                  <a:lnTo>
                    <a:pt x="168" y="6"/>
                  </a:lnTo>
                  <a:lnTo>
                    <a:pt x="172" y="5"/>
                  </a:lnTo>
                  <a:lnTo>
                    <a:pt x="175" y="4"/>
                  </a:lnTo>
                  <a:lnTo>
                    <a:pt x="179" y="2"/>
                  </a:lnTo>
                  <a:lnTo>
                    <a:pt x="182" y="1"/>
                  </a:lnTo>
                  <a:lnTo>
                    <a:pt x="186" y="1"/>
                  </a:lnTo>
                  <a:lnTo>
                    <a:pt x="189" y="0"/>
                  </a:lnTo>
                  <a:lnTo>
                    <a:pt x="192" y="0"/>
                  </a:lnTo>
                  <a:close/>
                  <a:moveTo>
                    <a:pt x="56" y="619"/>
                  </a:moveTo>
                  <a:lnTo>
                    <a:pt x="56" y="623"/>
                  </a:lnTo>
                  <a:lnTo>
                    <a:pt x="56" y="626"/>
                  </a:lnTo>
                  <a:lnTo>
                    <a:pt x="56" y="630"/>
                  </a:lnTo>
                  <a:lnTo>
                    <a:pt x="57" y="634"/>
                  </a:lnTo>
                  <a:lnTo>
                    <a:pt x="57" y="637"/>
                  </a:lnTo>
                  <a:lnTo>
                    <a:pt x="58" y="641"/>
                  </a:lnTo>
                  <a:lnTo>
                    <a:pt x="58" y="645"/>
                  </a:lnTo>
                  <a:lnTo>
                    <a:pt x="59" y="647"/>
                  </a:lnTo>
                  <a:lnTo>
                    <a:pt x="60" y="651"/>
                  </a:lnTo>
                  <a:lnTo>
                    <a:pt x="61" y="654"/>
                  </a:lnTo>
                  <a:lnTo>
                    <a:pt x="63" y="658"/>
                  </a:lnTo>
                  <a:lnTo>
                    <a:pt x="64" y="660"/>
                  </a:lnTo>
                  <a:lnTo>
                    <a:pt x="66" y="663"/>
                  </a:lnTo>
                  <a:lnTo>
                    <a:pt x="67" y="667"/>
                  </a:lnTo>
                  <a:lnTo>
                    <a:pt x="68" y="669"/>
                  </a:lnTo>
                  <a:lnTo>
                    <a:pt x="71" y="672"/>
                  </a:lnTo>
                  <a:lnTo>
                    <a:pt x="72" y="676"/>
                  </a:lnTo>
                  <a:lnTo>
                    <a:pt x="74" y="678"/>
                  </a:lnTo>
                  <a:lnTo>
                    <a:pt x="75" y="681"/>
                  </a:lnTo>
                  <a:lnTo>
                    <a:pt x="78" y="684"/>
                  </a:lnTo>
                  <a:lnTo>
                    <a:pt x="80" y="686"/>
                  </a:lnTo>
                  <a:lnTo>
                    <a:pt x="81" y="690"/>
                  </a:lnTo>
                  <a:lnTo>
                    <a:pt x="84" y="693"/>
                  </a:lnTo>
                  <a:lnTo>
                    <a:pt x="86" y="695"/>
                  </a:lnTo>
                  <a:lnTo>
                    <a:pt x="88" y="698"/>
                  </a:lnTo>
                  <a:lnTo>
                    <a:pt x="89" y="700"/>
                  </a:lnTo>
                  <a:lnTo>
                    <a:pt x="92" y="703"/>
                  </a:lnTo>
                  <a:lnTo>
                    <a:pt x="94" y="706"/>
                  </a:lnTo>
                  <a:lnTo>
                    <a:pt x="96" y="708"/>
                  </a:lnTo>
                  <a:lnTo>
                    <a:pt x="99" y="711"/>
                  </a:lnTo>
                  <a:lnTo>
                    <a:pt x="100" y="713"/>
                  </a:lnTo>
                  <a:lnTo>
                    <a:pt x="102" y="716"/>
                  </a:lnTo>
                  <a:lnTo>
                    <a:pt x="102" y="720"/>
                  </a:lnTo>
                  <a:lnTo>
                    <a:pt x="102" y="724"/>
                  </a:lnTo>
                  <a:lnTo>
                    <a:pt x="102" y="728"/>
                  </a:lnTo>
                  <a:lnTo>
                    <a:pt x="102" y="732"/>
                  </a:lnTo>
                  <a:lnTo>
                    <a:pt x="102" y="735"/>
                  </a:lnTo>
                  <a:lnTo>
                    <a:pt x="102" y="739"/>
                  </a:lnTo>
                  <a:lnTo>
                    <a:pt x="102" y="743"/>
                  </a:lnTo>
                  <a:lnTo>
                    <a:pt x="103" y="748"/>
                  </a:lnTo>
                  <a:lnTo>
                    <a:pt x="103" y="752"/>
                  </a:lnTo>
                  <a:lnTo>
                    <a:pt x="103" y="756"/>
                  </a:lnTo>
                  <a:lnTo>
                    <a:pt x="103" y="761"/>
                  </a:lnTo>
                  <a:lnTo>
                    <a:pt x="103" y="767"/>
                  </a:lnTo>
                  <a:lnTo>
                    <a:pt x="103" y="771"/>
                  </a:lnTo>
                  <a:lnTo>
                    <a:pt x="103" y="776"/>
                  </a:lnTo>
                  <a:lnTo>
                    <a:pt x="103" y="780"/>
                  </a:lnTo>
                  <a:lnTo>
                    <a:pt x="103" y="785"/>
                  </a:lnTo>
                  <a:lnTo>
                    <a:pt x="103" y="790"/>
                  </a:lnTo>
                  <a:lnTo>
                    <a:pt x="103" y="794"/>
                  </a:lnTo>
                  <a:lnTo>
                    <a:pt x="103" y="799"/>
                  </a:lnTo>
                  <a:lnTo>
                    <a:pt x="103" y="803"/>
                  </a:lnTo>
                  <a:lnTo>
                    <a:pt x="103" y="808"/>
                  </a:lnTo>
                  <a:lnTo>
                    <a:pt x="102" y="812"/>
                  </a:lnTo>
                  <a:lnTo>
                    <a:pt x="102" y="817"/>
                  </a:lnTo>
                  <a:lnTo>
                    <a:pt x="102" y="821"/>
                  </a:lnTo>
                  <a:lnTo>
                    <a:pt x="102" y="825"/>
                  </a:lnTo>
                  <a:lnTo>
                    <a:pt x="101" y="829"/>
                  </a:lnTo>
                  <a:lnTo>
                    <a:pt x="101" y="833"/>
                  </a:lnTo>
                  <a:lnTo>
                    <a:pt x="101" y="837"/>
                  </a:lnTo>
                  <a:lnTo>
                    <a:pt x="100" y="839"/>
                  </a:lnTo>
                  <a:lnTo>
                    <a:pt x="100" y="843"/>
                  </a:lnTo>
                  <a:lnTo>
                    <a:pt x="99" y="846"/>
                  </a:lnTo>
                  <a:lnTo>
                    <a:pt x="98" y="848"/>
                  </a:lnTo>
                  <a:lnTo>
                    <a:pt x="96" y="846"/>
                  </a:lnTo>
                  <a:lnTo>
                    <a:pt x="95" y="842"/>
                  </a:lnTo>
                  <a:lnTo>
                    <a:pt x="93" y="838"/>
                  </a:lnTo>
                  <a:lnTo>
                    <a:pt x="92" y="835"/>
                  </a:lnTo>
                  <a:lnTo>
                    <a:pt x="89" y="831"/>
                  </a:lnTo>
                  <a:lnTo>
                    <a:pt x="88" y="828"/>
                  </a:lnTo>
                  <a:lnTo>
                    <a:pt x="86" y="824"/>
                  </a:lnTo>
                  <a:lnTo>
                    <a:pt x="85" y="820"/>
                  </a:lnTo>
                  <a:lnTo>
                    <a:pt x="82" y="816"/>
                  </a:lnTo>
                  <a:lnTo>
                    <a:pt x="81" y="811"/>
                  </a:lnTo>
                  <a:lnTo>
                    <a:pt x="79" y="807"/>
                  </a:lnTo>
                  <a:lnTo>
                    <a:pt x="77" y="803"/>
                  </a:lnTo>
                  <a:lnTo>
                    <a:pt x="75" y="799"/>
                  </a:lnTo>
                  <a:lnTo>
                    <a:pt x="73" y="795"/>
                  </a:lnTo>
                  <a:lnTo>
                    <a:pt x="71" y="790"/>
                  </a:lnTo>
                  <a:lnTo>
                    <a:pt x="70" y="786"/>
                  </a:lnTo>
                  <a:lnTo>
                    <a:pt x="67" y="782"/>
                  </a:lnTo>
                  <a:lnTo>
                    <a:pt x="66" y="778"/>
                  </a:lnTo>
                  <a:lnTo>
                    <a:pt x="64" y="774"/>
                  </a:lnTo>
                  <a:lnTo>
                    <a:pt x="61" y="771"/>
                  </a:lnTo>
                  <a:lnTo>
                    <a:pt x="59" y="765"/>
                  </a:lnTo>
                  <a:lnTo>
                    <a:pt x="58" y="761"/>
                  </a:lnTo>
                  <a:lnTo>
                    <a:pt x="56" y="758"/>
                  </a:lnTo>
                  <a:lnTo>
                    <a:pt x="53" y="755"/>
                  </a:lnTo>
                  <a:lnTo>
                    <a:pt x="52" y="751"/>
                  </a:lnTo>
                  <a:lnTo>
                    <a:pt x="50" y="747"/>
                  </a:lnTo>
                  <a:lnTo>
                    <a:pt x="48" y="743"/>
                  </a:lnTo>
                  <a:lnTo>
                    <a:pt x="45" y="741"/>
                  </a:lnTo>
                  <a:lnTo>
                    <a:pt x="44" y="737"/>
                  </a:lnTo>
                  <a:lnTo>
                    <a:pt x="42" y="734"/>
                  </a:lnTo>
                  <a:lnTo>
                    <a:pt x="39" y="732"/>
                  </a:lnTo>
                  <a:lnTo>
                    <a:pt x="38" y="729"/>
                  </a:lnTo>
                  <a:lnTo>
                    <a:pt x="38" y="725"/>
                  </a:lnTo>
                  <a:lnTo>
                    <a:pt x="38" y="721"/>
                  </a:lnTo>
                  <a:lnTo>
                    <a:pt x="38" y="717"/>
                  </a:lnTo>
                  <a:lnTo>
                    <a:pt x="38" y="713"/>
                  </a:lnTo>
                  <a:lnTo>
                    <a:pt x="39" y="710"/>
                  </a:lnTo>
                  <a:lnTo>
                    <a:pt x="39" y="707"/>
                  </a:lnTo>
                  <a:lnTo>
                    <a:pt x="39" y="703"/>
                  </a:lnTo>
                  <a:lnTo>
                    <a:pt x="41" y="699"/>
                  </a:lnTo>
                  <a:lnTo>
                    <a:pt x="41" y="695"/>
                  </a:lnTo>
                  <a:lnTo>
                    <a:pt x="42" y="693"/>
                  </a:lnTo>
                  <a:lnTo>
                    <a:pt x="43" y="689"/>
                  </a:lnTo>
                  <a:lnTo>
                    <a:pt x="43" y="685"/>
                  </a:lnTo>
                  <a:lnTo>
                    <a:pt x="44" y="682"/>
                  </a:lnTo>
                  <a:lnTo>
                    <a:pt x="45" y="678"/>
                  </a:lnTo>
                  <a:lnTo>
                    <a:pt x="45" y="674"/>
                  </a:lnTo>
                  <a:lnTo>
                    <a:pt x="46" y="672"/>
                  </a:lnTo>
                  <a:lnTo>
                    <a:pt x="48" y="668"/>
                  </a:lnTo>
                  <a:lnTo>
                    <a:pt x="48" y="665"/>
                  </a:lnTo>
                  <a:lnTo>
                    <a:pt x="49" y="661"/>
                  </a:lnTo>
                  <a:lnTo>
                    <a:pt x="50" y="659"/>
                  </a:lnTo>
                  <a:lnTo>
                    <a:pt x="50" y="655"/>
                  </a:lnTo>
                  <a:lnTo>
                    <a:pt x="51" y="652"/>
                  </a:lnTo>
                  <a:lnTo>
                    <a:pt x="52" y="649"/>
                  </a:lnTo>
                  <a:lnTo>
                    <a:pt x="52" y="646"/>
                  </a:lnTo>
                  <a:lnTo>
                    <a:pt x="53" y="642"/>
                  </a:lnTo>
                  <a:lnTo>
                    <a:pt x="53" y="638"/>
                  </a:lnTo>
                  <a:lnTo>
                    <a:pt x="54" y="636"/>
                  </a:lnTo>
                  <a:lnTo>
                    <a:pt x="54" y="632"/>
                  </a:lnTo>
                  <a:lnTo>
                    <a:pt x="54" y="629"/>
                  </a:lnTo>
                  <a:lnTo>
                    <a:pt x="54" y="625"/>
                  </a:lnTo>
                  <a:lnTo>
                    <a:pt x="54" y="623"/>
                  </a:lnTo>
                  <a:lnTo>
                    <a:pt x="56" y="619"/>
                  </a:lnTo>
                  <a:close/>
                  <a:moveTo>
                    <a:pt x="115" y="746"/>
                  </a:moveTo>
                  <a:lnTo>
                    <a:pt x="115" y="748"/>
                  </a:lnTo>
                  <a:lnTo>
                    <a:pt x="115" y="751"/>
                  </a:lnTo>
                  <a:lnTo>
                    <a:pt x="115" y="754"/>
                  </a:lnTo>
                  <a:lnTo>
                    <a:pt x="115" y="758"/>
                  </a:lnTo>
                  <a:lnTo>
                    <a:pt x="115" y="761"/>
                  </a:lnTo>
                  <a:lnTo>
                    <a:pt x="115" y="764"/>
                  </a:lnTo>
                  <a:lnTo>
                    <a:pt x="114" y="768"/>
                  </a:lnTo>
                  <a:lnTo>
                    <a:pt x="114" y="772"/>
                  </a:lnTo>
                  <a:lnTo>
                    <a:pt x="114" y="776"/>
                  </a:lnTo>
                  <a:lnTo>
                    <a:pt x="114" y="778"/>
                  </a:lnTo>
                  <a:lnTo>
                    <a:pt x="113" y="782"/>
                  </a:lnTo>
                  <a:lnTo>
                    <a:pt x="113" y="786"/>
                  </a:lnTo>
                  <a:lnTo>
                    <a:pt x="113" y="790"/>
                  </a:lnTo>
                  <a:lnTo>
                    <a:pt x="113" y="794"/>
                  </a:lnTo>
                  <a:lnTo>
                    <a:pt x="113" y="798"/>
                  </a:lnTo>
                  <a:lnTo>
                    <a:pt x="111" y="802"/>
                  </a:lnTo>
                  <a:lnTo>
                    <a:pt x="111" y="806"/>
                  </a:lnTo>
                  <a:lnTo>
                    <a:pt x="111" y="809"/>
                  </a:lnTo>
                  <a:lnTo>
                    <a:pt x="111" y="813"/>
                  </a:lnTo>
                  <a:lnTo>
                    <a:pt x="111" y="817"/>
                  </a:lnTo>
                  <a:lnTo>
                    <a:pt x="111" y="821"/>
                  </a:lnTo>
                  <a:lnTo>
                    <a:pt x="111" y="825"/>
                  </a:lnTo>
                  <a:lnTo>
                    <a:pt x="111" y="829"/>
                  </a:lnTo>
                  <a:lnTo>
                    <a:pt x="111" y="831"/>
                  </a:lnTo>
                  <a:lnTo>
                    <a:pt x="111" y="835"/>
                  </a:lnTo>
                  <a:lnTo>
                    <a:pt x="111" y="838"/>
                  </a:lnTo>
                  <a:lnTo>
                    <a:pt x="113" y="842"/>
                  </a:lnTo>
                  <a:lnTo>
                    <a:pt x="113" y="844"/>
                  </a:lnTo>
                  <a:lnTo>
                    <a:pt x="113" y="847"/>
                  </a:lnTo>
                  <a:lnTo>
                    <a:pt x="114" y="850"/>
                  </a:lnTo>
                  <a:lnTo>
                    <a:pt x="115" y="852"/>
                  </a:lnTo>
                  <a:lnTo>
                    <a:pt x="115" y="855"/>
                  </a:lnTo>
                  <a:lnTo>
                    <a:pt x="116" y="852"/>
                  </a:lnTo>
                  <a:lnTo>
                    <a:pt x="116" y="850"/>
                  </a:lnTo>
                  <a:lnTo>
                    <a:pt x="117" y="847"/>
                  </a:lnTo>
                  <a:lnTo>
                    <a:pt x="118" y="846"/>
                  </a:lnTo>
                  <a:lnTo>
                    <a:pt x="118" y="843"/>
                  </a:lnTo>
                  <a:lnTo>
                    <a:pt x="120" y="841"/>
                  </a:lnTo>
                  <a:lnTo>
                    <a:pt x="120" y="837"/>
                  </a:lnTo>
                  <a:lnTo>
                    <a:pt x="120" y="834"/>
                  </a:lnTo>
                  <a:lnTo>
                    <a:pt x="121" y="831"/>
                  </a:lnTo>
                  <a:lnTo>
                    <a:pt x="121" y="829"/>
                  </a:lnTo>
                  <a:lnTo>
                    <a:pt x="121" y="826"/>
                  </a:lnTo>
                  <a:lnTo>
                    <a:pt x="122" y="822"/>
                  </a:lnTo>
                  <a:lnTo>
                    <a:pt x="122" y="820"/>
                  </a:lnTo>
                  <a:lnTo>
                    <a:pt x="122" y="817"/>
                  </a:lnTo>
                  <a:lnTo>
                    <a:pt x="122" y="813"/>
                  </a:lnTo>
                  <a:lnTo>
                    <a:pt x="122" y="811"/>
                  </a:lnTo>
                  <a:lnTo>
                    <a:pt x="123" y="808"/>
                  </a:lnTo>
                  <a:lnTo>
                    <a:pt x="123" y="804"/>
                  </a:lnTo>
                  <a:lnTo>
                    <a:pt x="123" y="802"/>
                  </a:lnTo>
                  <a:lnTo>
                    <a:pt x="123" y="798"/>
                  </a:lnTo>
                  <a:lnTo>
                    <a:pt x="123" y="795"/>
                  </a:lnTo>
                  <a:lnTo>
                    <a:pt x="123" y="793"/>
                  </a:lnTo>
                  <a:lnTo>
                    <a:pt x="123" y="789"/>
                  </a:lnTo>
                  <a:lnTo>
                    <a:pt x="123" y="786"/>
                  </a:lnTo>
                  <a:lnTo>
                    <a:pt x="123" y="783"/>
                  </a:lnTo>
                  <a:lnTo>
                    <a:pt x="123" y="780"/>
                  </a:lnTo>
                  <a:lnTo>
                    <a:pt x="123" y="777"/>
                  </a:lnTo>
                  <a:lnTo>
                    <a:pt x="123" y="774"/>
                  </a:lnTo>
                  <a:lnTo>
                    <a:pt x="123" y="771"/>
                  </a:lnTo>
                  <a:lnTo>
                    <a:pt x="123" y="768"/>
                  </a:lnTo>
                  <a:lnTo>
                    <a:pt x="123" y="765"/>
                  </a:lnTo>
                  <a:lnTo>
                    <a:pt x="123" y="763"/>
                  </a:lnTo>
                  <a:lnTo>
                    <a:pt x="115" y="746"/>
                  </a:lnTo>
                  <a:close/>
                </a:path>
              </a:pathLst>
            </a:custGeom>
            <a:solidFill>
              <a:srgbClr val="99F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78" name="Google Shape;178;p32"/>
            <p:cNvSpPr/>
            <p:nvPr/>
          </p:nvSpPr>
          <p:spPr>
            <a:xfrm>
              <a:off x="4068" y="3133"/>
              <a:ext cx="317" cy="429"/>
            </a:xfrm>
            <a:custGeom>
              <a:rect b="b" l="l" r="r" t="t"/>
              <a:pathLst>
                <a:path extrusionOk="0" h="859" w="634">
                  <a:moveTo>
                    <a:pt x="192" y="0"/>
                  </a:moveTo>
                  <a:lnTo>
                    <a:pt x="200" y="6"/>
                  </a:lnTo>
                  <a:lnTo>
                    <a:pt x="207" y="13"/>
                  </a:lnTo>
                  <a:lnTo>
                    <a:pt x="215" y="19"/>
                  </a:lnTo>
                  <a:lnTo>
                    <a:pt x="222" y="26"/>
                  </a:lnTo>
                  <a:lnTo>
                    <a:pt x="230" y="33"/>
                  </a:lnTo>
                  <a:lnTo>
                    <a:pt x="237" y="41"/>
                  </a:lnTo>
                  <a:lnTo>
                    <a:pt x="245" y="49"/>
                  </a:lnTo>
                  <a:lnTo>
                    <a:pt x="252" y="57"/>
                  </a:lnTo>
                  <a:lnTo>
                    <a:pt x="259" y="66"/>
                  </a:lnTo>
                  <a:lnTo>
                    <a:pt x="267" y="75"/>
                  </a:lnTo>
                  <a:lnTo>
                    <a:pt x="274" y="84"/>
                  </a:lnTo>
                  <a:lnTo>
                    <a:pt x="281" y="93"/>
                  </a:lnTo>
                  <a:lnTo>
                    <a:pt x="287" y="102"/>
                  </a:lnTo>
                  <a:lnTo>
                    <a:pt x="294" y="111"/>
                  </a:lnTo>
                  <a:lnTo>
                    <a:pt x="300" y="122"/>
                  </a:lnTo>
                  <a:lnTo>
                    <a:pt x="306" y="132"/>
                  </a:lnTo>
                  <a:lnTo>
                    <a:pt x="312" y="142"/>
                  </a:lnTo>
                  <a:lnTo>
                    <a:pt x="316" y="153"/>
                  </a:lnTo>
                  <a:lnTo>
                    <a:pt x="321" y="163"/>
                  </a:lnTo>
                  <a:lnTo>
                    <a:pt x="326" y="174"/>
                  </a:lnTo>
                  <a:lnTo>
                    <a:pt x="329" y="185"/>
                  </a:lnTo>
                  <a:lnTo>
                    <a:pt x="332" y="197"/>
                  </a:lnTo>
                  <a:lnTo>
                    <a:pt x="335" y="207"/>
                  </a:lnTo>
                  <a:lnTo>
                    <a:pt x="337" y="219"/>
                  </a:lnTo>
                  <a:lnTo>
                    <a:pt x="338" y="231"/>
                  </a:lnTo>
                  <a:lnTo>
                    <a:pt x="339" y="242"/>
                  </a:lnTo>
                  <a:lnTo>
                    <a:pt x="339" y="254"/>
                  </a:lnTo>
                  <a:lnTo>
                    <a:pt x="339" y="267"/>
                  </a:lnTo>
                  <a:lnTo>
                    <a:pt x="338" y="279"/>
                  </a:lnTo>
                  <a:lnTo>
                    <a:pt x="336" y="290"/>
                  </a:lnTo>
                  <a:lnTo>
                    <a:pt x="334" y="303"/>
                  </a:lnTo>
                  <a:lnTo>
                    <a:pt x="329" y="315"/>
                  </a:lnTo>
                  <a:lnTo>
                    <a:pt x="329" y="316"/>
                  </a:lnTo>
                  <a:lnTo>
                    <a:pt x="329" y="318"/>
                  </a:lnTo>
                  <a:lnTo>
                    <a:pt x="329" y="319"/>
                  </a:lnTo>
                  <a:lnTo>
                    <a:pt x="328" y="320"/>
                  </a:lnTo>
                  <a:lnTo>
                    <a:pt x="328" y="321"/>
                  </a:lnTo>
                  <a:lnTo>
                    <a:pt x="327" y="323"/>
                  </a:lnTo>
                  <a:lnTo>
                    <a:pt x="327" y="324"/>
                  </a:lnTo>
                  <a:lnTo>
                    <a:pt x="326" y="324"/>
                  </a:lnTo>
                  <a:lnTo>
                    <a:pt x="326" y="325"/>
                  </a:lnTo>
                  <a:lnTo>
                    <a:pt x="324" y="327"/>
                  </a:lnTo>
                  <a:lnTo>
                    <a:pt x="324" y="328"/>
                  </a:lnTo>
                  <a:lnTo>
                    <a:pt x="323" y="329"/>
                  </a:lnTo>
                  <a:lnTo>
                    <a:pt x="322" y="331"/>
                  </a:lnTo>
                  <a:lnTo>
                    <a:pt x="322" y="332"/>
                  </a:lnTo>
                  <a:lnTo>
                    <a:pt x="321" y="333"/>
                  </a:lnTo>
                  <a:lnTo>
                    <a:pt x="321" y="334"/>
                  </a:lnTo>
                  <a:lnTo>
                    <a:pt x="320" y="334"/>
                  </a:lnTo>
                  <a:lnTo>
                    <a:pt x="320" y="336"/>
                  </a:lnTo>
                  <a:lnTo>
                    <a:pt x="320" y="337"/>
                  </a:lnTo>
                  <a:lnTo>
                    <a:pt x="319" y="338"/>
                  </a:lnTo>
                  <a:lnTo>
                    <a:pt x="317" y="340"/>
                  </a:lnTo>
                  <a:lnTo>
                    <a:pt x="317" y="341"/>
                  </a:lnTo>
                  <a:lnTo>
                    <a:pt x="317" y="342"/>
                  </a:lnTo>
                  <a:lnTo>
                    <a:pt x="316" y="342"/>
                  </a:lnTo>
                  <a:lnTo>
                    <a:pt x="316" y="344"/>
                  </a:lnTo>
                  <a:lnTo>
                    <a:pt x="317" y="342"/>
                  </a:lnTo>
                  <a:lnTo>
                    <a:pt x="319" y="341"/>
                  </a:lnTo>
                  <a:lnTo>
                    <a:pt x="321" y="340"/>
                  </a:lnTo>
                  <a:lnTo>
                    <a:pt x="322" y="337"/>
                  </a:lnTo>
                  <a:lnTo>
                    <a:pt x="323" y="336"/>
                  </a:lnTo>
                  <a:lnTo>
                    <a:pt x="324" y="334"/>
                  </a:lnTo>
                  <a:lnTo>
                    <a:pt x="326" y="333"/>
                  </a:lnTo>
                  <a:lnTo>
                    <a:pt x="327" y="332"/>
                  </a:lnTo>
                  <a:lnTo>
                    <a:pt x="329" y="331"/>
                  </a:lnTo>
                  <a:lnTo>
                    <a:pt x="330" y="329"/>
                  </a:lnTo>
                  <a:lnTo>
                    <a:pt x="331" y="328"/>
                  </a:lnTo>
                  <a:lnTo>
                    <a:pt x="332" y="327"/>
                  </a:lnTo>
                  <a:lnTo>
                    <a:pt x="334" y="325"/>
                  </a:lnTo>
                  <a:lnTo>
                    <a:pt x="336" y="324"/>
                  </a:lnTo>
                  <a:lnTo>
                    <a:pt x="337" y="324"/>
                  </a:lnTo>
                  <a:lnTo>
                    <a:pt x="338" y="323"/>
                  </a:lnTo>
                  <a:lnTo>
                    <a:pt x="341" y="321"/>
                  </a:lnTo>
                  <a:lnTo>
                    <a:pt x="342" y="320"/>
                  </a:lnTo>
                  <a:lnTo>
                    <a:pt x="343" y="319"/>
                  </a:lnTo>
                  <a:lnTo>
                    <a:pt x="345" y="319"/>
                  </a:lnTo>
                  <a:lnTo>
                    <a:pt x="346" y="318"/>
                  </a:lnTo>
                  <a:lnTo>
                    <a:pt x="348" y="316"/>
                  </a:lnTo>
                  <a:lnTo>
                    <a:pt x="350" y="316"/>
                  </a:lnTo>
                  <a:lnTo>
                    <a:pt x="351" y="315"/>
                  </a:lnTo>
                  <a:lnTo>
                    <a:pt x="352" y="314"/>
                  </a:lnTo>
                  <a:lnTo>
                    <a:pt x="355" y="314"/>
                  </a:lnTo>
                  <a:lnTo>
                    <a:pt x="356" y="312"/>
                  </a:lnTo>
                  <a:lnTo>
                    <a:pt x="357" y="312"/>
                  </a:lnTo>
                  <a:lnTo>
                    <a:pt x="359" y="311"/>
                  </a:lnTo>
                  <a:lnTo>
                    <a:pt x="360" y="311"/>
                  </a:lnTo>
                  <a:lnTo>
                    <a:pt x="363" y="310"/>
                  </a:lnTo>
                  <a:lnTo>
                    <a:pt x="364" y="310"/>
                  </a:lnTo>
                  <a:lnTo>
                    <a:pt x="365" y="309"/>
                  </a:lnTo>
                  <a:lnTo>
                    <a:pt x="366" y="309"/>
                  </a:lnTo>
                  <a:lnTo>
                    <a:pt x="367" y="307"/>
                  </a:lnTo>
                  <a:lnTo>
                    <a:pt x="369" y="306"/>
                  </a:lnTo>
                  <a:lnTo>
                    <a:pt x="371" y="306"/>
                  </a:lnTo>
                  <a:lnTo>
                    <a:pt x="372" y="305"/>
                  </a:lnTo>
                  <a:lnTo>
                    <a:pt x="373" y="303"/>
                  </a:lnTo>
                  <a:lnTo>
                    <a:pt x="374" y="302"/>
                  </a:lnTo>
                  <a:lnTo>
                    <a:pt x="377" y="301"/>
                  </a:lnTo>
                  <a:lnTo>
                    <a:pt x="378" y="299"/>
                  </a:lnTo>
                  <a:lnTo>
                    <a:pt x="379" y="297"/>
                  </a:lnTo>
                  <a:lnTo>
                    <a:pt x="381" y="296"/>
                  </a:lnTo>
                  <a:lnTo>
                    <a:pt x="383" y="294"/>
                  </a:lnTo>
                  <a:lnTo>
                    <a:pt x="384" y="293"/>
                  </a:lnTo>
                  <a:lnTo>
                    <a:pt x="386" y="292"/>
                  </a:lnTo>
                  <a:lnTo>
                    <a:pt x="387" y="289"/>
                  </a:lnTo>
                  <a:lnTo>
                    <a:pt x="389" y="288"/>
                  </a:lnTo>
                  <a:lnTo>
                    <a:pt x="391" y="286"/>
                  </a:lnTo>
                  <a:lnTo>
                    <a:pt x="392" y="285"/>
                  </a:lnTo>
                  <a:lnTo>
                    <a:pt x="394" y="283"/>
                  </a:lnTo>
                  <a:lnTo>
                    <a:pt x="395" y="281"/>
                  </a:lnTo>
                  <a:lnTo>
                    <a:pt x="396" y="280"/>
                  </a:lnTo>
                  <a:lnTo>
                    <a:pt x="399" y="279"/>
                  </a:lnTo>
                  <a:lnTo>
                    <a:pt x="400" y="277"/>
                  </a:lnTo>
                  <a:lnTo>
                    <a:pt x="401" y="276"/>
                  </a:lnTo>
                  <a:lnTo>
                    <a:pt x="403" y="275"/>
                  </a:lnTo>
                  <a:lnTo>
                    <a:pt x="405" y="273"/>
                  </a:lnTo>
                  <a:lnTo>
                    <a:pt x="406" y="272"/>
                  </a:lnTo>
                  <a:lnTo>
                    <a:pt x="407" y="272"/>
                  </a:lnTo>
                  <a:lnTo>
                    <a:pt x="408" y="271"/>
                  </a:lnTo>
                  <a:lnTo>
                    <a:pt x="409" y="270"/>
                  </a:lnTo>
                  <a:lnTo>
                    <a:pt x="410" y="270"/>
                  </a:lnTo>
                  <a:lnTo>
                    <a:pt x="415" y="267"/>
                  </a:lnTo>
                  <a:lnTo>
                    <a:pt x="419" y="266"/>
                  </a:lnTo>
                  <a:lnTo>
                    <a:pt x="422" y="263"/>
                  </a:lnTo>
                  <a:lnTo>
                    <a:pt x="427" y="262"/>
                  </a:lnTo>
                  <a:lnTo>
                    <a:pt x="430" y="259"/>
                  </a:lnTo>
                  <a:lnTo>
                    <a:pt x="435" y="258"/>
                  </a:lnTo>
                  <a:lnTo>
                    <a:pt x="440" y="255"/>
                  </a:lnTo>
                  <a:lnTo>
                    <a:pt x="443" y="254"/>
                  </a:lnTo>
                  <a:lnTo>
                    <a:pt x="448" y="253"/>
                  </a:lnTo>
                  <a:lnTo>
                    <a:pt x="452" y="251"/>
                  </a:lnTo>
                  <a:lnTo>
                    <a:pt x="457" y="249"/>
                  </a:lnTo>
                  <a:lnTo>
                    <a:pt x="462" y="248"/>
                  </a:lnTo>
                  <a:lnTo>
                    <a:pt x="466" y="246"/>
                  </a:lnTo>
                  <a:lnTo>
                    <a:pt x="471" y="245"/>
                  </a:lnTo>
                  <a:lnTo>
                    <a:pt x="476" y="244"/>
                  </a:lnTo>
                  <a:lnTo>
                    <a:pt x="480" y="242"/>
                  </a:lnTo>
                  <a:lnTo>
                    <a:pt x="485" y="241"/>
                  </a:lnTo>
                  <a:lnTo>
                    <a:pt x="490" y="240"/>
                  </a:lnTo>
                  <a:lnTo>
                    <a:pt x="494" y="238"/>
                  </a:lnTo>
                  <a:lnTo>
                    <a:pt x="499" y="237"/>
                  </a:lnTo>
                  <a:lnTo>
                    <a:pt x="503" y="236"/>
                  </a:lnTo>
                  <a:lnTo>
                    <a:pt x="508" y="235"/>
                  </a:lnTo>
                  <a:lnTo>
                    <a:pt x="513" y="233"/>
                  </a:lnTo>
                  <a:lnTo>
                    <a:pt x="517" y="232"/>
                  </a:lnTo>
                  <a:lnTo>
                    <a:pt x="522" y="231"/>
                  </a:lnTo>
                  <a:lnTo>
                    <a:pt x="527" y="231"/>
                  </a:lnTo>
                  <a:lnTo>
                    <a:pt x="531" y="229"/>
                  </a:lnTo>
                  <a:lnTo>
                    <a:pt x="536" y="228"/>
                  </a:lnTo>
                  <a:lnTo>
                    <a:pt x="541" y="227"/>
                  </a:lnTo>
                  <a:lnTo>
                    <a:pt x="544" y="225"/>
                  </a:lnTo>
                  <a:lnTo>
                    <a:pt x="549" y="224"/>
                  </a:lnTo>
                  <a:lnTo>
                    <a:pt x="552" y="223"/>
                  </a:lnTo>
                  <a:lnTo>
                    <a:pt x="555" y="223"/>
                  </a:lnTo>
                  <a:lnTo>
                    <a:pt x="557" y="223"/>
                  </a:lnTo>
                  <a:lnTo>
                    <a:pt x="560" y="222"/>
                  </a:lnTo>
                  <a:lnTo>
                    <a:pt x="563" y="222"/>
                  </a:lnTo>
                  <a:lnTo>
                    <a:pt x="565" y="222"/>
                  </a:lnTo>
                  <a:lnTo>
                    <a:pt x="567" y="222"/>
                  </a:lnTo>
                  <a:lnTo>
                    <a:pt x="571" y="222"/>
                  </a:lnTo>
                  <a:lnTo>
                    <a:pt x="573" y="222"/>
                  </a:lnTo>
                  <a:lnTo>
                    <a:pt x="576" y="220"/>
                  </a:lnTo>
                  <a:lnTo>
                    <a:pt x="579" y="220"/>
                  </a:lnTo>
                  <a:lnTo>
                    <a:pt x="581" y="220"/>
                  </a:lnTo>
                  <a:lnTo>
                    <a:pt x="584" y="220"/>
                  </a:lnTo>
                  <a:lnTo>
                    <a:pt x="587" y="220"/>
                  </a:lnTo>
                  <a:lnTo>
                    <a:pt x="590" y="220"/>
                  </a:lnTo>
                  <a:lnTo>
                    <a:pt x="592" y="220"/>
                  </a:lnTo>
                  <a:lnTo>
                    <a:pt x="595" y="220"/>
                  </a:lnTo>
                  <a:lnTo>
                    <a:pt x="598" y="220"/>
                  </a:lnTo>
                  <a:lnTo>
                    <a:pt x="600" y="220"/>
                  </a:lnTo>
                  <a:lnTo>
                    <a:pt x="604" y="219"/>
                  </a:lnTo>
                  <a:lnTo>
                    <a:pt x="606" y="219"/>
                  </a:lnTo>
                  <a:lnTo>
                    <a:pt x="608" y="219"/>
                  </a:lnTo>
                  <a:lnTo>
                    <a:pt x="611" y="219"/>
                  </a:lnTo>
                  <a:lnTo>
                    <a:pt x="613" y="219"/>
                  </a:lnTo>
                  <a:lnTo>
                    <a:pt x="616" y="218"/>
                  </a:lnTo>
                  <a:lnTo>
                    <a:pt x="619" y="218"/>
                  </a:lnTo>
                  <a:lnTo>
                    <a:pt x="621" y="216"/>
                  </a:lnTo>
                  <a:lnTo>
                    <a:pt x="623" y="216"/>
                  </a:lnTo>
                  <a:lnTo>
                    <a:pt x="626" y="215"/>
                  </a:lnTo>
                  <a:lnTo>
                    <a:pt x="628" y="215"/>
                  </a:lnTo>
                  <a:lnTo>
                    <a:pt x="630" y="214"/>
                  </a:lnTo>
                  <a:lnTo>
                    <a:pt x="631" y="214"/>
                  </a:lnTo>
                  <a:lnTo>
                    <a:pt x="634" y="212"/>
                  </a:lnTo>
                  <a:lnTo>
                    <a:pt x="634" y="214"/>
                  </a:lnTo>
                  <a:lnTo>
                    <a:pt x="634" y="215"/>
                  </a:lnTo>
                  <a:lnTo>
                    <a:pt x="634" y="218"/>
                  </a:lnTo>
                  <a:lnTo>
                    <a:pt x="633" y="220"/>
                  </a:lnTo>
                  <a:lnTo>
                    <a:pt x="633" y="222"/>
                  </a:lnTo>
                  <a:lnTo>
                    <a:pt x="631" y="224"/>
                  </a:lnTo>
                  <a:lnTo>
                    <a:pt x="631" y="227"/>
                  </a:lnTo>
                  <a:lnTo>
                    <a:pt x="630" y="229"/>
                  </a:lnTo>
                  <a:lnTo>
                    <a:pt x="630" y="232"/>
                  </a:lnTo>
                  <a:lnTo>
                    <a:pt x="629" y="235"/>
                  </a:lnTo>
                  <a:lnTo>
                    <a:pt x="628" y="237"/>
                  </a:lnTo>
                  <a:lnTo>
                    <a:pt x="627" y="240"/>
                  </a:lnTo>
                  <a:lnTo>
                    <a:pt x="626" y="244"/>
                  </a:lnTo>
                  <a:lnTo>
                    <a:pt x="624" y="246"/>
                  </a:lnTo>
                  <a:lnTo>
                    <a:pt x="623" y="249"/>
                  </a:lnTo>
                  <a:lnTo>
                    <a:pt x="622" y="251"/>
                  </a:lnTo>
                  <a:lnTo>
                    <a:pt x="621" y="254"/>
                  </a:lnTo>
                  <a:lnTo>
                    <a:pt x="620" y="257"/>
                  </a:lnTo>
                  <a:lnTo>
                    <a:pt x="619" y="261"/>
                  </a:lnTo>
                  <a:lnTo>
                    <a:pt x="617" y="263"/>
                  </a:lnTo>
                  <a:lnTo>
                    <a:pt x="616" y="266"/>
                  </a:lnTo>
                  <a:lnTo>
                    <a:pt x="615" y="268"/>
                  </a:lnTo>
                  <a:lnTo>
                    <a:pt x="614" y="271"/>
                  </a:lnTo>
                  <a:lnTo>
                    <a:pt x="613" y="272"/>
                  </a:lnTo>
                  <a:lnTo>
                    <a:pt x="612" y="275"/>
                  </a:lnTo>
                  <a:lnTo>
                    <a:pt x="611" y="277"/>
                  </a:lnTo>
                  <a:lnTo>
                    <a:pt x="609" y="279"/>
                  </a:lnTo>
                  <a:lnTo>
                    <a:pt x="608" y="281"/>
                  </a:lnTo>
                  <a:lnTo>
                    <a:pt x="607" y="283"/>
                  </a:lnTo>
                  <a:lnTo>
                    <a:pt x="606" y="284"/>
                  </a:lnTo>
                  <a:lnTo>
                    <a:pt x="605" y="285"/>
                  </a:lnTo>
                  <a:lnTo>
                    <a:pt x="604" y="286"/>
                  </a:lnTo>
                  <a:lnTo>
                    <a:pt x="605" y="286"/>
                  </a:lnTo>
                  <a:lnTo>
                    <a:pt x="606" y="286"/>
                  </a:lnTo>
                  <a:lnTo>
                    <a:pt x="607" y="286"/>
                  </a:lnTo>
                  <a:lnTo>
                    <a:pt x="608" y="286"/>
                  </a:lnTo>
                  <a:lnTo>
                    <a:pt x="609" y="286"/>
                  </a:lnTo>
                  <a:lnTo>
                    <a:pt x="611" y="286"/>
                  </a:lnTo>
                  <a:lnTo>
                    <a:pt x="612" y="286"/>
                  </a:lnTo>
                  <a:lnTo>
                    <a:pt x="613" y="286"/>
                  </a:lnTo>
                  <a:lnTo>
                    <a:pt x="614" y="286"/>
                  </a:lnTo>
                  <a:lnTo>
                    <a:pt x="615" y="286"/>
                  </a:lnTo>
                  <a:lnTo>
                    <a:pt x="616" y="286"/>
                  </a:lnTo>
                  <a:lnTo>
                    <a:pt x="617" y="286"/>
                  </a:lnTo>
                  <a:lnTo>
                    <a:pt x="617" y="288"/>
                  </a:lnTo>
                  <a:lnTo>
                    <a:pt x="619" y="288"/>
                  </a:lnTo>
                  <a:lnTo>
                    <a:pt x="620" y="288"/>
                  </a:lnTo>
                  <a:lnTo>
                    <a:pt x="621" y="288"/>
                  </a:lnTo>
                  <a:lnTo>
                    <a:pt x="622" y="288"/>
                  </a:lnTo>
                  <a:lnTo>
                    <a:pt x="623" y="288"/>
                  </a:lnTo>
                  <a:lnTo>
                    <a:pt x="624" y="288"/>
                  </a:lnTo>
                  <a:lnTo>
                    <a:pt x="624" y="289"/>
                  </a:lnTo>
                  <a:lnTo>
                    <a:pt x="626" y="289"/>
                  </a:lnTo>
                  <a:lnTo>
                    <a:pt x="627" y="289"/>
                  </a:lnTo>
                  <a:lnTo>
                    <a:pt x="628" y="289"/>
                  </a:lnTo>
                  <a:lnTo>
                    <a:pt x="629" y="290"/>
                  </a:lnTo>
                  <a:lnTo>
                    <a:pt x="630" y="290"/>
                  </a:lnTo>
                  <a:lnTo>
                    <a:pt x="631" y="290"/>
                  </a:lnTo>
                  <a:lnTo>
                    <a:pt x="633" y="292"/>
                  </a:lnTo>
                  <a:lnTo>
                    <a:pt x="634" y="292"/>
                  </a:lnTo>
                  <a:lnTo>
                    <a:pt x="634" y="293"/>
                  </a:lnTo>
                  <a:lnTo>
                    <a:pt x="631" y="297"/>
                  </a:lnTo>
                  <a:lnTo>
                    <a:pt x="628" y="299"/>
                  </a:lnTo>
                  <a:lnTo>
                    <a:pt x="626" y="303"/>
                  </a:lnTo>
                  <a:lnTo>
                    <a:pt x="623" y="307"/>
                  </a:lnTo>
                  <a:lnTo>
                    <a:pt x="620" y="311"/>
                  </a:lnTo>
                  <a:lnTo>
                    <a:pt x="617" y="315"/>
                  </a:lnTo>
                  <a:lnTo>
                    <a:pt x="614" y="319"/>
                  </a:lnTo>
                  <a:lnTo>
                    <a:pt x="612" y="323"/>
                  </a:lnTo>
                  <a:lnTo>
                    <a:pt x="608" y="325"/>
                  </a:lnTo>
                  <a:lnTo>
                    <a:pt x="606" y="329"/>
                  </a:lnTo>
                  <a:lnTo>
                    <a:pt x="602" y="333"/>
                  </a:lnTo>
                  <a:lnTo>
                    <a:pt x="600" y="337"/>
                  </a:lnTo>
                  <a:lnTo>
                    <a:pt x="597" y="340"/>
                  </a:lnTo>
                  <a:lnTo>
                    <a:pt x="594" y="344"/>
                  </a:lnTo>
                  <a:lnTo>
                    <a:pt x="591" y="347"/>
                  </a:lnTo>
                  <a:lnTo>
                    <a:pt x="588" y="350"/>
                  </a:lnTo>
                  <a:lnTo>
                    <a:pt x="585" y="354"/>
                  </a:lnTo>
                  <a:lnTo>
                    <a:pt x="581" y="357"/>
                  </a:lnTo>
                  <a:lnTo>
                    <a:pt x="579" y="360"/>
                  </a:lnTo>
                  <a:lnTo>
                    <a:pt x="576" y="363"/>
                  </a:lnTo>
                  <a:lnTo>
                    <a:pt x="572" y="367"/>
                  </a:lnTo>
                  <a:lnTo>
                    <a:pt x="570" y="370"/>
                  </a:lnTo>
                  <a:lnTo>
                    <a:pt x="566" y="372"/>
                  </a:lnTo>
                  <a:lnTo>
                    <a:pt x="563" y="376"/>
                  </a:lnTo>
                  <a:lnTo>
                    <a:pt x="559" y="379"/>
                  </a:lnTo>
                  <a:lnTo>
                    <a:pt x="556" y="381"/>
                  </a:lnTo>
                  <a:lnTo>
                    <a:pt x="552" y="384"/>
                  </a:lnTo>
                  <a:lnTo>
                    <a:pt x="549" y="386"/>
                  </a:lnTo>
                  <a:lnTo>
                    <a:pt x="545" y="389"/>
                  </a:lnTo>
                  <a:lnTo>
                    <a:pt x="542" y="392"/>
                  </a:lnTo>
                  <a:lnTo>
                    <a:pt x="538" y="393"/>
                  </a:lnTo>
                  <a:lnTo>
                    <a:pt x="535" y="395"/>
                  </a:lnTo>
                  <a:lnTo>
                    <a:pt x="535" y="397"/>
                  </a:lnTo>
                  <a:lnTo>
                    <a:pt x="534" y="397"/>
                  </a:lnTo>
                  <a:lnTo>
                    <a:pt x="533" y="398"/>
                  </a:lnTo>
                  <a:lnTo>
                    <a:pt x="531" y="399"/>
                  </a:lnTo>
                  <a:lnTo>
                    <a:pt x="530" y="401"/>
                  </a:lnTo>
                  <a:lnTo>
                    <a:pt x="529" y="402"/>
                  </a:lnTo>
                  <a:lnTo>
                    <a:pt x="529" y="403"/>
                  </a:lnTo>
                  <a:lnTo>
                    <a:pt x="528" y="403"/>
                  </a:lnTo>
                  <a:lnTo>
                    <a:pt x="528" y="405"/>
                  </a:lnTo>
                  <a:lnTo>
                    <a:pt x="527" y="406"/>
                  </a:lnTo>
                  <a:lnTo>
                    <a:pt x="527" y="407"/>
                  </a:lnTo>
                  <a:lnTo>
                    <a:pt x="526" y="407"/>
                  </a:lnTo>
                  <a:lnTo>
                    <a:pt x="526" y="408"/>
                  </a:lnTo>
                  <a:lnTo>
                    <a:pt x="524" y="408"/>
                  </a:lnTo>
                  <a:lnTo>
                    <a:pt x="524" y="410"/>
                  </a:lnTo>
                  <a:lnTo>
                    <a:pt x="523" y="410"/>
                  </a:lnTo>
                  <a:lnTo>
                    <a:pt x="522" y="411"/>
                  </a:lnTo>
                  <a:lnTo>
                    <a:pt x="521" y="411"/>
                  </a:lnTo>
                  <a:lnTo>
                    <a:pt x="521" y="412"/>
                  </a:lnTo>
                  <a:lnTo>
                    <a:pt x="520" y="412"/>
                  </a:lnTo>
                  <a:lnTo>
                    <a:pt x="519" y="412"/>
                  </a:lnTo>
                  <a:lnTo>
                    <a:pt x="517" y="412"/>
                  </a:lnTo>
                  <a:lnTo>
                    <a:pt x="516" y="414"/>
                  </a:lnTo>
                  <a:lnTo>
                    <a:pt x="515" y="414"/>
                  </a:lnTo>
                  <a:lnTo>
                    <a:pt x="514" y="414"/>
                  </a:lnTo>
                  <a:lnTo>
                    <a:pt x="514" y="415"/>
                  </a:lnTo>
                  <a:lnTo>
                    <a:pt x="514" y="416"/>
                  </a:lnTo>
                  <a:lnTo>
                    <a:pt x="513" y="418"/>
                  </a:lnTo>
                  <a:lnTo>
                    <a:pt x="513" y="419"/>
                  </a:lnTo>
                  <a:lnTo>
                    <a:pt x="513" y="420"/>
                  </a:lnTo>
                  <a:lnTo>
                    <a:pt x="513" y="421"/>
                  </a:lnTo>
                  <a:lnTo>
                    <a:pt x="512" y="423"/>
                  </a:lnTo>
                  <a:lnTo>
                    <a:pt x="512" y="424"/>
                  </a:lnTo>
                  <a:lnTo>
                    <a:pt x="510" y="427"/>
                  </a:lnTo>
                  <a:lnTo>
                    <a:pt x="510" y="428"/>
                  </a:lnTo>
                  <a:lnTo>
                    <a:pt x="509" y="429"/>
                  </a:lnTo>
                  <a:lnTo>
                    <a:pt x="509" y="431"/>
                  </a:lnTo>
                  <a:lnTo>
                    <a:pt x="508" y="432"/>
                  </a:lnTo>
                  <a:lnTo>
                    <a:pt x="508" y="433"/>
                  </a:lnTo>
                  <a:lnTo>
                    <a:pt x="507" y="434"/>
                  </a:lnTo>
                  <a:lnTo>
                    <a:pt x="507" y="437"/>
                  </a:lnTo>
                  <a:lnTo>
                    <a:pt x="506" y="438"/>
                  </a:lnTo>
                  <a:lnTo>
                    <a:pt x="506" y="440"/>
                  </a:lnTo>
                  <a:lnTo>
                    <a:pt x="505" y="441"/>
                  </a:lnTo>
                  <a:lnTo>
                    <a:pt x="505" y="442"/>
                  </a:lnTo>
                  <a:lnTo>
                    <a:pt x="503" y="443"/>
                  </a:lnTo>
                  <a:lnTo>
                    <a:pt x="503" y="445"/>
                  </a:lnTo>
                  <a:lnTo>
                    <a:pt x="503" y="446"/>
                  </a:lnTo>
                  <a:lnTo>
                    <a:pt x="502" y="447"/>
                  </a:lnTo>
                  <a:lnTo>
                    <a:pt x="502" y="449"/>
                  </a:lnTo>
                  <a:lnTo>
                    <a:pt x="501" y="450"/>
                  </a:lnTo>
                  <a:lnTo>
                    <a:pt x="501" y="451"/>
                  </a:lnTo>
                  <a:lnTo>
                    <a:pt x="501" y="453"/>
                  </a:lnTo>
                  <a:lnTo>
                    <a:pt x="501" y="454"/>
                  </a:lnTo>
                  <a:lnTo>
                    <a:pt x="500" y="456"/>
                  </a:lnTo>
                  <a:lnTo>
                    <a:pt x="499" y="459"/>
                  </a:lnTo>
                  <a:lnTo>
                    <a:pt x="498" y="462"/>
                  </a:lnTo>
                  <a:lnTo>
                    <a:pt x="497" y="464"/>
                  </a:lnTo>
                  <a:lnTo>
                    <a:pt x="494" y="467"/>
                  </a:lnTo>
                  <a:lnTo>
                    <a:pt x="493" y="469"/>
                  </a:lnTo>
                  <a:lnTo>
                    <a:pt x="491" y="472"/>
                  </a:lnTo>
                  <a:lnTo>
                    <a:pt x="490" y="476"/>
                  </a:lnTo>
                  <a:lnTo>
                    <a:pt x="487" y="479"/>
                  </a:lnTo>
                  <a:lnTo>
                    <a:pt x="485" y="481"/>
                  </a:lnTo>
                  <a:lnTo>
                    <a:pt x="483" y="484"/>
                  </a:lnTo>
                  <a:lnTo>
                    <a:pt x="480" y="486"/>
                  </a:lnTo>
                  <a:lnTo>
                    <a:pt x="478" y="489"/>
                  </a:lnTo>
                  <a:lnTo>
                    <a:pt x="476" y="491"/>
                  </a:lnTo>
                  <a:lnTo>
                    <a:pt x="472" y="495"/>
                  </a:lnTo>
                  <a:lnTo>
                    <a:pt x="470" y="498"/>
                  </a:lnTo>
                  <a:lnTo>
                    <a:pt x="467" y="501"/>
                  </a:lnTo>
                  <a:lnTo>
                    <a:pt x="465" y="503"/>
                  </a:lnTo>
                  <a:lnTo>
                    <a:pt x="462" y="506"/>
                  </a:lnTo>
                  <a:lnTo>
                    <a:pt x="459" y="508"/>
                  </a:lnTo>
                  <a:lnTo>
                    <a:pt x="457" y="511"/>
                  </a:lnTo>
                  <a:lnTo>
                    <a:pt x="455" y="512"/>
                  </a:lnTo>
                  <a:lnTo>
                    <a:pt x="451" y="515"/>
                  </a:lnTo>
                  <a:lnTo>
                    <a:pt x="449" y="517"/>
                  </a:lnTo>
                  <a:lnTo>
                    <a:pt x="446" y="520"/>
                  </a:lnTo>
                  <a:lnTo>
                    <a:pt x="444" y="523"/>
                  </a:lnTo>
                  <a:lnTo>
                    <a:pt x="442" y="524"/>
                  </a:lnTo>
                  <a:lnTo>
                    <a:pt x="440" y="527"/>
                  </a:lnTo>
                  <a:lnTo>
                    <a:pt x="437" y="528"/>
                  </a:lnTo>
                  <a:lnTo>
                    <a:pt x="436" y="530"/>
                  </a:lnTo>
                  <a:lnTo>
                    <a:pt x="434" y="532"/>
                  </a:lnTo>
                  <a:lnTo>
                    <a:pt x="433" y="533"/>
                  </a:lnTo>
                  <a:lnTo>
                    <a:pt x="431" y="534"/>
                  </a:lnTo>
                  <a:lnTo>
                    <a:pt x="430" y="536"/>
                  </a:lnTo>
                  <a:lnTo>
                    <a:pt x="429" y="537"/>
                  </a:lnTo>
                  <a:lnTo>
                    <a:pt x="428" y="538"/>
                  </a:lnTo>
                  <a:lnTo>
                    <a:pt x="426" y="540"/>
                  </a:lnTo>
                  <a:lnTo>
                    <a:pt x="424" y="541"/>
                  </a:lnTo>
                  <a:lnTo>
                    <a:pt x="423" y="542"/>
                  </a:lnTo>
                  <a:lnTo>
                    <a:pt x="422" y="543"/>
                  </a:lnTo>
                  <a:lnTo>
                    <a:pt x="421" y="545"/>
                  </a:lnTo>
                  <a:lnTo>
                    <a:pt x="420" y="547"/>
                  </a:lnTo>
                  <a:lnTo>
                    <a:pt x="419" y="549"/>
                  </a:lnTo>
                  <a:lnTo>
                    <a:pt x="417" y="550"/>
                  </a:lnTo>
                  <a:lnTo>
                    <a:pt x="415" y="551"/>
                  </a:lnTo>
                  <a:lnTo>
                    <a:pt x="414" y="554"/>
                  </a:lnTo>
                  <a:lnTo>
                    <a:pt x="413" y="555"/>
                  </a:lnTo>
                  <a:lnTo>
                    <a:pt x="412" y="556"/>
                  </a:lnTo>
                  <a:lnTo>
                    <a:pt x="410" y="558"/>
                  </a:lnTo>
                  <a:lnTo>
                    <a:pt x="409" y="559"/>
                  </a:lnTo>
                  <a:lnTo>
                    <a:pt x="408" y="562"/>
                  </a:lnTo>
                  <a:lnTo>
                    <a:pt x="407" y="563"/>
                  </a:lnTo>
                  <a:lnTo>
                    <a:pt x="406" y="564"/>
                  </a:lnTo>
                  <a:lnTo>
                    <a:pt x="405" y="565"/>
                  </a:lnTo>
                  <a:lnTo>
                    <a:pt x="402" y="567"/>
                  </a:lnTo>
                  <a:lnTo>
                    <a:pt x="402" y="569"/>
                  </a:lnTo>
                  <a:lnTo>
                    <a:pt x="401" y="571"/>
                  </a:lnTo>
                  <a:lnTo>
                    <a:pt x="400" y="572"/>
                  </a:lnTo>
                  <a:lnTo>
                    <a:pt x="399" y="573"/>
                  </a:lnTo>
                  <a:lnTo>
                    <a:pt x="398" y="575"/>
                  </a:lnTo>
                  <a:lnTo>
                    <a:pt x="396" y="576"/>
                  </a:lnTo>
                  <a:lnTo>
                    <a:pt x="395" y="577"/>
                  </a:lnTo>
                  <a:lnTo>
                    <a:pt x="394" y="578"/>
                  </a:lnTo>
                  <a:lnTo>
                    <a:pt x="394" y="580"/>
                  </a:lnTo>
                  <a:lnTo>
                    <a:pt x="395" y="580"/>
                  </a:lnTo>
                  <a:lnTo>
                    <a:pt x="396" y="578"/>
                  </a:lnTo>
                  <a:lnTo>
                    <a:pt x="398" y="578"/>
                  </a:lnTo>
                  <a:lnTo>
                    <a:pt x="399" y="578"/>
                  </a:lnTo>
                  <a:lnTo>
                    <a:pt x="400" y="578"/>
                  </a:lnTo>
                  <a:lnTo>
                    <a:pt x="401" y="578"/>
                  </a:lnTo>
                  <a:lnTo>
                    <a:pt x="402" y="577"/>
                  </a:lnTo>
                  <a:lnTo>
                    <a:pt x="403" y="577"/>
                  </a:lnTo>
                  <a:lnTo>
                    <a:pt x="405" y="576"/>
                  </a:lnTo>
                  <a:lnTo>
                    <a:pt x="406" y="576"/>
                  </a:lnTo>
                  <a:lnTo>
                    <a:pt x="407" y="576"/>
                  </a:lnTo>
                  <a:lnTo>
                    <a:pt x="408" y="575"/>
                  </a:lnTo>
                  <a:lnTo>
                    <a:pt x="409" y="573"/>
                  </a:lnTo>
                  <a:lnTo>
                    <a:pt x="410" y="573"/>
                  </a:lnTo>
                  <a:lnTo>
                    <a:pt x="412" y="572"/>
                  </a:lnTo>
                  <a:lnTo>
                    <a:pt x="413" y="572"/>
                  </a:lnTo>
                  <a:lnTo>
                    <a:pt x="413" y="571"/>
                  </a:lnTo>
                  <a:lnTo>
                    <a:pt x="414" y="569"/>
                  </a:lnTo>
                  <a:lnTo>
                    <a:pt x="415" y="569"/>
                  </a:lnTo>
                  <a:lnTo>
                    <a:pt x="416" y="568"/>
                  </a:lnTo>
                  <a:lnTo>
                    <a:pt x="417" y="567"/>
                  </a:lnTo>
                  <a:lnTo>
                    <a:pt x="419" y="567"/>
                  </a:lnTo>
                  <a:lnTo>
                    <a:pt x="419" y="565"/>
                  </a:lnTo>
                  <a:lnTo>
                    <a:pt x="420" y="565"/>
                  </a:lnTo>
                  <a:lnTo>
                    <a:pt x="421" y="564"/>
                  </a:lnTo>
                  <a:lnTo>
                    <a:pt x="422" y="563"/>
                  </a:lnTo>
                  <a:lnTo>
                    <a:pt x="423" y="563"/>
                  </a:lnTo>
                  <a:lnTo>
                    <a:pt x="424" y="562"/>
                  </a:lnTo>
                  <a:lnTo>
                    <a:pt x="426" y="562"/>
                  </a:lnTo>
                  <a:lnTo>
                    <a:pt x="427" y="560"/>
                  </a:lnTo>
                  <a:lnTo>
                    <a:pt x="429" y="559"/>
                  </a:lnTo>
                  <a:lnTo>
                    <a:pt x="431" y="558"/>
                  </a:lnTo>
                  <a:lnTo>
                    <a:pt x="433" y="558"/>
                  </a:lnTo>
                  <a:lnTo>
                    <a:pt x="435" y="556"/>
                  </a:lnTo>
                  <a:lnTo>
                    <a:pt x="437" y="556"/>
                  </a:lnTo>
                  <a:lnTo>
                    <a:pt x="440" y="555"/>
                  </a:lnTo>
                  <a:lnTo>
                    <a:pt x="442" y="555"/>
                  </a:lnTo>
                  <a:lnTo>
                    <a:pt x="444" y="555"/>
                  </a:lnTo>
                  <a:lnTo>
                    <a:pt x="446" y="554"/>
                  </a:lnTo>
                  <a:lnTo>
                    <a:pt x="449" y="554"/>
                  </a:lnTo>
                  <a:lnTo>
                    <a:pt x="451" y="554"/>
                  </a:lnTo>
                  <a:lnTo>
                    <a:pt x="453" y="554"/>
                  </a:lnTo>
                  <a:lnTo>
                    <a:pt x="456" y="552"/>
                  </a:lnTo>
                  <a:lnTo>
                    <a:pt x="459" y="552"/>
                  </a:lnTo>
                  <a:lnTo>
                    <a:pt x="462" y="552"/>
                  </a:lnTo>
                  <a:lnTo>
                    <a:pt x="464" y="552"/>
                  </a:lnTo>
                  <a:lnTo>
                    <a:pt x="466" y="552"/>
                  </a:lnTo>
                  <a:lnTo>
                    <a:pt x="469" y="552"/>
                  </a:lnTo>
                  <a:lnTo>
                    <a:pt x="471" y="552"/>
                  </a:lnTo>
                  <a:lnTo>
                    <a:pt x="474" y="552"/>
                  </a:lnTo>
                  <a:lnTo>
                    <a:pt x="477" y="552"/>
                  </a:lnTo>
                  <a:lnTo>
                    <a:pt x="479" y="554"/>
                  </a:lnTo>
                  <a:lnTo>
                    <a:pt x="481" y="554"/>
                  </a:lnTo>
                  <a:lnTo>
                    <a:pt x="484" y="554"/>
                  </a:lnTo>
                  <a:lnTo>
                    <a:pt x="486" y="554"/>
                  </a:lnTo>
                  <a:lnTo>
                    <a:pt x="488" y="554"/>
                  </a:lnTo>
                  <a:lnTo>
                    <a:pt x="491" y="555"/>
                  </a:lnTo>
                  <a:lnTo>
                    <a:pt x="493" y="555"/>
                  </a:lnTo>
                  <a:lnTo>
                    <a:pt x="495" y="555"/>
                  </a:lnTo>
                  <a:lnTo>
                    <a:pt x="497" y="556"/>
                  </a:lnTo>
                  <a:lnTo>
                    <a:pt x="500" y="558"/>
                  </a:lnTo>
                  <a:lnTo>
                    <a:pt x="503" y="558"/>
                  </a:lnTo>
                  <a:lnTo>
                    <a:pt x="507" y="559"/>
                  </a:lnTo>
                  <a:lnTo>
                    <a:pt x="510" y="559"/>
                  </a:lnTo>
                  <a:lnTo>
                    <a:pt x="514" y="559"/>
                  </a:lnTo>
                  <a:lnTo>
                    <a:pt x="519" y="559"/>
                  </a:lnTo>
                  <a:lnTo>
                    <a:pt x="522" y="559"/>
                  </a:lnTo>
                  <a:lnTo>
                    <a:pt x="526" y="559"/>
                  </a:lnTo>
                  <a:lnTo>
                    <a:pt x="530" y="559"/>
                  </a:lnTo>
                  <a:lnTo>
                    <a:pt x="534" y="558"/>
                  </a:lnTo>
                  <a:lnTo>
                    <a:pt x="538" y="558"/>
                  </a:lnTo>
                  <a:lnTo>
                    <a:pt x="542" y="558"/>
                  </a:lnTo>
                  <a:lnTo>
                    <a:pt x="547" y="556"/>
                  </a:lnTo>
                  <a:lnTo>
                    <a:pt x="550" y="556"/>
                  </a:lnTo>
                  <a:lnTo>
                    <a:pt x="555" y="555"/>
                  </a:lnTo>
                  <a:lnTo>
                    <a:pt x="559" y="555"/>
                  </a:lnTo>
                  <a:lnTo>
                    <a:pt x="563" y="554"/>
                  </a:lnTo>
                  <a:lnTo>
                    <a:pt x="567" y="554"/>
                  </a:lnTo>
                  <a:lnTo>
                    <a:pt x="572" y="554"/>
                  </a:lnTo>
                  <a:lnTo>
                    <a:pt x="576" y="552"/>
                  </a:lnTo>
                  <a:lnTo>
                    <a:pt x="580" y="552"/>
                  </a:lnTo>
                  <a:lnTo>
                    <a:pt x="584" y="552"/>
                  </a:lnTo>
                  <a:lnTo>
                    <a:pt x="588" y="552"/>
                  </a:lnTo>
                  <a:lnTo>
                    <a:pt x="592" y="552"/>
                  </a:lnTo>
                  <a:lnTo>
                    <a:pt x="597" y="554"/>
                  </a:lnTo>
                  <a:lnTo>
                    <a:pt x="600" y="554"/>
                  </a:lnTo>
                  <a:lnTo>
                    <a:pt x="604" y="555"/>
                  </a:lnTo>
                  <a:lnTo>
                    <a:pt x="607" y="555"/>
                  </a:lnTo>
                  <a:lnTo>
                    <a:pt x="611" y="556"/>
                  </a:lnTo>
                  <a:lnTo>
                    <a:pt x="614" y="558"/>
                  </a:lnTo>
                  <a:lnTo>
                    <a:pt x="617" y="560"/>
                  </a:lnTo>
                  <a:lnTo>
                    <a:pt x="621" y="562"/>
                  </a:lnTo>
                  <a:lnTo>
                    <a:pt x="619" y="562"/>
                  </a:lnTo>
                  <a:lnTo>
                    <a:pt x="616" y="563"/>
                  </a:lnTo>
                  <a:lnTo>
                    <a:pt x="613" y="564"/>
                  </a:lnTo>
                  <a:lnTo>
                    <a:pt x="611" y="565"/>
                  </a:lnTo>
                  <a:lnTo>
                    <a:pt x="608" y="567"/>
                  </a:lnTo>
                  <a:lnTo>
                    <a:pt x="605" y="569"/>
                  </a:lnTo>
                  <a:lnTo>
                    <a:pt x="601" y="571"/>
                  </a:lnTo>
                  <a:lnTo>
                    <a:pt x="599" y="573"/>
                  </a:lnTo>
                  <a:lnTo>
                    <a:pt x="595" y="577"/>
                  </a:lnTo>
                  <a:lnTo>
                    <a:pt x="592" y="580"/>
                  </a:lnTo>
                  <a:lnTo>
                    <a:pt x="588" y="582"/>
                  </a:lnTo>
                  <a:lnTo>
                    <a:pt x="585" y="586"/>
                  </a:lnTo>
                  <a:lnTo>
                    <a:pt x="583" y="590"/>
                  </a:lnTo>
                  <a:lnTo>
                    <a:pt x="579" y="593"/>
                  </a:lnTo>
                  <a:lnTo>
                    <a:pt x="576" y="597"/>
                  </a:lnTo>
                  <a:lnTo>
                    <a:pt x="572" y="601"/>
                  </a:lnTo>
                  <a:lnTo>
                    <a:pt x="569" y="604"/>
                  </a:lnTo>
                  <a:lnTo>
                    <a:pt x="565" y="608"/>
                  </a:lnTo>
                  <a:lnTo>
                    <a:pt x="562" y="612"/>
                  </a:lnTo>
                  <a:lnTo>
                    <a:pt x="558" y="616"/>
                  </a:lnTo>
                  <a:lnTo>
                    <a:pt x="555" y="620"/>
                  </a:lnTo>
                  <a:lnTo>
                    <a:pt x="551" y="623"/>
                  </a:lnTo>
                  <a:lnTo>
                    <a:pt x="549" y="626"/>
                  </a:lnTo>
                  <a:lnTo>
                    <a:pt x="545" y="629"/>
                  </a:lnTo>
                  <a:lnTo>
                    <a:pt x="542" y="633"/>
                  </a:lnTo>
                  <a:lnTo>
                    <a:pt x="540" y="636"/>
                  </a:lnTo>
                  <a:lnTo>
                    <a:pt x="536" y="638"/>
                  </a:lnTo>
                  <a:lnTo>
                    <a:pt x="533" y="641"/>
                  </a:lnTo>
                  <a:lnTo>
                    <a:pt x="530" y="643"/>
                  </a:lnTo>
                  <a:lnTo>
                    <a:pt x="528" y="645"/>
                  </a:lnTo>
                  <a:lnTo>
                    <a:pt x="526" y="647"/>
                  </a:lnTo>
                  <a:lnTo>
                    <a:pt x="522" y="649"/>
                  </a:lnTo>
                  <a:lnTo>
                    <a:pt x="519" y="651"/>
                  </a:lnTo>
                  <a:lnTo>
                    <a:pt x="514" y="654"/>
                  </a:lnTo>
                  <a:lnTo>
                    <a:pt x="509" y="656"/>
                  </a:lnTo>
                  <a:lnTo>
                    <a:pt x="505" y="660"/>
                  </a:lnTo>
                  <a:lnTo>
                    <a:pt x="500" y="663"/>
                  </a:lnTo>
                  <a:lnTo>
                    <a:pt x="497" y="667"/>
                  </a:lnTo>
                  <a:lnTo>
                    <a:pt x="492" y="669"/>
                  </a:lnTo>
                  <a:lnTo>
                    <a:pt x="487" y="673"/>
                  </a:lnTo>
                  <a:lnTo>
                    <a:pt x="483" y="677"/>
                  </a:lnTo>
                  <a:lnTo>
                    <a:pt x="478" y="680"/>
                  </a:lnTo>
                  <a:lnTo>
                    <a:pt x="474" y="684"/>
                  </a:lnTo>
                  <a:lnTo>
                    <a:pt x="470" y="687"/>
                  </a:lnTo>
                  <a:lnTo>
                    <a:pt x="465" y="691"/>
                  </a:lnTo>
                  <a:lnTo>
                    <a:pt x="460" y="695"/>
                  </a:lnTo>
                  <a:lnTo>
                    <a:pt x="456" y="699"/>
                  </a:lnTo>
                  <a:lnTo>
                    <a:pt x="452" y="703"/>
                  </a:lnTo>
                  <a:lnTo>
                    <a:pt x="448" y="706"/>
                  </a:lnTo>
                  <a:lnTo>
                    <a:pt x="443" y="710"/>
                  </a:lnTo>
                  <a:lnTo>
                    <a:pt x="438" y="713"/>
                  </a:lnTo>
                  <a:lnTo>
                    <a:pt x="434" y="717"/>
                  </a:lnTo>
                  <a:lnTo>
                    <a:pt x="429" y="721"/>
                  </a:lnTo>
                  <a:lnTo>
                    <a:pt x="426" y="725"/>
                  </a:lnTo>
                  <a:lnTo>
                    <a:pt x="421" y="728"/>
                  </a:lnTo>
                  <a:lnTo>
                    <a:pt x="416" y="732"/>
                  </a:lnTo>
                  <a:lnTo>
                    <a:pt x="412" y="735"/>
                  </a:lnTo>
                  <a:lnTo>
                    <a:pt x="407" y="738"/>
                  </a:lnTo>
                  <a:lnTo>
                    <a:pt x="403" y="742"/>
                  </a:lnTo>
                  <a:lnTo>
                    <a:pt x="399" y="745"/>
                  </a:lnTo>
                  <a:lnTo>
                    <a:pt x="394" y="748"/>
                  </a:lnTo>
                  <a:lnTo>
                    <a:pt x="389" y="751"/>
                  </a:lnTo>
                  <a:lnTo>
                    <a:pt x="385" y="754"/>
                  </a:lnTo>
                  <a:lnTo>
                    <a:pt x="381" y="756"/>
                  </a:lnTo>
                  <a:lnTo>
                    <a:pt x="374" y="760"/>
                  </a:lnTo>
                  <a:lnTo>
                    <a:pt x="369" y="763"/>
                  </a:lnTo>
                  <a:lnTo>
                    <a:pt x="363" y="767"/>
                  </a:lnTo>
                  <a:lnTo>
                    <a:pt x="356" y="769"/>
                  </a:lnTo>
                  <a:lnTo>
                    <a:pt x="350" y="772"/>
                  </a:lnTo>
                  <a:lnTo>
                    <a:pt x="344" y="774"/>
                  </a:lnTo>
                  <a:lnTo>
                    <a:pt x="337" y="777"/>
                  </a:lnTo>
                  <a:lnTo>
                    <a:pt x="331" y="780"/>
                  </a:lnTo>
                  <a:lnTo>
                    <a:pt x="324" y="782"/>
                  </a:lnTo>
                  <a:lnTo>
                    <a:pt x="319" y="785"/>
                  </a:lnTo>
                  <a:lnTo>
                    <a:pt x="312" y="787"/>
                  </a:lnTo>
                  <a:lnTo>
                    <a:pt x="305" y="790"/>
                  </a:lnTo>
                  <a:lnTo>
                    <a:pt x="299" y="793"/>
                  </a:lnTo>
                  <a:lnTo>
                    <a:pt x="292" y="795"/>
                  </a:lnTo>
                  <a:lnTo>
                    <a:pt x="286" y="798"/>
                  </a:lnTo>
                  <a:lnTo>
                    <a:pt x="279" y="800"/>
                  </a:lnTo>
                  <a:lnTo>
                    <a:pt x="272" y="802"/>
                  </a:lnTo>
                  <a:lnTo>
                    <a:pt x="266" y="804"/>
                  </a:lnTo>
                  <a:lnTo>
                    <a:pt x="259" y="807"/>
                  </a:lnTo>
                  <a:lnTo>
                    <a:pt x="252" y="809"/>
                  </a:lnTo>
                  <a:lnTo>
                    <a:pt x="246" y="812"/>
                  </a:lnTo>
                  <a:lnTo>
                    <a:pt x="239" y="815"/>
                  </a:lnTo>
                  <a:lnTo>
                    <a:pt x="234" y="817"/>
                  </a:lnTo>
                  <a:lnTo>
                    <a:pt x="227" y="820"/>
                  </a:lnTo>
                  <a:lnTo>
                    <a:pt x="221" y="822"/>
                  </a:lnTo>
                  <a:lnTo>
                    <a:pt x="214" y="825"/>
                  </a:lnTo>
                  <a:lnTo>
                    <a:pt x="208" y="828"/>
                  </a:lnTo>
                  <a:lnTo>
                    <a:pt x="201" y="830"/>
                  </a:lnTo>
                  <a:lnTo>
                    <a:pt x="195" y="834"/>
                  </a:lnTo>
                  <a:lnTo>
                    <a:pt x="189" y="837"/>
                  </a:lnTo>
                  <a:lnTo>
                    <a:pt x="182" y="839"/>
                  </a:lnTo>
                  <a:lnTo>
                    <a:pt x="177" y="843"/>
                  </a:lnTo>
                  <a:lnTo>
                    <a:pt x="174" y="844"/>
                  </a:lnTo>
                  <a:lnTo>
                    <a:pt x="172" y="844"/>
                  </a:lnTo>
                  <a:lnTo>
                    <a:pt x="170" y="846"/>
                  </a:lnTo>
                  <a:lnTo>
                    <a:pt x="166" y="847"/>
                  </a:lnTo>
                  <a:lnTo>
                    <a:pt x="163" y="848"/>
                  </a:lnTo>
                  <a:lnTo>
                    <a:pt x="159" y="850"/>
                  </a:lnTo>
                  <a:lnTo>
                    <a:pt x="156" y="850"/>
                  </a:lnTo>
                  <a:lnTo>
                    <a:pt x="152" y="851"/>
                  </a:lnTo>
                  <a:lnTo>
                    <a:pt x="148" y="852"/>
                  </a:lnTo>
                  <a:lnTo>
                    <a:pt x="143" y="854"/>
                  </a:lnTo>
                  <a:lnTo>
                    <a:pt x="139" y="854"/>
                  </a:lnTo>
                  <a:lnTo>
                    <a:pt x="135" y="855"/>
                  </a:lnTo>
                  <a:lnTo>
                    <a:pt x="130" y="855"/>
                  </a:lnTo>
                  <a:lnTo>
                    <a:pt x="125" y="856"/>
                  </a:lnTo>
                  <a:lnTo>
                    <a:pt x="121" y="856"/>
                  </a:lnTo>
                  <a:lnTo>
                    <a:pt x="115" y="857"/>
                  </a:lnTo>
                  <a:lnTo>
                    <a:pt x="110" y="857"/>
                  </a:lnTo>
                  <a:lnTo>
                    <a:pt x="106" y="859"/>
                  </a:lnTo>
                  <a:lnTo>
                    <a:pt x="101" y="859"/>
                  </a:lnTo>
                  <a:lnTo>
                    <a:pt x="96" y="859"/>
                  </a:lnTo>
                  <a:lnTo>
                    <a:pt x="92" y="859"/>
                  </a:lnTo>
                  <a:lnTo>
                    <a:pt x="87" y="859"/>
                  </a:lnTo>
                  <a:lnTo>
                    <a:pt x="82" y="859"/>
                  </a:lnTo>
                  <a:lnTo>
                    <a:pt x="79" y="859"/>
                  </a:lnTo>
                  <a:lnTo>
                    <a:pt x="74" y="859"/>
                  </a:lnTo>
                  <a:lnTo>
                    <a:pt x="70" y="859"/>
                  </a:lnTo>
                  <a:lnTo>
                    <a:pt x="66" y="859"/>
                  </a:lnTo>
                  <a:lnTo>
                    <a:pt x="63" y="857"/>
                  </a:lnTo>
                  <a:lnTo>
                    <a:pt x="59" y="857"/>
                  </a:lnTo>
                  <a:lnTo>
                    <a:pt x="57" y="856"/>
                  </a:lnTo>
                  <a:lnTo>
                    <a:pt x="53" y="856"/>
                  </a:lnTo>
                  <a:lnTo>
                    <a:pt x="51" y="855"/>
                  </a:lnTo>
                  <a:lnTo>
                    <a:pt x="46" y="848"/>
                  </a:lnTo>
                  <a:lnTo>
                    <a:pt x="48" y="846"/>
                  </a:lnTo>
                  <a:lnTo>
                    <a:pt x="49" y="842"/>
                  </a:lnTo>
                  <a:lnTo>
                    <a:pt x="49" y="839"/>
                  </a:lnTo>
                  <a:lnTo>
                    <a:pt x="50" y="835"/>
                  </a:lnTo>
                  <a:lnTo>
                    <a:pt x="50" y="833"/>
                  </a:lnTo>
                  <a:lnTo>
                    <a:pt x="50" y="829"/>
                  </a:lnTo>
                  <a:lnTo>
                    <a:pt x="50" y="826"/>
                  </a:lnTo>
                  <a:lnTo>
                    <a:pt x="49" y="824"/>
                  </a:lnTo>
                  <a:lnTo>
                    <a:pt x="49" y="820"/>
                  </a:lnTo>
                  <a:lnTo>
                    <a:pt x="48" y="817"/>
                  </a:lnTo>
                  <a:lnTo>
                    <a:pt x="46" y="813"/>
                  </a:lnTo>
                  <a:lnTo>
                    <a:pt x="46" y="811"/>
                  </a:lnTo>
                  <a:lnTo>
                    <a:pt x="45" y="808"/>
                  </a:lnTo>
                  <a:lnTo>
                    <a:pt x="44" y="804"/>
                  </a:lnTo>
                  <a:lnTo>
                    <a:pt x="42" y="802"/>
                  </a:lnTo>
                  <a:lnTo>
                    <a:pt x="41" y="799"/>
                  </a:lnTo>
                  <a:lnTo>
                    <a:pt x="39" y="795"/>
                  </a:lnTo>
                  <a:lnTo>
                    <a:pt x="37" y="793"/>
                  </a:lnTo>
                  <a:lnTo>
                    <a:pt x="36" y="790"/>
                  </a:lnTo>
                  <a:lnTo>
                    <a:pt x="35" y="787"/>
                  </a:lnTo>
                  <a:lnTo>
                    <a:pt x="32" y="785"/>
                  </a:lnTo>
                  <a:lnTo>
                    <a:pt x="30" y="782"/>
                  </a:lnTo>
                  <a:lnTo>
                    <a:pt x="29" y="780"/>
                  </a:lnTo>
                  <a:lnTo>
                    <a:pt x="27" y="776"/>
                  </a:lnTo>
                  <a:lnTo>
                    <a:pt x="25" y="773"/>
                  </a:lnTo>
                  <a:lnTo>
                    <a:pt x="23" y="772"/>
                  </a:lnTo>
                  <a:lnTo>
                    <a:pt x="21" y="769"/>
                  </a:lnTo>
                  <a:lnTo>
                    <a:pt x="20" y="767"/>
                  </a:lnTo>
                  <a:lnTo>
                    <a:pt x="17" y="764"/>
                  </a:lnTo>
                  <a:lnTo>
                    <a:pt x="16" y="761"/>
                  </a:lnTo>
                  <a:lnTo>
                    <a:pt x="14" y="759"/>
                  </a:lnTo>
                  <a:lnTo>
                    <a:pt x="13" y="758"/>
                  </a:lnTo>
                  <a:lnTo>
                    <a:pt x="13" y="568"/>
                  </a:lnTo>
                  <a:lnTo>
                    <a:pt x="29" y="540"/>
                  </a:lnTo>
                  <a:lnTo>
                    <a:pt x="29" y="538"/>
                  </a:lnTo>
                  <a:lnTo>
                    <a:pt x="29" y="537"/>
                  </a:lnTo>
                  <a:lnTo>
                    <a:pt x="29" y="536"/>
                  </a:lnTo>
                  <a:lnTo>
                    <a:pt x="29" y="534"/>
                  </a:lnTo>
                  <a:lnTo>
                    <a:pt x="29" y="533"/>
                  </a:lnTo>
                  <a:lnTo>
                    <a:pt x="29" y="532"/>
                  </a:lnTo>
                  <a:lnTo>
                    <a:pt x="28" y="530"/>
                  </a:lnTo>
                  <a:lnTo>
                    <a:pt x="28" y="529"/>
                  </a:lnTo>
                  <a:lnTo>
                    <a:pt x="28" y="528"/>
                  </a:lnTo>
                  <a:lnTo>
                    <a:pt x="28" y="525"/>
                  </a:lnTo>
                  <a:lnTo>
                    <a:pt x="27" y="524"/>
                  </a:lnTo>
                  <a:lnTo>
                    <a:pt x="27" y="523"/>
                  </a:lnTo>
                  <a:lnTo>
                    <a:pt x="27" y="521"/>
                  </a:lnTo>
                  <a:lnTo>
                    <a:pt x="25" y="520"/>
                  </a:lnTo>
                  <a:lnTo>
                    <a:pt x="25" y="517"/>
                  </a:lnTo>
                  <a:lnTo>
                    <a:pt x="25" y="516"/>
                  </a:lnTo>
                  <a:lnTo>
                    <a:pt x="24" y="515"/>
                  </a:lnTo>
                  <a:lnTo>
                    <a:pt x="24" y="514"/>
                  </a:lnTo>
                  <a:lnTo>
                    <a:pt x="24" y="511"/>
                  </a:lnTo>
                  <a:lnTo>
                    <a:pt x="23" y="510"/>
                  </a:lnTo>
                  <a:lnTo>
                    <a:pt x="23" y="508"/>
                  </a:lnTo>
                  <a:lnTo>
                    <a:pt x="23" y="507"/>
                  </a:lnTo>
                  <a:lnTo>
                    <a:pt x="22" y="506"/>
                  </a:lnTo>
                  <a:lnTo>
                    <a:pt x="22" y="503"/>
                  </a:lnTo>
                  <a:lnTo>
                    <a:pt x="22" y="502"/>
                  </a:lnTo>
                  <a:lnTo>
                    <a:pt x="22" y="501"/>
                  </a:lnTo>
                  <a:lnTo>
                    <a:pt x="21" y="499"/>
                  </a:lnTo>
                  <a:lnTo>
                    <a:pt x="21" y="498"/>
                  </a:lnTo>
                  <a:lnTo>
                    <a:pt x="21" y="497"/>
                  </a:lnTo>
                  <a:lnTo>
                    <a:pt x="21" y="495"/>
                  </a:lnTo>
                  <a:lnTo>
                    <a:pt x="21" y="494"/>
                  </a:lnTo>
                  <a:lnTo>
                    <a:pt x="21" y="493"/>
                  </a:lnTo>
                  <a:lnTo>
                    <a:pt x="20" y="490"/>
                  </a:lnTo>
                  <a:lnTo>
                    <a:pt x="18" y="488"/>
                  </a:lnTo>
                  <a:lnTo>
                    <a:pt x="18" y="485"/>
                  </a:lnTo>
                  <a:lnTo>
                    <a:pt x="17" y="481"/>
                  </a:lnTo>
                  <a:lnTo>
                    <a:pt x="16" y="479"/>
                  </a:lnTo>
                  <a:lnTo>
                    <a:pt x="16" y="477"/>
                  </a:lnTo>
                  <a:lnTo>
                    <a:pt x="15" y="475"/>
                  </a:lnTo>
                  <a:lnTo>
                    <a:pt x="15" y="472"/>
                  </a:lnTo>
                  <a:lnTo>
                    <a:pt x="14" y="469"/>
                  </a:lnTo>
                  <a:lnTo>
                    <a:pt x="13" y="468"/>
                  </a:lnTo>
                  <a:lnTo>
                    <a:pt x="13" y="466"/>
                  </a:lnTo>
                  <a:lnTo>
                    <a:pt x="11" y="463"/>
                  </a:lnTo>
                  <a:lnTo>
                    <a:pt x="11" y="462"/>
                  </a:lnTo>
                  <a:lnTo>
                    <a:pt x="10" y="459"/>
                  </a:lnTo>
                  <a:lnTo>
                    <a:pt x="10" y="458"/>
                  </a:lnTo>
                  <a:lnTo>
                    <a:pt x="10" y="455"/>
                  </a:lnTo>
                  <a:lnTo>
                    <a:pt x="9" y="454"/>
                  </a:lnTo>
                  <a:lnTo>
                    <a:pt x="9" y="451"/>
                  </a:lnTo>
                  <a:lnTo>
                    <a:pt x="9" y="449"/>
                  </a:lnTo>
                  <a:lnTo>
                    <a:pt x="9" y="447"/>
                  </a:lnTo>
                  <a:lnTo>
                    <a:pt x="9" y="445"/>
                  </a:lnTo>
                  <a:lnTo>
                    <a:pt x="9" y="442"/>
                  </a:lnTo>
                  <a:lnTo>
                    <a:pt x="8" y="441"/>
                  </a:lnTo>
                  <a:lnTo>
                    <a:pt x="9" y="438"/>
                  </a:lnTo>
                  <a:lnTo>
                    <a:pt x="9" y="436"/>
                  </a:lnTo>
                  <a:lnTo>
                    <a:pt x="9" y="433"/>
                  </a:lnTo>
                  <a:lnTo>
                    <a:pt x="9" y="429"/>
                  </a:lnTo>
                  <a:lnTo>
                    <a:pt x="9" y="427"/>
                  </a:lnTo>
                  <a:lnTo>
                    <a:pt x="10" y="424"/>
                  </a:lnTo>
                  <a:lnTo>
                    <a:pt x="10" y="420"/>
                  </a:lnTo>
                  <a:lnTo>
                    <a:pt x="11" y="416"/>
                  </a:lnTo>
                  <a:lnTo>
                    <a:pt x="13" y="414"/>
                  </a:lnTo>
                  <a:lnTo>
                    <a:pt x="13" y="412"/>
                  </a:lnTo>
                  <a:lnTo>
                    <a:pt x="13" y="411"/>
                  </a:lnTo>
                  <a:lnTo>
                    <a:pt x="13" y="410"/>
                  </a:lnTo>
                  <a:lnTo>
                    <a:pt x="13" y="408"/>
                  </a:lnTo>
                  <a:lnTo>
                    <a:pt x="13" y="407"/>
                  </a:lnTo>
                  <a:lnTo>
                    <a:pt x="13" y="406"/>
                  </a:lnTo>
                  <a:lnTo>
                    <a:pt x="13" y="405"/>
                  </a:lnTo>
                  <a:lnTo>
                    <a:pt x="13" y="403"/>
                  </a:lnTo>
                  <a:lnTo>
                    <a:pt x="13" y="401"/>
                  </a:lnTo>
                  <a:lnTo>
                    <a:pt x="13" y="399"/>
                  </a:lnTo>
                  <a:lnTo>
                    <a:pt x="14" y="398"/>
                  </a:lnTo>
                  <a:lnTo>
                    <a:pt x="14" y="397"/>
                  </a:lnTo>
                  <a:lnTo>
                    <a:pt x="14" y="395"/>
                  </a:lnTo>
                  <a:lnTo>
                    <a:pt x="14" y="393"/>
                  </a:lnTo>
                  <a:lnTo>
                    <a:pt x="14" y="392"/>
                  </a:lnTo>
                  <a:lnTo>
                    <a:pt x="14" y="390"/>
                  </a:lnTo>
                  <a:lnTo>
                    <a:pt x="15" y="389"/>
                  </a:lnTo>
                  <a:lnTo>
                    <a:pt x="15" y="386"/>
                  </a:lnTo>
                  <a:lnTo>
                    <a:pt x="15" y="385"/>
                  </a:lnTo>
                  <a:lnTo>
                    <a:pt x="15" y="384"/>
                  </a:lnTo>
                  <a:lnTo>
                    <a:pt x="15" y="382"/>
                  </a:lnTo>
                  <a:lnTo>
                    <a:pt x="15" y="380"/>
                  </a:lnTo>
                  <a:lnTo>
                    <a:pt x="16" y="379"/>
                  </a:lnTo>
                  <a:lnTo>
                    <a:pt x="16" y="377"/>
                  </a:lnTo>
                  <a:lnTo>
                    <a:pt x="16" y="376"/>
                  </a:lnTo>
                  <a:lnTo>
                    <a:pt x="16" y="375"/>
                  </a:lnTo>
                  <a:lnTo>
                    <a:pt x="16" y="373"/>
                  </a:lnTo>
                  <a:lnTo>
                    <a:pt x="16" y="372"/>
                  </a:lnTo>
                  <a:lnTo>
                    <a:pt x="16" y="371"/>
                  </a:lnTo>
                  <a:lnTo>
                    <a:pt x="16" y="370"/>
                  </a:lnTo>
                  <a:lnTo>
                    <a:pt x="16" y="368"/>
                  </a:lnTo>
                  <a:lnTo>
                    <a:pt x="16" y="367"/>
                  </a:lnTo>
                  <a:lnTo>
                    <a:pt x="16" y="366"/>
                  </a:lnTo>
                  <a:lnTo>
                    <a:pt x="15" y="364"/>
                  </a:lnTo>
                  <a:lnTo>
                    <a:pt x="14" y="363"/>
                  </a:lnTo>
                  <a:lnTo>
                    <a:pt x="13" y="362"/>
                  </a:lnTo>
                  <a:lnTo>
                    <a:pt x="13" y="360"/>
                  </a:lnTo>
                  <a:lnTo>
                    <a:pt x="11" y="359"/>
                  </a:lnTo>
                  <a:lnTo>
                    <a:pt x="11" y="358"/>
                  </a:lnTo>
                  <a:lnTo>
                    <a:pt x="10" y="358"/>
                  </a:lnTo>
                  <a:lnTo>
                    <a:pt x="10" y="357"/>
                  </a:lnTo>
                  <a:lnTo>
                    <a:pt x="10" y="355"/>
                  </a:lnTo>
                  <a:lnTo>
                    <a:pt x="9" y="354"/>
                  </a:lnTo>
                  <a:lnTo>
                    <a:pt x="9" y="353"/>
                  </a:lnTo>
                  <a:lnTo>
                    <a:pt x="8" y="351"/>
                  </a:lnTo>
                  <a:lnTo>
                    <a:pt x="8" y="350"/>
                  </a:lnTo>
                  <a:lnTo>
                    <a:pt x="7" y="349"/>
                  </a:lnTo>
                  <a:lnTo>
                    <a:pt x="7" y="347"/>
                  </a:lnTo>
                  <a:lnTo>
                    <a:pt x="7" y="346"/>
                  </a:lnTo>
                  <a:lnTo>
                    <a:pt x="6" y="345"/>
                  </a:lnTo>
                  <a:lnTo>
                    <a:pt x="6" y="344"/>
                  </a:lnTo>
                  <a:lnTo>
                    <a:pt x="4" y="342"/>
                  </a:lnTo>
                  <a:lnTo>
                    <a:pt x="4" y="341"/>
                  </a:lnTo>
                  <a:lnTo>
                    <a:pt x="3" y="340"/>
                  </a:lnTo>
                  <a:lnTo>
                    <a:pt x="3" y="338"/>
                  </a:lnTo>
                  <a:lnTo>
                    <a:pt x="2" y="338"/>
                  </a:lnTo>
                  <a:lnTo>
                    <a:pt x="2" y="337"/>
                  </a:lnTo>
                  <a:lnTo>
                    <a:pt x="1" y="336"/>
                  </a:lnTo>
                  <a:lnTo>
                    <a:pt x="1" y="334"/>
                  </a:lnTo>
                  <a:lnTo>
                    <a:pt x="0" y="333"/>
                  </a:lnTo>
                  <a:lnTo>
                    <a:pt x="0" y="310"/>
                  </a:lnTo>
                  <a:lnTo>
                    <a:pt x="1" y="309"/>
                  </a:lnTo>
                  <a:lnTo>
                    <a:pt x="2" y="306"/>
                  </a:lnTo>
                  <a:lnTo>
                    <a:pt x="3" y="305"/>
                  </a:lnTo>
                  <a:lnTo>
                    <a:pt x="4" y="303"/>
                  </a:lnTo>
                  <a:lnTo>
                    <a:pt x="6" y="302"/>
                  </a:lnTo>
                  <a:lnTo>
                    <a:pt x="7" y="299"/>
                  </a:lnTo>
                  <a:lnTo>
                    <a:pt x="9" y="298"/>
                  </a:lnTo>
                  <a:lnTo>
                    <a:pt x="10" y="297"/>
                  </a:lnTo>
                  <a:lnTo>
                    <a:pt x="11" y="296"/>
                  </a:lnTo>
                  <a:lnTo>
                    <a:pt x="14" y="293"/>
                  </a:lnTo>
                  <a:lnTo>
                    <a:pt x="15" y="292"/>
                  </a:lnTo>
                  <a:lnTo>
                    <a:pt x="16" y="290"/>
                  </a:lnTo>
                  <a:lnTo>
                    <a:pt x="18" y="289"/>
                  </a:lnTo>
                  <a:lnTo>
                    <a:pt x="20" y="286"/>
                  </a:lnTo>
                  <a:lnTo>
                    <a:pt x="21" y="285"/>
                  </a:lnTo>
                  <a:lnTo>
                    <a:pt x="23" y="284"/>
                  </a:lnTo>
                  <a:lnTo>
                    <a:pt x="24" y="283"/>
                  </a:lnTo>
                  <a:lnTo>
                    <a:pt x="27" y="281"/>
                  </a:lnTo>
                  <a:lnTo>
                    <a:pt x="28" y="279"/>
                  </a:lnTo>
                  <a:lnTo>
                    <a:pt x="29" y="277"/>
                  </a:lnTo>
                  <a:lnTo>
                    <a:pt x="31" y="276"/>
                  </a:lnTo>
                  <a:lnTo>
                    <a:pt x="32" y="275"/>
                  </a:lnTo>
                  <a:lnTo>
                    <a:pt x="34" y="272"/>
                  </a:lnTo>
                  <a:lnTo>
                    <a:pt x="36" y="271"/>
                  </a:lnTo>
                  <a:lnTo>
                    <a:pt x="37" y="270"/>
                  </a:lnTo>
                  <a:lnTo>
                    <a:pt x="38" y="268"/>
                  </a:lnTo>
                  <a:lnTo>
                    <a:pt x="39" y="266"/>
                  </a:lnTo>
                  <a:lnTo>
                    <a:pt x="42" y="264"/>
                  </a:lnTo>
                  <a:lnTo>
                    <a:pt x="43" y="263"/>
                  </a:lnTo>
                  <a:lnTo>
                    <a:pt x="44" y="262"/>
                  </a:lnTo>
                  <a:lnTo>
                    <a:pt x="45" y="259"/>
                  </a:lnTo>
                  <a:lnTo>
                    <a:pt x="46" y="258"/>
                  </a:lnTo>
                  <a:lnTo>
                    <a:pt x="64" y="258"/>
                  </a:lnTo>
                  <a:lnTo>
                    <a:pt x="77" y="241"/>
                  </a:lnTo>
                  <a:lnTo>
                    <a:pt x="77" y="236"/>
                  </a:lnTo>
                  <a:lnTo>
                    <a:pt x="77" y="231"/>
                  </a:lnTo>
                  <a:lnTo>
                    <a:pt x="77" y="225"/>
                  </a:lnTo>
                  <a:lnTo>
                    <a:pt x="77" y="220"/>
                  </a:lnTo>
                  <a:lnTo>
                    <a:pt x="77" y="215"/>
                  </a:lnTo>
                  <a:lnTo>
                    <a:pt x="78" y="209"/>
                  </a:lnTo>
                  <a:lnTo>
                    <a:pt x="78" y="205"/>
                  </a:lnTo>
                  <a:lnTo>
                    <a:pt x="78" y="200"/>
                  </a:lnTo>
                  <a:lnTo>
                    <a:pt x="78" y="194"/>
                  </a:lnTo>
                  <a:lnTo>
                    <a:pt x="79" y="189"/>
                  </a:lnTo>
                  <a:lnTo>
                    <a:pt x="79" y="184"/>
                  </a:lnTo>
                  <a:lnTo>
                    <a:pt x="80" y="179"/>
                  </a:lnTo>
                  <a:lnTo>
                    <a:pt x="80" y="174"/>
                  </a:lnTo>
                  <a:lnTo>
                    <a:pt x="81" y="168"/>
                  </a:lnTo>
                  <a:lnTo>
                    <a:pt x="81" y="164"/>
                  </a:lnTo>
                  <a:lnTo>
                    <a:pt x="82" y="159"/>
                  </a:lnTo>
                  <a:lnTo>
                    <a:pt x="82" y="154"/>
                  </a:lnTo>
                  <a:lnTo>
                    <a:pt x="84" y="149"/>
                  </a:lnTo>
                  <a:lnTo>
                    <a:pt x="85" y="145"/>
                  </a:lnTo>
                  <a:lnTo>
                    <a:pt x="86" y="140"/>
                  </a:lnTo>
                  <a:lnTo>
                    <a:pt x="86" y="136"/>
                  </a:lnTo>
                  <a:lnTo>
                    <a:pt x="87" y="131"/>
                  </a:lnTo>
                  <a:lnTo>
                    <a:pt x="88" y="126"/>
                  </a:lnTo>
                  <a:lnTo>
                    <a:pt x="89" y="122"/>
                  </a:lnTo>
                  <a:lnTo>
                    <a:pt x="91" y="116"/>
                  </a:lnTo>
                  <a:lnTo>
                    <a:pt x="91" y="113"/>
                  </a:lnTo>
                  <a:lnTo>
                    <a:pt x="92" y="107"/>
                  </a:lnTo>
                  <a:lnTo>
                    <a:pt x="93" y="103"/>
                  </a:lnTo>
                  <a:lnTo>
                    <a:pt x="94" y="100"/>
                  </a:lnTo>
                  <a:lnTo>
                    <a:pt x="95" y="94"/>
                  </a:lnTo>
                  <a:lnTo>
                    <a:pt x="96" y="91"/>
                  </a:lnTo>
                  <a:lnTo>
                    <a:pt x="98" y="87"/>
                  </a:lnTo>
                  <a:lnTo>
                    <a:pt x="100" y="83"/>
                  </a:lnTo>
                  <a:lnTo>
                    <a:pt x="101" y="79"/>
                  </a:lnTo>
                  <a:lnTo>
                    <a:pt x="102" y="76"/>
                  </a:lnTo>
                  <a:lnTo>
                    <a:pt x="105" y="72"/>
                  </a:lnTo>
                  <a:lnTo>
                    <a:pt x="107" y="68"/>
                  </a:lnTo>
                  <a:lnTo>
                    <a:pt x="108" y="66"/>
                  </a:lnTo>
                  <a:lnTo>
                    <a:pt x="110" y="62"/>
                  </a:lnTo>
                  <a:lnTo>
                    <a:pt x="113" y="58"/>
                  </a:lnTo>
                  <a:lnTo>
                    <a:pt x="116" y="54"/>
                  </a:lnTo>
                  <a:lnTo>
                    <a:pt x="118" y="50"/>
                  </a:lnTo>
                  <a:lnTo>
                    <a:pt x="121" y="48"/>
                  </a:lnTo>
                  <a:lnTo>
                    <a:pt x="124" y="44"/>
                  </a:lnTo>
                  <a:lnTo>
                    <a:pt x="128" y="40"/>
                  </a:lnTo>
                  <a:lnTo>
                    <a:pt x="130" y="37"/>
                  </a:lnTo>
                  <a:lnTo>
                    <a:pt x="134" y="33"/>
                  </a:lnTo>
                  <a:lnTo>
                    <a:pt x="137" y="30"/>
                  </a:lnTo>
                  <a:lnTo>
                    <a:pt x="141" y="27"/>
                  </a:lnTo>
                  <a:lnTo>
                    <a:pt x="144" y="24"/>
                  </a:lnTo>
                  <a:lnTo>
                    <a:pt x="148" y="20"/>
                  </a:lnTo>
                  <a:lnTo>
                    <a:pt x="151" y="18"/>
                  </a:lnTo>
                  <a:lnTo>
                    <a:pt x="155" y="15"/>
                  </a:lnTo>
                  <a:lnTo>
                    <a:pt x="158" y="13"/>
                  </a:lnTo>
                  <a:lnTo>
                    <a:pt x="162" y="10"/>
                  </a:lnTo>
                  <a:lnTo>
                    <a:pt x="165" y="9"/>
                  </a:lnTo>
                  <a:lnTo>
                    <a:pt x="168" y="6"/>
                  </a:lnTo>
                  <a:lnTo>
                    <a:pt x="172" y="5"/>
                  </a:lnTo>
                  <a:lnTo>
                    <a:pt x="175" y="4"/>
                  </a:lnTo>
                  <a:lnTo>
                    <a:pt x="179" y="2"/>
                  </a:lnTo>
                  <a:lnTo>
                    <a:pt x="182" y="1"/>
                  </a:lnTo>
                  <a:lnTo>
                    <a:pt x="186" y="1"/>
                  </a:lnTo>
                  <a:lnTo>
                    <a:pt x="189" y="0"/>
                  </a:lnTo>
                  <a:lnTo>
                    <a:pt x="192" y="0"/>
                  </a:lnTo>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79" name="Google Shape;179;p32"/>
            <p:cNvSpPr/>
            <p:nvPr/>
          </p:nvSpPr>
          <p:spPr>
            <a:xfrm>
              <a:off x="4087" y="3442"/>
              <a:ext cx="33" cy="115"/>
            </a:xfrm>
            <a:custGeom>
              <a:rect b="b" l="l" r="r" t="t"/>
              <a:pathLst>
                <a:path extrusionOk="0" h="229" w="65">
                  <a:moveTo>
                    <a:pt x="18" y="0"/>
                  </a:moveTo>
                  <a:lnTo>
                    <a:pt x="18" y="4"/>
                  </a:lnTo>
                  <a:lnTo>
                    <a:pt x="18" y="7"/>
                  </a:lnTo>
                  <a:lnTo>
                    <a:pt x="18" y="11"/>
                  </a:lnTo>
                  <a:lnTo>
                    <a:pt x="19" y="15"/>
                  </a:lnTo>
                  <a:lnTo>
                    <a:pt x="19" y="18"/>
                  </a:lnTo>
                  <a:lnTo>
                    <a:pt x="20" y="22"/>
                  </a:lnTo>
                  <a:lnTo>
                    <a:pt x="20" y="26"/>
                  </a:lnTo>
                  <a:lnTo>
                    <a:pt x="21" y="28"/>
                  </a:lnTo>
                  <a:lnTo>
                    <a:pt x="22" y="32"/>
                  </a:lnTo>
                  <a:lnTo>
                    <a:pt x="23" y="35"/>
                  </a:lnTo>
                  <a:lnTo>
                    <a:pt x="25" y="39"/>
                  </a:lnTo>
                  <a:lnTo>
                    <a:pt x="26" y="41"/>
                  </a:lnTo>
                  <a:lnTo>
                    <a:pt x="28" y="44"/>
                  </a:lnTo>
                  <a:lnTo>
                    <a:pt x="29" y="48"/>
                  </a:lnTo>
                  <a:lnTo>
                    <a:pt x="30" y="50"/>
                  </a:lnTo>
                  <a:lnTo>
                    <a:pt x="33" y="53"/>
                  </a:lnTo>
                  <a:lnTo>
                    <a:pt x="34" y="57"/>
                  </a:lnTo>
                  <a:lnTo>
                    <a:pt x="36" y="59"/>
                  </a:lnTo>
                  <a:lnTo>
                    <a:pt x="37" y="62"/>
                  </a:lnTo>
                  <a:lnTo>
                    <a:pt x="40" y="65"/>
                  </a:lnTo>
                  <a:lnTo>
                    <a:pt x="42" y="67"/>
                  </a:lnTo>
                  <a:lnTo>
                    <a:pt x="43" y="71"/>
                  </a:lnTo>
                  <a:lnTo>
                    <a:pt x="46" y="74"/>
                  </a:lnTo>
                  <a:lnTo>
                    <a:pt x="48" y="76"/>
                  </a:lnTo>
                  <a:lnTo>
                    <a:pt x="50" y="79"/>
                  </a:lnTo>
                  <a:lnTo>
                    <a:pt x="51" y="81"/>
                  </a:lnTo>
                  <a:lnTo>
                    <a:pt x="54" y="84"/>
                  </a:lnTo>
                  <a:lnTo>
                    <a:pt x="56" y="87"/>
                  </a:lnTo>
                  <a:lnTo>
                    <a:pt x="58" y="89"/>
                  </a:lnTo>
                  <a:lnTo>
                    <a:pt x="61" y="92"/>
                  </a:lnTo>
                  <a:lnTo>
                    <a:pt x="62" y="94"/>
                  </a:lnTo>
                  <a:lnTo>
                    <a:pt x="64" y="97"/>
                  </a:lnTo>
                  <a:lnTo>
                    <a:pt x="64" y="101"/>
                  </a:lnTo>
                  <a:lnTo>
                    <a:pt x="64" y="105"/>
                  </a:lnTo>
                  <a:lnTo>
                    <a:pt x="64" y="109"/>
                  </a:lnTo>
                  <a:lnTo>
                    <a:pt x="64" y="113"/>
                  </a:lnTo>
                  <a:lnTo>
                    <a:pt x="64" y="116"/>
                  </a:lnTo>
                  <a:lnTo>
                    <a:pt x="64" y="120"/>
                  </a:lnTo>
                  <a:lnTo>
                    <a:pt x="64" y="124"/>
                  </a:lnTo>
                  <a:lnTo>
                    <a:pt x="65" y="129"/>
                  </a:lnTo>
                  <a:lnTo>
                    <a:pt x="65" y="133"/>
                  </a:lnTo>
                  <a:lnTo>
                    <a:pt x="65" y="137"/>
                  </a:lnTo>
                  <a:lnTo>
                    <a:pt x="65" y="142"/>
                  </a:lnTo>
                  <a:lnTo>
                    <a:pt x="65" y="148"/>
                  </a:lnTo>
                  <a:lnTo>
                    <a:pt x="65" y="152"/>
                  </a:lnTo>
                  <a:lnTo>
                    <a:pt x="65" y="157"/>
                  </a:lnTo>
                  <a:lnTo>
                    <a:pt x="65" y="161"/>
                  </a:lnTo>
                  <a:lnTo>
                    <a:pt x="65" y="166"/>
                  </a:lnTo>
                  <a:lnTo>
                    <a:pt x="65" y="171"/>
                  </a:lnTo>
                  <a:lnTo>
                    <a:pt x="65" y="175"/>
                  </a:lnTo>
                  <a:lnTo>
                    <a:pt x="65" y="180"/>
                  </a:lnTo>
                  <a:lnTo>
                    <a:pt x="65" y="184"/>
                  </a:lnTo>
                  <a:lnTo>
                    <a:pt x="65" y="189"/>
                  </a:lnTo>
                  <a:lnTo>
                    <a:pt x="64" y="193"/>
                  </a:lnTo>
                  <a:lnTo>
                    <a:pt x="64" y="198"/>
                  </a:lnTo>
                  <a:lnTo>
                    <a:pt x="64" y="202"/>
                  </a:lnTo>
                  <a:lnTo>
                    <a:pt x="64" y="206"/>
                  </a:lnTo>
                  <a:lnTo>
                    <a:pt x="63" y="210"/>
                  </a:lnTo>
                  <a:lnTo>
                    <a:pt x="63" y="214"/>
                  </a:lnTo>
                  <a:lnTo>
                    <a:pt x="63" y="218"/>
                  </a:lnTo>
                  <a:lnTo>
                    <a:pt x="62" y="220"/>
                  </a:lnTo>
                  <a:lnTo>
                    <a:pt x="62" y="224"/>
                  </a:lnTo>
                  <a:lnTo>
                    <a:pt x="61" y="227"/>
                  </a:lnTo>
                  <a:lnTo>
                    <a:pt x="60" y="229"/>
                  </a:lnTo>
                  <a:lnTo>
                    <a:pt x="58" y="227"/>
                  </a:lnTo>
                  <a:lnTo>
                    <a:pt x="57" y="223"/>
                  </a:lnTo>
                  <a:lnTo>
                    <a:pt x="55" y="219"/>
                  </a:lnTo>
                  <a:lnTo>
                    <a:pt x="54" y="216"/>
                  </a:lnTo>
                  <a:lnTo>
                    <a:pt x="51" y="212"/>
                  </a:lnTo>
                  <a:lnTo>
                    <a:pt x="50" y="209"/>
                  </a:lnTo>
                  <a:lnTo>
                    <a:pt x="48" y="205"/>
                  </a:lnTo>
                  <a:lnTo>
                    <a:pt x="47" y="201"/>
                  </a:lnTo>
                  <a:lnTo>
                    <a:pt x="44" y="197"/>
                  </a:lnTo>
                  <a:lnTo>
                    <a:pt x="43" y="192"/>
                  </a:lnTo>
                  <a:lnTo>
                    <a:pt x="41" y="188"/>
                  </a:lnTo>
                  <a:lnTo>
                    <a:pt x="39" y="184"/>
                  </a:lnTo>
                  <a:lnTo>
                    <a:pt x="37" y="180"/>
                  </a:lnTo>
                  <a:lnTo>
                    <a:pt x="35" y="176"/>
                  </a:lnTo>
                  <a:lnTo>
                    <a:pt x="33" y="171"/>
                  </a:lnTo>
                  <a:lnTo>
                    <a:pt x="32" y="167"/>
                  </a:lnTo>
                  <a:lnTo>
                    <a:pt x="29" y="163"/>
                  </a:lnTo>
                  <a:lnTo>
                    <a:pt x="28" y="159"/>
                  </a:lnTo>
                  <a:lnTo>
                    <a:pt x="26" y="155"/>
                  </a:lnTo>
                  <a:lnTo>
                    <a:pt x="23" y="152"/>
                  </a:lnTo>
                  <a:lnTo>
                    <a:pt x="21" y="146"/>
                  </a:lnTo>
                  <a:lnTo>
                    <a:pt x="20" y="142"/>
                  </a:lnTo>
                  <a:lnTo>
                    <a:pt x="18" y="139"/>
                  </a:lnTo>
                  <a:lnTo>
                    <a:pt x="15" y="136"/>
                  </a:lnTo>
                  <a:lnTo>
                    <a:pt x="14" y="132"/>
                  </a:lnTo>
                  <a:lnTo>
                    <a:pt x="12" y="128"/>
                  </a:lnTo>
                  <a:lnTo>
                    <a:pt x="10" y="124"/>
                  </a:lnTo>
                  <a:lnTo>
                    <a:pt x="7" y="122"/>
                  </a:lnTo>
                  <a:lnTo>
                    <a:pt x="6" y="118"/>
                  </a:lnTo>
                  <a:lnTo>
                    <a:pt x="4" y="115"/>
                  </a:lnTo>
                  <a:lnTo>
                    <a:pt x="1" y="113"/>
                  </a:lnTo>
                  <a:lnTo>
                    <a:pt x="0" y="110"/>
                  </a:lnTo>
                  <a:lnTo>
                    <a:pt x="0" y="106"/>
                  </a:lnTo>
                  <a:lnTo>
                    <a:pt x="0" y="102"/>
                  </a:lnTo>
                  <a:lnTo>
                    <a:pt x="0" y="98"/>
                  </a:lnTo>
                  <a:lnTo>
                    <a:pt x="0" y="94"/>
                  </a:lnTo>
                  <a:lnTo>
                    <a:pt x="1" y="91"/>
                  </a:lnTo>
                  <a:lnTo>
                    <a:pt x="1" y="88"/>
                  </a:lnTo>
                  <a:lnTo>
                    <a:pt x="1" y="84"/>
                  </a:lnTo>
                  <a:lnTo>
                    <a:pt x="3" y="80"/>
                  </a:lnTo>
                  <a:lnTo>
                    <a:pt x="3" y="76"/>
                  </a:lnTo>
                  <a:lnTo>
                    <a:pt x="4" y="74"/>
                  </a:lnTo>
                  <a:lnTo>
                    <a:pt x="5" y="70"/>
                  </a:lnTo>
                  <a:lnTo>
                    <a:pt x="5" y="66"/>
                  </a:lnTo>
                  <a:lnTo>
                    <a:pt x="6" y="63"/>
                  </a:lnTo>
                  <a:lnTo>
                    <a:pt x="7" y="59"/>
                  </a:lnTo>
                  <a:lnTo>
                    <a:pt x="7" y="55"/>
                  </a:lnTo>
                  <a:lnTo>
                    <a:pt x="8" y="53"/>
                  </a:lnTo>
                  <a:lnTo>
                    <a:pt x="10" y="49"/>
                  </a:lnTo>
                  <a:lnTo>
                    <a:pt x="10" y="46"/>
                  </a:lnTo>
                  <a:lnTo>
                    <a:pt x="11" y="42"/>
                  </a:lnTo>
                  <a:lnTo>
                    <a:pt x="12" y="40"/>
                  </a:lnTo>
                  <a:lnTo>
                    <a:pt x="12" y="36"/>
                  </a:lnTo>
                  <a:lnTo>
                    <a:pt x="13" y="33"/>
                  </a:lnTo>
                  <a:lnTo>
                    <a:pt x="14" y="30"/>
                  </a:lnTo>
                  <a:lnTo>
                    <a:pt x="14" y="27"/>
                  </a:lnTo>
                  <a:lnTo>
                    <a:pt x="15" y="23"/>
                  </a:lnTo>
                  <a:lnTo>
                    <a:pt x="15" y="19"/>
                  </a:lnTo>
                  <a:lnTo>
                    <a:pt x="16" y="17"/>
                  </a:lnTo>
                  <a:lnTo>
                    <a:pt x="16" y="13"/>
                  </a:lnTo>
                  <a:lnTo>
                    <a:pt x="16" y="10"/>
                  </a:lnTo>
                  <a:lnTo>
                    <a:pt x="16" y="6"/>
                  </a:lnTo>
                  <a:lnTo>
                    <a:pt x="16" y="4"/>
                  </a:lnTo>
                  <a:lnTo>
                    <a:pt x="18" y="0"/>
                  </a:lnTo>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80" name="Google Shape;180;p32"/>
            <p:cNvSpPr/>
            <p:nvPr/>
          </p:nvSpPr>
          <p:spPr>
            <a:xfrm>
              <a:off x="4124" y="3506"/>
              <a:ext cx="6" cy="54"/>
            </a:xfrm>
            <a:custGeom>
              <a:rect b="b" l="l" r="r" t="t"/>
              <a:pathLst>
                <a:path extrusionOk="0" h="109" w="12">
                  <a:moveTo>
                    <a:pt x="4" y="0"/>
                  </a:moveTo>
                  <a:lnTo>
                    <a:pt x="4" y="2"/>
                  </a:lnTo>
                  <a:lnTo>
                    <a:pt x="4" y="5"/>
                  </a:lnTo>
                  <a:lnTo>
                    <a:pt x="4" y="8"/>
                  </a:lnTo>
                  <a:lnTo>
                    <a:pt x="4" y="12"/>
                  </a:lnTo>
                  <a:lnTo>
                    <a:pt x="4" y="15"/>
                  </a:lnTo>
                  <a:lnTo>
                    <a:pt x="4" y="18"/>
                  </a:lnTo>
                  <a:lnTo>
                    <a:pt x="3" y="22"/>
                  </a:lnTo>
                  <a:lnTo>
                    <a:pt x="3" y="26"/>
                  </a:lnTo>
                  <a:lnTo>
                    <a:pt x="3" y="30"/>
                  </a:lnTo>
                  <a:lnTo>
                    <a:pt x="3" y="32"/>
                  </a:lnTo>
                  <a:lnTo>
                    <a:pt x="2" y="36"/>
                  </a:lnTo>
                  <a:lnTo>
                    <a:pt x="2" y="40"/>
                  </a:lnTo>
                  <a:lnTo>
                    <a:pt x="2" y="44"/>
                  </a:lnTo>
                  <a:lnTo>
                    <a:pt x="2" y="48"/>
                  </a:lnTo>
                  <a:lnTo>
                    <a:pt x="2" y="52"/>
                  </a:lnTo>
                  <a:lnTo>
                    <a:pt x="0" y="56"/>
                  </a:lnTo>
                  <a:lnTo>
                    <a:pt x="0" y="60"/>
                  </a:lnTo>
                  <a:lnTo>
                    <a:pt x="0" y="63"/>
                  </a:lnTo>
                  <a:lnTo>
                    <a:pt x="0" y="67"/>
                  </a:lnTo>
                  <a:lnTo>
                    <a:pt x="0" y="71"/>
                  </a:lnTo>
                  <a:lnTo>
                    <a:pt x="0" y="75"/>
                  </a:lnTo>
                  <a:lnTo>
                    <a:pt x="0" y="79"/>
                  </a:lnTo>
                  <a:lnTo>
                    <a:pt x="0" y="83"/>
                  </a:lnTo>
                  <a:lnTo>
                    <a:pt x="0" y="85"/>
                  </a:lnTo>
                  <a:lnTo>
                    <a:pt x="0" y="89"/>
                  </a:lnTo>
                  <a:lnTo>
                    <a:pt x="0" y="92"/>
                  </a:lnTo>
                  <a:lnTo>
                    <a:pt x="2" y="96"/>
                  </a:lnTo>
                  <a:lnTo>
                    <a:pt x="2" y="98"/>
                  </a:lnTo>
                  <a:lnTo>
                    <a:pt x="2" y="101"/>
                  </a:lnTo>
                  <a:lnTo>
                    <a:pt x="3" y="104"/>
                  </a:lnTo>
                  <a:lnTo>
                    <a:pt x="4" y="106"/>
                  </a:lnTo>
                  <a:lnTo>
                    <a:pt x="4" y="109"/>
                  </a:lnTo>
                  <a:lnTo>
                    <a:pt x="5" y="106"/>
                  </a:lnTo>
                  <a:lnTo>
                    <a:pt x="5" y="104"/>
                  </a:lnTo>
                  <a:lnTo>
                    <a:pt x="6" y="101"/>
                  </a:lnTo>
                  <a:lnTo>
                    <a:pt x="7" y="100"/>
                  </a:lnTo>
                  <a:lnTo>
                    <a:pt x="7" y="97"/>
                  </a:lnTo>
                  <a:lnTo>
                    <a:pt x="9" y="95"/>
                  </a:lnTo>
                  <a:lnTo>
                    <a:pt x="9" y="91"/>
                  </a:lnTo>
                  <a:lnTo>
                    <a:pt x="9" y="88"/>
                  </a:lnTo>
                  <a:lnTo>
                    <a:pt x="10" y="85"/>
                  </a:lnTo>
                  <a:lnTo>
                    <a:pt x="10" y="83"/>
                  </a:lnTo>
                  <a:lnTo>
                    <a:pt x="10" y="80"/>
                  </a:lnTo>
                  <a:lnTo>
                    <a:pt x="11" y="76"/>
                  </a:lnTo>
                  <a:lnTo>
                    <a:pt x="11" y="74"/>
                  </a:lnTo>
                  <a:lnTo>
                    <a:pt x="11" y="71"/>
                  </a:lnTo>
                  <a:lnTo>
                    <a:pt x="11" y="67"/>
                  </a:lnTo>
                  <a:lnTo>
                    <a:pt x="11" y="65"/>
                  </a:lnTo>
                  <a:lnTo>
                    <a:pt x="12" y="62"/>
                  </a:lnTo>
                  <a:lnTo>
                    <a:pt x="12" y="58"/>
                  </a:lnTo>
                  <a:lnTo>
                    <a:pt x="12" y="56"/>
                  </a:lnTo>
                  <a:lnTo>
                    <a:pt x="12" y="52"/>
                  </a:lnTo>
                  <a:lnTo>
                    <a:pt x="12" y="49"/>
                  </a:lnTo>
                  <a:lnTo>
                    <a:pt x="12" y="47"/>
                  </a:lnTo>
                  <a:lnTo>
                    <a:pt x="12" y="43"/>
                  </a:lnTo>
                  <a:lnTo>
                    <a:pt x="12" y="40"/>
                  </a:lnTo>
                  <a:lnTo>
                    <a:pt x="12" y="37"/>
                  </a:lnTo>
                  <a:lnTo>
                    <a:pt x="12" y="34"/>
                  </a:lnTo>
                  <a:lnTo>
                    <a:pt x="12" y="31"/>
                  </a:lnTo>
                  <a:lnTo>
                    <a:pt x="12" y="28"/>
                  </a:lnTo>
                  <a:lnTo>
                    <a:pt x="12" y="25"/>
                  </a:lnTo>
                  <a:lnTo>
                    <a:pt x="12" y="22"/>
                  </a:lnTo>
                  <a:lnTo>
                    <a:pt x="12" y="19"/>
                  </a:lnTo>
                  <a:lnTo>
                    <a:pt x="12" y="17"/>
                  </a:lnTo>
                  <a:lnTo>
                    <a:pt x="4" y="0"/>
                  </a:lnTo>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81" name="Google Shape;181;p32"/>
            <p:cNvSpPr/>
            <p:nvPr/>
          </p:nvSpPr>
          <p:spPr>
            <a:xfrm>
              <a:off x="4091" y="3205"/>
              <a:ext cx="274" cy="355"/>
            </a:xfrm>
            <a:custGeom>
              <a:rect b="b" l="l" r="r" t="t"/>
              <a:pathLst>
                <a:path extrusionOk="0" h="711" w="547">
                  <a:moveTo>
                    <a:pt x="117" y="412"/>
                  </a:moveTo>
                  <a:lnTo>
                    <a:pt x="117" y="464"/>
                  </a:lnTo>
                  <a:lnTo>
                    <a:pt x="116" y="464"/>
                  </a:lnTo>
                  <a:lnTo>
                    <a:pt x="114" y="464"/>
                  </a:lnTo>
                  <a:lnTo>
                    <a:pt x="114" y="463"/>
                  </a:lnTo>
                  <a:lnTo>
                    <a:pt x="113" y="463"/>
                  </a:lnTo>
                  <a:lnTo>
                    <a:pt x="112" y="463"/>
                  </a:lnTo>
                  <a:lnTo>
                    <a:pt x="111" y="462"/>
                  </a:lnTo>
                  <a:lnTo>
                    <a:pt x="110" y="462"/>
                  </a:lnTo>
                  <a:lnTo>
                    <a:pt x="110" y="460"/>
                  </a:lnTo>
                  <a:lnTo>
                    <a:pt x="109" y="460"/>
                  </a:lnTo>
                  <a:lnTo>
                    <a:pt x="107" y="459"/>
                  </a:lnTo>
                  <a:lnTo>
                    <a:pt x="106" y="459"/>
                  </a:lnTo>
                  <a:lnTo>
                    <a:pt x="105" y="459"/>
                  </a:lnTo>
                  <a:lnTo>
                    <a:pt x="105" y="458"/>
                  </a:lnTo>
                  <a:lnTo>
                    <a:pt x="104" y="458"/>
                  </a:lnTo>
                  <a:lnTo>
                    <a:pt x="102" y="463"/>
                  </a:lnTo>
                  <a:lnTo>
                    <a:pt x="100" y="467"/>
                  </a:lnTo>
                  <a:lnTo>
                    <a:pt x="100" y="471"/>
                  </a:lnTo>
                  <a:lnTo>
                    <a:pt x="99" y="476"/>
                  </a:lnTo>
                  <a:lnTo>
                    <a:pt x="99" y="480"/>
                  </a:lnTo>
                  <a:lnTo>
                    <a:pt x="99" y="484"/>
                  </a:lnTo>
                  <a:lnTo>
                    <a:pt x="99" y="489"/>
                  </a:lnTo>
                  <a:lnTo>
                    <a:pt x="99" y="493"/>
                  </a:lnTo>
                  <a:lnTo>
                    <a:pt x="100" y="497"/>
                  </a:lnTo>
                  <a:lnTo>
                    <a:pt x="100" y="502"/>
                  </a:lnTo>
                  <a:lnTo>
                    <a:pt x="102" y="506"/>
                  </a:lnTo>
                  <a:lnTo>
                    <a:pt x="103" y="510"/>
                  </a:lnTo>
                  <a:lnTo>
                    <a:pt x="103" y="515"/>
                  </a:lnTo>
                  <a:lnTo>
                    <a:pt x="104" y="519"/>
                  </a:lnTo>
                  <a:lnTo>
                    <a:pt x="105" y="524"/>
                  </a:lnTo>
                  <a:lnTo>
                    <a:pt x="106" y="528"/>
                  </a:lnTo>
                  <a:lnTo>
                    <a:pt x="107" y="532"/>
                  </a:lnTo>
                  <a:lnTo>
                    <a:pt x="109" y="537"/>
                  </a:lnTo>
                  <a:lnTo>
                    <a:pt x="110" y="541"/>
                  </a:lnTo>
                  <a:lnTo>
                    <a:pt x="111" y="546"/>
                  </a:lnTo>
                  <a:lnTo>
                    <a:pt x="112" y="550"/>
                  </a:lnTo>
                  <a:lnTo>
                    <a:pt x="113" y="555"/>
                  </a:lnTo>
                  <a:lnTo>
                    <a:pt x="114" y="559"/>
                  </a:lnTo>
                  <a:lnTo>
                    <a:pt x="116" y="564"/>
                  </a:lnTo>
                  <a:lnTo>
                    <a:pt x="117" y="568"/>
                  </a:lnTo>
                  <a:lnTo>
                    <a:pt x="117" y="573"/>
                  </a:lnTo>
                  <a:lnTo>
                    <a:pt x="117" y="578"/>
                  </a:lnTo>
                  <a:lnTo>
                    <a:pt x="118" y="582"/>
                  </a:lnTo>
                  <a:lnTo>
                    <a:pt x="118" y="588"/>
                  </a:lnTo>
                  <a:lnTo>
                    <a:pt x="118" y="593"/>
                  </a:lnTo>
                  <a:lnTo>
                    <a:pt x="117" y="597"/>
                  </a:lnTo>
                  <a:lnTo>
                    <a:pt x="117" y="602"/>
                  </a:lnTo>
                  <a:lnTo>
                    <a:pt x="117" y="603"/>
                  </a:lnTo>
                  <a:lnTo>
                    <a:pt x="116" y="604"/>
                  </a:lnTo>
                  <a:lnTo>
                    <a:pt x="116" y="607"/>
                  </a:lnTo>
                  <a:lnTo>
                    <a:pt x="116" y="610"/>
                  </a:lnTo>
                  <a:lnTo>
                    <a:pt x="114" y="612"/>
                  </a:lnTo>
                  <a:lnTo>
                    <a:pt x="114" y="616"/>
                  </a:lnTo>
                  <a:lnTo>
                    <a:pt x="113" y="620"/>
                  </a:lnTo>
                  <a:lnTo>
                    <a:pt x="113" y="624"/>
                  </a:lnTo>
                  <a:lnTo>
                    <a:pt x="112" y="628"/>
                  </a:lnTo>
                  <a:lnTo>
                    <a:pt x="111" y="632"/>
                  </a:lnTo>
                  <a:lnTo>
                    <a:pt x="110" y="637"/>
                  </a:lnTo>
                  <a:lnTo>
                    <a:pt x="109" y="641"/>
                  </a:lnTo>
                  <a:lnTo>
                    <a:pt x="107" y="646"/>
                  </a:lnTo>
                  <a:lnTo>
                    <a:pt x="107" y="651"/>
                  </a:lnTo>
                  <a:lnTo>
                    <a:pt x="106" y="655"/>
                  </a:lnTo>
                  <a:lnTo>
                    <a:pt x="104" y="660"/>
                  </a:lnTo>
                  <a:lnTo>
                    <a:pt x="103" y="665"/>
                  </a:lnTo>
                  <a:lnTo>
                    <a:pt x="102" y="669"/>
                  </a:lnTo>
                  <a:lnTo>
                    <a:pt x="100" y="675"/>
                  </a:lnTo>
                  <a:lnTo>
                    <a:pt x="99" y="678"/>
                  </a:lnTo>
                  <a:lnTo>
                    <a:pt x="98" y="684"/>
                  </a:lnTo>
                  <a:lnTo>
                    <a:pt x="97" y="687"/>
                  </a:lnTo>
                  <a:lnTo>
                    <a:pt x="96" y="691"/>
                  </a:lnTo>
                  <a:lnTo>
                    <a:pt x="95" y="695"/>
                  </a:lnTo>
                  <a:lnTo>
                    <a:pt x="93" y="698"/>
                  </a:lnTo>
                  <a:lnTo>
                    <a:pt x="92" y="702"/>
                  </a:lnTo>
                  <a:lnTo>
                    <a:pt x="91" y="704"/>
                  </a:lnTo>
                  <a:lnTo>
                    <a:pt x="90" y="707"/>
                  </a:lnTo>
                  <a:lnTo>
                    <a:pt x="89" y="708"/>
                  </a:lnTo>
                  <a:lnTo>
                    <a:pt x="88" y="710"/>
                  </a:lnTo>
                  <a:lnTo>
                    <a:pt x="88" y="711"/>
                  </a:lnTo>
                  <a:lnTo>
                    <a:pt x="86" y="711"/>
                  </a:lnTo>
                  <a:lnTo>
                    <a:pt x="77" y="711"/>
                  </a:lnTo>
                  <a:lnTo>
                    <a:pt x="77" y="703"/>
                  </a:lnTo>
                  <a:lnTo>
                    <a:pt x="77" y="695"/>
                  </a:lnTo>
                  <a:lnTo>
                    <a:pt x="77" y="687"/>
                  </a:lnTo>
                  <a:lnTo>
                    <a:pt x="78" y="678"/>
                  </a:lnTo>
                  <a:lnTo>
                    <a:pt x="78" y="671"/>
                  </a:lnTo>
                  <a:lnTo>
                    <a:pt x="78" y="662"/>
                  </a:lnTo>
                  <a:lnTo>
                    <a:pt x="78" y="652"/>
                  </a:lnTo>
                  <a:lnTo>
                    <a:pt x="78" y="645"/>
                  </a:lnTo>
                  <a:lnTo>
                    <a:pt x="79" y="636"/>
                  </a:lnTo>
                  <a:lnTo>
                    <a:pt x="79" y="627"/>
                  </a:lnTo>
                  <a:lnTo>
                    <a:pt x="79" y="617"/>
                  </a:lnTo>
                  <a:lnTo>
                    <a:pt x="81" y="608"/>
                  </a:lnTo>
                  <a:lnTo>
                    <a:pt x="81" y="599"/>
                  </a:lnTo>
                  <a:lnTo>
                    <a:pt x="81" y="589"/>
                  </a:lnTo>
                  <a:lnTo>
                    <a:pt x="82" y="580"/>
                  </a:lnTo>
                  <a:lnTo>
                    <a:pt x="83" y="571"/>
                  </a:lnTo>
                  <a:lnTo>
                    <a:pt x="83" y="562"/>
                  </a:lnTo>
                  <a:lnTo>
                    <a:pt x="84" y="553"/>
                  </a:lnTo>
                  <a:lnTo>
                    <a:pt x="85" y="543"/>
                  </a:lnTo>
                  <a:lnTo>
                    <a:pt x="86" y="534"/>
                  </a:lnTo>
                  <a:lnTo>
                    <a:pt x="86" y="525"/>
                  </a:lnTo>
                  <a:lnTo>
                    <a:pt x="88" y="516"/>
                  </a:lnTo>
                  <a:lnTo>
                    <a:pt x="89" y="507"/>
                  </a:lnTo>
                  <a:lnTo>
                    <a:pt x="90" y="498"/>
                  </a:lnTo>
                  <a:lnTo>
                    <a:pt x="92" y="490"/>
                  </a:lnTo>
                  <a:lnTo>
                    <a:pt x="93" y="481"/>
                  </a:lnTo>
                  <a:lnTo>
                    <a:pt x="95" y="473"/>
                  </a:lnTo>
                  <a:lnTo>
                    <a:pt x="96" y="466"/>
                  </a:lnTo>
                  <a:lnTo>
                    <a:pt x="98" y="458"/>
                  </a:lnTo>
                  <a:lnTo>
                    <a:pt x="99" y="450"/>
                  </a:lnTo>
                  <a:lnTo>
                    <a:pt x="102" y="442"/>
                  </a:lnTo>
                  <a:lnTo>
                    <a:pt x="104" y="436"/>
                  </a:lnTo>
                  <a:lnTo>
                    <a:pt x="117" y="412"/>
                  </a:lnTo>
                  <a:close/>
                  <a:moveTo>
                    <a:pt x="69" y="401"/>
                  </a:moveTo>
                  <a:lnTo>
                    <a:pt x="69" y="405"/>
                  </a:lnTo>
                  <a:lnTo>
                    <a:pt x="68" y="407"/>
                  </a:lnTo>
                  <a:lnTo>
                    <a:pt x="68" y="411"/>
                  </a:lnTo>
                  <a:lnTo>
                    <a:pt x="68" y="414"/>
                  </a:lnTo>
                  <a:lnTo>
                    <a:pt x="67" y="418"/>
                  </a:lnTo>
                  <a:lnTo>
                    <a:pt x="67" y="420"/>
                  </a:lnTo>
                  <a:lnTo>
                    <a:pt x="65" y="424"/>
                  </a:lnTo>
                  <a:lnTo>
                    <a:pt x="65" y="428"/>
                  </a:lnTo>
                  <a:lnTo>
                    <a:pt x="64" y="431"/>
                  </a:lnTo>
                  <a:lnTo>
                    <a:pt x="64" y="434"/>
                  </a:lnTo>
                  <a:lnTo>
                    <a:pt x="63" y="438"/>
                  </a:lnTo>
                  <a:lnTo>
                    <a:pt x="63" y="441"/>
                  </a:lnTo>
                  <a:lnTo>
                    <a:pt x="62" y="445"/>
                  </a:lnTo>
                  <a:lnTo>
                    <a:pt x="62" y="449"/>
                  </a:lnTo>
                  <a:lnTo>
                    <a:pt x="62" y="451"/>
                  </a:lnTo>
                  <a:lnTo>
                    <a:pt x="61" y="455"/>
                  </a:lnTo>
                  <a:lnTo>
                    <a:pt x="61" y="459"/>
                  </a:lnTo>
                  <a:lnTo>
                    <a:pt x="60" y="462"/>
                  </a:lnTo>
                  <a:lnTo>
                    <a:pt x="60" y="466"/>
                  </a:lnTo>
                  <a:lnTo>
                    <a:pt x="60" y="469"/>
                  </a:lnTo>
                  <a:lnTo>
                    <a:pt x="59" y="472"/>
                  </a:lnTo>
                  <a:lnTo>
                    <a:pt x="59" y="476"/>
                  </a:lnTo>
                  <a:lnTo>
                    <a:pt x="59" y="480"/>
                  </a:lnTo>
                  <a:lnTo>
                    <a:pt x="57" y="482"/>
                  </a:lnTo>
                  <a:lnTo>
                    <a:pt x="57" y="486"/>
                  </a:lnTo>
                  <a:lnTo>
                    <a:pt x="57" y="490"/>
                  </a:lnTo>
                  <a:lnTo>
                    <a:pt x="57" y="493"/>
                  </a:lnTo>
                  <a:lnTo>
                    <a:pt x="56" y="497"/>
                  </a:lnTo>
                  <a:lnTo>
                    <a:pt x="56" y="501"/>
                  </a:lnTo>
                  <a:lnTo>
                    <a:pt x="56" y="503"/>
                  </a:lnTo>
                  <a:lnTo>
                    <a:pt x="56" y="507"/>
                  </a:lnTo>
                  <a:lnTo>
                    <a:pt x="56" y="510"/>
                  </a:lnTo>
                  <a:lnTo>
                    <a:pt x="31" y="475"/>
                  </a:lnTo>
                  <a:lnTo>
                    <a:pt x="31" y="473"/>
                  </a:lnTo>
                  <a:lnTo>
                    <a:pt x="31" y="472"/>
                  </a:lnTo>
                  <a:lnTo>
                    <a:pt x="31" y="471"/>
                  </a:lnTo>
                  <a:lnTo>
                    <a:pt x="31" y="468"/>
                  </a:lnTo>
                  <a:lnTo>
                    <a:pt x="32" y="467"/>
                  </a:lnTo>
                  <a:lnTo>
                    <a:pt x="32" y="466"/>
                  </a:lnTo>
                  <a:lnTo>
                    <a:pt x="32" y="464"/>
                  </a:lnTo>
                  <a:lnTo>
                    <a:pt x="33" y="463"/>
                  </a:lnTo>
                  <a:lnTo>
                    <a:pt x="33" y="460"/>
                  </a:lnTo>
                  <a:lnTo>
                    <a:pt x="33" y="459"/>
                  </a:lnTo>
                  <a:lnTo>
                    <a:pt x="34" y="458"/>
                  </a:lnTo>
                  <a:lnTo>
                    <a:pt x="34" y="457"/>
                  </a:lnTo>
                  <a:lnTo>
                    <a:pt x="35" y="454"/>
                  </a:lnTo>
                  <a:lnTo>
                    <a:pt x="35" y="453"/>
                  </a:lnTo>
                  <a:lnTo>
                    <a:pt x="36" y="451"/>
                  </a:lnTo>
                  <a:lnTo>
                    <a:pt x="36" y="450"/>
                  </a:lnTo>
                  <a:lnTo>
                    <a:pt x="38" y="447"/>
                  </a:lnTo>
                  <a:lnTo>
                    <a:pt x="38" y="446"/>
                  </a:lnTo>
                  <a:lnTo>
                    <a:pt x="39" y="445"/>
                  </a:lnTo>
                  <a:lnTo>
                    <a:pt x="39" y="444"/>
                  </a:lnTo>
                  <a:lnTo>
                    <a:pt x="40" y="441"/>
                  </a:lnTo>
                  <a:lnTo>
                    <a:pt x="40" y="440"/>
                  </a:lnTo>
                  <a:lnTo>
                    <a:pt x="41" y="438"/>
                  </a:lnTo>
                  <a:lnTo>
                    <a:pt x="41" y="437"/>
                  </a:lnTo>
                  <a:lnTo>
                    <a:pt x="42" y="434"/>
                  </a:lnTo>
                  <a:lnTo>
                    <a:pt x="42" y="433"/>
                  </a:lnTo>
                  <a:lnTo>
                    <a:pt x="42" y="432"/>
                  </a:lnTo>
                  <a:lnTo>
                    <a:pt x="42" y="431"/>
                  </a:lnTo>
                  <a:lnTo>
                    <a:pt x="43" y="429"/>
                  </a:lnTo>
                  <a:lnTo>
                    <a:pt x="43" y="427"/>
                  </a:lnTo>
                  <a:lnTo>
                    <a:pt x="43" y="425"/>
                  </a:lnTo>
                  <a:lnTo>
                    <a:pt x="43" y="424"/>
                  </a:lnTo>
                  <a:lnTo>
                    <a:pt x="43" y="423"/>
                  </a:lnTo>
                  <a:lnTo>
                    <a:pt x="45" y="423"/>
                  </a:lnTo>
                  <a:lnTo>
                    <a:pt x="45" y="421"/>
                  </a:lnTo>
                  <a:lnTo>
                    <a:pt x="46" y="421"/>
                  </a:lnTo>
                  <a:lnTo>
                    <a:pt x="46" y="420"/>
                  </a:lnTo>
                  <a:lnTo>
                    <a:pt x="47" y="420"/>
                  </a:lnTo>
                  <a:lnTo>
                    <a:pt x="47" y="419"/>
                  </a:lnTo>
                  <a:lnTo>
                    <a:pt x="48" y="419"/>
                  </a:lnTo>
                  <a:lnTo>
                    <a:pt x="48" y="418"/>
                  </a:lnTo>
                  <a:lnTo>
                    <a:pt x="49" y="418"/>
                  </a:lnTo>
                  <a:lnTo>
                    <a:pt x="50" y="418"/>
                  </a:lnTo>
                  <a:lnTo>
                    <a:pt x="50" y="416"/>
                  </a:lnTo>
                  <a:lnTo>
                    <a:pt x="52" y="416"/>
                  </a:lnTo>
                  <a:lnTo>
                    <a:pt x="53" y="415"/>
                  </a:lnTo>
                  <a:lnTo>
                    <a:pt x="54" y="414"/>
                  </a:lnTo>
                  <a:lnTo>
                    <a:pt x="55" y="412"/>
                  </a:lnTo>
                  <a:lnTo>
                    <a:pt x="56" y="411"/>
                  </a:lnTo>
                  <a:lnTo>
                    <a:pt x="57" y="411"/>
                  </a:lnTo>
                  <a:lnTo>
                    <a:pt x="59" y="410"/>
                  </a:lnTo>
                  <a:lnTo>
                    <a:pt x="60" y="410"/>
                  </a:lnTo>
                  <a:lnTo>
                    <a:pt x="61" y="408"/>
                  </a:lnTo>
                  <a:lnTo>
                    <a:pt x="61" y="407"/>
                  </a:lnTo>
                  <a:lnTo>
                    <a:pt x="62" y="407"/>
                  </a:lnTo>
                  <a:lnTo>
                    <a:pt x="63" y="406"/>
                  </a:lnTo>
                  <a:lnTo>
                    <a:pt x="64" y="405"/>
                  </a:lnTo>
                  <a:lnTo>
                    <a:pt x="65" y="403"/>
                  </a:lnTo>
                  <a:lnTo>
                    <a:pt x="67" y="403"/>
                  </a:lnTo>
                  <a:lnTo>
                    <a:pt x="68" y="402"/>
                  </a:lnTo>
                  <a:lnTo>
                    <a:pt x="69" y="401"/>
                  </a:lnTo>
                  <a:close/>
                  <a:moveTo>
                    <a:pt x="10" y="481"/>
                  </a:moveTo>
                  <a:lnTo>
                    <a:pt x="11" y="484"/>
                  </a:lnTo>
                  <a:lnTo>
                    <a:pt x="12" y="486"/>
                  </a:lnTo>
                  <a:lnTo>
                    <a:pt x="13" y="489"/>
                  </a:lnTo>
                  <a:lnTo>
                    <a:pt x="14" y="492"/>
                  </a:lnTo>
                  <a:lnTo>
                    <a:pt x="15" y="495"/>
                  </a:lnTo>
                  <a:lnTo>
                    <a:pt x="17" y="498"/>
                  </a:lnTo>
                  <a:lnTo>
                    <a:pt x="19" y="501"/>
                  </a:lnTo>
                  <a:lnTo>
                    <a:pt x="20" y="503"/>
                  </a:lnTo>
                  <a:lnTo>
                    <a:pt x="21" y="506"/>
                  </a:lnTo>
                  <a:lnTo>
                    <a:pt x="24" y="510"/>
                  </a:lnTo>
                  <a:lnTo>
                    <a:pt x="25" y="512"/>
                  </a:lnTo>
                  <a:lnTo>
                    <a:pt x="26" y="515"/>
                  </a:lnTo>
                  <a:lnTo>
                    <a:pt x="28" y="517"/>
                  </a:lnTo>
                  <a:lnTo>
                    <a:pt x="29" y="520"/>
                  </a:lnTo>
                  <a:lnTo>
                    <a:pt x="32" y="524"/>
                  </a:lnTo>
                  <a:lnTo>
                    <a:pt x="33" y="527"/>
                  </a:lnTo>
                  <a:lnTo>
                    <a:pt x="35" y="529"/>
                  </a:lnTo>
                  <a:lnTo>
                    <a:pt x="36" y="532"/>
                  </a:lnTo>
                  <a:lnTo>
                    <a:pt x="39" y="534"/>
                  </a:lnTo>
                  <a:lnTo>
                    <a:pt x="40" y="537"/>
                  </a:lnTo>
                  <a:lnTo>
                    <a:pt x="42" y="540"/>
                  </a:lnTo>
                  <a:lnTo>
                    <a:pt x="43" y="543"/>
                  </a:lnTo>
                  <a:lnTo>
                    <a:pt x="46" y="546"/>
                  </a:lnTo>
                  <a:lnTo>
                    <a:pt x="47" y="549"/>
                  </a:lnTo>
                  <a:lnTo>
                    <a:pt x="49" y="551"/>
                  </a:lnTo>
                  <a:lnTo>
                    <a:pt x="50" y="553"/>
                  </a:lnTo>
                  <a:lnTo>
                    <a:pt x="53" y="555"/>
                  </a:lnTo>
                  <a:lnTo>
                    <a:pt x="54" y="558"/>
                  </a:lnTo>
                  <a:lnTo>
                    <a:pt x="55" y="560"/>
                  </a:lnTo>
                  <a:lnTo>
                    <a:pt x="57" y="563"/>
                  </a:lnTo>
                  <a:lnTo>
                    <a:pt x="59" y="566"/>
                  </a:lnTo>
                  <a:lnTo>
                    <a:pt x="61" y="567"/>
                  </a:lnTo>
                  <a:lnTo>
                    <a:pt x="61" y="566"/>
                  </a:lnTo>
                  <a:lnTo>
                    <a:pt x="61" y="564"/>
                  </a:lnTo>
                  <a:lnTo>
                    <a:pt x="61" y="563"/>
                  </a:lnTo>
                  <a:lnTo>
                    <a:pt x="60" y="562"/>
                  </a:lnTo>
                  <a:lnTo>
                    <a:pt x="60" y="560"/>
                  </a:lnTo>
                  <a:lnTo>
                    <a:pt x="60" y="559"/>
                  </a:lnTo>
                  <a:lnTo>
                    <a:pt x="60" y="558"/>
                  </a:lnTo>
                  <a:lnTo>
                    <a:pt x="60" y="556"/>
                  </a:lnTo>
                  <a:lnTo>
                    <a:pt x="60" y="555"/>
                  </a:lnTo>
                  <a:lnTo>
                    <a:pt x="60" y="554"/>
                  </a:lnTo>
                  <a:lnTo>
                    <a:pt x="60" y="553"/>
                  </a:lnTo>
                  <a:lnTo>
                    <a:pt x="59" y="551"/>
                  </a:lnTo>
                  <a:lnTo>
                    <a:pt x="59" y="550"/>
                  </a:lnTo>
                  <a:lnTo>
                    <a:pt x="59" y="549"/>
                  </a:lnTo>
                  <a:lnTo>
                    <a:pt x="59" y="547"/>
                  </a:lnTo>
                  <a:lnTo>
                    <a:pt x="59" y="546"/>
                  </a:lnTo>
                  <a:lnTo>
                    <a:pt x="59" y="545"/>
                  </a:lnTo>
                  <a:lnTo>
                    <a:pt x="57" y="543"/>
                  </a:lnTo>
                  <a:lnTo>
                    <a:pt x="57" y="542"/>
                  </a:lnTo>
                  <a:lnTo>
                    <a:pt x="57" y="541"/>
                  </a:lnTo>
                  <a:lnTo>
                    <a:pt x="57" y="540"/>
                  </a:lnTo>
                  <a:lnTo>
                    <a:pt x="57" y="538"/>
                  </a:lnTo>
                  <a:lnTo>
                    <a:pt x="57" y="537"/>
                  </a:lnTo>
                  <a:lnTo>
                    <a:pt x="56" y="536"/>
                  </a:lnTo>
                  <a:lnTo>
                    <a:pt x="56" y="534"/>
                  </a:lnTo>
                  <a:lnTo>
                    <a:pt x="56" y="533"/>
                  </a:lnTo>
                  <a:lnTo>
                    <a:pt x="56" y="532"/>
                  </a:lnTo>
                  <a:lnTo>
                    <a:pt x="56" y="530"/>
                  </a:lnTo>
                  <a:lnTo>
                    <a:pt x="56" y="529"/>
                  </a:lnTo>
                  <a:lnTo>
                    <a:pt x="56" y="528"/>
                  </a:lnTo>
                  <a:lnTo>
                    <a:pt x="56" y="527"/>
                  </a:lnTo>
                  <a:lnTo>
                    <a:pt x="10" y="481"/>
                  </a:lnTo>
                  <a:close/>
                  <a:moveTo>
                    <a:pt x="29" y="98"/>
                  </a:moveTo>
                  <a:lnTo>
                    <a:pt x="28" y="107"/>
                  </a:lnTo>
                  <a:lnTo>
                    <a:pt x="27" y="117"/>
                  </a:lnTo>
                  <a:lnTo>
                    <a:pt x="26" y="126"/>
                  </a:lnTo>
                  <a:lnTo>
                    <a:pt x="25" y="135"/>
                  </a:lnTo>
                  <a:lnTo>
                    <a:pt x="25" y="142"/>
                  </a:lnTo>
                  <a:lnTo>
                    <a:pt x="24" y="152"/>
                  </a:lnTo>
                  <a:lnTo>
                    <a:pt x="24" y="159"/>
                  </a:lnTo>
                  <a:lnTo>
                    <a:pt x="22" y="168"/>
                  </a:lnTo>
                  <a:lnTo>
                    <a:pt x="22" y="176"/>
                  </a:lnTo>
                  <a:lnTo>
                    <a:pt x="22" y="185"/>
                  </a:lnTo>
                  <a:lnTo>
                    <a:pt x="22" y="193"/>
                  </a:lnTo>
                  <a:lnTo>
                    <a:pt x="22" y="201"/>
                  </a:lnTo>
                  <a:lnTo>
                    <a:pt x="22" y="209"/>
                  </a:lnTo>
                  <a:lnTo>
                    <a:pt x="22" y="218"/>
                  </a:lnTo>
                  <a:lnTo>
                    <a:pt x="22" y="226"/>
                  </a:lnTo>
                  <a:lnTo>
                    <a:pt x="22" y="233"/>
                  </a:lnTo>
                  <a:lnTo>
                    <a:pt x="24" y="241"/>
                  </a:lnTo>
                  <a:lnTo>
                    <a:pt x="24" y="249"/>
                  </a:lnTo>
                  <a:lnTo>
                    <a:pt x="24" y="257"/>
                  </a:lnTo>
                  <a:lnTo>
                    <a:pt x="25" y="264"/>
                  </a:lnTo>
                  <a:lnTo>
                    <a:pt x="25" y="272"/>
                  </a:lnTo>
                  <a:lnTo>
                    <a:pt x="26" y="280"/>
                  </a:lnTo>
                  <a:lnTo>
                    <a:pt x="26" y="288"/>
                  </a:lnTo>
                  <a:lnTo>
                    <a:pt x="27" y="296"/>
                  </a:lnTo>
                  <a:lnTo>
                    <a:pt x="28" y="303"/>
                  </a:lnTo>
                  <a:lnTo>
                    <a:pt x="28" y="311"/>
                  </a:lnTo>
                  <a:lnTo>
                    <a:pt x="29" y="319"/>
                  </a:lnTo>
                  <a:lnTo>
                    <a:pt x="29" y="327"/>
                  </a:lnTo>
                  <a:lnTo>
                    <a:pt x="31" y="333"/>
                  </a:lnTo>
                  <a:lnTo>
                    <a:pt x="32" y="341"/>
                  </a:lnTo>
                  <a:lnTo>
                    <a:pt x="32" y="349"/>
                  </a:lnTo>
                  <a:lnTo>
                    <a:pt x="33" y="357"/>
                  </a:lnTo>
                  <a:lnTo>
                    <a:pt x="32" y="354"/>
                  </a:lnTo>
                  <a:lnTo>
                    <a:pt x="31" y="350"/>
                  </a:lnTo>
                  <a:lnTo>
                    <a:pt x="29" y="346"/>
                  </a:lnTo>
                  <a:lnTo>
                    <a:pt x="28" y="344"/>
                  </a:lnTo>
                  <a:lnTo>
                    <a:pt x="28" y="340"/>
                  </a:lnTo>
                  <a:lnTo>
                    <a:pt x="27" y="336"/>
                  </a:lnTo>
                  <a:lnTo>
                    <a:pt x="26" y="332"/>
                  </a:lnTo>
                  <a:lnTo>
                    <a:pt x="25" y="328"/>
                  </a:lnTo>
                  <a:lnTo>
                    <a:pt x="25" y="324"/>
                  </a:lnTo>
                  <a:lnTo>
                    <a:pt x="24" y="320"/>
                  </a:lnTo>
                  <a:lnTo>
                    <a:pt x="24" y="316"/>
                  </a:lnTo>
                  <a:lnTo>
                    <a:pt x="22" y="312"/>
                  </a:lnTo>
                  <a:lnTo>
                    <a:pt x="21" y="309"/>
                  </a:lnTo>
                  <a:lnTo>
                    <a:pt x="21" y="305"/>
                  </a:lnTo>
                  <a:lnTo>
                    <a:pt x="20" y="301"/>
                  </a:lnTo>
                  <a:lnTo>
                    <a:pt x="20" y="297"/>
                  </a:lnTo>
                  <a:lnTo>
                    <a:pt x="19" y="293"/>
                  </a:lnTo>
                  <a:lnTo>
                    <a:pt x="18" y="289"/>
                  </a:lnTo>
                  <a:lnTo>
                    <a:pt x="18" y="285"/>
                  </a:lnTo>
                  <a:lnTo>
                    <a:pt x="17" y="281"/>
                  </a:lnTo>
                  <a:lnTo>
                    <a:pt x="15" y="277"/>
                  </a:lnTo>
                  <a:lnTo>
                    <a:pt x="14" y="274"/>
                  </a:lnTo>
                  <a:lnTo>
                    <a:pt x="13" y="270"/>
                  </a:lnTo>
                  <a:lnTo>
                    <a:pt x="13" y="266"/>
                  </a:lnTo>
                  <a:lnTo>
                    <a:pt x="12" y="262"/>
                  </a:lnTo>
                  <a:lnTo>
                    <a:pt x="10" y="259"/>
                  </a:lnTo>
                  <a:lnTo>
                    <a:pt x="8" y="255"/>
                  </a:lnTo>
                  <a:lnTo>
                    <a:pt x="7" y="251"/>
                  </a:lnTo>
                  <a:lnTo>
                    <a:pt x="6" y="249"/>
                  </a:lnTo>
                  <a:lnTo>
                    <a:pt x="4" y="246"/>
                  </a:lnTo>
                  <a:lnTo>
                    <a:pt x="3" y="242"/>
                  </a:lnTo>
                  <a:lnTo>
                    <a:pt x="0" y="240"/>
                  </a:lnTo>
                  <a:lnTo>
                    <a:pt x="0" y="171"/>
                  </a:lnTo>
                  <a:lnTo>
                    <a:pt x="2" y="170"/>
                  </a:lnTo>
                  <a:lnTo>
                    <a:pt x="3" y="168"/>
                  </a:lnTo>
                  <a:lnTo>
                    <a:pt x="3" y="167"/>
                  </a:lnTo>
                  <a:lnTo>
                    <a:pt x="4" y="166"/>
                  </a:lnTo>
                  <a:lnTo>
                    <a:pt x="5" y="165"/>
                  </a:lnTo>
                  <a:lnTo>
                    <a:pt x="6" y="162"/>
                  </a:lnTo>
                  <a:lnTo>
                    <a:pt x="7" y="161"/>
                  </a:lnTo>
                  <a:lnTo>
                    <a:pt x="8" y="158"/>
                  </a:lnTo>
                  <a:lnTo>
                    <a:pt x="10" y="157"/>
                  </a:lnTo>
                  <a:lnTo>
                    <a:pt x="10" y="154"/>
                  </a:lnTo>
                  <a:lnTo>
                    <a:pt x="11" y="152"/>
                  </a:lnTo>
                  <a:lnTo>
                    <a:pt x="12" y="149"/>
                  </a:lnTo>
                  <a:lnTo>
                    <a:pt x="13" y="146"/>
                  </a:lnTo>
                  <a:lnTo>
                    <a:pt x="14" y="145"/>
                  </a:lnTo>
                  <a:lnTo>
                    <a:pt x="15" y="142"/>
                  </a:lnTo>
                  <a:lnTo>
                    <a:pt x="17" y="140"/>
                  </a:lnTo>
                  <a:lnTo>
                    <a:pt x="18" y="137"/>
                  </a:lnTo>
                  <a:lnTo>
                    <a:pt x="19" y="135"/>
                  </a:lnTo>
                  <a:lnTo>
                    <a:pt x="20" y="132"/>
                  </a:lnTo>
                  <a:lnTo>
                    <a:pt x="21" y="129"/>
                  </a:lnTo>
                  <a:lnTo>
                    <a:pt x="21" y="127"/>
                  </a:lnTo>
                  <a:lnTo>
                    <a:pt x="22" y="123"/>
                  </a:lnTo>
                  <a:lnTo>
                    <a:pt x="24" y="120"/>
                  </a:lnTo>
                  <a:lnTo>
                    <a:pt x="25" y="118"/>
                  </a:lnTo>
                  <a:lnTo>
                    <a:pt x="26" y="115"/>
                  </a:lnTo>
                  <a:lnTo>
                    <a:pt x="26" y="113"/>
                  </a:lnTo>
                  <a:lnTo>
                    <a:pt x="27" y="110"/>
                  </a:lnTo>
                  <a:lnTo>
                    <a:pt x="27" y="109"/>
                  </a:lnTo>
                  <a:lnTo>
                    <a:pt x="28" y="106"/>
                  </a:lnTo>
                  <a:lnTo>
                    <a:pt x="28" y="104"/>
                  </a:lnTo>
                  <a:lnTo>
                    <a:pt x="29" y="101"/>
                  </a:lnTo>
                  <a:lnTo>
                    <a:pt x="29" y="98"/>
                  </a:lnTo>
                  <a:close/>
                  <a:moveTo>
                    <a:pt x="107" y="0"/>
                  </a:moveTo>
                  <a:lnTo>
                    <a:pt x="107" y="4"/>
                  </a:lnTo>
                  <a:lnTo>
                    <a:pt x="107" y="7"/>
                  </a:lnTo>
                  <a:lnTo>
                    <a:pt x="109" y="11"/>
                  </a:lnTo>
                  <a:lnTo>
                    <a:pt x="109" y="15"/>
                  </a:lnTo>
                  <a:lnTo>
                    <a:pt x="109" y="19"/>
                  </a:lnTo>
                  <a:lnTo>
                    <a:pt x="110" y="23"/>
                  </a:lnTo>
                  <a:lnTo>
                    <a:pt x="111" y="27"/>
                  </a:lnTo>
                  <a:lnTo>
                    <a:pt x="111" y="30"/>
                  </a:lnTo>
                  <a:lnTo>
                    <a:pt x="112" y="33"/>
                  </a:lnTo>
                  <a:lnTo>
                    <a:pt x="113" y="36"/>
                  </a:lnTo>
                  <a:lnTo>
                    <a:pt x="114" y="40"/>
                  </a:lnTo>
                  <a:lnTo>
                    <a:pt x="114" y="43"/>
                  </a:lnTo>
                  <a:lnTo>
                    <a:pt x="116" y="46"/>
                  </a:lnTo>
                  <a:lnTo>
                    <a:pt x="117" y="49"/>
                  </a:lnTo>
                  <a:lnTo>
                    <a:pt x="118" y="52"/>
                  </a:lnTo>
                  <a:lnTo>
                    <a:pt x="119" y="56"/>
                  </a:lnTo>
                  <a:lnTo>
                    <a:pt x="120" y="58"/>
                  </a:lnTo>
                  <a:lnTo>
                    <a:pt x="122" y="61"/>
                  </a:lnTo>
                  <a:lnTo>
                    <a:pt x="124" y="65"/>
                  </a:lnTo>
                  <a:lnTo>
                    <a:pt x="125" y="67"/>
                  </a:lnTo>
                  <a:lnTo>
                    <a:pt x="126" y="70"/>
                  </a:lnTo>
                  <a:lnTo>
                    <a:pt x="127" y="72"/>
                  </a:lnTo>
                  <a:lnTo>
                    <a:pt x="128" y="75"/>
                  </a:lnTo>
                  <a:lnTo>
                    <a:pt x="129" y="79"/>
                  </a:lnTo>
                  <a:lnTo>
                    <a:pt x="131" y="81"/>
                  </a:lnTo>
                  <a:lnTo>
                    <a:pt x="132" y="84"/>
                  </a:lnTo>
                  <a:lnTo>
                    <a:pt x="133" y="87"/>
                  </a:lnTo>
                  <a:lnTo>
                    <a:pt x="134" y="91"/>
                  </a:lnTo>
                  <a:lnTo>
                    <a:pt x="135" y="93"/>
                  </a:lnTo>
                  <a:lnTo>
                    <a:pt x="136" y="96"/>
                  </a:lnTo>
                  <a:lnTo>
                    <a:pt x="136" y="100"/>
                  </a:lnTo>
                  <a:lnTo>
                    <a:pt x="138" y="102"/>
                  </a:lnTo>
                  <a:lnTo>
                    <a:pt x="139" y="106"/>
                  </a:lnTo>
                  <a:lnTo>
                    <a:pt x="140" y="109"/>
                  </a:lnTo>
                  <a:lnTo>
                    <a:pt x="141" y="113"/>
                  </a:lnTo>
                  <a:lnTo>
                    <a:pt x="142" y="115"/>
                  </a:lnTo>
                  <a:lnTo>
                    <a:pt x="142" y="119"/>
                  </a:lnTo>
                  <a:lnTo>
                    <a:pt x="143" y="123"/>
                  </a:lnTo>
                  <a:lnTo>
                    <a:pt x="143" y="126"/>
                  </a:lnTo>
                  <a:lnTo>
                    <a:pt x="145" y="129"/>
                  </a:lnTo>
                  <a:lnTo>
                    <a:pt x="145" y="133"/>
                  </a:lnTo>
                  <a:lnTo>
                    <a:pt x="146" y="136"/>
                  </a:lnTo>
                  <a:lnTo>
                    <a:pt x="146" y="140"/>
                  </a:lnTo>
                  <a:lnTo>
                    <a:pt x="146" y="144"/>
                  </a:lnTo>
                  <a:lnTo>
                    <a:pt x="146" y="148"/>
                  </a:lnTo>
                  <a:lnTo>
                    <a:pt x="147" y="150"/>
                  </a:lnTo>
                  <a:lnTo>
                    <a:pt x="147" y="154"/>
                  </a:lnTo>
                  <a:lnTo>
                    <a:pt x="147" y="158"/>
                  </a:lnTo>
                  <a:lnTo>
                    <a:pt x="147" y="162"/>
                  </a:lnTo>
                  <a:lnTo>
                    <a:pt x="147" y="166"/>
                  </a:lnTo>
                  <a:lnTo>
                    <a:pt x="147" y="168"/>
                  </a:lnTo>
                  <a:lnTo>
                    <a:pt x="147" y="172"/>
                  </a:lnTo>
                  <a:lnTo>
                    <a:pt x="147" y="176"/>
                  </a:lnTo>
                  <a:lnTo>
                    <a:pt x="147" y="180"/>
                  </a:lnTo>
                  <a:lnTo>
                    <a:pt x="147" y="184"/>
                  </a:lnTo>
                  <a:lnTo>
                    <a:pt x="147" y="188"/>
                  </a:lnTo>
                  <a:lnTo>
                    <a:pt x="147" y="190"/>
                  </a:lnTo>
                  <a:lnTo>
                    <a:pt x="147" y="194"/>
                  </a:lnTo>
                  <a:lnTo>
                    <a:pt x="147" y="198"/>
                  </a:lnTo>
                  <a:lnTo>
                    <a:pt x="147" y="202"/>
                  </a:lnTo>
                  <a:lnTo>
                    <a:pt x="147" y="206"/>
                  </a:lnTo>
                  <a:lnTo>
                    <a:pt x="147" y="210"/>
                  </a:lnTo>
                  <a:lnTo>
                    <a:pt x="147" y="214"/>
                  </a:lnTo>
                  <a:lnTo>
                    <a:pt x="146" y="218"/>
                  </a:lnTo>
                  <a:lnTo>
                    <a:pt x="129" y="218"/>
                  </a:lnTo>
                  <a:lnTo>
                    <a:pt x="128" y="219"/>
                  </a:lnTo>
                  <a:lnTo>
                    <a:pt x="127" y="220"/>
                  </a:lnTo>
                  <a:lnTo>
                    <a:pt x="126" y="223"/>
                  </a:lnTo>
                  <a:lnTo>
                    <a:pt x="125" y="224"/>
                  </a:lnTo>
                  <a:lnTo>
                    <a:pt x="124" y="226"/>
                  </a:lnTo>
                  <a:lnTo>
                    <a:pt x="122" y="228"/>
                  </a:lnTo>
                  <a:lnTo>
                    <a:pt x="121" y="229"/>
                  </a:lnTo>
                  <a:lnTo>
                    <a:pt x="120" y="232"/>
                  </a:lnTo>
                  <a:lnTo>
                    <a:pt x="119" y="233"/>
                  </a:lnTo>
                  <a:lnTo>
                    <a:pt x="117" y="236"/>
                  </a:lnTo>
                  <a:lnTo>
                    <a:pt x="116" y="238"/>
                  </a:lnTo>
                  <a:lnTo>
                    <a:pt x="114" y="240"/>
                  </a:lnTo>
                  <a:lnTo>
                    <a:pt x="113" y="242"/>
                  </a:lnTo>
                  <a:lnTo>
                    <a:pt x="113" y="244"/>
                  </a:lnTo>
                  <a:lnTo>
                    <a:pt x="112" y="246"/>
                  </a:lnTo>
                  <a:lnTo>
                    <a:pt x="111" y="248"/>
                  </a:lnTo>
                  <a:lnTo>
                    <a:pt x="110" y="250"/>
                  </a:lnTo>
                  <a:lnTo>
                    <a:pt x="109" y="251"/>
                  </a:lnTo>
                  <a:lnTo>
                    <a:pt x="107" y="254"/>
                  </a:lnTo>
                  <a:lnTo>
                    <a:pt x="106" y="255"/>
                  </a:lnTo>
                  <a:lnTo>
                    <a:pt x="105" y="258"/>
                  </a:lnTo>
                  <a:lnTo>
                    <a:pt x="104" y="259"/>
                  </a:lnTo>
                  <a:lnTo>
                    <a:pt x="103" y="262"/>
                  </a:lnTo>
                  <a:lnTo>
                    <a:pt x="102" y="263"/>
                  </a:lnTo>
                  <a:lnTo>
                    <a:pt x="100" y="264"/>
                  </a:lnTo>
                  <a:lnTo>
                    <a:pt x="100" y="267"/>
                  </a:lnTo>
                  <a:lnTo>
                    <a:pt x="99" y="268"/>
                  </a:lnTo>
                  <a:lnTo>
                    <a:pt x="98" y="270"/>
                  </a:lnTo>
                  <a:lnTo>
                    <a:pt x="97" y="271"/>
                  </a:lnTo>
                  <a:lnTo>
                    <a:pt x="97" y="272"/>
                  </a:lnTo>
                  <a:lnTo>
                    <a:pt x="96" y="274"/>
                  </a:lnTo>
                  <a:lnTo>
                    <a:pt x="95" y="275"/>
                  </a:lnTo>
                  <a:lnTo>
                    <a:pt x="95" y="276"/>
                  </a:lnTo>
                  <a:lnTo>
                    <a:pt x="95" y="277"/>
                  </a:lnTo>
                  <a:lnTo>
                    <a:pt x="95" y="280"/>
                  </a:lnTo>
                  <a:lnTo>
                    <a:pt x="95" y="281"/>
                  </a:lnTo>
                  <a:lnTo>
                    <a:pt x="95" y="283"/>
                  </a:lnTo>
                  <a:lnTo>
                    <a:pt x="95" y="284"/>
                  </a:lnTo>
                  <a:lnTo>
                    <a:pt x="95" y="287"/>
                  </a:lnTo>
                  <a:lnTo>
                    <a:pt x="95" y="288"/>
                  </a:lnTo>
                  <a:lnTo>
                    <a:pt x="93" y="289"/>
                  </a:lnTo>
                  <a:lnTo>
                    <a:pt x="93" y="290"/>
                  </a:lnTo>
                  <a:lnTo>
                    <a:pt x="93" y="293"/>
                  </a:lnTo>
                  <a:lnTo>
                    <a:pt x="93" y="294"/>
                  </a:lnTo>
                  <a:lnTo>
                    <a:pt x="93" y="296"/>
                  </a:lnTo>
                  <a:lnTo>
                    <a:pt x="93" y="297"/>
                  </a:lnTo>
                  <a:lnTo>
                    <a:pt x="92" y="299"/>
                  </a:lnTo>
                  <a:lnTo>
                    <a:pt x="92" y="301"/>
                  </a:lnTo>
                  <a:lnTo>
                    <a:pt x="92" y="302"/>
                  </a:lnTo>
                  <a:lnTo>
                    <a:pt x="92" y="303"/>
                  </a:lnTo>
                  <a:lnTo>
                    <a:pt x="92" y="306"/>
                  </a:lnTo>
                  <a:lnTo>
                    <a:pt x="92" y="307"/>
                  </a:lnTo>
                  <a:lnTo>
                    <a:pt x="91" y="309"/>
                  </a:lnTo>
                  <a:lnTo>
                    <a:pt x="91" y="310"/>
                  </a:lnTo>
                  <a:lnTo>
                    <a:pt x="91" y="312"/>
                  </a:lnTo>
                  <a:lnTo>
                    <a:pt x="91" y="314"/>
                  </a:lnTo>
                  <a:lnTo>
                    <a:pt x="91" y="315"/>
                  </a:lnTo>
                  <a:lnTo>
                    <a:pt x="91" y="316"/>
                  </a:lnTo>
                  <a:lnTo>
                    <a:pt x="91" y="319"/>
                  </a:lnTo>
                  <a:lnTo>
                    <a:pt x="91" y="320"/>
                  </a:lnTo>
                  <a:lnTo>
                    <a:pt x="91" y="322"/>
                  </a:lnTo>
                  <a:lnTo>
                    <a:pt x="91" y="323"/>
                  </a:lnTo>
                  <a:lnTo>
                    <a:pt x="90" y="325"/>
                  </a:lnTo>
                  <a:lnTo>
                    <a:pt x="90" y="327"/>
                  </a:lnTo>
                  <a:lnTo>
                    <a:pt x="89" y="327"/>
                  </a:lnTo>
                  <a:lnTo>
                    <a:pt x="88" y="327"/>
                  </a:lnTo>
                  <a:lnTo>
                    <a:pt x="85" y="327"/>
                  </a:lnTo>
                  <a:lnTo>
                    <a:pt x="84" y="328"/>
                  </a:lnTo>
                  <a:lnTo>
                    <a:pt x="82" y="328"/>
                  </a:lnTo>
                  <a:lnTo>
                    <a:pt x="81" y="329"/>
                  </a:lnTo>
                  <a:lnTo>
                    <a:pt x="78" y="329"/>
                  </a:lnTo>
                  <a:lnTo>
                    <a:pt x="77" y="331"/>
                  </a:lnTo>
                  <a:lnTo>
                    <a:pt x="75" y="332"/>
                  </a:lnTo>
                  <a:lnTo>
                    <a:pt x="74" y="333"/>
                  </a:lnTo>
                  <a:lnTo>
                    <a:pt x="71" y="335"/>
                  </a:lnTo>
                  <a:lnTo>
                    <a:pt x="70" y="336"/>
                  </a:lnTo>
                  <a:lnTo>
                    <a:pt x="68" y="337"/>
                  </a:lnTo>
                  <a:lnTo>
                    <a:pt x="67" y="338"/>
                  </a:lnTo>
                  <a:lnTo>
                    <a:pt x="64" y="340"/>
                  </a:lnTo>
                  <a:lnTo>
                    <a:pt x="63" y="341"/>
                  </a:lnTo>
                  <a:lnTo>
                    <a:pt x="61" y="342"/>
                  </a:lnTo>
                  <a:lnTo>
                    <a:pt x="59" y="344"/>
                  </a:lnTo>
                  <a:lnTo>
                    <a:pt x="57" y="345"/>
                  </a:lnTo>
                  <a:lnTo>
                    <a:pt x="55" y="346"/>
                  </a:lnTo>
                  <a:lnTo>
                    <a:pt x="54" y="347"/>
                  </a:lnTo>
                  <a:lnTo>
                    <a:pt x="52" y="349"/>
                  </a:lnTo>
                  <a:lnTo>
                    <a:pt x="50" y="349"/>
                  </a:lnTo>
                  <a:lnTo>
                    <a:pt x="48" y="350"/>
                  </a:lnTo>
                  <a:lnTo>
                    <a:pt x="47" y="351"/>
                  </a:lnTo>
                  <a:lnTo>
                    <a:pt x="45" y="353"/>
                  </a:lnTo>
                  <a:lnTo>
                    <a:pt x="43" y="353"/>
                  </a:lnTo>
                  <a:lnTo>
                    <a:pt x="41" y="354"/>
                  </a:lnTo>
                  <a:lnTo>
                    <a:pt x="40" y="354"/>
                  </a:lnTo>
                  <a:lnTo>
                    <a:pt x="38" y="354"/>
                  </a:lnTo>
                  <a:lnTo>
                    <a:pt x="36" y="355"/>
                  </a:lnTo>
                  <a:lnTo>
                    <a:pt x="34" y="355"/>
                  </a:lnTo>
                  <a:lnTo>
                    <a:pt x="33" y="344"/>
                  </a:lnTo>
                  <a:lnTo>
                    <a:pt x="31" y="332"/>
                  </a:lnTo>
                  <a:lnTo>
                    <a:pt x="29" y="320"/>
                  </a:lnTo>
                  <a:lnTo>
                    <a:pt x="27" y="307"/>
                  </a:lnTo>
                  <a:lnTo>
                    <a:pt x="26" y="296"/>
                  </a:lnTo>
                  <a:lnTo>
                    <a:pt x="25" y="283"/>
                  </a:lnTo>
                  <a:lnTo>
                    <a:pt x="24" y="270"/>
                  </a:lnTo>
                  <a:lnTo>
                    <a:pt x="24" y="258"/>
                  </a:lnTo>
                  <a:lnTo>
                    <a:pt x="22" y="245"/>
                  </a:lnTo>
                  <a:lnTo>
                    <a:pt x="22" y="232"/>
                  </a:lnTo>
                  <a:lnTo>
                    <a:pt x="22" y="219"/>
                  </a:lnTo>
                  <a:lnTo>
                    <a:pt x="22" y="206"/>
                  </a:lnTo>
                  <a:lnTo>
                    <a:pt x="22" y="193"/>
                  </a:lnTo>
                  <a:lnTo>
                    <a:pt x="24" y="180"/>
                  </a:lnTo>
                  <a:lnTo>
                    <a:pt x="25" y="168"/>
                  </a:lnTo>
                  <a:lnTo>
                    <a:pt x="26" y="155"/>
                  </a:lnTo>
                  <a:lnTo>
                    <a:pt x="28" y="144"/>
                  </a:lnTo>
                  <a:lnTo>
                    <a:pt x="31" y="131"/>
                  </a:lnTo>
                  <a:lnTo>
                    <a:pt x="33" y="119"/>
                  </a:lnTo>
                  <a:lnTo>
                    <a:pt x="35" y="107"/>
                  </a:lnTo>
                  <a:lnTo>
                    <a:pt x="39" y="97"/>
                  </a:lnTo>
                  <a:lnTo>
                    <a:pt x="42" y="85"/>
                  </a:lnTo>
                  <a:lnTo>
                    <a:pt x="47" y="75"/>
                  </a:lnTo>
                  <a:lnTo>
                    <a:pt x="52" y="65"/>
                  </a:lnTo>
                  <a:lnTo>
                    <a:pt x="57" y="54"/>
                  </a:lnTo>
                  <a:lnTo>
                    <a:pt x="62" y="45"/>
                  </a:lnTo>
                  <a:lnTo>
                    <a:pt x="69" y="36"/>
                  </a:lnTo>
                  <a:lnTo>
                    <a:pt x="75" y="28"/>
                  </a:lnTo>
                  <a:lnTo>
                    <a:pt x="83" y="19"/>
                  </a:lnTo>
                  <a:lnTo>
                    <a:pt x="90" y="13"/>
                  </a:lnTo>
                  <a:lnTo>
                    <a:pt x="99" y="5"/>
                  </a:lnTo>
                  <a:lnTo>
                    <a:pt x="107" y="0"/>
                  </a:lnTo>
                  <a:close/>
                  <a:moveTo>
                    <a:pt x="236" y="228"/>
                  </a:moveTo>
                  <a:lnTo>
                    <a:pt x="236" y="229"/>
                  </a:lnTo>
                  <a:lnTo>
                    <a:pt x="238" y="231"/>
                  </a:lnTo>
                  <a:lnTo>
                    <a:pt x="238" y="232"/>
                  </a:lnTo>
                  <a:lnTo>
                    <a:pt x="238" y="233"/>
                  </a:lnTo>
                  <a:lnTo>
                    <a:pt x="239" y="235"/>
                  </a:lnTo>
                  <a:lnTo>
                    <a:pt x="240" y="236"/>
                  </a:lnTo>
                  <a:lnTo>
                    <a:pt x="240" y="237"/>
                  </a:lnTo>
                  <a:lnTo>
                    <a:pt x="241" y="238"/>
                  </a:lnTo>
                  <a:lnTo>
                    <a:pt x="241" y="240"/>
                  </a:lnTo>
                  <a:lnTo>
                    <a:pt x="242" y="240"/>
                  </a:lnTo>
                  <a:lnTo>
                    <a:pt x="242" y="241"/>
                  </a:lnTo>
                  <a:lnTo>
                    <a:pt x="243" y="242"/>
                  </a:lnTo>
                  <a:lnTo>
                    <a:pt x="243" y="244"/>
                  </a:lnTo>
                  <a:lnTo>
                    <a:pt x="245" y="244"/>
                  </a:lnTo>
                  <a:lnTo>
                    <a:pt x="245" y="245"/>
                  </a:lnTo>
                  <a:lnTo>
                    <a:pt x="246" y="246"/>
                  </a:lnTo>
                  <a:lnTo>
                    <a:pt x="246" y="248"/>
                  </a:lnTo>
                  <a:lnTo>
                    <a:pt x="247" y="248"/>
                  </a:lnTo>
                  <a:lnTo>
                    <a:pt x="247" y="249"/>
                  </a:lnTo>
                  <a:lnTo>
                    <a:pt x="248" y="250"/>
                  </a:lnTo>
                  <a:lnTo>
                    <a:pt x="249" y="251"/>
                  </a:lnTo>
                  <a:lnTo>
                    <a:pt x="249" y="253"/>
                  </a:lnTo>
                  <a:lnTo>
                    <a:pt x="250" y="253"/>
                  </a:lnTo>
                  <a:lnTo>
                    <a:pt x="250" y="254"/>
                  </a:lnTo>
                  <a:lnTo>
                    <a:pt x="252" y="254"/>
                  </a:lnTo>
                  <a:lnTo>
                    <a:pt x="252" y="255"/>
                  </a:lnTo>
                  <a:lnTo>
                    <a:pt x="253" y="255"/>
                  </a:lnTo>
                  <a:lnTo>
                    <a:pt x="253" y="257"/>
                  </a:lnTo>
                  <a:lnTo>
                    <a:pt x="254" y="258"/>
                  </a:lnTo>
                  <a:lnTo>
                    <a:pt x="254" y="303"/>
                  </a:lnTo>
                  <a:lnTo>
                    <a:pt x="250" y="307"/>
                  </a:lnTo>
                  <a:lnTo>
                    <a:pt x="248" y="310"/>
                  </a:lnTo>
                  <a:lnTo>
                    <a:pt x="245" y="314"/>
                  </a:lnTo>
                  <a:lnTo>
                    <a:pt x="242" y="316"/>
                  </a:lnTo>
                  <a:lnTo>
                    <a:pt x="240" y="319"/>
                  </a:lnTo>
                  <a:lnTo>
                    <a:pt x="236" y="322"/>
                  </a:lnTo>
                  <a:lnTo>
                    <a:pt x="234" y="324"/>
                  </a:lnTo>
                  <a:lnTo>
                    <a:pt x="231" y="327"/>
                  </a:lnTo>
                  <a:lnTo>
                    <a:pt x="228" y="328"/>
                  </a:lnTo>
                  <a:lnTo>
                    <a:pt x="225" y="331"/>
                  </a:lnTo>
                  <a:lnTo>
                    <a:pt x="223" y="332"/>
                  </a:lnTo>
                  <a:lnTo>
                    <a:pt x="219" y="333"/>
                  </a:lnTo>
                  <a:lnTo>
                    <a:pt x="217" y="335"/>
                  </a:lnTo>
                  <a:lnTo>
                    <a:pt x="213" y="336"/>
                  </a:lnTo>
                  <a:lnTo>
                    <a:pt x="211" y="337"/>
                  </a:lnTo>
                  <a:lnTo>
                    <a:pt x="207" y="338"/>
                  </a:lnTo>
                  <a:lnTo>
                    <a:pt x="204" y="340"/>
                  </a:lnTo>
                  <a:lnTo>
                    <a:pt x="202" y="340"/>
                  </a:lnTo>
                  <a:lnTo>
                    <a:pt x="198" y="341"/>
                  </a:lnTo>
                  <a:lnTo>
                    <a:pt x="195" y="341"/>
                  </a:lnTo>
                  <a:lnTo>
                    <a:pt x="192" y="342"/>
                  </a:lnTo>
                  <a:lnTo>
                    <a:pt x="189" y="342"/>
                  </a:lnTo>
                  <a:lnTo>
                    <a:pt x="185" y="342"/>
                  </a:lnTo>
                  <a:lnTo>
                    <a:pt x="183" y="344"/>
                  </a:lnTo>
                  <a:lnTo>
                    <a:pt x="179" y="344"/>
                  </a:lnTo>
                  <a:lnTo>
                    <a:pt x="176" y="344"/>
                  </a:lnTo>
                  <a:lnTo>
                    <a:pt x="172" y="344"/>
                  </a:lnTo>
                  <a:lnTo>
                    <a:pt x="169" y="344"/>
                  </a:lnTo>
                  <a:lnTo>
                    <a:pt x="166" y="344"/>
                  </a:lnTo>
                  <a:lnTo>
                    <a:pt x="162" y="344"/>
                  </a:lnTo>
                  <a:lnTo>
                    <a:pt x="159" y="344"/>
                  </a:lnTo>
                  <a:lnTo>
                    <a:pt x="155" y="344"/>
                  </a:lnTo>
                  <a:lnTo>
                    <a:pt x="154" y="342"/>
                  </a:lnTo>
                  <a:lnTo>
                    <a:pt x="154" y="341"/>
                  </a:lnTo>
                  <a:lnTo>
                    <a:pt x="153" y="341"/>
                  </a:lnTo>
                  <a:lnTo>
                    <a:pt x="153" y="340"/>
                  </a:lnTo>
                  <a:lnTo>
                    <a:pt x="152" y="340"/>
                  </a:lnTo>
                  <a:lnTo>
                    <a:pt x="152" y="338"/>
                  </a:lnTo>
                  <a:lnTo>
                    <a:pt x="150" y="337"/>
                  </a:lnTo>
                  <a:lnTo>
                    <a:pt x="150" y="336"/>
                  </a:lnTo>
                  <a:lnTo>
                    <a:pt x="149" y="336"/>
                  </a:lnTo>
                  <a:lnTo>
                    <a:pt x="149" y="335"/>
                  </a:lnTo>
                  <a:lnTo>
                    <a:pt x="149" y="333"/>
                  </a:lnTo>
                  <a:lnTo>
                    <a:pt x="148" y="333"/>
                  </a:lnTo>
                  <a:lnTo>
                    <a:pt x="148" y="332"/>
                  </a:lnTo>
                  <a:lnTo>
                    <a:pt x="148" y="331"/>
                  </a:lnTo>
                  <a:lnTo>
                    <a:pt x="147" y="329"/>
                  </a:lnTo>
                  <a:lnTo>
                    <a:pt x="147" y="328"/>
                  </a:lnTo>
                  <a:lnTo>
                    <a:pt x="147" y="327"/>
                  </a:lnTo>
                  <a:lnTo>
                    <a:pt x="147" y="325"/>
                  </a:lnTo>
                  <a:lnTo>
                    <a:pt x="147" y="324"/>
                  </a:lnTo>
                  <a:lnTo>
                    <a:pt x="147" y="323"/>
                  </a:lnTo>
                  <a:lnTo>
                    <a:pt x="147" y="322"/>
                  </a:lnTo>
                  <a:lnTo>
                    <a:pt x="146" y="320"/>
                  </a:lnTo>
                  <a:lnTo>
                    <a:pt x="147" y="320"/>
                  </a:lnTo>
                  <a:lnTo>
                    <a:pt x="148" y="319"/>
                  </a:lnTo>
                  <a:lnTo>
                    <a:pt x="149" y="319"/>
                  </a:lnTo>
                  <a:lnTo>
                    <a:pt x="149" y="318"/>
                  </a:lnTo>
                  <a:lnTo>
                    <a:pt x="150" y="318"/>
                  </a:lnTo>
                  <a:lnTo>
                    <a:pt x="152" y="316"/>
                  </a:lnTo>
                  <a:lnTo>
                    <a:pt x="153" y="316"/>
                  </a:lnTo>
                  <a:lnTo>
                    <a:pt x="154" y="315"/>
                  </a:lnTo>
                  <a:lnTo>
                    <a:pt x="155" y="314"/>
                  </a:lnTo>
                  <a:lnTo>
                    <a:pt x="156" y="312"/>
                  </a:lnTo>
                  <a:lnTo>
                    <a:pt x="157" y="312"/>
                  </a:lnTo>
                  <a:lnTo>
                    <a:pt x="159" y="311"/>
                  </a:lnTo>
                  <a:lnTo>
                    <a:pt x="160" y="310"/>
                  </a:lnTo>
                  <a:lnTo>
                    <a:pt x="161" y="309"/>
                  </a:lnTo>
                  <a:lnTo>
                    <a:pt x="162" y="309"/>
                  </a:lnTo>
                  <a:lnTo>
                    <a:pt x="162" y="307"/>
                  </a:lnTo>
                  <a:lnTo>
                    <a:pt x="163" y="306"/>
                  </a:lnTo>
                  <a:lnTo>
                    <a:pt x="164" y="306"/>
                  </a:lnTo>
                  <a:lnTo>
                    <a:pt x="166" y="305"/>
                  </a:lnTo>
                  <a:lnTo>
                    <a:pt x="167" y="303"/>
                  </a:lnTo>
                  <a:lnTo>
                    <a:pt x="168" y="302"/>
                  </a:lnTo>
                  <a:lnTo>
                    <a:pt x="169" y="301"/>
                  </a:lnTo>
                  <a:lnTo>
                    <a:pt x="170" y="299"/>
                  </a:lnTo>
                  <a:lnTo>
                    <a:pt x="171" y="298"/>
                  </a:lnTo>
                  <a:lnTo>
                    <a:pt x="172" y="298"/>
                  </a:lnTo>
                  <a:lnTo>
                    <a:pt x="174" y="298"/>
                  </a:lnTo>
                  <a:lnTo>
                    <a:pt x="175" y="298"/>
                  </a:lnTo>
                  <a:lnTo>
                    <a:pt x="176" y="298"/>
                  </a:lnTo>
                  <a:lnTo>
                    <a:pt x="177" y="298"/>
                  </a:lnTo>
                  <a:lnTo>
                    <a:pt x="178" y="298"/>
                  </a:lnTo>
                  <a:lnTo>
                    <a:pt x="179" y="298"/>
                  </a:lnTo>
                  <a:lnTo>
                    <a:pt x="181" y="298"/>
                  </a:lnTo>
                  <a:lnTo>
                    <a:pt x="182" y="299"/>
                  </a:lnTo>
                  <a:lnTo>
                    <a:pt x="183" y="299"/>
                  </a:lnTo>
                  <a:lnTo>
                    <a:pt x="184" y="299"/>
                  </a:lnTo>
                  <a:lnTo>
                    <a:pt x="185" y="299"/>
                  </a:lnTo>
                  <a:lnTo>
                    <a:pt x="188" y="299"/>
                  </a:lnTo>
                  <a:lnTo>
                    <a:pt x="189" y="299"/>
                  </a:lnTo>
                  <a:lnTo>
                    <a:pt x="190" y="301"/>
                  </a:lnTo>
                  <a:lnTo>
                    <a:pt x="191" y="301"/>
                  </a:lnTo>
                  <a:lnTo>
                    <a:pt x="192" y="301"/>
                  </a:lnTo>
                  <a:lnTo>
                    <a:pt x="193" y="301"/>
                  </a:lnTo>
                  <a:lnTo>
                    <a:pt x="195" y="301"/>
                  </a:lnTo>
                  <a:lnTo>
                    <a:pt x="196" y="302"/>
                  </a:lnTo>
                  <a:lnTo>
                    <a:pt x="198" y="302"/>
                  </a:lnTo>
                  <a:lnTo>
                    <a:pt x="199" y="302"/>
                  </a:lnTo>
                  <a:lnTo>
                    <a:pt x="200" y="302"/>
                  </a:lnTo>
                  <a:lnTo>
                    <a:pt x="202" y="302"/>
                  </a:lnTo>
                  <a:lnTo>
                    <a:pt x="203" y="302"/>
                  </a:lnTo>
                  <a:lnTo>
                    <a:pt x="204" y="302"/>
                  </a:lnTo>
                  <a:lnTo>
                    <a:pt x="205" y="303"/>
                  </a:lnTo>
                  <a:lnTo>
                    <a:pt x="207" y="303"/>
                  </a:lnTo>
                  <a:lnTo>
                    <a:pt x="209" y="303"/>
                  </a:lnTo>
                  <a:lnTo>
                    <a:pt x="210" y="303"/>
                  </a:lnTo>
                  <a:lnTo>
                    <a:pt x="211" y="303"/>
                  </a:lnTo>
                  <a:lnTo>
                    <a:pt x="236" y="270"/>
                  </a:lnTo>
                  <a:lnTo>
                    <a:pt x="236" y="268"/>
                  </a:lnTo>
                  <a:lnTo>
                    <a:pt x="236" y="267"/>
                  </a:lnTo>
                  <a:lnTo>
                    <a:pt x="236" y="266"/>
                  </a:lnTo>
                  <a:lnTo>
                    <a:pt x="236" y="264"/>
                  </a:lnTo>
                  <a:lnTo>
                    <a:pt x="236" y="263"/>
                  </a:lnTo>
                  <a:lnTo>
                    <a:pt x="236" y="262"/>
                  </a:lnTo>
                  <a:lnTo>
                    <a:pt x="236" y="261"/>
                  </a:lnTo>
                  <a:lnTo>
                    <a:pt x="236" y="259"/>
                  </a:lnTo>
                  <a:lnTo>
                    <a:pt x="236" y="258"/>
                  </a:lnTo>
                  <a:lnTo>
                    <a:pt x="236" y="257"/>
                  </a:lnTo>
                  <a:lnTo>
                    <a:pt x="236" y="255"/>
                  </a:lnTo>
                  <a:lnTo>
                    <a:pt x="236" y="254"/>
                  </a:lnTo>
                  <a:lnTo>
                    <a:pt x="236" y="253"/>
                  </a:lnTo>
                  <a:lnTo>
                    <a:pt x="236" y="251"/>
                  </a:lnTo>
                  <a:lnTo>
                    <a:pt x="236" y="250"/>
                  </a:lnTo>
                  <a:lnTo>
                    <a:pt x="236" y="249"/>
                  </a:lnTo>
                  <a:lnTo>
                    <a:pt x="236" y="248"/>
                  </a:lnTo>
                  <a:lnTo>
                    <a:pt x="236" y="246"/>
                  </a:lnTo>
                  <a:lnTo>
                    <a:pt x="236" y="245"/>
                  </a:lnTo>
                  <a:lnTo>
                    <a:pt x="236" y="244"/>
                  </a:lnTo>
                  <a:lnTo>
                    <a:pt x="236" y="242"/>
                  </a:lnTo>
                  <a:lnTo>
                    <a:pt x="236" y="241"/>
                  </a:lnTo>
                  <a:lnTo>
                    <a:pt x="236" y="240"/>
                  </a:lnTo>
                  <a:lnTo>
                    <a:pt x="236" y="238"/>
                  </a:lnTo>
                  <a:lnTo>
                    <a:pt x="236" y="237"/>
                  </a:lnTo>
                  <a:lnTo>
                    <a:pt x="236" y="236"/>
                  </a:lnTo>
                  <a:lnTo>
                    <a:pt x="236" y="235"/>
                  </a:lnTo>
                  <a:lnTo>
                    <a:pt x="236" y="233"/>
                  </a:lnTo>
                  <a:lnTo>
                    <a:pt x="236" y="232"/>
                  </a:lnTo>
                  <a:lnTo>
                    <a:pt x="236" y="231"/>
                  </a:lnTo>
                  <a:lnTo>
                    <a:pt x="236" y="229"/>
                  </a:lnTo>
                  <a:lnTo>
                    <a:pt x="236" y="228"/>
                  </a:lnTo>
                  <a:close/>
                  <a:moveTo>
                    <a:pt x="318" y="171"/>
                  </a:moveTo>
                  <a:lnTo>
                    <a:pt x="317" y="171"/>
                  </a:lnTo>
                  <a:lnTo>
                    <a:pt x="316" y="170"/>
                  </a:lnTo>
                  <a:lnTo>
                    <a:pt x="314" y="170"/>
                  </a:lnTo>
                  <a:lnTo>
                    <a:pt x="313" y="170"/>
                  </a:lnTo>
                  <a:lnTo>
                    <a:pt x="312" y="170"/>
                  </a:lnTo>
                  <a:lnTo>
                    <a:pt x="310" y="170"/>
                  </a:lnTo>
                  <a:lnTo>
                    <a:pt x="307" y="171"/>
                  </a:lnTo>
                  <a:lnTo>
                    <a:pt x="306" y="171"/>
                  </a:lnTo>
                  <a:lnTo>
                    <a:pt x="304" y="172"/>
                  </a:lnTo>
                  <a:lnTo>
                    <a:pt x="302" y="174"/>
                  </a:lnTo>
                  <a:lnTo>
                    <a:pt x="299" y="175"/>
                  </a:lnTo>
                  <a:lnTo>
                    <a:pt x="297" y="176"/>
                  </a:lnTo>
                  <a:lnTo>
                    <a:pt x="295" y="177"/>
                  </a:lnTo>
                  <a:lnTo>
                    <a:pt x="292" y="179"/>
                  </a:lnTo>
                  <a:lnTo>
                    <a:pt x="290" y="180"/>
                  </a:lnTo>
                  <a:lnTo>
                    <a:pt x="288" y="183"/>
                  </a:lnTo>
                  <a:lnTo>
                    <a:pt x="285" y="184"/>
                  </a:lnTo>
                  <a:lnTo>
                    <a:pt x="283" y="185"/>
                  </a:lnTo>
                  <a:lnTo>
                    <a:pt x="281" y="188"/>
                  </a:lnTo>
                  <a:lnTo>
                    <a:pt x="280" y="189"/>
                  </a:lnTo>
                  <a:lnTo>
                    <a:pt x="277" y="192"/>
                  </a:lnTo>
                  <a:lnTo>
                    <a:pt x="276" y="193"/>
                  </a:lnTo>
                  <a:lnTo>
                    <a:pt x="274" y="196"/>
                  </a:lnTo>
                  <a:lnTo>
                    <a:pt x="273" y="197"/>
                  </a:lnTo>
                  <a:lnTo>
                    <a:pt x="271" y="200"/>
                  </a:lnTo>
                  <a:lnTo>
                    <a:pt x="270" y="201"/>
                  </a:lnTo>
                  <a:lnTo>
                    <a:pt x="269" y="203"/>
                  </a:lnTo>
                  <a:lnTo>
                    <a:pt x="269" y="205"/>
                  </a:lnTo>
                  <a:lnTo>
                    <a:pt x="269" y="206"/>
                  </a:lnTo>
                  <a:lnTo>
                    <a:pt x="269" y="207"/>
                  </a:lnTo>
                  <a:lnTo>
                    <a:pt x="269" y="209"/>
                  </a:lnTo>
                  <a:lnTo>
                    <a:pt x="269" y="210"/>
                  </a:lnTo>
                  <a:lnTo>
                    <a:pt x="262" y="255"/>
                  </a:lnTo>
                  <a:lnTo>
                    <a:pt x="262" y="257"/>
                  </a:lnTo>
                  <a:lnTo>
                    <a:pt x="261" y="258"/>
                  </a:lnTo>
                  <a:lnTo>
                    <a:pt x="261" y="261"/>
                  </a:lnTo>
                  <a:lnTo>
                    <a:pt x="261" y="262"/>
                  </a:lnTo>
                  <a:lnTo>
                    <a:pt x="261" y="263"/>
                  </a:lnTo>
                  <a:lnTo>
                    <a:pt x="261" y="264"/>
                  </a:lnTo>
                  <a:lnTo>
                    <a:pt x="260" y="266"/>
                  </a:lnTo>
                  <a:lnTo>
                    <a:pt x="260" y="267"/>
                  </a:lnTo>
                  <a:lnTo>
                    <a:pt x="260" y="268"/>
                  </a:lnTo>
                  <a:lnTo>
                    <a:pt x="260" y="270"/>
                  </a:lnTo>
                  <a:lnTo>
                    <a:pt x="260" y="271"/>
                  </a:lnTo>
                  <a:lnTo>
                    <a:pt x="260" y="272"/>
                  </a:lnTo>
                  <a:lnTo>
                    <a:pt x="260" y="274"/>
                  </a:lnTo>
                  <a:lnTo>
                    <a:pt x="260" y="275"/>
                  </a:lnTo>
                  <a:lnTo>
                    <a:pt x="260" y="276"/>
                  </a:lnTo>
                  <a:lnTo>
                    <a:pt x="260" y="277"/>
                  </a:lnTo>
                  <a:lnTo>
                    <a:pt x="260" y="279"/>
                  </a:lnTo>
                  <a:lnTo>
                    <a:pt x="260" y="280"/>
                  </a:lnTo>
                  <a:lnTo>
                    <a:pt x="260" y="281"/>
                  </a:lnTo>
                  <a:lnTo>
                    <a:pt x="260" y="283"/>
                  </a:lnTo>
                  <a:lnTo>
                    <a:pt x="260" y="284"/>
                  </a:lnTo>
                  <a:lnTo>
                    <a:pt x="260" y="285"/>
                  </a:lnTo>
                  <a:lnTo>
                    <a:pt x="260" y="288"/>
                  </a:lnTo>
                  <a:lnTo>
                    <a:pt x="261" y="289"/>
                  </a:lnTo>
                  <a:lnTo>
                    <a:pt x="261" y="292"/>
                  </a:lnTo>
                  <a:lnTo>
                    <a:pt x="261" y="293"/>
                  </a:lnTo>
                  <a:lnTo>
                    <a:pt x="261" y="296"/>
                  </a:lnTo>
                  <a:lnTo>
                    <a:pt x="261" y="298"/>
                  </a:lnTo>
                  <a:lnTo>
                    <a:pt x="268" y="289"/>
                  </a:lnTo>
                  <a:lnTo>
                    <a:pt x="271" y="285"/>
                  </a:lnTo>
                  <a:lnTo>
                    <a:pt x="275" y="283"/>
                  </a:lnTo>
                  <a:lnTo>
                    <a:pt x="280" y="279"/>
                  </a:lnTo>
                  <a:lnTo>
                    <a:pt x="283" y="275"/>
                  </a:lnTo>
                  <a:lnTo>
                    <a:pt x="288" y="271"/>
                  </a:lnTo>
                  <a:lnTo>
                    <a:pt x="292" y="266"/>
                  </a:lnTo>
                  <a:lnTo>
                    <a:pt x="298" y="262"/>
                  </a:lnTo>
                  <a:lnTo>
                    <a:pt x="304" y="257"/>
                  </a:lnTo>
                  <a:lnTo>
                    <a:pt x="310" y="251"/>
                  </a:lnTo>
                  <a:lnTo>
                    <a:pt x="316" y="246"/>
                  </a:lnTo>
                  <a:lnTo>
                    <a:pt x="321" y="241"/>
                  </a:lnTo>
                  <a:lnTo>
                    <a:pt x="328" y="236"/>
                  </a:lnTo>
                  <a:lnTo>
                    <a:pt x="335" y="229"/>
                  </a:lnTo>
                  <a:lnTo>
                    <a:pt x="342" y="224"/>
                  </a:lnTo>
                  <a:lnTo>
                    <a:pt x="349" y="219"/>
                  </a:lnTo>
                  <a:lnTo>
                    <a:pt x="357" y="214"/>
                  </a:lnTo>
                  <a:lnTo>
                    <a:pt x="364" y="207"/>
                  </a:lnTo>
                  <a:lnTo>
                    <a:pt x="373" y="202"/>
                  </a:lnTo>
                  <a:lnTo>
                    <a:pt x="381" y="197"/>
                  </a:lnTo>
                  <a:lnTo>
                    <a:pt x="389" y="192"/>
                  </a:lnTo>
                  <a:lnTo>
                    <a:pt x="398" y="187"/>
                  </a:lnTo>
                  <a:lnTo>
                    <a:pt x="406" y="183"/>
                  </a:lnTo>
                  <a:lnTo>
                    <a:pt x="416" y="177"/>
                  </a:lnTo>
                  <a:lnTo>
                    <a:pt x="424" y="174"/>
                  </a:lnTo>
                  <a:lnTo>
                    <a:pt x="433" y="170"/>
                  </a:lnTo>
                  <a:lnTo>
                    <a:pt x="442" y="166"/>
                  </a:lnTo>
                  <a:lnTo>
                    <a:pt x="452" y="162"/>
                  </a:lnTo>
                  <a:lnTo>
                    <a:pt x="462" y="159"/>
                  </a:lnTo>
                  <a:lnTo>
                    <a:pt x="471" y="157"/>
                  </a:lnTo>
                  <a:lnTo>
                    <a:pt x="482" y="154"/>
                  </a:lnTo>
                  <a:lnTo>
                    <a:pt x="491" y="153"/>
                  </a:lnTo>
                  <a:lnTo>
                    <a:pt x="502" y="152"/>
                  </a:lnTo>
                  <a:lnTo>
                    <a:pt x="505" y="152"/>
                  </a:lnTo>
                  <a:lnTo>
                    <a:pt x="508" y="152"/>
                  </a:lnTo>
                  <a:lnTo>
                    <a:pt x="511" y="152"/>
                  </a:lnTo>
                  <a:lnTo>
                    <a:pt x="513" y="152"/>
                  </a:lnTo>
                  <a:lnTo>
                    <a:pt x="516" y="152"/>
                  </a:lnTo>
                  <a:lnTo>
                    <a:pt x="518" y="150"/>
                  </a:lnTo>
                  <a:lnTo>
                    <a:pt x="520" y="150"/>
                  </a:lnTo>
                  <a:lnTo>
                    <a:pt x="521" y="150"/>
                  </a:lnTo>
                  <a:lnTo>
                    <a:pt x="523" y="150"/>
                  </a:lnTo>
                  <a:lnTo>
                    <a:pt x="525" y="150"/>
                  </a:lnTo>
                  <a:lnTo>
                    <a:pt x="526" y="150"/>
                  </a:lnTo>
                  <a:lnTo>
                    <a:pt x="527" y="149"/>
                  </a:lnTo>
                  <a:lnTo>
                    <a:pt x="528" y="149"/>
                  </a:lnTo>
                  <a:lnTo>
                    <a:pt x="530" y="149"/>
                  </a:lnTo>
                  <a:lnTo>
                    <a:pt x="531" y="148"/>
                  </a:lnTo>
                  <a:lnTo>
                    <a:pt x="531" y="146"/>
                  </a:lnTo>
                  <a:lnTo>
                    <a:pt x="532" y="146"/>
                  </a:lnTo>
                  <a:lnTo>
                    <a:pt x="533" y="145"/>
                  </a:lnTo>
                  <a:lnTo>
                    <a:pt x="533" y="144"/>
                  </a:lnTo>
                  <a:lnTo>
                    <a:pt x="534" y="141"/>
                  </a:lnTo>
                  <a:lnTo>
                    <a:pt x="535" y="140"/>
                  </a:lnTo>
                  <a:lnTo>
                    <a:pt x="535" y="137"/>
                  </a:lnTo>
                  <a:lnTo>
                    <a:pt x="537" y="136"/>
                  </a:lnTo>
                  <a:lnTo>
                    <a:pt x="538" y="133"/>
                  </a:lnTo>
                  <a:lnTo>
                    <a:pt x="538" y="129"/>
                  </a:lnTo>
                  <a:lnTo>
                    <a:pt x="539" y="127"/>
                  </a:lnTo>
                  <a:lnTo>
                    <a:pt x="540" y="123"/>
                  </a:lnTo>
                  <a:lnTo>
                    <a:pt x="541" y="120"/>
                  </a:lnTo>
                  <a:lnTo>
                    <a:pt x="542" y="115"/>
                  </a:lnTo>
                  <a:lnTo>
                    <a:pt x="544" y="111"/>
                  </a:lnTo>
                  <a:lnTo>
                    <a:pt x="545" y="106"/>
                  </a:lnTo>
                  <a:lnTo>
                    <a:pt x="547" y="101"/>
                  </a:lnTo>
                  <a:lnTo>
                    <a:pt x="540" y="101"/>
                  </a:lnTo>
                  <a:lnTo>
                    <a:pt x="532" y="100"/>
                  </a:lnTo>
                  <a:lnTo>
                    <a:pt x="525" y="100"/>
                  </a:lnTo>
                  <a:lnTo>
                    <a:pt x="518" y="100"/>
                  </a:lnTo>
                  <a:lnTo>
                    <a:pt x="511" y="100"/>
                  </a:lnTo>
                  <a:lnTo>
                    <a:pt x="503" y="98"/>
                  </a:lnTo>
                  <a:lnTo>
                    <a:pt x="496" y="98"/>
                  </a:lnTo>
                  <a:lnTo>
                    <a:pt x="488" y="98"/>
                  </a:lnTo>
                  <a:lnTo>
                    <a:pt x="480" y="100"/>
                  </a:lnTo>
                  <a:lnTo>
                    <a:pt x="473" y="100"/>
                  </a:lnTo>
                  <a:lnTo>
                    <a:pt x="464" y="100"/>
                  </a:lnTo>
                  <a:lnTo>
                    <a:pt x="457" y="101"/>
                  </a:lnTo>
                  <a:lnTo>
                    <a:pt x="449" y="101"/>
                  </a:lnTo>
                  <a:lnTo>
                    <a:pt x="441" y="102"/>
                  </a:lnTo>
                  <a:lnTo>
                    <a:pt x="434" y="104"/>
                  </a:lnTo>
                  <a:lnTo>
                    <a:pt x="426" y="105"/>
                  </a:lnTo>
                  <a:lnTo>
                    <a:pt x="418" y="107"/>
                  </a:lnTo>
                  <a:lnTo>
                    <a:pt x="411" y="109"/>
                  </a:lnTo>
                  <a:lnTo>
                    <a:pt x="404" y="111"/>
                  </a:lnTo>
                  <a:lnTo>
                    <a:pt x="396" y="114"/>
                  </a:lnTo>
                  <a:lnTo>
                    <a:pt x="389" y="117"/>
                  </a:lnTo>
                  <a:lnTo>
                    <a:pt x="382" y="120"/>
                  </a:lnTo>
                  <a:lnTo>
                    <a:pt x="375" y="123"/>
                  </a:lnTo>
                  <a:lnTo>
                    <a:pt x="368" y="127"/>
                  </a:lnTo>
                  <a:lnTo>
                    <a:pt x="361" y="131"/>
                  </a:lnTo>
                  <a:lnTo>
                    <a:pt x="354" y="136"/>
                  </a:lnTo>
                  <a:lnTo>
                    <a:pt x="347" y="141"/>
                  </a:lnTo>
                  <a:lnTo>
                    <a:pt x="341" y="146"/>
                  </a:lnTo>
                  <a:lnTo>
                    <a:pt x="335" y="152"/>
                  </a:lnTo>
                  <a:lnTo>
                    <a:pt x="330" y="158"/>
                  </a:lnTo>
                  <a:lnTo>
                    <a:pt x="324" y="165"/>
                  </a:lnTo>
                  <a:lnTo>
                    <a:pt x="318" y="171"/>
                  </a:lnTo>
                  <a:close/>
                  <a:moveTo>
                    <a:pt x="463" y="287"/>
                  </a:moveTo>
                  <a:lnTo>
                    <a:pt x="459" y="297"/>
                  </a:lnTo>
                  <a:lnTo>
                    <a:pt x="453" y="309"/>
                  </a:lnTo>
                  <a:lnTo>
                    <a:pt x="447" y="319"/>
                  </a:lnTo>
                  <a:lnTo>
                    <a:pt x="441" y="328"/>
                  </a:lnTo>
                  <a:lnTo>
                    <a:pt x="434" y="338"/>
                  </a:lnTo>
                  <a:lnTo>
                    <a:pt x="428" y="347"/>
                  </a:lnTo>
                  <a:lnTo>
                    <a:pt x="421" y="357"/>
                  </a:lnTo>
                  <a:lnTo>
                    <a:pt x="414" y="366"/>
                  </a:lnTo>
                  <a:lnTo>
                    <a:pt x="407" y="373"/>
                  </a:lnTo>
                  <a:lnTo>
                    <a:pt x="400" y="383"/>
                  </a:lnTo>
                  <a:lnTo>
                    <a:pt x="394" y="390"/>
                  </a:lnTo>
                  <a:lnTo>
                    <a:pt x="385" y="398"/>
                  </a:lnTo>
                  <a:lnTo>
                    <a:pt x="378" y="406"/>
                  </a:lnTo>
                  <a:lnTo>
                    <a:pt x="370" y="412"/>
                  </a:lnTo>
                  <a:lnTo>
                    <a:pt x="362" y="419"/>
                  </a:lnTo>
                  <a:lnTo>
                    <a:pt x="355" y="427"/>
                  </a:lnTo>
                  <a:lnTo>
                    <a:pt x="347" y="433"/>
                  </a:lnTo>
                  <a:lnTo>
                    <a:pt x="339" y="438"/>
                  </a:lnTo>
                  <a:lnTo>
                    <a:pt x="331" y="445"/>
                  </a:lnTo>
                  <a:lnTo>
                    <a:pt x="323" y="451"/>
                  </a:lnTo>
                  <a:lnTo>
                    <a:pt x="314" y="457"/>
                  </a:lnTo>
                  <a:lnTo>
                    <a:pt x="306" y="462"/>
                  </a:lnTo>
                  <a:lnTo>
                    <a:pt x="298" y="467"/>
                  </a:lnTo>
                  <a:lnTo>
                    <a:pt x="289" y="472"/>
                  </a:lnTo>
                  <a:lnTo>
                    <a:pt x="281" y="477"/>
                  </a:lnTo>
                  <a:lnTo>
                    <a:pt x="273" y="482"/>
                  </a:lnTo>
                  <a:lnTo>
                    <a:pt x="264" y="488"/>
                  </a:lnTo>
                  <a:lnTo>
                    <a:pt x="256" y="492"/>
                  </a:lnTo>
                  <a:lnTo>
                    <a:pt x="248" y="497"/>
                  </a:lnTo>
                  <a:lnTo>
                    <a:pt x="240" y="501"/>
                  </a:lnTo>
                  <a:lnTo>
                    <a:pt x="232" y="506"/>
                  </a:lnTo>
                  <a:lnTo>
                    <a:pt x="224" y="510"/>
                  </a:lnTo>
                  <a:lnTo>
                    <a:pt x="223" y="510"/>
                  </a:lnTo>
                  <a:lnTo>
                    <a:pt x="223" y="511"/>
                  </a:lnTo>
                  <a:lnTo>
                    <a:pt x="221" y="511"/>
                  </a:lnTo>
                  <a:lnTo>
                    <a:pt x="220" y="512"/>
                  </a:lnTo>
                  <a:lnTo>
                    <a:pt x="219" y="514"/>
                  </a:lnTo>
                  <a:lnTo>
                    <a:pt x="218" y="515"/>
                  </a:lnTo>
                  <a:lnTo>
                    <a:pt x="217" y="516"/>
                  </a:lnTo>
                  <a:lnTo>
                    <a:pt x="216" y="517"/>
                  </a:lnTo>
                  <a:lnTo>
                    <a:pt x="216" y="519"/>
                  </a:lnTo>
                  <a:lnTo>
                    <a:pt x="214" y="520"/>
                  </a:lnTo>
                  <a:lnTo>
                    <a:pt x="213" y="521"/>
                  </a:lnTo>
                  <a:lnTo>
                    <a:pt x="212" y="523"/>
                  </a:lnTo>
                  <a:lnTo>
                    <a:pt x="211" y="524"/>
                  </a:lnTo>
                  <a:lnTo>
                    <a:pt x="211" y="525"/>
                  </a:lnTo>
                  <a:lnTo>
                    <a:pt x="210" y="527"/>
                  </a:lnTo>
                  <a:lnTo>
                    <a:pt x="209" y="528"/>
                  </a:lnTo>
                  <a:lnTo>
                    <a:pt x="209" y="529"/>
                  </a:lnTo>
                  <a:lnTo>
                    <a:pt x="207" y="530"/>
                  </a:lnTo>
                  <a:lnTo>
                    <a:pt x="206" y="532"/>
                  </a:lnTo>
                  <a:lnTo>
                    <a:pt x="206" y="533"/>
                  </a:lnTo>
                  <a:lnTo>
                    <a:pt x="205" y="533"/>
                  </a:lnTo>
                  <a:lnTo>
                    <a:pt x="205" y="534"/>
                  </a:lnTo>
                  <a:lnTo>
                    <a:pt x="204" y="536"/>
                  </a:lnTo>
                  <a:lnTo>
                    <a:pt x="203" y="537"/>
                  </a:lnTo>
                  <a:lnTo>
                    <a:pt x="203" y="538"/>
                  </a:lnTo>
                  <a:lnTo>
                    <a:pt x="203" y="533"/>
                  </a:lnTo>
                  <a:lnTo>
                    <a:pt x="202" y="529"/>
                  </a:lnTo>
                  <a:lnTo>
                    <a:pt x="202" y="524"/>
                  </a:lnTo>
                  <a:lnTo>
                    <a:pt x="202" y="519"/>
                  </a:lnTo>
                  <a:lnTo>
                    <a:pt x="202" y="514"/>
                  </a:lnTo>
                  <a:lnTo>
                    <a:pt x="202" y="508"/>
                  </a:lnTo>
                  <a:lnTo>
                    <a:pt x="202" y="503"/>
                  </a:lnTo>
                  <a:lnTo>
                    <a:pt x="202" y="498"/>
                  </a:lnTo>
                  <a:lnTo>
                    <a:pt x="202" y="493"/>
                  </a:lnTo>
                  <a:lnTo>
                    <a:pt x="202" y="488"/>
                  </a:lnTo>
                  <a:lnTo>
                    <a:pt x="202" y="482"/>
                  </a:lnTo>
                  <a:lnTo>
                    <a:pt x="202" y="477"/>
                  </a:lnTo>
                  <a:lnTo>
                    <a:pt x="202" y="472"/>
                  </a:lnTo>
                  <a:lnTo>
                    <a:pt x="202" y="467"/>
                  </a:lnTo>
                  <a:lnTo>
                    <a:pt x="202" y="462"/>
                  </a:lnTo>
                  <a:lnTo>
                    <a:pt x="202" y="457"/>
                  </a:lnTo>
                  <a:lnTo>
                    <a:pt x="202" y="451"/>
                  </a:lnTo>
                  <a:lnTo>
                    <a:pt x="202" y="446"/>
                  </a:lnTo>
                  <a:lnTo>
                    <a:pt x="202" y="441"/>
                  </a:lnTo>
                  <a:lnTo>
                    <a:pt x="203" y="436"/>
                  </a:lnTo>
                  <a:lnTo>
                    <a:pt x="203" y="431"/>
                  </a:lnTo>
                  <a:lnTo>
                    <a:pt x="203" y="425"/>
                  </a:lnTo>
                  <a:lnTo>
                    <a:pt x="204" y="420"/>
                  </a:lnTo>
                  <a:lnTo>
                    <a:pt x="204" y="415"/>
                  </a:lnTo>
                  <a:lnTo>
                    <a:pt x="204" y="410"/>
                  </a:lnTo>
                  <a:lnTo>
                    <a:pt x="205" y="406"/>
                  </a:lnTo>
                  <a:lnTo>
                    <a:pt x="206" y="401"/>
                  </a:lnTo>
                  <a:lnTo>
                    <a:pt x="206" y="396"/>
                  </a:lnTo>
                  <a:lnTo>
                    <a:pt x="207" y="392"/>
                  </a:lnTo>
                  <a:lnTo>
                    <a:pt x="209" y="386"/>
                  </a:lnTo>
                  <a:lnTo>
                    <a:pt x="210" y="383"/>
                  </a:lnTo>
                  <a:lnTo>
                    <a:pt x="211" y="377"/>
                  </a:lnTo>
                  <a:lnTo>
                    <a:pt x="211" y="376"/>
                  </a:lnTo>
                  <a:lnTo>
                    <a:pt x="212" y="375"/>
                  </a:lnTo>
                  <a:lnTo>
                    <a:pt x="213" y="373"/>
                  </a:lnTo>
                  <a:lnTo>
                    <a:pt x="213" y="372"/>
                  </a:lnTo>
                  <a:lnTo>
                    <a:pt x="214" y="372"/>
                  </a:lnTo>
                  <a:lnTo>
                    <a:pt x="214" y="371"/>
                  </a:lnTo>
                  <a:lnTo>
                    <a:pt x="216" y="370"/>
                  </a:lnTo>
                  <a:lnTo>
                    <a:pt x="217" y="368"/>
                  </a:lnTo>
                  <a:lnTo>
                    <a:pt x="218" y="367"/>
                  </a:lnTo>
                  <a:lnTo>
                    <a:pt x="219" y="366"/>
                  </a:lnTo>
                  <a:lnTo>
                    <a:pt x="219" y="364"/>
                  </a:lnTo>
                  <a:lnTo>
                    <a:pt x="220" y="364"/>
                  </a:lnTo>
                  <a:lnTo>
                    <a:pt x="220" y="363"/>
                  </a:lnTo>
                  <a:lnTo>
                    <a:pt x="221" y="362"/>
                  </a:lnTo>
                  <a:lnTo>
                    <a:pt x="221" y="360"/>
                  </a:lnTo>
                  <a:lnTo>
                    <a:pt x="223" y="359"/>
                  </a:lnTo>
                  <a:lnTo>
                    <a:pt x="223" y="358"/>
                  </a:lnTo>
                  <a:lnTo>
                    <a:pt x="223" y="357"/>
                  </a:lnTo>
                  <a:lnTo>
                    <a:pt x="224" y="355"/>
                  </a:lnTo>
                  <a:lnTo>
                    <a:pt x="224" y="354"/>
                  </a:lnTo>
                  <a:lnTo>
                    <a:pt x="224" y="353"/>
                  </a:lnTo>
                  <a:lnTo>
                    <a:pt x="224" y="351"/>
                  </a:lnTo>
                  <a:lnTo>
                    <a:pt x="224" y="349"/>
                  </a:lnTo>
                  <a:lnTo>
                    <a:pt x="228" y="349"/>
                  </a:lnTo>
                  <a:lnTo>
                    <a:pt x="232" y="349"/>
                  </a:lnTo>
                  <a:lnTo>
                    <a:pt x="236" y="347"/>
                  </a:lnTo>
                  <a:lnTo>
                    <a:pt x="241" y="345"/>
                  </a:lnTo>
                  <a:lnTo>
                    <a:pt x="246" y="344"/>
                  </a:lnTo>
                  <a:lnTo>
                    <a:pt x="250" y="341"/>
                  </a:lnTo>
                  <a:lnTo>
                    <a:pt x="254" y="338"/>
                  </a:lnTo>
                  <a:lnTo>
                    <a:pt x="259" y="335"/>
                  </a:lnTo>
                  <a:lnTo>
                    <a:pt x="263" y="332"/>
                  </a:lnTo>
                  <a:lnTo>
                    <a:pt x="268" y="328"/>
                  </a:lnTo>
                  <a:lnTo>
                    <a:pt x="271" y="324"/>
                  </a:lnTo>
                  <a:lnTo>
                    <a:pt x="276" y="319"/>
                  </a:lnTo>
                  <a:lnTo>
                    <a:pt x="281" y="315"/>
                  </a:lnTo>
                  <a:lnTo>
                    <a:pt x="285" y="311"/>
                  </a:lnTo>
                  <a:lnTo>
                    <a:pt x="289" y="306"/>
                  </a:lnTo>
                  <a:lnTo>
                    <a:pt x="293" y="301"/>
                  </a:lnTo>
                  <a:lnTo>
                    <a:pt x="298" y="297"/>
                  </a:lnTo>
                  <a:lnTo>
                    <a:pt x="303" y="292"/>
                  </a:lnTo>
                  <a:lnTo>
                    <a:pt x="306" y="287"/>
                  </a:lnTo>
                  <a:lnTo>
                    <a:pt x="311" y="283"/>
                  </a:lnTo>
                  <a:lnTo>
                    <a:pt x="316" y="277"/>
                  </a:lnTo>
                  <a:lnTo>
                    <a:pt x="319" y="274"/>
                  </a:lnTo>
                  <a:lnTo>
                    <a:pt x="324" y="268"/>
                  </a:lnTo>
                  <a:lnTo>
                    <a:pt x="327" y="264"/>
                  </a:lnTo>
                  <a:lnTo>
                    <a:pt x="332" y="261"/>
                  </a:lnTo>
                  <a:lnTo>
                    <a:pt x="337" y="257"/>
                  </a:lnTo>
                  <a:lnTo>
                    <a:pt x="340" y="253"/>
                  </a:lnTo>
                  <a:lnTo>
                    <a:pt x="345" y="250"/>
                  </a:lnTo>
                  <a:lnTo>
                    <a:pt x="348" y="246"/>
                  </a:lnTo>
                  <a:lnTo>
                    <a:pt x="353" y="244"/>
                  </a:lnTo>
                  <a:lnTo>
                    <a:pt x="356" y="242"/>
                  </a:lnTo>
                  <a:lnTo>
                    <a:pt x="361" y="240"/>
                  </a:lnTo>
                  <a:lnTo>
                    <a:pt x="369" y="240"/>
                  </a:lnTo>
                  <a:lnTo>
                    <a:pt x="367" y="244"/>
                  </a:lnTo>
                  <a:lnTo>
                    <a:pt x="363" y="249"/>
                  </a:lnTo>
                  <a:lnTo>
                    <a:pt x="360" y="253"/>
                  </a:lnTo>
                  <a:lnTo>
                    <a:pt x="356" y="257"/>
                  </a:lnTo>
                  <a:lnTo>
                    <a:pt x="354" y="262"/>
                  </a:lnTo>
                  <a:lnTo>
                    <a:pt x="350" y="266"/>
                  </a:lnTo>
                  <a:lnTo>
                    <a:pt x="347" y="270"/>
                  </a:lnTo>
                  <a:lnTo>
                    <a:pt x="345" y="274"/>
                  </a:lnTo>
                  <a:lnTo>
                    <a:pt x="341" y="279"/>
                  </a:lnTo>
                  <a:lnTo>
                    <a:pt x="339" y="283"/>
                  </a:lnTo>
                  <a:lnTo>
                    <a:pt x="335" y="287"/>
                  </a:lnTo>
                  <a:lnTo>
                    <a:pt x="333" y="290"/>
                  </a:lnTo>
                  <a:lnTo>
                    <a:pt x="331" y="296"/>
                  </a:lnTo>
                  <a:lnTo>
                    <a:pt x="327" y="299"/>
                  </a:lnTo>
                  <a:lnTo>
                    <a:pt x="325" y="303"/>
                  </a:lnTo>
                  <a:lnTo>
                    <a:pt x="323" y="307"/>
                  </a:lnTo>
                  <a:lnTo>
                    <a:pt x="319" y="312"/>
                  </a:lnTo>
                  <a:lnTo>
                    <a:pt x="317" y="316"/>
                  </a:lnTo>
                  <a:lnTo>
                    <a:pt x="314" y="320"/>
                  </a:lnTo>
                  <a:lnTo>
                    <a:pt x="312" y="325"/>
                  </a:lnTo>
                  <a:lnTo>
                    <a:pt x="310" y="329"/>
                  </a:lnTo>
                  <a:lnTo>
                    <a:pt x="307" y="335"/>
                  </a:lnTo>
                  <a:lnTo>
                    <a:pt x="305" y="338"/>
                  </a:lnTo>
                  <a:lnTo>
                    <a:pt x="303" y="344"/>
                  </a:lnTo>
                  <a:lnTo>
                    <a:pt x="300" y="349"/>
                  </a:lnTo>
                  <a:lnTo>
                    <a:pt x="298" y="353"/>
                  </a:lnTo>
                  <a:lnTo>
                    <a:pt x="297" y="358"/>
                  </a:lnTo>
                  <a:lnTo>
                    <a:pt x="295" y="363"/>
                  </a:lnTo>
                  <a:lnTo>
                    <a:pt x="292" y="368"/>
                  </a:lnTo>
                  <a:lnTo>
                    <a:pt x="291" y="373"/>
                  </a:lnTo>
                  <a:lnTo>
                    <a:pt x="289" y="379"/>
                  </a:lnTo>
                  <a:lnTo>
                    <a:pt x="288" y="384"/>
                  </a:lnTo>
                  <a:lnTo>
                    <a:pt x="288" y="385"/>
                  </a:lnTo>
                  <a:lnTo>
                    <a:pt x="286" y="385"/>
                  </a:lnTo>
                  <a:lnTo>
                    <a:pt x="286" y="386"/>
                  </a:lnTo>
                  <a:lnTo>
                    <a:pt x="286" y="388"/>
                  </a:lnTo>
                  <a:lnTo>
                    <a:pt x="285" y="389"/>
                  </a:lnTo>
                  <a:lnTo>
                    <a:pt x="285" y="390"/>
                  </a:lnTo>
                  <a:lnTo>
                    <a:pt x="284" y="392"/>
                  </a:lnTo>
                  <a:lnTo>
                    <a:pt x="284" y="393"/>
                  </a:lnTo>
                  <a:lnTo>
                    <a:pt x="284" y="394"/>
                  </a:lnTo>
                  <a:lnTo>
                    <a:pt x="283" y="396"/>
                  </a:lnTo>
                  <a:lnTo>
                    <a:pt x="283" y="397"/>
                  </a:lnTo>
                  <a:lnTo>
                    <a:pt x="283" y="398"/>
                  </a:lnTo>
                  <a:lnTo>
                    <a:pt x="282" y="399"/>
                  </a:lnTo>
                  <a:lnTo>
                    <a:pt x="282" y="401"/>
                  </a:lnTo>
                  <a:lnTo>
                    <a:pt x="282" y="402"/>
                  </a:lnTo>
                  <a:lnTo>
                    <a:pt x="282" y="403"/>
                  </a:lnTo>
                  <a:lnTo>
                    <a:pt x="282" y="405"/>
                  </a:lnTo>
                  <a:lnTo>
                    <a:pt x="282" y="406"/>
                  </a:lnTo>
                  <a:lnTo>
                    <a:pt x="282" y="407"/>
                  </a:lnTo>
                  <a:lnTo>
                    <a:pt x="282" y="408"/>
                  </a:lnTo>
                  <a:lnTo>
                    <a:pt x="282" y="410"/>
                  </a:lnTo>
                  <a:lnTo>
                    <a:pt x="282" y="411"/>
                  </a:lnTo>
                  <a:lnTo>
                    <a:pt x="282" y="412"/>
                  </a:lnTo>
                  <a:lnTo>
                    <a:pt x="283" y="414"/>
                  </a:lnTo>
                  <a:lnTo>
                    <a:pt x="283" y="415"/>
                  </a:lnTo>
                  <a:lnTo>
                    <a:pt x="283" y="416"/>
                  </a:lnTo>
                  <a:lnTo>
                    <a:pt x="283" y="418"/>
                  </a:lnTo>
                  <a:lnTo>
                    <a:pt x="289" y="418"/>
                  </a:lnTo>
                  <a:lnTo>
                    <a:pt x="293" y="418"/>
                  </a:lnTo>
                  <a:lnTo>
                    <a:pt x="298" y="416"/>
                  </a:lnTo>
                  <a:lnTo>
                    <a:pt x="303" y="415"/>
                  </a:lnTo>
                  <a:lnTo>
                    <a:pt x="307" y="414"/>
                  </a:lnTo>
                  <a:lnTo>
                    <a:pt x="312" y="412"/>
                  </a:lnTo>
                  <a:lnTo>
                    <a:pt x="316" y="410"/>
                  </a:lnTo>
                  <a:lnTo>
                    <a:pt x="320" y="407"/>
                  </a:lnTo>
                  <a:lnTo>
                    <a:pt x="325" y="406"/>
                  </a:lnTo>
                  <a:lnTo>
                    <a:pt x="330" y="403"/>
                  </a:lnTo>
                  <a:lnTo>
                    <a:pt x="334" y="399"/>
                  </a:lnTo>
                  <a:lnTo>
                    <a:pt x="338" y="397"/>
                  </a:lnTo>
                  <a:lnTo>
                    <a:pt x="342" y="394"/>
                  </a:lnTo>
                  <a:lnTo>
                    <a:pt x="347" y="390"/>
                  </a:lnTo>
                  <a:lnTo>
                    <a:pt x="352" y="386"/>
                  </a:lnTo>
                  <a:lnTo>
                    <a:pt x="355" y="384"/>
                  </a:lnTo>
                  <a:lnTo>
                    <a:pt x="360" y="380"/>
                  </a:lnTo>
                  <a:lnTo>
                    <a:pt x="363" y="376"/>
                  </a:lnTo>
                  <a:lnTo>
                    <a:pt x="368" y="373"/>
                  </a:lnTo>
                  <a:lnTo>
                    <a:pt x="373" y="370"/>
                  </a:lnTo>
                  <a:lnTo>
                    <a:pt x="376" y="366"/>
                  </a:lnTo>
                  <a:lnTo>
                    <a:pt x="381" y="362"/>
                  </a:lnTo>
                  <a:lnTo>
                    <a:pt x="384" y="358"/>
                  </a:lnTo>
                  <a:lnTo>
                    <a:pt x="389" y="355"/>
                  </a:lnTo>
                  <a:lnTo>
                    <a:pt x="392" y="351"/>
                  </a:lnTo>
                  <a:lnTo>
                    <a:pt x="397" y="349"/>
                  </a:lnTo>
                  <a:lnTo>
                    <a:pt x="400" y="345"/>
                  </a:lnTo>
                  <a:lnTo>
                    <a:pt x="405" y="342"/>
                  </a:lnTo>
                  <a:lnTo>
                    <a:pt x="409" y="340"/>
                  </a:lnTo>
                  <a:lnTo>
                    <a:pt x="413" y="337"/>
                  </a:lnTo>
                  <a:lnTo>
                    <a:pt x="417" y="335"/>
                  </a:lnTo>
                  <a:lnTo>
                    <a:pt x="420" y="332"/>
                  </a:lnTo>
                  <a:lnTo>
                    <a:pt x="423" y="332"/>
                  </a:lnTo>
                  <a:lnTo>
                    <a:pt x="424" y="331"/>
                  </a:lnTo>
                  <a:lnTo>
                    <a:pt x="426" y="329"/>
                  </a:lnTo>
                  <a:lnTo>
                    <a:pt x="427" y="328"/>
                  </a:lnTo>
                  <a:lnTo>
                    <a:pt x="428" y="328"/>
                  </a:lnTo>
                  <a:lnTo>
                    <a:pt x="431" y="327"/>
                  </a:lnTo>
                  <a:lnTo>
                    <a:pt x="432" y="324"/>
                  </a:lnTo>
                  <a:lnTo>
                    <a:pt x="433" y="323"/>
                  </a:lnTo>
                  <a:lnTo>
                    <a:pt x="435" y="322"/>
                  </a:lnTo>
                  <a:lnTo>
                    <a:pt x="437" y="320"/>
                  </a:lnTo>
                  <a:lnTo>
                    <a:pt x="438" y="319"/>
                  </a:lnTo>
                  <a:lnTo>
                    <a:pt x="440" y="316"/>
                  </a:lnTo>
                  <a:lnTo>
                    <a:pt x="441" y="315"/>
                  </a:lnTo>
                  <a:lnTo>
                    <a:pt x="442" y="312"/>
                  </a:lnTo>
                  <a:lnTo>
                    <a:pt x="444" y="311"/>
                  </a:lnTo>
                  <a:lnTo>
                    <a:pt x="446" y="309"/>
                  </a:lnTo>
                  <a:lnTo>
                    <a:pt x="447" y="307"/>
                  </a:lnTo>
                  <a:lnTo>
                    <a:pt x="448" y="306"/>
                  </a:lnTo>
                  <a:lnTo>
                    <a:pt x="449" y="303"/>
                  </a:lnTo>
                  <a:lnTo>
                    <a:pt x="451" y="302"/>
                  </a:lnTo>
                  <a:lnTo>
                    <a:pt x="452" y="299"/>
                  </a:lnTo>
                  <a:lnTo>
                    <a:pt x="453" y="298"/>
                  </a:lnTo>
                  <a:lnTo>
                    <a:pt x="454" y="297"/>
                  </a:lnTo>
                  <a:lnTo>
                    <a:pt x="455" y="296"/>
                  </a:lnTo>
                  <a:lnTo>
                    <a:pt x="456" y="293"/>
                  </a:lnTo>
                  <a:lnTo>
                    <a:pt x="457" y="292"/>
                  </a:lnTo>
                  <a:lnTo>
                    <a:pt x="459" y="290"/>
                  </a:lnTo>
                  <a:lnTo>
                    <a:pt x="460" y="289"/>
                  </a:lnTo>
                  <a:lnTo>
                    <a:pt x="461" y="289"/>
                  </a:lnTo>
                  <a:lnTo>
                    <a:pt x="462" y="288"/>
                  </a:lnTo>
                  <a:lnTo>
                    <a:pt x="463" y="287"/>
                  </a:lnTo>
                  <a:close/>
                </a:path>
              </a:pathLst>
            </a:custGeom>
            <a:solidFill>
              <a:srgbClr val="33991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82" name="Google Shape;182;p32"/>
            <p:cNvSpPr/>
            <p:nvPr/>
          </p:nvSpPr>
          <p:spPr>
            <a:xfrm>
              <a:off x="4477" y="3433"/>
              <a:ext cx="66" cy="2"/>
            </a:xfrm>
            <a:custGeom>
              <a:rect b="b" l="l" r="r" t="t"/>
              <a:pathLst>
                <a:path extrusionOk="0" h="2" w="131">
                  <a:moveTo>
                    <a:pt x="131" y="2"/>
                  </a:moveTo>
                  <a:lnTo>
                    <a:pt x="128" y="2"/>
                  </a:lnTo>
                  <a:lnTo>
                    <a:pt x="124" y="2"/>
                  </a:lnTo>
                  <a:lnTo>
                    <a:pt x="121" y="1"/>
                  </a:lnTo>
                  <a:lnTo>
                    <a:pt x="116" y="1"/>
                  </a:lnTo>
                  <a:lnTo>
                    <a:pt x="113" y="1"/>
                  </a:lnTo>
                  <a:lnTo>
                    <a:pt x="109" y="1"/>
                  </a:lnTo>
                  <a:lnTo>
                    <a:pt x="104" y="1"/>
                  </a:lnTo>
                  <a:lnTo>
                    <a:pt x="101" y="0"/>
                  </a:lnTo>
                  <a:lnTo>
                    <a:pt x="96" y="0"/>
                  </a:lnTo>
                  <a:lnTo>
                    <a:pt x="93" y="0"/>
                  </a:lnTo>
                  <a:lnTo>
                    <a:pt x="89" y="0"/>
                  </a:lnTo>
                  <a:lnTo>
                    <a:pt x="85" y="0"/>
                  </a:lnTo>
                  <a:lnTo>
                    <a:pt x="81" y="0"/>
                  </a:lnTo>
                  <a:lnTo>
                    <a:pt x="76" y="0"/>
                  </a:lnTo>
                  <a:lnTo>
                    <a:pt x="72" y="0"/>
                  </a:lnTo>
                  <a:lnTo>
                    <a:pt x="68" y="0"/>
                  </a:lnTo>
                  <a:lnTo>
                    <a:pt x="64" y="0"/>
                  </a:lnTo>
                  <a:lnTo>
                    <a:pt x="60" y="0"/>
                  </a:lnTo>
                  <a:lnTo>
                    <a:pt x="56" y="0"/>
                  </a:lnTo>
                  <a:lnTo>
                    <a:pt x="51" y="0"/>
                  </a:lnTo>
                  <a:lnTo>
                    <a:pt x="47" y="0"/>
                  </a:lnTo>
                  <a:lnTo>
                    <a:pt x="43" y="0"/>
                  </a:lnTo>
                  <a:lnTo>
                    <a:pt x="38" y="0"/>
                  </a:lnTo>
                  <a:lnTo>
                    <a:pt x="35" y="0"/>
                  </a:lnTo>
                  <a:lnTo>
                    <a:pt x="30" y="1"/>
                  </a:lnTo>
                  <a:lnTo>
                    <a:pt x="25" y="1"/>
                  </a:lnTo>
                  <a:lnTo>
                    <a:pt x="22" y="1"/>
                  </a:lnTo>
                  <a:lnTo>
                    <a:pt x="17" y="1"/>
                  </a:lnTo>
                  <a:lnTo>
                    <a:pt x="13" y="1"/>
                  </a:lnTo>
                  <a:lnTo>
                    <a:pt x="8" y="2"/>
                  </a:lnTo>
                  <a:lnTo>
                    <a:pt x="4" y="2"/>
                  </a:lnTo>
                  <a:lnTo>
                    <a:pt x="0" y="2"/>
                  </a:lnTo>
                  <a:lnTo>
                    <a:pt x="131" y="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83" name="Google Shape;183;p32"/>
            <p:cNvSpPr/>
            <p:nvPr/>
          </p:nvSpPr>
          <p:spPr>
            <a:xfrm>
              <a:off x="4433" y="3433"/>
              <a:ext cx="144" cy="10"/>
            </a:xfrm>
            <a:custGeom>
              <a:rect b="b" l="l" r="r" t="t"/>
              <a:pathLst>
                <a:path extrusionOk="0" h="19" w="289">
                  <a:moveTo>
                    <a:pt x="289" y="19"/>
                  </a:moveTo>
                  <a:lnTo>
                    <a:pt x="283" y="16"/>
                  </a:lnTo>
                  <a:lnTo>
                    <a:pt x="276" y="14"/>
                  </a:lnTo>
                  <a:lnTo>
                    <a:pt x="270" y="12"/>
                  </a:lnTo>
                  <a:lnTo>
                    <a:pt x="263" y="10"/>
                  </a:lnTo>
                  <a:lnTo>
                    <a:pt x="255" y="9"/>
                  </a:lnTo>
                  <a:lnTo>
                    <a:pt x="248" y="7"/>
                  </a:lnTo>
                  <a:lnTo>
                    <a:pt x="240" y="5"/>
                  </a:lnTo>
                  <a:lnTo>
                    <a:pt x="232" y="3"/>
                  </a:lnTo>
                  <a:lnTo>
                    <a:pt x="223" y="3"/>
                  </a:lnTo>
                  <a:lnTo>
                    <a:pt x="214" y="2"/>
                  </a:lnTo>
                  <a:lnTo>
                    <a:pt x="205" y="1"/>
                  </a:lnTo>
                  <a:lnTo>
                    <a:pt x="197" y="1"/>
                  </a:lnTo>
                  <a:lnTo>
                    <a:pt x="187" y="0"/>
                  </a:lnTo>
                  <a:lnTo>
                    <a:pt x="177" y="0"/>
                  </a:lnTo>
                  <a:lnTo>
                    <a:pt x="168" y="0"/>
                  </a:lnTo>
                  <a:lnTo>
                    <a:pt x="158" y="0"/>
                  </a:lnTo>
                  <a:lnTo>
                    <a:pt x="148" y="0"/>
                  </a:lnTo>
                  <a:lnTo>
                    <a:pt x="139" y="0"/>
                  </a:lnTo>
                  <a:lnTo>
                    <a:pt x="128" y="0"/>
                  </a:lnTo>
                  <a:lnTo>
                    <a:pt x="118" y="1"/>
                  </a:lnTo>
                  <a:lnTo>
                    <a:pt x="108" y="1"/>
                  </a:lnTo>
                  <a:lnTo>
                    <a:pt x="98" y="2"/>
                  </a:lnTo>
                  <a:lnTo>
                    <a:pt x="87" y="3"/>
                  </a:lnTo>
                  <a:lnTo>
                    <a:pt x="77" y="3"/>
                  </a:lnTo>
                  <a:lnTo>
                    <a:pt x="68" y="6"/>
                  </a:lnTo>
                  <a:lnTo>
                    <a:pt x="57" y="7"/>
                  </a:lnTo>
                  <a:lnTo>
                    <a:pt x="48" y="9"/>
                  </a:lnTo>
                  <a:lnTo>
                    <a:pt x="37" y="10"/>
                  </a:lnTo>
                  <a:lnTo>
                    <a:pt x="28" y="12"/>
                  </a:lnTo>
                  <a:lnTo>
                    <a:pt x="19" y="14"/>
                  </a:lnTo>
                  <a:lnTo>
                    <a:pt x="9" y="16"/>
                  </a:lnTo>
                  <a:lnTo>
                    <a:pt x="0" y="19"/>
                  </a:lnTo>
                  <a:lnTo>
                    <a:pt x="289" y="19"/>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84" name="Google Shape;184;p32"/>
            <p:cNvSpPr/>
            <p:nvPr/>
          </p:nvSpPr>
          <p:spPr>
            <a:xfrm>
              <a:off x="4409" y="3435"/>
              <a:ext cx="180" cy="16"/>
            </a:xfrm>
            <a:custGeom>
              <a:rect b="b" l="l" r="r" t="t"/>
              <a:pathLst>
                <a:path extrusionOk="0" h="34" w="361">
                  <a:moveTo>
                    <a:pt x="138" y="0"/>
                  </a:moveTo>
                  <a:lnTo>
                    <a:pt x="133" y="1"/>
                  </a:lnTo>
                  <a:lnTo>
                    <a:pt x="128" y="1"/>
                  </a:lnTo>
                  <a:lnTo>
                    <a:pt x="124" y="3"/>
                  </a:lnTo>
                  <a:lnTo>
                    <a:pt x="119" y="3"/>
                  </a:lnTo>
                  <a:lnTo>
                    <a:pt x="114" y="4"/>
                  </a:lnTo>
                  <a:lnTo>
                    <a:pt x="110" y="4"/>
                  </a:lnTo>
                  <a:lnTo>
                    <a:pt x="105" y="5"/>
                  </a:lnTo>
                  <a:lnTo>
                    <a:pt x="100" y="5"/>
                  </a:lnTo>
                  <a:lnTo>
                    <a:pt x="96" y="7"/>
                  </a:lnTo>
                  <a:lnTo>
                    <a:pt x="91" y="7"/>
                  </a:lnTo>
                  <a:lnTo>
                    <a:pt x="87" y="8"/>
                  </a:lnTo>
                  <a:lnTo>
                    <a:pt x="82" y="9"/>
                  </a:lnTo>
                  <a:lnTo>
                    <a:pt x="78" y="9"/>
                  </a:lnTo>
                  <a:lnTo>
                    <a:pt x="74" y="10"/>
                  </a:lnTo>
                  <a:lnTo>
                    <a:pt x="69" y="12"/>
                  </a:lnTo>
                  <a:lnTo>
                    <a:pt x="64" y="13"/>
                  </a:lnTo>
                  <a:lnTo>
                    <a:pt x="60" y="14"/>
                  </a:lnTo>
                  <a:lnTo>
                    <a:pt x="56" y="14"/>
                  </a:lnTo>
                  <a:lnTo>
                    <a:pt x="52" y="16"/>
                  </a:lnTo>
                  <a:lnTo>
                    <a:pt x="47" y="17"/>
                  </a:lnTo>
                  <a:lnTo>
                    <a:pt x="43" y="18"/>
                  </a:lnTo>
                  <a:lnTo>
                    <a:pt x="39" y="20"/>
                  </a:lnTo>
                  <a:lnTo>
                    <a:pt x="35" y="21"/>
                  </a:lnTo>
                  <a:lnTo>
                    <a:pt x="31" y="22"/>
                  </a:lnTo>
                  <a:lnTo>
                    <a:pt x="27" y="23"/>
                  </a:lnTo>
                  <a:lnTo>
                    <a:pt x="23" y="25"/>
                  </a:lnTo>
                  <a:lnTo>
                    <a:pt x="19" y="26"/>
                  </a:lnTo>
                  <a:lnTo>
                    <a:pt x="16" y="27"/>
                  </a:lnTo>
                  <a:lnTo>
                    <a:pt x="11" y="29"/>
                  </a:lnTo>
                  <a:lnTo>
                    <a:pt x="7" y="30"/>
                  </a:lnTo>
                  <a:lnTo>
                    <a:pt x="4" y="31"/>
                  </a:lnTo>
                  <a:lnTo>
                    <a:pt x="0" y="34"/>
                  </a:lnTo>
                  <a:lnTo>
                    <a:pt x="361" y="34"/>
                  </a:lnTo>
                  <a:lnTo>
                    <a:pt x="360" y="31"/>
                  </a:lnTo>
                  <a:lnTo>
                    <a:pt x="359" y="30"/>
                  </a:lnTo>
                  <a:lnTo>
                    <a:pt x="356" y="29"/>
                  </a:lnTo>
                  <a:lnTo>
                    <a:pt x="355" y="27"/>
                  </a:lnTo>
                  <a:lnTo>
                    <a:pt x="353" y="26"/>
                  </a:lnTo>
                  <a:lnTo>
                    <a:pt x="351" y="25"/>
                  </a:lnTo>
                  <a:lnTo>
                    <a:pt x="348" y="23"/>
                  </a:lnTo>
                  <a:lnTo>
                    <a:pt x="347" y="22"/>
                  </a:lnTo>
                  <a:lnTo>
                    <a:pt x="345" y="21"/>
                  </a:lnTo>
                  <a:lnTo>
                    <a:pt x="341" y="20"/>
                  </a:lnTo>
                  <a:lnTo>
                    <a:pt x="339" y="18"/>
                  </a:lnTo>
                  <a:lnTo>
                    <a:pt x="337" y="17"/>
                  </a:lnTo>
                  <a:lnTo>
                    <a:pt x="334" y="16"/>
                  </a:lnTo>
                  <a:lnTo>
                    <a:pt x="331" y="14"/>
                  </a:lnTo>
                  <a:lnTo>
                    <a:pt x="328" y="14"/>
                  </a:lnTo>
                  <a:lnTo>
                    <a:pt x="326" y="13"/>
                  </a:lnTo>
                  <a:lnTo>
                    <a:pt x="323" y="12"/>
                  </a:lnTo>
                  <a:lnTo>
                    <a:pt x="319" y="10"/>
                  </a:lnTo>
                  <a:lnTo>
                    <a:pt x="317" y="9"/>
                  </a:lnTo>
                  <a:lnTo>
                    <a:pt x="313" y="9"/>
                  </a:lnTo>
                  <a:lnTo>
                    <a:pt x="310" y="8"/>
                  </a:lnTo>
                  <a:lnTo>
                    <a:pt x="306" y="7"/>
                  </a:lnTo>
                  <a:lnTo>
                    <a:pt x="303" y="7"/>
                  </a:lnTo>
                  <a:lnTo>
                    <a:pt x="299" y="5"/>
                  </a:lnTo>
                  <a:lnTo>
                    <a:pt x="296" y="5"/>
                  </a:lnTo>
                  <a:lnTo>
                    <a:pt x="292" y="4"/>
                  </a:lnTo>
                  <a:lnTo>
                    <a:pt x="289" y="4"/>
                  </a:lnTo>
                  <a:lnTo>
                    <a:pt x="285" y="3"/>
                  </a:lnTo>
                  <a:lnTo>
                    <a:pt x="281" y="3"/>
                  </a:lnTo>
                  <a:lnTo>
                    <a:pt x="277" y="1"/>
                  </a:lnTo>
                  <a:lnTo>
                    <a:pt x="274" y="1"/>
                  </a:lnTo>
                  <a:lnTo>
                    <a:pt x="269" y="0"/>
                  </a:lnTo>
                  <a:lnTo>
                    <a:pt x="138"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85" name="Google Shape;185;p32"/>
            <p:cNvSpPr/>
            <p:nvPr/>
          </p:nvSpPr>
          <p:spPr>
            <a:xfrm>
              <a:off x="4393" y="3443"/>
              <a:ext cx="201" cy="16"/>
            </a:xfrm>
            <a:custGeom>
              <a:rect b="b" l="l" r="r" t="t"/>
              <a:pathLst>
                <a:path extrusionOk="0" h="32" w="403">
                  <a:moveTo>
                    <a:pt x="79" y="0"/>
                  </a:moveTo>
                  <a:lnTo>
                    <a:pt x="76" y="1"/>
                  </a:lnTo>
                  <a:lnTo>
                    <a:pt x="73" y="1"/>
                  </a:lnTo>
                  <a:lnTo>
                    <a:pt x="70" y="3"/>
                  </a:lnTo>
                  <a:lnTo>
                    <a:pt x="68" y="3"/>
                  </a:lnTo>
                  <a:lnTo>
                    <a:pt x="65" y="4"/>
                  </a:lnTo>
                  <a:lnTo>
                    <a:pt x="62" y="5"/>
                  </a:lnTo>
                  <a:lnTo>
                    <a:pt x="59" y="5"/>
                  </a:lnTo>
                  <a:lnTo>
                    <a:pt x="57" y="6"/>
                  </a:lnTo>
                  <a:lnTo>
                    <a:pt x="54" y="8"/>
                  </a:lnTo>
                  <a:lnTo>
                    <a:pt x="51" y="9"/>
                  </a:lnTo>
                  <a:lnTo>
                    <a:pt x="49" y="9"/>
                  </a:lnTo>
                  <a:lnTo>
                    <a:pt x="45" y="10"/>
                  </a:lnTo>
                  <a:lnTo>
                    <a:pt x="43" y="12"/>
                  </a:lnTo>
                  <a:lnTo>
                    <a:pt x="41" y="13"/>
                  </a:lnTo>
                  <a:lnTo>
                    <a:pt x="38" y="13"/>
                  </a:lnTo>
                  <a:lnTo>
                    <a:pt x="36" y="14"/>
                  </a:lnTo>
                  <a:lnTo>
                    <a:pt x="34" y="16"/>
                  </a:lnTo>
                  <a:lnTo>
                    <a:pt x="30" y="17"/>
                  </a:lnTo>
                  <a:lnTo>
                    <a:pt x="28" y="18"/>
                  </a:lnTo>
                  <a:lnTo>
                    <a:pt x="26" y="18"/>
                  </a:lnTo>
                  <a:lnTo>
                    <a:pt x="23" y="19"/>
                  </a:lnTo>
                  <a:lnTo>
                    <a:pt x="21" y="21"/>
                  </a:lnTo>
                  <a:lnTo>
                    <a:pt x="19" y="22"/>
                  </a:lnTo>
                  <a:lnTo>
                    <a:pt x="16" y="23"/>
                  </a:lnTo>
                  <a:lnTo>
                    <a:pt x="15" y="25"/>
                  </a:lnTo>
                  <a:lnTo>
                    <a:pt x="13" y="26"/>
                  </a:lnTo>
                  <a:lnTo>
                    <a:pt x="11" y="26"/>
                  </a:lnTo>
                  <a:lnTo>
                    <a:pt x="8" y="27"/>
                  </a:lnTo>
                  <a:lnTo>
                    <a:pt x="6" y="29"/>
                  </a:lnTo>
                  <a:lnTo>
                    <a:pt x="4" y="30"/>
                  </a:lnTo>
                  <a:lnTo>
                    <a:pt x="2" y="31"/>
                  </a:lnTo>
                  <a:lnTo>
                    <a:pt x="0" y="32"/>
                  </a:lnTo>
                  <a:lnTo>
                    <a:pt x="403" y="32"/>
                  </a:lnTo>
                  <a:lnTo>
                    <a:pt x="403" y="31"/>
                  </a:lnTo>
                  <a:lnTo>
                    <a:pt x="401" y="31"/>
                  </a:lnTo>
                  <a:lnTo>
                    <a:pt x="401" y="30"/>
                  </a:lnTo>
                  <a:lnTo>
                    <a:pt x="401" y="29"/>
                  </a:lnTo>
                  <a:lnTo>
                    <a:pt x="400" y="29"/>
                  </a:lnTo>
                  <a:lnTo>
                    <a:pt x="400" y="27"/>
                  </a:lnTo>
                  <a:lnTo>
                    <a:pt x="399" y="27"/>
                  </a:lnTo>
                  <a:lnTo>
                    <a:pt x="399" y="26"/>
                  </a:lnTo>
                  <a:lnTo>
                    <a:pt x="399" y="25"/>
                  </a:lnTo>
                  <a:lnTo>
                    <a:pt x="398" y="25"/>
                  </a:lnTo>
                  <a:lnTo>
                    <a:pt x="398" y="23"/>
                  </a:lnTo>
                  <a:lnTo>
                    <a:pt x="397" y="23"/>
                  </a:lnTo>
                  <a:lnTo>
                    <a:pt x="397" y="22"/>
                  </a:lnTo>
                  <a:lnTo>
                    <a:pt x="396" y="21"/>
                  </a:lnTo>
                  <a:lnTo>
                    <a:pt x="394" y="19"/>
                  </a:lnTo>
                  <a:lnTo>
                    <a:pt x="394" y="18"/>
                  </a:lnTo>
                  <a:lnTo>
                    <a:pt x="393" y="18"/>
                  </a:lnTo>
                  <a:lnTo>
                    <a:pt x="393" y="17"/>
                  </a:lnTo>
                  <a:lnTo>
                    <a:pt x="392" y="16"/>
                  </a:lnTo>
                  <a:lnTo>
                    <a:pt x="391" y="16"/>
                  </a:lnTo>
                  <a:lnTo>
                    <a:pt x="390" y="14"/>
                  </a:lnTo>
                  <a:lnTo>
                    <a:pt x="390" y="13"/>
                  </a:lnTo>
                  <a:lnTo>
                    <a:pt x="389" y="13"/>
                  </a:lnTo>
                  <a:lnTo>
                    <a:pt x="387" y="12"/>
                  </a:lnTo>
                  <a:lnTo>
                    <a:pt x="386" y="12"/>
                  </a:lnTo>
                  <a:lnTo>
                    <a:pt x="385" y="10"/>
                  </a:lnTo>
                  <a:lnTo>
                    <a:pt x="385" y="9"/>
                  </a:lnTo>
                  <a:lnTo>
                    <a:pt x="384" y="9"/>
                  </a:lnTo>
                  <a:lnTo>
                    <a:pt x="383" y="8"/>
                  </a:lnTo>
                  <a:lnTo>
                    <a:pt x="382" y="8"/>
                  </a:lnTo>
                  <a:lnTo>
                    <a:pt x="380" y="6"/>
                  </a:lnTo>
                  <a:lnTo>
                    <a:pt x="379" y="6"/>
                  </a:lnTo>
                  <a:lnTo>
                    <a:pt x="378" y="5"/>
                  </a:lnTo>
                  <a:lnTo>
                    <a:pt x="377" y="5"/>
                  </a:lnTo>
                  <a:lnTo>
                    <a:pt x="376" y="4"/>
                  </a:lnTo>
                  <a:lnTo>
                    <a:pt x="375" y="3"/>
                  </a:lnTo>
                  <a:lnTo>
                    <a:pt x="373" y="3"/>
                  </a:lnTo>
                  <a:lnTo>
                    <a:pt x="371" y="1"/>
                  </a:lnTo>
                  <a:lnTo>
                    <a:pt x="370" y="1"/>
                  </a:lnTo>
                  <a:lnTo>
                    <a:pt x="369" y="0"/>
                  </a:lnTo>
                  <a:lnTo>
                    <a:pt x="368" y="0"/>
                  </a:lnTo>
                  <a:lnTo>
                    <a:pt x="79" y="0"/>
                  </a:lnTo>
                  <a:close/>
                </a:path>
              </a:pathLst>
            </a:custGeom>
            <a:solidFill>
              <a:srgbClr val="FC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86" name="Google Shape;186;p32"/>
            <p:cNvSpPr/>
            <p:nvPr/>
          </p:nvSpPr>
          <p:spPr>
            <a:xfrm>
              <a:off x="4383" y="3451"/>
              <a:ext cx="216" cy="17"/>
            </a:xfrm>
            <a:custGeom>
              <a:rect b="b" l="l" r="r" t="t"/>
              <a:pathLst>
                <a:path extrusionOk="0" h="32" w="434">
                  <a:moveTo>
                    <a:pt x="52" y="0"/>
                  </a:moveTo>
                  <a:lnTo>
                    <a:pt x="50" y="0"/>
                  </a:lnTo>
                  <a:lnTo>
                    <a:pt x="48" y="1"/>
                  </a:lnTo>
                  <a:lnTo>
                    <a:pt x="47" y="2"/>
                  </a:lnTo>
                  <a:lnTo>
                    <a:pt x="44" y="2"/>
                  </a:lnTo>
                  <a:lnTo>
                    <a:pt x="42" y="4"/>
                  </a:lnTo>
                  <a:lnTo>
                    <a:pt x="41" y="5"/>
                  </a:lnTo>
                  <a:lnTo>
                    <a:pt x="38" y="5"/>
                  </a:lnTo>
                  <a:lnTo>
                    <a:pt x="37" y="6"/>
                  </a:lnTo>
                  <a:lnTo>
                    <a:pt x="35" y="8"/>
                  </a:lnTo>
                  <a:lnTo>
                    <a:pt x="34" y="9"/>
                  </a:lnTo>
                  <a:lnTo>
                    <a:pt x="32" y="9"/>
                  </a:lnTo>
                  <a:lnTo>
                    <a:pt x="30" y="10"/>
                  </a:lnTo>
                  <a:lnTo>
                    <a:pt x="28" y="12"/>
                  </a:lnTo>
                  <a:lnTo>
                    <a:pt x="27" y="13"/>
                  </a:lnTo>
                  <a:lnTo>
                    <a:pt x="25" y="13"/>
                  </a:lnTo>
                  <a:lnTo>
                    <a:pt x="23" y="14"/>
                  </a:lnTo>
                  <a:lnTo>
                    <a:pt x="21" y="15"/>
                  </a:lnTo>
                  <a:lnTo>
                    <a:pt x="20" y="17"/>
                  </a:lnTo>
                  <a:lnTo>
                    <a:pt x="19" y="18"/>
                  </a:lnTo>
                  <a:lnTo>
                    <a:pt x="16" y="18"/>
                  </a:lnTo>
                  <a:lnTo>
                    <a:pt x="15" y="19"/>
                  </a:lnTo>
                  <a:lnTo>
                    <a:pt x="14" y="21"/>
                  </a:lnTo>
                  <a:lnTo>
                    <a:pt x="12" y="22"/>
                  </a:lnTo>
                  <a:lnTo>
                    <a:pt x="11" y="23"/>
                  </a:lnTo>
                  <a:lnTo>
                    <a:pt x="9" y="24"/>
                  </a:lnTo>
                  <a:lnTo>
                    <a:pt x="8" y="24"/>
                  </a:lnTo>
                  <a:lnTo>
                    <a:pt x="7" y="26"/>
                  </a:lnTo>
                  <a:lnTo>
                    <a:pt x="5" y="27"/>
                  </a:lnTo>
                  <a:lnTo>
                    <a:pt x="4" y="28"/>
                  </a:lnTo>
                  <a:lnTo>
                    <a:pt x="2" y="30"/>
                  </a:lnTo>
                  <a:lnTo>
                    <a:pt x="1" y="31"/>
                  </a:lnTo>
                  <a:lnTo>
                    <a:pt x="0" y="32"/>
                  </a:lnTo>
                  <a:lnTo>
                    <a:pt x="434" y="32"/>
                  </a:lnTo>
                  <a:lnTo>
                    <a:pt x="433" y="31"/>
                  </a:lnTo>
                  <a:lnTo>
                    <a:pt x="433" y="30"/>
                  </a:lnTo>
                  <a:lnTo>
                    <a:pt x="432" y="28"/>
                  </a:lnTo>
                  <a:lnTo>
                    <a:pt x="431" y="27"/>
                  </a:lnTo>
                  <a:lnTo>
                    <a:pt x="431" y="26"/>
                  </a:lnTo>
                  <a:lnTo>
                    <a:pt x="429" y="26"/>
                  </a:lnTo>
                  <a:lnTo>
                    <a:pt x="429" y="24"/>
                  </a:lnTo>
                  <a:lnTo>
                    <a:pt x="429" y="23"/>
                  </a:lnTo>
                  <a:lnTo>
                    <a:pt x="428" y="23"/>
                  </a:lnTo>
                  <a:lnTo>
                    <a:pt x="428" y="22"/>
                  </a:lnTo>
                  <a:lnTo>
                    <a:pt x="427" y="22"/>
                  </a:lnTo>
                  <a:lnTo>
                    <a:pt x="427" y="21"/>
                  </a:lnTo>
                  <a:lnTo>
                    <a:pt x="426" y="19"/>
                  </a:lnTo>
                  <a:lnTo>
                    <a:pt x="426" y="18"/>
                  </a:lnTo>
                  <a:lnTo>
                    <a:pt x="425" y="18"/>
                  </a:lnTo>
                  <a:lnTo>
                    <a:pt x="425" y="17"/>
                  </a:lnTo>
                  <a:lnTo>
                    <a:pt x="424" y="15"/>
                  </a:lnTo>
                  <a:lnTo>
                    <a:pt x="424" y="14"/>
                  </a:lnTo>
                  <a:lnTo>
                    <a:pt x="422" y="13"/>
                  </a:lnTo>
                  <a:lnTo>
                    <a:pt x="421" y="12"/>
                  </a:lnTo>
                  <a:lnTo>
                    <a:pt x="421" y="10"/>
                  </a:lnTo>
                  <a:lnTo>
                    <a:pt x="420" y="10"/>
                  </a:lnTo>
                  <a:lnTo>
                    <a:pt x="420" y="9"/>
                  </a:lnTo>
                  <a:lnTo>
                    <a:pt x="419" y="8"/>
                  </a:lnTo>
                  <a:lnTo>
                    <a:pt x="419" y="6"/>
                  </a:lnTo>
                  <a:lnTo>
                    <a:pt x="418" y="6"/>
                  </a:lnTo>
                  <a:lnTo>
                    <a:pt x="418" y="5"/>
                  </a:lnTo>
                  <a:lnTo>
                    <a:pt x="418" y="4"/>
                  </a:lnTo>
                  <a:lnTo>
                    <a:pt x="417" y="4"/>
                  </a:lnTo>
                  <a:lnTo>
                    <a:pt x="417" y="2"/>
                  </a:lnTo>
                  <a:lnTo>
                    <a:pt x="415" y="2"/>
                  </a:lnTo>
                  <a:lnTo>
                    <a:pt x="415" y="1"/>
                  </a:lnTo>
                  <a:lnTo>
                    <a:pt x="414" y="1"/>
                  </a:lnTo>
                  <a:lnTo>
                    <a:pt x="414" y="0"/>
                  </a:lnTo>
                  <a:lnTo>
                    <a:pt x="413" y="0"/>
                  </a:lnTo>
                  <a:lnTo>
                    <a:pt x="52" y="0"/>
                  </a:lnTo>
                  <a:close/>
                </a:path>
              </a:pathLst>
            </a:custGeom>
            <a:solidFill>
              <a:srgbClr val="FC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87" name="Google Shape;187;p32"/>
            <p:cNvSpPr/>
            <p:nvPr/>
          </p:nvSpPr>
          <p:spPr>
            <a:xfrm>
              <a:off x="4376" y="3459"/>
              <a:ext cx="228" cy="16"/>
            </a:xfrm>
            <a:custGeom>
              <a:rect b="b" l="l" r="r" t="t"/>
              <a:pathLst>
                <a:path extrusionOk="0" h="33" w="455">
                  <a:moveTo>
                    <a:pt x="34" y="0"/>
                  </a:moveTo>
                  <a:lnTo>
                    <a:pt x="33" y="2"/>
                  </a:lnTo>
                  <a:lnTo>
                    <a:pt x="32" y="3"/>
                  </a:lnTo>
                  <a:lnTo>
                    <a:pt x="29" y="3"/>
                  </a:lnTo>
                  <a:lnTo>
                    <a:pt x="28" y="4"/>
                  </a:lnTo>
                  <a:lnTo>
                    <a:pt x="27" y="6"/>
                  </a:lnTo>
                  <a:lnTo>
                    <a:pt x="26" y="6"/>
                  </a:lnTo>
                  <a:lnTo>
                    <a:pt x="25" y="7"/>
                  </a:lnTo>
                  <a:lnTo>
                    <a:pt x="24" y="8"/>
                  </a:lnTo>
                  <a:lnTo>
                    <a:pt x="22" y="9"/>
                  </a:lnTo>
                  <a:lnTo>
                    <a:pt x="21" y="9"/>
                  </a:lnTo>
                  <a:lnTo>
                    <a:pt x="20" y="11"/>
                  </a:lnTo>
                  <a:lnTo>
                    <a:pt x="19" y="12"/>
                  </a:lnTo>
                  <a:lnTo>
                    <a:pt x="18" y="13"/>
                  </a:lnTo>
                  <a:lnTo>
                    <a:pt x="17" y="13"/>
                  </a:lnTo>
                  <a:lnTo>
                    <a:pt x="15" y="15"/>
                  </a:lnTo>
                  <a:lnTo>
                    <a:pt x="14" y="16"/>
                  </a:lnTo>
                  <a:lnTo>
                    <a:pt x="13" y="17"/>
                  </a:lnTo>
                  <a:lnTo>
                    <a:pt x="12" y="19"/>
                  </a:lnTo>
                  <a:lnTo>
                    <a:pt x="11" y="19"/>
                  </a:lnTo>
                  <a:lnTo>
                    <a:pt x="11" y="20"/>
                  </a:lnTo>
                  <a:lnTo>
                    <a:pt x="10" y="21"/>
                  </a:lnTo>
                  <a:lnTo>
                    <a:pt x="8" y="22"/>
                  </a:lnTo>
                  <a:lnTo>
                    <a:pt x="7" y="24"/>
                  </a:lnTo>
                  <a:lnTo>
                    <a:pt x="6" y="25"/>
                  </a:lnTo>
                  <a:lnTo>
                    <a:pt x="5" y="26"/>
                  </a:lnTo>
                  <a:lnTo>
                    <a:pt x="4" y="28"/>
                  </a:lnTo>
                  <a:lnTo>
                    <a:pt x="4" y="29"/>
                  </a:lnTo>
                  <a:lnTo>
                    <a:pt x="3" y="30"/>
                  </a:lnTo>
                  <a:lnTo>
                    <a:pt x="1" y="32"/>
                  </a:lnTo>
                  <a:lnTo>
                    <a:pt x="1" y="33"/>
                  </a:lnTo>
                  <a:lnTo>
                    <a:pt x="0" y="33"/>
                  </a:lnTo>
                  <a:lnTo>
                    <a:pt x="455" y="33"/>
                  </a:lnTo>
                  <a:lnTo>
                    <a:pt x="454" y="32"/>
                  </a:lnTo>
                  <a:lnTo>
                    <a:pt x="454" y="30"/>
                  </a:lnTo>
                  <a:lnTo>
                    <a:pt x="453" y="29"/>
                  </a:lnTo>
                  <a:lnTo>
                    <a:pt x="452" y="28"/>
                  </a:lnTo>
                  <a:lnTo>
                    <a:pt x="452" y="26"/>
                  </a:lnTo>
                  <a:lnTo>
                    <a:pt x="452" y="25"/>
                  </a:lnTo>
                  <a:lnTo>
                    <a:pt x="450" y="24"/>
                  </a:lnTo>
                  <a:lnTo>
                    <a:pt x="449" y="22"/>
                  </a:lnTo>
                  <a:lnTo>
                    <a:pt x="449" y="21"/>
                  </a:lnTo>
                  <a:lnTo>
                    <a:pt x="448" y="20"/>
                  </a:lnTo>
                  <a:lnTo>
                    <a:pt x="447" y="19"/>
                  </a:lnTo>
                  <a:lnTo>
                    <a:pt x="447" y="17"/>
                  </a:lnTo>
                  <a:lnTo>
                    <a:pt x="446" y="16"/>
                  </a:lnTo>
                  <a:lnTo>
                    <a:pt x="446" y="15"/>
                  </a:lnTo>
                  <a:lnTo>
                    <a:pt x="445" y="15"/>
                  </a:lnTo>
                  <a:lnTo>
                    <a:pt x="445" y="13"/>
                  </a:lnTo>
                  <a:lnTo>
                    <a:pt x="444" y="12"/>
                  </a:lnTo>
                  <a:lnTo>
                    <a:pt x="444" y="11"/>
                  </a:lnTo>
                  <a:lnTo>
                    <a:pt x="442" y="9"/>
                  </a:lnTo>
                  <a:lnTo>
                    <a:pt x="441" y="8"/>
                  </a:lnTo>
                  <a:lnTo>
                    <a:pt x="441" y="7"/>
                  </a:lnTo>
                  <a:lnTo>
                    <a:pt x="440" y="6"/>
                  </a:lnTo>
                  <a:lnTo>
                    <a:pt x="440" y="4"/>
                  </a:lnTo>
                  <a:lnTo>
                    <a:pt x="439" y="4"/>
                  </a:lnTo>
                  <a:lnTo>
                    <a:pt x="439" y="3"/>
                  </a:lnTo>
                  <a:lnTo>
                    <a:pt x="438" y="2"/>
                  </a:lnTo>
                  <a:lnTo>
                    <a:pt x="437" y="0"/>
                  </a:lnTo>
                  <a:lnTo>
                    <a:pt x="34" y="0"/>
                  </a:lnTo>
                  <a:close/>
                </a:path>
              </a:pathLst>
            </a:custGeom>
            <a:solidFill>
              <a:srgbClr val="FC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88" name="Google Shape;188;p32"/>
            <p:cNvSpPr/>
            <p:nvPr/>
          </p:nvSpPr>
          <p:spPr>
            <a:xfrm>
              <a:off x="4372" y="3468"/>
              <a:ext cx="236" cy="16"/>
            </a:xfrm>
            <a:custGeom>
              <a:rect b="b" l="l" r="r" t="t"/>
              <a:pathLst>
                <a:path extrusionOk="0" h="33" w="471">
                  <a:moveTo>
                    <a:pt x="0" y="33"/>
                  </a:moveTo>
                  <a:lnTo>
                    <a:pt x="0" y="31"/>
                  </a:lnTo>
                  <a:lnTo>
                    <a:pt x="1" y="30"/>
                  </a:lnTo>
                  <a:lnTo>
                    <a:pt x="1" y="29"/>
                  </a:lnTo>
                  <a:lnTo>
                    <a:pt x="3" y="29"/>
                  </a:lnTo>
                  <a:lnTo>
                    <a:pt x="3" y="28"/>
                  </a:lnTo>
                  <a:lnTo>
                    <a:pt x="4" y="28"/>
                  </a:lnTo>
                  <a:lnTo>
                    <a:pt x="4" y="26"/>
                  </a:lnTo>
                  <a:lnTo>
                    <a:pt x="4" y="25"/>
                  </a:lnTo>
                  <a:lnTo>
                    <a:pt x="5" y="24"/>
                  </a:lnTo>
                  <a:lnTo>
                    <a:pt x="5" y="22"/>
                  </a:lnTo>
                  <a:lnTo>
                    <a:pt x="6" y="21"/>
                  </a:lnTo>
                  <a:lnTo>
                    <a:pt x="6" y="20"/>
                  </a:lnTo>
                  <a:lnTo>
                    <a:pt x="7" y="18"/>
                  </a:lnTo>
                  <a:lnTo>
                    <a:pt x="8" y="17"/>
                  </a:lnTo>
                  <a:lnTo>
                    <a:pt x="8" y="16"/>
                  </a:lnTo>
                  <a:lnTo>
                    <a:pt x="9" y="15"/>
                  </a:lnTo>
                  <a:lnTo>
                    <a:pt x="9" y="13"/>
                  </a:lnTo>
                  <a:lnTo>
                    <a:pt x="11" y="13"/>
                  </a:lnTo>
                  <a:lnTo>
                    <a:pt x="11" y="12"/>
                  </a:lnTo>
                  <a:lnTo>
                    <a:pt x="12" y="11"/>
                  </a:lnTo>
                  <a:lnTo>
                    <a:pt x="13" y="9"/>
                  </a:lnTo>
                  <a:lnTo>
                    <a:pt x="14" y="8"/>
                  </a:lnTo>
                  <a:lnTo>
                    <a:pt x="15" y="7"/>
                  </a:lnTo>
                  <a:lnTo>
                    <a:pt x="16" y="5"/>
                  </a:lnTo>
                  <a:lnTo>
                    <a:pt x="16" y="4"/>
                  </a:lnTo>
                  <a:lnTo>
                    <a:pt x="18" y="4"/>
                  </a:lnTo>
                  <a:lnTo>
                    <a:pt x="19" y="3"/>
                  </a:lnTo>
                  <a:lnTo>
                    <a:pt x="20" y="2"/>
                  </a:lnTo>
                  <a:lnTo>
                    <a:pt x="21" y="0"/>
                  </a:lnTo>
                  <a:lnTo>
                    <a:pt x="455" y="0"/>
                  </a:lnTo>
                  <a:lnTo>
                    <a:pt x="455" y="2"/>
                  </a:lnTo>
                  <a:lnTo>
                    <a:pt x="456" y="2"/>
                  </a:lnTo>
                  <a:lnTo>
                    <a:pt x="456" y="3"/>
                  </a:lnTo>
                  <a:lnTo>
                    <a:pt x="457" y="4"/>
                  </a:lnTo>
                  <a:lnTo>
                    <a:pt x="457" y="5"/>
                  </a:lnTo>
                  <a:lnTo>
                    <a:pt x="458" y="7"/>
                  </a:lnTo>
                  <a:lnTo>
                    <a:pt x="460" y="8"/>
                  </a:lnTo>
                  <a:lnTo>
                    <a:pt x="460" y="9"/>
                  </a:lnTo>
                  <a:lnTo>
                    <a:pt x="461" y="11"/>
                  </a:lnTo>
                  <a:lnTo>
                    <a:pt x="461" y="12"/>
                  </a:lnTo>
                  <a:lnTo>
                    <a:pt x="462" y="13"/>
                  </a:lnTo>
                  <a:lnTo>
                    <a:pt x="462" y="15"/>
                  </a:lnTo>
                  <a:lnTo>
                    <a:pt x="463" y="16"/>
                  </a:lnTo>
                  <a:lnTo>
                    <a:pt x="463" y="17"/>
                  </a:lnTo>
                  <a:lnTo>
                    <a:pt x="464" y="17"/>
                  </a:lnTo>
                  <a:lnTo>
                    <a:pt x="464" y="18"/>
                  </a:lnTo>
                  <a:lnTo>
                    <a:pt x="465" y="20"/>
                  </a:lnTo>
                  <a:lnTo>
                    <a:pt x="465" y="21"/>
                  </a:lnTo>
                  <a:lnTo>
                    <a:pt x="465" y="22"/>
                  </a:lnTo>
                  <a:lnTo>
                    <a:pt x="467" y="22"/>
                  </a:lnTo>
                  <a:lnTo>
                    <a:pt x="467" y="24"/>
                  </a:lnTo>
                  <a:lnTo>
                    <a:pt x="468" y="25"/>
                  </a:lnTo>
                  <a:lnTo>
                    <a:pt x="468" y="26"/>
                  </a:lnTo>
                  <a:lnTo>
                    <a:pt x="469" y="26"/>
                  </a:lnTo>
                  <a:lnTo>
                    <a:pt x="469" y="28"/>
                  </a:lnTo>
                  <a:lnTo>
                    <a:pt x="469" y="29"/>
                  </a:lnTo>
                  <a:lnTo>
                    <a:pt x="470" y="30"/>
                  </a:lnTo>
                  <a:lnTo>
                    <a:pt x="471" y="31"/>
                  </a:lnTo>
                  <a:lnTo>
                    <a:pt x="471" y="33"/>
                  </a:lnTo>
                  <a:lnTo>
                    <a:pt x="0" y="33"/>
                  </a:lnTo>
                  <a:close/>
                </a:path>
              </a:pathLst>
            </a:custGeom>
            <a:solidFill>
              <a:srgbClr val="FC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89" name="Google Shape;189;p32"/>
            <p:cNvSpPr/>
            <p:nvPr/>
          </p:nvSpPr>
          <p:spPr>
            <a:xfrm>
              <a:off x="4367" y="3475"/>
              <a:ext cx="244" cy="17"/>
            </a:xfrm>
            <a:custGeom>
              <a:rect b="b" l="l" r="r" t="t"/>
              <a:pathLst>
                <a:path extrusionOk="0" h="34" w="487">
                  <a:moveTo>
                    <a:pt x="0" y="34"/>
                  </a:moveTo>
                  <a:lnTo>
                    <a:pt x="0" y="32"/>
                  </a:lnTo>
                  <a:lnTo>
                    <a:pt x="0" y="31"/>
                  </a:lnTo>
                  <a:lnTo>
                    <a:pt x="1" y="31"/>
                  </a:lnTo>
                  <a:lnTo>
                    <a:pt x="1" y="30"/>
                  </a:lnTo>
                  <a:lnTo>
                    <a:pt x="1" y="28"/>
                  </a:lnTo>
                  <a:lnTo>
                    <a:pt x="2" y="28"/>
                  </a:lnTo>
                  <a:lnTo>
                    <a:pt x="2" y="27"/>
                  </a:lnTo>
                  <a:lnTo>
                    <a:pt x="3" y="26"/>
                  </a:lnTo>
                  <a:lnTo>
                    <a:pt x="3" y="25"/>
                  </a:lnTo>
                  <a:lnTo>
                    <a:pt x="5" y="25"/>
                  </a:lnTo>
                  <a:lnTo>
                    <a:pt x="5" y="23"/>
                  </a:lnTo>
                  <a:lnTo>
                    <a:pt x="5" y="22"/>
                  </a:lnTo>
                  <a:lnTo>
                    <a:pt x="6" y="22"/>
                  </a:lnTo>
                  <a:lnTo>
                    <a:pt x="6" y="21"/>
                  </a:lnTo>
                  <a:lnTo>
                    <a:pt x="7" y="21"/>
                  </a:lnTo>
                  <a:lnTo>
                    <a:pt x="7" y="19"/>
                  </a:lnTo>
                  <a:lnTo>
                    <a:pt x="8" y="18"/>
                  </a:lnTo>
                  <a:lnTo>
                    <a:pt x="8" y="17"/>
                  </a:lnTo>
                  <a:lnTo>
                    <a:pt x="9" y="17"/>
                  </a:lnTo>
                  <a:lnTo>
                    <a:pt x="9" y="15"/>
                  </a:lnTo>
                  <a:lnTo>
                    <a:pt x="10" y="14"/>
                  </a:lnTo>
                  <a:lnTo>
                    <a:pt x="12" y="13"/>
                  </a:lnTo>
                  <a:lnTo>
                    <a:pt x="12" y="12"/>
                  </a:lnTo>
                  <a:lnTo>
                    <a:pt x="13" y="12"/>
                  </a:lnTo>
                  <a:lnTo>
                    <a:pt x="13" y="10"/>
                  </a:lnTo>
                  <a:lnTo>
                    <a:pt x="13" y="9"/>
                  </a:lnTo>
                  <a:lnTo>
                    <a:pt x="14" y="9"/>
                  </a:lnTo>
                  <a:lnTo>
                    <a:pt x="14" y="8"/>
                  </a:lnTo>
                  <a:lnTo>
                    <a:pt x="14" y="6"/>
                  </a:lnTo>
                  <a:lnTo>
                    <a:pt x="15" y="6"/>
                  </a:lnTo>
                  <a:lnTo>
                    <a:pt x="15" y="5"/>
                  </a:lnTo>
                  <a:lnTo>
                    <a:pt x="15" y="4"/>
                  </a:lnTo>
                  <a:lnTo>
                    <a:pt x="16" y="4"/>
                  </a:lnTo>
                  <a:lnTo>
                    <a:pt x="16" y="2"/>
                  </a:lnTo>
                  <a:lnTo>
                    <a:pt x="16" y="1"/>
                  </a:lnTo>
                  <a:lnTo>
                    <a:pt x="17" y="1"/>
                  </a:lnTo>
                  <a:lnTo>
                    <a:pt x="17" y="0"/>
                  </a:lnTo>
                  <a:lnTo>
                    <a:pt x="472" y="0"/>
                  </a:lnTo>
                  <a:lnTo>
                    <a:pt x="473" y="1"/>
                  </a:lnTo>
                  <a:lnTo>
                    <a:pt x="473" y="2"/>
                  </a:lnTo>
                  <a:lnTo>
                    <a:pt x="474" y="4"/>
                  </a:lnTo>
                  <a:lnTo>
                    <a:pt x="474" y="5"/>
                  </a:lnTo>
                  <a:lnTo>
                    <a:pt x="476" y="6"/>
                  </a:lnTo>
                  <a:lnTo>
                    <a:pt x="476" y="8"/>
                  </a:lnTo>
                  <a:lnTo>
                    <a:pt x="477" y="9"/>
                  </a:lnTo>
                  <a:lnTo>
                    <a:pt x="477" y="10"/>
                  </a:lnTo>
                  <a:lnTo>
                    <a:pt x="478" y="10"/>
                  </a:lnTo>
                  <a:lnTo>
                    <a:pt x="478" y="12"/>
                  </a:lnTo>
                  <a:lnTo>
                    <a:pt x="479" y="13"/>
                  </a:lnTo>
                  <a:lnTo>
                    <a:pt x="479" y="14"/>
                  </a:lnTo>
                  <a:lnTo>
                    <a:pt x="479" y="15"/>
                  </a:lnTo>
                  <a:lnTo>
                    <a:pt x="480" y="15"/>
                  </a:lnTo>
                  <a:lnTo>
                    <a:pt x="480" y="17"/>
                  </a:lnTo>
                  <a:lnTo>
                    <a:pt x="481" y="18"/>
                  </a:lnTo>
                  <a:lnTo>
                    <a:pt x="481" y="19"/>
                  </a:lnTo>
                  <a:lnTo>
                    <a:pt x="481" y="21"/>
                  </a:lnTo>
                  <a:lnTo>
                    <a:pt x="483" y="21"/>
                  </a:lnTo>
                  <a:lnTo>
                    <a:pt x="483" y="22"/>
                  </a:lnTo>
                  <a:lnTo>
                    <a:pt x="484" y="23"/>
                  </a:lnTo>
                  <a:lnTo>
                    <a:pt x="484" y="25"/>
                  </a:lnTo>
                  <a:lnTo>
                    <a:pt x="485" y="26"/>
                  </a:lnTo>
                  <a:lnTo>
                    <a:pt x="485" y="27"/>
                  </a:lnTo>
                  <a:lnTo>
                    <a:pt x="485" y="28"/>
                  </a:lnTo>
                  <a:lnTo>
                    <a:pt x="486" y="30"/>
                  </a:lnTo>
                  <a:lnTo>
                    <a:pt x="487" y="31"/>
                  </a:lnTo>
                  <a:lnTo>
                    <a:pt x="487" y="32"/>
                  </a:lnTo>
                  <a:lnTo>
                    <a:pt x="487" y="34"/>
                  </a:lnTo>
                  <a:lnTo>
                    <a:pt x="0" y="34"/>
                  </a:lnTo>
                  <a:close/>
                </a:path>
              </a:pathLst>
            </a:custGeom>
            <a:solidFill>
              <a:srgbClr val="FA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90" name="Google Shape;190;p32"/>
            <p:cNvSpPr/>
            <p:nvPr/>
          </p:nvSpPr>
          <p:spPr>
            <a:xfrm>
              <a:off x="4363" y="3484"/>
              <a:ext cx="252" cy="16"/>
            </a:xfrm>
            <a:custGeom>
              <a:rect b="b" l="l" r="r" t="t"/>
              <a:pathLst>
                <a:path extrusionOk="0" h="32" w="502">
                  <a:moveTo>
                    <a:pt x="17" y="0"/>
                  </a:moveTo>
                  <a:lnTo>
                    <a:pt x="16" y="1"/>
                  </a:lnTo>
                  <a:lnTo>
                    <a:pt x="15" y="2"/>
                  </a:lnTo>
                  <a:lnTo>
                    <a:pt x="14" y="4"/>
                  </a:lnTo>
                  <a:lnTo>
                    <a:pt x="14" y="5"/>
                  </a:lnTo>
                  <a:lnTo>
                    <a:pt x="13" y="6"/>
                  </a:lnTo>
                  <a:lnTo>
                    <a:pt x="13" y="8"/>
                  </a:lnTo>
                  <a:lnTo>
                    <a:pt x="11" y="8"/>
                  </a:lnTo>
                  <a:lnTo>
                    <a:pt x="11" y="9"/>
                  </a:lnTo>
                  <a:lnTo>
                    <a:pt x="10" y="10"/>
                  </a:lnTo>
                  <a:lnTo>
                    <a:pt x="10" y="11"/>
                  </a:lnTo>
                  <a:lnTo>
                    <a:pt x="9" y="11"/>
                  </a:lnTo>
                  <a:lnTo>
                    <a:pt x="9" y="13"/>
                  </a:lnTo>
                  <a:lnTo>
                    <a:pt x="9" y="14"/>
                  </a:lnTo>
                  <a:lnTo>
                    <a:pt x="8" y="15"/>
                  </a:lnTo>
                  <a:lnTo>
                    <a:pt x="7" y="17"/>
                  </a:lnTo>
                  <a:lnTo>
                    <a:pt x="7" y="18"/>
                  </a:lnTo>
                  <a:lnTo>
                    <a:pt x="6" y="19"/>
                  </a:lnTo>
                  <a:lnTo>
                    <a:pt x="6" y="20"/>
                  </a:lnTo>
                  <a:lnTo>
                    <a:pt x="4" y="22"/>
                  </a:lnTo>
                  <a:lnTo>
                    <a:pt x="4" y="23"/>
                  </a:lnTo>
                  <a:lnTo>
                    <a:pt x="3" y="24"/>
                  </a:lnTo>
                  <a:lnTo>
                    <a:pt x="2" y="26"/>
                  </a:lnTo>
                  <a:lnTo>
                    <a:pt x="2" y="27"/>
                  </a:lnTo>
                  <a:lnTo>
                    <a:pt x="1" y="28"/>
                  </a:lnTo>
                  <a:lnTo>
                    <a:pt x="1" y="30"/>
                  </a:lnTo>
                  <a:lnTo>
                    <a:pt x="0" y="31"/>
                  </a:lnTo>
                  <a:lnTo>
                    <a:pt x="0" y="32"/>
                  </a:lnTo>
                  <a:lnTo>
                    <a:pt x="502" y="32"/>
                  </a:lnTo>
                  <a:lnTo>
                    <a:pt x="501" y="31"/>
                  </a:lnTo>
                  <a:lnTo>
                    <a:pt x="501" y="30"/>
                  </a:lnTo>
                  <a:lnTo>
                    <a:pt x="500" y="28"/>
                  </a:lnTo>
                  <a:lnTo>
                    <a:pt x="500" y="27"/>
                  </a:lnTo>
                  <a:lnTo>
                    <a:pt x="499" y="26"/>
                  </a:lnTo>
                  <a:lnTo>
                    <a:pt x="499" y="24"/>
                  </a:lnTo>
                  <a:lnTo>
                    <a:pt x="499" y="23"/>
                  </a:lnTo>
                  <a:lnTo>
                    <a:pt x="498" y="22"/>
                  </a:lnTo>
                  <a:lnTo>
                    <a:pt x="498" y="20"/>
                  </a:lnTo>
                  <a:lnTo>
                    <a:pt x="496" y="19"/>
                  </a:lnTo>
                  <a:lnTo>
                    <a:pt x="496" y="18"/>
                  </a:lnTo>
                  <a:lnTo>
                    <a:pt x="495" y="17"/>
                  </a:lnTo>
                  <a:lnTo>
                    <a:pt x="495" y="15"/>
                  </a:lnTo>
                  <a:lnTo>
                    <a:pt x="495" y="14"/>
                  </a:lnTo>
                  <a:lnTo>
                    <a:pt x="494" y="13"/>
                  </a:lnTo>
                  <a:lnTo>
                    <a:pt x="493" y="11"/>
                  </a:lnTo>
                  <a:lnTo>
                    <a:pt x="493" y="10"/>
                  </a:lnTo>
                  <a:lnTo>
                    <a:pt x="493" y="9"/>
                  </a:lnTo>
                  <a:lnTo>
                    <a:pt x="492" y="8"/>
                  </a:lnTo>
                  <a:lnTo>
                    <a:pt x="492" y="6"/>
                  </a:lnTo>
                  <a:lnTo>
                    <a:pt x="491" y="5"/>
                  </a:lnTo>
                  <a:lnTo>
                    <a:pt x="491" y="4"/>
                  </a:lnTo>
                  <a:lnTo>
                    <a:pt x="489" y="2"/>
                  </a:lnTo>
                  <a:lnTo>
                    <a:pt x="488" y="1"/>
                  </a:lnTo>
                  <a:lnTo>
                    <a:pt x="488" y="0"/>
                  </a:lnTo>
                  <a:lnTo>
                    <a:pt x="17" y="0"/>
                  </a:lnTo>
                  <a:close/>
                </a:path>
              </a:pathLst>
            </a:custGeom>
            <a:solidFill>
              <a:srgbClr val="FAFFF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91" name="Google Shape;191;p32"/>
            <p:cNvSpPr/>
            <p:nvPr/>
          </p:nvSpPr>
          <p:spPr>
            <a:xfrm>
              <a:off x="4360" y="3492"/>
              <a:ext cx="257" cy="17"/>
            </a:xfrm>
            <a:custGeom>
              <a:rect b="b" l="l" r="r" t="t"/>
              <a:pathLst>
                <a:path extrusionOk="0" h="32" w="514">
                  <a:moveTo>
                    <a:pt x="15" y="0"/>
                  </a:moveTo>
                  <a:lnTo>
                    <a:pt x="14" y="0"/>
                  </a:lnTo>
                  <a:lnTo>
                    <a:pt x="14" y="1"/>
                  </a:lnTo>
                  <a:lnTo>
                    <a:pt x="13" y="2"/>
                  </a:lnTo>
                  <a:lnTo>
                    <a:pt x="13" y="3"/>
                  </a:lnTo>
                  <a:lnTo>
                    <a:pt x="11" y="5"/>
                  </a:lnTo>
                  <a:lnTo>
                    <a:pt x="10" y="6"/>
                  </a:lnTo>
                  <a:lnTo>
                    <a:pt x="10" y="7"/>
                  </a:lnTo>
                  <a:lnTo>
                    <a:pt x="10" y="9"/>
                  </a:lnTo>
                  <a:lnTo>
                    <a:pt x="9" y="9"/>
                  </a:lnTo>
                  <a:lnTo>
                    <a:pt x="9" y="10"/>
                  </a:lnTo>
                  <a:lnTo>
                    <a:pt x="9" y="11"/>
                  </a:lnTo>
                  <a:lnTo>
                    <a:pt x="8" y="13"/>
                  </a:lnTo>
                  <a:lnTo>
                    <a:pt x="7" y="14"/>
                  </a:lnTo>
                  <a:lnTo>
                    <a:pt x="7" y="15"/>
                  </a:lnTo>
                  <a:lnTo>
                    <a:pt x="7" y="16"/>
                  </a:lnTo>
                  <a:lnTo>
                    <a:pt x="6" y="18"/>
                  </a:lnTo>
                  <a:lnTo>
                    <a:pt x="4" y="19"/>
                  </a:lnTo>
                  <a:lnTo>
                    <a:pt x="4" y="20"/>
                  </a:lnTo>
                  <a:lnTo>
                    <a:pt x="4" y="22"/>
                  </a:lnTo>
                  <a:lnTo>
                    <a:pt x="3" y="23"/>
                  </a:lnTo>
                  <a:lnTo>
                    <a:pt x="3" y="24"/>
                  </a:lnTo>
                  <a:lnTo>
                    <a:pt x="2" y="26"/>
                  </a:lnTo>
                  <a:lnTo>
                    <a:pt x="2" y="27"/>
                  </a:lnTo>
                  <a:lnTo>
                    <a:pt x="1" y="28"/>
                  </a:lnTo>
                  <a:lnTo>
                    <a:pt x="1" y="29"/>
                  </a:lnTo>
                  <a:lnTo>
                    <a:pt x="1" y="31"/>
                  </a:lnTo>
                  <a:lnTo>
                    <a:pt x="0" y="32"/>
                  </a:lnTo>
                  <a:lnTo>
                    <a:pt x="514" y="32"/>
                  </a:lnTo>
                  <a:lnTo>
                    <a:pt x="514" y="31"/>
                  </a:lnTo>
                  <a:lnTo>
                    <a:pt x="514" y="29"/>
                  </a:lnTo>
                  <a:lnTo>
                    <a:pt x="513" y="28"/>
                  </a:lnTo>
                  <a:lnTo>
                    <a:pt x="513" y="27"/>
                  </a:lnTo>
                  <a:lnTo>
                    <a:pt x="513" y="26"/>
                  </a:lnTo>
                  <a:lnTo>
                    <a:pt x="512" y="24"/>
                  </a:lnTo>
                  <a:lnTo>
                    <a:pt x="512" y="23"/>
                  </a:lnTo>
                  <a:lnTo>
                    <a:pt x="510" y="22"/>
                  </a:lnTo>
                  <a:lnTo>
                    <a:pt x="510" y="20"/>
                  </a:lnTo>
                  <a:lnTo>
                    <a:pt x="510" y="19"/>
                  </a:lnTo>
                  <a:lnTo>
                    <a:pt x="509" y="18"/>
                  </a:lnTo>
                  <a:lnTo>
                    <a:pt x="509" y="16"/>
                  </a:lnTo>
                  <a:lnTo>
                    <a:pt x="509" y="15"/>
                  </a:lnTo>
                  <a:lnTo>
                    <a:pt x="508" y="15"/>
                  </a:lnTo>
                  <a:lnTo>
                    <a:pt x="508" y="14"/>
                  </a:lnTo>
                  <a:lnTo>
                    <a:pt x="508" y="13"/>
                  </a:lnTo>
                  <a:lnTo>
                    <a:pt x="507" y="11"/>
                  </a:lnTo>
                  <a:lnTo>
                    <a:pt x="507" y="10"/>
                  </a:lnTo>
                  <a:lnTo>
                    <a:pt x="506" y="9"/>
                  </a:lnTo>
                  <a:lnTo>
                    <a:pt x="506" y="7"/>
                  </a:lnTo>
                  <a:lnTo>
                    <a:pt x="506" y="6"/>
                  </a:lnTo>
                  <a:lnTo>
                    <a:pt x="505" y="5"/>
                  </a:lnTo>
                  <a:lnTo>
                    <a:pt x="505" y="3"/>
                  </a:lnTo>
                  <a:lnTo>
                    <a:pt x="503" y="2"/>
                  </a:lnTo>
                  <a:lnTo>
                    <a:pt x="503" y="1"/>
                  </a:lnTo>
                  <a:lnTo>
                    <a:pt x="503" y="0"/>
                  </a:lnTo>
                  <a:lnTo>
                    <a:pt x="502" y="0"/>
                  </a:lnTo>
                  <a:lnTo>
                    <a:pt x="15" y="0"/>
                  </a:lnTo>
                  <a:close/>
                </a:path>
              </a:pathLst>
            </a:custGeom>
            <a:solidFill>
              <a:srgbClr val="FAFFF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92" name="Google Shape;192;p32"/>
            <p:cNvSpPr/>
            <p:nvPr/>
          </p:nvSpPr>
          <p:spPr>
            <a:xfrm>
              <a:off x="4358" y="3500"/>
              <a:ext cx="261" cy="16"/>
            </a:xfrm>
            <a:custGeom>
              <a:rect b="b" l="l" r="r" t="t"/>
              <a:pathLst>
                <a:path extrusionOk="0" h="33" w="524">
                  <a:moveTo>
                    <a:pt x="12" y="0"/>
                  </a:moveTo>
                  <a:lnTo>
                    <a:pt x="12" y="1"/>
                  </a:lnTo>
                  <a:lnTo>
                    <a:pt x="11" y="3"/>
                  </a:lnTo>
                  <a:lnTo>
                    <a:pt x="11" y="4"/>
                  </a:lnTo>
                  <a:lnTo>
                    <a:pt x="9" y="5"/>
                  </a:lnTo>
                  <a:lnTo>
                    <a:pt x="9" y="7"/>
                  </a:lnTo>
                  <a:lnTo>
                    <a:pt x="8" y="8"/>
                  </a:lnTo>
                  <a:lnTo>
                    <a:pt x="8" y="9"/>
                  </a:lnTo>
                  <a:lnTo>
                    <a:pt x="7" y="11"/>
                  </a:lnTo>
                  <a:lnTo>
                    <a:pt x="7" y="12"/>
                  </a:lnTo>
                  <a:lnTo>
                    <a:pt x="7" y="13"/>
                  </a:lnTo>
                  <a:lnTo>
                    <a:pt x="6" y="13"/>
                  </a:lnTo>
                  <a:lnTo>
                    <a:pt x="6" y="14"/>
                  </a:lnTo>
                  <a:lnTo>
                    <a:pt x="6" y="16"/>
                  </a:lnTo>
                  <a:lnTo>
                    <a:pt x="5" y="17"/>
                  </a:lnTo>
                  <a:lnTo>
                    <a:pt x="5" y="18"/>
                  </a:lnTo>
                  <a:lnTo>
                    <a:pt x="4" y="20"/>
                  </a:lnTo>
                  <a:lnTo>
                    <a:pt x="4" y="21"/>
                  </a:lnTo>
                  <a:lnTo>
                    <a:pt x="4" y="22"/>
                  </a:lnTo>
                  <a:lnTo>
                    <a:pt x="4" y="24"/>
                  </a:lnTo>
                  <a:lnTo>
                    <a:pt x="2" y="25"/>
                  </a:lnTo>
                  <a:lnTo>
                    <a:pt x="2" y="26"/>
                  </a:lnTo>
                  <a:lnTo>
                    <a:pt x="1" y="27"/>
                  </a:lnTo>
                  <a:lnTo>
                    <a:pt x="1" y="29"/>
                  </a:lnTo>
                  <a:lnTo>
                    <a:pt x="1" y="30"/>
                  </a:lnTo>
                  <a:lnTo>
                    <a:pt x="0" y="31"/>
                  </a:lnTo>
                  <a:lnTo>
                    <a:pt x="0" y="33"/>
                  </a:lnTo>
                  <a:lnTo>
                    <a:pt x="524" y="33"/>
                  </a:lnTo>
                  <a:lnTo>
                    <a:pt x="522" y="31"/>
                  </a:lnTo>
                  <a:lnTo>
                    <a:pt x="522" y="30"/>
                  </a:lnTo>
                  <a:lnTo>
                    <a:pt x="522" y="29"/>
                  </a:lnTo>
                  <a:lnTo>
                    <a:pt x="522" y="27"/>
                  </a:lnTo>
                  <a:lnTo>
                    <a:pt x="521" y="26"/>
                  </a:lnTo>
                  <a:lnTo>
                    <a:pt x="521" y="25"/>
                  </a:lnTo>
                  <a:lnTo>
                    <a:pt x="521" y="24"/>
                  </a:lnTo>
                  <a:lnTo>
                    <a:pt x="520" y="22"/>
                  </a:lnTo>
                  <a:lnTo>
                    <a:pt x="520" y="21"/>
                  </a:lnTo>
                  <a:lnTo>
                    <a:pt x="520" y="20"/>
                  </a:lnTo>
                  <a:lnTo>
                    <a:pt x="520" y="18"/>
                  </a:lnTo>
                  <a:lnTo>
                    <a:pt x="519" y="18"/>
                  </a:lnTo>
                  <a:lnTo>
                    <a:pt x="519" y="17"/>
                  </a:lnTo>
                  <a:lnTo>
                    <a:pt x="519" y="16"/>
                  </a:lnTo>
                  <a:lnTo>
                    <a:pt x="519" y="14"/>
                  </a:lnTo>
                  <a:lnTo>
                    <a:pt x="518" y="14"/>
                  </a:lnTo>
                  <a:lnTo>
                    <a:pt x="518" y="13"/>
                  </a:lnTo>
                  <a:lnTo>
                    <a:pt x="518" y="12"/>
                  </a:lnTo>
                  <a:lnTo>
                    <a:pt x="518" y="11"/>
                  </a:lnTo>
                  <a:lnTo>
                    <a:pt x="517" y="9"/>
                  </a:lnTo>
                  <a:lnTo>
                    <a:pt x="517" y="8"/>
                  </a:lnTo>
                  <a:lnTo>
                    <a:pt x="515" y="7"/>
                  </a:lnTo>
                  <a:lnTo>
                    <a:pt x="515" y="5"/>
                  </a:lnTo>
                  <a:lnTo>
                    <a:pt x="515" y="4"/>
                  </a:lnTo>
                  <a:lnTo>
                    <a:pt x="514" y="3"/>
                  </a:lnTo>
                  <a:lnTo>
                    <a:pt x="514" y="1"/>
                  </a:lnTo>
                  <a:lnTo>
                    <a:pt x="514" y="0"/>
                  </a:lnTo>
                  <a:lnTo>
                    <a:pt x="12" y="0"/>
                  </a:lnTo>
                  <a:close/>
                </a:path>
              </a:pathLst>
            </a:custGeom>
            <a:solidFill>
              <a:srgbClr val="F7FC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93" name="Google Shape;193;p32"/>
            <p:cNvSpPr/>
            <p:nvPr/>
          </p:nvSpPr>
          <p:spPr>
            <a:xfrm>
              <a:off x="4355" y="3509"/>
              <a:ext cx="266" cy="16"/>
            </a:xfrm>
            <a:custGeom>
              <a:rect b="b" l="l" r="r" t="t"/>
              <a:pathLst>
                <a:path extrusionOk="0" h="32" w="532">
                  <a:moveTo>
                    <a:pt x="10" y="0"/>
                  </a:moveTo>
                  <a:lnTo>
                    <a:pt x="10" y="1"/>
                  </a:lnTo>
                  <a:lnTo>
                    <a:pt x="10" y="3"/>
                  </a:lnTo>
                  <a:lnTo>
                    <a:pt x="9" y="4"/>
                  </a:lnTo>
                  <a:lnTo>
                    <a:pt x="9" y="5"/>
                  </a:lnTo>
                  <a:lnTo>
                    <a:pt x="7" y="7"/>
                  </a:lnTo>
                  <a:lnTo>
                    <a:pt x="7" y="8"/>
                  </a:lnTo>
                  <a:lnTo>
                    <a:pt x="7" y="9"/>
                  </a:lnTo>
                  <a:lnTo>
                    <a:pt x="6" y="10"/>
                  </a:lnTo>
                  <a:lnTo>
                    <a:pt x="6" y="12"/>
                  </a:lnTo>
                  <a:lnTo>
                    <a:pt x="6" y="13"/>
                  </a:lnTo>
                  <a:lnTo>
                    <a:pt x="5" y="14"/>
                  </a:lnTo>
                  <a:lnTo>
                    <a:pt x="5" y="16"/>
                  </a:lnTo>
                  <a:lnTo>
                    <a:pt x="5" y="17"/>
                  </a:lnTo>
                  <a:lnTo>
                    <a:pt x="4" y="18"/>
                  </a:lnTo>
                  <a:lnTo>
                    <a:pt x="4" y="20"/>
                  </a:lnTo>
                  <a:lnTo>
                    <a:pt x="4" y="21"/>
                  </a:lnTo>
                  <a:lnTo>
                    <a:pt x="4" y="22"/>
                  </a:lnTo>
                  <a:lnTo>
                    <a:pt x="3" y="22"/>
                  </a:lnTo>
                  <a:lnTo>
                    <a:pt x="3" y="23"/>
                  </a:lnTo>
                  <a:lnTo>
                    <a:pt x="3" y="25"/>
                  </a:lnTo>
                  <a:lnTo>
                    <a:pt x="3" y="26"/>
                  </a:lnTo>
                  <a:lnTo>
                    <a:pt x="2" y="27"/>
                  </a:lnTo>
                  <a:lnTo>
                    <a:pt x="2" y="29"/>
                  </a:lnTo>
                  <a:lnTo>
                    <a:pt x="2" y="30"/>
                  </a:lnTo>
                  <a:lnTo>
                    <a:pt x="2" y="31"/>
                  </a:lnTo>
                  <a:lnTo>
                    <a:pt x="0" y="32"/>
                  </a:lnTo>
                  <a:lnTo>
                    <a:pt x="532" y="32"/>
                  </a:lnTo>
                  <a:lnTo>
                    <a:pt x="532" y="31"/>
                  </a:lnTo>
                  <a:lnTo>
                    <a:pt x="531" y="30"/>
                  </a:lnTo>
                  <a:lnTo>
                    <a:pt x="531" y="29"/>
                  </a:lnTo>
                  <a:lnTo>
                    <a:pt x="531" y="27"/>
                  </a:lnTo>
                  <a:lnTo>
                    <a:pt x="531" y="26"/>
                  </a:lnTo>
                  <a:lnTo>
                    <a:pt x="530" y="25"/>
                  </a:lnTo>
                  <a:lnTo>
                    <a:pt x="530" y="23"/>
                  </a:lnTo>
                  <a:lnTo>
                    <a:pt x="530" y="22"/>
                  </a:lnTo>
                  <a:lnTo>
                    <a:pt x="530" y="21"/>
                  </a:lnTo>
                  <a:lnTo>
                    <a:pt x="530" y="20"/>
                  </a:lnTo>
                  <a:lnTo>
                    <a:pt x="529" y="18"/>
                  </a:lnTo>
                  <a:lnTo>
                    <a:pt x="529" y="17"/>
                  </a:lnTo>
                  <a:lnTo>
                    <a:pt x="529" y="16"/>
                  </a:lnTo>
                  <a:lnTo>
                    <a:pt x="527" y="14"/>
                  </a:lnTo>
                  <a:lnTo>
                    <a:pt x="527" y="13"/>
                  </a:lnTo>
                  <a:lnTo>
                    <a:pt x="527" y="12"/>
                  </a:lnTo>
                  <a:lnTo>
                    <a:pt x="527" y="10"/>
                  </a:lnTo>
                  <a:lnTo>
                    <a:pt x="526" y="9"/>
                  </a:lnTo>
                  <a:lnTo>
                    <a:pt x="526" y="8"/>
                  </a:lnTo>
                  <a:lnTo>
                    <a:pt x="526" y="7"/>
                  </a:lnTo>
                  <a:lnTo>
                    <a:pt x="525" y="5"/>
                  </a:lnTo>
                  <a:lnTo>
                    <a:pt x="525" y="4"/>
                  </a:lnTo>
                  <a:lnTo>
                    <a:pt x="525" y="3"/>
                  </a:lnTo>
                  <a:lnTo>
                    <a:pt x="525" y="1"/>
                  </a:lnTo>
                  <a:lnTo>
                    <a:pt x="524" y="1"/>
                  </a:lnTo>
                  <a:lnTo>
                    <a:pt x="524" y="0"/>
                  </a:lnTo>
                  <a:lnTo>
                    <a:pt x="10" y="0"/>
                  </a:lnTo>
                  <a:close/>
                </a:path>
              </a:pathLst>
            </a:custGeom>
            <a:solidFill>
              <a:srgbClr val="F7FC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94" name="Google Shape;194;p32"/>
            <p:cNvSpPr/>
            <p:nvPr/>
          </p:nvSpPr>
          <p:spPr>
            <a:xfrm>
              <a:off x="4354" y="3516"/>
              <a:ext cx="268" cy="17"/>
            </a:xfrm>
            <a:custGeom>
              <a:rect b="b" l="l" r="r" t="t"/>
              <a:pathLst>
                <a:path extrusionOk="0" h="33" w="536">
                  <a:moveTo>
                    <a:pt x="7" y="0"/>
                  </a:moveTo>
                  <a:lnTo>
                    <a:pt x="7" y="1"/>
                  </a:lnTo>
                  <a:lnTo>
                    <a:pt x="6" y="2"/>
                  </a:lnTo>
                  <a:lnTo>
                    <a:pt x="6" y="4"/>
                  </a:lnTo>
                  <a:lnTo>
                    <a:pt x="6" y="5"/>
                  </a:lnTo>
                  <a:lnTo>
                    <a:pt x="6" y="6"/>
                  </a:lnTo>
                  <a:lnTo>
                    <a:pt x="5" y="7"/>
                  </a:lnTo>
                  <a:lnTo>
                    <a:pt x="5" y="9"/>
                  </a:lnTo>
                  <a:lnTo>
                    <a:pt x="5" y="10"/>
                  </a:lnTo>
                  <a:lnTo>
                    <a:pt x="4" y="11"/>
                  </a:lnTo>
                  <a:lnTo>
                    <a:pt x="4" y="13"/>
                  </a:lnTo>
                  <a:lnTo>
                    <a:pt x="4" y="14"/>
                  </a:lnTo>
                  <a:lnTo>
                    <a:pt x="4" y="15"/>
                  </a:lnTo>
                  <a:lnTo>
                    <a:pt x="2" y="15"/>
                  </a:lnTo>
                  <a:lnTo>
                    <a:pt x="2" y="16"/>
                  </a:lnTo>
                  <a:lnTo>
                    <a:pt x="2" y="18"/>
                  </a:lnTo>
                  <a:lnTo>
                    <a:pt x="2" y="19"/>
                  </a:lnTo>
                  <a:lnTo>
                    <a:pt x="2" y="20"/>
                  </a:lnTo>
                  <a:lnTo>
                    <a:pt x="1" y="20"/>
                  </a:lnTo>
                  <a:lnTo>
                    <a:pt x="1" y="22"/>
                  </a:lnTo>
                  <a:lnTo>
                    <a:pt x="1" y="23"/>
                  </a:lnTo>
                  <a:lnTo>
                    <a:pt x="1" y="24"/>
                  </a:lnTo>
                  <a:lnTo>
                    <a:pt x="1" y="26"/>
                  </a:lnTo>
                  <a:lnTo>
                    <a:pt x="1" y="27"/>
                  </a:lnTo>
                  <a:lnTo>
                    <a:pt x="0" y="27"/>
                  </a:lnTo>
                  <a:lnTo>
                    <a:pt x="0" y="28"/>
                  </a:lnTo>
                  <a:lnTo>
                    <a:pt x="0" y="29"/>
                  </a:lnTo>
                  <a:lnTo>
                    <a:pt x="0" y="31"/>
                  </a:lnTo>
                  <a:lnTo>
                    <a:pt x="0" y="32"/>
                  </a:lnTo>
                  <a:lnTo>
                    <a:pt x="0" y="33"/>
                  </a:lnTo>
                  <a:lnTo>
                    <a:pt x="536" y="33"/>
                  </a:lnTo>
                  <a:lnTo>
                    <a:pt x="536" y="32"/>
                  </a:lnTo>
                  <a:lnTo>
                    <a:pt x="535" y="31"/>
                  </a:lnTo>
                  <a:lnTo>
                    <a:pt x="535" y="29"/>
                  </a:lnTo>
                  <a:lnTo>
                    <a:pt x="535" y="28"/>
                  </a:lnTo>
                  <a:lnTo>
                    <a:pt x="535" y="27"/>
                  </a:lnTo>
                  <a:lnTo>
                    <a:pt x="535" y="26"/>
                  </a:lnTo>
                  <a:lnTo>
                    <a:pt x="535" y="24"/>
                  </a:lnTo>
                  <a:lnTo>
                    <a:pt x="535" y="23"/>
                  </a:lnTo>
                  <a:lnTo>
                    <a:pt x="534" y="22"/>
                  </a:lnTo>
                  <a:lnTo>
                    <a:pt x="534" y="20"/>
                  </a:lnTo>
                  <a:lnTo>
                    <a:pt x="534" y="19"/>
                  </a:lnTo>
                  <a:lnTo>
                    <a:pt x="534" y="18"/>
                  </a:lnTo>
                  <a:lnTo>
                    <a:pt x="534" y="16"/>
                  </a:lnTo>
                  <a:lnTo>
                    <a:pt x="534" y="15"/>
                  </a:lnTo>
                  <a:lnTo>
                    <a:pt x="533" y="14"/>
                  </a:lnTo>
                  <a:lnTo>
                    <a:pt x="533" y="13"/>
                  </a:lnTo>
                  <a:lnTo>
                    <a:pt x="533" y="11"/>
                  </a:lnTo>
                  <a:lnTo>
                    <a:pt x="533" y="10"/>
                  </a:lnTo>
                  <a:lnTo>
                    <a:pt x="533" y="9"/>
                  </a:lnTo>
                  <a:lnTo>
                    <a:pt x="532" y="9"/>
                  </a:lnTo>
                  <a:lnTo>
                    <a:pt x="532" y="7"/>
                  </a:lnTo>
                  <a:lnTo>
                    <a:pt x="532" y="6"/>
                  </a:lnTo>
                  <a:lnTo>
                    <a:pt x="532" y="5"/>
                  </a:lnTo>
                  <a:lnTo>
                    <a:pt x="531" y="4"/>
                  </a:lnTo>
                  <a:lnTo>
                    <a:pt x="531" y="2"/>
                  </a:lnTo>
                  <a:lnTo>
                    <a:pt x="531" y="1"/>
                  </a:lnTo>
                  <a:lnTo>
                    <a:pt x="531" y="0"/>
                  </a:lnTo>
                  <a:lnTo>
                    <a:pt x="7" y="0"/>
                  </a:lnTo>
                  <a:close/>
                </a:path>
              </a:pathLst>
            </a:custGeom>
            <a:solidFill>
              <a:srgbClr val="F4FC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95" name="Google Shape;195;p32"/>
            <p:cNvSpPr/>
            <p:nvPr/>
          </p:nvSpPr>
          <p:spPr>
            <a:xfrm>
              <a:off x="4353" y="3525"/>
              <a:ext cx="270" cy="16"/>
            </a:xfrm>
            <a:custGeom>
              <a:rect b="b" l="l" r="r" t="t"/>
              <a:pathLst>
                <a:path extrusionOk="0" h="33" w="540">
                  <a:moveTo>
                    <a:pt x="4" y="0"/>
                  </a:moveTo>
                  <a:lnTo>
                    <a:pt x="4" y="2"/>
                  </a:lnTo>
                  <a:lnTo>
                    <a:pt x="4" y="3"/>
                  </a:lnTo>
                  <a:lnTo>
                    <a:pt x="4" y="4"/>
                  </a:lnTo>
                  <a:lnTo>
                    <a:pt x="3" y="6"/>
                  </a:lnTo>
                  <a:lnTo>
                    <a:pt x="3" y="7"/>
                  </a:lnTo>
                  <a:lnTo>
                    <a:pt x="3" y="8"/>
                  </a:lnTo>
                  <a:lnTo>
                    <a:pt x="3" y="10"/>
                  </a:lnTo>
                  <a:lnTo>
                    <a:pt x="2" y="11"/>
                  </a:lnTo>
                  <a:lnTo>
                    <a:pt x="2" y="12"/>
                  </a:lnTo>
                  <a:lnTo>
                    <a:pt x="2" y="13"/>
                  </a:lnTo>
                  <a:lnTo>
                    <a:pt x="2" y="15"/>
                  </a:lnTo>
                  <a:lnTo>
                    <a:pt x="2" y="16"/>
                  </a:lnTo>
                  <a:lnTo>
                    <a:pt x="2" y="17"/>
                  </a:lnTo>
                  <a:lnTo>
                    <a:pt x="1" y="19"/>
                  </a:lnTo>
                  <a:lnTo>
                    <a:pt x="1" y="20"/>
                  </a:lnTo>
                  <a:lnTo>
                    <a:pt x="1" y="21"/>
                  </a:lnTo>
                  <a:lnTo>
                    <a:pt x="1" y="23"/>
                  </a:lnTo>
                  <a:lnTo>
                    <a:pt x="1" y="24"/>
                  </a:lnTo>
                  <a:lnTo>
                    <a:pt x="1" y="25"/>
                  </a:lnTo>
                  <a:lnTo>
                    <a:pt x="0" y="25"/>
                  </a:lnTo>
                  <a:lnTo>
                    <a:pt x="0" y="26"/>
                  </a:lnTo>
                  <a:lnTo>
                    <a:pt x="0" y="28"/>
                  </a:lnTo>
                  <a:lnTo>
                    <a:pt x="0" y="29"/>
                  </a:lnTo>
                  <a:lnTo>
                    <a:pt x="0" y="30"/>
                  </a:lnTo>
                  <a:lnTo>
                    <a:pt x="0" y="32"/>
                  </a:lnTo>
                  <a:lnTo>
                    <a:pt x="0" y="33"/>
                  </a:lnTo>
                  <a:lnTo>
                    <a:pt x="540" y="33"/>
                  </a:lnTo>
                  <a:lnTo>
                    <a:pt x="540" y="32"/>
                  </a:lnTo>
                  <a:lnTo>
                    <a:pt x="540" y="30"/>
                  </a:lnTo>
                  <a:lnTo>
                    <a:pt x="540" y="29"/>
                  </a:lnTo>
                  <a:lnTo>
                    <a:pt x="538" y="28"/>
                  </a:lnTo>
                  <a:lnTo>
                    <a:pt x="538" y="26"/>
                  </a:lnTo>
                  <a:lnTo>
                    <a:pt x="538" y="25"/>
                  </a:lnTo>
                  <a:lnTo>
                    <a:pt x="538" y="24"/>
                  </a:lnTo>
                  <a:lnTo>
                    <a:pt x="538" y="23"/>
                  </a:lnTo>
                  <a:lnTo>
                    <a:pt x="538" y="21"/>
                  </a:lnTo>
                  <a:lnTo>
                    <a:pt x="538" y="20"/>
                  </a:lnTo>
                  <a:lnTo>
                    <a:pt x="538" y="19"/>
                  </a:lnTo>
                  <a:lnTo>
                    <a:pt x="538" y="17"/>
                  </a:lnTo>
                  <a:lnTo>
                    <a:pt x="538" y="16"/>
                  </a:lnTo>
                  <a:lnTo>
                    <a:pt x="537" y="15"/>
                  </a:lnTo>
                  <a:lnTo>
                    <a:pt x="537" y="13"/>
                  </a:lnTo>
                  <a:lnTo>
                    <a:pt x="537" y="12"/>
                  </a:lnTo>
                  <a:lnTo>
                    <a:pt x="537" y="11"/>
                  </a:lnTo>
                  <a:lnTo>
                    <a:pt x="537" y="10"/>
                  </a:lnTo>
                  <a:lnTo>
                    <a:pt x="537" y="8"/>
                  </a:lnTo>
                  <a:lnTo>
                    <a:pt x="537" y="7"/>
                  </a:lnTo>
                  <a:lnTo>
                    <a:pt x="536" y="6"/>
                  </a:lnTo>
                  <a:lnTo>
                    <a:pt x="536" y="4"/>
                  </a:lnTo>
                  <a:lnTo>
                    <a:pt x="536" y="3"/>
                  </a:lnTo>
                  <a:lnTo>
                    <a:pt x="536" y="2"/>
                  </a:lnTo>
                  <a:lnTo>
                    <a:pt x="536" y="0"/>
                  </a:lnTo>
                  <a:lnTo>
                    <a:pt x="4" y="0"/>
                  </a:lnTo>
                  <a:close/>
                </a:path>
              </a:pathLst>
            </a:custGeom>
            <a:solidFill>
              <a:srgbClr val="F4FC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96" name="Google Shape;196;p32"/>
            <p:cNvSpPr/>
            <p:nvPr/>
          </p:nvSpPr>
          <p:spPr>
            <a:xfrm>
              <a:off x="4352" y="3533"/>
              <a:ext cx="271" cy="16"/>
            </a:xfrm>
            <a:custGeom>
              <a:rect b="b" l="l" r="r" t="t"/>
              <a:pathLst>
                <a:path extrusionOk="0" h="33" w="541">
                  <a:moveTo>
                    <a:pt x="3" y="0"/>
                  </a:moveTo>
                  <a:lnTo>
                    <a:pt x="2" y="0"/>
                  </a:lnTo>
                  <a:lnTo>
                    <a:pt x="2" y="2"/>
                  </a:lnTo>
                  <a:lnTo>
                    <a:pt x="2" y="3"/>
                  </a:lnTo>
                  <a:lnTo>
                    <a:pt x="2" y="4"/>
                  </a:lnTo>
                  <a:lnTo>
                    <a:pt x="2" y="6"/>
                  </a:lnTo>
                  <a:lnTo>
                    <a:pt x="2" y="7"/>
                  </a:lnTo>
                  <a:lnTo>
                    <a:pt x="2" y="8"/>
                  </a:lnTo>
                  <a:lnTo>
                    <a:pt x="1" y="8"/>
                  </a:lnTo>
                  <a:lnTo>
                    <a:pt x="1" y="9"/>
                  </a:lnTo>
                  <a:lnTo>
                    <a:pt x="1" y="11"/>
                  </a:lnTo>
                  <a:lnTo>
                    <a:pt x="1" y="12"/>
                  </a:lnTo>
                  <a:lnTo>
                    <a:pt x="1" y="13"/>
                  </a:lnTo>
                  <a:lnTo>
                    <a:pt x="1" y="15"/>
                  </a:lnTo>
                  <a:lnTo>
                    <a:pt x="1" y="16"/>
                  </a:lnTo>
                  <a:lnTo>
                    <a:pt x="1" y="17"/>
                  </a:lnTo>
                  <a:lnTo>
                    <a:pt x="0" y="19"/>
                  </a:lnTo>
                  <a:lnTo>
                    <a:pt x="0" y="20"/>
                  </a:lnTo>
                  <a:lnTo>
                    <a:pt x="0" y="21"/>
                  </a:lnTo>
                  <a:lnTo>
                    <a:pt x="0" y="22"/>
                  </a:lnTo>
                  <a:lnTo>
                    <a:pt x="0" y="24"/>
                  </a:lnTo>
                  <a:lnTo>
                    <a:pt x="0" y="25"/>
                  </a:lnTo>
                  <a:lnTo>
                    <a:pt x="0" y="26"/>
                  </a:lnTo>
                  <a:lnTo>
                    <a:pt x="0" y="28"/>
                  </a:lnTo>
                  <a:lnTo>
                    <a:pt x="0" y="29"/>
                  </a:lnTo>
                  <a:lnTo>
                    <a:pt x="0" y="30"/>
                  </a:lnTo>
                  <a:lnTo>
                    <a:pt x="0" y="31"/>
                  </a:lnTo>
                  <a:lnTo>
                    <a:pt x="0" y="33"/>
                  </a:lnTo>
                  <a:lnTo>
                    <a:pt x="541" y="33"/>
                  </a:lnTo>
                  <a:lnTo>
                    <a:pt x="541" y="31"/>
                  </a:lnTo>
                  <a:lnTo>
                    <a:pt x="541" y="30"/>
                  </a:lnTo>
                  <a:lnTo>
                    <a:pt x="541" y="29"/>
                  </a:lnTo>
                  <a:lnTo>
                    <a:pt x="541" y="28"/>
                  </a:lnTo>
                  <a:lnTo>
                    <a:pt x="541" y="26"/>
                  </a:lnTo>
                  <a:lnTo>
                    <a:pt x="541" y="25"/>
                  </a:lnTo>
                  <a:lnTo>
                    <a:pt x="541" y="24"/>
                  </a:lnTo>
                  <a:lnTo>
                    <a:pt x="541" y="22"/>
                  </a:lnTo>
                  <a:lnTo>
                    <a:pt x="541" y="21"/>
                  </a:lnTo>
                  <a:lnTo>
                    <a:pt x="541" y="20"/>
                  </a:lnTo>
                  <a:lnTo>
                    <a:pt x="541" y="19"/>
                  </a:lnTo>
                  <a:lnTo>
                    <a:pt x="541" y="17"/>
                  </a:lnTo>
                  <a:lnTo>
                    <a:pt x="541" y="16"/>
                  </a:lnTo>
                  <a:lnTo>
                    <a:pt x="541" y="15"/>
                  </a:lnTo>
                  <a:lnTo>
                    <a:pt x="541" y="13"/>
                  </a:lnTo>
                  <a:lnTo>
                    <a:pt x="541" y="12"/>
                  </a:lnTo>
                  <a:lnTo>
                    <a:pt x="539" y="11"/>
                  </a:lnTo>
                  <a:lnTo>
                    <a:pt x="539" y="9"/>
                  </a:lnTo>
                  <a:lnTo>
                    <a:pt x="539" y="8"/>
                  </a:lnTo>
                  <a:lnTo>
                    <a:pt x="539" y="7"/>
                  </a:lnTo>
                  <a:lnTo>
                    <a:pt x="539" y="6"/>
                  </a:lnTo>
                  <a:lnTo>
                    <a:pt x="539" y="4"/>
                  </a:lnTo>
                  <a:lnTo>
                    <a:pt x="539" y="3"/>
                  </a:lnTo>
                  <a:lnTo>
                    <a:pt x="539" y="2"/>
                  </a:lnTo>
                  <a:lnTo>
                    <a:pt x="539" y="0"/>
                  </a:lnTo>
                  <a:lnTo>
                    <a:pt x="3" y="0"/>
                  </a:lnTo>
                  <a:close/>
                </a:path>
              </a:pathLst>
            </a:custGeom>
            <a:solidFill>
              <a:srgbClr val="F4FC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97" name="Google Shape;197;p32"/>
            <p:cNvSpPr/>
            <p:nvPr/>
          </p:nvSpPr>
          <p:spPr>
            <a:xfrm>
              <a:off x="4352" y="3541"/>
              <a:ext cx="271" cy="16"/>
            </a:xfrm>
            <a:custGeom>
              <a:rect b="b" l="l" r="r" t="t"/>
              <a:pathLst>
                <a:path extrusionOk="0" h="32" w="543">
                  <a:moveTo>
                    <a:pt x="3" y="0"/>
                  </a:moveTo>
                  <a:lnTo>
                    <a:pt x="3" y="1"/>
                  </a:lnTo>
                  <a:lnTo>
                    <a:pt x="3" y="3"/>
                  </a:lnTo>
                  <a:lnTo>
                    <a:pt x="2" y="3"/>
                  </a:lnTo>
                  <a:lnTo>
                    <a:pt x="2" y="4"/>
                  </a:lnTo>
                  <a:lnTo>
                    <a:pt x="2" y="5"/>
                  </a:lnTo>
                  <a:lnTo>
                    <a:pt x="2" y="6"/>
                  </a:lnTo>
                  <a:lnTo>
                    <a:pt x="2" y="8"/>
                  </a:lnTo>
                  <a:lnTo>
                    <a:pt x="2" y="9"/>
                  </a:lnTo>
                  <a:lnTo>
                    <a:pt x="2" y="10"/>
                  </a:lnTo>
                  <a:lnTo>
                    <a:pt x="2" y="12"/>
                  </a:lnTo>
                  <a:lnTo>
                    <a:pt x="2" y="13"/>
                  </a:lnTo>
                  <a:lnTo>
                    <a:pt x="2" y="14"/>
                  </a:lnTo>
                  <a:lnTo>
                    <a:pt x="2" y="15"/>
                  </a:lnTo>
                  <a:lnTo>
                    <a:pt x="2" y="17"/>
                  </a:lnTo>
                  <a:lnTo>
                    <a:pt x="2" y="18"/>
                  </a:lnTo>
                  <a:lnTo>
                    <a:pt x="2" y="19"/>
                  </a:lnTo>
                  <a:lnTo>
                    <a:pt x="0" y="21"/>
                  </a:lnTo>
                  <a:lnTo>
                    <a:pt x="0" y="22"/>
                  </a:lnTo>
                  <a:lnTo>
                    <a:pt x="0" y="23"/>
                  </a:lnTo>
                  <a:lnTo>
                    <a:pt x="0" y="25"/>
                  </a:lnTo>
                  <a:lnTo>
                    <a:pt x="0" y="26"/>
                  </a:lnTo>
                  <a:lnTo>
                    <a:pt x="0" y="27"/>
                  </a:lnTo>
                  <a:lnTo>
                    <a:pt x="0" y="28"/>
                  </a:lnTo>
                  <a:lnTo>
                    <a:pt x="0" y="30"/>
                  </a:lnTo>
                  <a:lnTo>
                    <a:pt x="0" y="31"/>
                  </a:lnTo>
                  <a:lnTo>
                    <a:pt x="0" y="32"/>
                  </a:lnTo>
                  <a:lnTo>
                    <a:pt x="543" y="32"/>
                  </a:lnTo>
                  <a:lnTo>
                    <a:pt x="543" y="31"/>
                  </a:lnTo>
                  <a:lnTo>
                    <a:pt x="543" y="30"/>
                  </a:lnTo>
                  <a:lnTo>
                    <a:pt x="543" y="28"/>
                  </a:lnTo>
                  <a:lnTo>
                    <a:pt x="543" y="27"/>
                  </a:lnTo>
                  <a:lnTo>
                    <a:pt x="543" y="26"/>
                  </a:lnTo>
                  <a:lnTo>
                    <a:pt x="543" y="25"/>
                  </a:lnTo>
                  <a:lnTo>
                    <a:pt x="543" y="23"/>
                  </a:lnTo>
                  <a:lnTo>
                    <a:pt x="543" y="22"/>
                  </a:lnTo>
                  <a:lnTo>
                    <a:pt x="543" y="21"/>
                  </a:lnTo>
                  <a:lnTo>
                    <a:pt x="543" y="19"/>
                  </a:lnTo>
                  <a:lnTo>
                    <a:pt x="543" y="18"/>
                  </a:lnTo>
                  <a:lnTo>
                    <a:pt x="543" y="17"/>
                  </a:lnTo>
                  <a:lnTo>
                    <a:pt x="543" y="15"/>
                  </a:lnTo>
                  <a:lnTo>
                    <a:pt x="543" y="14"/>
                  </a:lnTo>
                  <a:lnTo>
                    <a:pt x="543" y="13"/>
                  </a:lnTo>
                  <a:lnTo>
                    <a:pt x="543" y="12"/>
                  </a:lnTo>
                  <a:lnTo>
                    <a:pt x="543" y="10"/>
                  </a:lnTo>
                  <a:lnTo>
                    <a:pt x="543" y="9"/>
                  </a:lnTo>
                  <a:lnTo>
                    <a:pt x="543" y="8"/>
                  </a:lnTo>
                  <a:lnTo>
                    <a:pt x="543" y="6"/>
                  </a:lnTo>
                  <a:lnTo>
                    <a:pt x="543" y="5"/>
                  </a:lnTo>
                  <a:lnTo>
                    <a:pt x="543" y="4"/>
                  </a:lnTo>
                  <a:lnTo>
                    <a:pt x="543" y="3"/>
                  </a:lnTo>
                  <a:lnTo>
                    <a:pt x="543" y="1"/>
                  </a:lnTo>
                  <a:lnTo>
                    <a:pt x="543" y="0"/>
                  </a:lnTo>
                  <a:lnTo>
                    <a:pt x="3" y="0"/>
                  </a:lnTo>
                  <a:close/>
                </a:path>
              </a:pathLst>
            </a:custGeom>
            <a:solidFill>
              <a:srgbClr val="F4FC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98" name="Google Shape;198;p32"/>
            <p:cNvSpPr/>
            <p:nvPr/>
          </p:nvSpPr>
          <p:spPr>
            <a:xfrm>
              <a:off x="4352" y="3549"/>
              <a:ext cx="271" cy="17"/>
            </a:xfrm>
            <a:custGeom>
              <a:rect b="b" l="l" r="r" t="t"/>
              <a:pathLst>
                <a:path extrusionOk="0" h="32" w="543">
                  <a:moveTo>
                    <a:pt x="2" y="0"/>
                  </a:moveTo>
                  <a:lnTo>
                    <a:pt x="2" y="1"/>
                  </a:lnTo>
                  <a:lnTo>
                    <a:pt x="0" y="2"/>
                  </a:lnTo>
                  <a:lnTo>
                    <a:pt x="0" y="4"/>
                  </a:lnTo>
                  <a:lnTo>
                    <a:pt x="0" y="5"/>
                  </a:lnTo>
                  <a:lnTo>
                    <a:pt x="0" y="6"/>
                  </a:lnTo>
                  <a:lnTo>
                    <a:pt x="0" y="8"/>
                  </a:lnTo>
                  <a:lnTo>
                    <a:pt x="0" y="9"/>
                  </a:lnTo>
                  <a:lnTo>
                    <a:pt x="0" y="10"/>
                  </a:lnTo>
                  <a:lnTo>
                    <a:pt x="0" y="11"/>
                  </a:lnTo>
                  <a:lnTo>
                    <a:pt x="0" y="13"/>
                  </a:lnTo>
                  <a:lnTo>
                    <a:pt x="0" y="14"/>
                  </a:lnTo>
                  <a:lnTo>
                    <a:pt x="0" y="15"/>
                  </a:lnTo>
                  <a:lnTo>
                    <a:pt x="0" y="17"/>
                  </a:lnTo>
                  <a:lnTo>
                    <a:pt x="0" y="18"/>
                  </a:lnTo>
                  <a:lnTo>
                    <a:pt x="0" y="19"/>
                  </a:lnTo>
                  <a:lnTo>
                    <a:pt x="0" y="21"/>
                  </a:lnTo>
                  <a:lnTo>
                    <a:pt x="0" y="22"/>
                  </a:lnTo>
                  <a:lnTo>
                    <a:pt x="0" y="23"/>
                  </a:lnTo>
                  <a:lnTo>
                    <a:pt x="0" y="24"/>
                  </a:lnTo>
                  <a:lnTo>
                    <a:pt x="0" y="26"/>
                  </a:lnTo>
                  <a:lnTo>
                    <a:pt x="2" y="27"/>
                  </a:lnTo>
                  <a:lnTo>
                    <a:pt x="2" y="28"/>
                  </a:lnTo>
                  <a:lnTo>
                    <a:pt x="2" y="30"/>
                  </a:lnTo>
                  <a:lnTo>
                    <a:pt x="2" y="31"/>
                  </a:lnTo>
                  <a:lnTo>
                    <a:pt x="2" y="32"/>
                  </a:lnTo>
                  <a:lnTo>
                    <a:pt x="540" y="32"/>
                  </a:lnTo>
                  <a:lnTo>
                    <a:pt x="541" y="31"/>
                  </a:lnTo>
                  <a:lnTo>
                    <a:pt x="541" y="30"/>
                  </a:lnTo>
                  <a:lnTo>
                    <a:pt x="541" y="28"/>
                  </a:lnTo>
                  <a:lnTo>
                    <a:pt x="541" y="27"/>
                  </a:lnTo>
                  <a:lnTo>
                    <a:pt x="541" y="26"/>
                  </a:lnTo>
                  <a:lnTo>
                    <a:pt x="541" y="24"/>
                  </a:lnTo>
                  <a:lnTo>
                    <a:pt x="541" y="23"/>
                  </a:lnTo>
                  <a:lnTo>
                    <a:pt x="541" y="22"/>
                  </a:lnTo>
                  <a:lnTo>
                    <a:pt x="541" y="21"/>
                  </a:lnTo>
                  <a:lnTo>
                    <a:pt x="541" y="19"/>
                  </a:lnTo>
                  <a:lnTo>
                    <a:pt x="541" y="18"/>
                  </a:lnTo>
                  <a:lnTo>
                    <a:pt x="543" y="17"/>
                  </a:lnTo>
                  <a:lnTo>
                    <a:pt x="543" y="15"/>
                  </a:lnTo>
                  <a:lnTo>
                    <a:pt x="543" y="14"/>
                  </a:lnTo>
                  <a:lnTo>
                    <a:pt x="543" y="13"/>
                  </a:lnTo>
                  <a:lnTo>
                    <a:pt x="543" y="11"/>
                  </a:lnTo>
                  <a:lnTo>
                    <a:pt x="543" y="10"/>
                  </a:lnTo>
                  <a:lnTo>
                    <a:pt x="543" y="9"/>
                  </a:lnTo>
                  <a:lnTo>
                    <a:pt x="543" y="8"/>
                  </a:lnTo>
                  <a:lnTo>
                    <a:pt x="543" y="6"/>
                  </a:lnTo>
                  <a:lnTo>
                    <a:pt x="543" y="5"/>
                  </a:lnTo>
                  <a:lnTo>
                    <a:pt x="543" y="4"/>
                  </a:lnTo>
                  <a:lnTo>
                    <a:pt x="543" y="2"/>
                  </a:lnTo>
                  <a:lnTo>
                    <a:pt x="543" y="1"/>
                  </a:lnTo>
                  <a:lnTo>
                    <a:pt x="543" y="0"/>
                  </a:lnTo>
                  <a:lnTo>
                    <a:pt x="2" y="0"/>
                  </a:lnTo>
                  <a:close/>
                </a:path>
              </a:pathLst>
            </a:custGeom>
            <a:solidFill>
              <a:srgbClr val="F2FC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99" name="Google Shape;199;p32"/>
            <p:cNvSpPr/>
            <p:nvPr/>
          </p:nvSpPr>
          <p:spPr>
            <a:xfrm>
              <a:off x="4352" y="3557"/>
              <a:ext cx="271" cy="17"/>
            </a:xfrm>
            <a:custGeom>
              <a:rect b="b" l="l" r="r" t="t"/>
              <a:pathLst>
                <a:path extrusionOk="0" h="34" w="543">
                  <a:moveTo>
                    <a:pt x="0" y="0"/>
                  </a:moveTo>
                  <a:lnTo>
                    <a:pt x="0" y="2"/>
                  </a:lnTo>
                  <a:lnTo>
                    <a:pt x="0" y="3"/>
                  </a:lnTo>
                  <a:lnTo>
                    <a:pt x="0" y="4"/>
                  </a:lnTo>
                  <a:lnTo>
                    <a:pt x="0" y="6"/>
                  </a:lnTo>
                  <a:lnTo>
                    <a:pt x="0" y="7"/>
                  </a:lnTo>
                  <a:lnTo>
                    <a:pt x="0" y="8"/>
                  </a:lnTo>
                  <a:lnTo>
                    <a:pt x="0" y="9"/>
                  </a:lnTo>
                  <a:lnTo>
                    <a:pt x="0" y="11"/>
                  </a:lnTo>
                  <a:lnTo>
                    <a:pt x="2" y="12"/>
                  </a:lnTo>
                  <a:lnTo>
                    <a:pt x="2" y="13"/>
                  </a:lnTo>
                  <a:lnTo>
                    <a:pt x="2" y="15"/>
                  </a:lnTo>
                  <a:lnTo>
                    <a:pt x="2" y="16"/>
                  </a:lnTo>
                  <a:lnTo>
                    <a:pt x="2" y="17"/>
                  </a:lnTo>
                  <a:lnTo>
                    <a:pt x="2" y="19"/>
                  </a:lnTo>
                  <a:lnTo>
                    <a:pt x="2" y="20"/>
                  </a:lnTo>
                  <a:lnTo>
                    <a:pt x="2" y="21"/>
                  </a:lnTo>
                  <a:lnTo>
                    <a:pt x="2" y="22"/>
                  </a:lnTo>
                  <a:lnTo>
                    <a:pt x="2" y="24"/>
                  </a:lnTo>
                  <a:lnTo>
                    <a:pt x="2" y="25"/>
                  </a:lnTo>
                  <a:lnTo>
                    <a:pt x="2" y="26"/>
                  </a:lnTo>
                  <a:lnTo>
                    <a:pt x="2" y="28"/>
                  </a:lnTo>
                  <a:lnTo>
                    <a:pt x="3" y="29"/>
                  </a:lnTo>
                  <a:lnTo>
                    <a:pt x="3" y="30"/>
                  </a:lnTo>
                  <a:lnTo>
                    <a:pt x="3" y="32"/>
                  </a:lnTo>
                  <a:lnTo>
                    <a:pt x="3" y="33"/>
                  </a:lnTo>
                  <a:lnTo>
                    <a:pt x="3" y="34"/>
                  </a:lnTo>
                  <a:lnTo>
                    <a:pt x="539" y="34"/>
                  </a:lnTo>
                  <a:lnTo>
                    <a:pt x="539" y="33"/>
                  </a:lnTo>
                  <a:lnTo>
                    <a:pt x="539" y="32"/>
                  </a:lnTo>
                  <a:lnTo>
                    <a:pt x="539" y="30"/>
                  </a:lnTo>
                  <a:lnTo>
                    <a:pt x="539" y="29"/>
                  </a:lnTo>
                  <a:lnTo>
                    <a:pt x="539" y="28"/>
                  </a:lnTo>
                  <a:lnTo>
                    <a:pt x="540" y="26"/>
                  </a:lnTo>
                  <a:lnTo>
                    <a:pt x="540" y="25"/>
                  </a:lnTo>
                  <a:lnTo>
                    <a:pt x="540" y="24"/>
                  </a:lnTo>
                  <a:lnTo>
                    <a:pt x="540" y="22"/>
                  </a:lnTo>
                  <a:lnTo>
                    <a:pt x="540" y="21"/>
                  </a:lnTo>
                  <a:lnTo>
                    <a:pt x="540" y="20"/>
                  </a:lnTo>
                  <a:lnTo>
                    <a:pt x="540" y="19"/>
                  </a:lnTo>
                  <a:lnTo>
                    <a:pt x="540" y="17"/>
                  </a:lnTo>
                  <a:lnTo>
                    <a:pt x="541" y="16"/>
                  </a:lnTo>
                  <a:lnTo>
                    <a:pt x="541" y="15"/>
                  </a:lnTo>
                  <a:lnTo>
                    <a:pt x="541" y="13"/>
                  </a:lnTo>
                  <a:lnTo>
                    <a:pt x="541" y="12"/>
                  </a:lnTo>
                  <a:lnTo>
                    <a:pt x="541" y="11"/>
                  </a:lnTo>
                  <a:lnTo>
                    <a:pt x="541" y="9"/>
                  </a:lnTo>
                  <a:lnTo>
                    <a:pt x="541" y="8"/>
                  </a:lnTo>
                  <a:lnTo>
                    <a:pt x="541" y="7"/>
                  </a:lnTo>
                  <a:lnTo>
                    <a:pt x="541" y="6"/>
                  </a:lnTo>
                  <a:lnTo>
                    <a:pt x="541" y="4"/>
                  </a:lnTo>
                  <a:lnTo>
                    <a:pt x="541" y="3"/>
                  </a:lnTo>
                  <a:lnTo>
                    <a:pt x="543" y="3"/>
                  </a:lnTo>
                  <a:lnTo>
                    <a:pt x="543" y="2"/>
                  </a:lnTo>
                  <a:lnTo>
                    <a:pt x="543" y="0"/>
                  </a:lnTo>
                  <a:lnTo>
                    <a:pt x="0" y="0"/>
                  </a:lnTo>
                  <a:close/>
                </a:path>
              </a:pathLst>
            </a:custGeom>
            <a:solidFill>
              <a:srgbClr val="F2FCF9"/>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00" name="Google Shape;200;p32"/>
            <p:cNvSpPr/>
            <p:nvPr/>
          </p:nvSpPr>
          <p:spPr>
            <a:xfrm>
              <a:off x="4352" y="3566"/>
              <a:ext cx="270" cy="16"/>
            </a:xfrm>
            <a:custGeom>
              <a:rect b="b" l="l" r="r" t="t"/>
              <a:pathLst>
                <a:path extrusionOk="0" h="33" w="538">
                  <a:moveTo>
                    <a:pt x="0" y="0"/>
                  </a:moveTo>
                  <a:lnTo>
                    <a:pt x="0" y="2"/>
                  </a:lnTo>
                  <a:lnTo>
                    <a:pt x="0" y="3"/>
                  </a:lnTo>
                  <a:lnTo>
                    <a:pt x="0" y="4"/>
                  </a:lnTo>
                  <a:lnTo>
                    <a:pt x="0" y="5"/>
                  </a:lnTo>
                  <a:lnTo>
                    <a:pt x="0" y="7"/>
                  </a:lnTo>
                  <a:lnTo>
                    <a:pt x="0" y="8"/>
                  </a:lnTo>
                  <a:lnTo>
                    <a:pt x="0" y="9"/>
                  </a:lnTo>
                  <a:lnTo>
                    <a:pt x="0" y="11"/>
                  </a:lnTo>
                  <a:lnTo>
                    <a:pt x="1" y="12"/>
                  </a:lnTo>
                  <a:lnTo>
                    <a:pt x="1" y="13"/>
                  </a:lnTo>
                  <a:lnTo>
                    <a:pt x="1" y="15"/>
                  </a:lnTo>
                  <a:lnTo>
                    <a:pt x="1" y="16"/>
                  </a:lnTo>
                  <a:lnTo>
                    <a:pt x="1" y="17"/>
                  </a:lnTo>
                  <a:lnTo>
                    <a:pt x="1" y="18"/>
                  </a:lnTo>
                  <a:lnTo>
                    <a:pt x="1" y="20"/>
                  </a:lnTo>
                  <a:lnTo>
                    <a:pt x="1" y="21"/>
                  </a:lnTo>
                  <a:lnTo>
                    <a:pt x="2" y="22"/>
                  </a:lnTo>
                  <a:lnTo>
                    <a:pt x="2" y="24"/>
                  </a:lnTo>
                  <a:lnTo>
                    <a:pt x="2" y="25"/>
                  </a:lnTo>
                  <a:lnTo>
                    <a:pt x="2" y="26"/>
                  </a:lnTo>
                  <a:lnTo>
                    <a:pt x="2" y="27"/>
                  </a:lnTo>
                  <a:lnTo>
                    <a:pt x="2" y="29"/>
                  </a:lnTo>
                  <a:lnTo>
                    <a:pt x="2" y="30"/>
                  </a:lnTo>
                  <a:lnTo>
                    <a:pt x="3" y="31"/>
                  </a:lnTo>
                  <a:lnTo>
                    <a:pt x="3" y="33"/>
                  </a:lnTo>
                  <a:lnTo>
                    <a:pt x="534" y="33"/>
                  </a:lnTo>
                  <a:lnTo>
                    <a:pt x="535" y="31"/>
                  </a:lnTo>
                  <a:lnTo>
                    <a:pt x="535" y="30"/>
                  </a:lnTo>
                  <a:lnTo>
                    <a:pt x="535" y="29"/>
                  </a:lnTo>
                  <a:lnTo>
                    <a:pt x="535" y="27"/>
                  </a:lnTo>
                  <a:lnTo>
                    <a:pt x="535" y="26"/>
                  </a:lnTo>
                  <a:lnTo>
                    <a:pt x="536" y="26"/>
                  </a:lnTo>
                  <a:lnTo>
                    <a:pt x="536" y="25"/>
                  </a:lnTo>
                  <a:lnTo>
                    <a:pt x="536" y="24"/>
                  </a:lnTo>
                  <a:lnTo>
                    <a:pt x="536" y="22"/>
                  </a:lnTo>
                  <a:lnTo>
                    <a:pt x="536" y="21"/>
                  </a:lnTo>
                  <a:lnTo>
                    <a:pt x="536" y="20"/>
                  </a:lnTo>
                  <a:lnTo>
                    <a:pt x="537" y="18"/>
                  </a:lnTo>
                  <a:lnTo>
                    <a:pt x="537" y="17"/>
                  </a:lnTo>
                  <a:lnTo>
                    <a:pt x="537" y="16"/>
                  </a:lnTo>
                  <a:lnTo>
                    <a:pt x="537" y="15"/>
                  </a:lnTo>
                  <a:lnTo>
                    <a:pt x="537" y="13"/>
                  </a:lnTo>
                  <a:lnTo>
                    <a:pt x="537" y="12"/>
                  </a:lnTo>
                  <a:lnTo>
                    <a:pt x="537" y="11"/>
                  </a:lnTo>
                  <a:lnTo>
                    <a:pt x="538" y="11"/>
                  </a:lnTo>
                  <a:lnTo>
                    <a:pt x="538" y="9"/>
                  </a:lnTo>
                  <a:lnTo>
                    <a:pt x="538" y="8"/>
                  </a:lnTo>
                  <a:lnTo>
                    <a:pt x="538" y="7"/>
                  </a:lnTo>
                  <a:lnTo>
                    <a:pt x="538" y="5"/>
                  </a:lnTo>
                  <a:lnTo>
                    <a:pt x="538" y="4"/>
                  </a:lnTo>
                  <a:lnTo>
                    <a:pt x="538" y="3"/>
                  </a:lnTo>
                  <a:lnTo>
                    <a:pt x="538" y="2"/>
                  </a:lnTo>
                  <a:lnTo>
                    <a:pt x="538" y="0"/>
                  </a:lnTo>
                  <a:lnTo>
                    <a:pt x="0" y="0"/>
                  </a:lnTo>
                  <a:close/>
                </a:path>
              </a:pathLst>
            </a:custGeom>
            <a:solidFill>
              <a:srgbClr val="F2FCF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01" name="Google Shape;201;p32"/>
            <p:cNvSpPr/>
            <p:nvPr/>
          </p:nvSpPr>
          <p:spPr>
            <a:xfrm>
              <a:off x="4353" y="3574"/>
              <a:ext cx="268" cy="16"/>
            </a:xfrm>
            <a:custGeom>
              <a:rect b="b" l="l" r="r" t="t"/>
              <a:pathLst>
                <a:path extrusionOk="0" h="33" w="536">
                  <a:moveTo>
                    <a:pt x="0" y="0"/>
                  </a:moveTo>
                  <a:lnTo>
                    <a:pt x="0" y="1"/>
                  </a:lnTo>
                  <a:lnTo>
                    <a:pt x="0" y="3"/>
                  </a:lnTo>
                  <a:lnTo>
                    <a:pt x="0" y="4"/>
                  </a:lnTo>
                  <a:lnTo>
                    <a:pt x="1" y="5"/>
                  </a:lnTo>
                  <a:lnTo>
                    <a:pt x="1" y="7"/>
                  </a:lnTo>
                  <a:lnTo>
                    <a:pt x="1" y="8"/>
                  </a:lnTo>
                  <a:lnTo>
                    <a:pt x="1" y="9"/>
                  </a:lnTo>
                  <a:lnTo>
                    <a:pt x="1" y="10"/>
                  </a:lnTo>
                  <a:lnTo>
                    <a:pt x="1" y="12"/>
                  </a:lnTo>
                  <a:lnTo>
                    <a:pt x="1" y="13"/>
                  </a:lnTo>
                  <a:lnTo>
                    <a:pt x="2" y="13"/>
                  </a:lnTo>
                  <a:lnTo>
                    <a:pt x="2" y="14"/>
                  </a:lnTo>
                  <a:lnTo>
                    <a:pt x="2" y="16"/>
                  </a:lnTo>
                  <a:lnTo>
                    <a:pt x="2" y="17"/>
                  </a:lnTo>
                  <a:lnTo>
                    <a:pt x="2" y="18"/>
                  </a:lnTo>
                  <a:lnTo>
                    <a:pt x="2" y="20"/>
                  </a:lnTo>
                  <a:lnTo>
                    <a:pt x="3" y="21"/>
                  </a:lnTo>
                  <a:lnTo>
                    <a:pt x="3" y="22"/>
                  </a:lnTo>
                  <a:lnTo>
                    <a:pt x="3" y="23"/>
                  </a:lnTo>
                  <a:lnTo>
                    <a:pt x="3" y="25"/>
                  </a:lnTo>
                  <a:lnTo>
                    <a:pt x="3" y="26"/>
                  </a:lnTo>
                  <a:lnTo>
                    <a:pt x="4" y="27"/>
                  </a:lnTo>
                  <a:lnTo>
                    <a:pt x="4" y="29"/>
                  </a:lnTo>
                  <a:lnTo>
                    <a:pt x="4" y="30"/>
                  </a:lnTo>
                  <a:lnTo>
                    <a:pt x="4" y="31"/>
                  </a:lnTo>
                  <a:lnTo>
                    <a:pt x="4" y="33"/>
                  </a:lnTo>
                  <a:lnTo>
                    <a:pt x="529" y="33"/>
                  </a:lnTo>
                  <a:lnTo>
                    <a:pt x="529" y="31"/>
                  </a:lnTo>
                  <a:lnTo>
                    <a:pt x="529" y="30"/>
                  </a:lnTo>
                  <a:lnTo>
                    <a:pt x="530" y="29"/>
                  </a:lnTo>
                  <a:lnTo>
                    <a:pt x="530" y="27"/>
                  </a:lnTo>
                  <a:lnTo>
                    <a:pt x="530" y="26"/>
                  </a:lnTo>
                  <a:lnTo>
                    <a:pt x="530" y="25"/>
                  </a:lnTo>
                  <a:lnTo>
                    <a:pt x="531" y="25"/>
                  </a:lnTo>
                  <a:lnTo>
                    <a:pt x="531" y="23"/>
                  </a:lnTo>
                  <a:lnTo>
                    <a:pt x="531" y="22"/>
                  </a:lnTo>
                  <a:lnTo>
                    <a:pt x="531" y="21"/>
                  </a:lnTo>
                  <a:lnTo>
                    <a:pt x="533" y="20"/>
                  </a:lnTo>
                  <a:lnTo>
                    <a:pt x="533" y="18"/>
                  </a:lnTo>
                  <a:lnTo>
                    <a:pt x="533" y="17"/>
                  </a:lnTo>
                  <a:lnTo>
                    <a:pt x="533" y="16"/>
                  </a:lnTo>
                  <a:lnTo>
                    <a:pt x="534" y="14"/>
                  </a:lnTo>
                  <a:lnTo>
                    <a:pt x="534" y="13"/>
                  </a:lnTo>
                  <a:lnTo>
                    <a:pt x="534" y="12"/>
                  </a:lnTo>
                  <a:lnTo>
                    <a:pt x="534" y="10"/>
                  </a:lnTo>
                  <a:lnTo>
                    <a:pt x="534" y="9"/>
                  </a:lnTo>
                  <a:lnTo>
                    <a:pt x="535" y="8"/>
                  </a:lnTo>
                  <a:lnTo>
                    <a:pt x="535" y="7"/>
                  </a:lnTo>
                  <a:lnTo>
                    <a:pt x="535" y="5"/>
                  </a:lnTo>
                  <a:lnTo>
                    <a:pt x="535" y="4"/>
                  </a:lnTo>
                  <a:lnTo>
                    <a:pt x="535" y="3"/>
                  </a:lnTo>
                  <a:lnTo>
                    <a:pt x="536" y="1"/>
                  </a:lnTo>
                  <a:lnTo>
                    <a:pt x="536" y="0"/>
                  </a:lnTo>
                  <a:lnTo>
                    <a:pt x="0" y="0"/>
                  </a:lnTo>
                  <a:close/>
                </a:path>
              </a:pathLst>
            </a:custGeom>
            <a:solidFill>
              <a:srgbClr val="F2FCF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02" name="Google Shape;202;p32"/>
            <p:cNvSpPr/>
            <p:nvPr/>
          </p:nvSpPr>
          <p:spPr>
            <a:xfrm>
              <a:off x="4354" y="3582"/>
              <a:ext cx="265" cy="16"/>
            </a:xfrm>
            <a:custGeom>
              <a:rect b="b" l="l" r="r" t="t"/>
              <a:pathLst>
                <a:path extrusionOk="0" h="32" w="531">
                  <a:moveTo>
                    <a:pt x="8" y="32"/>
                  </a:moveTo>
                  <a:lnTo>
                    <a:pt x="7" y="32"/>
                  </a:lnTo>
                  <a:lnTo>
                    <a:pt x="7" y="31"/>
                  </a:lnTo>
                  <a:lnTo>
                    <a:pt x="7" y="30"/>
                  </a:lnTo>
                  <a:lnTo>
                    <a:pt x="6" y="28"/>
                  </a:lnTo>
                  <a:lnTo>
                    <a:pt x="6" y="27"/>
                  </a:lnTo>
                  <a:lnTo>
                    <a:pt x="6" y="26"/>
                  </a:lnTo>
                  <a:lnTo>
                    <a:pt x="5" y="26"/>
                  </a:lnTo>
                  <a:lnTo>
                    <a:pt x="5" y="24"/>
                  </a:lnTo>
                  <a:lnTo>
                    <a:pt x="5" y="23"/>
                  </a:lnTo>
                  <a:lnTo>
                    <a:pt x="5" y="22"/>
                  </a:lnTo>
                  <a:lnTo>
                    <a:pt x="4" y="20"/>
                  </a:lnTo>
                  <a:lnTo>
                    <a:pt x="4" y="19"/>
                  </a:lnTo>
                  <a:lnTo>
                    <a:pt x="4" y="18"/>
                  </a:lnTo>
                  <a:lnTo>
                    <a:pt x="4" y="17"/>
                  </a:lnTo>
                  <a:lnTo>
                    <a:pt x="2" y="15"/>
                  </a:lnTo>
                  <a:lnTo>
                    <a:pt x="2" y="14"/>
                  </a:lnTo>
                  <a:lnTo>
                    <a:pt x="2" y="13"/>
                  </a:lnTo>
                  <a:lnTo>
                    <a:pt x="2" y="11"/>
                  </a:lnTo>
                  <a:lnTo>
                    <a:pt x="1" y="10"/>
                  </a:lnTo>
                  <a:lnTo>
                    <a:pt x="1" y="9"/>
                  </a:lnTo>
                  <a:lnTo>
                    <a:pt x="1" y="7"/>
                  </a:lnTo>
                  <a:lnTo>
                    <a:pt x="1" y="6"/>
                  </a:lnTo>
                  <a:lnTo>
                    <a:pt x="1" y="5"/>
                  </a:lnTo>
                  <a:lnTo>
                    <a:pt x="0" y="4"/>
                  </a:lnTo>
                  <a:lnTo>
                    <a:pt x="0" y="2"/>
                  </a:lnTo>
                  <a:lnTo>
                    <a:pt x="0" y="1"/>
                  </a:lnTo>
                  <a:lnTo>
                    <a:pt x="0" y="0"/>
                  </a:lnTo>
                  <a:lnTo>
                    <a:pt x="531" y="0"/>
                  </a:lnTo>
                  <a:lnTo>
                    <a:pt x="531" y="1"/>
                  </a:lnTo>
                  <a:lnTo>
                    <a:pt x="531" y="2"/>
                  </a:lnTo>
                  <a:lnTo>
                    <a:pt x="531" y="4"/>
                  </a:lnTo>
                  <a:lnTo>
                    <a:pt x="529" y="5"/>
                  </a:lnTo>
                  <a:lnTo>
                    <a:pt x="529" y="6"/>
                  </a:lnTo>
                  <a:lnTo>
                    <a:pt x="529" y="7"/>
                  </a:lnTo>
                  <a:lnTo>
                    <a:pt x="529" y="9"/>
                  </a:lnTo>
                  <a:lnTo>
                    <a:pt x="528" y="9"/>
                  </a:lnTo>
                  <a:lnTo>
                    <a:pt x="528" y="10"/>
                  </a:lnTo>
                  <a:lnTo>
                    <a:pt x="528" y="11"/>
                  </a:lnTo>
                  <a:lnTo>
                    <a:pt x="528" y="13"/>
                  </a:lnTo>
                  <a:lnTo>
                    <a:pt x="528" y="14"/>
                  </a:lnTo>
                  <a:lnTo>
                    <a:pt x="527" y="14"/>
                  </a:lnTo>
                  <a:lnTo>
                    <a:pt x="527" y="15"/>
                  </a:lnTo>
                  <a:lnTo>
                    <a:pt x="527" y="17"/>
                  </a:lnTo>
                  <a:lnTo>
                    <a:pt x="527" y="18"/>
                  </a:lnTo>
                  <a:lnTo>
                    <a:pt x="526" y="19"/>
                  </a:lnTo>
                  <a:lnTo>
                    <a:pt x="526" y="20"/>
                  </a:lnTo>
                  <a:lnTo>
                    <a:pt x="526" y="22"/>
                  </a:lnTo>
                  <a:lnTo>
                    <a:pt x="525" y="23"/>
                  </a:lnTo>
                  <a:lnTo>
                    <a:pt x="525" y="24"/>
                  </a:lnTo>
                  <a:lnTo>
                    <a:pt x="525" y="26"/>
                  </a:lnTo>
                  <a:lnTo>
                    <a:pt x="524" y="27"/>
                  </a:lnTo>
                  <a:lnTo>
                    <a:pt x="524" y="28"/>
                  </a:lnTo>
                  <a:lnTo>
                    <a:pt x="522" y="30"/>
                  </a:lnTo>
                  <a:lnTo>
                    <a:pt x="522" y="31"/>
                  </a:lnTo>
                  <a:lnTo>
                    <a:pt x="522" y="32"/>
                  </a:lnTo>
                  <a:lnTo>
                    <a:pt x="8" y="32"/>
                  </a:lnTo>
                  <a:close/>
                </a:path>
              </a:pathLst>
            </a:custGeom>
            <a:solidFill>
              <a:srgbClr val="F0FAF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03" name="Google Shape;203;p32"/>
            <p:cNvSpPr/>
            <p:nvPr/>
          </p:nvSpPr>
          <p:spPr>
            <a:xfrm>
              <a:off x="4356" y="3590"/>
              <a:ext cx="262" cy="16"/>
            </a:xfrm>
            <a:custGeom>
              <a:rect b="b" l="l" r="r" t="t"/>
              <a:pathLst>
                <a:path extrusionOk="0" h="32" w="523">
                  <a:moveTo>
                    <a:pt x="10" y="32"/>
                  </a:moveTo>
                  <a:lnTo>
                    <a:pt x="10" y="31"/>
                  </a:lnTo>
                  <a:lnTo>
                    <a:pt x="9" y="31"/>
                  </a:lnTo>
                  <a:lnTo>
                    <a:pt x="9" y="29"/>
                  </a:lnTo>
                  <a:lnTo>
                    <a:pt x="9" y="28"/>
                  </a:lnTo>
                  <a:lnTo>
                    <a:pt x="8" y="27"/>
                  </a:lnTo>
                  <a:lnTo>
                    <a:pt x="8" y="26"/>
                  </a:lnTo>
                  <a:lnTo>
                    <a:pt x="7" y="24"/>
                  </a:lnTo>
                  <a:lnTo>
                    <a:pt x="7" y="23"/>
                  </a:lnTo>
                  <a:lnTo>
                    <a:pt x="7" y="22"/>
                  </a:lnTo>
                  <a:lnTo>
                    <a:pt x="5" y="22"/>
                  </a:lnTo>
                  <a:lnTo>
                    <a:pt x="5" y="20"/>
                  </a:lnTo>
                  <a:lnTo>
                    <a:pt x="5" y="19"/>
                  </a:lnTo>
                  <a:lnTo>
                    <a:pt x="4" y="18"/>
                  </a:lnTo>
                  <a:lnTo>
                    <a:pt x="4" y="16"/>
                  </a:lnTo>
                  <a:lnTo>
                    <a:pt x="3" y="15"/>
                  </a:lnTo>
                  <a:lnTo>
                    <a:pt x="3" y="14"/>
                  </a:lnTo>
                  <a:lnTo>
                    <a:pt x="3" y="13"/>
                  </a:lnTo>
                  <a:lnTo>
                    <a:pt x="2" y="11"/>
                  </a:lnTo>
                  <a:lnTo>
                    <a:pt x="2" y="10"/>
                  </a:lnTo>
                  <a:lnTo>
                    <a:pt x="1" y="9"/>
                  </a:lnTo>
                  <a:lnTo>
                    <a:pt x="1" y="7"/>
                  </a:lnTo>
                  <a:lnTo>
                    <a:pt x="1" y="6"/>
                  </a:lnTo>
                  <a:lnTo>
                    <a:pt x="1" y="5"/>
                  </a:lnTo>
                  <a:lnTo>
                    <a:pt x="0" y="5"/>
                  </a:lnTo>
                  <a:lnTo>
                    <a:pt x="0" y="3"/>
                  </a:lnTo>
                  <a:lnTo>
                    <a:pt x="0" y="2"/>
                  </a:lnTo>
                  <a:lnTo>
                    <a:pt x="0" y="1"/>
                  </a:lnTo>
                  <a:lnTo>
                    <a:pt x="0" y="0"/>
                  </a:lnTo>
                  <a:lnTo>
                    <a:pt x="523" y="0"/>
                  </a:lnTo>
                  <a:lnTo>
                    <a:pt x="523" y="1"/>
                  </a:lnTo>
                  <a:lnTo>
                    <a:pt x="522" y="1"/>
                  </a:lnTo>
                  <a:lnTo>
                    <a:pt x="522" y="2"/>
                  </a:lnTo>
                  <a:lnTo>
                    <a:pt x="522" y="3"/>
                  </a:lnTo>
                  <a:lnTo>
                    <a:pt x="522" y="5"/>
                  </a:lnTo>
                  <a:lnTo>
                    <a:pt x="521" y="6"/>
                  </a:lnTo>
                  <a:lnTo>
                    <a:pt x="521" y="7"/>
                  </a:lnTo>
                  <a:lnTo>
                    <a:pt x="521" y="9"/>
                  </a:lnTo>
                  <a:lnTo>
                    <a:pt x="520" y="10"/>
                  </a:lnTo>
                  <a:lnTo>
                    <a:pt x="520" y="11"/>
                  </a:lnTo>
                  <a:lnTo>
                    <a:pt x="520" y="13"/>
                  </a:lnTo>
                  <a:lnTo>
                    <a:pt x="518" y="13"/>
                  </a:lnTo>
                  <a:lnTo>
                    <a:pt x="518" y="14"/>
                  </a:lnTo>
                  <a:lnTo>
                    <a:pt x="518" y="15"/>
                  </a:lnTo>
                  <a:lnTo>
                    <a:pt x="517" y="16"/>
                  </a:lnTo>
                  <a:lnTo>
                    <a:pt x="517" y="18"/>
                  </a:lnTo>
                  <a:lnTo>
                    <a:pt x="516" y="19"/>
                  </a:lnTo>
                  <a:lnTo>
                    <a:pt x="516" y="20"/>
                  </a:lnTo>
                  <a:lnTo>
                    <a:pt x="516" y="22"/>
                  </a:lnTo>
                  <a:lnTo>
                    <a:pt x="515" y="23"/>
                  </a:lnTo>
                  <a:lnTo>
                    <a:pt x="515" y="24"/>
                  </a:lnTo>
                  <a:lnTo>
                    <a:pt x="515" y="26"/>
                  </a:lnTo>
                  <a:lnTo>
                    <a:pt x="514" y="26"/>
                  </a:lnTo>
                  <a:lnTo>
                    <a:pt x="514" y="27"/>
                  </a:lnTo>
                  <a:lnTo>
                    <a:pt x="513" y="28"/>
                  </a:lnTo>
                  <a:lnTo>
                    <a:pt x="513" y="29"/>
                  </a:lnTo>
                  <a:lnTo>
                    <a:pt x="511" y="31"/>
                  </a:lnTo>
                  <a:lnTo>
                    <a:pt x="511" y="32"/>
                  </a:lnTo>
                  <a:lnTo>
                    <a:pt x="10" y="32"/>
                  </a:lnTo>
                  <a:close/>
                </a:path>
              </a:pathLst>
            </a:custGeom>
            <a:solidFill>
              <a:srgbClr val="EDFAF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04" name="Google Shape;204;p32"/>
            <p:cNvSpPr/>
            <p:nvPr/>
          </p:nvSpPr>
          <p:spPr>
            <a:xfrm>
              <a:off x="4358" y="3598"/>
              <a:ext cx="257" cy="17"/>
            </a:xfrm>
            <a:custGeom>
              <a:rect b="b" l="l" r="r" t="t"/>
              <a:pathLst>
                <a:path extrusionOk="0" h="34" w="514">
                  <a:moveTo>
                    <a:pt x="0" y="0"/>
                  </a:moveTo>
                  <a:lnTo>
                    <a:pt x="0" y="1"/>
                  </a:lnTo>
                  <a:lnTo>
                    <a:pt x="0" y="3"/>
                  </a:lnTo>
                  <a:lnTo>
                    <a:pt x="1" y="4"/>
                  </a:lnTo>
                  <a:lnTo>
                    <a:pt x="1" y="5"/>
                  </a:lnTo>
                  <a:lnTo>
                    <a:pt x="1" y="7"/>
                  </a:lnTo>
                  <a:lnTo>
                    <a:pt x="3" y="7"/>
                  </a:lnTo>
                  <a:lnTo>
                    <a:pt x="3" y="8"/>
                  </a:lnTo>
                  <a:lnTo>
                    <a:pt x="3" y="9"/>
                  </a:lnTo>
                  <a:lnTo>
                    <a:pt x="4" y="11"/>
                  </a:lnTo>
                  <a:lnTo>
                    <a:pt x="4" y="12"/>
                  </a:lnTo>
                  <a:lnTo>
                    <a:pt x="5" y="13"/>
                  </a:lnTo>
                  <a:lnTo>
                    <a:pt x="5" y="14"/>
                  </a:lnTo>
                  <a:lnTo>
                    <a:pt x="5" y="16"/>
                  </a:lnTo>
                  <a:lnTo>
                    <a:pt x="6" y="17"/>
                  </a:lnTo>
                  <a:lnTo>
                    <a:pt x="7" y="18"/>
                  </a:lnTo>
                  <a:lnTo>
                    <a:pt x="7" y="20"/>
                  </a:lnTo>
                  <a:lnTo>
                    <a:pt x="7" y="21"/>
                  </a:lnTo>
                  <a:lnTo>
                    <a:pt x="8" y="21"/>
                  </a:lnTo>
                  <a:lnTo>
                    <a:pt x="8" y="22"/>
                  </a:lnTo>
                  <a:lnTo>
                    <a:pt x="8" y="23"/>
                  </a:lnTo>
                  <a:lnTo>
                    <a:pt x="10" y="25"/>
                  </a:lnTo>
                  <a:lnTo>
                    <a:pt x="10" y="26"/>
                  </a:lnTo>
                  <a:lnTo>
                    <a:pt x="11" y="27"/>
                  </a:lnTo>
                  <a:lnTo>
                    <a:pt x="11" y="29"/>
                  </a:lnTo>
                  <a:lnTo>
                    <a:pt x="12" y="30"/>
                  </a:lnTo>
                  <a:lnTo>
                    <a:pt x="12" y="31"/>
                  </a:lnTo>
                  <a:lnTo>
                    <a:pt x="13" y="33"/>
                  </a:lnTo>
                  <a:lnTo>
                    <a:pt x="13" y="34"/>
                  </a:lnTo>
                  <a:lnTo>
                    <a:pt x="499" y="34"/>
                  </a:lnTo>
                  <a:lnTo>
                    <a:pt x="500" y="33"/>
                  </a:lnTo>
                  <a:lnTo>
                    <a:pt x="500" y="31"/>
                  </a:lnTo>
                  <a:lnTo>
                    <a:pt x="502" y="30"/>
                  </a:lnTo>
                  <a:lnTo>
                    <a:pt x="502" y="29"/>
                  </a:lnTo>
                  <a:lnTo>
                    <a:pt x="503" y="27"/>
                  </a:lnTo>
                  <a:lnTo>
                    <a:pt x="503" y="26"/>
                  </a:lnTo>
                  <a:lnTo>
                    <a:pt x="504" y="26"/>
                  </a:lnTo>
                  <a:lnTo>
                    <a:pt x="504" y="25"/>
                  </a:lnTo>
                  <a:lnTo>
                    <a:pt x="505" y="23"/>
                  </a:lnTo>
                  <a:lnTo>
                    <a:pt x="505" y="22"/>
                  </a:lnTo>
                  <a:lnTo>
                    <a:pt x="505" y="21"/>
                  </a:lnTo>
                  <a:lnTo>
                    <a:pt x="506" y="21"/>
                  </a:lnTo>
                  <a:lnTo>
                    <a:pt x="506" y="20"/>
                  </a:lnTo>
                  <a:lnTo>
                    <a:pt x="506" y="18"/>
                  </a:lnTo>
                  <a:lnTo>
                    <a:pt x="507" y="17"/>
                  </a:lnTo>
                  <a:lnTo>
                    <a:pt x="509" y="16"/>
                  </a:lnTo>
                  <a:lnTo>
                    <a:pt x="509" y="14"/>
                  </a:lnTo>
                  <a:lnTo>
                    <a:pt x="509" y="13"/>
                  </a:lnTo>
                  <a:lnTo>
                    <a:pt x="510" y="12"/>
                  </a:lnTo>
                  <a:lnTo>
                    <a:pt x="510" y="11"/>
                  </a:lnTo>
                  <a:lnTo>
                    <a:pt x="511" y="9"/>
                  </a:lnTo>
                  <a:lnTo>
                    <a:pt x="511" y="8"/>
                  </a:lnTo>
                  <a:lnTo>
                    <a:pt x="512" y="7"/>
                  </a:lnTo>
                  <a:lnTo>
                    <a:pt x="512" y="5"/>
                  </a:lnTo>
                  <a:lnTo>
                    <a:pt x="513" y="4"/>
                  </a:lnTo>
                  <a:lnTo>
                    <a:pt x="513" y="3"/>
                  </a:lnTo>
                  <a:lnTo>
                    <a:pt x="513" y="1"/>
                  </a:lnTo>
                  <a:lnTo>
                    <a:pt x="514" y="0"/>
                  </a:lnTo>
                  <a:lnTo>
                    <a:pt x="0" y="0"/>
                  </a:lnTo>
                  <a:close/>
                </a:path>
              </a:pathLst>
            </a:custGeom>
            <a:solidFill>
              <a:srgbClr val="EDFAF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05" name="Google Shape;205;p32"/>
            <p:cNvSpPr/>
            <p:nvPr/>
          </p:nvSpPr>
          <p:spPr>
            <a:xfrm>
              <a:off x="4361" y="3606"/>
              <a:ext cx="251" cy="17"/>
            </a:xfrm>
            <a:custGeom>
              <a:rect b="b" l="l" r="r" t="t"/>
              <a:pathLst>
                <a:path extrusionOk="0" h="32" w="501">
                  <a:moveTo>
                    <a:pt x="0" y="0"/>
                  </a:moveTo>
                  <a:lnTo>
                    <a:pt x="0" y="1"/>
                  </a:lnTo>
                  <a:lnTo>
                    <a:pt x="1" y="3"/>
                  </a:lnTo>
                  <a:lnTo>
                    <a:pt x="2" y="4"/>
                  </a:lnTo>
                  <a:lnTo>
                    <a:pt x="2" y="5"/>
                  </a:lnTo>
                  <a:lnTo>
                    <a:pt x="2" y="6"/>
                  </a:lnTo>
                  <a:lnTo>
                    <a:pt x="4" y="8"/>
                  </a:lnTo>
                  <a:lnTo>
                    <a:pt x="4" y="9"/>
                  </a:lnTo>
                  <a:lnTo>
                    <a:pt x="5" y="10"/>
                  </a:lnTo>
                  <a:lnTo>
                    <a:pt x="5" y="12"/>
                  </a:lnTo>
                  <a:lnTo>
                    <a:pt x="6" y="13"/>
                  </a:lnTo>
                  <a:lnTo>
                    <a:pt x="6" y="14"/>
                  </a:lnTo>
                  <a:lnTo>
                    <a:pt x="7" y="16"/>
                  </a:lnTo>
                  <a:lnTo>
                    <a:pt x="7" y="17"/>
                  </a:lnTo>
                  <a:lnTo>
                    <a:pt x="8" y="18"/>
                  </a:lnTo>
                  <a:lnTo>
                    <a:pt x="8" y="19"/>
                  </a:lnTo>
                  <a:lnTo>
                    <a:pt x="9" y="21"/>
                  </a:lnTo>
                  <a:lnTo>
                    <a:pt x="9" y="22"/>
                  </a:lnTo>
                  <a:lnTo>
                    <a:pt x="11" y="23"/>
                  </a:lnTo>
                  <a:lnTo>
                    <a:pt x="12" y="25"/>
                  </a:lnTo>
                  <a:lnTo>
                    <a:pt x="12" y="26"/>
                  </a:lnTo>
                  <a:lnTo>
                    <a:pt x="12" y="27"/>
                  </a:lnTo>
                  <a:lnTo>
                    <a:pt x="13" y="27"/>
                  </a:lnTo>
                  <a:lnTo>
                    <a:pt x="13" y="29"/>
                  </a:lnTo>
                  <a:lnTo>
                    <a:pt x="14" y="30"/>
                  </a:lnTo>
                  <a:lnTo>
                    <a:pt x="14" y="31"/>
                  </a:lnTo>
                  <a:lnTo>
                    <a:pt x="15" y="32"/>
                  </a:lnTo>
                  <a:lnTo>
                    <a:pt x="484" y="32"/>
                  </a:lnTo>
                  <a:lnTo>
                    <a:pt x="485" y="31"/>
                  </a:lnTo>
                  <a:lnTo>
                    <a:pt x="486" y="30"/>
                  </a:lnTo>
                  <a:lnTo>
                    <a:pt x="486" y="29"/>
                  </a:lnTo>
                  <a:lnTo>
                    <a:pt x="487" y="27"/>
                  </a:lnTo>
                  <a:lnTo>
                    <a:pt x="489" y="26"/>
                  </a:lnTo>
                  <a:lnTo>
                    <a:pt x="489" y="25"/>
                  </a:lnTo>
                  <a:lnTo>
                    <a:pt x="490" y="23"/>
                  </a:lnTo>
                  <a:lnTo>
                    <a:pt x="491" y="22"/>
                  </a:lnTo>
                  <a:lnTo>
                    <a:pt x="491" y="21"/>
                  </a:lnTo>
                  <a:lnTo>
                    <a:pt x="492" y="19"/>
                  </a:lnTo>
                  <a:lnTo>
                    <a:pt x="493" y="18"/>
                  </a:lnTo>
                  <a:lnTo>
                    <a:pt x="493" y="17"/>
                  </a:lnTo>
                  <a:lnTo>
                    <a:pt x="494" y="16"/>
                  </a:lnTo>
                  <a:lnTo>
                    <a:pt x="494" y="14"/>
                  </a:lnTo>
                  <a:lnTo>
                    <a:pt x="496" y="13"/>
                  </a:lnTo>
                  <a:lnTo>
                    <a:pt x="496" y="12"/>
                  </a:lnTo>
                  <a:lnTo>
                    <a:pt x="497" y="10"/>
                  </a:lnTo>
                  <a:lnTo>
                    <a:pt x="497" y="9"/>
                  </a:lnTo>
                  <a:lnTo>
                    <a:pt x="498" y="9"/>
                  </a:lnTo>
                  <a:lnTo>
                    <a:pt x="498" y="8"/>
                  </a:lnTo>
                  <a:lnTo>
                    <a:pt x="499" y="6"/>
                  </a:lnTo>
                  <a:lnTo>
                    <a:pt x="499" y="5"/>
                  </a:lnTo>
                  <a:lnTo>
                    <a:pt x="499" y="4"/>
                  </a:lnTo>
                  <a:lnTo>
                    <a:pt x="500" y="3"/>
                  </a:lnTo>
                  <a:lnTo>
                    <a:pt x="501" y="1"/>
                  </a:lnTo>
                  <a:lnTo>
                    <a:pt x="501" y="0"/>
                  </a:lnTo>
                  <a:lnTo>
                    <a:pt x="0" y="0"/>
                  </a:lnTo>
                  <a:close/>
                </a:path>
              </a:pathLst>
            </a:custGeom>
            <a:solidFill>
              <a:srgbClr val="EDFAF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06" name="Google Shape;206;p32"/>
            <p:cNvSpPr/>
            <p:nvPr/>
          </p:nvSpPr>
          <p:spPr>
            <a:xfrm>
              <a:off x="4365" y="3615"/>
              <a:ext cx="243" cy="16"/>
            </a:xfrm>
            <a:custGeom>
              <a:rect b="b" l="l" r="r" t="t"/>
              <a:pathLst>
                <a:path extrusionOk="0" h="32" w="486">
                  <a:moveTo>
                    <a:pt x="0" y="0"/>
                  </a:moveTo>
                  <a:lnTo>
                    <a:pt x="1" y="1"/>
                  </a:lnTo>
                  <a:lnTo>
                    <a:pt x="1" y="2"/>
                  </a:lnTo>
                  <a:lnTo>
                    <a:pt x="2" y="4"/>
                  </a:lnTo>
                  <a:lnTo>
                    <a:pt x="2" y="5"/>
                  </a:lnTo>
                  <a:lnTo>
                    <a:pt x="4" y="6"/>
                  </a:lnTo>
                  <a:lnTo>
                    <a:pt x="5" y="8"/>
                  </a:lnTo>
                  <a:lnTo>
                    <a:pt x="5" y="9"/>
                  </a:lnTo>
                  <a:lnTo>
                    <a:pt x="5" y="10"/>
                  </a:lnTo>
                  <a:lnTo>
                    <a:pt x="6" y="12"/>
                  </a:lnTo>
                  <a:lnTo>
                    <a:pt x="6" y="13"/>
                  </a:lnTo>
                  <a:lnTo>
                    <a:pt x="7" y="13"/>
                  </a:lnTo>
                  <a:lnTo>
                    <a:pt x="7" y="14"/>
                  </a:lnTo>
                  <a:lnTo>
                    <a:pt x="8" y="15"/>
                  </a:lnTo>
                  <a:lnTo>
                    <a:pt x="8" y="17"/>
                  </a:lnTo>
                  <a:lnTo>
                    <a:pt x="9" y="17"/>
                  </a:lnTo>
                  <a:lnTo>
                    <a:pt x="9" y="18"/>
                  </a:lnTo>
                  <a:lnTo>
                    <a:pt x="11" y="19"/>
                  </a:lnTo>
                  <a:lnTo>
                    <a:pt x="11" y="21"/>
                  </a:lnTo>
                  <a:lnTo>
                    <a:pt x="12" y="22"/>
                  </a:lnTo>
                  <a:lnTo>
                    <a:pt x="12" y="23"/>
                  </a:lnTo>
                  <a:lnTo>
                    <a:pt x="13" y="25"/>
                  </a:lnTo>
                  <a:lnTo>
                    <a:pt x="13" y="26"/>
                  </a:lnTo>
                  <a:lnTo>
                    <a:pt x="14" y="26"/>
                  </a:lnTo>
                  <a:lnTo>
                    <a:pt x="14" y="27"/>
                  </a:lnTo>
                  <a:lnTo>
                    <a:pt x="15" y="28"/>
                  </a:lnTo>
                  <a:lnTo>
                    <a:pt x="15" y="30"/>
                  </a:lnTo>
                  <a:lnTo>
                    <a:pt x="16" y="30"/>
                  </a:lnTo>
                  <a:lnTo>
                    <a:pt x="16" y="31"/>
                  </a:lnTo>
                  <a:lnTo>
                    <a:pt x="18" y="32"/>
                  </a:lnTo>
                  <a:lnTo>
                    <a:pt x="467" y="32"/>
                  </a:lnTo>
                  <a:lnTo>
                    <a:pt x="467" y="31"/>
                  </a:lnTo>
                  <a:lnTo>
                    <a:pt x="468" y="30"/>
                  </a:lnTo>
                  <a:lnTo>
                    <a:pt x="469" y="28"/>
                  </a:lnTo>
                  <a:lnTo>
                    <a:pt x="470" y="27"/>
                  </a:lnTo>
                  <a:lnTo>
                    <a:pt x="470" y="26"/>
                  </a:lnTo>
                  <a:lnTo>
                    <a:pt x="471" y="26"/>
                  </a:lnTo>
                  <a:lnTo>
                    <a:pt x="471" y="25"/>
                  </a:lnTo>
                  <a:lnTo>
                    <a:pt x="472" y="23"/>
                  </a:lnTo>
                  <a:lnTo>
                    <a:pt x="473" y="22"/>
                  </a:lnTo>
                  <a:lnTo>
                    <a:pt x="475" y="21"/>
                  </a:lnTo>
                  <a:lnTo>
                    <a:pt x="475" y="19"/>
                  </a:lnTo>
                  <a:lnTo>
                    <a:pt x="476" y="18"/>
                  </a:lnTo>
                  <a:lnTo>
                    <a:pt x="476" y="17"/>
                  </a:lnTo>
                  <a:lnTo>
                    <a:pt x="477" y="17"/>
                  </a:lnTo>
                  <a:lnTo>
                    <a:pt x="477" y="15"/>
                  </a:lnTo>
                  <a:lnTo>
                    <a:pt x="478" y="14"/>
                  </a:lnTo>
                  <a:lnTo>
                    <a:pt x="479" y="13"/>
                  </a:lnTo>
                  <a:lnTo>
                    <a:pt x="479" y="12"/>
                  </a:lnTo>
                  <a:lnTo>
                    <a:pt x="480" y="12"/>
                  </a:lnTo>
                  <a:lnTo>
                    <a:pt x="480" y="10"/>
                  </a:lnTo>
                  <a:lnTo>
                    <a:pt x="482" y="9"/>
                  </a:lnTo>
                  <a:lnTo>
                    <a:pt x="482" y="8"/>
                  </a:lnTo>
                  <a:lnTo>
                    <a:pt x="483" y="6"/>
                  </a:lnTo>
                  <a:lnTo>
                    <a:pt x="484" y="5"/>
                  </a:lnTo>
                  <a:lnTo>
                    <a:pt x="484" y="4"/>
                  </a:lnTo>
                  <a:lnTo>
                    <a:pt x="485" y="2"/>
                  </a:lnTo>
                  <a:lnTo>
                    <a:pt x="485" y="1"/>
                  </a:lnTo>
                  <a:lnTo>
                    <a:pt x="486" y="0"/>
                  </a:lnTo>
                  <a:lnTo>
                    <a:pt x="0" y="0"/>
                  </a:lnTo>
                  <a:close/>
                </a:path>
              </a:pathLst>
            </a:custGeom>
            <a:solidFill>
              <a:srgbClr val="EDFAF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07" name="Google Shape;207;p32"/>
            <p:cNvSpPr/>
            <p:nvPr/>
          </p:nvSpPr>
          <p:spPr>
            <a:xfrm>
              <a:off x="4369" y="3623"/>
              <a:ext cx="234" cy="16"/>
            </a:xfrm>
            <a:custGeom>
              <a:rect b="b" l="l" r="r" t="t"/>
              <a:pathLst>
                <a:path extrusionOk="0" h="33" w="469">
                  <a:moveTo>
                    <a:pt x="0" y="0"/>
                  </a:moveTo>
                  <a:lnTo>
                    <a:pt x="0" y="2"/>
                  </a:lnTo>
                  <a:lnTo>
                    <a:pt x="1" y="3"/>
                  </a:lnTo>
                  <a:lnTo>
                    <a:pt x="1" y="4"/>
                  </a:lnTo>
                  <a:lnTo>
                    <a:pt x="3" y="6"/>
                  </a:lnTo>
                  <a:lnTo>
                    <a:pt x="4" y="7"/>
                  </a:lnTo>
                  <a:lnTo>
                    <a:pt x="4" y="8"/>
                  </a:lnTo>
                  <a:lnTo>
                    <a:pt x="5" y="10"/>
                  </a:lnTo>
                  <a:lnTo>
                    <a:pt x="5" y="11"/>
                  </a:lnTo>
                  <a:lnTo>
                    <a:pt x="6" y="12"/>
                  </a:lnTo>
                  <a:lnTo>
                    <a:pt x="7" y="13"/>
                  </a:lnTo>
                  <a:lnTo>
                    <a:pt x="8" y="15"/>
                  </a:lnTo>
                  <a:lnTo>
                    <a:pt x="8" y="16"/>
                  </a:lnTo>
                  <a:lnTo>
                    <a:pt x="10" y="17"/>
                  </a:lnTo>
                  <a:lnTo>
                    <a:pt x="11" y="19"/>
                  </a:lnTo>
                  <a:lnTo>
                    <a:pt x="11" y="20"/>
                  </a:lnTo>
                  <a:lnTo>
                    <a:pt x="12" y="21"/>
                  </a:lnTo>
                  <a:lnTo>
                    <a:pt x="13" y="22"/>
                  </a:lnTo>
                  <a:lnTo>
                    <a:pt x="13" y="24"/>
                  </a:lnTo>
                  <a:lnTo>
                    <a:pt x="14" y="25"/>
                  </a:lnTo>
                  <a:lnTo>
                    <a:pt x="15" y="26"/>
                  </a:lnTo>
                  <a:lnTo>
                    <a:pt x="15" y="28"/>
                  </a:lnTo>
                  <a:lnTo>
                    <a:pt x="16" y="29"/>
                  </a:lnTo>
                  <a:lnTo>
                    <a:pt x="18" y="29"/>
                  </a:lnTo>
                  <a:lnTo>
                    <a:pt x="18" y="30"/>
                  </a:lnTo>
                  <a:lnTo>
                    <a:pt x="19" y="32"/>
                  </a:lnTo>
                  <a:lnTo>
                    <a:pt x="19" y="33"/>
                  </a:lnTo>
                  <a:lnTo>
                    <a:pt x="20" y="33"/>
                  </a:lnTo>
                  <a:lnTo>
                    <a:pt x="445" y="33"/>
                  </a:lnTo>
                  <a:lnTo>
                    <a:pt x="446" y="33"/>
                  </a:lnTo>
                  <a:lnTo>
                    <a:pt x="447" y="32"/>
                  </a:lnTo>
                  <a:lnTo>
                    <a:pt x="447" y="30"/>
                  </a:lnTo>
                  <a:lnTo>
                    <a:pt x="448" y="29"/>
                  </a:lnTo>
                  <a:lnTo>
                    <a:pt x="449" y="29"/>
                  </a:lnTo>
                  <a:lnTo>
                    <a:pt x="449" y="28"/>
                  </a:lnTo>
                  <a:lnTo>
                    <a:pt x="450" y="26"/>
                  </a:lnTo>
                  <a:lnTo>
                    <a:pt x="452" y="25"/>
                  </a:lnTo>
                  <a:lnTo>
                    <a:pt x="453" y="24"/>
                  </a:lnTo>
                  <a:lnTo>
                    <a:pt x="454" y="22"/>
                  </a:lnTo>
                  <a:lnTo>
                    <a:pt x="454" y="21"/>
                  </a:lnTo>
                  <a:lnTo>
                    <a:pt x="455" y="21"/>
                  </a:lnTo>
                  <a:lnTo>
                    <a:pt x="456" y="20"/>
                  </a:lnTo>
                  <a:lnTo>
                    <a:pt x="456" y="19"/>
                  </a:lnTo>
                  <a:lnTo>
                    <a:pt x="457" y="17"/>
                  </a:lnTo>
                  <a:lnTo>
                    <a:pt x="459" y="16"/>
                  </a:lnTo>
                  <a:lnTo>
                    <a:pt x="460" y="15"/>
                  </a:lnTo>
                  <a:lnTo>
                    <a:pt x="461" y="13"/>
                  </a:lnTo>
                  <a:lnTo>
                    <a:pt x="461" y="12"/>
                  </a:lnTo>
                  <a:lnTo>
                    <a:pt x="462" y="11"/>
                  </a:lnTo>
                  <a:lnTo>
                    <a:pt x="463" y="11"/>
                  </a:lnTo>
                  <a:lnTo>
                    <a:pt x="463" y="10"/>
                  </a:lnTo>
                  <a:lnTo>
                    <a:pt x="464" y="8"/>
                  </a:lnTo>
                  <a:lnTo>
                    <a:pt x="465" y="7"/>
                  </a:lnTo>
                  <a:lnTo>
                    <a:pt x="465" y="6"/>
                  </a:lnTo>
                  <a:lnTo>
                    <a:pt x="467" y="6"/>
                  </a:lnTo>
                  <a:lnTo>
                    <a:pt x="467" y="4"/>
                  </a:lnTo>
                  <a:lnTo>
                    <a:pt x="468" y="3"/>
                  </a:lnTo>
                  <a:lnTo>
                    <a:pt x="469" y="2"/>
                  </a:lnTo>
                  <a:lnTo>
                    <a:pt x="469" y="0"/>
                  </a:lnTo>
                  <a:lnTo>
                    <a:pt x="0" y="0"/>
                  </a:lnTo>
                  <a:close/>
                </a:path>
              </a:pathLst>
            </a:custGeom>
            <a:solidFill>
              <a:srgbClr val="EDFAF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08" name="Google Shape;208;p32"/>
            <p:cNvSpPr/>
            <p:nvPr/>
          </p:nvSpPr>
          <p:spPr>
            <a:xfrm>
              <a:off x="4373" y="3631"/>
              <a:ext cx="225" cy="16"/>
            </a:xfrm>
            <a:custGeom>
              <a:rect b="b" l="l" r="r" t="t"/>
              <a:pathLst>
                <a:path extrusionOk="0" h="33" w="449">
                  <a:moveTo>
                    <a:pt x="0" y="0"/>
                  </a:moveTo>
                  <a:lnTo>
                    <a:pt x="0" y="2"/>
                  </a:lnTo>
                  <a:lnTo>
                    <a:pt x="1" y="2"/>
                  </a:lnTo>
                  <a:lnTo>
                    <a:pt x="1" y="3"/>
                  </a:lnTo>
                  <a:lnTo>
                    <a:pt x="2" y="4"/>
                  </a:lnTo>
                  <a:lnTo>
                    <a:pt x="3" y="5"/>
                  </a:lnTo>
                  <a:lnTo>
                    <a:pt x="3" y="7"/>
                  </a:lnTo>
                  <a:lnTo>
                    <a:pt x="4" y="8"/>
                  </a:lnTo>
                  <a:lnTo>
                    <a:pt x="4" y="9"/>
                  </a:lnTo>
                  <a:lnTo>
                    <a:pt x="5" y="9"/>
                  </a:lnTo>
                  <a:lnTo>
                    <a:pt x="6" y="11"/>
                  </a:lnTo>
                  <a:lnTo>
                    <a:pt x="6" y="12"/>
                  </a:lnTo>
                  <a:lnTo>
                    <a:pt x="8" y="13"/>
                  </a:lnTo>
                  <a:lnTo>
                    <a:pt x="8" y="15"/>
                  </a:lnTo>
                  <a:lnTo>
                    <a:pt x="9" y="15"/>
                  </a:lnTo>
                  <a:lnTo>
                    <a:pt x="10" y="16"/>
                  </a:lnTo>
                  <a:lnTo>
                    <a:pt x="10" y="17"/>
                  </a:lnTo>
                  <a:lnTo>
                    <a:pt x="11" y="18"/>
                  </a:lnTo>
                  <a:lnTo>
                    <a:pt x="12" y="20"/>
                  </a:lnTo>
                  <a:lnTo>
                    <a:pt x="13" y="21"/>
                  </a:lnTo>
                  <a:lnTo>
                    <a:pt x="13" y="22"/>
                  </a:lnTo>
                  <a:lnTo>
                    <a:pt x="15" y="24"/>
                  </a:lnTo>
                  <a:lnTo>
                    <a:pt x="16" y="24"/>
                  </a:lnTo>
                  <a:lnTo>
                    <a:pt x="16" y="25"/>
                  </a:lnTo>
                  <a:lnTo>
                    <a:pt x="17" y="26"/>
                  </a:lnTo>
                  <a:lnTo>
                    <a:pt x="18" y="28"/>
                  </a:lnTo>
                  <a:lnTo>
                    <a:pt x="19" y="29"/>
                  </a:lnTo>
                  <a:lnTo>
                    <a:pt x="19" y="30"/>
                  </a:lnTo>
                  <a:lnTo>
                    <a:pt x="20" y="31"/>
                  </a:lnTo>
                  <a:lnTo>
                    <a:pt x="22" y="31"/>
                  </a:lnTo>
                  <a:lnTo>
                    <a:pt x="22" y="33"/>
                  </a:lnTo>
                  <a:lnTo>
                    <a:pt x="419" y="33"/>
                  </a:lnTo>
                  <a:lnTo>
                    <a:pt x="419" y="31"/>
                  </a:lnTo>
                  <a:lnTo>
                    <a:pt x="421" y="30"/>
                  </a:lnTo>
                  <a:lnTo>
                    <a:pt x="422" y="30"/>
                  </a:lnTo>
                  <a:lnTo>
                    <a:pt x="423" y="29"/>
                  </a:lnTo>
                  <a:lnTo>
                    <a:pt x="424" y="28"/>
                  </a:lnTo>
                  <a:lnTo>
                    <a:pt x="425" y="28"/>
                  </a:lnTo>
                  <a:lnTo>
                    <a:pt x="425" y="26"/>
                  </a:lnTo>
                  <a:lnTo>
                    <a:pt x="426" y="25"/>
                  </a:lnTo>
                  <a:lnTo>
                    <a:pt x="428" y="24"/>
                  </a:lnTo>
                  <a:lnTo>
                    <a:pt x="429" y="24"/>
                  </a:lnTo>
                  <a:lnTo>
                    <a:pt x="430" y="22"/>
                  </a:lnTo>
                  <a:lnTo>
                    <a:pt x="430" y="21"/>
                  </a:lnTo>
                  <a:lnTo>
                    <a:pt x="431" y="20"/>
                  </a:lnTo>
                  <a:lnTo>
                    <a:pt x="432" y="20"/>
                  </a:lnTo>
                  <a:lnTo>
                    <a:pt x="433" y="18"/>
                  </a:lnTo>
                  <a:lnTo>
                    <a:pt x="435" y="17"/>
                  </a:lnTo>
                  <a:lnTo>
                    <a:pt x="435" y="16"/>
                  </a:lnTo>
                  <a:lnTo>
                    <a:pt x="436" y="15"/>
                  </a:lnTo>
                  <a:lnTo>
                    <a:pt x="437" y="15"/>
                  </a:lnTo>
                  <a:lnTo>
                    <a:pt x="438" y="13"/>
                  </a:lnTo>
                  <a:lnTo>
                    <a:pt x="438" y="12"/>
                  </a:lnTo>
                  <a:lnTo>
                    <a:pt x="439" y="11"/>
                  </a:lnTo>
                  <a:lnTo>
                    <a:pt x="440" y="9"/>
                  </a:lnTo>
                  <a:lnTo>
                    <a:pt x="442" y="9"/>
                  </a:lnTo>
                  <a:lnTo>
                    <a:pt x="442" y="8"/>
                  </a:lnTo>
                  <a:lnTo>
                    <a:pt x="443" y="7"/>
                  </a:lnTo>
                  <a:lnTo>
                    <a:pt x="444" y="5"/>
                  </a:lnTo>
                  <a:lnTo>
                    <a:pt x="445" y="4"/>
                  </a:lnTo>
                  <a:lnTo>
                    <a:pt x="445" y="3"/>
                  </a:lnTo>
                  <a:lnTo>
                    <a:pt x="446" y="2"/>
                  </a:lnTo>
                  <a:lnTo>
                    <a:pt x="447" y="2"/>
                  </a:lnTo>
                  <a:lnTo>
                    <a:pt x="449" y="0"/>
                  </a:lnTo>
                  <a:lnTo>
                    <a:pt x="0" y="0"/>
                  </a:lnTo>
                  <a:close/>
                </a:path>
              </a:pathLst>
            </a:custGeom>
            <a:solidFill>
              <a:srgbClr val="EBFAF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09" name="Google Shape;209;p32"/>
            <p:cNvSpPr/>
            <p:nvPr/>
          </p:nvSpPr>
          <p:spPr>
            <a:xfrm>
              <a:off x="4378" y="3639"/>
              <a:ext cx="213" cy="16"/>
            </a:xfrm>
            <a:custGeom>
              <a:rect b="b" l="l" r="r" t="t"/>
              <a:pathLst>
                <a:path extrusionOk="0" h="32" w="425">
                  <a:moveTo>
                    <a:pt x="0" y="0"/>
                  </a:moveTo>
                  <a:lnTo>
                    <a:pt x="0" y="1"/>
                  </a:lnTo>
                  <a:lnTo>
                    <a:pt x="1" y="2"/>
                  </a:lnTo>
                  <a:lnTo>
                    <a:pt x="2" y="4"/>
                  </a:lnTo>
                  <a:lnTo>
                    <a:pt x="3" y="5"/>
                  </a:lnTo>
                  <a:lnTo>
                    <a:pt x="3" y="6"/>
                  </a:lnTo>
                  <a:lnTo>
                    <a:pt x="5" y="8"/>
                  </a:lnTo>
                  <a:lnTo>
                    <a:pt x="6" y="8"/>
                  </a:lnTo>
                  <a:lnTo>
                    <a:pt x="6" y="9"/>
                  </a:lnTo>
                  <a:lnTo>
                    <a:pt x="7" y="10"/>
                  </a:lnTo>
                  <a:lnTo>
                    <a:pt x="8" y="12"/>
                  </a:lnTo>
                  <a:lnTo>
                    <a:pt x="9" y="13"/>
                  </a:lnTo>
                  <a:lnTo>
                    <a:pt x="9" y="14"/>
                  </a:lnTo>
                  <a:lnTo>
                    <a:pt x="10" y="14"/>
                  </a:lnTo>
                  <a:lnTo>
                    <a:pt x="12" y="15"/>
                  </a:lnTo>
                  <a:lnTo>
                    <a:pt x="12" y="17"/>
                  </a:lnTo>
                  <a:lnTo>
                    <a:pt x="13" y="18"/>
                  </a:lnTo>
                  <a:lnTo>
                    <a:pt x="14" y="19"/>
                  </a:lnTo>
                  <a:lnTo>
                    <a:pt x="15" y="19"/>
                  </a:lnTo>
                  <a:lnTo>
                    <a:pt x="15" y="21"/>
                  </a:lnTo>
                  <a:lnTo>
                    <a:pt x="16" y="22"/>
                  </a:lnTo>
                  <a:lnTo>
                    <a:pt x="17" y="23"/>
                  </a:lnTo>
                  <a:lnTo>
                    <a:pt x="19" y="23"/>
                  </a:lnTo>
                  <a:lnTo>
                    <a:pt x="19" y="25"/>
                  </a:lnTo>
                  <a:lnTo>
                    <a:pt x="20" y="26"/>
                  </a:lnTo>
                  <a:lnTo>
                    <a:pt x="21" y="27"/>
                  </a:lnTo>
                  <a:lnTo>
                    <a:pt x="22" y="27"/>
                  </a:lnTo>
                  <a:lnTo>
                    <a:pt x="22" y="28"/>
                  </a:lnTo>
                  <a:lnTo>
                    <a:pt x="23" y="30"/>
                  </a:lnTo>
                  <a:lnTo>
                    <a:pt x="24" y="30"/>
                  </a:lnTo>
                  <a:lnTo>
                    <a:pt x="26" y="31"/>
                  </a:lnTo>
                  <a:lnTo>
                    <a:pt x="26" y="32"/>
                  </a:lnTo>
                  <a:lnTo>
                    <a:pt x="27" y="32"/>
                  </a:lnTo>
                  <a:lnTo>
                    <a:pt x="391" y="32"/>
                  </a:lnTo>
                  <a:lnTo>
                    <a:pt x="392" y="31"/>
                  </a:lnTo>
                  <a:lnTo>
                    <a:pt x="393" y="30"/>
                  </a:lnTo>
                  <a:lnTo>
                    <a:pt x="394" y="30"/>
                  </a:lnTo>
                  <a:lnTo>
                    <a:pt x="395" y="28"/>
                  </a:lnTo>
                  <a:lnTo>
                    <a:pt x="397" y="27"/>
                  </a:lnTo>
                  <a:lnTo>
                    <a:pt x="398" y="27"/>
                  </a:lnTo>
                  <a:lnTo>
                    <a:pt x="399" y="26"/>
                  </a:lnTo>
                  <a:lnTo>
                    <a:pt x="400" y="25"/>
                  </a:lnTo>
                  <a:lnTo>
                    <a:pt x="401" y="23"/>
                  </a:lnTo>
                  <a:lnTo>
                    <a:pt x="402" y="23"/>
                  </a:lnTo>
                  <a:lnTo>
                    <a:pt x="404" y="22"/>
                  </a:lnTo>
                  <a:lnTo>
                    <a:pt x="405" y="21"/>
                  </a:lnTo>
                  <a:lnTo>
                    <a:pt x="406" y="19"/>
                  </a:lnTo>
                  <a:lnTo>
                    <a:pt x="407" y="18"/>
                  </a:lnTo>
                  <a:lnTo>
                    <a:pt x="408" y="18"/>
                  </a:lnTo>
                  <a:lnTo>
                    <a:pt x="409" y="17"/>
                  </a:lnTo>
                  <a:lnTo>
                    <a:pt x="411" y="15"/>
                  </a:lnTo>
                  <a:lnTo>
                    <a:pt x="411" y="14"/>
                  </a:lnTo>
                  <a:lnTo>
                    <a:pt x="412" y="14"/>
                  </a:lnTo>
                  <a:lnTo>
                    <a:pt x="413" y="13"/>
                  </a:lnTo>
                  <a:lnTo>
                    <a:pt x="414" y="12"/>
                  </a:lnTo>
                  <a:lnTo>
                    <a:pt x="415" y="10"/>
                  </a:lnTo>
                  <a:lnTo>
                    <a:pt x="416" y="9"/>
                  </a:lnTo>
                  <a:lnTo>
                    <a:pt x="418" y="8"/>
                  </a:lnTo>
                  <a:lnTo>
                    <a:pt x="419" y="8"/>
                  </a:lnTo>
                  <a:lnTo>
                    <a:pt x="420" y="6"/>
                  </a:lnTo>
                  <a:lnTo>
                    <a:pt x="421" y="5"/>
                  </a:lnTo>
                  <a:lnTo>
                    <a:pt x="422" y="4"/>
                  </a:lnTo>
                  <a:lnTo>
                    <a:pt x="422" y="2"/>
                  </a:lnTo>
                  <a:lnTo>
                    <a:pt x="423" y="1"/>
                  </a:lnTo>
                  <a:lnTo>
                    <a:pt x="425" y="0"/>
                  </a:lnTo>
                  <a:lnTo>
                    <a:pt x="0" y="0"/>
                  </a:lnTo>
                  <a:close/>
                </a:path>
              </a:pathLst>
            </a:custGeom>
            <a:solidFill>
              <a:srgbClr val="EBFAF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10" name="Google Shape;210;p32"/>
            <p:cNvSpPr/>
            <p:nvPr/>
          </p:nvSpPr>
          <p:spPr>
            <a:xfrm>
              <a:off x="4384" y="3647"/>
              <a:ext cx="199" cy="17"/>
            </a:xfrm>
            <a:custGeom>
              <a:rect b="b" l="l" r="r" t="t"/>
              <a:pathLst>
                <a:path extrusionOk="0" h="32" w="397">
                  <a:moveTo>
                    <a:pt x="0" y="0"/>
                  </a:moveTo>
                  <a:lnTo>
                    <a:pt x="1" y="1"/>
                  </a:lnTo>
                  <a:lnTo>
                    <a:pt x="2" y="2"/>
                  </a:lnTo>
                  <a:lnTo>
                    <a:pt x="3" y="4"/>
                  </a:lnTo>
                  <a:lnTo>
                    <a:pt x="4" y="5"/>
                  </a:lnTo>
                  <a:lnTo>
                    <a:pt x="5" y="5"/>
                  </a:lnTo>
                  <a:lnTo>
                    <a:pt x="7" y="6"/>
                  </a:lnTo>
                  <a:lnTo>
                    <a:pt x="7" y="8"/>
                  </a:lnTo>
                  <a:lnTo>
                    <a:pt x="8" y="9"/>
                  </a:lnTo>
                  <a:lnTo>
                    <a:pt x="9" y="10"/>
                  </a:lnTo>
                  <a:lnTo>
                    <a:pt x="10" y="11"/>
                  </a:lnTo>
                  <a:lnTo>
                    <a:pt x="11" y="13"/>
                  </a:lnTo>
                  <a:lnTo>
                    <a:pt x="12" y="14"/>
                  </a:lnTo>
                  <a:lnTo>
                    <a:pt x="14" y="14"/>
                  </a:lnTo>
                  <a:lnTo>
                    <a:pt x="15" y="15"/>
                  </a:lnTo>
                  <a:lnTo>
                    <a:pt x="16" y="17"/>
                  </a:lnTo>
                  <a:lnTo>
                    <a:pt x="17" y="18"/>
                  </a:lnTo>
                  <a:lnTo>
                    <a:pt x="17" y="19"/>
                  </a:lnTo>
                  <a:lnTo>
                    <a:pt x="18" y="19"/>
                  </a:lnTo>
                  <a:lnTo>
                    <a:pt x="19" y="21"/>
                  </a:lnTo>
                  <a:lnTo>
                    <a:pt x="21" y="22"/>
                  </a:lnTo>
                  <a:lnTo>
                    <a:pt x="22" y="23"/>
                  </a:lnTo>
                  <a:lnTo>
                    <a:pt x="23" y="23"/>
                  </a:lnTo>
                  <a:lnTo>
                    <a:pt x="24" y="24"/>
                  </a:lnTo>
                  <a:lnTo>
                    <a:pt x="25" y="26"/>
                  </a:lnTo>
                  <a:lnTo>
                    <a:pt x="26" y="26"/>
                  </a:lnTo>
                  <a:lnTo>
                    <a:pt x="28" y="27"/>
                  </a:lnTo>
                  <a:lnTo>
                    <a:pt x="29" y="28"/>
                  </a:lnTo>
                  <a:lnTo>
                    <a:pt x="30" y="28"/>
                  </a:lnTo>
                  <a:lnTo>
                    <a:pt x="30" y="30"/>
                  </a:lnTo>
                  <a:lnTo>
                    <a:pt x="31" y="31"/>
                  </a:lnTo>
                  <a:lnTo>
                    <a:pt x="32" y="31"/>
                  </a:lnTo>
                  <a:lnTo>
                    <a:pt x="33" y="32"/>
                  </a:lnTo>
                  <a:lnTo>
                    <a:pt x="356" y="32"/>
                  </a:lnTo>
                  <a:lnTo>
                    <a:pt x="357" y="31"/>
                  </a:lnTo>
                  <a:lnTo>
                    <a:pt x="358" y="31"/>
                  </a:lnTo>
                  <a:lnTo>
                    <a:pt x="360" y="30"/>
                  </a:lnTo>
                  <a:lnTo>
                    <a:pt x="361" y="28"/>
                  </a:lnTo>
                  <a:lnTo>
                    <a:pt x="363" y="28"/>
                  </a:lnTo>
                  <a:lnTo>
                    <a:pt x="364" y="27"/>
                  </a:lnTo>
                  <a:lnTo>
                    <a:pt x="365" y="26"/>
                  </a:lnTo>
                  <a:lnTo>
                    <a:pt x="366" y="26"/>
                  </a:lnTo>
                  <a:lnTo>
                    <a:pt x="367" y="24"/>
                  </a:lnTo>
                  <a:lnTo>
                    <a:pt x="368" y="23"/>
                  </a:lnTo>
                  <a:lnTo>
                    <a:pt x="371" y="22"/>
                  </a:lnTo>
                  <a:lnTo>
                    <a:pt x="372" y="22"/>
                  </a:lnTo>
                  <a:lnTo>
                    <a:pt x="373" y="21"/>
                  </a:lnTo>
                  <a:lnTo>
                    <a:pt x="374" y="19"/>
                  </a:lnTo>
                  <a:lnTo>
                    <a:pt x="375" y="18"/>
                  </a:lnTo>
                  <a:lnTo>
                    <a:pt x="376" y="18"/>
                  </a:lnTo>
                  <a:lnTo>
                    <a:pt x="378" y="17"/>
                  </a:lnTo>
                  <a:lnTo>
                    <a:pt x="379" y="15"/>
                  </a:lnTo>
                  <a:lnTo>
                    <a:pt x="380" y="14"/>
                  </a:lnTo>
                  <a:lnTo>
                    <a:pt x="382" y="13"/>
                  </a:lnTo>
                  <a:lnTo>
                    <a:pt x="383" y="11"/>
                  </a:lnTo>
                  <a:lnTo>
                    <a:pt x="385" y="11"/>
                  </a:lnTo>
                  <a:lnTo>
                    <a:pt x="386" y="10"/>
                  </a:lnTo>
                  <a:lnTo>
                    <a:pt x="387" y="9"/>
                  </a:lnTo>
                  <a:lnTo>
                    <a:pt x="388" y="8"/>
                  </a:lnTo>
                  <a:lnTo>
                    <a:pt x="389" y="6"/>
                  </a:lnTo>
                  <a:lnTo>
                    <a:pt x="390" y="5"/>
                  </a:lnTo>
                  <a:lnTo>
                    <a:pt x="392" y="4"/>
                  </a:lnTo>
                  <a:lnTo>
                    <a:pt x="393" y="4"/>
                  </a:lnTo>
                  <a:lnTo>
                    <a:pt x="394" y="2"/>
                  </a:lnTo>
                  <a:lnTo>
                    <a:pt x="396" y="1"/>
                  </a:lnTo>
                  <a:lnTo>
                    <a:pt x="397" y="0"/>
                  </a:lnTo>
                  <a:lnTo>
                    <a:pt x="0" y="0"/>
                  </a:lnTo>
                  <a:close/>
                </a:path>
              </a:pathLst>
            </a:custGeom>
            <a:solidFill>
              <a:srgbClr val="EBFAF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11" name="Google Shape;211;p32"/>
            <p:cNvSpPr/>
            <p:nvPr/>
          </p:nvSpPr>
          <p:spPr>
            <a:xfrm>
              <a:off x="4392" y="3655"/>
              <a:ext cx="182" cy="17"/>
            </a:xfrm>
            <a:custGeom>
              <a:rect b="b" l="l" r="r" t="t"/>
              <a:pathLst>
                <a:path extrusionOk="0" h="34" w="364">
                  <a:moveTo>
                    <a:pt x="0" y="0"/>
                  </a:moveTo>
                  <a:lnTo>
                    <a:pt x="1" y="3"/>
                  </a:lnTo>
                  <a:lnTo>
                    <a:pt x="2" y="3"/>
                  </a:lnTo>
                  <a:lnTo>
                    <a:pt x="4" y="4"/>
                  </a:lnTo>
                  <a:lnTo>
                    <a:pt x="6" y="6"/>
                  </a:lnTo>
                  <a:lnTo>
                    <a:pt x="7" y="7"/>
                  </a:lnTo>
                  <a:lnTo>
                    <a:pt x="8" y="8"/>
                  </a:lnTo>
                  <a:lnTo>
                    <a:pt x="9" y="9"/>
                  </a:lnTo>
                  <a:lnTo>
                    <a:pt x="10" y="11"/>
                  </a:lnTo>
                  <a:lnTo>
                    <a:pt x="13" y="12"/>
                  </a:lnTo>
                  <a:lnTo>
                    <a:pt x="14" y="13"/>
                  </a:lnTo>
                  <a:lnTo>
                    <a:pt x="15" y="15"/>
                  </a:lnTo>
                  <a:lnTo>
                    <a:pt x="16" y="16"/>
                  </a:lnTo>
                  <a:lnTo>
                    <a:pt x="17" y="16"/>
                  </a:lnTo>
                  <a:lnTo>
                    <a:pt x="18" y="17"/>
                  </a:lnTo>
                  <a:lnTo>
                    <a:pt x="21" y="18"/>
                  </a:lnTo>
                  <a:lnTo>
                    <a:pt x="22" y="20"/>
                  </a:lnTo>
                  <a:lnTo>
                    <a:pt x="23" y="21"/>
                  </a:lnTo>
                  <a:lnTo>
                    <a:pt x="24" y="21"/>
                  </a:lnTo>
                  <a:lnTo>
                    <a:pt x="25" y="22"/>
                  </a:lnTo>
                  <a:lnTo>
                    <a:pt x="28" y="24"/>
                  </a:lnTo>
                  <a:lnTo>
                    <a:pt x="29" y="25"/>
                  </a:lnTo>
                  <a:lnTo>
                    <a:pt x="30" y="25"/>
                  </a:lnTo>
                  <a:lnTo>
                    <a:pt x="31" y="26"/>
                  </a:lnTo>
                  <a:lnTo>
                    <a:pt x="32" y="28"/>
                  </a:lnTo>
                  <a:lnTo>
                    <a:pt x="35" y="28"/>
                  </a:lnTo>
                  <a:lnTo>
                    <a:pt x="36" y="29"/>
                  </a:lnTo>
                  <a:lnTo>
                    <a:pt x="37" y="30"/>
                  </a:lnTo>
                  <a:lnTo>
                    <a:pt x="38" y="30"/>
                  </a:lnTo>
                  <a:lnTo>
                    <a:pt x="39" y="31"/>
                  </a:lnTo>
                  <a:lnTo>
                    <a:pt x="42" y="31"/>
                  </a:lnTo>
                  <a:lnTo>
                    <a:pt x="43" y="33"/>
                  </a:lnTo>
                  <a:lnTo>
                    <a:pt x="44" y="34"/>
                  </a:lnTo>
                  <a:lnTo>
                    <a:pt x="313" y="34"/>
                  </a:lnTo>
                  <a:lnTo>
                    <a:pt x="315" y="33"/>
                  </a:lnTo>
                  <a:lnTo>
                    <a:pt x="316" y="31"/>
                  </a:lnTo>
                  <a:lnTo>
                    <a:pt x="317" y="31"/>
                  </a:lnTo>
                  <a:lnTo>
                    <a:pt x="320" y="30"/>
                  </a:lnTo>
                  <a:lnTo>
                    <a:pt x="321" y="29"/>
                  </a:lnTo>
                  <a:lnTo>
                    <a:pt x="322" y="29"/>
                  </a:lnTo>
                  <a:lnTo>
                    <a:pt x="324" y="28"/>
                  </a:lnTo>
                  <a:lnTo>
                    <a:pt x="325" y="26"/>
                  </a:lnTo>
                  <a:lnTo>
                    <a:pt x="327" y="26"/>
                  </a:lnTo>
                  <a:lnTo>
                    <a:pt x="329" y="25"/>
                  </a:lnTo>
                  <a:lnTo>
                    <a:pt x="330" y="24"/>
                  </a:lnTo>
                  <a:lnTo>
                    <a:pt x="331" y="24"/>
                  </a:lnTo>
                  <a:lnTo>
                    <a:pt x="334" y="22"/>
                  </a:lnTo>
                  <a:lnTo>
                    <a:pt x="335" y="21"/>
                  </a:lnTo>
                  <a:lnTo>
                    <a:pt x="336" y="20"/>
                  </a:lnTo>
                  <a:lnTo>
                    <a:pt x="338" y="18"/>
                  </a:lnTo>
                  <a:lnTo>
                    <a:pt x="339" y="18"/>
                  </a:lnTo>
                  <a:lnTo>
                    <a:pt x="342" y="17"/>
                  </a:lnTo>
                  <a:lnTo>
                    <a:pt x="343" y="16"/>
                  </a:lnTo>
                  <a:lnTo>
                    <a:pt x="344" y="15"/>
                  </a:lnTo>
                  <a:lnTo>
                    <a:pt x="346" y="13"/>
                  </a:lnTo>
                  <a:lnTo>
                    <a:pt x="348" y="13"/>
                  </a:lnTo>
                  <a:lnTo>
                    <a:pt x="349" y="12"/>
                  </a:lnTo>
                  <a:lnTo>
                    <a:pt x="351" y="11"/>
                  </a:lnTo>
                  <a:lnTo>
                    <a:pt x="352" y="9"/>
                  </a:lnTo>
                  <a:lnTo>
                    <a:pt x="353" y="8"/>
                  </a:lnTo>
                  <a:lnTo>
                    <a:pt x="356" y="7"/>
                  </a:lnTo>
                  <a:lnTo>
                    <a:pt x="357" y="6"/>
                  </a:lnTo>
                  <a:lnTo>
                    <a:pt x="358" y="4"/>
                  </a:lnTo>
                  <a:lnTo>
                    <a:pt x="360" y="3"/>
                  </a:lnTo>
                  <a:lnTo>
                    <a:pt x="361" y="2"/>
                  </a:lnTo>
                  <a:lnTo>
                    <a:pt x="364" y="0"/>
                  </a:lnTo>
                  <a:lnTo>
                    <a:pt x="0" y="0"/>
                  </a:lnTo>
                  <a:close/>
                </a:path>
              </a:pathLst>
            </a:custGeom>
            <a:solidFill>
              <a:srgbClr val="E8FAF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12" name="Google Shape;212;p32"/>
            <p:cNvSpPr/>
            <p:nvPr/>
          </p:nvSpPr>
          <p:spPr>
            <a:xfrm>
              <a:off x="4401" y="3664"/>
              <a:ext cx="161" cy="16"/>
            </a:xfrm>
            <a:custGeom>
              <a:rect b="b" l="l" r="r" t="t"/>
              <a:pathLst>
                <a:path extrusionOk="0" h="33" w="323">
                  <a:moveTo>
                    <a:pt x="0" y="0"/>
                  </a:moveTo>
                  <a:lnTo>
                    <a:pt x="3" y="1"/>
                  </a:lnTo>
                  <a:lnTo>
                    <a:pt x="5" y="3"/>
                  </a:lnTo>
                  <a:lnTo>
                    <a:pt x="6" y="5"/>
                  </a:lnTo>
                  <a:lnTo>
                    <a:pt x="8" y="7"/>
                  </a:lnTo>
                  <a:lnTo>
                    <a:pt x="11" y="8"/>
                  </a:lnTo>
                  <a:lnTo>
                    <a:pt x="13" y="9"/>
                  </a:lnTo>
                  <a:lnTo>
                    <a:pt x="14" y="11"/>
                  </a:lnTo>
                  <a:lnTo>
                    <a:pt x="17" y="12"/>
                  </a:lnTo>
                  <a:lnTo>
                    <a:pt x="19" y="13"/>
                  </a:lnTo>
                  <a:lnTo>
                    <a:pt x="21" y="14"/>
                  </a:lnTo>
                  <a:lnTo>
                    <a:pt x="22" y="14"/>
                  </a:lnTo>
                  <a:lnTo>
                    <a:pt x="25" y="16"/>
                  </a:lnTo>
                  <a:lnTo>
                    <a:pt x="27" y="17"/>
                  </a:lnTo>
                  <a:lnTo>
                    <a:pt x="29" y="18"/>
                  </a:lnTo>
                  <a:lnTo>
                    <a:pt x="32" y="20"/>
                  </a:lnTo>
                  <a:lnTo>
                    <a:pt x="33" y="21"/>
                  </a:lnTo>
                  <a:lnTo>
                    <a:pt x="35" y="21"/>
                  </a:lnTo>
                  <a:lnTo>
                    <a:pt x="38" y="22"/>
                  </a:lnTo>
                  <a:lnTo>
                    <a:pt x="40" y="24"/>
                  </a:lnTo>
                  <a:lnTo>
                    <a:pt x="41" y="25"/>
                  </a:lnTo>
                  <a:lnTo>
                    <a:pt x="43" y="25"/>
                  </a:lnTo>
                  <a:lnTo>
                    <a:pt x="46" y="26"/>
                  </a:lnTo>
                  <a:lnTo>
                    <a:pt x="48" y="26"/>
                  </a:lnTo>
                  <a:lnTo>
                    <a:pt x="50" y="27"/>
                  </a:lnTo>
                  <a:lnTo>
                    <a:pt x="52" y="29"/>
                  </a:lnTo>
                  <a:lnTo>
                    <a:pt x="54" y="29"/>
                  </a:lnTo>
                  <a:lnTo>
                    <a:pt x="56" y="30"/>
                  </a:lnTo>
                  <a:lnTo>
                    <a:pt x="58" y="30"/>
                  </a:lnTo>
                  <a:lnTo>
                    <a:pt x="60" y="31"/>
                  </a:lnTo>
                  <a:lnTo>
                    <a:pt x="62" y="31"/>
                  </a:lnTo>
                  <a:lnTo>
                    <a:pt x="64" y="33"/>
                  </a:lnTo>
                  <a:lnTo>
                    <a:pt x="67" y="33"/>
                  </a:lnTo>
                  <a:lnTo>
                    <a:pt x="260" y="33"/>
                  </a:lnTo>
                  <a:lnTo>
                    <a:pt x="261" y="33"/>
                  </a:lnTo>
                  <a:lnTo>
                    <a:pt x="263" y="31"/>
                  </a:lnTo>
                  <a:lnTo>
                    <a:pt x="264" y="31"/>
                  </a:lnTo>
                  <a:lnTo>
                    <a:pt x="267" y="30"/>
                  </a:lnTo>
                  <a:lnTo>
                    <a:pt x="268" y="29"/>
                  </a:lnTo>
                  <a:lnTo>
                    <a:pt x="270" y="29"/>
                  </a:lnTo>
                  <a:lnTo>
                    <a:pt x="273" y="27"/>
                  </a:lnTo>
                  <a:lnTo>
                    <a:pt x="274" y="27"/>
                  </a:lnTo>
                  <a:lnTo>
                    <a:pt x="276" y="26"/>
                  </a:lnTo>
                  <a:lnTo>
                    <a:pt x="277" y="25"/>
                  </a:lnTo>
                  <a:lnTo>
                    <a:pt x="280" y="25"/>
                  </a:lnTo>
                  <a:lnTo>
                    <a:pt x="282" y="24"/>
                  </a:lnTo>
                  <a:lnTo>
                    <a:pt x="284" y="22"/>
                  </a:lnTo>
                  <a:lnTo>
                    <a:pt x="285" y="21"/>
                  </a:lnTo>
                  <a:lnTo>
                    <a:pt x="288" y="21"/>
                  </a:lnTo>
                  <a:lnTo>
                    <a:pt x="290" y="20"/>
                  </a:lnTo>
                  <a:lnTo>
                    <a:pt x="291" y="18"/>
                  </a:lnTo>
                  <a:lnTo>
                    <a:pt x="293" y="17"/>
                  </a:lnTo>
                  <a:lnTo>
                    <a:pt x="296" y="16"/>
                  </a:lnTo>
                  <a:lnTo>
                    <a:pt x="298" y="16"/>
                  </a:lnTo>
                  <a:lnTo>
                    <a:pt x="299" y="14"/>
                  </a:lnTo>
                  <a:lnTo>
                    <a:pt x="302" y="13"/>
                  </a:lnTo>
                  <a:lnTo>
                    <a:pt x="304" y="12"/>
                  </a:lnTo>
                  <a:lnTo>
                    <a:pt x="306" y="11"/>
                  </a:lnTo>
                  <a:lnTo>
                    <a:pt x="309" y="9"/>
                  </a:lnTo>
                  <a:lnTo>
                    <a:pt x="310" y="8"/>
                  </a:lnTo>
                  <a:lnTo>
                    <a:pt x="312" y="7"/>
                  </a:lnTo>
                  <a:lnTo>
                    <a:pt x="314" y="5"/>
                  </a:lnTo>
                  <a:lnTo>
                    <a:pt x="317" y="4"/>
                  </a:lnTo>
                  <a:lnTo>
                    <a:pt x="319" y="3"/>
                  </a:lnTo>
                  <a:lnTo>
                    <a:pt x="320" y="1"/>
                  </a:lnTo>
                  <a:lnTo>
                    <a:pt x="323" y="0"/>
                  </a:lnTo>
                  <a:lnTo>
                    <a:pt x="0" y="0"/>
                  </a:lnTo>
                  <a:close/>
                </a:path>
              </a:pathLst>
            </a:custGeom>
            <a:solidFill>
              <a:srgbClr val="E8FAF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13" name="Google Shape;213;p32"/>
            <p:cNvSpPr/>
            <p:nvPr/>
          </p:nvSpPr>
          <p:spPr>
            <a:xfrm>
              <a:off x="4414" y="3672"/>
              <a:ext cx="134" cy="16"/>
            </a:xfrm>
            <a:custGeom>
              <a:rect b="b" l="l" r="r" t="t"/>
              <a:pathLst>
                <a:path extrusionOk="0" h="33" w="269">
                  <a:moveTo>
                    <a:pt x="119" y="33"/>
                  </a:moveTo>
                  <a:lnTo>
                    <a:pt x="119" y="31"/>
                  </a:lnTo>
                  <a:lnTo>
                    <a:pt x="117" y="31"/>
                  </a:lnTo>
                  <a:lnTo>
                    <a:pt x="117" y="30"/>
                  </a:lnTo>
                  <a:lnTo>
                    <a:pt x="117" y="29"/>
                  </a:lnTo>
                  <a:lnTo>
                    <a:pt x="114" y="29"/>
                  </a:lnTo>
                  <a:lnTo>
                    <a:pt x="112" y="27"/>
                  </a:lnTo>
                  <a:lnTo>
                    <a:pt x="108" y="27"/>
                  </a:lnTo>
                  <a:lnTo>
                    <a:pt x="105" y="27"/>
                  </a:lnTo>
                  <a:lnTo>
                    <a:pt x="101" y="27"/>
                  </a:lnTo>
                  <a:lnTo>
                    <a:pt x="98" y="26"/>
                  </a:lnTo>
                  <a:lnTo>
                    <a:pt x="94" y="26"/>
                  </a:lnTo>
                  <a:lnTo>
                    <a:pt x="91" y="26"/>
                  </a:lnTo>
                  <a:lnTo>
                    <a:pt x="87" y="25"/>
                  </a:lnTo>
                  <a:lnTo>
                    <a:pt x="84" y="25"/>
                  </a:lnTo>
                  <a:lnTo>
                    <a:pt x="80" y="25"/>
                  </a:lnTo>
                  <a:lnTo>
                    <a:pt x="76" y="23"/>
                  </a:lnTo>
                  <a:lnTo>
                    <a:pt x="72" y="23"/>
                  </a:lnTo>
                  <a:lnTo>
                    <a:pt x="69" y="22"/>
                  </a:lnTo>
                  <a:lnTo>
                    <a:pt x="65" y="22"/>
                  </a:lnTo>
                  <a:lnTo>
                    <a:pt x="62" y="21"/>
                  </a:lnTo>
                  <a:lnTo>
                    <a:pt x="57" y="21"/>
                  </a:lnTo>
                  <a:lnTo>
                    <a:pt x="53" y="20"/>
                  </a:lnTo>
                  <a:lnTo>
                    <a:pt x="50" y="18"/>
                  </a:lnTo>
                  <a:lnTo>
                    <a:pt x="46" y="17"/>
                  </a:lnTo>
                  <a:lnTo>
                    <a:pt x="42" y="17"/>
                  </a:lnTo>
                  <a:lnTo>
                    <a:pt x="38" y="16"/>
                  </a:lnTo>
                  <a:lnTo>
                    <a:pt x="35" y="14"/>
                  </a:lnTo>
                  <a:lnTo>
                    <a:pt x="30" y="13"/>
                  </a:lnTo>
                  <a:lnTo>
                    <a:pt x="27" y="12"/>
                  </a:lnTo>
                  <a:lnTo>
                    <a:pt x="23" y="10"/>
                  </a:lnTo>
                  <a:lnTo>
                    <a:pt x="19" y="9"/>
                  </a:lnTo>
                  <a:lnTo>
                    <a:pt x="15" y="7"/>
                  </a:lnTo>
                  <a:lnTo>
                    <a:pt x="12" y="5"/>
                  </a:lnTo>
                  <a:lnTo>
                    <a:pt x="8" y="4"/>
                  </a:lnTo>
                  <a:lnTo>
                    <a:pt x="3" y="1"/>
                  </a:lnTo>
                  <a:lnTo>
                    <a:pt x="0" y="0"/>
                  </a:lnTo>
                  <a:lnTo>
                    <a:pt x="269" y="0"/>
                  </a:lnTo>
                  <a:lnTo>
                    <a:pt x="266" y="1"/>
                  </a:lnTo>
                  <a:lnTo>
                    <a:pt x="263" y="3"/>
                  </a:lnTo>
                  <a:lnTo>
                    <a:pt x="259" y="4"/>
                  </a:lnTo>
                  <a:lnTo>
                    <a:pt x="256" y="7"/>
                  </a:lnTo>
                  <a:lnTo>
                    <a:pt x="254" y="8"/>
                  </a:lnTo>
                  <a:lnTo>
                    <a:pt x="250" y="9"/>
                  </a:lnTo>
                  <a:lnTo>
                    <a:pt x="247" y="10"/>
                  </a:lnTo>
                  <a:lnTo>
                    <a:pt x="244" y="12"/>
                  </a:lnTo>
                  <a:lnTo>
                    <a:pt x="241" y="13"/>
                  </a:lnTo>
                  <a:lnTo>
                    <a:pt x="238" y="14"/>
                  </a:lnTo>
                  <a:lnTo>
                    <a:pt x="235" y="16"/>
                  </a:lnTo>
                  <a:lnTo>
                    <a:pt x="233" y="17"/>
                  </a:lnTo>
                  <a:lnTo>
                    <a:pt x="230" y="17"/>
                  </a:lnTo>
                  <a:lnTo>
                    <a:pt x="227" y="18"/>
                  </a:lnTo>
                  <a:lnTo>
                    <a:pt x="224" y="20"/>
                  </a:lnTo>
                  <a:lnTo>
                    <a:pt x="222" y="21"/>
                  </a:lnTo>
                  <a:lnTo>
                    <a:pt x="220" y="21"/>
                  </a:lnTo>
                  <a:lnTo>
                    <a:pt x="217" y="22"/>
                  </a:lnTo>
                  <a:lnTo>
                    <a:pt x="215" y="22"/>
                  </a:lnTo>
                  <a:lnTo>
                    <a:pt x="213" y="23"/>
                  </a:lnTo>
                  <a:lnTo>
                    <a:pt x="210" y="23"/>
                  </a:lnTo>
                  <a:lnTo>
                    <a:pt x="208" y="25"/>
                  </a:lnTo>
                  <a:lnTo>
                    <a:pt x="207" y="25"/>
                  </a:lnTo>
                  <a:lnTo>
                    <a:pt x="205" y="26"/>
                  </a:lnTo>
                  <a:lnTo>
                    <a:pt x="202" y="26"/>
                  </a:lnTo>
                  <a:lnTo>
                    <a:pt x="201" y="27"/>
                  </a:lnTo>
                  <a:lnTo>
                    <a:pt x="200" y="27"/>
                  </a:lnTo>
                  <a:lnTo>
                    <a:pt x="198" y="27"/>
                  </a:lnTo>
                  <a:lnTo>
                    <a:pt x="197" y="27"/>
                  </a:lnTo>
                  <a:lnTo>
                    <a:pt x="195" y="29"/>
                  </a:lnTo>
                  <a:lnTo>
                    <a:pt x="194" y="29"/>
                  </a:lnTo>
                  <a:lnTo>
                    <a:pt x="193" y="29"/>
                  </a:lnTo>
                  <a:lnTo>
                    <a:pt x="193" y="30"/>
                  </a:lnTo>
                  <a:lnTo>
                    <a:pt x="193" y="31"/>
                  </a:lnTo>
                  <a:lnTo>
                    <a:pt x="193" y="33"/>
                  </a:lnTo>
                  <a:lnTo>
                    <a:pt x="119" y="33"/>
                  </a:lnTo>
                  <a:close/>
                </a:path>
              </a:pathLst>
            </a:custGeom>
            <a:solidFill>
              <a:srgbClr val="E8FAF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14" name="Google Shape;214;p32"/>
            <p:cNvSpPr/>
            <p:nvPr/>
          </p:nvSpPr>
          <p:spPr>
            <a:xfrm>
              <a:off x="4434" y="3680"/>
              <a:ext cx="97" cy="16"/>
            </a:xfrm>
            <a:custGeom>
              <a:rect b="b" l="l" r="r" t="t"/>
              <a:pathLst>
                <a:path extrusionOk="0" h="32" w="193">
                  <a:moveTo>
                    <a:pt x="79" y="32"/>
                  </a:moveTo>
                  <a:lnTo>
                    <a:pt x="79" y="31"/>
                  </a:lnTo>
                  <a:lnTo>
                    <a:pt x="79" y="29"/>
                  </a:lnTo>
                  <a:lnTo>
                    <a:pt x="79" y="28"/>
                  </a:lnTo>
                  <a:lnTo>
                    <a:pt x="79" y="27"/>
                  </a:lnTo>
                  <a:lnTo>
                    <a:pt x="78" y="27"/>
                  </a:lnTo>
                  <a:lnTo>
                    <a:pt x="78" y="26"/>
                  </a:lnTo>
                  <a:lnTo>
                    <a:pt x="78" y="24"/>
                  </a:lnTo>
                  <a:lnTo>
                    <a:pt x="78" y="23"/>
                  </a:lnTo>
                  <a:lnTo>
                    <a:pt x="78" y="22"/>
                  </a:lnTo>
                  <a:lnTo>
                    <a:pt x="78" y="20"/>
                  </a:lnTo>
                  <a:lnTo>
                    <a:pt x="78" y="19"/>
                  </a:lnTo>
                  <a:lnTo>
                    <a:pt x="78" y="18"/>
                  </a:lnTo>
                  <a:lnTo>
                    <a:pt x="78" y="17"/>
                  </a:lnTo>
                  <a:lnTo>
                    <a:pt x="78" y="15"/>
                  </a:lnTo>
                  <a:lnTo>
                    <a:pt x="76" y="15"/>
                  </a:lnTo>
                  <a:lnTo>
                    <a:pt x="76" y="14"/>
                  </a:lnTo>
                  <a:lnTo>
                    <a:pt x="76" y="13"/>
                  </a:lnTo>
                  <a:lnTo>
                    <a:pt x="74" y="13"/>
                  </a:lnTo>
                  <a:lnTo>
                    <a:pt x="72" y="13"/>
                  </a:lnTo>
                  <a:lnTo>
                    <a:pt x="71" y="11"/>
                  </a:lnTo>
                  <a:lnTo>
                    <a:pt x="68" y="11"/>
                  </a:lnTo>
                  <a:lnTo>
                    <a:pt x="66" y="11"/>
                  </a:lnTo>
                  <a:lnTo>
                    <a:pt x="64" y="11"/>
                  </a:lnTo>
                  <a:lnTo>
                    <a:pt x="61" y="11"/>
                  </a:lnTo>
                  <a:lnTo>
                    <a:pt x="59" y="11"/>
                  </a:lnTo>
                  <a:lnTo>
                    <a:pt x="57" y="10"/>
                  </a:lnTo>
                  <a:lnTo>
                    <a:pt x="54" y="10"/>
                  </a:lnTo>
                  <a:lnTo>
                    <a:pt x="52" y="10"/>
                  </a:lnTo>
                  <a:lnTo>
                    <a:pt x="50" y="10"/>
                  </a:lnTo>
                  <a:lnTo>
                    <a:pt x="47" y="9"/>
                  </a:lnTo>
                  <a:lnTo>
                    <a:pt x="44" y="9"/>
                  </a:lnTo>
                  <a:lnTo>
                    <a:pt x="42" y="9"/>
                  </a:lnTo>
                  <a:lnTo>
                    <a:pt x="39" y="9"/>
                  </a:lnTo>
                  <a:lnTo>
                    <a:pt x="37" y="7"/>
                  </a:lnTo>
                  <a:lnTo>
                    <a:pt x="35" y="7"/>
                  </a:lnTo>
                  <a:lnTo>
                    <a:pt x="32" y="7"/>
                  </a:lnTo>
                  <a:lnTo>
                    <a:pt x="30" y="7"/>
                  </a:lnTo>
                  <a:lnTo>
                    <a:pt x="28" y="6"/>
                  </a:lnTo>
                  <a:lnTo>
                    <a:pt x="25" y="6"/>
                  </a:lnTo>
                  <a:lnTo>
                    <a:pt x="22" y="5"/>
                  </a:lnTo>
                  <a:lnTo>
                    <a:pt x="19" y="5"/>
                  </a:lnTo>
                  <a:lnTo>
                    <a:pt x="17" y="5"/>
                  </a:lnTo>
                  <a:lnTo>
                    <a:pt x="15" y="4"/>
                  </a:lnTo>
                  <a:lnTo>
                    <a:pt x="12" y="4"/>
                  </a:lnTo>
                  <a:lnTo>
                    <a:pt x="10" y="2"/>
                  </a:lnTo>
                  <a:lnTo>
                    <a:pt x="7" y="2"/>
                  </a:lnTo>
                  <a:lnTo>
                    <a:pt x="4" y="1"/>
                  </a:lnTo>
                  <a:lnTo>
                    <a:pt x="2" y="1"/>
                  </a:lnTo>
                  <a:lnTo>
                    <a:pt x="0" y="0"/>
                  </a:lnTo>
                  <a:lnTo>
                    <a:pt x="193" y="0"/>
                  </a:lnTo>
                  <a:lnTo>
                    <a:pt x="190" y="1"/>
                  </a:lnTo>
                  <a:lnTo>
                    <a:pt x="189" y="1"/>
                  </a:lnTo>
                  <a:lnTo>
                    <a:pt x="187" y="2"/>
                  </a:lnTo>
                  <a:lnTo>
                    <a:pt x="186" y="2"/>
                  </a:lnTo>
                  <a:lnTo>
                    <a:pt x="183" y="4"/>
                  </a:lnTo>
                  <a:lnTo>
                    <a:pt x="182" y="4"/>
                  </a:lnTo>
                  <a:lnTo>
                    <a:pt x="181" y="5"/>
                  </a:lnTo>
                  <a:lnTo>
                    <a:pt x="179" y="5"/>
                  </a:lnTo>
                  <a:lnTo>
                    <a:pt x="178" y="5"/>
                  </a:lnTo>
                  <a:lnTo>
                    <a:pt x="176" y="6"/>
                  </a:lnTo>
                  <a:lnTo>
                    <a:pt x="175" y="6"/>
                  </a:lnTo>
                  <a:lnTo>
                    <a:pt x="173" y="7"/>
                  </a:lnTo>
                  <a:lnTo>
                    <a:pt x="172" y="7"/>
                  </a:lnTo>
                  <a:lnTo>
                    <a:pt x="171" y="7"/>
                  </a:lnTo>
                  <a:lnTo>
                    <a:pt x="169" y="9"/>
                  </a:lnTo>
                  <a:lnTo>
                    <a:pt x="168" y="9"/>
                  </a:lnTo>
                  <a:lnTo>
                    <a:pt x="167" y="9"/>
                  </a:lnTo>
                  <a:lnTo>
                    <a:pt x="165" y="9"/>
                  </a:lnTo>
                  <a:lnTo>
                    <a:pt x="164" y="10"/>
                  </a:lnTo>
                  <a:lnTo>
                    <a:pt x="162" y="10"/>
                  </a:lnTo>
                  <a:lnTo>
                    <a:pt x="161" y="10"/>
                  </a:lnTo>
                  <a:lnTo>
                    <a:pt x="160" y="10"/>
                  </a:lnTo>
                  <a:lnTo>
                    <a:pt x="160" y="11"/>
                  </a:lnTo>
                  <a:lnTo>
                    <a:pt x="159" y="11"/>
                  </a:lnTo>
                  <a:lnTo>
                    <a:pt x="158" y="11"/>
                  </a:lnTo>
                  <a:lnTo>
                    <a:pt x="157" y="11"/>
                  </a:lnTo>
                  <a:lnTo>
                    <a:pt x="156" y="11"/>
                  </a:lnTo>
                  <a:lnTo>
                    <a:pt x="154" y="13"/>
                  </a:lnTo>
                  <a:lnTo>
                    <a:pt x="153" y="13"/>
                  </a:lnTo>
                  <a:lnTo>
                    <a:pt x="152" y="13"/>
                  </a:lnTo>
                  <a:lnTo>
                    <a:pt x="152" y="14"/>
                  </a:lnTo>
                  <a:lnTo>
                    <a:pt x="152" y="15"/>
                  </a:lnTo>
                  <a:lnTo>
                    <a:pt x="152" y="17"/>
                  </a:lnTo>
                  <a:lnTo>
                    <a:pt x="152" y="18"/>
                  </a:lnTo>
                  <a:lnTo>
                    <a:pt x="151" y="19"/>
                  </a:lnTo>
                  <a:lnTo>
                    <a:pt x="151" y="20"/>
                  </a:lnTo>
                  <a:lnTo>
                    <a:pt x="151" y="22"/>
                  </a:lnTo>
                  <a:lnTo>
                    <a:pt x="151" y="23"/>
                  </a:lnTo>
                  <a:lnTo>
                    <a:pt x="151" y="24"/>
                  </a:lnTo>
                  <a:lnTo>
                    <a:pt x="151" y="26"/>
                  </a:lnTo>
                  <a:lnTo>
                    <a:pt x="151" y="27"/>
                  </a:lnTo>
                  <a:lnTo>
                    <a:pt x="151" y="28"/>
                  </a:lnTo>
                  <a:lnTo>
                    <a:pt x="151" y="29"/>
                  </a:lnTo>
                  <a:lnTo>
                    <a:pt x="151" y="31"/>
                  </a:lnTo>
                  <a:lnTo>
                    <a:pt x="150" y="31"/>
                  </a:lnTo>
                  <a:lnTo>
                    <a:pt x="150" y="32"/>
                  </a:lnTo>
                  <a:lnTo>
                    <a:pt x="79" y="32"/>
                  </a:lnTo>
                  <a:close/>
                </a:path>
              </a:pathLst>
            </a:custGeom>
            <a:solidFill>
              <a:srgbClr val="E8FAF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15" name="Google Shape;215;p32"/>
            <p:cNvSpPr/>
            <p:nvPr/>
          </p:nvSpPr>
          <p:spPr>
            <a:xfrm>
              <a:off x="4473" y="3688"/>
              <a:ext cx="38" cy="16"/>
            </a:xfrm>
            <a:custGeom>
              <a:rect b="b" l="l" r="r" t="t"/>
              <a:pathLst>
                <a:path extrusionOk="0" h="32" w="74">
                  <a:moveTo>
                    <a:pt x="0" y="0"/>
                  </a:moveTo>
                  <a:lnTo>
                    <a:pt x="0" y="1"/>
                  </a:lnTo>
                  <a:lnTo>
                    <a:pt x="0" y="2"/>
                  </a:lnTo>
                  <a:lnTo>
                    <a:pt x="0" y="3"/>
                  </a:lnTo>
                  <a:lnTo>
                    <a:pt x="0" y="5"/>
                  </a:lnTo>
                  <a:lnTo>
                    <a:pt x="0" y="6"/>
                  </a:lnTo>
                  <a:lnTo>
                    <a:pt x="0" y="7"/>
                  </a:lnTo>
                  <a:lnTo>
                    <a:pt x="0" y="9"/>
                  </a:lnTo>
                  <a:lnTo>
                    <a:pt x="0" y="10"/>
                  </a:lnTo>
                  <a:lnTo>
                    <a:pt x="1" y="11"/>
                  </a:lnTo>
                  <a:lnTo>
                    <a:pt x="1" y="12"/>
                  </a:lnTo>
                  <a:lnTo>
                    <a:pt x="1" y="14"/>
                  </a:lnTo>
                  <a:lnTo>
                    <a:pt x="1" y="15"/>
                  </a:lnTo>
                  <a:lnTo>
                    <a:pt x="1" y="16"/>
                  </a:lnTo>
                  <a:lnTo>
                    <a:pt x="1" y="18"/>
                  </a:lnTo>
                  <a:lnTo>
                    <a:pt x="1" y="19"/>
                  </a:lnTo>
                  <a:lnTo>
                    <a:pt x="1" y="20"/>
                  </a:lnTo>
                  <a:lnTo>
                    <a:pt x="1" y="22"/>
                  </a:lnTo>
                  <a:lnTo>
                    <a:pt x="1" y="23"/>
                  </a:lnTo>
                  <a:lnTo>
                    <a:pt x="2" y="24"/>
                  </a:lnTo>
                  <a:lnTo>
                    <a:pt x="2" y="25"/>
                  </a:lnTo>
                  <a:lnTo>
                    <a:pt x="2" y="27"/>
                  </a:lnTo>
                  <a:lnTo>
                    <a:pt x="2" y="28"/>
                  </a:lnTo>
                  <a:lnTo>
                    <a:pt x="2" y="29"/>
                  </a:lnTo>
                  <a:lnTo>
                    <a:pt x="2" y="31"/>
                  </a:lnTo>
                  <a:lnTo>
                    <a:pt x="2" y="32"/>
                  </a:lnTo>
                  <a:lnTo>
                    <a:pt x="71" y="32"/>
                  </a:lnTo>
                  <a:lnTo>
                    <a:pt x="71" y="31"/>
                  </a:lnTo>
                  <a:lnTo>
                    <a:pt x="71" y="29"/>
                  </a:lnTo>
                  <a:lnTo>
                    <a:pt x="71" y="28"/>
                  </a:lnTo>
                  <a:lnTo>
                    <a:pt x="72" y="27"/>
                  </a:lnTo>
                  <a:lnTo>
                    <a:pt x="72" y="25"/>
                  </a:lnTo>
                  <a:lnTo>
                    <a:pt x="72" y="24"/>
                  </a:lnTo>
                  <a:lnTo>
                    <a:pt x="72" y="23"/>
                  </a:lnTo>
                  <a:lnTo>
                    <a:pt x="72" y="22"/>
                  </a:lnTo>
                  <a:lnTo>
                    <a:pt x="72" y="20"/>
                  </a:lnTo>
                  <a:lnTo>
                    <a:pt x="72" y="19"/>
                  </a:lnTo>
                  <a:lnTo>
                    <a:pt x="72" y="18"/>
                  </a:lnTo>
                  <a:lnTo>
                    <a:pt x="72" y="16"/>
                  </a:lnTo>
                  <a:lnTo>
                    <a:pt x="72" y="15"/>
                  </a:lnTo>
                  <a:lnTo>
                    <a:pt x="72" y="14"/>
                  </a:lnTo>
                  <a:lnTo>
                    <a:pt x="73" y="12"/>
                  </a:lnTo>
                  <a:lnTo>
                    <a:pt x="73" y="11"/>
                  </a:lnTo>
                  <a:lnTo>
                    <a:pt x="73" y="10"/>
                  </a:lnTo>
                  <a:lnTo>
                    <a:pt x="73" y="9"/>
                  </a:lnTo>
                  <a:lnTo>
                    <a:pt x="73" y="7"/>
                  </a:lnTo>
                  <a:lnTo>
                    <a:pt x="73" y="6"/>
                  </a:lnTo>
                  <a:lnTo>
                    <a:pt x="73" y="5"/>
                  </a:lnTo>
                  <a:lnTo>
                    <a:pt x="73" y="3"/>
                  </a:lnTo>
                  <a:lnTo>
                    <a:pt x="73" y="2"/>
                  </a:lnTo>
                  <a:lnTo>
                    <a:pt x="74" y="2"/>
                  </a:lnTo>
                  <a:lnTo>
                    <a:pt x="74" y="1"/>
                  </a:lnTo>
                  <a:lnTo>
                    <a:pt x="74" y="0"/>
                  </a:lnTo>
                  <a:lnTo>
                    <a:pt x="0" y="0"/>
                  </a:lnTo>
                  <a:close/>
                </a:path>
              </a:pathLst>
            </a:custGeom>
            <a:solidFill>
              <a:srgbClr val="E8FAF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16" name="Google Shape;216;p32"/>
            <p:cNvSpPr/>
            <p:nvPr/>
          </p:nvSpPr>
          <p:spPr>
            <a:xfrm>
              <a:off x="4474" y="3696"/>
              <a:ext cx="35" cy="17"/>
            </a:xfrm>
            <a:custGeom>
              <a:rect b="b" l="l" r="r" t="t"/>
              <a:pathLst>
                <a:path extrusionOk="0" h="34" w="71">
                  <a:moveTo>
                    <a:pt x="0" y="0"/>
                  </a:moveTo>
                  <a:lnTo>
                    <a:pt x="0" y="1"/>
                  </a:lnTo>
                  <a:lnTo>
                    <a:pt x="0" y="3"/>
                  </a:lnTo>
                  <a:lnTo>
                    <a:pt x="0" y="4"/>
                  </a:lnTo>
                  <a:lnTo>
                    <a:pt x="0" y="5"/>
                  </a:lnTo>
                  <a:lnTo>
                    <a:pt x="0" y="7"/>
                  </a:lnTo>
                  <a:lnTo>
                    <a:pt x="0" y="8"/>
                  </a:lnTo>
                  <a:lnTo>
                    <a:pt x="1" y="9"/>
                  </a:lnTo>
                  <a:lnTo>
                    <a:pt x="1" y="10"/>
                  </a:lnTo>
                  <a:lnTo>
                    <a:pt x="1" y="12"/>
                  </a:lnTo>
                  <a:lnTo>
                    <a:pt x="1" y="13"/>
                  </a:lnTo>
                  <a:lnTo>
                    <a:pt x="1" y="14"/>
                  </a:lnTo>
                  <a:lnTo>
                    <a:pt x="1" y="16"/>
                  </a:lnTo>
                  <a:lnTo>
                    <a:pt x="1" y="17"/>
                  </a:lnTo>
                  <a:lnTo>
                    <a:pt x="1" y="18"/>
                  </a:lnTo>
                  <a:lnTo>
                    <a:pt x="1" y="20"/>
                  </a:lnTo>
                  <a:lnTo>
                    <a:pt x="1" y="21"/>
                  </a:lnTo>
                  <a:lnTo>
                    <a:pt x="1" y="22"/>
                  </a:lnTo>
                  <a:lnTo>
                    <a:pt x="1" y="23"/>
                  </a:lnTo>
                  <a:lnTo>
                    <a:pt x="2" y="25"/>
                  </a:lnTo>
                  <a:lnTo>
                    <a:pt x="2" y="26"/>
                  </a:lnTo>
                  <a:lnTo>
                    <a:pt x="2" y="27"/>
                  </a:lnTo>
                  <a:lnTo>
                    <a:pt x="2" y="29"/>
                  </a:lnTo>
                  <a:lnTo>
                    <a:pt x="2" y="30"/>
                  </a:lnTo>
                  <a:lnTo>
                    <a:pt x="2" y="31"/>
                  </a:lnTo>
                  <a:lnTo>
                    <a:pt x="2" y="33"/>
                  </a:lnTo>
                  <a:lnTo>
                    <a:pt x="2" y="34"/>
                  </a:lnTo>
                  <a:lnTo>
                    <a:pt x="68" y="34"/>
                  </a:lnTo>
                  <a:lnTo>
                    <a:pt x="68" y="33"/>
                  </a:lnTo>
                  <a:lnTo>
                    <a:pt x="68" y="31"/>
                  </a:lnTo>
                  <a:lnTo>
                    <a:pt x="68" y="30"/>
                  </a:lnTo>
                  <a:lnTo>
                    <a:pt x="70" y="29"/>
                  </a:lnTo>
                  <a:lnTo>
                    <a:pt x="70" y="27"/>
                  </a:lnTo>
                  <a:lnTo>
                    <a:pt x="70" y="26"/>
                  </a:lnTo>
                  <a:lnTo>
                    <a:pt x="70" y="25"/>
                  </a:lnTo>
                  <a:lnTo>
                    <a:pt x="70" y="23"/>
                  </a:lnTo>
                  <a:lnTo>
                    <a:pt x="70" y="22"/>
                  </a:lnTo>
                  <a:lnTo>
                    <a:pt x="70" y="21"/>
                  </a:lnTo>
                  <a:lnTo>
                    <a:pt x="70" y="20"/>
                  </a:lnTo>
                  <a:lnTo>
                    <a:pt x="70" y="18"/>
                  </a:lnTo>
                  <a:lnTo>
                    <a:pt x="70" y="17"/>
                  </a:lnTo>
                  <a:lnTo>
                    <a:pt x="70" y="16"/>
                  </a:lnTo>
                  <a:lnTo>
                    <a:pt x="70" y="14"/>
                  </a:lnTo>
                  <a:lnTo>
                    <a:pt x="70" y="13"/>
                  </a:lnTo>
                  <a:lnTo>
                    <a:pt x="71" y="12"/>
                  </a:lnTo>
                  <a:lnTo>
                    <a:pt x="71" y="10"/>
                  </a:lnTo>
                  <a:lnTo>
                    <a:pt x="71" y="9"/>
                  </a:lnTo>
                  <a:lnTo>
                    <a:pt x="71" y="8"/>
                  </a:lnTo>
                  <a:lnTo>
                    <a:pt x="71" y="7"/>
                  </a:lnTo>
                  <a:lnTo>
                    <a:pt x="71" y="5"/>
                  </a:lnTo>
                  <a:lnTo>
                    <a:pt x="71" y="4"/>
                  </a:lnTo>
                  <a:lnTo>
                    <a:pt x="71" y="3"/>
                  </a:lnTo>
                  <a:lnTo>
                    <a:pt x="71" y="1"/>
                  </a:lnTo>
                  <a:lnTo>
                    <a:pt x="71" y="0"/>
                  </a:lnTo>
                  <a:lnTo>
                    <a:pt x="0" y="0"/>
                  </a:lnTo>
                  <a:close/>
                </a:path>
              </a:pathLst>
            </a:custGeom>
            <a:solidFill>
              <a:srgbClr val="E6FAF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17" name="Google Shape;217;p32"/>
            <p:cNvSpPr/>
            <p:nvPr/>
          </p:nvSpPr>
          <p:spPr>
            <a:xfrm>
              <a:off x="4474" y="3704"/>
              <a:ext cx="35" cy="17"/>
            </a:xfrm>
            <a:custGeom>
              <a:rect b="b" l="l" r="r" t="t"/>
              <a:pathLst>
                <a:path extrusionOk="0" h="32" w="69">
                  <a:moveTo>
                    <a:pt x="0" y="0"/>
                  </a:moveTo>
                  <a:lnTo>
                    <a:pt x="0" y="1"/>
                  </a:lnTo>
                  <a:lnTo>
                    <a:pt x="0" y="3"/>
                  </a:lnTo>
                  <a:lnTo>
                    <a:pt x="0" y="4"/>
                  </a:lnTo>
                  <a:lnTo>
                    <a:pt x="0" y="5"/>
                  </a:lnTo>
                  <a:lnTo>
                    <a:pt x="0" y="6"/>
                  </a:lnTo>
                  <a:lnTo>
                    <a:pt x="1" y="8"/>
                  </a:lnTo>
                  <a:lnTo>
                    <a:pt x="1" y="9"/>
                  </a:lnTo>
                  <a:lnTo>
                    <a:pt x="1" y="10"/>
                  </a:lnTo>
                  <a:lnTo>
                    <a:pt x="1" y="12"/>
                  </a:lnTo>
                  <a:lnTo>
                    <a:pt x="1" y="13"/>
                  </a:lnTo>
                  <a:lnTo>
                    <a:pt x="1" y="14"/>
                  </a:lnTo>
                  <a:lnTo>
                    <a:pt x="1" y="16"/>
                  </a:lnTo>
                  <a:lnTo>
                    <a:pt x="1" y="17"/>
                  </a:lnTo>
                  <a:lnTo>
                    <a:pt x="1" y="18"/>
                  </a:lnTo>
                  <a:lnTo>
                    <a:pt x="1" y="19"/>
                  </a:lnTo>
                  <a:lnTo>
                    <a:pt x="1" y="21"/>
                  </a:lnTo>
                  <a:lnTo>
                    <a:pt x="1" y="22"/>
                  </a:lnTo>
                  <a:lnTo>
                    <a:pt x="1" y="23"/>
                  </a:lnTo>
                  <a:lnTo>
                    <a:pt x="1" y="25"/>
                  </a:lnTo>
                  <a:lnTo>
                    <a:pt x="1" y="26"/>
                  </a:lnTo>
                  <a:lnTo>
                    <a:pt x="2" y="27"/>
                  </a:lnTo>
                  <a:lnTo>
                    <a:pt x="2" y="28"/>
                  </a:lnTo>
                  <a:lnTo>
                    <a:pt x="2" y="30"/>
                  </a:lnTo>
                  <a:lnTo>
                    <a:pt x="2" y="31"/>
                  </a:lnTo>
                  <a:lnTo>
                    <a:pt x="2" y="32"/>
                  </a:lnTo>
                  <a:lnTo>
                    <a:pt x="67" y="32"/>
                  </a:lnTo>
                  <a:lnTo>
                    <a:pt x="67" y="31"/>
                  </a:lnTo>
                  <a:lnTo>
                    <a:pt x="67" y="30"/>
                  </a:lnTo>
                  <a:lnTo>
                    <a:pt x="67" y="28"/>
                  </a:lnTo>
                  <a:lnTo>
                    <a:pt x="67" y="27"/>
                  </a:lnTo>
                  <a:lnTo>
                    <a:pt x="67" y="26"/>
                  </a:lnTo>
                  <a:lnTo>
                    <a:pt x="67" y="25"/>
                  </a:lnTo>
                  <a:lnTo>
                    <a:pt x="67" y="23"/>
                  </a:lnTo>
                  <a:lnTo>
                    <a:pt x="67" y="22"/>
                  </a:lnTo>
                  <a:lnTo>
                    <a:pt x="67" y="21"/>
                  </a:lnTo>
                  <a:lnTo>
                    <a:pt x="67" y="19"/>
                  </a:lnTo>
                  <a:lnTo>
                    <a:pt x="67" y="18"/>
                  </a:lnTo>
                  <a:lnTo>
                    <a:pt x="67" y="17"/>
                  </a:lnTo>
                  <a:lnTo>
                    <a:pt x="67" y="16"/>
                  </a:lnTo>
                  <a:lnTo>
                    <a:pt x="67" y="14"/>
                  </a:lnTo>
                  <a:lnTo>
                    <a:pt x="67" y="13"/>
                  </a:lnTo>
                  <a:lnTo>
                    <a:pt x="69" y="12"/>
                  </a:lnTo>
                  <a:lnTo>
                    <a:pt x="69" y="10"/>
                  </a:lnTo>
                  <a:lnTo>
                    <a:pt x="69" y="9"/>
                  </a:lnTo>
                  <a:lnTo>
                    <a:pt x="69" y="8"/>
                  </a:lnTo>
                  <a:lnTo>
                    <a:pt x="69" y="6"/>
                  </a:lnTo>
                  <a:lnTo>
                    <a:pt x="69" y="5"/>
                  </a:lnTo>
                  <a:lnTo>
                    <a:pt x="69" y="4"/>
                  </a:lnTo>
                  <a:lnTo>
                    <a:pt x="69" y="3"/>
                  </a:lnTo>
                  <a:lnTo>
                    <a:pt x="69" y="1"/>
                  </a:lnTo>
                  <a:lnTo>
                    <a:pt x="69" y="0"/>
                  </a:lnTo>
                  <a:lnTo>
                    <a:pt x="0" y="0"/>
                  </a:lnTo>
                  <a:close/>
                </a:path>
              </a:pathLst>
            </a:custGeom>
            <a:solidFill>
              <a:srgbClr val="E3F7E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18" name="Google Shape;218;p32"/>
            <p:cNvSpPr/>
            <p:nvPr/>
          </p:nvSpPr>
          <p:spPr>
            <a:xfrm>
              <a:off x="4475" y="3713"/>
              <a:ext cx="33" cy="16"/>
            </a:xfrm>
            <a:custGeom>
              <a:rect b="b" l="l" r="r" t="t"/>
              <a:pathLst>
                <a:path extrusionOk="0" h="32" w="66">
                  <a:moveTo>
                    <a:pt x="0" y="0"/>
                  </a:moveTo>
                  <a:lnTo>
                    <a:pt x="0" y="1"/>
                  </a:lnTo>
                  <a:lnTo>
                    <a:pt x="0" y="2"/>
                  </a:lnTo>
                  <a:lnTo>
                    <a:pt x="0" y="4"/>
                  </a:lnTo>
                  <a:lnTo>
                    <a:pt x="0" y="5"/>
                  </a:lnTo>
                  <a:lnTo>
                    <a:pt x="0" y="6"/>
                  </a:lnTo>
                  <a:lnTo>
                    <a:pt x="0" y="8"/>
                  </a:lnTo>
                  <a:lnTo>
                    <a:pt x="0" y="9"/>
                  </a:lnTo>
                  <a:lnTo>
                    <a:pt x="1" y="10"/>
                  </a:lnTo>
                  <a:lnTo>
                    <a:pt x="1" y="11"/>
                  </a:lnTo>
                  <a:lnTo>
                    <a:pt x="1" y="13"/>
                  </a:lnTo>
                  <a:lnTo>
                    <a:pt x="1" y="14"/>
                  </a:lnTo>
                  <a:lnTo>
                    <a:pt x="1" y="15"/>
                  </a:lnTo>
                  <a:lnTo>
                    <a:pt x="1" y="17"/>
                  </a:lnTo>
                  <a:lnTo>
                    <a:pt x="1" y="18"/>
                  </a:lnTo>
                  <a:lnTo>
                    <a:pt x="1" y="19"/>
                  </a:lnTo>
                  <a:lnTo>
                    <a:pt x="1" y="21"/>
                  </a:lnTo>
                  <a:lnTo>
                    <a:pt x="1" y="22"/>
                  </a:lnTo>
                  <a:lnTo>
                    <a:pt x="1" y="23"/>
                  </a:lnTo>
                  <a:lnTo>
                    <a:pt x="1" y="24"/>
                  </a:lnTo>
                  <a:lnTo>
                    <a:pt x="1" y="26"/>
                  </a:lnTo>
                  <a:lnTo>
                    <a:pt x="1" y="27"/>
                  </a:lnTo>
                  <a:lnTo>
                    <a:pt x="1" y="28"/>
                  </a:lnTo>
                  <a:lnTo>
                    <a:pt x="1" y="30"/>
                  </a:lnTo>
                  <a:lnTo>
                    <a:pt x="1" y="31"/>
                  </a:lnTo>
                  <a:lnTo>
                    <a:pt x="1" y="32"/>
                  </a:lnTo>
                  <a:lnTo>
                    <a:pt x="65" y="32"/>
                  </a:lnTo>
                  <a:lnTo>
                    <a:pt x="65" y="31"/>
                  </a:lnTo>
                  <a:lnTo>
                    <a:pt x="65" y="30"/>
                  </a:lnTo>
                  <a:lnTo>
                    <a:pt x="65" y="28"/>
                  </a:lnTo>
                  <a:lnTo>
                    <a:pt x="65" y="27"/>
                  </a:lnTo>
                  <a:lnTo>
                    <a:pt x="65" y="26"/>
                  </a:lnTo>
                  <a:lnTo>
                    <a:pt x="65" y="24"/>
                  </a:lnTo>
                  <a:lnTo>
                    <a:pt x="65" y="23"/>
                  </a:lnTo>
                  <a:lnTo>
                    <a:pt x="65" y="22"/>
                  </a:lnTo>
                  <a:lnTo>
                    <a:pt x="65" y="21"/>
                  </a:lnTo>
                  <a:lnTo>
                    <a:pt x="65" y="19"/>
                  </a:lnTo>
                  <a:lnTo>
                    <a:pt x="65" y="18"/>
                  </a:lnTo>
                  <a:lnTo>
                    <a:pt x="65" y="17"/>
                  </a:lnTo>
                  <a:lnTo>
                    <a:pt x="66" y="15"/>
                  </a:lnTo>
                  <a:lnTo>
                    <a:pt x="66" y="14"/>
                  </a:lnTo>
                  <a:lnTo>
                    <a:pt x="66" y="13"/>
                  </a:lnTo>
                  <a:lnTo>
                    <a:pt x="66" y="11"/>
                  </a:lnTo>
                  <a:lnTo>
                    <a:pt x="66" y="10"/>
                  </a:lnTo>
                  <a:lnTo>
                    <a:pt x="66" y="9"/>
                  </a:lnTo>
                  <a:lnTo>
                    <a:pt x="66" y="8"/>
                  </a:lnTo>
                  <a:lnTo>
                    <a:pt x="66" y="6"/>
                  </a:lnTo>
                  <a:lnTo>
                    <a:pt x="66" y="5"/>
                  </a:lnTo>
                  <a:lnTo>
                    <a:pt x="66" y="4"/>
                  </a:lnTo>
                  <a:lnTo>
                    <a:pt x="66" y="2"/>
                  </a:lnTo>
                  <a:lnTo>
                    <a:pt x="66" y="1"/>
                  </a:lnTo>
                  <a:lnTo>
                    <a:pt x="66" y="0"/>
                  </a:lnTo>
                  <a:lnTo>
                    <a:pt x="0" y="0"/>
                  </a:lnTo>
                  <a:close/>
                </a:path>
              </a:pathLst>
            </a:custGeom>
            <a:solidFill>
              <a:srgbClr val="E3F7E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19" name="Google Shape;219;p32"/>
            <p:cNvSpPr/>
            <p:nvPr/>
          </p:nvSpPr>
          <p:spPr>
            <a:xfrm>
              <a:off x="4476" y="3721"/>
              <a:ext cx="32" cy="16"/>
            </a:xfrm>
            <a:custGeom>
              <a:rect b="b" l="l" r="r" t="t"/>
              <a:pathLst>
                <a:path extrusionOk="0" h="33" w="65">
                  <a:moveTo>
                    <a:pt x="0" y="0"/>
                  </a:moveTo>
                  <a:lnTo>
                    <a:pt x="0" y="2"/>
                  </a:lnTo>
                  <a:lnTo>
                    <a:pt x="0" y="3"/>
                  </a:lnTo>
                  <a:lnTo>
                    <a:pt x="0" y="4"/>
                  </a:lnTo>
                  <a:lnTo>
                    <a:pt x="0" y="6"/>
                  </a:lnTo>
                  <a:lnTo>
                    <a:pt x="0" y="7"/>
                  </a:lnTo>
                  <a:lnTo>
                    <a:pt x="0" y="8"/>
                  </a:lnTo>
                  <a:lnTo>
                    <a:pt x="0" y="9"/>
                  </a:lnTo>
                  <a:lnTo>
                    <a:pt x="0" y="11"/>
                  </a:lnTo>
                  <a:lnTo>
                    <a:pt x="0" y="12"/>
                  </a:lnTo>
                  <a:lnTo>
                    <a:pt x="0" y="13"/>
                  </a:lnTo>
                  <a:lnTo>
                    <a:pt x="0" y="15"/>
                  </a:lnTo>
                  <a:lnTo>
                    <a:pt x="0" y="16"/>
                  </a:lnTo>
                  <a:lnTo>
                    <a:pt x="0" y="17"/>
                  </a:lnTo>
                  <a:lnTo>
                    <a:pt x="0" y="19"/>
                  </a:lnTo>
                  <a:lnTo>
                    <a:pt x="0" y="20"/>
                  </a:lnTo>
                  <a:lnTo>
                    <a:pt x="0" y="21"/>
                  </a:lnTo>
                  <a:lnTo>
                    <a:pt x="0" y="22"/>
                  </a:lnTo>
                  <a:lnTo>
                    <a:pt x="0" y="24"/>
                  </a:lnTo>
                  <a:lnTo>
                    <a:pt x="0" y="25"/>
                  </a:lnTo>
                  <a:lnTo>
                    <a:pt x="0" y="26"/>
                  </a:lnTo>
                  <a:lnTo>
                    <a:pt x="1" y="28"/>
                  </a:lnTo>
                  <a:lnTo>
                    <a:pt x="1" y="29"/>
                  </a:lnTo>
                  <a:lnTo>
                    <a:pt x="1" y="30"/>
                  </a:lnTo>
                  <a:lnTo>
                    <a:pt x="1" y="32"/>
                  </a:lnTo>
                  <a:lnTo>
                    <a:pt x="1" y="33"/>
                  </a:lnTo>
                  <a:lnTo>
                    <a:pt x="64" y="33"/>
                  </a:lnTo>
                  <a:lnTo>
                    <a:pt x="64" y="32"/>
                  </a:lnTo>
                  <a:lnTo>
                    <a:pt x="64" y="30"/>
                  </a:lnTo>
                  <a:lnTo>
                    <a:pt x="64" y="29"/>
                  </a:lnTo>
                  <a:lnTo>
                    <a:pt x="64" y="28"/>
                  </a:lnTo>
                  <a:lnTo>
                    <a:pt x="64" y="26"/>
                  </a:lnTo>
                  <a:lnTo>
                    <a:pt x="64" y="25"/>
                  </a:lnTo>
                  <a:lnTo>
                    <a:pt x="64" y="24"/>
                  </a:lnTo>
                  <a:lnTo>
                    <a:pt x="64" y="22"/>
                  </a:lnTo>
                  <a:lnTo>
                    <a:pt x="64" y="21"/>
                  </a:lnTo>
                  <a:lnTo>
                    <a:pt x="64" y="20"/>
                  </a:lnTo>
                  <a:lnTo>
                    <a:pt x="64" y="19"/>
                  </a:lnTo>
                  <a:lnTo>
                    <a:pt x="64" y="17"/>
                  </a:lnTo>
                  <a:lnTo>
                    <a:pt x="64" y="16"/>
                  </a:lnTo>
                  <a:lnTo>
                    <a:pt x="64" y="15"/>
                  </a:lnTo>
                  <a:lnTo>
                    <a:pt x="64" y="13"/>
                  </a:lnTo>
                  <a:lnTo>
                    <a:pt x="64" y="12"/>
                  </a:lnTo>
                  <a:lnTo>
                    <a:pt x="64" y="11"/>
                  </a:lnTo>
                  <a:lnTo>
                    <a:pt x="64" y="9"/>
                  </a:lnTo>
                  <a:lnTo>
                    <a:pt x="64" y="8"/>
                  </a:lnTo>
                  <a:lnTo>
                    <a:pt x="64" y="7"/>
                  </a:lnTo>
                  <a:lnTo>
                    <a:pt x="64" y="6"/>
                  </a:lnTo>
                  <a:lnTo>
                    <a:pt x="64" y="4"/>
                  </a:lnTo>
                  <a:lnTo>
                    <a:pt x="64" y="3"/>
                  </a:lnTo>
                  <a:lnTo>
                    <a:pt x="65" y="2"/>
                  </a:lnTo>
                  <a:lnTo>
                    <a:pt x="65" y="0"/>
                  </a:lnTo>
                  <a:lnTo>
                    <a:pt x="0" y="0"/>
                  </a:lnTo>
                  <a:close/>
                </a:path>
              </a:pathLst>
            </a:custGeom>
            <a:solidFill>
              <a:srgbClr val="E3F7E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20" name="Google Shape;220;p32"/>
            <p:cNvSpPr/>
            <p:nvPr/>
          </p:nvSpPr>
          <p:spPr>
            <a:xfrm>
              <a:off x="4476" y="3729"/>
              <a:ext cx="32" cy="16"/>
            </a:xfrm>
            <a:custGeom>
              <a:rect b="b" l="l" r="r" t="t"/>
              <a:pathLst>
                <a:path extrusionOk="0" h="33" w="64">
                  <a:moveTo>
                    <a:pt x="0" y="0"/>
                  </a:moveTo>
                  <a:lnTo>
                    <a:pt x="0" y="2"/>
                  </a:lnTo>
                  <a:lnTo>
                    <a:pt x="0" y="3"/>
                  </a:lnTo>
                  <a:lnTo>
                    <a:pt x="0" y="4"/>
                  </a:lnTo>
                  <a:lnTo>
                    <a:pt x="0" y="5"/>
                  </a:lnTo>
                  <a:lnTo>
                    <a:pt x="0" y="7"/>
                  </a:lnTo>
                  <a:lnTo>
                    <a:pt x="0" y="8"/>
                  </a:lnTo>
                  <a:lnTo>
                    <a:pt x="0" y="9"/>
                  </a:lnTo>
                  <a:lnTo>
                    <a:pt x="1" y="11"/>
                  </a:lnTo>
                  <a:lnTo>
                    <a:pt x="1" y="12"/>
                  </a:lnTo>
                  <a:lnTo>
                    <a:pt x="1" y="13"/>
                  </a:lnTo>
                  <a:lnTo>
                    <a:pt x="1" y="15"/>
                  </a:lnTo>
                  <a:lnTo>
                    <a:pt x="1" y="16"/>
                  </a:lnTo>
                  <a:lnTo>
                    <a:pt x="1" y="17"/>
                  </a:lnTo>
                  <a:lnTo>
                    <a:pt x="1" y="18"/>
                  </a:lnTo>
                  <a:lnTo>
                    <a:pt x="1" y="20"/>
                  </a:lnTo>
                  <a:lnTo>
                    <a:pt x="1" y="21"/>
                  </a:lnTo>
                  <a:lnTo>
                    <a:pt x="1" y="22"/>
                  </a:lnTo>
                  <a:lnTo>
                    <a:pt x="1" y="24"/>
                  </a:lnTo>
                  <a:lnTo>
                    <a:pt x="1" y="25"/>
                  </a:lnTo>
                  <a:lnTo>
                    <a:pt x="1" y="26"/>
                  </a:lnTo>
                  <a:lnTo>
                    <a:pt x="1" y="28"/>
                  </a:lnTo>
                  <a:lnTo>
                    <a:pt x="1" y="29"/>
                  </a:lnTo>
                  <a:lnTo>
                    <a:pt x="1" y="30"/>
                  </a:lnTo>
                  <a:lnTo>
                    <a:pt x="1" y="31"/>
                  </a:lnTo>
                  <a:lnTo>
                    <a:pt x="1" y="33"/>
                  </a:lnTo>
                  <a:lnTo>
                    <a:pt x="64" y="33"/>
                  </a:lnTo>
                  <a:lnTo>
                    <a:pt x="64" y="31"/>
                  </a:lnTo>
                  <a:lnTo>
                    <a:pt x="64" y="30"/>
                  </a:lnTo>
                  <a:lnTo>
                    <a:pt x="64" y="29"/>
                  </a:lnTo>
                  <a:lnTo>
                    <a:pt x="64" y="28"/>
                  </a:lnTo>
                  <a:lnTo>
                    <a:pt x="64" y="26"/>
                  </a:lnTo>
                  <a:lnTo>
                    <a:pt x="64" y="25"/>
                  </a:lnTo>
                  <a:lnTo>
                    <a:pt x="64" y="24"/>
                  </a:lnTo>
                  <a:lnTo>
                    <a:pt x="64" y="22"/>
                  </a:lnTo>
                  <a:lnTo>
                    <a:pt x="64" y="21"/>
                  </a:lnTo>
                  <a:lnTo>
                    <a:pt x="64" y="20"/>
                  </a:lnTo>
                  <a:lnTo>
                    <a:pt x="64" y="18"/>
                  </a:lnTo>
                  <a:lnTo>
                    <a:pt x="64" y="17"/>
                  </a:lnTo>
                  <a:lnTo>
                    <a:pt x="64" y="16"/>
                  </a:lnTo>
                  <a:lnTo>
                    <a:pt x="64" y="15"/>
                  </a:lnTo>
                  <a:lnTo>
                    <a:pt x="64" y="13"/>
                  </a:lnTo>
                  <a:lnTo>
                    <a:pt x="64" y="12"/>
                  </a:lnTo>
                  <a:lnTo>
                    <a:pt x="64" y="11"/>
                  </a:lnTo>
                  <a:lnTo>
                    <a:pt x="64" y="9"/>
                  </a:lnTo>
                  <a:lnTo>
                    <a:pt x="64" y="8"/>
                  </a:lnTo>
                  <a:lnTo>
                    <a:pt x="64" y="7"/>
                  </a:lnTo>
                  <a:lnTo>
                    <a:pt x="64" y="5"/>
                  </a:lnTo>
                  <a:lnTo>
                    <a:pt x="64" y="4"/>
                  </a:lnTo>
                  <a:lnTo>
                    <a:pt x="64" y="3"/>
                  </a:lnTo>
                  <a:lnTo>
                    <a:pt x="64" y="2"/>
                  </a:lnTo>
                  <a:lnTo>
                    <a:pt x="64" y="0"/>
                  </a:lnTo>
                  <a:lnTo>
                    <a:pt x="0" y="0"/>
                  </a:lnTo>
                  <a:close/>
                </a:path>
              </a:pathLst>
            </a:custGeom>
            <a:solidFill>
              <a:srgbClr val="E0F7E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21" name="Google Shape;221;p32"/>
            <p:cNvSpPr/>
            <p:nvPr/>
          </p:nvSpPr>
          <p:spPr>
            <a:xfrm>
              <a:off x="4476" y="3737"/>
              <a:ext cx="32" cy="17"/>
            </a:xfrm>
            <a:custGeom>
              <a:rect b="b" l="l" r="r" t="t"/>
              <a:pathLst>
                <a:path extrusionOk="0" h="34" w="63">
                  <a:moveTo>
                    <a:pt x="0" y="0"/>
                  </a:moveTo>
                  <a:lnTo>
                    <a:pt x="0" y="1"/>
                  </a:lnTo>
                  <a:lnTo>
                    <a:pt x="0" y="2"/>
                  </a:lnTo>
                  <a:lnTo>
                    <a:pt x="0" y="4"/>
                  </a:lnTo>
                  <a:lnTo>
                    <a:pt x="0" y="5"/>
                  </a:lnTo>
                  <a:lnTo>
                    <a:pt x="0" y="6"/>
                  </a:lnTo>
                  <a:lnTo>
                    <a:pt x="0" y="8"/>
                  </a:lnTo>
                  <a:lnTo>
                    <a:pt x="0" y="9"/>
                  </a:lnTo>
                  <a:lnTo>
                    <a:pt x="0" y="10"/>
                  </a:lnTo>
                  <a:lnTo>
                    <a:pt x="0" y="12"/>
                  </a:lnTo>
                  <a:lnTo>
                    <a:pt x="0" y="13"/>
                  </a:lnTo>
                  <a:lnTo>
                    <a:pt x="0" y="14"/>
                  </a:lnTo>
                  <a:lnTo>
                    <a:pt x="0" y="15"/>
                  </a:lnTo>
                  <a:lnTo>
                    <a:pt x="0" y="17"/>
                  </a:lnTo>
                  <a:lnTo>
                    <a:pt x="0" y="18"/>
                  </a:lnTo>
                  <a:lnTo>
                    <a:pt x="0" y="19"/>
                  </a:lnTo>
                  <a:lnTo>
                    <a:pt x="0" y="21"/>
                  </a:lnTo>
                  <a:lnTo>
                    <a:pt x="0" y="22"/>
                  </a:lnTo>
                  <a:lnTo>
                    <a:pt x="0" y="23"/>
                  </a:lnTo>
                  <a:lnTo>
                    <a:pt x="0" y="24"/>
                  </a:lnTo>
                  <a:lnTo>
                    <a:pt x="0" y="26"/>
                  </a:lnTo>
                  <a:lnTo>
                    <a:pt x="0" y="27"/>
                  </a:lnTo>
                  <a:lnTo>
                    <a:pt x="0" y="28"/>
                  </a:lnTo>
                  <a:lnTo>
                    <a:pt x="0" y="30"/>
                  </a:lnTo>
                  <a:lnTo>
                    <a:pt x="0" y="31"/>
                  </a:lnTo>
                  <a:lnTo>
                    <a:pt x="0" y="32"/>
                  </a:lnTo>
                  <a:lnTo>
                    <a:pt x="0" y="34"/>
                  </a:lnTo>
                  <a:lnTo>
                    <a:pt x="63" y="34"/>
                  </a:lnTo>
                  <a:lnTo>
                    <a:pt x="63" y="32"/>
                  </a:lnTo>
                  <a:lnTo>
                    <a:pt x="63" y="31"/>
                  </a:lnTo>
                  <a:lnTo>
                    <a:pt x="63" y="30"/>
                  </a:lnTo>
                  <a:lnTo>
                    <a:pt x="63" y="28"/>
                  </a:lnTo>
                  <a:lnTo>
                    <a:pt x="63" y="27"/>
                  </a:lnTo>
                  <a:lnTo>
                    <a:pt x="63" y="26"/>
                  </a:lnTo>
                  <a:lnTo>
                    <a:pt x="63" y="24"/>
                  </a:lnTo>
                  <a:lnTo>
                    <a:pt x="63" y="23"/>
                  </a:lnTo>
                  <a:lnTo>
                    <a:pt x="63" y="22"/>
                  </a:lnTo>
                  <a:lnTo>
                    <a:pt x="63" y="21"/>
                  </a:lnTo>
                  <a:lnTo>
                    <a:pt x="63" y="19"/>
                  </a:lnTo>
                  <a:lnTo>
                    <a:pt x="63" y="18"/>
                  </a:lnTo>
                  <a:lnTo>
                    <a:pt x="63" y="17"/>
                  </a:lnTo>
                  <a:lnTo>
                    <a:pt x="63" y="15"/>
                  </a:lnTo>
                  <a:lnTo>
                    <a:pt x="63" y="14"/>
                  </a:lnTo>
                  <a:lnTo>
                    <a:pt x="63" y="13"/>
                  </a:lnTo>
                  <a:lnTo>
                    <a:pt x="63" y="12"/>
                  </a:lnTo>
                  <a:lnTo>
                    <a:pt x="63" y="10"/>
                  </a:lnTo>
                  <a:lnTo>
                    <a:pt x="63" y="9"/>
                  </a:lnTo>
                  <a:lnTo>
                    <a:pt x="63" y="8"/>
                  </a:lnTo>
                  <a:lnTo>
                    <a:pt x="63" y="6"/>
                  </a:lnTo>
                  <a:lnTo>
                    <a:pt x="63" y="5"/>
                  </a:lnTo>
                  <a:lnTo>
                    <a:pt x="63" y="4"/>
                  </a:lnTo>
                  <a:lnTo>
                    <a:pt x="63" y="2"/>
                  </a:lnTo>
                  <a:lnTo>
                    <a:pt x="63" y="1"/>
                  </a:lnTo>
                  <a:lnTo>
                    <a:pt x="63" y="0"/>
                  </a:lnTo>
                  <a:lnTo>
                    <a:pt x="0" y="0"/>
                  </a:lnTo>
                  <a:close/>
                </a:path>
              </a:pathLst>
            </a:custGeom>
            <a:solidFill>
              <a:srgbClr val="E0F7E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22" name="Google Shape;222;p32"/>
            <p:cNvSpPr/>
            <p:nvPr/>
          </p:nvSpPr>
          <p:spPr>
            <a:xfrm>
              <a:off x="4476" y="3745"/>
              <a:ext cx="32" cy="17"/>
            </a:xfrm>
            <a:custGeom>
              <a:rect b="b" l="l" r="r" t="t"/>
              <a:pathLst>
                <a:path extrusionOk="0" h="32" w="63">
                  <a:moveTo>
                    <a:pt x="0" y="0"/>
                  </a:moveTo>
                  <a:lnTo>
                    <a:pt x="0" y="1"/>
                  </a:lnTo>
                  <a:lnTo>
                    <a:pt x="0" y="2"/>
                  </a:lnTo>
                  <a:lnTo>
                    <a:pt x="0" y="4"/>
                  </a:lnTo>
                  <a:lnTo>
                    <a:pt x="0" y="5"/>
                  </a:lnTo>
                  <a:lnTo>
                    <a:pt x="0" y="6"/>
                  </a:lnTo>
                  <a:lnTo>
                    <a:pt x="0" y="7"/>
                  </a:lnTo>
                  <a:lnTo>
                    <a:pt x="0" y="9"/>
                  </a:lnTo>
                  <a:lnTo>
                    <a:pt x="0" y="10"/>
                  </a:lnTo>
                  <a:lnTo>
                    <a:pt x="0" y="11"/>
                  </a:lnTo>
                  <a:lnTo>
                    <a:pt x="0" y="13"/>
                  </a:lnTo>
                  <a:lnTo>
                    <a:pt x="0" y="14"/>
                  </a:lnTo>
                  <a:lnTo>
                    <a:pt x="0" y="15"/>
                  </a:lnTo>
                  <a:lnTo>
                    <a:pt x="0" y="17"/>
                  </a:lnTo>
                  <a:lnTo>
                    <a:pt x="0" y="18"/>
                  </a:lnTo>
                  <a:lnTo>
                    <a:pt x="0" y="19"/>
                  </a:lnTo>
                  <a:lnTo>
                    <a:pt x="0" y="20"/>
                  </a:lnTo>
                  <a:lnTo>
                    <a:pt x="0" y="22"/>
                  </a:lnTo>
                  <a:lnTo>
                    <a:pt x="0" y="23"/>
                  </a:lnTo>
                  <a:lnTo>
                    <a:pt x="0" y="24"/>
                  </a:lnTo>
                  <a:lnTo>
                    <a:pt x="0" y="26"/>
                  </a:lnTo>
                  <a:lnTo>
                    <a:pt x="0" y="27"/>
                  </a:lnTo>
                  <a:lnTo>
                    <a:pt x="0" y="28"/>
                  </a:lnTo>
                  <a:lnTo>
                    <a:pt x="0" y="30"/>
                  </a:lnTo>
                  <a:lnTo>
                    <a:pt x="0" y="31"/>
                  </a:lnTo>
                  <a:lnTo>
                    <a:pt x="0" y="32"/>
                  </a:lnTo>
                  <a:lnTo>
                    <a:pt x="63" y="32"/>
                  </a:lnTo>
                  <a:lnTo>
                    <a:pt x="63" y="31"/>
                  </a:lnTo>
                  <a:lnTo>
                    <a:pt x="63" y="30"/>
                  </a:lnTo>
                  <a:lnTo>
                    <a:pt x="63" y="28"/>
                  </a:lnTo>
                  <a:lnTo>
                    <a:pt x="63" y="27"/>
                  </a:lnTo>
                  <a:lnTo>
                    <a:pt x="63" y="26"/>
                  </a:lnTo>
                  <a:lnTo>
                    <a:pt x="63" y="24"/>
                  </a:lnTo>
                  <a:lnTo>
                    <a:pt x="63" y="23"/>
                  </a:lnTo>
                  <a:lnTo>
                    <a:pt x="63" y="22"/>
                  </a:lnTo>
                  <a:lnTo>
                    <a:pt x="63" y="20"/>
                  </a:lnTo>
                  <a:lnTo>
                    <a:pt x="63" y="19"/>
                  </a:lnTo>
                  <a:lnTo>
                    <a:pt x="63" y="18"/>
                  </a:lnTo>
                  <a:lnTo>
                    <a:pt x="63" y="17"/>
                  </a:lnTo>
                  <a:lnTo>
                    <a:pt x="63" y="15"/>
                  </a:lnTo>
                  <a:lnTo>
                    <a:pt x="63" y="14"/>
                  </a:lnTo>
                  <a:lnTo>
                    <a:pt x="63" y="13"/>
                  </a:lnTo>
                  <a:lnTo>
                    <a:pt x="63" y="11"/>
                  </a:lnTo>
                  <a:lnTo>
                    <a:pt x="63" y="10"/>
                  </a:lnTo>
                  <a:lnTo>
                    <a:pt x="63" y="9"/>
                  </a:lnTo>
                  <a:lnTo>
                    <a:pt x="63" y="7"/>
                  </a:lnTo>
                  <a:lnTo>
                    <a:pt x="63" y="6"/>
                  </a:lnTo>
                  <a:lnTo>
                    <a:pt x="63" y="5"/>
                  </a:lnTo>
                  <a:lnTo>
                    <a:pt x="63" y="4"/>
                  </a:lnTo>
                  <a:lnTo>
                    <a:pt x="63" y="2"/>
                  </a:lnTo>
                  <a:lnTo>
                    <a:pt x="63" y="1"/>
                  </a:lnTo>
                  <a:lnTo>
                    <a:pt x="63" y="0"/>
                  </a:lnTo>
                  <a:lnTo>
                    <a:pt x="0" y="0"/>
                  </a:lnTo>
                  <a:close/>
                </a:path>
              </a:pathLst>
            </a:custGeom>
            <a:solidFill>
              <a:srgbClr val="E0F7E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23" name="Google Shape;223;p32"/>
            <p:cNvSpPr/>
            <p:nvPr/>
          </p:nvSpPr>
          <p:spPr>
            <a:xfrm>
              <a:off x="4476" y="3754"/>
              <a:ext cx="32" cy="16"/>
            </a:xfrm>
            <a:custGeom>
              <a:rect b="b" l="l" r="r" t="t"/>
              <a:pathLst>
                <a:path extrusionOk="0" h="32" w="63">
                  <a:moveTo>
                    <a:pt x="0" y="0"/>
                  </a:moveTo>
                  <a:lnTo>
                    <a:pt x="0" y="1"/>
                  </a:lnTo>
                  <a:lnTo>
                    <a:pt x="0" y="2"/>
                  </a:lnTo>
                  <a:lnTo>
                    <a:pt x="0" y="3"/>
                  </a:lnTo>
                  <a:lnTo>
                    <a:pt x="0" y="5"/>
                  </a:lnTo>
                  <a:lnTo>
                    <a:pt x="0" y="6"/>
                  </a:lnTo>
                  <a:lnTo>
                    <a:pt x="0" y="7"/>
                  </a:lnTo>
                  <a:lnTo>
                    <a:pt x="0" y="9"/>
                  </a:lnTo>
                  <a:lnTo>
                    <a:pt x="0" y="10"/>
                  </a:lnTo>
                  <a:lnTo>
                    <a:pt x="0" y="11"/>
                  </a:lnTo>
                  <a:lnTo>
                    <a:pt x="0" y="13"/>
                  </a:lnTo>
                  <a:lnTo>
                    <a:pt x="0" y="14"/>
                  </a:lnTo>
                  <a:lnTo>
                    <a:pt x="0" y="15"/>
                  </a:lnTo>
                  <a:lnTo>
                    <a:pt x="0" y="16"/>
                  </a:lnTo>
                  <a:lnTo>
                    <a:pt x="0" y="18"/>
                  </a:lnTo>
                  <a:lnTo>
                    <a:pt x="0" y="19"/>
                  </a:lnTo>
                  <a:lnTo>
                    <a:pt x="0" y="20"/>
                  </a:lnTo>
                  <a:lnTo>
                    <a:pt x="0" y="22"/>
                  </a:lnTo>
                  <a:lnTo>
                    <a:pt x="0" y="23"/>
                  </a:lnTo>
                  <a:lnTo>
                    <a:pt x="0" y="24"/>
                  </a:lnTo>
                  <a:lnTo>
                    <a:pt x="0" y="26"/>
                  </a:lnTo>
                  <a:lnTo>
                    <a:pt x="0" y="27"/>
                  </a:lnTo>
                  <a:lnTo>
                    <a:pt x="0" y="28"/>
                  </a:lnTo>
                  <a:lnTo>
                    <a:pt x="0" y="29"/>
                  </a:lnTo>
                  <a:lnTo>
                    <a:pt x="0" y="31"/>
                  </a:lnTo>
                  <a:lnTo>
                    <a:pt x="0" y="32"/>
                  </a:lnTo>
                  <a:lnTo>
                    <a:pt x="63" y="32"/>
                  </a:lnTo>
                  <a:lnTo>
                    <a:pt x="63" y="31"/>
                  </a:lnTo>
                  <a:lnTo>
                    <a:pt x="63" y="29"/>
                  </a:lnTo>
                  <a:lnTo>
                    <a:pt x="63" y="28"/>
                  </a:lnTo>
                  <a:lnTo>
                    <a:pt x="63" y="27"/>
                  </a:lnTo>
                  <a:lnTo>
                    <a:pt x="63" y="26"/>
                  </a:lnTo>
                  <a:lnTo>
                    <a:pt x="63" y="24"/>
                  </a:lnTo>
                  <a:lnTo>
                    <a:pt x="63" y="23"/>
                  </a:lnTo>
                  <a:lnTo>
                    <a:pt x="63" y="22"/>
                  </a:lnTo>
                  <a:lnTo>
                    <a:pt x="63" y="20"/>
                  </a:lnTo>
                  <a:lnTo>
                    <a:pt x="63" y="19"/>
                  </a:lnTo>
                  <a:lnTo>
                    <a:pt x="63" y="18"/>
                  </a:lnTo>
                  <a:lnTo>
                    <a:pt x="63" y="16"/>
                  </a:lnTo>
                  <a:lnTo>
                    <a:pt x="63" y="15"/>
                  </a:lnTo>
                  <a:lnTo>
                    <a:pt x="63" y="14"/>
                  </a:lnTo>
                  <a:lnTo>
                    <a:pt x="63" y="13"/>
                  </a:lnTo>
                  <a:lnTo>
                    <a:pt x="63" y="11"/>
                  </a:lnTo>
                  <a:lnTo>
                    <a:pt x="63" y="10"/>
                  </a:lnTo>
                  <a:lnTo>
                    <a:pt x="63" y="9"/>
                  </a:lnTo>
                  <a:lnTo>
                    <a:pt x="63" y="7"/>
                  </a:lnTo>
                  <a:lnTo>
                    <a:pt x="63" y="6"/>
                  </a:lnTo>
                  <a:lnTo>
                    <a:pt x="63" y="5"/>
                  </a:lnTo>
                  <a:lnTo>
                    <a:pt x="63" y="3"/>
                  </a:lnTo>
                  <a:lnTo>
                    <a:pt x="63" y="2"/>
                  </a:lnTo>
                  <a:lnTo>
                    <a:pt x="63" y="1"/>
                  </a:lnTo>
                  <a:lnTo>
                    <a:pt x="63" y="0"/>
                  </a:lnTo>
                  <a:lnTo>
                    <a:pt x="0" y="0"/>
                  </a:lnTo>
                  <a:close/>
                </a:path>
              </a:pathLst>
            </a:custGeom>
            <a:solidFill>
              <a:srgbClr val="E0F7E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24" name="Google Shape;224;p32"/>
            <p:cNvSpPr/>
            <p:nvPr/>
          </p:nvSpPr>
          <p:spPr>
            <a:xfrm>
              <a:off x="4476" y="3762"/>
              <a:ext cx="32" cy="16"/>
            </a:xfrm>
            <a:custGeom>
              <a:rect b="b" l="l" r="r" t="t"/>
              <a:pathLst>
                <a:path extrusionOk="0" h="33" w="65">
                  <a:moveTo>
                    <a:pt x="1" y="0"/>
                  </a:moveTo>
                  <a:lnTo>
                    <a:pt x="1" y="1"/>
                  </a:lnTo>
                  <a:lnTo>
                    <a:pt x="1" y="3"/>
                  </a:lnTo>
                  <a:lnTo>
                    <a:pt x="1" y="4"/>
                  </a:lnTo>
                  <a:lnTo>
                    <a:pt x="1" y="5"/>
                  </a:lnTo>
                  <a:lnTo>
                    <a:pt x="1" y="7"/>
                  </a:lnTo>
                  <a:lnTo>
                    <a:pt x="1" y="8"/>
                  </a:lnTo>
                  <a:lnTo>
                    <a:pt x="1" y="9"/>
                  </a:lnTo>
                  <a:lnTo>
                    <a:pt x="1" y="11"/>
                  </a:lnTo>
                  <a:lnTo>
                    <a:pt x="1" y="12"/>
                  </a:lnTo>
                  <a:lnTo>
                    <a:pt x="1" y="13"/>
                  </a:lnTo>
                  <a:lnTo>
                    <a:pt x="1" y="14"/>
                  </a:lnTo>
                  <a:lnTo>
                    <a:pt x="1" y="16"/>
                  </a:lnTo>
                  <a:lnTo>
                    <a:pt x="1" y="17"/>
                  </a:lnTo>
                  <a:lnTo>
                    <a:pt x="1" y="18"/>
                  </a:lnTo>
                  <a:lnTo>
                    <a:pt x="1" y="20"/>
                  </a:lnTo>
                  <a:lnTo>
                    <a:pt x="1" y="21"/>
                  </a:lnTo>
                  <a:lnTo>
                    <a:pt x="1" y="22"/>
                  </a:lnTo>
                  <a:lnTo>
                    <a:pt x="1" y="24"/>
                  </a:lnTo>
                  <a:lnTo>
                    <a:pt x="0" y="24"/>
                  </a:lnTo>
                  <a:lnTo>
                    <a:pt x="0" y="25"/>
                  </a:lnTo>
                  <a:lnTo>
                    <a:pt x="0" y="26"/>
                  </a:lnTo>
                  <a:lnTo>
                    <a:pt x="0" y="27"/>
                  </a:lnTo>
                  <a:lnTo>
                    <a:pt x="0" y="29"/>
                  </a:lnTo>
                  <a:lnTo>
                    <a:pt x="0" y="30"/>
                  </a:lnTo>
                  <a:lnTo>
                    <a:pt x="0" y="31"/>
                  </a:lnTo>
                  <a:lnTo>
                    <a:pt x="0" y="33"/>
                  </a:lnTo>
                  <a:lnTo>
                    <a:pt x="65" y="33"/>
                  </a:lnTo>
                  <a:lnTo>
                    <a:pt x="65" y="31"/>
                  </a:lnTo>
                  <a:lnTo>
                    <a:pt x="65" y="30"/>
                  </a:lnTo>
                  <a:lnTo>
                    <a:pt x="65" y="29"/>
                  </a:lnTo>
                  <a:lnTo>
                    <a:pt x="65" y="27"/>
                  </a:lnTo>
                  <a:lnTo>
                    <a:pt x="65" y="26"/>
                  </a:lnTo>
                  <a:lnTo>
                    <a:pt x="65" y="25"/>
                  </a:lnTo>
                  <a:lnTo>
                    <a:pt x="65" y="24"/>
                  </a:lnTo>
                  <a:lnTo>
                    <a:pt x="65" y="22"/>
                  </a:lnTo>
                  <a:lnTo>
                    <a:pt x="64" y="21"/>
                  </a:lnTo>
                  <a:lnTo>
                    <a:pt x="64" y="20"/>
                  </a:lnTo>
                  <a:lnTo>
                    <a:pt x="64" y="18"/>
                  </a:lnTo>
                  <a:lnTo>
                    <a:pt x="64" y="17"/>
                  </a:lnTo>
                  <a:lnTo>
                    <a:pt x="64" y="16"/>
                  </a:lnTo>
                  <a:lnTo>
                    <a:pt x="64" y="14"/>
                  </a:lnTo>
                  <a:lnTo>
                    <a:pt x="64" y="13"/>
                  </a:lnTo>
                  <a:lnTo>
                    <a:pt x="64" y="12"/>
                  </a:lnTo>
                  <a:lnTo>
                    <a:pt x="64" y="11"/>
                  </a:lnTo>
                  <a:lnTo>
                    <a:pt x="64" y="9"/>
                  </a:lnTo>
                  <a:lnTo>
                    <a:pt x="64" y="8"/>
                  </a:lnTo>
                  <a:lnTo>
                    <a:pt x="64" y="7"/>
                  </a:lnTo>
                  <a:lnTo>
                    <a:pt x="64" y="5"/>
                  </a:lnTo>
                  <a:lnTo>
                    <a:pt x="64" y="4"/>
                  </a:lnTo>
                  <a:lnTo>
                    <a:pt x="64" y="3"/>
                  </a:lnTo>
                  <a:lnTo>
                    <a:pt x="64" y="1"/>
                  </a:lnTo>
                  <a:lnTo>
                    <a:pt x="64" y="0"/>
                  </a:lnTo>
                  <a:lnTo>
                    <a:pt x="1" y="0"/>
                  </a:lnTo>
                  <a:close/>
                </a:path>
              </a:pathLst>
            </a:custGeom>
            <a:solidFill>
              <a:srgbClr val="E0F7E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25" name="Google Shape;225;p32"/>
            <p:cNvSpPr/>
            <p:nvPr/>
          </p:nvSpPr>
          <p:spPr>
            <a:xfrm>
              <a:off x="4476" y="3770"/>
              <a:ext cx="32" cy="16"/>
            </a:xfrm>
            <a:custGeom>
              <a:rect b="b" l="l" r="r" t="t"/>
              <a:pathLst>
                <a:path extrusionOk="0" h="32" w="65">
                  <a:moveTo>
                    <a:pt x="1" y="0"/>
                  </a:moveTo>
                  <a:lnTo>
                    <a:pt x="1" y="1"/>
                  </a:lnTo>
                  <a:lnTo>
                    <a:pt x="1" y="3"/>
                  </a:lnTo>
                  <a:lnTo>
                    <a:pt x="1" y="4"/>
                  </a:lnTo>
                  <a:lnTo>
                    <a:pt x="1" y="5"/>
                  </a:lnTo>
                  <a:lnTo>
                    <a:pt x="1" y="7"/>
                  </a:lnTo>
                  <a:lnTo>
                    <a:pt x="0" y="7"/>
                  </a:lnTo>
                  <a:lnTo>
                    <a:pt x="0" y="8"/>
                  </a:lnTo>
                  <a:lnTo>
                    <a:pt x="0" y="9"/>
                  </a:lnTo>
                  <a:lnTo>
                    <a:pt x="0" y="10"/>
                  </a:lnTo>
                  <a:lnTo>
                    <a:pt x="0" y="12"/>
                  </a:lnTo>
                  <a:lnTo>
                    <a:pt x="0" y="13"/>
                  </a:lnTo>
                  <a:lnTo>
                    <a:pt x="0" y="14"/>
                  </a:lnTo>
                  <a:lnTo>
                    <a:pt x="0" y="16"/>
                  </a:lnTo>
                  <a:lnTo>
                    <a:pt x="0" y="17"/>
                  </a:lnTo>
                  <a:lnTo>
                    <a:pt x="0" y="18"/>
                  </a:lnTo>
                  <a:lnTo>
                    <a:pt x="0" y="19"/>
                  </a:lnTo>
                  <a:lnTo>
                    <a:pt x="0" y="21"/>
                  </a:lnTo>
                  <a:lnTo>
                    <a:pt x="0" y="22"/>
                  </a:lnTo>
                  <a:lnTo>
                    <a:pt x="0" y="23"/>
                  </a:lnTo>
                  <a:lnTo>
                    <a:pt x="0" y="25"/>
                  </a:lnTo>
                  <a:lnTo>
                    <a:pt x="0" y="26"/>
                  </a:lnTo>
                  <a:lnTo>
                    <a:pt x="0" y="27"/>
                  </a:lnTo>
                  <a:lnTo>
                    <a:pt x="0" y="29"/>
                  </a:lnTo>
                  <a:lnTo>
                    <a:pt x="0" y="30"/>
                  </a:lnTo>
                  <a:lnTo>
                    <a:pt x="0" y="31"/>
                  </a:lnTo>
                  <a:lnTo>
                    <a:pt x="0" y="32"/>
                  </a:lnTo>
                  <a:lnTo>
                    <a:pt x="65" y="32"/>
                  </a:lnTo>
                  <a:lnTo>
                    <a:pt x="65" y="31"/>
                  </a:lnTo>
                  <a:lnTo>
                    <a:pt x="65" y="30"/>
                  </a:lnTo>
                  <a:lnTo>
                    <a:pt x="65" y="29"/>
                  </a:lnTo>
                  <a:lnTo>
                    <a:pt x="65" y="27"/>
                  </a:lnTo>
                  <a:lnTo>
                    <a:pt x="65" y="26"/>
                  </a:lnTo>
                  <a:lnTo>
                    <a:pt x="65" y="25"/>
                  </a:lnTo>
                  <a:lnTo>
                    <a:pt x="65" y="23"/>
                  </a:lnTo>
                  <a:lnTo>
                    <a:pt x="65" y="22"/>
                  </a:lnTo>
                  <a:lnTo>
                    <a:pt x="65" y="21"/>
                  </a:lnTo>
                  <a:lnTo>
                    <a:pt x="65" y="19"/>
                  </a:lnTo>
                  <a:lnTo>
                    <a:pt x="65" y="18"/>
                  </a:lnTo>
                  <a:lnTo>
                    <a:pt x="65" y="17"/>
                  </a:lnTo>
                  <a:lnTo>
                    <a:pt x="65" y="16"/>
                  </a:lnTo>
                  <a:lnTo>
                    <a:pt x="65" y="14"/>
                  </a:lnTo>
                  <a:lnTo>
                    <a:pt x="65" y="13"/>
                  </a:lnTo>
                  <a:lnTo>
                    <a:pt x="65" y="12"/>
                  </a:lnTo>
                  <a:lnTo>
                    <a:pt x="65" y="10"/>
                  </a:lnTo>
                  <a:lnTo>
                    <a:pt x="65" y="9"/>
                  </a:lnTo>
                  <a:lnTo>
                    <a:pt x="65" y="8"/>
                  </a:lnTo>
                  <a:lnTo>
                    <a:pt x="65" y="7"/>
                  </a:lnTo>
                  <a:lnTo>
                    <a:pt x="65" y="5"/>
                  </a:lnTo>
                  <a:lnTo>
                    <a:pt x="64" y="4"/>
                  </a:lnTo>
                  <a:lnTo>
                    <a:pt x="64" y="3"/>
                  </a:lnTo>
                  <a:lnTo>
                    <a:pt x="64" y="1"/>
                  </a:lnTo>
                  <a:lnTo>
                    <a:pt x="64" y="0"/>
                  </a:lnTo>
                  <a:lnTo>
                    <a:pt x="1" y="0"/>
                  </a:lnTo>
                  <a:close/>
                </a:path>
              </a:pathLst>
            </a:custGeom>
            <a:solidFill>
              <a:srgbClr val="DDF7E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26" name="Google Shape;226;p32"/>
            <p:cNvSpPr/>
            <p:nvPr/>
          </p:nvSpPr>
          <p:spPr>
            <a:xfrm>
              <a:off x="4476" y="3778"/>
              <a:ext cx="33" cy="17"/>
            </a:xfrm>
            <a:custGeom>
              <a:rect b="b" l="l" r="r" t="t"/>
              <a:pathLst>
                <a:path extrusionOk="0" h="33" w="67">
                  <a:moveTo>
                    <a:pt x="0" y="0"/>
                  </a:moveTo>
                  <a:lnTo>
                    <a:pt x="0" y="1"/>
                  </a:lnTo>
                  <a:lnTo>
                    <a:pt x="0" y="2"/>
                  </a:lnTo>
                  <a:lnTo>
                    <a:pt x="0" y="3"/>
                  </a:lnTo>
                  <a:lnTo>
                    <a:pt x="0" y="5"/>
                  </a:lnTo>
                  <a:lnTo>
                    <a:pt x="0" y="6"/>
                  </a:lnTo>
                  <a:lnTo>
                    <a:pt x="0" y="7"/>
                  </a:lnTo>
                  <a:lnTo>
                    <a:pt x="0" y="9"/>
                  </a:lnTo>
                  <a:lnTo>
                    <a:pt x="0" y="10"/>
                  </a:lnTo>
                  <a:lnTo>
                    <a:pt x="0" y="11"/>
                  </a:lnTo>
                  <a:lnTo>
                    <a:pt x="0" y="13"/>
                  </a:lnTo>
                  <a:lnTo>
                    <a:pt x="0" y="14"/>
                  </a:lnTo>
                  <a:lnTo>
                    <a:pt x="0" y="15"/>
                  </a:lnTo>
                  <a:lnTo>
                    <a:pt x="0" y="16"/>
                  </a:lnTo>
                  <a:lnTo>
                    <a:pt x="0" y="18"/>
                  </a:lnTo>
                  <a:lnTo>
                    <a:pt x="0" y="19"/>
                  </a:lnTo>
                  <a:lnTo>
                    <a:pt x="0" y="20"/>
                  </a:lnTo>
                  <a:lnTo>
                    <a:pt x="0" y="22"/>
                  </a:lnTo>
                  <a:lnTo>
                    <a:pt x="0" y="23"/>
                  </a:lnTo>
                  <a:lnTo>
                    <a:pt x="0" y="24"/>
                  </a:lnTo>
                  <a:lnTo>
                    <a:pt x="0" y="26"/>
                  </a:lnTo>
                  <a:lnTo>
                    <a:pt x="0" y="27"/>
                  </a:lnTo>
                  <a:lnTo>
                    <a:pt x="0" y="28"/>
                  </a:lnTo>
                  <a:lnTo>
                    <a:pt x="0" y="29"/>
                  </a:lnTo>
                  <a:lnTo>
                    <a:pt x="0" y="31"/>
                  </a:lnTo>
                  <a:lnTo>
                    <a:pt x="0" y="32"/>
                  </a:lnTo>
                  <a:lnTo>
                    <a:pt x="0" y="33"/>
                  </a:lnTo>
                  <a:lnTo>
                    <a:pt x="67" y="33"/>
                  </a:lnTo>
                  <a:lnTo>
                    <a:pt x="67" y="32"/>
                  </a:lnTo>
                  <a:lnTo>
                    <a:pt x="67" y="31"/>
                  </a:lnTo>
                  <a:lnTo>
                    <a:pt x="67" y="29"/>
                  </a:lnTo>
                  <a:lnTo>
                    <a:pt x="67" y="28"/>
                  </a:lnTo>
                  <a:lnTo>
                    <a:pt x="67" y="27"/>
                  </a:lnTo>
                  <a:lnTo>
                    <a:pt x="65" y="26"/>
                  </a:lnTo>
                  <a:lnTo>
                    <a:pt x="65" y="24"/>
                  </a:lnTo>
                  <a:lnTo>
                    <a:pt x="65" y="23"/>
                  </a:lnTo>
                  <a:lnTo>
                    <a:pt x="65" y="22"/>
                  </a:lnTo>
                  <a:lnTo>
                    <a:pt x="65" y="20"/>
                  </a:lnTo>
                  <a:lnTo>
                    <a:pt x="65" y="19"/>
                  </a:lnTo>
                  <a:lnTo>
                    <a:pt x="65" y="18"/>
                  </a:lnTo>
                  <a:lnTo>
                    <a:pt x="65" y="16"/>
                  </a:lnTo>
                  <a:lnTo>
                    <a:pt x="65" y="15"/>
                  </a:lnTo>
                  <a:lnTo>
                    <a:pt x="65" y="14"/>
                  </a:lnTo>
                  <a:lnTo>
                    <a:pt x="65" y="13"/>
                  </a:lnTo>
                  <a:lnTo>
                    <a:pt x="65" y="11"/>
                  </a:lnTo>
                  <a:lnTo>
                    <a:pt x="65" y="10"/>
                  </a:lnTo>
                  <a:lnTo>
                    <a:pt x="65" y="9"/>
                  </a:lnTo>
                  <a:lnTo>
                    <a:pt x="65" y="7"/>
                  </a:lnTo>
                  <a:lnTo>
                    <a:pt x="65" y="6"/>
                  </a:lnTo>
                  <a:lnTo>
                    <a:pt x="65" y="5"/>
                  </a:lnTo>
                  <a:lnTo>
                    <a:pt x="65" y="3"/>
                  </a:lnTo>
                  <a:lnTo>
                    <a:pt x="65" y="2"/>
                  </a:lnTo>
                  <a:lnTo>
                    <a:pt x="65" y="1"/>
                  </a:lnTo>
                  <a:lnTo>
                    <a:pt x="65" y="0"/>
                  </a:lnTo>
                  <a:lnTo>
                    <a:pt x="0" y="0"/>
                  </a:lnTo>
                  <a:close/>
                </a:path>
              </a:pathLst>
            </a:custGeom>
            <a:solidFill>
              <a:srgbClr val="DDF7E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27" name="Google Shape;227;p32"/>
            <p:cNvSpPr/>
            <p:nvPr/>
          </p:nvSpPr>
          <p:spPr>
            <a:xfrm>
              <a:off x="4476" y="3786"/>
              <a:ext cx="33" cy="16"/>
            </a:xfrm>
            <a:custGeom>
              <a:rect b="b" l="l" r="r" t="t"/>
              <a:pathLst>
                <a:path extrusionOk="0" h="33" w="67">
                  <a:moveTo>
                    <a:pt x="0" y="0"/>
                  </a:moveTo>
                  <a:lnTo>
                    <a:pt x="0" y="2"/>
                  </a:lnTo>
                  <a:lnTo>
                    <a:pt x="0" y="3"/>
                  </a:lnTo>
                  <a:lnTo>
                    <a:pt x="0" y="4"/>
                  </a:lnTo>
                  <a:lnTo>
                    <a:pt x="0" y="6"/>
                  </a:lnTo>
                  <a:lnTo>
                    <a:pt x="0" y="7"/>
                  </a:lnTo>
                  <a:lnTo>
                    <a:pt x="0" y="8"/>
                  </a:lnTo>
                  <a:lnTo>
                    <a:pt x="0" y="10"/>
                  </a:lnTo>
                  <a:lnTo>
                    <a:pt x="0" y="11"/>
                  </a:lnTo>
                  <a:lnTo>
                    <a:pt x="0" y="12"/>
                  </a:lnTo>
                  <a:lnTo>
                    <a:pt x="0" y="13"/>
                  </a:lnTo>
                  <a:lnTo>
                    <a:pt x="0" y="15"/>
                  </a:lnTo>
                  <a:lnTo>
                    <a:pt x="0" y="16"/>
                  </a:lnTo>
                  <a:lnTo>
                    <a:pt x="0" y="17"/>
                  </a:lnTo>
                  <a:lnTo>
                    <a:pt x="0" y="19"/>
                  </a:lnTo>
                  <a:lnTo>
                    <a:pt x="0" y="20"/>
                  </a:lnTo>
                  <a:lnTo>
                    <a:pt x="0" y="21"/>
                  </a:lnTo>
                  <a:lnTo>
                    <a:pt x="0" y="23"/>
                  </a:lnTo>
                  <a:lnTo>
                    <a:pt x="0" y="24"/>
                  </a:lnTo>
                  <a:lnTo>
                    <a:pt x="0" y="25"/>
                  </a:lnTo>
                  <a:lnTo>
                    <a:pt x="0" y="26"/>
                  </a:lnTo>
                  <a:lnTo>
                    <a:pt x="0" y="28"/>
                  </a:lnTo>
                  <a:lnTo>
                    <a:pt x="0" y="29"/>
                  </a:lnTo>
                  <a:lnTo>
                    <a:pt x="0" y="30"/>
                  </a:lnTo>
                  <a:lnTo>
                    <a:pt x="0" y="32"/>
                  </a:lnTo>
                  <a:lnTo>
                    <a:pt x="0" y="33"/>
                  </a:lnTo>
                  <a:lnTo>
                    <a:pt x="67" y="33"/>
                  </a:lnTo>
                  <a:lnTo>
                    <a:pt x="67" y="32"/>
                  </a:lnTo>
                  <a:lnTo>
                    <a:pt x="67" y="30"/>
                  </a:lnTo>
                  <a:lnTo>
                    <a:pt x="67" y="29"/>
                  </a:lnTo>
                  <a:lnTo>
                    <a:pt x="67" y="28"/>
                  </a:lnTo>
                  <a:lnTo>
                    <a:pt x="67" y="26"/>
                  </a:lnTo>
                  <a:lnTo>
                    <a:pt x="67" y="25"/>
                  </a:lnTo>
                  <a:lnTo>
                    <a:pt x="67" y="24"/>
                  </a:lnTo>
                  <a:lnTo>
                    <a:pt x="67" y="23"/>
                  </a:lnTo>
                  <a:lnTo>
                    <a:pt x="67" y="21"/>
                  </a:lnTo>
                  <a:lnTo>
                    <a:pt x="67" y="20"/>
                  </a:lnTo>
                  <a:lnTo>
                    <a:pt x="67" y="19"/>
                  </a:lnTo>
                  <a:lnTo>
                    <a:pt x="67" y="17"/>
                  </a:lnTo>
                  <a:lnTo>
                    <a:pt x="67" y="16"/>
                  </a:lnTo>
                  <a:lnTo>
                    <a:pt x="67" y="15"/>
                  </a:lnTo>
                  <a:lnTo>
                    <a:pt x="67" y="13"/>
                  </a:lnTo>
                  <a:lnTo>
                    <a:pt x="67" y="12"/>
                  </a:lnTo>
                  <a:lnTo>
                    <a:pt x="67" y="11"/>
                  </a:lnTo>
                  <a:lnTo>
                    <a:pt x="65" y="10"/>
                  </a:lnTo>
                  <a:lnTo>
                    <a:pt x="65" y="8"/>
                  </a:lnTo>
                  <a:lnTo>
                    <a:pt x="65" y="7"/>
                  </a:lnTo>
                  <a:lnTo>
                    <a:pt x="65" y="6"/>
                  </a:lnTo>
                  <a:lnTo>
                    <a:pt x="65" y="4"/>
                  </a:lnTo>
                  <a:lnTo>
                    <a:pt x="65" y="3"/>
                  </a:lnTo>
                  <a:lnTo>
                    <a:pt x="65" y="2"/>
                  </a:lnTo>
                  <a:lnTo>
                    <a:pt x="65" y="0"/>
                  </a:lnTo>
                  <a:lnTo>
                    <a:pt x="0" y="0"/>
                  </a:lnTo>
                  <a:close/>
                </a:path>
              </a:pathLst>
            </a:custGeom>
            <a:solidFill>
              <a:srgbClr val="DBF5E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28" name="Google Shape;228;p32"/>
            <p:cNvSpPr/>
            <p:nvPr/>
          </p:nvSpPr>
          <p:spPr>
            <a:xfrm>
              <a:off x="4475" y="3795"/>
              <a:ext cx="34" cy="16"/>
            </a:xfrm>
            <a:custGeom>
              <a:rect b="b" l="l" r="r" t="t"/>
              <a:pathLst>
                <a:path extrusionOk="0" h="33" w="68">
                  <a:moveTo>
                    <a:pt x="1" y="0"/>
                  </a:moveTo>
                  <a:lnTo>
                    <a:pt x="1" y="2"/>
                  </a:lnTo>
                  <a:lnTo>
                    <a:pt x="1" y="3"/>
                  </a:lnTo>
                  <a:lnTo>
                    <a:pt x="1" y="4"/>
                  </a:lnTo>
                  <a:lnTo>
                    <a:pt x="1" y="6"/>
                  </a:lnTo>
                  <a:lnTo>
                    <a:pt x="1" y="7"/>
                  </a:lnTo>
                  <a:lnTo>
                    <a:pt x="1" y="8"/>
                  </a:lnTo>
                  <a:lnTo>
                    <a:pt x="1" y="9"/>
                  </a:lnTo>
                  <a:lnTo>
                    <a:pt x="1" y="11"/>
                  </a:lnTo>
                  <a:lnTo>
                    <a:pt x="1" y="12"/>
                  </a:lnTo>
                  <a:lnTo>
                    <a:pt x="1" y="13"/>
                  </a:lnTo>
                  <a:lnTo>
                    <a:pt x="1" y="15"/>
                  </a:lnTo>
                  <a:lnTo>
                    <a:pt x="1" y="16"/>
                  </a:lnTo>
                  <a:lnTo>
                    <a:pt x="1" y="17"/>
                  </a:lnTo>
                  <a:lnTo>
                    <a:pt x="1" y="18"/>
                  </a:lnTo>
                  <a:lnTo>
                    <a:pt x="1" y="20"/>
                  </a:lnTo>
                  <a:lnTo>
                    <a:pt x="1" y="21"/>
                  </a:lnTo>
                  <a:lnTo>
                    <a:pt x="1" y="22"/>
                  </a:lnTo>
                  <a:lnTo>
                    <a:pt x="1" y="24"/>
                  </a:lnTo>
                  <a:lnTo>
                    <a:pt x="1" y="25"/>
                  </a:lnTo>
                  <a:lnTo>
                    <a:pt x="1" y="26"/>
                  </a:lnTo>
                  <a:lnTo>
                    <a:pt x="1" y="28"/>
                  </a:lnTo>
                  <a:lnTo>
                    <a:pt x="1" y="29"/>
                  </a:lnTo>
                  <a:lnTo>
                    <a:pt x="1" y="30"/>
                  </a:lnTo>
                  <a:lnTo>
                    <a:pt x="0" y="31"/>
                  </a:lnTo>
                  <a:lnTo>
                    <a:pt x="0" y="33"/>
                  </a:lnTo>
                  <a:lnTo>
                    <a:pt x="68" y="33"/>
                  </a:lnTo>
                  <a:lnTo>
                    <a:pt x="68" y="31"/>
                  </a:lnTo>
                  <a:lnTo>
                    <a:pt x="68" y="30"/>
                  </a:lnTo>
                  <a:lnTo>
                    <a:pt x="68" y="29"/>
                  </a:lnTo>
                  <a:lnTo>
                    <a:pt x="68" y="28"/>
                  </a:lnTo>
                  <a:lnTo>
                    <a:pt x="68" y="26"/>
                  </a:lnTo>
                  <a:lnTo>
                    <a:pt x="68" y="25"/>
                  </a:lnTo>
                  <a:lnTo>
                    <a:pt x="68" y="24"/>
                  </a:lnTo>
                  <a:lnTo>
                    <a:pt x="68" y="22"/>
                  </a:lnTo>
                  <a:lnTo>
                    <a:pt x="68" y="21"/>
                  </a:lnTo>
                  <a:lnTo>
                    <a:pt x="68" y="20"/>
                  </a:lnTo>
                  <a:lnTo>
                    <a:pt x="68" y="18"/>
                  </a:lnTo>
                  <a:lnTo>
                    <a:pt x="68" y="17"/>
                  </a:lnTo>
                  <a:lnTo>
                    <a:pt x="68" y="16"/>
                  </a:lnTo>
                  <a:lnTo>
                    <a:pt x="68" y="15"/>
                  </a:lnTo>
                  <a:lnTo>
                    <a:pt x="68" y="13"/>
                  </a:lnTo>
                  <a:lnTo>
                    <a:pt x="68" y="12"/>
                  </a:lnTo>
                  <a:lnTo>
                    <a:pt x="68" y="11"/>
                  </a:lnTo>
                  <a:lnTo>
                    <a:pt x="68" y="9"/>
                  </a:lnTo>
                  <a:lnTo>
                    <a:pt x="68" y="8"/>
                  </a:lnTo>
                  <a:lnTo>
                    <a:pt x="68" y="7"/>
                  </a:lnTo>
                  <a:lnTo>
                    <a:pt x="68" y="6"/>
                  </a:lnTo>
                  <a:lnTo>
                    <a:pt x="68" y="4"/>
                  </a:lnTo>
                  <a:lnTo>
                    <a:pt x="68" y="3"/>
                  </a:lnTo>
                  <a:lnTo>
                    <a:pt x="68" y="2"/>
                  </a:lnTo>
                  <a:lnTo>
                    <a:pt x="68" y="0"/>
                  </a:lnTo>
                  <a:lnTo>
                    <a:pt x="1" y="0"/>
                  </a:lnTo>
                  <a:close/>
                </a:path>
              </a:pathLst>
            </a:custGeom>
            <a:solidFill>
              <a:srgbClr val="DBF5E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29" name="Google Shape;229;p32"/>
            <p:cNvSpPr/>
            <p:nvPr/>
          </p:nvSpPr>
          <p:spPr>
            <a:xfrm>
              <a:off x="4475" y="3802"/>
              <a:ext cx="34" cy="17"/>
            </a:xfrm>
            <a:custGeom>
              <a:rect b="b" l="l" r="r" t="t"/>
              <a:pathLst>
                <a:path extrusionOk="0" h="32" w="68">
                  <a:moveTo>
                    <a:pt x="1" y="0"/>
                  </a:moveTo>
                  <a:lnTo>
                    <a:pt x="1" y="1"/>
                  </a:lnTo>
                  <a:lnTo>
                    <a:pt x="1" y="2"/>
                  </a:lnTo>
                  <a:lnTo>
                    <a:pt x="1" y="4"/>
                  </a:lnTo>
                  <a:lnTo>
                    <a:pt x="1" y="5"/>
                  </a:lnTo>
                  <a:lnTo>
                    <a:pt x="1" y="6"/>
                  </a:lnTo>
                  <a:lnTo>
                    <a:pt x="1" y="8"/>
                  </a:lnTo>
                  <a:lnTo>
                    <a:pt x="1" y="9"/>
                  </a:lnTo>
                  <a:lnTo>
                    <a:pt x="1" y="10"/>
                  </a:lnTo>
                  <a:lnTo>
                    <a:pt x="1" y="12"/>
                  </a:lnTo>
                  <a:lnTo>
                    <a:pt x="1" y="13"/>
                  </a:lnTo>
                  <a:lnTo>
                    <a:pt x="1" y="14"/>
                  </a:lnTo>
                  <a:lnTo>
                    <a:pt x="0" y="15"/>
                  </a:lnTo>
                  <a:lnTo>
                    <a:pt x="0" y="17"/>
                  </a:lnTo>
                  <a:lnTo>
                    <a:pt x="0" y="18"/>
                  </a:lnTo>
                  <a:lnTo>
                    <a:pt x="0" y="19"/>
                  </a:lnTo>
                  <a:lnTo>
                    <a:pt x="0" y="21"/>
                  </a:lnTo>
                  <a:lnTo>
                    <a:pt x="0" y="22"/>
                  </a:lnTo>
                  <a:lnTo>
                    <a:pt x="0" y="23"/>
                  </a:lnTo>
                  <a:lnTo>
                    <a:pt x="0" y="25"/>
                  </a:lnTo>
                  <a:lnTo>
                    <a:pt x="0" y="26"/>
                  </a:lnTo>
                  <a:lnTo>
                    <a:pt x="0" y="27"/>
                  </a:lnTo>
                  <a:lnTo>
                    <a:pt x="0" y="28"/>
                  </a:lnTo>
                  <a:lnTo>
                    <a:pt x="0" y="30"/>
                  </a:lnTo>
                  <a:lnTo>
                    <a:pt x="0" y="31"/>
                  </a:lnTo>
                  <a:lnTo>
                    <a:pt x="0" y="32"/>
                  </a:lnTo>
                  <a:lnTo>
                    <a:pt x="68" y="32"/>
                  </a:lnTo>
                  <a:lnTo>
                    <a:pt x="68" y="31"/>
                  </a:lnTo>
                  <a:lnTo>
                    <a:pt x="68" y="30"/>
                  </a:lnTo>
                  <a:lnTo>
                    <a:pt x="68" y="28"/>
                  </a:lnTo>
                  <a:lnTo>
                    <a:pt x="68" y="27"/>
                  </a:lnTo>
                  <a:lnTo>
                    <a:pt x="68" y="26"/>
                  </a:lnTo>
                  <a:lnTo>
                    <a:pt x="68" y="25"/>
                  </a:lnTo>
                  <a:lnTo>
                    <a:pt x="68" y="23"/>
                  </a:lnTo>
                  <a:lnTo>
                    <a:pt x="68" y="22"/>
                  </a:lnTo>
                  <a:lnTo>
                    <a:pt x="68" y="21"/>
                  </a:lnTo>
                  <a:lnTo>
                    <a:pt x="68" y="19"/>
                  </a:lnTo>
                  <a:lnTo>
                    <a:pt x="68" y="18"/>
                  </a:lnTo>
                  <a:lnTo>
                    <a:pt x="68" y="17"/>
                  </a:lnTo>
                  <a:lnTo>
                    <a:pt x="68" y="15"/>
                  </a:lnTo>
                  <a:lnTo>
                    <a:pt x="68" y="14"/>
                  </a:lnTo>
                  <a:lnTo>
                    <a:pt x="68" y="13"/>
                  </a:lnTo>
                  <a:lnTo>
                    <a:pt x="68" y="12"/>
                  </a:lnTo>
                  <a:lnTo>
                    <a:pt x="68" y="10"/>
                  </a:lnTo>
                  <a:lnTo>
                    <a:pt x="68" y="9"/>
                  </a:lnTo>
                  <a:lnTo>
                    <a:pt x="68" y="8"/>
                  </a:lnTo>
                  <a:lnTo>
                    <a:pt x="68" y="6"/>
                  </a:lnTo>
                  <a:lnTo>
                    <a:pt x="68" y="5"/>
                  </a:lnTo>
                  <a:lnTo>
                    <a:pt x="68" y="4"/>
                  </a:lnTo>
                  <a:lnTo>
                    <a:pt x="68" y="2"/>
                  </a:lnTo>
                  <a:lnTo>
                    <a:pt x="68" y="1"/>
                  </a:lnTo>
                  <a:lnTo>
                    <a:pt x="68" y="0"/>
                  </a:lnTo>
                  <a:lnTo>
                    <a:pt x="1" y="0"/>
                  </a:lnTo>
                  <a:close/>
                </a:path>
              </a:pathLst>
            </a:custGeom>
            <a:solidFill>
              <a:srgbClr val="D9F5E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30" name="Google Shape;230;p32"/>
            <p:cNvSpPr/>
            <p:nvPr/>
          </p:nvSpPr>
          <p:spPr>
            <a:xfrm>
              <a:off x="4475" y="3811"/>
              <a:ext cx="34" cy="16"/>
            </a:xfrm>
            <a:custGeom>
              <a:rect b="b" l="l" r="r" t="t"/>
              <a:pathLst>
                <a:path extrusionOk="0" h="32" w="68">
                  <a:moveTo>
                    <a:pt x="0" y="0"/>
                  </a:moveTo>
                  <a:lnTo>
                    <a:pt x="0" y="1"/>
                  </a:lnTo>
                  <a:lnTo>
                    <a:pt x="0" y="2"/>
                  </a:lnTo>
                  <a:lnTo>
                    <a:pt x="0" y="4"/>
                  </a:lnTo>
                  <a:lnTo>
                    <a:pt x="0" y="5"/>
                  </a:lnTo>
                  <a:lnTo>
                    <a:pt x="0" y="6"/>
                  </a:lnTo>
                  <a:lnTo>
                    <a:pt x="0" y="8"/>
                  </a:lnTo>
                  <a:lnTo>
                    <a:pt x="0" y="9"/>
                  </a:lnTo>
                  <a:lnTo>
                    <a:pt x="0" y="10"/>
                  </a:lnTo>
                  <a:lnTo>
                    <a:pt x="0" y="11"/>
                  </a:lnTo>
                  <a:lnTo>
                    <a:pt x="0" y="13"/>
                  </a:lnTo>
                  <a:lnTo>
                    <a:pt x="0" y="14"/>
                  </a:lnTo>
                  <a:lnTo>
                    <a:pt x="0" y="15"/>
                  </a:lnTo>
                  <a:lnTo>
                    <a:pt x="0" y="17"/>
                  </a:lnTo>
                  <a:lnTo>
                    <a:pt x="0" y="18"/>
                  </a:lnTo>
                  <a:lnTo>
                    <a:pt x="0" y="19"/>
                  </a:lnTo>
                  <a:lnTo>
                    <a:pt x="0" y="21"/>
                  </a:lnTo>
                  <a:lnTo>
                    <a:pt x="0" y="22"/>
                  </a:lnTo>
                  <a:lnTo>
                    <a:pt x="0" y="23"/>
                  </a:lnTo>
                  <a:lnTo>
                    <a:pt x="0" y="24"/>
                  </a:lnTo>
                  <a:lnTo>
                    <a:pt x="0" y="26"/>
                  </a:lnTo>
                  <a:lnTo>
                    <a:pt x="0" y="27"/>
                  </a:lnTo>
                  <a:lnTo>
                    <a:pt x="0" y="28"/>
                  </a:lnTo>
                  <a:lnTo>
                    <a:pt x="68" y="32"/>
                  </a:lnTo>
                  <a:lnTo>
                    <a:pt x="68" y="31"/>
                  </a:lnTo>
                  <a:lnTo>
                    <a:pt x="68" y="30"/>
                  </a:lnTo>
                  <a:lnTo>
                    <a:pt x="68" y="28"/>
                  </a:lnTo>
                  <a:lnTo>
                    <a:pt x="68" y="27"/>
                  </a:lnTo>
                  <a:lnTo>
                    <a:pt x="68" y="26"/>
                  </a:lnTo>
                  <a:lnTo>
                    <a:pt x="68" y="24"/>
                  </a:lnTo>
                  <a:lnTo>
                    <a:pt x="68" y="23"/>
                  </a:lnTo>
                  <a:lnTo>
                    <a:pt x="68" y="22"/>
                  </a:lnTo>
                  <a:lnTo>
                    <a:pt x="68" y="21"/>
                  </a:lnTo>
                  <a:lnTo>
                    <a:pt x="68" y="19"/>
                  </a:lnTo>
                  <a:lnTo>
                    <a:pt x="68" y="18"/>
                  </a:lnTo>
                  <a:lnTo>
                    <a:pt x="68" y="17"/>
                  </a:lnTo>
                  <a:lnTo>
                    <a:pt x="68" y="15"/>
                  </a:lnTo>
                  <a:lnTo>
                    <a:pt x="68" y="14"/>
                  </a:lnTo>
                  <a:lnTo>
                    <a:pt x="68" y="13"/>
                  </a:lnTo>
                  <a:lnTo>
                    <a:pt x="68" y="11"/>
                  </a:lnTo>
                  <a:lnTo>
                    <a:pt x="68" y="10"/>
                  </a:lnTo>
                  <a:lnTo>
                    <a:pt x="68" y="9"/>
                  </a:lnTo>
                  <a:lnTo>
                    <a:pt x="68" y="8"/>
                  </a:lnTo>
                  <a:lnTo>
                    <a:pt x="68" y="6"/>
                  </a:lnTo>
                  <a:lnTo>
                    <a:pt x="68" y="5"/>
                  </a:lnTo>
                  <a:lnTo>
                    <a:pt x="68" y="4"/>
                  </a:lnTo>
                  <a:lnTo>
                    <a:pt x="68" y="2"/>
                  </a:lnTo>
                  <a:lnTo>
                    <a:pt x="68" y="1"/>
                  </a:lnTo>
                  <a:lnTo>
                    <a:pt x="68" y="0"/>
                  </a:lnTo>
                  <a:lnTo>
                    <a:pt x="0" y="0"/>
                  </a:lnTo>
                  <a:close/>
                </a:path>
              </a:pathLst>
            </a:custGeom>
            <a:solidFill>
              <a:srgbClr val="D9F5E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31" name="Google Shape;231;p32"/>
            <p:cNvSpPr/>
            <p:nvPr/>
          </p:nvSpPr>
          <p:spPr>
            <a:xfrm>
              <a:off x="4475" y="3819"/>
              <a:ext cx="34" cy="8"/>
            </a:xfrm>
            <a:custGeom>
              <a:rect b="b" l="l" r="r" t="t"/>
              <a:pathLst>
                <a:path extrusionOk="0" h="17" w="68">
                  <a:moveTo>
                    <a:pt x="0" y="0"/>
                  </a:moveTo>
                  <a:lnTo>
                    <a:pt x="0" y="2"/>
                  </a:lnTo>
                  <a:lnTo>
                    <a:pt x="0" y="3"/>
                  </a:lnTo>
                  <a:lnTo>
                    <a:pt x="0" y="4"/>
                  </a:lnTo>
                  <a:lnTo>
                    <a:pt x="0" y="6"/>
                  </a:lnTo>
                  <a:lnTo>
                    <a:pt x="0" y="7"/>
                  </a:lnTo>
                  <a:lnTo>
                    <a:pt x="0" y="8"/>
                  </a:lnTo>
                  <a:lnTo>
                    <a:pt x="0" y="9"/>
                  </a:lnTo>
                  <a:lnTo>
                    <a:pt x="0" y="11"/>
                  </a:lnTo>
                  <a:lnTo>
                    <a:pt x="0" y="12"/>
                  </a:lnTo>
                  <a:lnTo>
                    <a:pt x="0" y="13"/>
                  </a:lnTo>
                  <a:lnTo>
                    <a:pt x="68" y="17"/>
                  </a:lnTo>
                  <a:lnTo>
                    <a:pt x="68" y="16"/>
                  </a:lnTo>
                  <a:lnTo>
                    <a:pt x="68" y="15"/>
                  </a:lnTo>
                  <a:lnTo>
                    <a:pt x="68" y="13"/>
                  </a:lnTo>
                  <a:lnTo>
                    <a:pt x="68" y="12"/>
                  </a:lnTo>
                  <a:lnTo>
                    <a:pt x="68" y="11"/>
                  </a:lnTo>
                  <a:lnTo>
                    <a:pt x="68" y="9"/>
                  </a:lnTo>
                  <a:lnTo>
                    <a:pt x="68" y="8"/>
                  </a:lnTo>
                  <a:lnTo>
                    <a:pt x="68" y="7"/>
                  </a:lnTo>
                  <a:lnTo>
                    <a:pt x="68" y="6"/>
                  </a:lnTo>
                  <a:lnTo>
                    <a:pt x="68" y="4"/>
                  </a:lnTo>
                  <a:lnTo>
                    <a:pt x="68" y="3"/>
                  </a:lnTo>
                  <a:lnTo>
                    <a:pt x="68" y="2"/>
                  </a:lnTo>
                  <a:lnTo>
                    <a:pt x="68" y="0"/>
                  </a:lnTo>
                  <a:lnTo>
                    <a:pt x="0" y="0"/>
                  </a:lnTo>
                  <a:close/>
                </a:path>
              </a:pathLst>
            </a:custGeom>
            <a:solidFill>
              <a:srgbClr val="D9F5E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32" name="Google Shape;232;p32"/>
            <p:cNvSpPr/>
            <p:nvPr/>
          </p:nvSpPr>
          <p:spPr>
            <a:xfrm>
              <a:off x="4352" y="3433"/>
              <a:ext cx="271" cy="394"/>
            </a:xfrm>
            <a:custGeom>
              <a:rect b="b" l="l" r="r" t="t"/>
              <a:pathLst>
                <a:path extrusionOk="0" h="787" w="543">
                  <a:moveTo>
                    <a:pt x="247" y="783"/>
                  </a:moveTo>
                  <a:lnTo>
                    <a:pt x="247" y="774"/>
                  </a:lnTo>
                  <a:lnTo>
                    <a:pt x="247" y="765"/>
                  </a:lnTo>
                  <a:lnTo>
                    <a:pt x="247" y="757"/>
                  </a:lnTo>
                  <a:lnTo>
                    <a:pt x="248" y="748"/>
                  </a:lnTo>
                  <a:lnTo>
                    <a:pt x="248" y="739"/>
                  </a:lnTo>
                  <a:lnTo>
                    <a:pt x="248" y="731"/>
                  </a:lnTo>
                  <a:lnTo>
                    <a:pt x="248" y="722"/>
                  </a:lnTo>
                  <a:lnTo>
                    <a:pt x="248" y="715"/>
                  </a:lnTo>
                  <a:lnTo>
                    <a:pt x="248" y="705"/>
                  </a:lnTo>
                  <a:lnTo>
                    <a:pt x="248" y="696"/>
                  </a:lnTo>
                  <a:lnTo>
                    <a:pt x="248" y="689"/>
                  </a:lnTo>
                  <a:lnTo>
                    <a:pt x="248" y="681"/>
                  </a:lnTo>
                  <a:lnTo>
                    <a:pt x="249" y="672"/>
                  </a:lnTo>
                  <a:lnTo>
                    <a:pt x="249" y="664"/>
                  </a:lnTo>
                  <a:lnTo>
                    <a:pt x="249" y="655"/>
                  </a:lnTo>
                  <a:lnTo>
                    <a:pt x="249" y="647"/>
                  </a:lnTo>
                  <a:lnTo>
                    <a:pt x="249" y="638"/>
                  </a:lnTo>
                  <a:lnTo>
                    <a:pt x="249" y="630"/>
                  </a:lnTo>
                  <a:lnTo>
                    <a:pt x="249" y="621"/>
                  </a:lnTo>
                  <a:lnTo>
                    <a:pt x="249" y="612"/>
                  </a:lnTo>
                  <a:lnTo>
                    <a:pt x="249" y="604"/>
                  </a:lnTo>
                  <a:lnTo>
                    <a:pt x="248" y="595"/>
                  </a:lnTo>
                  <a:lnTo>
                    <a:pt x="248" y="587"/>
                  </a:lnTo>
                  <a:lnTo>
                    <a:pt x="248" y="578"/>
                  </a:lnTo>
                  <a:lnTo>
                    <a:pt x="248" y="569"/>
                  </a:lnTo>
                  <a:lnTo>
                    <a:pt x="247" y="560"/>
                  </a:lnTo>
                  <a:lnTo>
                    <a:pt x="247" y="551"/>
                  </a:lnTo>
                  <a:lnTo>
                    <a:pt x="246" y="542"/>
                  </a:lnTo>
                  <a:lnTo>
                    <a:pt x="246" y="533"/>
                  </a:lnTo>
                  <a:lnTo>
                    <a:pt x="245" y="524"/>
                  </a:lnTo>
                  <a:lnTo>
                    <a:pt x="244" y="515"/>
                  </a:lnTo>
                  <a:lnTo>
                    <a:pt x="242" y="506"/>
                  </a:lnTo>
                  <a:lnTo>
                    <a:pt x="235" y="504"/>
                  </a:lnTo>
                  <a:lnTo>
                    <a:pt x="228" y="504"/>
                  </a:lnTo>
                  <a:lnTo>
                    <a:pt x="221" y="503"/>
                  </a:lnTo>
                  <a:lnTo>
                    <a:pt x="214" y="503"/>
                  </a:lnTo>
                  <a:lnTo>
                    <a:pt x="208" y="502"/>
                  </a:lnTo>
                  <a:lnTo>
                    <a:pt x="199" y="500"/>
                  </a:lnTo>
                  <a:lnTo>
                    <a:pt x="192" y="499"/>
                  </a:lnTo>
                  <a:lnTo>
                    <a:pt x="184" y="498"/>
                  </a:lnTo>
                  <a:lnTo>
                    <a:pt x="176" y="497"/>
                  </a:lnTo>
                  <a:lnTo>
                    <a:pt x="169" y="494"/>
                  </a:lnTo>
                  <a:lnTo>
                    <a:pt x="161" y="491"/>
                  </a:lnTo>
                  <a:lnTo>
                    <a:pt x="153" y="489"/>
                  </a:lnTo>
                  <a:lnTo>
                    <a:pt x="145" y="486"/>
                  </a:lnTo>
                  <a:lnTo>
                    <a:pt x="138" y="482"/>
                  </a:lnTo>
                  <a:lnTo>
                    <a:pt x="130" y="478"/>
                  </a:lnTo>
                  <a:lnTo>
                    <a:pt x="121" y="474"/>
                  </a:lnTo>
                  <a:lnTo>
                    <a:pt x="113" y="471"/>
                  </a:lnTo>
                  <a:lnTo>
                    <a:pt x="105" y="465"/>
                  </a:lnTo>
                  <a:lnTo>
                    <a:pt x="98" y="459"/>
                  </a:lnTo>
                  <a:lnTo>
                    <a:pt x="90" y="452"/>
                  </a:lnTo>
                  <a:lnTo>
                    <a:pt x="83" y="446"/>
                  </a:lnTo>
                  <a:lnTo>
                    <a:pt x="75" y="438"/>
                  </a:lnTo>
                  <a:lnTo>
                    <a:pt x="68" y="430"/>
                  </a:lnTo>
                  <a:lnTo>
                    <a:pt x="61" y="421"/>
                  </a:lnTo>
                  <a:lnTo>
                    <a:pt x="54" y="411"/>
                  </a:lnTo>
                  <a:lnTo>
                    <a:pt x="47" y="400"/>
                  </a:lnTo>
                  <a:lnTo>
                    <a:pt x="40" y="390"/>
                  </a:lnTo>
                  <a:lnTo>
                    <a:pt x="33" y="377"/>
                  </a:lnTo>
                  <a:lnTo>
                    <a:pt x="27" y="365"/>
                  </a:lnTo>
                  <a:lnTo>
                    <a:pt x="21" y="351"/>
                  </a:lnTo>
                  <a:lnTo>
                    <a:pt x="16" y="337"/>
                  </a:lnTo>
                  <a:lnTo>
                    <a:pt x="10" y="321"/>
                  </a:lnTo>
                  <a:lnTo>
                    <a:pt x="7" y="310"/>
                  </a:lnTo>
                  <a:lnTo>
                    <a:pt x="5" y="299"/>
                  </a:lnTo>
                  <a:lnTo>
                    <a:pt x="4" y="289"/>
                  </a:lnTo>
                  <a:lnTo>
                    <a:pt x="3" y="279"/>
                  </a:lnTo>
                  <a:lnTo>
                    <a:pt x="2" y="268"/>
                  </a:lnTo>
                  <a:lnTo>
                    <a:pt x="2" y="259"/>
                  </a:lnTo>
                  <a:lnTo>
                    <a:pt x="0" y="249"/>
                  </a:lnTo>
                  <a:lnTo>
                    <a:pt x="0" y="240"/>
                  </a:lnTo>
                  <a:lnTo>
                    <a:pt x="2" y="230"/>
                  </a:lnTo>
                  <a:lnTo>
                    <a:pt x="2" y="221"/>
                  </a:lnTo>
                  <a:lnTo>
                    <a:pt x="3" y="214"/>
                  </a:lnTo>
                  <a:lnTo>
                    <a:pt x="4" y="205"/>
                  </a:lnTo>
                  <a:lnTo>
                    <a:pt x="5" y="197"/>
                  </a:lnTo>
                  <a:lnTo>
                    <a:pt x="6" y="189"/>
                  </a:lnTo>
                  <a:lnTo>
                    <a:pt x="9" y="181"/>
                  </a:lnTo>
                  <a:lnTo>
                    <a:pt x="10" y="173"/>
                  </a:lnTo>
                  <a:lnTo>
                    <a:pt x="12" y="167"/>
                  </a:lnTo>
                  <a:lnTo>
                    <a:pt x="14" y="159"/>
                  </a:lnTo>
                  <a:lnTo>
                    <a:pt x="16" y="153"/>
                  </a:lnTo>
                  <a:lnTo>
                    <a:pt x="18" y="147"/>
                  </a:lnTo>
                  <a:lnTo>
                    <a:pt x="20" y="141"/>
                  </a:lnTo>
                  <a:lnTo>
                    <a:pt x="23" y="136"/>
                  </a:lnTo>
                  <a:lnTo>
                    <a:pt x="25" y="129"/>
                  </a:lnTo>
                  <a:lnTo>
                    <a:pt x="27" y="125"/>
                  </a:lnTo>
                  <a:lnTo>
                    <a:pt x="30" y="120"/>
                  </a:lnTo>
                  <a:lnTo>
                    <a:pt x="32" y="115"/>
                  </a:lnTo>
                  <a:lnTo>
                    <a:pt x="34" y="111"/>
                  </a:lnTo>
                  <a:lnTo>
                    <a:pt x="37" y="107"/>
                  </a:lnTo>
                  <a:lnTo>
                    <a:pt x="39" y="103"/>
                  </a:lnTo>
                  <a:lnTo>
                    <a:pt x="41" y="101"/>
                  </a:lnTo>
                  <a:lnTo>
                    <a:pt x="42" y="98"/>
                  </a:lnTo>
                  <a:lnTo>
                    <a:pt x="45" y="96"/>
                  </a:lnTo>
                  <a:lnTo>
                    <a:pt x="49" y="85"/>
                  </a:lnTo>
                  <a:lnTo>
                    <a:pt x="55" y="76"/>
                  </a:lnTo>
                  <a:lnTo>
                    <a:pt x="63" y="67"/>
                  </a:lnTo>
                  <a:lnTo>
                    <a:pt x="73" y="59"/>
                  </a:lnTo>
                  <a:lnTo>
                    <a:pt x="83" y="51"/>
                  </a:lnTo>
                  <a:lnTo>
                    <a:pt x="96" y="44"/>
                  </a:lnTo>
                  <a:lnTo>
                    <a:pt x="109" y="37"/>
                  </a:lnTo>
                  <a:lnTo>
                    <a:pt x="124" y="32"/>
                  </a:lnTo>
                  <a:lnTo>
                    <a:pt x="139" y="25"/>
                  </a:lnTo>
                  <a:lnTo>
                    <a:pt x="155" y="20"/>
                  </a:lnTo>
                  <a:lnTo>
                    <a:pt x="173" y="16"/>
                  </a:lnTo>
                  <a:lnTo>
                    <a:pt x="190" y="12"/>
                  </a:lnTo>
                  <a:lnTo>
                    <a:pt x="208" y="9"/>
                  </a:lnTo>
                  <a:lnTo>
                    <a:pt x="226" y="6"/>
                  </a:lnTo>
                  <a:lnTo>
                    <a:pt x="245" y="3"/>
                  </a:lnTo>
                  <a:lnTo>
                    <a:pt x="263" y="2"/>
                  </a:lnTo>
                  <a:lnTo>
                    <a:pt x="282" y="0"/>
                  </a:lnTo>
                  <a:lnTo>
                    <a:pt x="301" y="0"/>
                  </a:lnTo>
                  <a:lnTo>
                    <a:pt x="319" y="0"/>
                  </a:lnTo>
                  <a:lnTo>
                    <a:pt x="337" y="0"/>
                  </a:lnTo>
                  <a:lnTo>
                    <a:pt x="354" y="0"/>
                  </a:lnTo>
                  <a:lnTo>
                    <a:pt x="372" y="1"/>
                  </a:lnTo>
                  <a:lnTo>
                    <a:pt x="388" y="3"/>
                  </a:lnTo>
                  <a:lnTo>
                    <a:pt x="403" y="6"/>
                  </a:lnTo>
                  <a:lnTo>
                    <a:pt x="417" y="9"/>
                  </a:lnTo>
                  <a:lnTo>
                    <a:pt x="431" y="11"/>
                  </a:lnTo>
                  <a:lnTo>
                    <a:pt x="442" y="16"/>
                  </a:lnTo>
                  <a:lnTo>
                    <a:pt x="453" y="20"/>
                  </a:lnTo>
                  <a:lnTo>
                    <a:pt x="462" y="25"/>
                  </a:lnTo>
                  <a:lnTo>
                    <a:pt x="470" y="31"/>
                  </a:lnTo>
                  <a:lnTo>
                    <a:pt x="476" y="37"/>
                  </a:lnTo>
                  <a:lnTo>
                    <a:pt x="481" y="44"/>
                  </a:lnTo>
                  <a:lnTo>
                    <a:pt x="487" y="53"/>
                  </a:lnTo>
                  <a:lnTo>
                    <a:pt x="491" y="60"/>
                  </a:lnTo>
                  <a:lnTo>
                    <a:pt x="496" y="68"/>
                  </a:lnTo>
                  <a:lnTo>
                    <a:pt x="501" y="76"/>
                  </a:lnTo>
                  <a:lnTo>
                    <a:pt x="504" y="85"/>
                  </a:lnTo>
                  <a:lnTo>
                    <a:pt x="509" y="93"/>
                  </a:lnTo>
                  <a:lnTo>
                    <a:pt x="512" y="99"/>
                  </a:lnTo>
                  <a:lnTo>
                    <a:pt x="516" y="107"/>
                  </a:lnTo>
                  <a:lnTo>
                    <a:pt x="519" y="115"/>
                  </a:lnTo>
                  <a:lnTo>
                    <a:pt x="522" y="123"/>
                  </a:lnTo>
                  <a:lnTo>
                    <a:pt x="524" y="129"/>
                  </a:lnTo>
                  <a:lnTo>
                    <a:pt x="527" y="137"/>
                  </a:lnTo>
                  <a:lnTo>
                    <a:pt x="530" y="144"/>
                  </a:lnTo>
                  <a:lnTo>
                    <a:pt x="532" y="151"/>
                  </a:lnTo>
                  <a:lnTo>
                    <a:pt x="533" y="158"/>
                  </a:lnTo>
                  <a:lnTo>
                    <a:pt x="536" y="166"/>
                  </a:lnTo>
                  <a:lnTo>
                    <a:pt x="537" y="172"/>
                  </a:lnTo>
                  <a:lnTo>
                    <a:pt x="538" y="179"/>
                  </a:lnTo>
                  <a:lnTo>
                    <a:pt x="539" y="185"/>
                  </a:lnTo>
                  <a:lnTo>
                    <a:pt x="540" y="193"/>
                  </a:lnTo>
                  <a:lnTo>
                    <a:pt x="541" y="199"/>
                  </a:lnTo>
                  <a:lnTo>
                    <a:pt x="541" y="206"/>
                  </a:lnTo>
                  <a:lnTo>
                    <a:pt x="543" y="212"/>
                  </a:lnTo>
                  <a:lnTo>
                    <a:pt x="543" y="220"/>
                  </a:lnTo>
                  <a:lnTo>
                    <a:pt x="543" y="227"/>
                  </a:lnTo>
                  <a:lnTo>
                    <a:pt x="543" y="233"/>
                  </a:lnTo>
                  <a:lnTo>
                    <a:pt x="543" y="241"/>
                  </a:lnTo>
                  <a:lnTo>
                    <a:pt x="543" y="247"/>
                  </a:lnTo>
                  <a:lnTo>
                    <a:pt x="541" y="254"/>
                  </a:lnTo>
                  <a:lnTo>
                    <a:pt x="541" y="262"/>
                  </a:lnTo>
                  <a:lnTo>
                    <a:pt x="540" y="268"/>
                  </a:lnTo>
                  <a:lnTo>
                    <a:pt x="539" y="276"/>
                  </a:lnTo>
                  <a:lnTo>
                    <a:pt x="537" y="291"/>
                  </a:lnTo>
                  <a:lnTo>
                    <a:pt x="533" y="307"/>
                  </a:lnTo>
                  <a:lnTo>
                    <a:pt x="530" y="321"/>
                  </a:lnTo>
                  <a:lnTo>
                    <a:pt x="525" y="336"/>
                  </a:lnTo>
                  <a:lnTo>
                    <a:pt x="519" y="349"/>
                  </a:lnTo>
                  <a:lnTo>
                    <a:pt x="513" y="362"/>
                  </a:lnTo>
                  <a:lnTo>
                    <a:pt x="506" y="373"/>
                  </a:lnTo>
                  <a:lnTo>
                    <a:pt x="499" y="384"/>
                  </a:lnTo>
                  <a:lnTo>
                    <a:pt x="493" y="395"/>
                  </a:lnTo>
                  <a:lnTo>
                    <a:pt x="484" y="404"/>
                  </a:lnTo>
                  <a:lnTo>
                    <a:pt x="476" y="415"/>
                  </a:lnTo>
                  <a:lnTo>
                    <a:pt x="467" y="424"/>
                  </a:lnTo>
                  <a:lnTo>
                    <a:pt x="459" y="432"/>
                  </a:lnTo>
                  <a:lnTo>
                    <a:pt x="449" y="439"/>
                  </a:lnTo>
                  <a:lnTo>
                    <a:pt x="440" y="447"/>
                  </a:lnTo>
                  <a:lnTo>
                    <a:pt x="432" y="454"/>
                  </a:lnTo>
                  <a:lnTo>
                    <a:pt x="423" y="460"/>
                  </a:lnTo>
                  <a:lnTo>
                    <a:pt x="413" y="465"/>
                  </a:lnTo>
                  <a:lnTo>
                    <a:pt x="404" y="471"/>
                  </a:lnTo>
                  <a:lnTo>
                    <a:pt x="395" y="476"/>
                  </a:lnTo>
                  <a:lnTo>
                    <a:pt x="387" y="481"/>
                  </a:lnTo>
                  <a:lnTo>
                    <a:pt x="379" y="485"/>
                  </a:lnTo>
                  <a:lnTo>
                    <a:pt x="370" y="489"/>
                  </a:lnTo>
                  <a:lnTo>
                    <a:pt x="362" y="491"/>
                  </a:lnTo>
                  <a:lnTo>
                    <a:pt x="354" y="494"/>
                  </a:lnTo>
                  <a:lnTo>
                    <a:pt x="347" y="497"/>
                  </a:lnTo>
                  <a:lnTo>
                    <a:pt x="341" y="499"/>
                  </a:lnTo>
                  <a:lnTo>
                    <a:pt x="335" y="502"/>
                  </a:lnTo>
                  <a:lnTo>
                    <a:pt x="330" y="503"/>
                  </a:lnTo>
                  <a:lnTo>
                    <a:pt x="325" y="504"/>
                  </a:lnTo>
                  <a:lnTo>
                    <a:pt x="322" y="504"/>
                  </a:lnTo>
                  <a:lnTo>
                    <a:pt x="318" y="506"/>
                  </a:lnTo>
                  <a:lnTo>
                    <a:pt x="317" y="516"/>
                  </a:lnTo>
                  <a:lnTo>
                    <a:pt x="316" y="526"/>
                  </a:lnTo>
                  <a:lnTo>
                    <a:pt x="316" y="537"/>
                  </a:lnTo>
                  <a:lnTo>
                    <a:pt x="315" y="547"/>
                  </a:lnTo>
                  <a:lnTo>
                    <a:pt x="313" y="558"/>
                  </a:lnTo>
                  <a:lnTo>
                    <a:pt x="313" y="567"/>
                  </a:lnTo>
                  <a:lnTo>
                    <a:pt x="312" y="576"/>
                  </a:lnTo>
                  <a:lnTo>
                    <a:pt x="312" y="585"/>
                  </a:lnTo>
                  <a:lnTo>
                    <a:pt x="312" y="594"/>
                  </a:lnTo>
                  <a:lnTo>
                    <a:pt x="312" y="603"/>
                  </a:lnTo>
                  <a:lnTo>
                    <a:pt x="312" y="612"/>
                  </a:lnTo>
                  <a:lnTo>
                    <a:pt x="312" y="621"/>
                  </a:lnTo>
                  <a:lnTo>
                    <a:pt x="312" y="629"/>
                  </a:lnTo>
                  <a:lnTo>
                    <a:pt x="312" y="638"/>
                  </a:lnTo>
                  <a:lnTo>
                    <a:pt x="312" y="646"/>
                  </a:lnTo>
                  <a:lnTo>
                    <a:pt x="312" y="655"/>
                  </a:lnTo>
                  <a:lnTo>
                    <a:pt x="312" y="663"/>
                  </a:lnTo>
                  <a:lnTo>
                    <a:pt x="312" y="672"/>
                  </a:lnTo>
                  <a:lnTo>
                    <a:pt x="313" y="680"/>
                  </a:lnTo>
                  <a:lnTo>
                    <a:pt x="313" y="687"/>
                  </a:lnTo>
                  <a:lnTo>
                    <a:pt x="313" y="695"/>
                  </a:lnTo>
                  <a:lnTo>
                    <a:pt x="313" y="704"/>
                  </a:lnTo>
                  <a:lnTo>
                    <a:pt x="313" y="712"/>
                  </a:lnTo>
                  <a:lnTo>
                    <a:pt x="315" y="720"/>
                  </a:lnTo>
                  <a:lnTo>
                    <a:pt x="315" y="729"/>
                  </a:lnTo>
                  <a:lnTo>
                    <a:pt x="315" y="737"/>
                  </a:lnTo>
                  <a:lnTo>
                    <a:pt x="315" y="744"/>
                  </a:lnTo>
                  <a:lnTo>
                    <a:pt x="315" y="753"/>
                  </a:lnTo>
                  <a:lnTo>
                    <a:pt x="315" y="761"/>
                  </a:lnTo>
                  <a:lnTo>
                    <a:pt x="315" y="770"/>
                  </a:lnTo>
                  <a:lnTo>
                    <a:pt x="315" y="778"/>
                  </a:lnTo>
                  <a:lnTo>
                    <a:pt x="315" y="787"/>
                  </a:lnTo>
                  <a:lnTo>
                    <a:pt x="247" y="783"/>
                  </a:lnTo>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33" name="Google Shape;233;p32"/>
            <p:cNvSpPr/>
            <p:nvPr/>
          </p:nvSpPr>
          <p:spPr>
            <a:xfrm>
              <a:off x="4355" y="3571"/>
              <a:ext cx="264" cy="115"/>
            </a:xfrm>
            <a:custGeom>
              <a:rect b="b" l="l" r="r" t="t"/>
              <a:pathLst>
                <a:path extrusionOk="0" h="230" w="530">
                  <a:moveTo>
                    <a:pt x="0" y="45"/>
                  </a:moveTo>
                  <a:lnTo>
                    <a:pt x="6" y="61"/>
                  </a:lnTo>
                  <a:lnTo>
                    <a:pt x="12" y="75"/>
                  </a:lnTo>
                  <a:lnTo>
                    <a:pt x="18" y="89"/>
                  </a:lnTo>
                  <a:lnTo>
                    <a:pt x="24" y="101"/>
                  </a:lnTo>
                  <a:lnTo>
                    <a:pt x="31" y="114"/>
                  </a:lnTo>
                  <a:lnTo>
                    <a:pt x="38" y="124"/>
                  </a:lnTo>
                  <a:lnTo>
                    <a:pt x="44" y="135"/>
                  </a:lnTo>
                  <a:lnTo>
                    <a:pt x="51" y="145"/>
                  </a:lnTo>
                  <a:lnTo>
                    <a:pt x="58" y="154"/>
                  </a:lnTo>
                  <a:lnTo>
                    <a:pt x="65" y="162"/>
                  </a:lnTo>
                  <a:lnTo>
                    <a:pt x="74" y="170"/>
                  </a:lnTo>
                  <a:lnTo>
                    <a:pt x="81" y="176"/>
                  </a:lnTo>
                  <a:lnTo>
                    <a:pt x="89" y="183"/>
                  </a:lnTo>
                  <a:lnTo>
                    <a:pt x="96" y="189"/>
                  </a:lnTo>
                  <a:lnTo>
                    <a:pt x="104" y="195"/>
                  </a:lnTo>
                  <a:lnTo>
                    <a:pt x="112" y="198"/>
                  </a:lnTo>
                  <a:lnTo>
                    <a:pt x="120" y="202"/>
                  </a:lnTo>
                  <a:lnTo>
                    <a:pt x="128" y="206"/>
                  </a:lnTo>
                  <a:lnTo>
                    <a:pt x="135" y="210"/>
                  </a:lnTo>
                  <a:lnTo>
                    <a:pt x="143" y="213"/>
                  </a:lnTo>
                  <a:lnTo>
                    <a:pt x="151" y="215"/>
                  </a:lnTo>
                  <a:lnTo>
                    <a:pt x="160" y="218"/>
                  </a:lnTo>
                  <a:lnTo>
                    <a:pt x="167" y="221"/>
                  </a:lnTo>
                  <a:lnTo>
                    <a:pt x="175" y="222"/>
                  </a:lnTo>
                  <a:lnTo>
                    <a:pt x="183" y="223"/>
                  </a:lnTo>
                  <a:lnTo>
                    <a:pt x="190" y="224"/>
                  </a:lnTo>
                  <a:lnTo>
                    <a:pt x="198" y="226"/>
                  </a:lnTo>
                  <a:lnTo>
                    <a:pt x="205" y="227"/>
                  </a:lnTo>
                  <a:lnTo>
                    <a:pt x="212" y="227"/>
                  </a:lnTo>
                  <a:lnTo>
                    <a:pt x="219" y="228"/>
                  </a:lnTo>
                  <a:lnTo>
                    <a:pt x="226" y="228"/>
                  </a:lnTo>
                  <a:lnTo>
                    <a:pt x="233" y="230"/>
                  </a:lnTo>
                  <a:lnTo>
                    <a:pt x="309" y="230"/>
                  </a:lnTo>
                  <a:lnTo>
                    <a:pt x="312" y="228"/>
                  </a:lnTo>
                  <a:lnTo>
                    <a:pt x="316" y="228"/>
                  </a:lnTo>
                  <a:lnTo>
                    <a:pt x="320" y="227"/>
                  </a:lnTo>
                  <a:lnTo>
                    <a:pt x="326" y="226"/>
                  </a:lnTo>
                  <a:lnTo>
                    <a:pt x="332" y="223"/>
                  </a:lnTo>
                  <a:lnTo>
                    <a:pt x="338" y="221"/>
                  </a:lnTo>
                  <a:lnTo>
                    <a:pt x="345" y="218"/>
                  </a:lnTo>
                  <a:lnTo>
                    <a:pt x="353" y="215"/>
                  </a:lnTo>
                  <a:lnTo>
                    <a:pt x="361" y="213"/>
                  </a:lnTo>
                  <a:lnTo>
                    <a:pt x="369" y="209"/>
                  </a:lnTo>
                  <a:lnTo>
                    <a:pt x="377" y="205"/>
                  </a:lnTo>
                  <a:lnTo>
                    <a:pt x="385" y="200"/>
                  </a:lnTo>
                  <a:lnTo>
                    <a:pt x="395" y="195"/>
                  </a:lnTo>
                  <a:lnTo>
                    <a:pt x="404" y="189"/>
                  </a:lnTo>
                  <a:lnTo>
                    <a:pt x="413" y="184"/>
                  </a:lnTo>
                  <a:lnTo>
                    <a:pt x="423" y="178"/>
                  </a:lnTo>
                  <a:lnTo>
                    <a:pt x="431" y="171"/>
                  </a:lnTo>
                  <a:lnTo>
                    <a:pt x="440" y="163"/>
                  </a:lnTo>
                  <a:lnTo>
                    <a:pt x="449" y="156"/>
                  </a:lnTo>
                  <a:lnTo>
                    <a:pt x="457" y="148"/>
                  </a:lnTo>
                  <a:lnTo>
                    <a:pt x="467" y="139"/>
                  </a:lnTo>
                  <a:lnTo>
                    <a:pt x="475" y="128"/>
                  </a:lnTo>
                  <a:lnTo>
                    <a:pt x="483" y="119"/>
                  </a:lnTo>
                  <a:lnTo>
                    <a:pt x="490" y="108"/>
                  </a:lnTo>
                  <a:lnTo>
                    <a:pt x="497" y="97"/>
                  </a:lnTo>
                  <a:lnTo>
                    <a:pt x="504" y="86"/>
                  </a:lnTo>
                  <a:lnTo>
                    <a:pt x="510" y="73"/>
                  </a:lnTo>
                  <a:lnTo>
                    <a:pt x="516" y="60"/>
                  </a:lnTo>
                  <a:lnTo>
                    <a:pt x="520" y="45"/>
                  </a:lnTo>
                  <a:lnTo>
                    <a:pt x="524" y="31"/>
                  </a:lnTo>
                  <a:lnTo>
                    <a:pt x="527" y="15"/>
                  </a:lnTo>
                  <a:lnTo>
                    <a:pt x="530" y="0"/>
                  </a:lnTo>
                  <a:lnTo>
                    <a:pt x="0" y="45"/>
                  </a:lnTo>
                  <a:close/>
                </a:path>
              </a:pathLst>
            </a:custGeom>
            <a:solidFill>
              <a:srgbClr val="B2323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34" name="Google Shape;234;p32"/>
            <p:cNvSpPr/>
            <p:nvPr/>
          </p:nvSpPr>
          <p:spPr>
            <a:xfrm>
              <a:off x="4355" y="3571"/>
              <a:ext cx="264" cy="115"/>
            </a:xfrm>
            <a:custGeom>
              <a:rect b="b" l="l" r="r" t="t"/>
              <a:pathLst>
                <a:path extrusionOk="0" h="230" w="530">
                  <a:moveTo>
                    <a:pt x="0" y="45"/>
                  </a:moveTo>
                  <a:lnTo>
                    <a:pt x="6" y="61"/>
                  </a:lnTo>
                  <a:lnTo>
                    <a:pt x="12" y="75"/>
                  </a:lnTo>
                  <a:lnTo>
                    <a:pt x="18" y="89"/>
                  </a:lnTo>
                  <a:lnTo>
                    <a:pt x="24" y="101"/>
                  </a:lnTo>
                  <a:lnTo>
                    <a:pt x="31" y="114"/>
                  </a:lnTo>
                  <a:lnTo>
                    <a:pt x="38" y="124"/>
                  </a:lnTo>
                  <a:lnTo>
                    <a:pt x="44" y="135"/>
                  </a:lnTo>
                  <a:lnTo>
                    <a:pt x="51" y="145"/>
                  </a:lnTo>
                  <a:lnTo>
                    <a:pt x="58" y="154"/>
                  </a:lnTo>
                  <a:lnTo>
                    <a:pt x="65" y="162"/>
                  </a:lnTo>
                  <a:lnTo>
                    <a:pt x="74" y="170"/>
                  </a:lnTo>
                  <a:lnTo>
                    <a:pt x="81" y="176"/>
                  </a:lnTo>
                  <a:lnTo>
                    <a:pt x="89" y="183"/>
                  </a:lnTo>
                  <a:lnTo>
                    <a:pt x="96" y="189"/>
                  </a:lnTo>
                  <a:lnTo>
                    <a:pt x="104" y="195"/>
                  </a:lnTo>
                  <a:lnTo>
                    <a:pt x="112" y="198"/>
                  </a:lnTo>
                  <a:lnTo>
                    <a:pt x="120" y="202"/>
                  </a:lnTo>
                  <a:lnTo>
                    <a:pt x="128" y="206"/>
                  </a:lnTo>
                  <a:lnTo>
                    <a:pt x="135" y="210"/>
                  </a:lnTo>
                  <a:lnTo>
                    <a:pt x="143" y="213"/>
                  </a:lnTo>
                  <a:lnTo>
                    <a:pt x="151" y="215"/>
                  </a:lnTo>
                  <a:lnTo>
                    <a:pt x="160" y="218"/>
                  </a:lnTo>
                  <a:lnTo>
                    <a:pt x="167" y="221"/>
                  </a:lnTo>
                  <a:lnTo>
                    <a:pt x="175" y="222"/>
                  </a:lnTo>
                  <a:lnTo>
                    <a:pt x="183" y="223"/>
                  </a:lnTo>
                  <a:lnTo>
                    <a:pt x="190" y="224"/>
                  </a:lnTo>
                  <a:lnTo>
                    <a:pt x="198" y="226"/>
                  </a:lnTo>
                  <a:lnTo>
                    <a:pt x="205" y="227"/>
                  </a:lnTo>
                  <a:lnTo>
                    <a:pt x="212" y="227"/>
                  </a:lnTo>
                  <a:lnTo>
                    <a:pt x="219" y="228"/>
                  </a:lnTo>
                  <a:lnTo>
                    <a:pt x="226" y="228"/>
                  </a:lnTo>
                  <a:lnTo>
                    <a:pt x="233" y="230"/>
                  </a:lnTo>
                  <a:lnTo>
                    <a:pt x="309" y="230"/>
                  </a:lnTo>
                  <a:lnTo>
                    <a:pt x="312" y="228"/>
                  </a:lnTo>
                  <a:lnTo>
                    <a:pt x="316" y="228"/>
                  </a:lnTo>
                  <a:lnTo>
                    <a:pt x="320" y="227"/>
                  </a:lnTo>
                  <a:lnTo>
                    <a:pt x="326" y="226"/>
                  </a:lnTo>
                  <a:lnTo>
                    <a:pt x="332" y="223"/>
                  </a:lnTo>
                  <a:lnTo>
                    <a:pt x="338" y="221"/>
                  </a:lnTo>
                  <a:lnTo>
                    <a:pt x="345" y="218"/>
                  </a:lnTo>
                  <a:lnTo>
                    <a:pt x="353" y="215"/>
                  </a:lnTo>
                  <a:lnTo>
                    <a:pt x="361" y="213"/>
                  </a:lnTo>
                  <a:lnTo>
                    <a:pt x="369" y="209"/>
                  </a:lnTo>
                  <a:lnTo>
                    <a:pt x="377" y="205"/>
                  </a:lnTo>
                  <a:lnTo>
                    <a:pt x="385" y="200"/>
                  </a:lnTo>
                  <a:lnTo>
                    <a:pt x="395" y="195"/>
                  </a:lnTo>
                  <a:lnTo>
                    <a:pt x="404" y="189"/>
                  </a:lnTo>
                  <a:lnTo>
                    <a:pt x="413" y="184"/>
                  </a:lnTo>
                  <a:lnTo>
                    <a:pt x="423" y="178"/>
                  </a:lnTo>
                  <a:lnTo>
                    <a:pt x="431" y="171"/>
                  </a:lnTo>
                  <a:lnTo>
                    <a:pt x="440" y="163"/>
                  </a:lnTo>
                  <a:lnTo>
                    <a:pt x="449" y="156"/>
                  </a:lnTo>
                  <a:lnTo>
                    <a:pt x="457" y="148"/>
                  </a:lnTo>
                  <a:lnTo>
                    <a:pt x="467" y="139"/>
                  </a:lnTo>
                  <a:lnTo>
                    <a:pt x="475" y="128"/>
                  </a:lnTo>
                  <a:lnTo>
                    <a:pt x="483" y="119"/>
                  </a:lnTo>
                  <a:lnTo>
                    <a:pt x="490" y="108"/>
                  </a:lnTo>
                  <a:lnTo>
                    <a:pt x="497" y="97"/>
                  </a:lnTo>
                  <a:lnTo>
                    <a:pt x="504" y="86"/>
                  </a:lnTo>
                  <a:lnTo>
                    <a:pt x="510" y="73"/>
                  </a:lnTo>
                  <a:lnTo>
                    <a:pt x="516" y="60"/>
                  </a:lnTo>
                  <a:lnTo>
                    <a:pt x="520" y="45"/>
                  </a:lnTo>
                  <a:lnTo>
                    <a:pt x="524" y="31"/>
                  </a:lnTo>
                  <a:lnTo>
                    <a:pt x="527" y="15"/>
                  </a:lnTo>
                  <a:lnTo>
                    <a:pt x="530" y="0"/>
                  </a:lnTo>
                  <a:lnTo>
                    <a:pt x="0" y="45"/>
                  </a:lnTo>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35" name="Google Shape;235;p32"/>
            <p:cNvSpPr/>
            <p:nvPr/>
          </p:nvSpPr>
          <p:spPr>
            <a:xfrm>
              <a:off x="4355" y="3535"/>
              <a:ext cx="265" cy="85"/>
            </a:xfrm>
            <a:custGeom>
              <a:rect b="b" l="l" r="r" t="t"/>
              <a:pathLst>
                <a:path extrusionOk="0" h="170" w="532">
                  <a:moveTo>
                    <a:pt x="265" y="2"/>
                  </a:moveTo>
                  <a:lnTo>
                    <a:pt x="253" y="3"/>
                  </a:lnTo>
                  <a:lnTo>
                    <a:pt x="239" y="3"/>
                  </a:lnTo>
                  <a:lnTo>
                    <a:pt x="226" y="4"/>
                  </a:lnTo>
                  <a:lnTo>
                    <a:pt x="212" y="5"/>
                  </a:lnTo>
                  <a:lnTo>
                    <a:pt x="199" y="8"/>
                  </a:lnTo>
                  <a:lnTo>
                    <a:pt x="188" y="9"/>
                  </a:lnTo>
                  <a:lnTo>
                    <a:pt x="175" y="11"/>
                  </a:lnTo>
                  <a:lnTo>
                    <a:pt x="162" y="13"/>
                  </a:lnTo>
                  <a:lnTo>
                    <a:pt x="150" y="16"/>
                  </a:lnTo>
                  <a:lnTo>
                    <a:pt x="140" y="18"/>
                  </a:lnTo>
                  <a:lnTo>
                    <a:pt x="128" y="21"/>
                  </a:lnTo>
                  <a:lnTo>
                    <a:pt x="118" y="24"/>
                  </a:lnTo>
                  <a:lnTo>
                    <a:pt x="107" y="26"/>
                  </a:lnTo>
                  <a:lnTo>
                    <a:pt x="97" y="29"/>
                  </a:lnTo>
                  <a:lnTo>
                    <a:pt x="88" y="33"/>
                  </a:lnTo>
                  <a:lnTo>
                    <a:pt x="78" y="35"/>
                  </a:lnTo>
                  <a:lnTo>
                    <a:pt x="69" y="39"/>
                  </a:lnTo>
                  <a:lnTo>
                    <a:pt x="61" y="43"/>
                  </a:lnTo>
                  <a:lnTo>
                    <a:pt x="53" y="46"/>
                  </a:lnTo>
                  <a:lnTo>
                    <a:pt x="46" y="50"/>
                  </a:lnTo>
                  <a:lnTo>
                    <a:pt x="39" y="53"/>
                  </a:lnTo>
                  <a:lnTo>
                    <a:pt x="32" y="57"/>
                  </a:lnTo>
                  <a:lnTo>
                    <a:pt x="26" y="61"/>
                  </a:lnTo>
                  <a:lnTo>
                    <a:pt x="21" y="65"/>
                  </a:lnTo>
                  <a:lnTo>
                    <a:pt x="17" y="69"/>
                  </a:lnTo>
                  <a:lnTo>
                    <a:pt x="12" y="73"/>
                  </a:lnTo>
                  <a:lnTo>
                    <a:pt x="8" y="78"/>
                  </a:lnTo>
                  <a:lnTo>
                    <a:pt x="5" y="82"/>
                  </a:lnTo>
                  <a:lnTo>
                    <a:pt x="3" y="86"/>
                  </a:lnTo>
                  <a:lnTo>
                    <a:pt x="1" y="90"/>
                  </a:lnTo>
                  <a:lnTo>
                    <a:pt x="0" y="95"/>
                  </a:lnTo>
                  <a:lnTo>
                    <a:pt x="0" y="99"/>
                  </a:lnTo>
                  <a:lnTo>
                    <a:pt x="0" y="103"/>
                  </a:lnTo>
                  <a:lnTo>
                    <a:pt x="1" y="107"/>
                  </a:lnTo>
                  <a:lnTo>
                    <a:pt x="3" y="112"/>
                  </a:lnTo>
                  <a:lnTo>
                    <a:pt x="5" y="116"/>
                  </a:lnTo>
                  <a:lnTo>
                    <a:pt x="8" y="120"/>
                  </a:lnTo>
                  <a:lnTo>
                    <a:pt x="12" y="124"/>
                  </a:lnTo>
                  <a:lnTo>
                    <a:pt x="17" y="126"/>
                  </a:lnTo>
                  <a:lnTo>
                    <a:pt x="21" y="130"/>
                  </a:lnTo>
                  <a:lnTo>
                    <a:pt x="26" y="134"/>
                  </a:lnTo>
                  <a:lnTo>
                    <a:pt x="32" y="137"/>
                  </a:lnTo>
                  <a:lnTo>
                    <a:pt x="39" y="140"/>
                  </a:lnTo>
                  <a:lnTo>
                    <a:pt x="46" y="143"/>
                  </a:lnTo>
                  <a:lnTo>
                    <a:pt x="53" y="146"/>
                  </a:lnTo>
                  <a:lnTo>
                    <a:pt x="61" y="148"/>
                  </a:lnTo>
                  <a:lnTo>
                    <a:pt x="69" y="151"/>
                  </a:lnTo>
                  <a:lnTo>
                    <a:pt x="78" y="153"/>
                  </a:lnTo>
                  <a:lnTo>
                    <a:pt x="88" y="156"/>
                  </a:lnTo>
                  <a:lnTo>
                    <a:pt x="97" y="159"/>
                  </a:lnTo>
                  <a:lnTo>
                    <a:pt x="107" y="160"/>
                  </a:lnTo>
                  <a:lnTo>
                    <a:pt x="118" y="162"/>
                  </a:lnTo>
                  <a:lnTo>
                    <a:pt x="128" y="164"/>
                  </a:lnTo>
                  <a:lnTo>
                    <a:pt x="140" y="165"/>
                  </a:lnTo>
                  <a:lnTo>
                    <a:pt x="150" y="166"/>
                  </a:lnTo>
                  <a:lnTo>
                    <a:pt x="162" y="168"/>
                  </a:lnTo>
                  <a:lnTo>
                    <a:pt x="175" y="168"/>
                  </a:lnTo>
                  <a:lnTo>
                    <a:pt x="188" y="169"/>
                  </a:lnTo>
                  <a:lnTo>
                    <a:pt x="199" y="169"/>
                  </a:lnTo>
                  <a:lnTo>
                    <a:pt x="212" y="169"/>
                  </a:lnTo>
                  <a:lnTo>
                    <a:pt x="226" y="170"/>
                  </a:lnTo>
                  <a:lnTo>
                    <a:pt x="239" y="169"/>
                  </a:lnTo>
                  <a:lnTo>
                    <a:pt x="253" y="169"/>
                  </a:lnTo>
                  <a:lnTo>
                    <a:pt x="265" y="169"/>
                  </a:lnTo>
                  <a:lnTo>
                    <a:pt x="279" y="168"/>
                  </a:lnTo>
                  <a:lnTo>
                    <a:pt x="293" y="166"/>
                  </a:lnTo>
                  <a:lnTo>
                    <a:pt x="306" y="165"/>
                  </a:lnTo>
                  <a:lnTo>
                    <a:pt x="319" y="164"/>
                  </a:lnTo>
                  <a:lnTo>
                    <a:pt x="333" y="162"/>
                  </a:lnTo>
                  <a:lnTo>
                    <a:pt x="345" y="161"/>
                  </a:lnTo>
                  <a:lnTo>
                    <a:pt x="357" y="159"/>
                  </a:lnTo>
                  <a:lnTo>
                    <a:pt x="369" y="156"/>
                  </a:lnTo>
                  <a:lnTo>
                    <a:pt x="382" y="155"/>
                  </a:lnTo>
                  <a:lnTo>
                    <a:pt x="392" y="152"/>
                  </a:lnTo>
                  <a:lnTo>
                    <a:pt x="404" y="149"/>
                  </a:lnTo>
                  <a:lnTo>
                    <a:pt x="414" y="147"/>
                  </a:lnTo>
                  <a:lnTo>
                    <a:pt x="425" y="143"/>
                  </a:lnTo>
                  <a:lnTo>
                    <a:pt x="435" y="140"/>
                  </a:lnTo>
                  <a:lnTo>
                    <a:pt x="445" y="138"/>
                  </a:lnTo>
                  <a:lnTo>
                    <a:pt x="454" y="134"/>
                  </a:lnTo>
                  <a:lnTo>
                    <a:pt x="463" y="131"/>
                  </a:lnTo>
                  <a:lnTo>
                    <a:pt x="471" y="127"/>
                  </a:lnTo>
                  <a:lnTo>
                    <a:pt x="480" y="124"/>
                  </a:lnTo>
                  <a:lnTo>
                    <a:pt x="487" y="120"/>
                  </a:lnTo>
                  <a:lnTo>
                    <a:pt x="493" y="117"/>
                  </a:lnTo>
                  <a:lnTo>
                    <a:pt x="500" y="113"/>
                  </a:lnTo>
                  <a:lnTo>
                    <a:pt x="506" y="109"/>
                  </a:lnTo>
                  <a:lnTo>
                    <a:pt x="511" y="104"/>
                  </a:lnTo>
                  <a:lnTo>
                    <a:pt x="517" y="100"/>
                  </a:lnTo>
                  <a:lnTo>
                    <a:pt x="520" y="96"/>
                  </a:lnTo>
                  <a:lnTo>
                    <a:pt x="524" y="92"/>
                  </a:lnTo>
                  <a:lnTo>
                    <a:pt x="527" y="88"/>
                  </a:lnTo>
                  <a:lnTo>
                    <a:pt x="530" y="85"/>
                  </a:lnTo>
                  <a:lnTo>
                    <a:pt x="531" y="79"/>
                  </a:lnTo>
                  <a:lnTo>
                    <a:pt x="532" y="76"/>
                  </a:lnTo>
                  <a:lnTo>
                    <a:pt x="532" y="72"/>
                  </a:lnTo>
                  <a:lnTo>
                    <a:pt x="532" y="66"/>
                  </a:lnTo>
                  <a:lnTo>
                    <a:pt x="531" y="63"/>
                  </a:lnTo>
                  <a:lnTo>
                    <a:pt x="530" y="59"/>
                  </a:lnTo>
                  <a:lnTo>
                    <a:pt x="527" y="55"/>
                  </a:lnTo>
                  <a:lnTo>
                    <a:pt x="524" y="51"/>
                  </a:lnTo>
                  <a:lnTo>
                    <a:pt x="520" y="47"/>
                  </a:lnTo>
                  <a:lnTo>
                    <a:pt x="517" y="43"/>
                  </a:lnTo>
                  <a:lnTo>
                    <a:pt x="511" y="39"/>
                  </a:lnTo>
                  <a:lnTo>
                    <a:pt x="506" y="37"/>
                  </a:lnTo>
                  <a:lnTo>
                    <a:pt x="500" y="33"/>
                  </a:lnTo>
                  <a:lnTo>
                    <a:pt x="493" y="30"/>
                  </a:lnTo>
                  <a:lnTo>
                    <a:pt x="487" y="26"/>
                  </a:lnTo>
                  <a:lnTo>
                    <a:pt x="480" y="24"/>
                  </a:lnTo>
                  <a:lnTo>
                    <a:pt x="471" y="21"/>
                  </a:lnTo>
                  <a:lnTo>
                    <a:pt x="463" y="18"/>
                  </a:lnTo>
                  <a:lnTo>
                    <a:pt x="454" y="16"/>
                  </a:lnTo>
                  <a:lnTo>
                    <a:pt x="445" y="13"/>
                  </a:lnTo>
                  <a:lnTo>
                    <a:pt x="435" y="12"/>
                  </a:lnTo>
                  <a:lnTo>
                    <a:pt x="425" y="9"/>
                  </a:lnTo>
                  <a:lnTo>
                    <a:pt x="414" y="8"/>
                  </a:lnTo>
                  <a:lnTo>
                    <a:pt x="404" y="7"/>
                  </a:lnTo>
                  <a:lnTo>
                    <a:pt x="392" y="5"/>
                  </a:lnTo>
                  <a:lnTo>
                    <a:pt x="382" y="4"/>
                  </a:lnTo>
                  <a:lnTo>
                    <a:pt x="369" y="3"/>
                  </a:lnTo>
                  <a:lnTo>
                    <a:pt x="357" y="2"/>
                  </a:lnTo>
                  <a:lnTo>
                    <a:pt x="345" y="2"/>
                  </a:lnTo>
                  <a:lnTo>
                    <a:pt x="333" y="0"/>
                  </a:lnTo>
                  <a:lnTo>
                    <a:pt x="319" y="0"/>
                  </a:lnTo>
                  <a:lnTo>
                    <a:pt x="306" y="0"/>
                  </a:lnTo>
                  <a:lnTo>
                    <a:pt x="293" y="0"/>
                  </a:lnTo>
                  <a:lnTo>
                    <a:pt x="279" y="0"/>
                  </a:lnTo>
                  <a:lnTo>
                    <a:pt x="265" y="2"/>
                  </a:lnTo>
                  <a:close/>
                </a:path>
              </a:pathLst>
            </a:custGeom>
            <a:solidFill>
              <a:srgbClr val="BF66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36" name="Google Shape;236;p32"/>
            <p:cNvSpPr/>
            <p:nvPr/>
          </p:nvSpPr>
          <p:spPr>
            <a:xfrm>
              <a:off x="4355" y="3535"/>
              <a:ext cx="265" cy="85"/>
            </a:xfrm>
            <a:custGeom>
              <a:rect b="b" l="l" r="r" t="t"/>
              <a:pathLst>
                <a:path extrusionOk="0" h="170" w="532">
                  <a:moveTo>
                    <a:pt x="265" y="2"/>
                  </a:moveTo>
                  <a:lnTo>
                    <a:pt x="253" y="3"/>
                  </a:lnTo>
                  <a:lnTo>
                    <a:pt x="239" y="3"/>
                  </a:lnTo>
                  <a:lnTo>
                    <a:pt x="226" y="4"/>
                  </a:lnTo>
                  <a:lnTo>
                    <a:pt x="212" y="5"/>
                  </a:lnTo>
                  <a:lnTo>
                    <a:pt x="199" y="8"/>
                  </a:lnTo>
                  <a:lnTo>
                    <a:pt x="188" y="9"/>
                  </a:lnTo>
                  <a:lnTo>
                    <a:pt x="175" y="11"/>
                  </a:lnTo>
                  <a:lnTo>
                    <a:pt x="162" y="13"/>
                  </a:lnTo>
                  <a:lnTo>
                    <a:pt x="150" y="16"/>
                  </a:lnTo>
                  <a:lnTo>
                    <a:pt x="140" y="18"/>
                  </a:lnTo>
                  <a:lnTo>
                    <a:pt x="128" y="21"/>
                  </a:lnTo>
                  <a:lnTo>
                    <a:pt x="118" y="24"/>
                  </a:lnTo>
                  <a:lnTo>
                    <a:pt x="107" y="26"/>
                  </a:lnTo>
                  <a:lnTo>
                    <a:pt x="97" y="29"/>
                  </a:lnTo>
                  <a:lnTo>
                    <a:pt x="88" y="33"/>
                  </a:lnTo>
                  <a:lnTo>
                    <a:pt x="78" y="35"/>
                  </a:lnTo>
                  <a:lnTo>
                    <a:pt x="69" y="39"/>
                  </a:lnTo>
                  <a:lnTo>
                    <a:pt x="61" y="43"/>
                  </a:lnTo>
                  <a:lnTo>
                    <a:pt x="53" y="46"/>
                  </a:lnTo>
                  <a:lnTo>
                    <a:pt x="46" y="50"/>
                  </a:lnTo>
                  <a:lnTo>
                    <a:pt x="39" y="53"/>
                  </a:lnTo>
                  <a:lnTo>
                    <a:pt x="32" y="57"/>
                  </a:lnTo>
                  <a:lnTo>
                    <a:pt x="26" y="61"/>
                  </a:lnTo>
                  <a:lnTo>
                    <a:pt x="21" y="65"/>
                  </a:lnTo>
                  <a:lnTo>
                    <a:pt x="17" y="69"/>
                  </a:lnTo>
                  <a:lnTo>
                    <a:pt x="12" y="73"/>
                  </a:lnTo>
                  <a:lnTo>
                    <a:pt x="8" y="78"/>
                  </a:lnTo>
                  <a:lnTo>
                    <a:pt x="5" y="82"/>
                  </a:lnTo>
                  <a:lnTo>
                    <a:pt x="3" y="86"/>
                  </a:lnTo>
                  <a:lnTo>
                    <a:pt x="1" y="90"/>
                  </a:lnTo>
                  <a:lnTo>
                    <a:pt x="0" y="95"/>
                  </a:lnTo>
                  <a:lnTo>
                    <a:pt x="0" y="99"/>
                  </a:lnTo>
                  <a:lnTo>
                    <a:pt x="0" y="103"/>
                  </a:lnTo>
                  <a:lnTo>
                    <a:pt x="1" y="107"/>
                  </a:lnTo>
                  <a:lnTo>
                    <a:pt x="3" y="112"/>
                  </a:lnTo>
                  <a:lnTo>
                    <a:pt x="5" y="116"/>
                  </a:lnTo>
                  <a:lnTo>
                    <a:pt x="8" y="120"/>
                  </a:lnTo>
                  <a:lnTo>
                    <a:pt x="12" y="124"/>
                  </a:lnTo>
                  <a:lnTo>
                    <a:pt x="17" y="126"/>
                  </a:lnTo>
                  <a:lnTo>
                    <a:pt x="21" y="130"/>
                  </a:lnTo>
                  <a:lnTo>
                    <a:pt x="26" y="134"/>
                  </a:lnTo>
                  <a:lnTo>
                    <a:pt x="32" y="137"/>
                  </a:lnTo>
                  <a:lnTo>
                    <a:pt x="39" y="140"/>
                  </a:lnTo>
                  <a:lnTo>
                    <a:pt x="46" y="143"/>
                  </a:lnTo>
                  <a:lnTo>
                    <a:pt x="53" y="146"/>
                  </a:lnTo>
                  <a:lnTo>
                    <a:pt x="61" y="148"/>
                  </a:lnTo>
                  <a:lnTo>
                    <a:pt x="69" y="151"/>
                  </a:lnTo>
                  <a:lnTo>
                    <a:pt x="78" y="153"/>
                  </a:lnTo>
                  <a:lnTo>
                    <a:pt x="88" y="156"/>
                  </a:lnTo>
                  <a:lnTo>
                    <a:pt x="97" y="159"/>
                  </a:lnTo>
                  <a:lnTo>
                    <a:pt x="107" y="160"/>
                  </a:lnTo>
                  <a:lnTo>
                    <a:pt x="118" y="162"/>
                  </a:lnTo>
                  <a:lnTo>
                    <a:pt x="128" y="164"/>
                  </a:lnTo>
                  <a:lnTo>
                    <a:pt x="140" y="165"/>
                  </a:lnTo>
                  <a:lnTo>
                    <a:pt x="150" y="166"/>
                  </a:lnTo>
                  <a:lnTo>
                    <a:pt x="162" y="168"/>
                  </a:lnTo>
                  <a:lnTo>
                    <a:pt x="175" y="168"/>
                  </a:lnTo>
                  <a:lnTo>
                    <a:pt x="188" y="169"/>
                  </a:lnTo>
                  <a:lnTo>
                    <a:pt x="199" y="169"/>
                  </a:lnTo>
                  <a:lnTo>
                    <a:pt x="212" y="169"/>
                  </a:lnTo>
                  <a:lnTo>
                    <a:pt x="226" y="170"/>
                  </a:lnTo>
                  <a:lnTo>
                    <a:pt x="239" y="169"/>
                  </a:lnTo>
                  <a:lnTo>
                    <a:pt x="253" y="169"/>
                  </a:lnTo>
                  <a:lnTo>
                    <a:pt x="265" y="169"/>
                  </a:lnTo>
                  <a:lnTo>
                    <a:pt x="279" y="168"/>
                  </a:lnTo>
                  <a:lnTo>
                    <a:pt x="293" y="166"/>
                  </a:lnTo>
                  <a:lnTo>
                    <a:pt x="306" y="165"/>
                  </a:lnTo>
                  <a:lnTo>
                    <a:pt x="319" y="164"/>
                  </a:lnTo>
                  <a:lnTo>
                    <a:pt x="333" y="162"/>
                  </a:lnTo>
                  <a:lnTo>
                    <a:pt x="345" y="161"/>
                  </a:lnTo>
                  <a:lnTo>
                    <a:pt x="357" y="159"/>
                  </a:lnTo>
                  <a:lnTo>
                    <a:pt x="369" y="156"/>
                  </a:lnTo>
                  <a:lnTo>
                    <a:pt x="382" y="155"/>
                  </a:lnTo>
                  <a:lnTo>
                    <a:pt x="392" y="152"/>
                  </a:lnTo>
                  <a:lnTo>
                    <a:pt x="404" y="149"/>
                  </a:lnTo>
                  <a:lnTo>
                    <a:pt x="414" y="147"/>
                  </a:lnTo>
                  <a:lnTo>
                    <a:pt x="425" y="143"/>
                  </a:lnTo>
                  <a:lnTo>
                    <a:pt x="435" y="140"/>
                  </a:lnTo>
                  <a:lnTo>
                    <a:pt x="445" y="138"/>
                  </a:lnTo>
                  <a:lnTo>
                    <a:pt x="454" y="134"/>
                  </a:lnTo>
                  <a:lnTo>
                    <a:pt x="463" y="131"/>
                  </a:lnTo>
                  <a:lnTo>
                    <a:pt x="471" y="127"/>
                  </a:lnTo>
                  <a:lnTo>
                    <a:pt x="480" y="124"/>
                  </a:lnTo>
                  <a:lnTo>
                    <a:pt x="487" y="120"/>
                  </a:lnTo>
                  <a:lnTo>
                    <a:pt x="493" y="117"/>
                  </a:lnTo>
                  <a:lnTo>
                    <a:pt x="500" y="113"/>
                  </a:lnTo>
                  <a:lnTo>
                    <a:pt x="506" y="109"/>
                  </a:lnTo>
                  <a:lnTo>
                    <a:pt x="511" y="104"/>
                  </a:lnTo>
                  <a:lnTo>
                    <a:pt x="517" y="100"/>
                  </a:lnTo>
                  <a:lnTo>
                    <a:pt x="520" y="96"/>
                  </a:lnTo>
                  <a:lnTo>
                    <a:pt x="524" y="92"/>
                  </a:lnTo>
                  <a:lnTo>
                    <a:pt x="527" y="88"/>
                  </a:lnTo>
                  <a:lnTo>
                    <a:pt x="530" y="85"/>
                  </a:lnTo>
                  <a:lnTo>
                    <a:pt x="531" y="79"/>
                  </a:lnTo>
                  <a:lnTo>
                    <a:pt x="532" y="76"/>
                  </a:lnTo>
                  <a:lnTo>
                    <a:pt x="532" y="72"/>
                  </a:lnTo>
                  <a:lnTo>
                    <a:pt x="532" y="66"/>
                  </a:lnTo>
                  <a:lnTo>
                    <a:pt x="531" y="63"/>
                  </a:lnTo>
                  <a:lnTo>
                    <a:pt x="530" y="59"/>
                  </a:lnTo>
                  <a:lnTo>
                    <a:pt x="527" y="55"/>
                  </a:lnTo>
                  <a:lnTo>
                    <a:pt x="524" y="51"/>
                  </a:lnTo>
                  <a:lnTo>
                    <a:pt x="520" y="47"/>
                  </a:lnTo>
                  <a:lnTo>
                    <a:pt x="517" y="43"/>
                  </a:lnTo>
                  <a:lnTo>
                    <a:pt x="511" y="39"/>
                  </a:lnTo>
                  <a:lnTo>
                    <a:pt x="506" y="37"/>
                  </a:lnTo>
                  <a:lnTo>
                    <a:pt x="500" y="33"/>
                  </a:lnTo>
                  <a:lnTo>
                    <a:pt x="493" y="30"/>
                  </a:lnTo>
                  <a:lnTo>
                    <a:pt x="487" y="26"/>
                  </a:lnTo>
                  <a:lnTo>
                    <a:pt x="480" y="24"/>
                  </a:lnTo>
                  <a:lnTo>
                    <a:pt x="471" y="21"/>
                  </a:lnTo>
                  <a:lnTo>
                    <a:pt x="463" y="18"/>
                  </a:lnTo>
                  <a:lnTo>
                    <a:pt x="454" y="16"/>
                  </a:lnTo>
                  <a:lnTo>
                    <a:pt x="445" y="13"/>
                  </a:lnTo>
                  <a:lnTo>
                    <a:pt x="435" y="12"/>
                  </a:lnTo>
                  <a:lnTo>
                    <a:pt x="425" y="9"/>
                  </a:lnTo>
                  <a:lnTo>
                    <a:pt x="414" y="8"/>
                  </a:lnTo>
                  <a:lnTo>
                    <a:pt x="404" y="7"/>
                  </a:lnTo>
                  <a:lnTo>
                    <a:pt x="392" y="5"/>
                  </a:lnTo>
                  <a:lnTo>
                    <a:pt x="382" y="4"/>
                  </a:lnTo>
                  <a:lnTo>
                    <a:pt x="369" y="3"/>
                  </a:lnTo>
                  <a:lnTo>
                    <a:pt x="357" y="2"/>
                  </a:lnTo>
                  <a:lnTo>
                    <a:pt x="345" y="2"/>
                  </a:lnTo>
                  <a:lnTo>
                    <a:pt x="333" y="0"/>
                  </a:lnTo>
                  <a:lnTo>
                    <a:pt x="319" y="0"/>
                  </a:lnTo>
                  <a:lnTo>
                    <a:pt x="306" y="0"/>
                  </a:lnTo>
                  <a:lnTo>
                    <a:pt x="293" y="0"/>
                  </a:lnTo>
                  <a:lnTo>
                    <a:pt x="279" y="0"/>
                  </a:lnTo>
                  <a:lnTo>
                    <a:pt x="265" y="2"/>
                  </a:lnTo>
                </a:path>
              </a:pathLst>
            </a:custGeom>
            <a:noFill/>
            <a:ln cap="flat" cmpd="sng" w="9525">
              <a:solidFill>
                <a:srgbClr val="E5E5E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37" name="Google Shape;237;p32"/>
            <p:cNvSpPr/>
            <p:nvPr/>
          </p:nvSpPr>
          <p:spPr>
            <a:xfrm>
              <a:off x="4375" y="3433"/>
              <a:ext cx="216" cy="70"/>
            </a:xfrm>
            <a:custGeom>
              <a:rect b="b" l="l" r="r" t="t"/>
              <a:pathLst>
                <a:path extrusionOk="0" h="142" w="432">
                  <a:moveTo>
                    <a:pt x="216" y="3"/>
                  </a:moveTo>
                  <a:lnTo>
                    <a:pt x="205" y="4"/>
                  </a:lnTo>
                  <a:lnTo>
                    <a:pt x="194" y="5"/>
                  </a:lnTo>
                  <a:lnTo>
                    <a:pt x="183" y="7"/>
                  </a:lnTo>
                  <a:lnTo>
                    <a:pt x="172" y="9"/>
                  </a:lnTo>
                  <a:lnTo>
                    <a:pt x="162" y="11"/>
                  </a:lnTo>
                  <a:lnTo>
                    <a:pt x="151" y="12"/>
                  </a:lnTo>
                  <a:lnTo>
                    <a:pt x="142" y="14"/>
                  </a:lnTo>
                  <a:lnTo>
                    <a:pt x="131" y="17"/>
                  </a:lnTo>
                  <a:lnTo>
                    <a:pt x="122" y="18"/>
                  </a:lnTo>
                  <a:lnTo>
                    <a:pt x="113" y="21"/>
                  </a:lnTo>
                  <a:lnTo>
                    <a:pt x="104" y="24"/>
                  </a:lnTo>
                  <a:lnTo>
                    <a:pt x="95" y="26"/>
                  </a:lnTo>
                  <a:lnTo>
                    <a:pt x="87" y="29"/>
                  </a:lnTo>
                  <a:lnTo>
                    <a:pt x="79" y="33"/>
                  </a:lnTo>
                  <a:lnTo>
                    <a:pt x="71" y="35"/>
                  </a:lnTo>
                  <a:lnTo>
                    <a:pt x="63" y="38"/>
                  </a:lnTo>
                  <a:lnTo>
                    <a:pt x="56" y="40"/>
                  </a:lnTo>
                  <a:lnTo>
                    <a:pt x="49" y="44"/>
                  </a:lnTo>
                  <a:lnTo>
                    <a:pt x="43" y="47"/>
                  </a:lnTo>
                  <a:lnTo>
                    <a:pt x="37" y="51"/>
                  </a:lnTo>
                  <a:lnTo>
                    <a:pt x="31" y="53"/>
                  </a:lnTo>
                  <a:lnTo>
                    <a:pt x="26" y="57"/>
                  </a:lnTo>
                  <a:lnTo>
                    <a:pt x="21" y="60"/>
                  </a:lnTo>
                  <a:lnTo>
                    <a:pt x="16" y="64"/>
                  </a:lnTo>
                  <a:lnTo>
                    <a:pt x="13" y="68"/>
                  </a:lnTo>
                  <a:lnTo>
                    <a:pt x="9" y="70"/>
                  </a:lnTo>
                  <a:lnTo>
                    <a:pt x="7" y="74"/>
                  </a:lnTo>
                  <a:lnTo>
                    <a:pt x="5" y="78"/>
                  </a:lnTo>
                  <a:lnTo>
                    <a:pt x="2" y="82"/>
                  </a:lnTo>
                  <a:lnTo>
                    <a:pt x="1" y="85"/>
                  </a:lnTo>
                  <a:lnTo>
                    <a:pt x="0" y="88"/>
                  </a:lnTo>
                  <a:lnTo>
                    <a:pt x="0" y="92"/>
                  </a:lnTo>
                  <a:lnTo>
                    <a:pt x="0" y="95"/>
                  </a:lnTo>
                  <a:lnTo>
                    <a:pt x="1" y="99"/>
                  </a:lnTo>
                  <a:lnTo>
                    <a:pt x="2" y="101"/>
                  </a:lnTo>
                  <a:lnTo>
                    <a:pt x="5" y="105"/>
                  </a:lnTo>
                  <a:lnTo>
                    <a:pt x="7" y="108"/>
                  </a:lnTo>
                  <a:lnTo>
                    <a:pt x="9" y="111"/>
                  </a:lnTo>
                  <a:lnTo>
                    <a:pt x="13" y="114"/>
                  </a:lnTo>
                  <a:lnTo>
                    <a:pt x="16" y="117"/>
                  </a:lnTo>
                  <a:lnTo>
                    <a:pt x="21" y="120"/>
                  </a:lnTo>
                  <a:lnTo>
                    <a:pt x="26" y="122"/>
                  </a:lnTo>
                  <a:lnTo>
                    <a:pt x="31" y="123"/>
                  </a:lnTo>
                  <a:lnTo>
                    <a:pt x="37" y="126"/>
                  </a:lnTo>
                  <a:lnTo>
                    <a:pt x="43" y="129"/>
                  </a:lnTo>
                  <a:lnTo>
                    <a:pt x="49" y="130"/>
                  </a:lnTo>
                  <a:lnTo>
                    <a:pt x="56" y="133"/>
                  </a:lnTo>
                  <a:lnTo>
                    <a:pt x="63" y="134"/>
                  </a:lnTo>
                  <a:lnTo>
                    <a:pt x="71" y="135"/>
                  </a:lnTo>
                  <a:lnTo>
                    <a:pt x="79" y="136"/>
                  </a:lnTo>
                  <a:lnTo>
                    <a:pt x="87" y="138"/>
                  </a:lnTo>
                  <a:lnTo>
                    <a:pt x="95" y="139"/>
                  </a:lnTo>
                  <a:lnTo>
                    <a:pt x="104" y="140"/>
                  </a:lnTo>
                  <a:lnTo>
                    <a:pt x="113" y="140"/>
                  </a:lnTo>
                  <a:lnTo>
                    <a:pt x="122" y="142"/>
                  </a:lnTo>
                  <a:lnTo>
                    <a:pt x="131" y="142"/>
                  </a:lnTo>
                  <a:lnTo>
                    <a:pt x="142" y="142"/>
                  </a:lnTo>
                  <a:lnTo>
                    <a:pt x="151" y="142"/>
                  </a:lnTo>
                  <a:lnTo>
                    <a:pt x="162" y="142"/>
                  </a:lnTo>
                  <a:lnTo>
                    <a:pt x="172" y="142"/>
                  </a:lnTo>
                  <a:lnTo>
                    <a:pt x="183" y="142"/>
                  </a:lnTo>
                  <a:lnTo>
                    <a:pt x="194" y="140"/>
                  </a:lnTo>
                  <a:lnTo>
                    <a:pt x="205" y="139"/>
                  </a:lnTo>
                  <a:lnTo>
                    <a:pt x="216" y="139"/>
                  </a:lnTo>
                  <a:lnTo>
                    <a:pt x="227" y="138"/>
                  </a:lnTo>
                  <a:lnTo>
                    <a:pt x="238" y="136"/>
                  </a:lnTo>
                  <a:lnTo>
                    <a:pt x="249" y="135"/>
                  </a:lnTo>
                  <a:lnTo>
                    <a:pt x="259" y="133"/>
                  </a:lnTo>
                  <a:lnTo>
                    <a:pt x="270" y="131"/>
                  </a:lnTo>
                  <a:lnTo>
                    <a:pt x="280" y="130"/>
                  </a:lnTo>
                  <a:lnTo>
                    <a:pt x="290" y="127"/>
                  </a:lnTo>
                  <a:lnTo>
                    <a:pt x="300" y="125"/>
                  </a:lnTo>
                  <a:lnTo>
                    <a:pt x="309" y="122"/>
                  </a:lnTo>
                  <a:lnTo>
                    <a:pt x="319" y="121"/>
                  </a:lnTo>
                  <a:lnTo>
                    <a:pt x="328" y="118"/>
                  </a:lnTo>
                  <a:lnTo>
                    <a:pt x="336" y="116"/>
                  </a:lnTo>
                  <a:lnTo>
                    <a:pt x="345" y="113"/>
                  </a:lnTo>
                  <a:lnTo>
                    <a:pt x="354" y="109"/>
                  </a:lnTo>
                  <a:lnTo>
                    <a:pt x="361" y="107"/>
                  </a:lnTo>
                  <a:lnTo>
                    <a:pt x="369" y="104"/>
                  </a:lnTo>
                  <a:lnTo>
                    <a:pt x="376" y="101"/>
                  </a:lnTo>
                  <a:lnTo>
                    <a:pt x="383" y="98"/>
                  </a:lnTo>
                  <a:lnTo>
                    <a:pt x="389" y="95"/>
                  </a:lnTo>
                  <a:lnTo>
                    <a:pt x="395" y="91"/>
                  </a:lnTo>
                  <a:lnTo>
                    <a:pt x="400" y="88"/>
                  </a:lnTo>
                  <a:lnTo>
                    <a:pt x="406" y="85"/>
                  </a:lnTo>
                  <a:lnTo>
                    <a:pt x="411" y="81"/>
                  </a:lnTo>
                  <a:lnTo>
                    <a:pt x="415" y="78"/>
                  </a:lnTo>
                  <a:lnTo>
                    <a:pt x="419" y="74"/>
                  </a:lnTo>
                  <a:lnTo>
                    <a:pt x="422" y="72"/>
                  </a:lnTo>
                  <a:lnTo>
                    <a:pt x="426" y="68"/>
                  </a:lnTo>
                  <a:lnTo>
                    <a:pt x="428" y="64"/>
                  </a:lnTo>
                  <a:lnTo>
                    <a:pt x="429" y="60"/>
                  </a:lnTo>
                  <a:lnTo>
                    <a:pt x="430" y="57"/>
                  </a:lnTo>
                  <a:lnTo>
                    <a:pt x="432" y="53"/>
                  </a:lnTo>
                  <a:lnTo>
                    <a:pt x="432" y="50"/>
                  </a:lnTo>
                  <a:lnTo>
                    <a:pt x="432" y="47"/>
                  </a:lnTo>
                  <a:lnTo>
                    <a:pt x="430" y="43"/>
                  </a:lnTo>
                  <a:lnTo>
                    <a:pt x="429" y="40"/>
                  </a:lnTo>
                  <a:lnTo>
                    <a:pt x="428" y="37"/>
                  </a:lnTo>
                  <a:lnTo>
                    <a:pt x="426" y="34"/>
                  </a:lnTo>
                  <a:lnTo>
                    <a:pt x="422" y="30"/>
                  </a:lnTo>
                  <a:lnTo>
                    <a:pt x="419" y="27"/>
                  </a:lnTo>
                  <a:lnTo>
                    <a:pt x="415" y="25"/>
                  </a:lnTo>
                  <a:lnTo>
                    <a:pt x="411" y="22"/>
                  </a:lnTo>
                  <a:lnTo>
                    <a:pt x="406" y="20"/>
                  </a:lnTo>
                  <a:lnTo>
                    <a:pt x="400" y="18"/>
                  </a:lnTo>
                  <a:lnTo>
                    <a:pt x="395" y="16"/>
                  </a:lnTo>
                  <a:lnTo>
                    <a:pt x="389" y="13"/>
                  </a:lnTo>
                  <a:lnTo>
                    <a:pt x="383" y="12"/>
                  </a:lnTo>
                  <a:lnTo>
                    <a:pt x="376" y="9"/>
                  </a:lnTo>
                  <a:lnTo>
                    <a:pt x="369" y="8"/>
                  </a:lnTo>
                  <a:lnTo>
                    <a:pt x="361" y="7"/>
                  </a:lnTo>
                  <a:lnTo>
                    <a:pt x="354" y="5"/>
                  </a:lnTo>
                  <a:lnTo>
                    <a:pt x="345" y="4"/>
                  </a:lnTo>
                  <a:lnTo>
                    <a:pt x="336" y="3"/>
                  </a:lnTo>
                  <a:lnTo>
                    <a:pt x="328" y="2"/>
                  </a:lnTo>
                  <a:lnTo>
                    <a:pt x="319" y="2"/>
                  </a:lnTo>
                  <a:lnTo>
                    <a:pt x="309" y="0"/>
                  </a:lnTo>
                  <a:lnTo>
                    <a:pt x="300" y="0"/>
                  </a:lnTo>
                  <a:lnTo>
                    <a:pt x="290" y="0"/>
                  </a:lnTo>
                  <a:lnTo>
                    <a:pt x="280" y="0"/>
                  </a:lnTo>
                  <a:lnTo>
                    <a:pt x="270" y="0"/>
                  </a:lnTo>
                  <a:lnTo>
                    <a:pt x="259" y="0"/>
                  </a:lnTo>
                  <a:lnTo>
                    <a:pt x="249" y="0"/>
                  </a:lnTo>
                  <a:lnTo>
                    <a:pt x="238" y="2"/>
                  </a:lnTo>
                  <a:lnTo>
                    <a:pt x="227" y="2"/>
                  </a:lnTo>
                  <a:lnTo>
                    <a:pt x="216" y="3"/>
                  </a:lnTo>
                  <a:close/>
                </a:path>
              </a:pathLst>
            </a:custGeom>
            <a:solidFill>
              <a:srgbClr val="E5F5F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38" name="Google Shape;238;p32"/>
            <p:cNvSpPr/>
            <p:nvPr/>
          </p:nvSpPr>
          <p:spPr>
            <a:xfrm>
              <a:off x="4375" y="3433"/>
              <a:ext cx="216" cy="70"/>
            </a:xfrm>
            <a:custGeom>
              <a:rect b="b" l="l" r="r" t="t"/>
              <a:pathLst>
                <a:path extrusionOk="0" h="142" w="432">
                  <a:moveTo>
                    <a:pt x="216" y="3"/>
                  </a:moveTo>
                  <a:lnTo>
                    <a:pt x="205" y="4"/>
                  </a:lnTo>
                  <a:lnTo>
                    <a:pt x="194" y="5"/>
                  </a:lnTo>
                  <a:lnTo>
                    <a:pt x="183" y="7"/>
                  </a:lnTo>
                  <a:lnTo>
                    <a:pt x="172" y="9"/>
                  </a:lnTo>
                  <a:lnTo>
                    <a:pt x="162" y="11"/>
                  </a:lnTo>
                  <a:lnTo>
                    <a:pt x="151" y="12"/>
                  </a:lnTo>
                  <a:lnTo>
                    <a:pt x="142" y="14"/>
                  </a:lnTo>
                  <a:lnTo>
                    <a:pt x="131" y="17"/>
                  </a:lnTo>
                  <a:lnTo>
                    <a:pt x="122" y="18"/>
                  </a:lnTo>
                  <a:lnTo>
                    <a:pt x="113" y="21"/>
                  </a:lnTo>
                  <a:lnTo>
                    <a:pt x="104" y="24"/>
                  </a:lnTo>
                  <a:lnTo>
                    <a:pt x="95" y="26"/>
                  </a:lnTo>
                  <a:lnTo>
                    <a:pt x="87" y="29"/>
                  </a:lnTo>
                  <a:lnTo>
                    <a:pt x="79" y="33"/>
                  </a:lnTo>
                  <a:lnTo>
                    <a:pt x="71" y="35"/>
                  </a:lnTo>
                  <a:lnTo>
                    <a:pt x="63" y="38"/>
                  </a:lnTo>
                  <a:lnTo>
                    <a:pt x="56" y="40"/>
                  </a:lnTo>
                  <a:lnTo>
                    <a:pt x="49" y="44"/>
                  </a:lnTo>
                  <a:lnTo>
                    <a:pt x="43" y="47"/>
                  </a:lnTo>
                  <a:lnTo>
                    <a:pt x="37" y="51"/>
                  </a:lnTo>
                  <a:lnTo>
                    <a:pt x="31" y="53"/>
                  </a:lnTo>
                  <a:lnTo>
                    <a:pt x="26" y="57"/>
                  </a:lnTo>
                  <a:lnTo>
                    <a:pt x="21" y="60"/>
                  </a:lnTo>
                  <a:lnTo>
                    <a:pt x="16" y="64"/>
                  </a:lnTo>
                  <a:lnTo>
                    <a:pt x="13" y="68"/>
                  </a:lnTo>
                  <a:lnTo>
                    <a:pt x="9" y="70"/>
                  </a:lnTo>
                  <a:lnTo>
                    <a:pt x="7" y="74"/>
                  </a:lnTo>
                  <a:lnTo>
                    <a:pt x="5" y="78"/>
                  </a:lnTo>
                  <a:lnTo>
                    <a:pt x="2" y="82"/>
                  </a:lnTo>
                  <a:lnTo>
                    <a:pt x="1" y="85"/>
                  </a:lnTo>
                  <a:lnTo>
                    <a:pt x="0" y="88"/>
                  </a:lnTo>
                  <a:lnTo>
                    <a:pt x="0" y="92"/>
                  </a:lnTo>
                  <a:lnTo>
                    <a:pt x="0" y="95"/>
                  </a:lnTo>
                  <a:lnTo>
                    <a:pt x="1" y="99"/>
                  </a:lnTo>
                  <a:lnTo>
                    <a:pt x="2" y="101"/>
                  </a:lnTo>
                  <a:lnTo>
                    <a:pt x="5" y="105"/>
                  </a:lnTo>
                  <a:lnTo>
                    <a:pt x="7" y="108"/>
                  </a:lnTo>
                  <a:lnTo>
                    <a:pt x="9" y="111"/>
                  </a:lnTo>
                  <a:lnTo>
                    <a:pt x="13" y="114"/>
                  </a:lnTo>
                  <a:lnTo>
                    <a:pt x="16" y="117"/>
                  </a:lnTo>
                  <a:lnTo>
                    <a:pt x="21" y="120"/>
                  </a:lnTo>
                  <a:lnTo>
                    <a:pt x="26" y="122"/>
                  </a:lnTo>
                  <a:lnTo>
                    <a:pt x="31" y="123"/>
                  </a:lnTo>
                  <a:lnTo>
                    <a:pt x="37" y="126"/>
                  </a:lnTo>
                  <a:lnTo>
                    <a:pt x="43" y="129"/>
                  </a:lnTo>
                  <a:lnTo>
                    <a:pt x="49" y="130"/>
                  </a:lnTo>
                  <a:lnTo>
                    <a:pt x="56" y="133"/>
                  </a:lnTo>
                  <a:lnTo>
                    <a:pt x="63" y="134"/>
                  </a:lnTo>
                  <a:lnTo>
                    <a:pt x="71" y="135"/>
                  </a:lnTo>
                  <a:lnTo>
                    <a:pt x="79" y="136"/>
                  </a:lnTo>
                  <a:lnTo>
                    <a:pt x="87" y="138"/>
                  </a:lnTo>
                  <a:lnTo>
                    <a:pt x="95" y="139"/>
                  </a:lnTo>
                  <a:lnTo>
                    <a:pt x="104" y="140"/>
                  </a:lnTo>
                  <a:lnTo>
                    <a:pt x="113" y="140"/>
                  </a:lnTo>
                  <a:lnTo>
                    <a:pt x="122" y="142"/>
                  </a:lnTo>
                  <a:lnTo>
                    <a:pt x="131" y="142"/>
                  </a:lnTo>
                  <a:lnTo>
                    <a:pt x="142" y="142"/>
                  </a:lnTo>
                  <a:lnTo>
                    <a:pt x="151" y="142"/>
                  </a:lnTo>
                  <a:lnTo>
                    <a:pt x="162" y="142"/>
                  </a:lnTo>
                  <a:lnTo>
                    <a:pt x="172" y="142"/>
                  </a:lnTo>
                  <a:lnTo>
                    <a:pt x="183" y="142"/>
                  </a:lnTo>
                  <a:lnTo>
                    <a:pt x="194" y="140"/>
                  </a:lnTo>
                  <a:lnTo>
                    <a:pt x="205" y="139"/>
                  </a:lnTo>
                  <a:lnTo>
                    <a:pt x="216" y="139"/>
                  </a:lnTo>
                  <a:lnTo>
                    <a:pt x="227" y="138"/>
                  </a:lnTo>
                  <a:lnTo>
                    <a:pt x="238" y="136"/>
                  </a:lnTo>
                  <a:lnTo>
                    <a:pt x="249" y="135"/>
                  </a:lnTo>
                  <a:lnTo>
                    <a:pt x="259" y="133"/>
                  </a:lnTo>
                  <a:lnTo>
                    <a:pt x="270" y="131"/>
                  </a:lnTo>
                  <a:lnTo>
                    <a:pt x="280" y="130"/>
                  </a:lnTo>
                  <a:lnTo>
                    <a:pt x="290" y="127"/>
                  </a:lnTo>
                  <a:lnTo>
                    <a:pt x="300" y="125"/>
                  </a:lnTo>
                  <a:lnTo>
                    <a:pt x="309" y="122"/>
                  </a:lnTo>
                  <a:lnTo>
                    <a:pt x="319" y="121"/>
                  </a:lnTo>
                  <a:lnTo>
                    <a:pt x="328" y="118"/>
                  </a:lnTo>
                  <a:lnTo>
                    <a:pt x="336" y="116"/>
                  </a:lnTo>
                  <a:lnTo>
                    <a:pt x="345" y="113"/>
                  </a:lnTo>
                  <a:lnTo>
                    <a:pt x="354" y="109"/>
                  </a:lnTo>
                  <a:lnTo>
                    <a:pt x="361" y="107"/>
                  </a:lnTo>
                  <a:lnTo>
                    <a:pt x="369" y="104"/>
                  </a:lnTo>
                  <a:lnTo>
                    <a:pt x="376" y="101"/>
                  </a:lnTo>
                  <a:lnTo>
                    <a:pt x="383" y="98"/>
                  </a:lnTo>
                  <a:lnTo>
                    <a:pt x="389" y="95"/>
                  </a:lnTo>
                  <a:lnTo>
                    <a:pt x="395" y="91"/>
                  </a:lnTo>
                  <a:lnTo>
                    <a:pt x="400" y="88"/>
                  </a:lnTo>
                  <a:lnTo>
                    <a:pt x="406" y="85"/>
                  </a:lnTo>
                  <a:lnTo>
                    <a:pt x="411" y="81"/>
                  </a:lnTo>
                  <a:lnTo>
                    <a:pt x="415" y="78"/>
                  </a:lnTo>
                  <a:lnTo>
                    <a:pt x="419" y="74"/>
                  </a:lnTo>
                  <a:lnTo>
                    <a:pt x="422" y="72"/>
                  </a:lnTo>
                  <a:lnTo>
                    <a:pt x="426" y="68"/>
                  </a:lnTo>
                  <a:lnTo>
                    <a:pt x="428" y="64"/>
                  </a:lnTo>
                  <a:lnTo>
                    <a:pt x="429" y="60"/>
                  </a:lnTo>
                  <a:lnTo>
                    <a:pt x="430" y="57"/>
                  </a:lnTo>
                  <a:lnTo>
                    <a:pt x="432" y="53"/>
                  </a:lnTo>
                  <a:lnTo>
                    <a:pt x="432" y="50"/>
                  </a:lnTo>
                  <a:lnTo>
                    <a:pt x="432" y="47"/>
                  </a:lnTo>
                  <a:lnTo>
                    <a:pt x="430" y="43"/>
                  </a:lnTo>
                  <a:lnTo>
                    <a:pt x="429" y="40"/>
                  </a:lnTo>
                  <a:lnTo>
                    <a:pt x="428" y="37"/>
                  </a:lnTo>
                  <a:lnTo>
                    <a:pt x="426" y="34"/>
                  </a:lnTo>
                  <a:lnTo>
                    <a:pt x="422" y="30"/>
                  </a:lnTo>
                  <a:lnTo>
                    <a:pt x="419" y="27"/>
                  </a:lnTo>
                  <a:lnTo>
                    <a:pt x="415" y="25"/>
                  </a:lnTo>
                  <a:lnTo>
                    <a:pt x="411" y="22"/>
                  </a:lnTo>
                  <a:lnTo>
                    <a:pt x="406" y="20"/>
                  </a:lnTo>
                  <a:lnTo>
                    <a:pt x="400" y="18"/>
                  </a:lnTo>
                  <a:lnTo>
                    <a:pt x="395" y="16"/>
                  </a:lnTo>
                  <a:lnTo>
                    <a:pt x="389" y="13"/>
                  </a:lnTo>
                  <a:lnTo>
                    <a:pt x="383" y="12"/>
                  </a:lnTo>
                  <a:lnTo>
                    <a:pt x="376" y="9"/>
                  </a:lnTo>
                  <a:lnTo>
                    <a:pt x="369" y="8"/>
                  </a:lnTo>
                  <a:lnTo>
                    <a:pt x="361" y="7"/>
                  </a:lnTo>
                  <a:lnTo>
                    <a:pt x="354" y="5"/>
                  </a:lnTo>
                  <a:lnTo>
                    <a:pt x="345" y="4"/>
                  </a:lnTo>
                  <a:lnTo>
                    <a:pt x="336" y="3"/>
                  </a:lnTo>
                  <a:lnTo>
                    <a:pt x="328" y="2"/>
                  </a:lnTo>
                  <a:lnTo>
                    <a:pt x="319" y="2"/>
                  </a:lnTo>
                  <a:lnTo>
                    <a:pt x="309" y="0"/>
                  </a:lnTo>
                  <a:lnTo>
                    <a:pt x="300" y="0"/>
                  </a:lnTo>
                  <a:lnTo>
                    <a:pt x="290" y="0"/>
                  </a:lnTo>
                  <a:lnTo>
                    <a:pt x="280" y="0"/>
                  </a:lnTo>
                  <a:lnTo>
                    <a:pt x="270" y="0"/>
                  </a:lnTo>
                  <a:lnTo>
                    <a:pt x="259" y="0"/>
                  </a:lnTo>
                  <a:lnTo>
                    <a:pt x="249" y="0"/>
                  </a:lnTo>
                  <a:lnTo>
                    <a:pt x="238" y="2"/>
                  </a:lnTo>
                  <a:lnTo>
                    <a:pt x="227" y="2"/>
                  </a:lnTo>
                  <a:lnTo>
                    <a:pt x="216" y="3"/>
                  </a:lnTo>
                </a:path>
              </a:pathLst>
            </a:custGeom>
            <a:noFill/>
            <a:ln cap="flat" cmpd="sng" w="95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39" name="Google Shape;239;p32"/>
            <p:cNvSpPr/>
            <p:nvPr/>
          </p:nvSpPr>
          <p:spPr>
            <a:xfrm>
              <a:off x="4481" y="3692"/>
              <a:ext cx="13" cy="72"/>
            </a:xfrm>
            <a:custGeom>
              <a:rect b="b" l="l" r="r" t="t"/>
              <a:pathLst>
                <a:path extrusionOk="0" h="144" w="25">
                  <a:moveTo>
                    <a:pt x="25" y="0"/>
                  </a:moveTo>
                  <a:lnTo>
                    <a:pt x="25" y="5"/>
                  </a:lnTo>
                  <a:lnTo>
                    <a:pt x="25" y="9"/>
                  </a:lnTo>
                  <a:lnTo>
                    <a:pt x="25" y="13"/>
                  </a:lnTo>
                  <a:lnTo>
                    <a:pt x="25" y="18"/>
                  </a:lnTo>
                  <a:lnTo>
                    <a:pt x="25" y="22"/>
                  </a:lnTo>
                  <a:lnTo>
                    <a:pt x="24" y="28"/>
                  </a:lnTo>
                  <a:lnTo>
                    <a:pt x="24" y="31"/>
                  </a:lnTo>
                  <a:lnTo>
                    <a:pt x="24" y="37"/>
                  </a:lnTo>
                  <a:lnTo>
                    <a:pt x="24" y="42"/>
                  </a:lnTo>
                  <a:lnTo>
                    <a:pt x="23" y="46"/>
                  </a:lnTo>
                  <a:lnTo>
                    <a:pt x="23" y="51"/>
                  </a:lnTo>
                  <a:lnTo>
                    <a:pt x="23" y="56"/>
                  </a:lnTo>
                  <a:lnTo>
                    <a:pt x="23" y="60"/>
                  </a:lnTo>
                  <a:lnTo>
                    <a:pt x="22" y="65"/>
                  </a:lnTo>
                  <a:lnTo>
                    <a:pt x="22" y="69"/>
                  </a:lnTo>
                  <a:lnTo>
                    <a:pt x="22" y="74"/>
                  </a:lnTo>
                  <a:lnTo>
                    <a:pt x="21" y="79"/>
                  </a:lnTo>
                  <a:lnTo>
                    <a:pt x="21" y="83"/>
                  </a:lnTo>
                  <a:lnTo>
                    <a:pt x="21" y="89"/>
                  </a:lnTo>
                  <a:lnTo>
                    <a:pt x="20" y="92"/>
                  </a:lnTo>
                  <a:lnTo>
                    <a:pt x="20" y="98"/>
                  </a:lnTo>
                  <a:lnTo>
                    <a:pt x="20" y="102"/>
                  </a:lnTo>
                  <a:lnTo>
                    <a:pt x="18" y="107"/>
                  </a:lnTo>
                  <a:lnTo>
                    <a:pt x="18" y="111"/>
                  </a:lnTo>
                  <a:lnTo>
                    <a:pt x="18" y="116"/>
                  </a:lnTo>
                  <a:lnTo>
                    <a:pt x="18" y="120"/>
                  </a:lnTo>
                  <a:lnTo>
                    <a:pt x="17" y="124"/>
                  </a:lnTo>
                  <a:lnTo>
                    <a:pt x="17" y="129"/>
                  </a:lnTo>
                  <a:lnTo>
                    <a:pt x="17" y="133"/>
                  </a:lnTo>
                  <a:lnTo>
                    <a:pt x="17" y="137"/>
                  </a:lnTo>
                  <a:lnTo>
                    <a:pt x="17" y="140"/>
                  </a:lnTo>
                  <a:lnTo>
                    <a:pt x="17" y="144"/>
                  </a:lnTo>
                  <a:lnTo>
                    <a:pt x="15" y="142"/>
                  </a:lnTo>
                  <a:lnTo>
                    <a:pt x="14" y="138"/>
                  </a:lnTo>
                  <a:lnTo>
                    <a:pt x="11" y="135"/>
                  </a:lnTo>
                  <a:lnTo>
                    <a:pt x="10" y="133"/>
                  </a:lnTo>
                  <a:lnTo>
                    <a:pt x="9" y="129"/>
                  </a:lnTo>
                  <a:lnTo>
                    <a:pt x="8" y="126"/>
                  </a:lnTo>
                  <a:lnTo>
                    <a:pt x="7" y="122"/>
                  </a:lnTo>
                  <a:lnTo>
                    <a:pt x="6" y="120"/>
                  </a:lnTo>
                  <a:lnTo>
                    <a:pt x="5" y="116"/>
                  </a:lnTo>
                  <a:lnTo>
                    <a:pt x="3" y="113"/>
                  </a:lnTo>
                  <a:lnTo>
                    <a:pt x="3" y="109"/>
                  </a:lnTo>
                  <a:lnTo>
                    <a:pt x="2" y="105"/>
                  </a:lnTo>
                  <a:lnTo>
                    <a:pt x="2" y="102"/>
                  </a:lnTo>
                  <a:lnTo>
                    <a:pt x="1" y="99"/>
                  </a:lnTo>
                  <a:lnTo>
                    <a:pt x="1" y="95"/>
                  </a:lnTo>
                  <a:lnTo>
                    <a:pt x="1" y="91"/>
                  </a:lnTo>
                  <a:lnTo>
                    <a:pt x="0" y="87"/>
                  </a:lnTo>
                  <a:lnTo>
                    <a:pt x="0" y="83"/>
                  </a:lnTo>
                  <a:lnTo>
                    <a:pt x="0" y="79"/>
                  </a:lnTo>
                  <a:lnTo>
                    <a:pt x="0" y="76"/>
                  </a:lnTo>
                  <a:lnTo>
                    <a:pt x="0" y="72"/>
                  </a:lnTo>
                  <a:lnTo>
                    <a:pt x="0" y="68"/>
                  </a:lnTo>
                  <a:lnTo>
                    <a:pt x="0" y="64"/>
                  </a:lnTo>
                  <a:lnTo>
                    <a:pt x="0" y="60"/>
                  </a:lnTo>
                  <a:lnTo>
                    <a:pt x="0" y="56"/>
                  </a:lnTo>
                  <a:lnTo>
                    <a:pt x="0" y="52"/>
                  </a:lnTo>
                  <a:lnTo>
                    <a:pt x="0" y="48"/>
                  </a:lnTo>
                  <a:lnTo>
                    <a:pt x="0" y="44"/>
                  </a:lnTo>
                  <a:lnTo>
                    <a:pt x="0" y="41"/>
                  </a:lnTo>
                  <a:lnTo>
                    <a:pt x="0" y="37"/>
                  </a:lnTo>
                  <a:lnTo>
                    <a:pt x="0" y="33"/>
                  </a:lnTo>
                  <a:lnTo>
                    <a:pt x="0" y="29"/>
                  </a:lnTo>
                  <a:lnTo>
                    <a:pt x="1" y="30"/>
                  </a:lnTo>
                  <a:lnTo>
                    <a:pt x="2" y="30"/>
                  </a:lnTo>
                  <a:lnTo>
                    <a:pt x="3" y="30"/>
                  </a:lnTo>
                  <a:lnTo>
                    <a:pt x="5" y="30"/>
                  </a:lnTo>
                  <a:lnTo>
                    <a:pt x="6" y="30"/>
                  </a:lnTo>
                  <a:lnTo>
                    <a:pt x="6" y="31"/>
                  </a:lnTo>
                  <a:lnTo>
                    <a:pt x="7" y="31"/>
                  </a:lnTo>
                  <a:lnTo>
                    <a:pt x="8" y="31"/>
                  </a:lnTo>
                  <a:lnTo>
                    <a:pt x="9" y="33"/>
                  </a:lnTo>
                  <a:lnTo>
                    <a:pt x="10" y="33"/>
                  </a:lnTo>
                  <a:lnTo>
                    <a:pt x="11" y="33"/>
                  </a:lnTo>
                  <a:lnTo>
                    <a:pt x="13" y="34"/>
                  </a:lnTo>
                  <a:lnTo>
                    <a:pt x="14" y="34"/>
                  </a:lnTo>
                  <a:lnTo>
                    <a:pt x="15" y="34"/>
                  </a:lnTo>
                  <a:lnTo>
                    <a:pt x="16" y="34"/>
                  </a:lnTo>
                  <a:lnTo>
                    <a:pt x="17" y="34"/>
                  </a:lnTo>
                  <a:lnTo>
                    <a:pt x="18" y="35"/>
                  </a:lnTo>
                  <a:lnTo>
                    <a:pt x="20" y="35"/>
                  </a:lnTo>
                  <a:lnTo>
                    <a:pt x="21" y="35"/>
                  </a:lnTo>
                  <a:lnTo>
                    <a:pt x="22" y="35"/>
                  </a:lnTo>
                  <a:lnTo>
                    <a:pt x="22" y="34"/>
                  </a:lnTo>
                  <a:lnTo>
                    <a:pt x="22" y="33"/>
                  </a:lnTo>
                  <a:lnTo>
                    <a:pt x="22" y="31"/>
                  </a:lnTo>
                  <a:lnTo>
                    <a:pt x="22" y="30"/>
                  </a:lnTo>
                  <a:lnTo>
                    <a:pt x="22" y="29"/>
                  </a:lnTo>
                  <a:lnTo>
                    <a:pt x="23" y="29"/>
                  </a:lnTo>
                  <a:lnTo>
                    <a:pt x="23" y="28"/>
                  </a:lnTo>
                  <a:lnTo>
                    <a:pt x="23" y="26"/>
                  </a:lnTo>
                  <a:lnTo>
                    <a:pt x="23" y="25"/>
                  </a:lnTo>
                  <a:lnTo>
                    <a:pt x="23" y="24"/>
                  </a:lnTo>
                  <a:lnTo>
                    <a:pt x="24" y="24"/>
                  </a:lnTo>
                  <a:lnTo>
                    <a:pt x="24" y="22"/>
                  </a:lnTo>
                  <a:lnTo>
                    <a:pt x="24" y="21"/>
                  </a:lnTo>
                  <a:lnTo>
                    <a:pt x="24" y="20"/>
                  </a:lnTo>
                  <a:lnTo>
                    <a:pt x="24" y="18"/>
                  </a:lnTo>
                  <a:lnTo>
                    <a:pt x="24" y="17"/>
                  </a:lnTo>
                  <a:lnTo>
                    <a:pt x="24" y="16"/>
                  </a:lnTo>
                  <a:lnTo>
                    <a:pt x="25" y="15"/>
                  </a:lnTo>
                  <a:lnTo>
                    <a:pt x="25" y="13"/>
                  </a:lnTo>
                  <a:lnTo>
                    <a:pt x="25" y="12"/>
                  </a:lnTo>
                  <a:lnTo>
                    <a:pt x="25" y="11"/>
                  </a:lnTo>
                  <a:lnTo>
                    <a:pt x="25" y="8"/>
                  </a:lnTo>
                  <a:lnTo>
                    <a:pt x="25" y="7"/>
                  </a:lnTo>
                  <a:lnTo>
                    <a:pt x="25" y="4"/>
                  </a:lnTo>
                  <a:lnTo>
                    <a:pt x="25" y="3"/>
                  </a:lnTo>
                  <a:lnTo>
                    <a:pt x="25" y="0"/>
                  </a:lnTo>
                  <a:close/>
                </a:path>
              </a:pathLst>
            </a:custGeom>
            <a:solidFill>
              <a:srgbClr val="E5D8C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40" name="Google Shape;240;p32"/>
            <p:cNvSpPr/>
            <p:nvPr/>
          </p:nvSpPr>
          <p:spPr>
            <a:xfrm>
              <a:off x="4458" y="3625"/>
              <a:ext cx="116" cy="53"/>
            </a:xfrm>
            <a:custGeom>
              <a:rect b="b" l="l" r="r" t="t"/>
              <a:pathLst>
                <a:path extrusionOk="0" h="105" w="232">
                  <a:moveTo>
                    <a:pt x="232" y="2"/>
                  </a:moveTo>
                  <a:lnTo>
                    <a:pt x="231" y="4"/>
                  </a:lnTo>
                  <a:lnTo>
                    <a:pt x="229" y="5"/>
                  </a:lnTo>
                  <a:lnTo>
                    <a:pt x="229" y="6"/>
                  </a:lnTo>
                  <a:lnTo>
                    <a:pt x="228" y="7"/>
                  </a:lnTo>
                  <a:lnTo>
                    <a:pt x="227" y="9"/>
                  </a:lnTo>
                  <a:lnTo>
                    <a:pt x="226" y="10"/>
                  </a:lnTo>
                  <a:lnTo>
                    <a:pt x="226" y="13"/>
                  </a:lnTo>
                  <a:lnTo>
                    <a:pt x="225" y="14"/>
                  </a:lnTo>
                  <a:lnTo>
                    <a:pt x="224" y="15"/>
                  </a:lnTo>
                  <a:lnTo>
                    <a:pt x="224" y="16"/>
                  </a:lnTo>
                  <a:lnTo>
                    <a:pt x="223" y="18"/>
                  </a:lnTo>
                  <a:lnTo>
                    <a:pt x="221" y="19"/>
                  </a:lnTo>
                  <a:lnTo>
                    <a:pt x="220" y="19"/>
                  </a:lnTo>
                  <a:lnTo>
                    <a:pt x="220" y="20"/>
                  </a:lnTo>
                  <a:lnTo>
                    <a:pt x="219" y="22"/>
                  </a:lnTo>
                  <a:lnTo>
                    <a:pt x="218" y="23"/>
                  </a:lnTo>
                  <a:lnTo>
                    <a:pt x="217" y="24"/>
                  </a:lnTo>
                  <a:lnTo>
                    <a:pt x="217" y="26"/>
                  </a:lnTo>
                  <a:lnTo>
                    <a:pt x="216" y="26"/>
                  </a:lnTo>
                  <a:lnTo>
                    <a:pt x="214" y="27"/>
                  </a:lnTo>
                  <a:lnTo>
                    <a:pt x="213" y="28"/>
                  </a:lnTo>
                  <a:lnTo>
                    <a:pt x="212" y="29"/>
                  </a:lnTo>
                  <a:lnTo>
                    <a:pt x="211" y="29"/>
                  </a:lnTo>
                  <a:lnTo>
                    <a:pt x="211" y="31"/>
                  </a:lnTo>
                  <a:lnTo>
                    <a:pt x="210" y="31"/>
                  </a:lnTo>
                  <a:lnTo>
                    <a:pt x="209" y="32"/>
                  </a:lnTo>
                  <a:lnTo>
                    <a:pt x="207" y="33"/>
                  </a:lnTo>
                  <a:lnTo>
                    <a:pt x="206" y="33"/>
                  </a:lnTo>
                  <a:lnTo>
                    <a:pt x="205" y="35"/>
                  </a:lnTo>
                  <a:lnTo>
                    <a:pt x="204" y="35"/>
                  </a:lnTo>
                  <a:lnTo>
                    <a:pt x="203" y="36"/>
                  </a:lnTo>
                  <a:lnTo>
                    <a:pt x="202" y="36"/>
                  </a:lnTo>
                  <a:lnTo>
                    <a:pt x="202" y="35"/>
                  </a:lnTo>
                  <a:lnTo>
                    <a:pt x="202" y="33"/>
                  </a:lnTo>
                  <a:lnTo>
                    <a:pt x="200" y="32"/>
                  </a:lnTo>
                  <a:lnTo>
                    <a:pt x="200" y="31"/>
                  </a:lnTo>
                  <a:lnTo>
                    <a:pt x="200" y="29"/>
                  </a:lnTo>
                  <a:lnTo>
                    <a:pt x="199" y="28"/>
                  </a:lnTo>
                  <a:lnTo>
                    <a:pt x="199" y="27"/>
                  </a:lnTo>
                  <a:lnTo>
                    <a:pt x="199" y="26"/>
                  </a:lnTo>
                  <a:lnTo>
                    <a:pt x="198" y="26"/>
                  </a:lnTo>
                  <a:lnTo>
                    <a:pt x="198" y="24"/>
                  </a:lnTo>
                  <a:lnTo>
                    <a:pt x="198" y="23"/>
                  </a:lnTo>
                  <a:lnTo>
                    <a:pt x="198" y="22"/>
                  </a:lnTo>
                  <a:lnTo>
                    <a:pt x="197" y="20"/>
                  </a:lnTo>
                  <a:lnTo>
                    <a:pt x="197" y="19"/>
                  </a:lnTo>
                  <a:lnTo>
                    <a:pt x="195" y="20"/>
                  </a:lnTo>
                  <a:lnTo>
                    <a:pt x="192" y="23"/>
                  </a:lnTo>
                  <a:lnTo>
                    <a:pt x="190" y="24"/>
                  </a:lnTo>
                  <a:lnTo>
                    <a:pt x="188" y="27"/>
                  </a:lnTo>
                  <a:lnTo>
                    <a:pt x="185" y="29"/>
                  </a:lnTo>
                  <a:lnTo>
                    <a:pt x="183" y="32"/>
                  </a:lnTo>
                  <a:lnTo>
                    <a:pt x="181" y="35"/>
                  </a:lnTo>
                  <a:lnTo>
                    <a:pt x="178" y="37"/>
                  </a:lnTo>
                  <a:lnTo>
                    <a:pt x="176" y="41"/>
                  </a:lnTo>
                  <a:lnTo>
                    <a:pt x="172" y="44"/>
                  </a:lnTo>
                  <a:lnTo>
                    <a:pt x="170" y="46"/>
                  </a:lnTo>
                  <a:lnTo>
                    <a:pt x="168" y="50"/>
                  </a:lnTo>
                  <a:lnTo>
                    <a:pt x="166" y="53"/>
                  </a:lnTo>
                  <a:lnTo>
                    <a:pt x="163" y="57"/>
                  </a:lnTo>
                  <a:lnTo>
                    <a:pt x="161" y="59"/>
                  </a:lnTo>
                  <a:lnTo>
                    <a:pt x="159" y="63"/>
                  </a:lnTo>
                  <a:lnTo>
                    <a:pt x="156" y="66"/>
                  </a:lnTo>
                  <a:lnTo>
                    <a:pt x="154" y="70"/>
                  </a:lnTo>
                  <a:lnTo>
                    <a:pt x="152" y="72"/>
                  </a:lnTo>
                  <a:lnTo>
                    <a:pt x="149" y="75"/>
                  </a:lnTo>
                  <a:lnTo>
                    <a:pt x="147" y="79"/>
                  </a:lnTo>
                  <a:lnTo>
                    <a:pt x="145" y="81"/>
                  </a:lnTo>
                  <a:lnTo>
                    <a:pt x="142" y="84"/>
                  </a:lnTo>
                  <a:lnTo>
                    <a:pt x="139" y="87"/>
                  </a:lnTo>
                  <a:lnTo>
                    <a:pt x="136" y="89"/>
                  </a:lnTo>
                  <a:lnTo>
                    <a:pt x="134" y="90"/>
                  </a:lnTo>
                  <a:lnTo>
                    <a:pt x="132" y="93"/>
                  </a:lnTo>
                  <a:lnTo>
                    <a:pt x="129" y="94"/>
                  </a:lnTo>
                  <a:lnTo>
                    <a:pt x="127" y="96"/>
                  </a:lnTo>
                  <a:lnTo>
                    <a:pt x="125" y="97"/>
                  </a:lnTo>
                  <a:lnTo>
                    <a:pt x="122" y="98"/>
                  </a:lnTo>
                  <a:lnTo>
                    <a:pt x="120" y="100"/>
                  </a:lnTo>
                  <a:lnTo>
                    <a:pt x="119" y="100"/>
                  </a:lnTo>
                  <a:lnTo>
                    <a:pt x="118" y="100"/>
                  </a:lnTo>
                  <a:lnTo>
                    <a:pt x="117" y="100"/>
                  </a:lnTo>
                  <a:lnTo>
                    <a:pt x="115" y="100"/>
                  </a:lnTo>
                  <a:lnTo>
                    <a:pt x="114" y="100"/>
                  </a:lnTo>
                  <a:lnTo>
                    <a:pt x="112" y="100"/>
                  </a:lnTo>
                  <a:lnTo>
                    <a:pt x="111" y="100"/>
                  </a:lnTo>
                  <a:lnTo>
                    <a:pt x="110" y="100"/>
                  </a:lnTo>
                  <a:lnTo>
                    <a:pt x="109" y="100"/>
                  </a:lnTo>
                  <a:lnTo>
                    <a:pt x="107" y="101"/>
                  </a:lnTo>
                  <a:lnTo>
                    <a:pt x="106" y="101"/>
                  </a:lnTo>
                  <a:lnTo>
                    <a:pt x="104" y="101"/>
                  </a:lnTo>
                  <a:lnTo>
                    <a:pt x="103" y="101"/>
                  </a:lnTo>
                  <a:lnTo>
                    <a:pt x="102" y="101"/>
                  </a:lnTo>
                  <a:lnTo>
                    <a:pt x="100" y="102"/>
                  </a:lnTo>
                  <a:lnTo>
                    <a:pt x="98" y="102"/>
                  </a:lnTo>
                  <a:lnTo>
                    <a:pt x="97" y="102"/>
                  </a:lnTo>
                  <a:lnTo>
                    <a:pt x="96" y="102"/>
                  </a:lnTo>
                  <a:lnTo>
                    <a:pt x="95" y="102"/>
                  </a:lnTo>
                  <a:lnTo>
                    <a:pt x="93" y="103"/>
                  </a:lnTo>
                  <a:lnTo>
                    <a:pt x="91" y="103"/>
                  </a:lnTo>
                  <a:lnTo>
                    <a:pt x="90" y="103"/>
                  </a:lnTo>
                  <a:lnTo>
                    <a:pt x="89" y="103"/>
                  </a:lnTo>
                  <a:lnTo>
                    <a:pt x="88" y="103"/>
                  </a:lnTo>
                  <a:lnTo>
                    <a:pt x="86" y="105"/>
                  </a:lnTo>
                  <a:lnTo>
                    <a:pt x="85" y="105"/>
                  </a:lnTo>
                  <a:lnTo>
                    <a:pt x="83" y="105"/>
                  </a:lnTo>
                  <a:lnTo>
                    <a:pt x="82" y="105"/>
                  </a:lnTo>
                  <a:lnTo>
                    <a:pt x="81" y="105"/>
                  </a:lnTo>
                  <a:lnTo>
                    <a:pt x="79" y="105"/>
                  </a:lnTo>
                  <a:lnTo>
                    <a:pt x="78" y="105"/>
                  </a:lnTo>
                  <a:lnTo>
                    <a:pt x="77" y="105"/>
                  </a:lnTo>
                  <a:lnTo>
                    <a:pt x="77" y="103"/>
                  </a:lnTo>
                  <a:lnTo>
                    <a:pt x="76" y="103"/>
                  </a:lnTo>
                  <a:lnTo>
                    <a:pt x="76" y="102"/>
                  </a:lnTo>
                  <a:lnTo>
                    <a:pt x="75" y="101"/>
                  </a:lnTo>
                  <a:lnTo>
                    <a:pt x="74" y="100"/>
                  </a:lnTo>
                  <a:lnTo>
                    <a:pt x="74" y="98"/>
                  </a:lnTo>
                  <a:lnTo>
                    <a:pt x="72" y="97"/>
                  </a:lnTo>
                  <a:lnTo>
                    <a:pt x="71" y="96"/>
                  </a:lnTo>
                  <a:lnTo>
                    <a:pt x="71" y="94"/>
                  </a:lnTo>
                  <a:lnTo>
                    <a:pt x="70" y="93"/>
                  </a:lnTo>
                  <a:lnTo>
                    <a:pt x="69" y="92"/>
                  </a:lnTo>
                  <a:lnTo>
                    <a:pt x="68" y="90"/>
                  </a:lnTo>
                  <a:lnTo>
                    <a:pt x="68" y="89"/>
                  </a:lnTo>
                  <a:lnTo>
                    <a:pt x="67" y="88"/>
                  </a:lnTo>
                  <a:lnTo>
                    <a:pt x="65" y="87"/>
                  </a:lnTo>
                  <a:lnTo>
                    <a:pt x="64" y="85"/>
                  </a:lnTo>
                  <a:lnTo>
                    <a:pt x="63" y="84"/>
                  </a:lnTo>
                  <a:lnTo>
                    <a:pt x="62" y="84"/>
                  </a:lnTo>
                  <a:lnTo>
                    <a:pt x="62" y="83"/>
                  </a:lnTo>
                  <a:lnTo>
                    <a:pt x="61" y="83"/>
                  </a:lnTo>
                  <a:lnTo>
                    <a:pt x="61" y="81"/>
                  </a:lnTo>
                  <a:lnTo>
                    <a:pt x="60" y="81"/>
                  </a:lnTo>
                  <a:lnTo>
                    <a:pt x="56" y="88"/>
                  </a:lnTo>
                  <a:lnTo>
                    <a:pt x="55" y="88"/>
                  </a:lnTo>
                  <a:lnTo>
                    <a:pt x="54" y="88"/>
                  </a:lnTo>
                  <a:lnTo>
                    <a:pt x="53" y="88"/>
                  </a:lnTo>
                  <a:lnTo>
                    <a:pt x="53" y="87"/>
                  </a:lnTo>
                  <a:lnTo>
                    <a:pt x="52" y="87"/>
                  </a:lnTo>
                  <a:lnTo>
                    <a:pt x="50" y="87"/>
                  </a:lnTo>
                  <a:lnTo>
                    <a:pt x="49" y="85"/>
                  </a:lnTo>
                  <a:lnTo>
                    <a:pt x="48" y="85"/>
                  </a:lnTo>
                  <a:lnTo>
                    <a:pt x="47" y="84"/>
                  </a:lnTo>
                  <a:lnTo>
                    <a:pt x="46" y="84"/>
                  </a:lnTo>
                  <a:lnTo>
                    <a:pt x="45" y="83"/>
                  </a:lnTo>
                  <a:lnTo>
                    <a:pt x="43" y="81"/>
                  </a:lnTo>
                  <a:lnTo>
                    <a:pt x="42" y="81"/>
                  </a:lnTo>
                  <a:lnTo>
                    <a:pt x="41" y="80"/>
                  </a:lnTo>
                  <a:lnTo>
                    <a:pt x="40" y="79"/>
                  </a:lnTo>
                  <a:lnTo>
                    <a:pt x="39" y="79"/>
                  </a:lnTo>
                  <a:lnTo>
                    <a:pt x="38" y="77"/>
                  </a:lnTo>
                  <a:lnTo>
                    <a:pt x="36" y="76"/>
                  </a:lnTo>
                  <a:lnTo>
                    <a:pt x="35" y="75"/>
                  </a:lnTo>
                  <a:lnTo>
                    <a:pt x="34" y="75"/>
                  </a:lnTo>
                  <a:lnTo>
                    <a:pt x="33" y="74"/>
                  </a:lnTo>
                  <a:lnTo>
                    <a:pt x="32" y="72"/>
                  </a:lnTo>
                  <a:lnTo>
                    <a:pt x="31" y="71"/>
                  </a:lnTo>
                  <a:lnTo>
                    <a:pt x="29" y="71"/>
                  </a:lnTo>
                  <a:lnTo>
                    <a:pt x="28" y="70"/>
                  </a:lnTo>
                  <a:lnTo>
                    <a:pt x="27" y="68"/>
                  </a:lnTo>
                  <a:lnTo>
                    <a:pt x="26" y="68"/>
                  </a:lnTo>
                  <a:lnTo>
                    <a:pt x="25" y="67"/>
                  </a:lnTo>
                  <a:lnTo>
                    <a:pt x="24" y="66"/>
                  </a:lnTo>
                  <a:lnTo>
                    <a:pt x="22" y="66"/>
                  </a:lnTo>
                  <a:lnTo>
                    <a:pt x="22" y="65"/>
                  </a:lnTo>
                  <a:lnTo>
                    <a:pt x="21" y="65"/>
                  </a:lnTo>
                  <a:lnTo>
                    <a:pt x="21" y="62"/>
                  </a:lnTo>
                  <a:lnTo>
                    <a:pt x="21" y="61"/>
                  </a:lnTo>
                  <a:lnTo>
                    <a:pt x="21" y="58"/>
                  </a:lnTo>
                  <a:lnTo>
                    <a:pt x="21" y="57"/>
                  </a:lnTo>
                  <a:lnTo>
                    <a:pt x="20" y="55"/>
                  </a:lnTo>
                  <a:lnTo>
                    <a:pt x="20" y="53"/>
                  </a:lnTo>
                  <a:lnTo>
                    <a:pt x="20" y="52"/>
                  </a:lnTo>
                  <a:lnTo>
                    <a:pt x="20" y="50"/>
                  </a:lnTo>
                  <a:lnTo>
                    <a:pt x="19" y="49"/>
                  </a:lnTo>
                  <a:lnTo>
                    <a:pt x="19" y="48"/>
                  </a:lnTo>
                  <a:lnTo>
                    <a:pt x="19" y="46"/>
                  </a:lnTo>
                  <a:lnTo>
                    <a:pt x="18" y="45"/>
                  </a:lnTo>
                  <a:lnTo>
                    <a:pt x="18" y="44"/>
                  </a:lnTo>
                  <a:lnTo>
                    <a:pt x="17" y="42"/>
                  </a:lnTo>
                  <a:lnTo>
                    <a:pt x="15" y="41"/>
                  </a:lnTo>
                  <a:lnTo>
                    <a:pt x="14" y="40"/>
                  </a:lnTo>
                  <a:lnTo>
                    <a:pt x="14" y="39"/>
                  </a:lnTo>
                  <a:lnTo>
                    <a:pt x="13" y="39"/>
                  </a:lnTo>
                  <a:lnTo>
                    <a:pt x="12" y="37"/>
                  </a:lnTo>
                  <a:lnTo>
                    <a:pt x="11" y="36"/>
                  </a:lnTo>
                  <a:lnTo>
                    <a:pt x="10" y="36"/>
                  </a:lnTo>
                  <a:lnTo>
                    <a:pt x="8" y="35"/>
                  </a:lnTo>
                  <a:lnTo>
                    <a:pt x="7" y="35"/>
                  </a:lnTo>
                  <a:lnTo>
                    <a:pt x="7" y="33"/>
                  </a:lnTo>
                  <a:lnTo>
                    <a:pt x="6" y="33"/>
                  </a:lnTo>
                  <a:lnTo>
                    <a:pt x="5" y="32"/>
                  </a:lnTo>
                  <a:lnTo>
                    <a:pt x="4" y="32"/>
                  </a:lnTo>
                  <a:lnTo>
                    <a:pt x="3" y="32"/>
                  </a:lnTo>
                  <a:lnTo>
                    <a:pt x="1" y="31"/>
                  </a:lnTo>
                  <a:lnTo>
                    <a:pt x="0" y="31"/>
                  </a:lnTo>
                  <a:lnTo>
                    <a:pt x="13" y="13"/>
                  </a:lnTo>
                  <a:lnTo>
                    <a:pt x="19" y="13"/>
                  </a:lnTo>
                  <a:lnTo>
                    <a:pt x="25" y="13"/>
                  </a:lnTo>
                  <a:lnTo>
                    <a:pt x="29" y="13"/>
                  </a:lnTo>
                  <a:lnTo>
                    <a:pt x="35" y="13"/>
                  </a:lnTo>
                  <a:lnTo>
                    <a:pt x="41" y="13"/>
                  </a:lnTo>
                  <a:lnTo>
                    <a:pt x="47" y="14"/>
                  </a:lnTo>
                  <a:lnTo>
                    <a:pt x="53" y="14"/>
                  </a:lnTo>
                  <a:lnTo>
                    <a:pt x="58" y="14"/>
                  </a:lnTo>
                  <a:lnTo>
                    <a:pt x="65" y="14"/>
                  </a:lnTo>
                  <a:lnTo>
                    <a:pt x="71" y="14"/>
                  </a:lnTo>
                  <a:lnTo>
                    <a:pt x="77" y="14"/>
                  </a:lnTo>
                  <a:lnTo>
                    <a:pt x="83" y="14"/>
                  </a:lnTo>
                  <a:lnTo>
                    <a:pt x="89" y="14"/>
                  </a:lnTo>
                  <a:lnTo>
                    <a:pt x="95" y="14"/>
                  </a:lnTo>
                  <a:lnTo>
                    <a:pt x="100" y="14"/>
                  </a:lnTo>
                  <a:lnTo>
                    <a:pt x="106" y="14"/>
                  </a:lnTo>
                  <a:lnTo>
                    <a:pt x="112" y="14"/>
                  </a:lnTo>
                  <a:lnTo>
                    <a:pt x="118" y="14"/>
                  </a:lnTo>
                  <a:lnTo>
                    <a:pt x="125" y="13"/>
                  </a:lnTo>
                  <a:lnTo>
                    <a:pt x="131" y="13"/>
                  </a:lnTo>
                  <a:lnTo>
                    <a:pt x="136" y="13"/>
                  </a:lnTo>
                  <a:lnTo>
                    <a:pt x="142" y="11"/>
                  </a:lnTo>
                  <a:lnTo>
                    <a:pt x="148" y="11"/>
                  </a:lnTo>
                  <a:lnTo>
                    <a:pt x="153" y="10"/>
                  </a:lnTo>
                  <a:lnTo>
                    <a:pt x="159" y="10"/>
                  </a:lnTo>
                  <a:lnTo>
                    <a:pt x="164" y="9"/>
                  </a:lnTo>
                  <a:lnTo>
                    <a:pt x="170" y="7"/>
                  </a:lnTo>
                  <a:lnTo>
                    <a:pt x="176" y="7"/>
                  </a:lnTo>
                  <a:lnTo>
                    <a:pt x="182" y="6"/>
                  </a:lnTo>
                  <a:lnTo>
                    <a:pt x="186" y="5"/>
                  </a:lnTo>
                  <a:lnTo>
                    <a:pt x="192" y="4"/>
                  </a:lnTo>
                  <a:lnTo>
                    <a:pt x="197" y="2"/>
                  </a:lnTo>
                  <a:lnTo>
                    <a:pt x="198" y="2"/>
                  </a:lnTo>
                  <a:lnTo>
                    <a:pt x="199" y="1"/>
                  </a:lnTo>
                  <a:lnTo>
                    <a:pt x="200" y="1"/>
                  </a:lnTo>
                  <a:lnTo>
                    <a:pt x="202" y="1"/>
                  </a:lnTo>
                  <a:lnTo>
                    <a:pt x="203" y="1"/>
                  </a:lnTo>
                  <a:lnTo>
                    <a:pt x="204" y="1"/>
                  </a:lnTo>
                  <a:lnTo>
                    <a:pt x="205" y="1"/>
                  </a:lnTo>
                  <a:lnTo>
                    <a:pt x="206" y="0"/>
                  </a:lnTo>
                  <a:lnTo>
                    <a:pt x="207" y="0"/>
                  </a:lnTo>
                  <a:lnTo>
                    <a:pt x="209" y="0"/>
                  </a:lnTo>
                  <a:lnTo>
                    <a:pt x="210" y="0"/>
                  </a:lnTo>
                  <a:lnTo>
                    <a:pt x="211" y="0"/>
                  </a:lnTo>
                  <a:lnTo>
                    <a:pt x="212" y="0"/>
                  </a:lnTo>
                  <a:lnTo>
                    <a:pt x="213" y="0"/>
                  </a:lnTo>
                  <a:lnTo>
                    <a:pt x="214" y="0"/>
                  </a:lnTo>
                  <a:lnTo>
                    <a:pt x="216" y="0"/>
                  </a:lnTo>
                  <a:lnTo>
                    <a:pt x="217" y="0"/>
                  </a:lnTo>
                  <a:lnTo>
                    <a:pt x="218" y="0"/>
                  </a:lnTo>
                  <a:lnTo>
                    <a:pt x="219" y="0"/>
                  </a:lnTo>
                  <a:lnTo>
                    <a:pt x="220" y="0"/>
                  </a:lnTo>
                  <a:lnTo>
                    <a:pt x="221" y="0"/>
                  </a:lnTo>
                  <a:lnTo>
                    <a:pt x="223" y="0"/>
                  </a:lnTo>
                  <a:lnTo>
                    <a:pt x="224" y="0"/>
                  </a:lnTo>
                  <a:lnTo>
                    <a:pt x="226" y="0"/>
                  </a:lnTo>
                  <a:lnTo>
                    <a:pt x="227" y="0"/>
                  </a:lnTo>
                  <a:lnTo>
                    <a:pt x="228" y="1"/>
                  </a:lnTo>
                  <a:lnTo>
                    <a:pt x="229" y="1"/>
                  </a:lnTo>
                  <a:lnTo>
                    <a:pt x="232" y="2"/>
                  </a:lnTo>
                  <a:close/>
                </a:path>
              </a:pathLst>
            </a:custGeom>
            <a:solidFill>
              <a:srgbClr val="F5B8AD"/>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41" name="Google Shape;241;p32"/>
            <p:cNvSpPr/>
            <p:nvPr/>
          </p:nvSpPr>
          <p:spPr>
            <a:xfrm>
              <a:off x="4381" y="3438"/>
              <a:ext cx="192" cy="62"/>
            </a:xfrm>
            <a:custGeom>
              <a:rect b="b" l="l" r="r" t="t"/>
              <a:pathLst>
                <a:path extrusionOk="0" h="124" w="382">
                  <a:moveTo>
                    <a:pt x="327" y="55"/>
                  </a:moveTo>
                  <a:lnTo>
                    <a:pt x="327" y="57"/>
                  </a:lnTo>
                  <a:lnTo>
                    <a:pt x="327" y="58"/>
                  </a:lnTo>
                  <a:lnTo>
                    <a:pt x="327" y="59"/>
                  </a:lnTo>
                  <a:lnTo>
                    <a:pt x="327" y="61"/>
                  </a:lnTo>
                  <a:lnTo>
                    <a:pt x="327" y="62"/>
                  </a:lnTo>
                  <a:lnTo>
                    <a:pt x="327" y="63"/>
                  </a:lnTo>
                  <a:lnTo>
                    <a:pt x="325" y="63"/>
                  </a:lnTo>
                  <a:lnTo>
                    <a:pt x="325" y="64"/>
                  </a:lnTo>
                  <a:lnTo>
                    <a:pt x="325" y="66"/>
                  </a:lnTo>
                  <a:lnTo>
                    <a:pt x="324" y="66"/>
                  </a:lnTo>
                  <a:lnTo>
                    <a:pt x="323" y="66"/>
                  </a:lnTo>
                  <a:lnTo>
                    <a:pt x="322" y="67"/>
                  </a:lnTo>
                  <a:lnTo>
                    <a:pt x="321" y="67"/>
                  </a:lnTo>
                  <a:lnTo>
                    <a:pt x="320" y="67"/>
                  </a:lnTo>
                  <a:lnTo>
                    <a:pt x="319" y="67"/>
                  </a:lnTo>
                  <a:lnTo>
                    <a:pt x="317" y="67"/>
                  </a:lnTo>
                  <a:lnTo>
                    <a:pt x="316" y="68"/>
                  </a:lnTo>
                  <a:lnTo>
                    <a:pt x="315" y="68"/>
                  </a:lnTo>
                  <a:lnTo>
                    <a:pt x="315" y="70"/>
                  </a:lnTo>
                  <a:lnTo>
                    <a:pt x="314" y="70"/>
                  </a:lnTo>
                  <a:lnTo>
                    <a:pt x="313" y="71"/>
                  </a:lnTo>
                  <a:lnTo>
                    <a:pt x="313" y="72"/>
                  </a:lnTo>
                  <a:lnTo>
                    <a:pt x="312" y="72"/>
                  </a:lnTo>
                  <a:lnTo>
                    <a:pt x="313" y="74"/>
                  </a:lnTo>
                  <a:lnTo>
                    <a:pt x="313" y="75"/>
                  </a:lnTo>
                  <a:lnTo>
                    <a:pt x="314" y="76"/>
                  </a:lnTo>
                  <a:lnTo>
                    <a:pt x="315" y="76"/>
                  </a:lnTo>
                  <a:lnTo>
                    <a:pt x="315" y="77"/>
                  </a:lnTo>
                  <a:lnTo>
                    <a:pt x="316" y="77"/>
                  </a:lnTo>
                  <a:lnTo>
                    <a:pt x="317" y="79"/>
                  </a:lnTo>
                  <a:lnTo>
                    <a:pt x="317" y="80"/>
                  </a:lnTo>
                  <a:lnTo>
                    <a:pt x="319" y="80"/>
                  </a:lnTo>
                  <a:lnTo>
                    <a:pt x="320" y="81"/>
                  </a:lnTo>
                  <a:lnTo>
                    <a:pt x="321" y="81"/>
                  </a:lnTo>
                  <a:lnTo>
                    <a:pt x="322" y="83"/>
                  </a:lnTo>
                  <a:lnTo>
                    <a:pt x="323" y="84"/>
                  </a:lnTo>
                  <a:lnTo>
                    <a:pt x="324" y="84"/>
                  </a:lnTo>
                  <a:lnTo>
                    <a:pt x="324" y="85"/>
                  </a:lnTo>
                  <a:lnTo>
                    <a:pt x="325" y="85"/>
                  </a:lnTo>
                  <a:lnTo>
                    <a:pt x="327" y="85"/>
                  </a:lnTo>
                  <a:lnTo>
                    <a:pt x="327" y="87"/>
                  </a:lnTo>
                  <a:lnTo>
                    <a:pt x="328" y="87"/>
                  </a:lnTo>
                  <a:lnTo>
                    <a:pt x="329" y="88"/>
                  </a:lnTo>
                  <a:lnTo>
                    <a:pt x="330" y="89"/>
                  </a:lnTo>
                  <a:lnTo>
                    <a:pt x="331" y="89"/>
                  </a:lnTo>
                  <a:lnTo>
                    <a:pt x="331" y="90"/>
                  </a:lnTo>
                  <a:lnTo>
                    <a:pt x="332" y="90"/>
                  </a:lnTo>
                  <a:lnTo>
                    <a:pt x="334" y="92"/>
                  </a:lnTo>
                  <a:lnTo>
                    <a:pt x="334" y="93"/>
                  </a:lnTo>
                  <a:lnTo>
                    <a:pt x="335" y="94"/>
                  </a:lnTo>
                  <a:lnTo>
                    <a:pt x="336" y="94"/>
                  </a:lnTo>
                  <a:lnTo>
                    <a:pt x="337" y="96"/>
                  </a:lnTo>
                  <a:lnTo>
                    <a:pt x="330" y="98"/>
                  </a:lnTo>
                  <a:lnTo>
                    <a:pt x="323" y="100"/>
                  </a:lnTo>
                  <a:lnTo>
                    <a:pt x="316" y="101"/>
                  </a:lnTo>
                  <a:lnTo>
                    <a:pt x="309" y="103"/>
                  </a:lnTo>
                  <a:lnTo>
                    <a:pt x="301" y="105"/>
                  </a:lnTo>
                  <a:lnTo>
                    <a:pt x="294" y="107"/>
                  </a:lnTo>
                  <a:lnTo>
                    <a:pt x="286" y="109"/>
                  </a:lnTo>
                  <a:lnTo>
                    <a:pt x="279" y="110"/>
                  </a:lnTo>
                  <a:lnTo>
                    <a:pt x="271" y="111"/>
                  </a:lnTo>
                  <a:lnTo>
                    <a:pt x="264" y="114"/>
                  </a:lnTo>
                  <a:lnTo>
                    <a:pt x="256" y="115"/>
                  </a:lnTo>
                  <a:lnTo>
                    <a:pt x="248" y="116"/>
                  </a:lnTo>
                  <a:lnTo>
                    <a:pt x="239" y="118"/>
                  </a:lnTo>
                  <a:lnTo>
                    <a:pt x="231" y="119"/>
                  </a:lnTo>
                  <a:lnTo>
                    <a:pt x="224" y="119"/>
                  </a:lnTo>
                  <a:lnTo>
                    <a:pt x="216" y="120"/>
                  </a:lnTo>
                  <a:lnTo>
                    <a:pt x="208" y="122"/>
                  </a:lnTo>
                  <a:lnTo>
                    <a:pt x="200" y="122"/>
                  </a:lnTo>
                  <a:lnTo>
                    <a:pt x="192" y="123"/>
                  </a:lnTo>
                  <a:lnTo>
                    <a:pt x="184" y="123"/>
                  </a:lnTo>
                  <a:lnTo>
                    <a:pt x="175" y="124"/>
                  </a:lnTo>
                  <a:lnTo>
                    <a:pt x="167" y="124"/>
                  </a:lnTo>
                  <a:lnTo>
                    <a:pt x="159" y="124"/>
                  </a:lnTo>
                  <a:lnTo>
                    <a:pt x="151" y="124"/>
                  </a:lnTo>
                  <a:lnTo>
                    <a:pt x="143" y="124"/>
                  </a:lnTo>
                  <a:lnTo>
                    <a:pt x="135" y="124"/>
                  </a:lnTo>
                  <a:lnTo>
                    <a:pt x="127" y="123"/>
                  </a:lnTo>
                  <a:lnTo>
                    <a:pt x="120" y="123"/>
                  </a:lnTo>
                  <a:lnTo>
                    <a:pt x="111" y="122"/>
                  </a:lnTo>
                  <a:lnTo>
                    <a:pt x="103" y="120"/>
                  </a:lnTo>
                  <a:lnTo>
                    <a:pt x="96" y="120"/>
                  </a:lnTo>
                  <a:lnTo>
                    <a:pt x="88" y="119"/>
                  </a:lnTo>
                  <a:lnTo>
                    <a:pt x="86" y="118"/>
                  </a:lnTo>
                  <a:lnTo>
                    <a:pt x="84" y="118"/>
                  </a:lnTo>
                  <a:lnTo>
                    <a:pt x="81" y="118"/>
                  </a:lnTo>
                  <a:lnTo>
                    <a:pt x="78" y="116"/>
                  </a:lnTo>
                  <a:lnTo>
                    <a:pt x="75" y="116"/>
                  </a:lnTo>
                  <a:lnTo>
                    <a:pt x="72" y="116"/>
                  </a:lnTo>
                  <a:lnTo>
                    <a:pt x="68" y="115"/>
                  </a:lnTo>
                  <a:lnTo>
                    <a:pt x="65" y="115"/>
                  </a:lnTo>
                  <a:lnTo>
                    <a:pt x="61" y="115"/>
                  </a:lnTo>
                  <a:lnTo>
                    <a:pt x="58" y="114"/>
                  </a:lnTo>
                  <a:lnTo>
                    <a:pt x="54" y="114"/>
                  </a:lnTo>
                  <a:lnTo>
                    <a:pt x="50" y="112"/>
                  </a:lnTo>
                  <a:lnTo>
                    <a:pt x="46" y="111"/>
                  </a:lnTo>
                  <a:lnTo>
                    <a:pt x="43" y="111"/>
                  </a:lnTo>
                  <a:lnTo>
                    <a:pt x="38" y="110"/>
                  </a:lnTo>
                  <a:lnTo>
                    <a:pt x="35" y="109"/>
                  </a:lnTo>
                  <a:lnTo>
                    <a:pt x="31" y="107"/>
                  </a:lnTo>
                  <a:lnTo>
                    <a:pt x="28" y="106"/>
                  </a:lnTo>
                  <a:lnTo>
                    <a:pt x="24" y="105"/>
                  </a:lnTo>
                  <a:lnTo>
                    <a:pt x="21" y="103"/>
                  </a:lnTo>
                  <a:lnTo>
                    <a:pt x="17" y="102"/>
                  </a:lnTo>
                  <a:lnTo>
                    <a:pt x="15" y="100"/>
                  </a:lnTo>
                  <a:lnTo>
                    <a:pt x="13" y="98"/>
                  </a:lnTo>
                  <a:lnTo>
                    <a:pt x="9" y="96"/>
                  </a:lnTo>
                  <a:lnTo>
                    <a:pt x="7" y="93"/>
                  </a:lnTo>
                  <a:lnTo>
                    <a:pt x="6" y="90"/>
                  </a:lnTo>
                  <a:lnTo>
                    <a:pt x="3" y="88"/>
                  </a:lnTo>
                  <a:lnTo>
                    <a:pt x="2" y="85"/>
                  </a:lnTo>
                  <a:lnTo>
                    <a:pt x="1" y="83"/>
                  </a:lnTo>
                  <a:lnTo>
                    <a:pt x="0" y="79"/>
                  </a:lnTo>
                  <a:lnTo>
                    <a:pt x="0" y="76"/>
                  </a:lnTo>
                  <a:lnTo>
                    <a:pt x="0" y="72"/>
                  </a:lnTo>
                  <a:lnTo>
                    <a:pt x="0" y="71"/>
                  </a:lnTo>
                  <a:lnTo>
                    <a:pt x="1" y="70"/>
                  </a:lnTo>
                  <a:lnTo>
                    <a:pt x="2" y="68"/>
                  </a:lnTo>
                  <a:lnTo>
                    <a:pt x="3" y="68"/>
                  </a:lnTo>
                  <a:lnTo>
                    <a:pt x="4" y="67"/>
                  </a:lnTo>
                  <a:lnTo>
                    <a:pt x="6" y="66"/>
                  </a:lnTo>
                  <a:lnTo>
                    <a:pt x="7" y="64"/>
                  </a:lnTo>
                  <a:lnTo>
                    <a:pt x="8" y="63"/>
                  </a:lnTo>
                  <a:lnTo>
                    <a:pt x="9" y="62"/>
                  </a:lnTo>
                  <a:lnTo>
                    <a:pt x="11" y="61"/>
                  </a:lnTo>
                  <a:lnTo>
                    <a:pt x="13" y="59"/>
                  </a:lnTo>
                  <a:lnTo>
                    <a:pt x="15" y="58"/>
                  </a:lnTo>
                  <a:lnTo>
                    <a:pt x="16" y="57"/>
                  </a:lnTo>
                  <a:lnTo>
                    <a:pt x="18" y="55"/>
                  </a:lnTo>
                  <a:lnTo>
                    <a:pt x="20" y="54"/>
                  </a:lnTo>
                  <a:lnTo>
                    <a:pt x="22" y="53"/>
                  </a:lnTo>
                  <a:lnTo>
                    <a:pt x="24" y="53"/>
                  </a:lnTo>
                  <a:lnTo>
                    <a:pt x="25" y="51"/>
                  </a:lnTo>
                  <a:lnTo>
                    <a:pt x="28" y="50"/>
                  </a:lnTo>
                  <a:lnTo>
                    <a:pt x="30" y="49"/>
                  </a:lnTo>
                  <a:lnTo>
                    <a:pt x="31" y="48"/>
                  </a:lnTo>
                  <a:lnTo>
                    <a:pt x="34" y="46"/>
                  </a:lnTo>
                  <a:lnTo>
                    <a:pt x="35" y="45"/>
                  </a:lnTo>
                  <a:lnTo>
                    <a:pt x="37" y="45"/>
                  </a:lnTo>
                  <a:lnTo>
                    <a:pt x="39" y="44"/>
                  </a:lnTo>
                  <a:lnTo>
                    <a:pt x="40" y="42"/>
                  </a:lnTo>
                  <a:lnTo>
                    <a:pt x="43" y="41"/>
                  </a:lnTo>
                  <a:lnTo>
                    <a:pt x="44" y="41"/>
                  </a:lnTo>
                  <a:lnTo>
                    <a:pt x="45" y="40"/>
                  </a:lnTo>
                  <a:lnTo>
                    <a:pt x="47" y="40"/>
                  </a:lnTo>
                  <a:lnTo>
                    <a:pt x="49" y="39"/>
                  </a:lnTo>
                  <a:lnTo>
                    <a:pt x="50" y="39"/>
                  </a:lnTo>
                  <a:lnTo>
                    <a:pt x="57" y="36"/>
                  </a:lnTo>
                  <a:lnTo>
                    <a:pt x="65" y="33"/>
                  </a:lnTo>
                  <a:lnTo>
                    <a:pt x="72" y="31"/>
                  </a:lnTo>
                  <a:lnTo>
                    <a:pt x="80" y="28"/>
                  </a:lnTo>
                  <a:lnTo>
                    <a:pt x="88" y="26"/>
                  </a:lnTo>
                  <a:lnTo>
                    <a:pt x="96" y="23"/>
                  </a:lnTo>
                  <a:lnTo>
                    <a:pt x="104" y="20"/>
                  </a:lnTo>
                  <a:lnTo>
                    <a:pt x="113" y="18"/>
                  </a:lnTo>
                  <a:lnTo>
                    <a:pt x="121" y="16"/>
                  </a:lnTo>
                  <a:lnTo>
                    <a:pt x="129" y="14"/>
                  </a:lnTo>
                  <a:lnTo>
                    <a:pt x="138" y="13"/>
                  </a:lnTo>
                  <a:lnTo>
                    <a:pt x="146" y="10"/>
                  </a:lnTo>
                  <a:lnTo>
                    <a:pt x="156" y="9"/>
                  </a:lnTo>
                  <a:lnTo>
                    <a:pt x="164" y="7"/>
                  </a:lnTo>
                  <a:lnTo>
                    <a:pt x="173" y="6"/>
                  </a:lnTo>
                  <a:lnTo>
                    <a:pt x="181" y="5"/>
                  </a:lnTo>
                  <a:lnTo>
                    <a:pt x="191" y="3"/>
                  </a:lnTo>
                  <a:lnTo>
                    <a:pt x="199" y="2"/>
                  </a:lnTo>
                  <a:lnTo>
                    <a:pt x="208" y="1"/>
                  </a:lnTo>
                  <a:lnTo>
                    <a:pt x="217" y="1"/>
                  </a:lnTo>
                  <a:lnTo>
                    <a:pt x="225" y="0"/>
                  </a:lnTo>
                  <a:lnTo>
                    <a:pt x="235" y="0"/>
                  </a:lnTo>
                  <a:lnTo>
                    <a:pt x="244" y="0"/>
                  </a:lnTo>
                  <a:lnTo>
                    <a:pt x="252" y="0"/>
                  </a:lnTo>
                  <a:lnTo>
                    <a:pt x="262" y="1"/>
                  </a:lnTo>
                  <a:lnTo>
                    <a:pt x="270" y="1"/>
                  </a:lnTo>
                  <a:lnTo>
                    <a:pt x="278" y="2"/>
                  </a:lnTo>
                  <a:lnTo>
                    <a:pt x="287" y="2"/>
                  </a:lnTo>
                  <a:lnTo>
                    <a:pt x="295" y="3"/>
                  </a:lnTo>
                  <a:lnTo>
                    <a:pt x="303" y="6"/>
                  </a:lnTo>
                  <a:lnTo>
                    <a:pt x="312" y="7"/>
                  </a:lnTo>
                  <a:lnTo>
                    <a:pt x="320" y="9"/>
                  </a:lnTo>
                  <a:lnTo>
                    <a:pt x="337" y="9"/>
                  </a:lnTo>
                  <a:lnTo>
                    <a:pt x="337" y="10"/>
                  </a:lnTo>
                  <a:lnTo>
                    <a:pt x="337" y="11"/>
                  </a:lnTo>
                  <a:lnTo>
                    <a:pt x="337" y="13"/>
                  </a:lnTo>
                  <a:lnTo>
                    <a:pt x="337" y="14"/>
                  </a:lnTo>
                  <a:lnTo>
                    <a:pt x="337" y="15"/>
                  </a:lnTo>
                  <a:lnTo>
                    <a:pt x="337" y="16"/>
                  </a:lnTo>
                  <a:lnTo>
                    <a:pt x="338" y="16"/>
                  </a:lnTo>
                  <a:lnTo>
                    <a:pt x="338" y="18"/>
                  </a:lnTo>
                  <a:lnTo>
                    <a:pt x="338" y="19"/>
                  </a:lnTo>
                  <a:lnTo>
                    <a:pt x="338" y="20"/>
                  </a:lnTo>
                  <a:lnTo>
                    <a:pt x="339" y="20"/>
                  </a:lnTo>
                  <a:lnTo>
                    <a:pt x="339" y="22"/>
                  </a:lnTo>
                  <a:lnTo>
                    <a:pt x="339" y="23"/>
                  </a:lnTo>
                  <a:lnTo>
                    <a:pt x="341" y="24"/>
                  </a:lnTo>
                  <a:lnTo>
                    <a:pt x="341" y="26"/>
                  </a:lnTo>
                  <a:lnTo>
                    <a:pt x="342" y="27"/>
                  </a:lnTo>
                  <a:lnTo>
                    <a:pt x="343" y="28"/>
                  </a:lnTo>
                  <a:lnTo>
                    <a:pt x="343" y="29"/>
                  </a:lnTo>
                  <a:lnTo>
                    <a:pt x="344" y="29"/>
                  </a:lnTo>
                  <a:lnTo>
                    <a:pt x="344" y="31"/>
                  </a:lnTo>
                  <a:lnTo>
                    <a:pt x="345" y="32"/>
                  </a:lnTo>
                  <a:lnTo>
                    <a:pt x="345" y="33"/>
                  </a:lnTo>
                  <a:lnTo>
                    <a:pt x="345" y="35"/>
                  </a:lnTo>
                  <a:lnTo>
                    <a:pt x="345" y="36"/>
                  </a:lnTo>
                  <a:lnTo>
                    <a:pt x="345" y="37"/>
                  </a:lnTo>
                  <a:lnTo>
                    <a:pt x="345" y="39"/>
                  </a:lnTo>
                  <a:lnTo>
                    <a:pt x="345" y="40"/>
                  </a:lnTo>
                  <a:lnTo>
                    <a:pt x="345" y="41"/>
                  </a:lnTo>
                  <a:lnTo>
                    <a:pt x="345" y="42"/>
                  </a:lnTo>
                  <a:lnTo>
                    <a:pt x="345" y="44"/>
                  </a:lnTo>
                  <a:lnTo>
                    <a:pt x="344" y="44"/>
                  </a:lnTo>
                  <a:lnTo>
                    <a:pt x="344" y="45"/>
                  </a:lnTo>
                  <a:lnTo>
                    <a:pt x="344" y="46"/>
                  </a:lnTo>
                  <a:lnTo>
                    <a:pt x="344" y="48"/>
                  </a:lnTo>
                  <a:lnTo>
                    <a:pt x="344" y="49"/>
                  </a:lnTo>
                  <a:lnTo>
                    <a:pt x="343" y="50"/>
                  </a:lnTo>
                  <a:lnTo>
                    <a:pt x="343" y="51"/>
                  </a:lnTo>
                  <a:lnTo>
                    <a:pt x="343" y="53"/>
                  </a:lnTo>
                  <a:lnTo>
                    <a:pt x="343" y="54"/>
                  </a:lnTo>
                  <a:lnTo>
                    <a:pt x="342" y="55"/>
                  </a:lnTo>
                  <a:lnTo>
                    <a:pt x="342" y="57"/>
                  </a:lnTo>
                  <a:lnTo>
                    <a:pt x="342" y="58"/>
                  </a:lnTo>
                  <a:lnTo>
                    <a:pt x="342" y="59"/>
                  </a:lnTo>
                  <a:lnTo>
                    <a:pt x="342" y="61"/>
                  </a:lnTo>
                  <a:lnTo>
                    <a:pt x="342" y="59"/>
                  </a:lnTo>
                  <a:lnTo>
                    <a:pt x="342" y="58"/>
                  </a:lnTo>
                  <a:lnTo>
                    <a:pt x="341" y="57"/>
                  </a:lnTo>
                  <a:lnTo>
                    <a:pt x="341" y="55"/>
                  </a:lnTo>
                  <a:lnTo>
                    <a:pt x="339" y="54"/>
                  </a:lnTo>
                  <a:lnTo>
                    <a:pt x="338" y="54"/>
                  </a:lnTo>
                  <a:lnTo>
                    <a:pt x="337" y="54"/>
                  </a:lnTo>
                  <a:lnTo>
                    <a:pt x="336" y="54"/>
                  </a:lnTo>
                  <a:lnTo>
                    <a:pt x="335" y="54"/>
                  </a:lnTo>
                  <a:lnTo>
                    <a:pt x="334" y="54"/>
                  </a:lnTo>
                  <a:lnTo>
                    <a:pt x="332" y="54"/>
                  </a:lnTo>
                  <a:lnTo>
                    <a:pt x="331" y="55"/>
                  </a:lnTo>
                  <a:lnTo>
                    <a:pt x="330" y="55"/>
                  </a:lnTo>
                  <a:lnTo>
                    <a:pt x="329" y="55"/>
                  </a:lnTo>
                  <a:lnTo>
                    <a:pt x="328" y="55"/>
                  </a:lnTo>
                  <a:lnTo>
                    <a:pt x="327" y="55"/>
                  </a:lnTo>
                  <a:close/>
                  <a:moveTo>
                    <a:pt x="353" y="27"/>
                  </a:moveTo>
                  <a:lnTo>
                    <a:pt x="355" y="27"/>
                  </a:lnTo>
                  <a:lnTo>
                    <a:pt x="356" y="28"/>
                  </a:lnTo>
                  <a:lnTo>
                    <a:pt x="357" y="29"/>
                  </a:lnTo>
                  <a:lnTo>
                    <a:pt x="358" y="31"/>
                  </a:lnTo>
                  <a:lnTo>
                    <a:pt x="359" y="31"/>
                  </a:lnTo>
                  <a:lnTo>
                    <a:pt x="359" y="32"/>
                  </a:lnTo>
                  <a:lnTo>
                    <a:pt x="360" y="32"/>
                  </a:lnTo>
                  <a:lnTo>
                    <a:pt x="360" y="33"/>
                  </a:lnTo>
                  <a:lnTo>
                    <a:pt x="362" y="33"/>
                  </a:lnTo>
                  <a:lnTo>
                    <a:pt x="362" y="35"/>
                  </a:lnTo>
                  <a:lnTo>
                    <a:pt x="363" y="35"/>
                  </a:lnTo>
                  <a:lnTo>
                    <a:pt x="363" y="36"/>
                  </a:lnTo>
                  <a:lnTo>
                    <a:pt x="364" y="36"/>
                  </a:lnTo>
                  <a:lnTo>
                    <a:pt x="364" y="37"/>
                  </a:lnTo>
                  <a:lnTo>
                    <a:pt x="365" y="37"/>
                  </a:lnTo>
                  <a:lnTo>
                    <a:pt x="365" y="39"/>
                  </a:lnTo>
                  <a:lnTo>
                    <a:pt x="366" y="39"/>
                  </a:lnTo>
                  <a:lnTo>
                    <a:pt x="367" y="39"/>
                  </a:lnTo>
                  <a:lnTo>
                    <a:pt x="367" y="61"/>
                  </a:lnTo>
                  <a:lnTo>
                    <a:pt x="358" y="72"/>
                  </a:lnTo>
                  <a:lnTo>
                    <a:pt x="359" y="74"/>
                  </a:lnTo>
                  <a:lnTo>
                    <a:pt x="359" y="75"/>
                  </a:lnTo>
                  <a:lnTo>
                    <a:pt x="359" y="76"/>
                  </a:lnTo>
                  <a:lnTo>
                    <a:pt x="359" y="77"/>
                  </a:lnTo>
                  <a:lnTo>
                    <a:pt x="359" y="79"/>
                  </a:lnTo>
                  <a:lnTo>
                    <a:pt x="360" y="79"/>
                  </a:lnTo>
                  <a:lnTo>
                    <a:pt x="360" y="80"/>
                  </a:lnTo>
                  <a:lnTo>
                    <a:pt x="360" y="81"/>
                  </a:lnTo>
                  <a:lnTo>
                    <a:pt x="362" y="81"/>
                  </a:lnTo>
                  <a:lnTo>
                    <a:pt x="362" y="83"/>
                  </a:lnTo>
                  <a:lnTo>
                    <a:pt x="362" y="84"/>
                  </a:lnTo>
                  <a:lnTo>
                    <a:pt x="362" y="85"/>
                  </a:lnTo>
                  <a:lnTo>
                    <a:pt x="363" y="85"/>
                  </a:lnTo>
                  <a:lnTo>
                    <a:pt x="364" y="85"/>
                  </a:lnTo>
                  <a:lnTo>
                    <a:pt x="365" y="85"/>
                  </a:lnTo>
                  <a:lnTo>
                    <a:pt x="366" y="85"/>
                  </a:lnTo>
                  <a:lnTo>
                    <a:pt x="367" y="84"/>
                  </a:lnTo>
                  <a:lnTo>
                    <a:pt x="369" y="84"/>
                  </a:lnTo>
                  <a:lnTo>
                    <a:pt x="370" y="84"/>
                  </a:lnTo>
                  <a:lnTo>
                    <a:pt x="371" y="83"/>
                  </a:lnTo>
                  <a:lnTo>
                    <a:pt x="372" y="83"/>
                  </a:lnTo>
                  <a:lnTo>
                    <a:pt x="373" y="81"/>
                  </a:lnTo>
                  <a:lnTo>
                    <a:pt x="374" y="81"/>
                  </a:lnTo>
                  <a:lnTo>
                    <a:pt x="376" y="81"/>
                  </a:lnTo>
                  <a:lnTo>
                    <a:pt x="376" y="80"/>
                  </a:lnTo>
                  <a:lnTo>
                    <a:pt x="377" y="80"/>
                  </a:lnTo>
                  <a:lnTo>
                    <a:pt x="377" y="79"/>
                  </a:lnTo>
                  <a:lnTo>
                    <a:pt x="378" y="79"/>
                  </a:lnTo>
                  <a:lnTo>
                    <a:pt x="379" y="77"/>
                  </a:lnTo>
                  <a:lnTo>
                    <a:pt x="380" y="76"/>
                  </a:lnTo>
                  <a:lnTo>
                    <a:pt x="381" y="76"/>
                  </a:lnTo>
                  <a:lnTo>
                    <a:pt x="381" y="75"/>
                  </a:lnTo>
                  <a:lnTo>
                    <a:pt x="382" y="74"/>
                  </a:lnTo>
                  <a:lnTo>
                    <a:pt x="376" y="67"/>
                  </a:lnTo>
                  <a:lnTo>
                    <a:pt x="376" y="44"/>
                  </a:lnTo>
                  <a:lnTo>
                    <a:pt x="374" y="42"/>
                  </a:lnTo>
                  <a:lnTo>
                    <a:pt x="374" y="41"/>
                  </a:lnTo>
                  <a:lnTo>
                    <a:pt x="373" y="41"/>
                  </a:lnTo>
                  <a:lnTo>
                    <a:pt x="373" y="40"/>
                  </a:lnTo>
                  <a:lnTo>
                    <a:pt x="372" y="40"/>
                  </a:lnTo>
                  <a:lnTo>
                    <a:pt x="372" y="39"/>
                  </a:lnTo>
                  <a:lnTo>
                    <a:pt x="371" y="39"/>
                  </a:lnTo>
                  <a:lnTo>
                    <a:pt x="371" y="37"/>
                  </a:lnTo>
                  <a:lnTo>
                    <a:pt x="370" y="36"/>
                  </a:lnTo>
                  <a:lnTo>
                    <a:pt x="369" y="36"/>
                  </a:lnTo>
                  <a:lnTo>
                    <a:pt x="369" y="35"/>
                  </a:lnTo>
                  <a:lnTo>
                    <a:pt x="367" y="35"/>
                  </a:lnTo>
                  <a:lnTo>
                    <a:pt x="367" y="33"/>
                  </a:lnTo>
                  <a:lnTo>
                    <a:pt x="366" y="33"/>
                  </a:lnTo>
                  <a:lnTo>
                    <a:pt x="365" y="32"/>
                  </a:lnTo>
                  <a:lnTo>
                    <a:pt x="364" y="31"/>
                  </a:lnTo>
                  <a:lnTo>
                    <a:pt x="363" y="31"/>
                  </a:lnTo>
                  <a:lnTo>
                    <a:pt x="363" y="29"/>
                  </a:lnTo>
                  <a:lnTo>
                    <a:pt x="362" y="29"/>
                  </a:lnTo>
                  <a:lnTo>
                    <a:pt x="360" y="28"/>
                  </a:lnTo>
                  <a:lnTo>
                    <a:pt x="359" y="28"/>
                  </a:lnTo>
                  <a:lnTo>
                    <a:pt x="358" y="28"/>
                  </a:lnTo>
                  <a:lnTo>
                    <a:pt x="357" y="27"/>
                  </a:lnTo>
                  <a:lnTo>
                    <a:pt x="356" y="27"/>
                  </a:lnTo>
                  <a:lnTo>
                    <a:pt x="355" y="27"/>
                  </a:lnTo>
                  <a:lnTo>
                    <a:pt x="353" y="27"/>
                  </a:lnTo>
                  <a:close/>
                </a:path>
              </a:pathLst>
            </a:custGeom>
            <a:solidFill>
              <a:srgbClr val="D8CBB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42" name="Google Shape;242;p32"/>
            <p:cNvSpPr/>
            <p:nvPr/>
          </p:nvSpPr>
          <p:spPr>
            <a:xfrm>
              <a:off x="4513" y="3497"/>
              <a:ext cx="34" cy="66"/>
            </a:xfrm>
            <a:custGeom>
              <a:rect b="b" l="l" r="r" t="t"/>
              <a:pathLst>
                <a:path extrusionOk="0" h="131" w="67">
                  <a:moveTo>
                    <a:pt x="43" y="0"/>
                  </a:moveTo>
                  <a:lnTo>
                    <a:pt x="43" y="1"/>
                  </a:lnTo>
                  <a:lnTo>
                    <a:pt x="43" y="3"/>
                  </a:lnTo>
                  <a:lnTo>
                    <a:pt x="44" y="5"/>
                  </a:lnTo>
                  <a:lnTo>
                    <a:pt x="44" y="6"/>
                  </a:lnTo>
                  <a:lnTo>
                    <a:pt x="44" y="8"/>
                  </a:lnTo>
                  <a:lnTo>
                    <a:pt x="44" y="10"/>
                  </a:lnTo>
                  <a:lnTo>
                    <a:pt x="44" y="12"/>
                  </a:lnTo>
                  <a:lnTo>
                    <a:pt x="45" y="14"/>
                  </a:lnTo>
                  <a:lnTo>
                    <a:pt x="45" y="16"/>
                  </a:lnTo>
                  <a:lnTo>
                    <a:pt x="45" y="18"/>
                  </a:lnTo>
                  <a:lnTo>
                    <a:pt x="46" y="21"/>
                  </a:lnTo>
                  <a:lnTo>
                    <a:pt x="46" y="22"/>
                  </a:lnTo>
                  <a:lnTo>
                    <a:pt x="48" y="25"/>
                  </a:lnTo>
                  <a:lnTo>
                    <a:pt x="48" y="26"/>
                  </a:lnTo>
                  <a:lnTo>
                    <a:pt x="49" y="29"/>
                  </a:lnTo>
                  <a:lnTo>
                    <a:pt x="49" y="30"/>
                  </a:lnTo>
                  <a:lnTo>
                    <a:pt x="50" y="32"/>
                  </a:lnTo>
                  <a:lnTo>
                    <a:pt x="50" y="34"/>
                  </a:lnTo>
                  <a:lnTo>
                    <a:pt x="51" y="36"/>
                  </a:lnTo>
                  <a:lnTo>
                    <a:pt x="51" y="38"/>
                  </a:lnTo>
                  <a:lnTo>
                    <a:pt x="52" y="40"/>
                  </a:lnTo>
                  <a:lnTo>
                    <a:pt x="52" y="42"/>
                  </a:lnTo>
                  <a:lnTo>
                    <a:pt x="53" y="44"/>
                  </a:lnTo>
                  <a:lnTo>
                    <a:pt x="55" y="45"/>
                  </a:lnTo>
                  <a:lnTo>
                    <a:pt x="55" y="47"/>
                  </a:lnTo>
                  <a:lnTo>
                    <a:pt x="56" y="49"/>
                  </a:lnTo>
                  <a:lnTo>
                    <a:pt x="57" y="51"/>
                  </a:lnTo>
                  <a:lnTo>
                    <a:pt x="57" y="52"/>
                  </a:lnTo>
                  <a:lnTo>
                    <a:pt x="58" y="53"/>
                  </a:lnTo>
                  <a:lnTo>
                    <a:pt x="59" y="54"/>
                  </a:lnTo>
                  <a:lnTo>
                    <a:pt x="59" y="56"/>
                  </a:lnTo>
                  <a:lnTo>
                    <a:pt x="60" y="57"/>
                  </a:lnTo>
                  <a:lnTo>
                    <a:pt x="60" y="60"/>
                  </a:lnTo>
                  <a:lnTo>
                    <a:pt x="60" y="61"/>
                  </a:lnTo>
                  <a:lnTo>
                    <a:pt x="60" y="64"/>
                  </a:lnTo>
                  <a:lnTo>
                    <a:pt x="61" y="66"/>
                  </a:lnTo>
                  <a:lnTo>
                    <a:pt x="61" y="67"/>
                  </a:lnTo>
                  <a:lnTo>
                    <a:pt x="61" y="70"/>
                  </a:lnTo>
                  <a:lnTo>
                    <a:pt x="61" y="73"/>
                  </a:lnTo>
                  <a:lnTo>
                    <a:pt x="63" y="75"/>
                  </a:lnTo>
                  <a:lnTo>
                    <a:pt x="63" y="78"/>
                  </a:lnTo>
                  <a:lnTo>
                    <a:pt x="63" y="79"/>
                  </a:lnTo>
                  <a:lnTo>
                    <a:pt x="64" y="82"/>
                  </a:lnTo>
                  <a:lnTo>
                    <a:pt x="64" y="84"/>
                  </a:lnTo>
                  <a:lnTo>
                    <a:pt x="65" y="87"/>
                  </a:lnTo>
                  <a:lnTo>
                    <a:pt x="65" y="90"/>
                  </a:lnTo>
                  <a:lnTo>
                    <a:pt x="65" y="92"/>
                  </a:lnTo>
                  <a:lnTo>
                    <a:pt x="66" y="93"/>
                  </a:lnTo>
                  <a:lnTo>
                    <a:pt x="66" y="96"/>
                  </a:lnTo>
                  <a:lnTo>
                    <a:pt x="66" y="99"/>
                  </a:lnTo>
                  <a:lnTo>
                    <a:pt x="67" y="101"/>
                  </a:lnTo>
                  <a:lnTo>
                    <a:pt x="67" y="104"/>
                  </a:lnTo>
                  <a:lnTo>
                    <a:pt x="67" y="106"/>
                  </a:lnTo>
                  <a:lnTo>
                    <a:pt x="67" y="109"/>
                  </a:lnTo>
                  <a:lnTo>
                    <a:pt x="67" y="110"/>
                  </a:lnTo>
                  <a:lnTo>
                    <a:pt x="67" y="113"/>
                  </a:lnTo>
                  <a:lnTo>
                    <a:pt x="67" y="115"/>
                  </a:lnTo>
                  <a:lnTo>
                    <a:pt x="67" y="118"/>
                  </a:lnTo>
                  <a:lnTo>
                    <a:pt x="67" y="121"/>
                  </a:lnTo>
                  <a:lnTo>
                    <a:pt x="67" y="122"/>
                  </a:lnTo>
                  <a:lnTo>
                    <a:pt x="66" y="125"/>
                  </a:lnTo>
                  <a:lnTo>
                    <a:pt x="66" y="127"/>
                  </a:lnTo>
                  <a:lnTo>
                    <a:pt x="65" y="130"/>
                  </a:lnTo>
                  <a:lnTo>
                    <a:pt x="65" y="131"/>
                  </a:lnTo>
                  <a:lnTo>
                    <a:pt x="64" y="131"/>
                  </a:lnTo>
                  <a:lnTo>
                    <a:pt x="63" y="131"/>
                  </a:lnTo>
                  <a:lnTo>
                    <a:pt x="61" y="131"/>
                  </a:lnTo>
                  <a:lnTo>
                    <a:pt x="60" y="131"/>
                  </a:lnTo>
                  <a:lnTo>
                    <a:pt x="59" y="131"/>
                  </a:lnTo>
                  <a:lnTo>
                    <a:pt x="59" y="130"/>
                  </a:lnTo>
                  <a:lnTo>
                    <a:pt x="58" y="130"/>
                  </a:lnTo>
                  <a:lnTo>
                    <a:pt x="57" y="130"/>
                  </a:lnTo>
                  <a:lnTo>
                    <a:pt x="56" y="128"/>
                  </a:lnTo>
                  <a:lnTo>
                    <a:pt x="55" y="127"/>
                  </a:lnTo>
                  <a:lnTo>
                    <a:pt x="53" y="127"/>
                  </a:lnTo>
                  <a:lnTo>
                    <a:pt x="53" y="126"/>
                  </a:lnTo>
                  <a:lnTo>
                    <a:pt x="52" y="126"/>
                  </a:lnTo>
                  <a:lnTo>
                    <a:pt x="52" y="125"/>
                  </a:lnTo>
                  <a:lnTo>
                    <a:pt x="51" y="125"/>
                  </a:lnTo>
                  <a:lnTo>
                    <a:pt x="51" y="123"/>
                  </a:lnTo>
                  <a:lnTo>
                    <a:pt x="50" y="123"/>
                  </a:lnTo>
                  <a:lnTo>
                    <a:pt x="50" y="122"/>
                  </a:lnTo>
                  <a:lnTo>
                    <a:pt x="49" y="122"/>
                  </a:lnTo>
                  <a:lnTo>
                    <a:pt x="49" y="121"/>
                  </a:lnTo>
                  <a:lnTo>
                    <a:pt x="48" y="119"/>
                  </a:lnTo>
                  <a:lnTo>
                    <a:pt x="48" y="118"/>
                  </a:lnTo>
                  <a:lnTo>
                    <a:pt x="48" y="117"/>
                  </a:lnTo>
                  <a:lnTo>
                    <a:pt x="48" y="114"/>
                  </a:lnTo>
                  <a:lnTo>
                    <a:pt x="48" y="113"/>
                  </a:lnTo>
                  <a:lnTo>
                    <a:pt x="48" y="112"/>
                  </a:lnTo>
                  <a:lnTo>
                    <a:pt x="48" y="109"/>
                  </a:lnTo>
                  <a:lnTo>
                    <a:pt x="46" y="108"/>
                  </a:lnTo>
                  <a:lnTo>
                    <a:pt x="46" y="106"/>
                  </a:lnTo>
                  <a:lnTo>
                    <a:pt x="46" y="104"/>
                  </a:lnTo>
                  <a:lnTo>
                    <a:pt x="46" y="102"/>
                  </a:lnTo>
                  <a:lnTo>
                    <a:pt x="45" y="100"/>
                  </a:lnTo>
                  <a:lnTo>
                    <a:pt x="45" y="99"/>
                  </a:lnTo>
                  <a:lnTo>
                    <a:pt x="45" y="97"/>
                  </a:lnTo>
                  <a:lnTo>
                    <a:pt x="44" y="95"/>
                  </a:lnTo>
                  <a:lnTo>
                    <a:pt x="44" y="93"/>
                  </a:lnTo>
                  <a:lnTo>
                    <a:pt x="44" y="91"/>
                  </a:lnTo>
                  <a:lnTo>
                    <a:pt x="43" y="90"/>
                  </a:lnTo>
                  <a:lnTo>
                    <a:pt x="43" y="87"/>
                  </a:lnTo>
                  <a:lnTo>
                    <a:pt x="42" y="86"/>
                  </a:lnTo>
                  <a:lnTo>
                    <a:pt x="42" y="83"/>
                  </a:lnTo>
                  <a:lnTo>
                    <a:pt x="42" y="82"/>
                  </a:lnTo>
                  <a:lnTo>
                    <a:pt x="42" y="80"/>
                  </a:lnTo>
                  <a:lnTo>
                    <a:pt x="41" y="78"/>
                  </a:lnTo>
                  <a:lnTo>
                    <a:pt x="41" y="77"/>
                  </a:lnTo>
                  <a:lnTo>
                    <a:pt x="41" y="74"/>
                  </a:lnTo>
                  <a:lnTo>
                    <a:pt x="39" y="73"/>
                  </a:lnTo>
                  <a:lnTo>
                    <a:pt x="39" y="71"/>
                  </a:lnTo>
                  <a:lnTo>
                    <a:pt x="39" y="69"/>
                  </a:lnTo>
                  <a:lnTo>
                    <a:pt x="39" y="67"/>
                  </a:lnTo>
                  <a:lnTo>
                    <a:pt x="39" y="66"/>
                  </a:lnTo>
                  <a:lnTo>
                    <a:pt x="39" y="64"/>
                  </a:lnTo>
                  <a:lnTo>
                    <a:pt x="39" y="62"/>
                  </a:lnTo>
                  <a:lnTo>
                    <a:pt x="22" y="62"/>
                  </a:lnTo>
                  <a:lnTo>
                    <a:pt x="22" y="61"/>
                  </a:lnTo>
                  <a:lnTo>
                    <a:pt x="22" y="60"/>
                  </a:lnTo>
                  <a:lnTo>
                    <a:pt x="21" y="58"/>
                  </a:lnTo>
                  <a:lnTo>
                    <a:pt x="21" y="57"/>
                  </a:lnTo>
                  <a:lnTo>
                    <a:pt x="21" y="56"/>
                  </a:lnTo>
                  <a:lnTo>
                    <a:pt x="20" y="54"/>
                  </a:lnTo>
                  <a:lnTo>
                    <a:pt x="20" y="53"/>
                  </a:lnTo>
                  <a:lnTo>
                    <a:pt x="20" y="52"/>
                  </a:lnTo>
                  <a:lnTo>
                    <a:pt x="18" y="51"/>
                  </a:lnTo>
                  <a:lnTo>
                    <a:pt x="18" y="49"/>
                  </a:lnTo>
                  <a:lnTo>
                    <a:pt x="17" y="48"/>
                  </a:lnTo>
                  <a:lnTo>
                    <a:pt x="17" y="47"/>
                  </a:lnTo>
                  <a:lnTo>
                    <a:pt x="17" y="45"/>
                  </a:lnTo>
                  <a:lnTo>
                    <a:pt x="16" y="44"/>
                  </a:lnTo>
                  <a:lnTo>
                    <a:pt x="16" y="43"/>
                  </a:lnTo>
                  <a:lnTo>
                    <a:pt x="16" y="42"/>
                  </a:lnTo>
                  <a:lnTo>
                    <a:pt x="15" y="40"/>
                  </a:lnTo>
                  <a:lnTo>
                    <a:pt x="15" y="39"/>
                  </a:lnTo>
                  <a:lnTo>
                    <a:pt x="15" y="38"/>
                  </a:lnTo>
                  <a:lnTo>
                    <a:pt x="14" y="36"/>
                  </a:lnTo>
                  <a:lnTo>
                    <a:pt x="14" y="35"/>
                  </a:lnTo>
                  <a:lnTo>
                    <a:pt x="14" y="34"/>
                  </a:lnTo>
                  <a:lnTo>
                    <a:pt x="14" y="32"/>
                  </a:lnTo>
                  <a:lnTo>
                    <a:pt x="14" y="31"/>
                  </a:lnTo>
                  <a:lnTo>
                    <a:pt x="14" y="30"/>
                  </a:lnTo>
                  <a:lnTo>
                    <a:pt x="14" y="29"/>
                  </a:lnTo>
                  <a:lnTo>
                    <a:pt x="13" y="29"/>
                  </a:lnTo>
                  <a:lnTo>
                    <a:pt x="11" y="29"/>
                  </a:lnTo>
                  <a:lnTo>
                    <a:pt x="11" y="27"/>
                  </a:lnTo>
                  <a:lnTo>
                    <a:pt x="10" y="27"/>
                  </a:lnTo>
                  <a:lnTo>
                    <a:pt x="9" y="27"/>
                  </a:lnTo>
                  <a:lnTo>
                    <a:pt x="9" y="26"/>
                  </a:lnTo>
                  <a:lnTo>
                    <a:pt x="8" y="26"/>
                  </a:lnTo>
                  <a:lnTo>
                    <a:pt x="7" y="26"/>
                  </a:lnTo>
                  <a:lnTo>
                    <a:pt x="7" y="25"/>
                  </a:lnTo>
                  <a:lnTo>
                    <a:pt x="6" y="25"/>
                  </a:lnTo>
                  <a:lnTo>
                    <a:pt x="4" y="23"/>
                  </a:lnTo>
                  <a:lnTo>
                    <a:pt x="3" y="23"/>
                  </a:lnTo>
                  <a:lnTo>
                    <a:pt x="2" y="23"/>
                  </a:lnTo>
                  <a:lnTo>
                    <a:pt x="2" y="22"/>
                  </a:lnTo>
                  <a:lnTo>
                    <a:pt x="1" y="22"/>
                  </a:lnTo>
                  <a:lnTo>
                    <a:pt x="0" y="22"/>
                  </a:lnTo>
                  <a:lnTo>
                    <a:pt x="0" y="21"/>
                  </a:lnTo>
                  <a:lnTo>
                    <a:pt x="1" y="19"/>
                  </a:lnTo>
                  <a:lnTo>
                    <a:pt x="1" y="18"/>
                  </a:lnTo>
                  <a:lnTo>
                    <a:pt x="1" y="17"/>
                  </a:lnTo>
                  <a:lnTo>
                    <a:pt x="1" y="16"/>
                  </a:lnTo>
                  <a:lnTo>
                    <a:pt x="1" y="14"/>
                  </a:lnTo>
                  <a:lnTo>
                    <a:pt x="1" y="13"/>
                  </a:lnTo>
                  <a:lnTo>
                    <a:pt x="2" y="13"/>
                  </a:lnTo>
                  <a:lnTo>
                    <a:pt x="2" y="12"/>
                  </a:lnTo>
                  <a:lnTo>
                    <a:pt x="2" y="10"/>
                  </a:lnTo>
                  <a:lnTo>
                    <a:pt x="3" y="9"/>
                  </a:lnTo>
                  <a:lnTo>
                    <a:pt x="3" y="8"/>
                  </a:lnTo>
                  <a:lnTo>
                    <a:pt x="4" y="6"/>
                  </a:lnTo>
                  <a:lnTo>
                    <a:pt x="4" y="5"/>
                  </a:lnTo>
                  <a:lnTo>
                    <a:pt x="6" y="5"/>
                  </a:lnTo>
                  <a:lnTo>
                    <a:pt x="6" y="4"/>
                  </a:lnTo>
                  <a:lnTo>
                    <a:pt x="7" y="3"/>
                  </a:lnTo>
                  <a:lnTo>
                    <a:pt x="8" y="1"/>
                  </a:lnTo>
                  <a:lnTo>
                    <a:pt x="8" y="0"/>
                  </a:lnTo>
                  <a:lnTo>
                    <a:pt x="9" y="0"/>
                  </a:lnTo>
                  <a:lnTo>
                    <a:pt x="10" y="0"/>
                  </a:lnTo>
                  <a:lnTo>
                    <a:pt x="11" y="0"/>
                  </a:lnTo>
                  <a:lnTo>
                    <a:pt x="13" y="0"/>
                  </a:lnTo>
                  <a:lnTo>
                    <a:pt x="14" y="0"/>
                  </a:lnTo>
                  <a:lnTo>
                    <a:pt x="15" y="0"/>
                  </a:lnTo>
                  <a:lnTo>
                    <a:pt x="16" y="0"/>
                  </a:lnTo>
                  <a:lnTo>
                    <a:pt x="17" y="0"/>
                  </a:lnTo>
                  <a:lnTo>
                    <a:pt x="18" y="0"/>
                  </a:lnTo>
                  <a:lnTo>
                    <a:pt x="20" y="0"/>
                  </a:lnTo>
                  <a:lnTo>
                    <a:pt x="21" y="0"/>
                  </a:lnTo>
                  <a:lnTo>
                    <a:pt x="22" y="0"/>
                  </a:lnTo>
                  <a:lnTo>
                    <a:pt x="23" y="0"/>
                  </a:lnTo>
                  <a:lnTo>
                    <a:pt x="24" y="0"/>
                  </a:lnTo>
                  <a:lnTo>
                    <a:pt x="25" y="0"/>
                  </a:lnTo>
                  <a:lnTo>
                    <a:pt x="27" y="0"/>
                  </a:lnTo>
                  <a:lnTo>
                    <a:pt x="28" y="0"/>
                  </a:lnTo>
                  <a:lnTo>
                    <a:pt x="29" y="0"/>
                  </a:lnTo>
                  <a:lnTo>
                    <a:pt x="30" y="0"/>
                  </a:lnTo>
                  <a:lnTo>
                    <a:pt x="31" y="0"/>
                  </a:lnTo>
                  <a:lnTo>
                    <a:pt x="32" y="0"/>
                  </a:lnTo>
                  <a:lnTo>
                    <a:pt x="34" y="0"/>
                  </a:lnTo>
                  <a:lnTo>
                    <a:pt x="35" y="0"/>
                  </a:lnTo>
                  <a:lnTo>
                    <a:pt x="36" y="0"/>
                  </a:lnTo>
                  <a:lnTo>
                    <a:pt x="37" y="0"/>
                  </a:lnTo>
                  <a:lnTo>
                    <a:pt x="38" y="0"/>
                  </a:lnTo>
                  <a:lnTo>
                    <a:pt x="39" y="0"/>
                  </a:lnTo>
                  <a:lnTo>
                    <a:pt x="41" y="0"/>
                  </a:lnTo>
                  <a:lnTo>
                    <a:pt x="42" y="0"/>
                  </a:lnTo>
                  <a:lnTo>
                    <a:pt x="4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43" name="Google Shape;243;p32"/>
            <p:cNvSpPr/>
            <p:nvPr/>
          </p:nvSpPr>
          <p:spPr>
            <a:xfrm>
              <a:off x="4456" y="2834"/>
              <a:ext cx="38" cy="12"/>
            </a:xfrm>
            <a:custGeom>
              <a:rect b="b" l="l" r="r" t="t"/>
              <a:pathLst>
                <a:path extrusionOk="0" h="23" w="76">
                  <a:moveTo>
                    <a:pt x="76" y="1"/>
                  </a:moveTo>
                  <a:lnTo>
                    <a:pt x="74" y="1"/>
                  </a:lnTo>
                  <a:lnTo>
                    <a:pt x="71" y="1"/>
                  </a:lnTo>
                  <a:lnTo>
                    <a:pt x="68" y="1"/>
                  </a:lnTo>
                  <a:lnTo>
                    <a:pt x="66" y="0"/>
                  </a:lnTo>
                  <a:lnTo>
                    <a:pt x="62" y="0"/>
                  </a:lnTo>
                  <a:lnTo>
                    <a:pt x="60" y="0"/>
                  </a:lnTo>
                  <a:lnTo>
                    <a:pt x="58" y="0"/>
                  </a:lnTo>
                  <a:lnTo>
                    <a:pt x="54" y="0"/>
                  </a:lnTo>
                  <a:lnTo>
                    <a:pt x="52" y="0"/>
                  </a:lnTo>
                  <a:lnTo>
                    <a:pt x="50" y="0"/>
                  </a:lnTo>
                  <a:lnTo>
                    <a:pt x="47" y="0"/>
                  </a:lnTo>
                  <a:lnTo>
                    <a:pt x="45" y="0"/>
                  </a:lnTo>
                  <a:lnTo>
                    <a:pt x="42" y="1"/>
                  </a:lnTo>
                  <a:lnTo>
                    <a:pt x="39" y="1"/>
                  </a:lnTo>
                  <a:lnTo>
                    <a:pt x="37" y="1"/>
                  </a:lnTo>
                  <a:lnTo>
                    <a:pt x="35" y="1"/>
                  </a:lnTo>
                  <a:lnTo>
                    <a:pt x="32" y="2"/>
                  </a:lnTo>
                  <a:lnTo>
                    <a:pt x="30" y="2"/>
                  </a:lnTo>
                  <a:lnTo>
                    <a:pt x="28" y="4"/>
                  </a:lnTo>
                  <a:lnTo>
                    <a:pt x="25" y="4"/>
                  </a:lnTo>
                  <a:lnTo>
                    <a:pt x="23" y="5"/>
                  </a:lnTo>
                  <a:lnTo>
                    <a:pt x="21" y="5"/>
                  </a:lnTo>
                  <a:lnTo>
                    <a:pt x="18" y="6"/>
                  </a:lnTo>
                  <a:lnTo>
                    <a:pt x="16" y="8"/>
                  </a:lnTo>
                  <a:lnTo>
                    <a:pt x="14" y="9"/>
                  </a:lnTo>
                  <a:lnTo>
                    <a:pt x="12" y="11"/>
                  </a:lnTo>
                  <a:lnTo>
                    <a:pt x="10" y="13"/>
                  </a:lnTo>
                  <a:lnTo>
                    <a:pt x="8" y="14"/>
                  </a:lnTo>
                  <a:lnTo>
                    <a:pt x="5" y="17"/>
                  </a:lnTo>
                  <a:lnTo>
                    <a:pt x="3" y="19"/>
                  </a:lnTo>
                  <a:lnTo>
                    <a:pt x="2" y="20"/>
                  </a:lnTo>
                  <a:lnTo>
                    <a:pt x="0" y="23"/>
                  </a:lnTo>
                  <a:lnTo>
                    <a:pt x="2" y="23"/>
                  </a:lnTo>
                  <a:lnTo>
                    <a:pt x="3" y="23"/>
                  </a:lnTo>
                  <a:lnTo>
                    <a:pt x="5" y="23"/>
                  </a:lnTo>
                  <a:lnTo>
                    <a:pt x="8" y="23"/>
                  </a:lnTo>
                  <a:lnTo>
                    <a:pt x="10" y="23"/>
                  </a:lnTo>
                  <a:lnTo>
                    <a:pt x="12" y="22"/>
                  </a:lnTo>
                  <a:lnTo>
                    <a:pt x="16" y="22"/>
                  </a:lnTo>
                  <a:lnTo>
                    <a:pt x="18" y="22"/>
                  </a:lnTo>
                  <a:lnTo>
                    <a:pt x="21" y="20"/>
                  </a:lnTo>
                  <a:lnTo>
                    <a:pt x="23" y="20"/>
                  </a:lnTo>
                  <a:lnTo>
                    <a:pt x="26" y="20"/>
                  </a:lnTo>
                  <a:lnTo>
                    <a:pt x="29" y="19"/>
                  </a:lnTo>
                  <a:lnTo>
                    <a:pt x="31" y="19"/>
                  </a:lnTo>
                  <a:lnTo>
                    <a:pt x="35" y="18"/>
                  </a:lnTo>
                  <a:lnTo>
                    <a:pt x="37" y="17"/>
                  </a:lnTo>
                  <a:lnTo>
                    <a:pt x="39" y="17"/>
                  </a:lnTo>
                  <a:lnTo>
                    <a:pt x="43" y="15"/>
                  </a:lnTo>
                  <a:lnTo>
                    <a:pt x="45" y="15"/>
                  </a:lnTo>
                  <a:lnTo>
                    <a:pt x="47" y="14"/>
                  </a:lnTo>
                  <a:lnTo>
                    <a:pt x="51" y="13"/>
                  </a:lnTo>
                  <a:lnTo>
                    <a:pt x="53" y="11"/>
                  </a:lnTo>
                  <a:lnTo>
                    <a:pt x="56" y="11"/>
                  </a:lnTo>
                  <a:lnTo>
                    <a:pt x="58" y="10"/>
                  </a:lnTo>
                  <a:lnTo>
                    <a:pt x="60" y="9"/>
                  </a:lnTo>
                  <a:lnTo>
                    <a:pt x="62" y="8"/>
                  </a:lnTo>
                  <a:lnTo>
                    <a:pt x="65" y="8"/>
                  </a:lnTo>
                  <a:lnTo>
                    <a:pt x="67" y="6"/>
                  </a:lnTo>
                  <a:lnTo>
                    <a:pt x="69" y="5"/>
                  </a:lnTo>
                  <a:lnTo>
                    <a:pt x="72" y="4"/>
                  </a:lnTo>
                  <a:lnTo>
                    <a:pt x="73" y="2"/>
                  </a:lnTo>
                  <a:lnTo>
                    <a:pt x="75" y="1"/>
                  </a:lnTo>
                  <a:lnTo>
                    <a:pt x="76" y="1"/>
                  </a:lnTo>
                  <a:close/>
                </a:path>
              </a:pathLst>
            </a:custGeom>
            <a:solidFill>
              <a:srgbClr val="B26D4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44" name="Google Shape;244;p32"/>
            <p:cNvSpPr/>
            <p:nvPr/>
          </p:nvSpPr>
          <p:spPr>
            <a:xfrm>
              <a:off x="4515" y="2732"/>
              <a:ext cx="57" cy="17"/>
            </a:xfrm>
            <a:custGeom>
              <a:rect b="b" l="l" r="r" t="t"/>
              <a:pathLst>
                <a:path extrusionOk="0" h="32" w="113">
                  <a:moveTo>
                    <a:pt x="96" y="4"/>
                  </a:moveTo>
                  <a:lnTo>
                    <a:pt x="113" y="14"/>
                  </a:lnTo>
                  <a:lnTo>
                    <a:pt x="109" y="18"/>
                  </a:lnTo>
                  <a:lnTo>
                    <a:pt x="103" y="19"/>
                  </a:lnTo>
                  <a:lnTo>
                    <a:pt x="98" y="22"/>
                  </a:lnTo>
                  <a:lnTo>
                    <a:pt x="93" y="25"/>
                  </a:lnTo>
                  <a:lnTo>
                    <a:pt x="88" y="26"/>
                  </a:lnTo>
                  <a:lnTo>
                    <a:pt x="83" y="27"/>
                  </a:lnTo>
                  <a:lnTo>
                    <a:pt x="78" y="29"/>
                  </a:lnTo>
                  <a:lnTo>
                    <a:pt x="74" y="30"/>
                  </a:lnTo>
                  <a:lnTo>
                    <a:pt x="69" y="31"/>
                  </a:lnTo>
                  <a:lnTo>
                    <a:pt x="64" y="31"/>
                  </a:lnTo>
                  <a:lnTo>
                    <a:pt x="60" y="32"/>
                  </a:lnTo>
                  <a:lnTo>
                    <a:pt x="56" y="32"/>
                  </a:lnTo>
                  <a:lnTo>
                    <a:pt x="52" y="32"/>
                  </a:lnTo>
                  <a:lnTo>
                    <a:pt x="48" y="32"/>
                  </a:lnTo>
                  <a:lnTo>
                    <a:pt x="43" y="32"/>
                  </a:lnTo>
                  <a:lnTo>
                    <a:pt x="40" y="32"/>
                  </a:lnTo>
                  <a:lnTo>
                    <a:pt x="36" y="32"/>
                  </a:lnTo>
                  <a:lnTo>
                    <a:pt x="33" y="32"/>
                  </a:lnTo>
                  <a:lnTo>
                    <a:pt x="29" y="32"/>
                  </a:lnTo>
                  <a:lnTo>
                    <a:pt x="26" y="31"/>
                  </a:lnTo>
                  <a:lnTo>
                    <a:pt x="22" y="31"/>
                  </a:lnTo>
                  <a:lnTo>
                    <a:pt x="20" y="31"/>
                  </a:lnTo>
                  <a:lnTo>
                    <a:pt x="18" y="30"/>
                  </a:lnTo>
                  <a:lnTo>
                    <a:pt x="14" y="30"/>
                  </a:lnTo>
                  <a:lnTo>
                    <a:pt x="12" y="30"/>
                  </a:lnTo>
                  <a:lnTo>
                    <a:pt x="10" y="29"/>
                  </a:lnTo>
                  <a:lnTo>
                    <a:pt x="7" y="29"/>
                  </a:lnTo>
                  <a:lnTo>
                    <a:pt x="6" y="29"/>
                  </a:lnTo>
                  <a:lnTo>
                    <a:pt x="4" y="29"/>
                  </a:lnTo>
                  <a:lnTo>
                    <a:pt x="3" y="29"/>
                  </a:lnTo>
                  <a:lnTo>
                    <a:pt x="1" y="29"/>
                  </a:lnTo>
                  <a:lnTo>
                    <a:pt x="0" y="29"/>
                  </a:lnTo>
                  <a:lnTo>
                    <a:pt x="4" y="23"/>
                  </a:lnTo>
                  <a:lnTo>
                    <a:pt x="3" y="23"/>
                  </a:lnTo>
                  <a:lnTo>
                    <a:pt x="3" y="22"/>
                  </a:lnTo>
                  <a:lnTo>
                    <a:pt x="1" y="21"/>
                  </a:lnTo>
                  <a:lnTo>
                    <a:pt x="1" y="19"/>
                  </a:lnTo>
                  <a:lnTo>
                    <a:pt x="1" y="18"/>
                  </a:lnTo>
                  <a:lnTo>
                    <a:pt x="1" y="17"/>
                  </a:lnTo>
                  <a:lnTo>
                    <a:pt x="3" y="17"/>
                  </a:lnTo>
                  <a:lnTo>
                    <a:pt x="3" y="16"/>
                  </a:lnTo>
                  <a:lnTo>
                    <a:pt x="4" y="16"/>
                  </a:lnTo>
                  <a:lnTo>
                    <a:pt x="4" y="14"/>
                  </a:lnTo>
                  <a:lnTo>
                    <a:pt x="5" y="14"/>
                  </a:lnTo>
                  <a:lnTo>
                    <a:pt x="5" y="13"/>
                  </a:lnTo>
                  <a:lnTo>
                    <a:pt x="6" y="13"/>
                  </a:lnTo>
                  <a:lnTo>
                    <a:pt x="6" y="12"/>
                  </a:lnTo>
                  <a:lnTo>
                    <a:pt x="7" y="12"/>
                  </a:lnTo>
                  <a:lnTo>
                    <a:pt x="7" y="10"/>
                  </a:lnTo>
                  <a:lnTo>
                    <a:pt x="8" y="10"/>
                  </a:lnTo>
                  <a:lnTo>
                    <a:pt x="11" y="9"/>
                  </a:lnTo>
                  <a:lnTo>
                    <a:pt x="13" y="8"/>
                  </a:lnTo>
                  <a:lnTo>
                    <a:pt x="15" y="6"/>
                  </a:lnTo>
                  <a:lnTo>
                    <a:pt x="18" y="6"/>
                  </a:lnTo>
                  <a:lnTo>
                    <a:pt x="20" y="5"/>
                  </a:lnTo>
                  <a:lnTo>
                    <a:pt x="24" y="4"/>
                  </a:lnTo>
                  <a:lnTo>
                    <a:pt x="26" y="4"/>
                  </a:lnTo>
                  <a:lnTo>
                    <a:pt x="28" y="4"/>
                  </a:lnTo>
                  <a:lnTo>
                    <a:pt x="32" y="3"/>
                  </a:lnTo>
                  <a:lnTo>
                    <a:pt x="34" y="3"/>
                  </a:lnTo>
                  <a:lnTo>
                    <a:pt x="38" y="1"/>
                  </a:lnTo>
                  <a:lnTo>
                    <a:pt x="40" y="1"/>
                  </a:lnTo>
                  <a:lnTo>
                    <a:pt x="43" y="1"/>
                  </a:lnTo>
                  <a:lnTo>
                    <a:pt x="46" y="1"/>
                  </a:lnTo>
                  <a:lnTo>
                    <a:pt x="49" y="0"/>
                  </a:lnTo>
                  <a:lnTo>
                    <a:pt x="52" y="0"/>
                  </a:lnTo>
                  <a:lnTo>
                    <a:pt x="55" y="0"/>
                  </a:lnTo>
                  <a:lnTo>
                    <a:pt x="57" y="0"/>
                  </a:lnTo>
                  <a:lnTo>
                    <a:pt x="61" y="0"/>
                  </a:lnTo>
                  <a:lnTo>
                    <a:pt x="64" y="0"/>
                  </a:lnTo>
                  <a:lnTo>
                    <a:pt x="67" y="0"/>
                  </a:lnTo>
                  <a:lnTo>
                    <a:pt x="70" y="0"/>
                  </a:lnTo>
                  <a:lnTo>
                    <a:pt x="72" y="0"/>
                  </a:lnTo>
                  <a:lnTo>
                    <a:pt x="75" y="0"/>
                  </a:lnTo>
                  <a:lnTo>
                    <a:pt x="78" y="1"/>
                  </a:lnTo>
                  <a:lnTo>
                    <a:pt x="81" y="1"/>
                  </a:lnTo>
                  <a:lnTo>
                    <a:pt x="83" y="1"/>
                  </a:lnTo>
                  <a:lnTo>
                    <a:pt x="86" y="1"/>
                  </a:lnTo>
                  <a:lnTo>
                    <a:pt x="89" y="3"/>
                  </a:lnTo>
                  <a:lnTo>
                    <a:pt x="91" y="3"/>
                  </a:lnTo>
                  <a:lnTo>
                    <a:pt x="93" y="3"/>
                  </a:lnTo>
                  <a:lnTo>
                    <a:pt x="96" y="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45" name="Google Shape;245;p32"/>
            <p:cNvSpPr/>
            <p:nvPr/>
          </p:nvSpPr>
          <p:spPr>
            <a:xfrm>
              <a:off x="5050" y="3299"/>
              <a:ext cx="201" cy="181"/>
            </a:xfrm>
            <a:custGeom>
              <a:rect b="b" l="l" r="r" t="t"/>
              <a:pathLst>
                <a:path extrusionOk="0" h="362" w="404">
                  <a:moveTo>
                    <a:pt x="404" y="23"/>
                  </a:moveTo>
                  <a:lnTo>
                    <a:pt x="397" y="22"/>
                  </a:lnTo>
                  <a:lnTo>
                    <a:pt x="391" y="21"/>
                  </a:lnTo>
                  <a:lnTo>
                    <a:pt x="384" y="19"/>
                  </a:lnTo>
                  <a:lnTo>
                    <a:pt x="377" y="17"/>
                  </a:lnTo>
                  <a:lnTo>
                    <a:pt x="371" y="15"/>
                  </a:lnTo>
                  <a:lnTo>
                    <a:pt x="364" y="14"/>
                  </a:lnTo>
                  <a:lnTo>
                    <a:pt x="357" y="13"/>
                  </a:lnTo>
                  <a:lnTo>
                    <a:pt x="350" y="12"/>
                  </a:lnTo>
                  <a:lnTo>
                    <a:pt x="343" y="10"/>
                  </a:lnTo>
                  <a:lnTo>
                    <a:pt x="336" y="9"/>
                  </a:lnTo>
                  <a:lnTo>
                    <a:pt x="330" y="8"/>
                  </a:lnTo>
                  <a:lnTo>
                    <a:pt x="323" y="6"/>
                  </a:lnTo>
                  <a:lnTo>
                    <a:pt x="316" y="5"/>
                  </a:lnTo>
                  <a:lnTo>
                    <a:pt x="309" y="4"/>
                  </a:lnTo>
                  <a:lnTo>
                    <a:pt x="302" y="2"/>
                  </a:lnTo>
                  <a:lnTo>
                    <a:pt x="295" y="2"/>
                  </a:lnTo>
                  <a:lnTo>
                    <a:pt x="288" y="1"/>
                  </a:lnTo>
                  <a:lnTo>
                    <a:pt x="281" y="1"/>
                  </a:lnTo>
                  <a:lnTo>
                    <a:pt x="274" y="0"/>
                  </a:lnTo>
                  <a:lnTo>
                    <a:pt x="267" y="0"/>
                  </a:lnTo>
                  <a:lnTo>
                    <a:pt x="260" y="0"/>
                  </a:lnTo>
                  <a:lnTo>
                    <a:pt x="253" y="0"/>
                  </a:lnTo>
                  <a:lnTo>
                    <a:pt x="246" y="0"/>
                  </a:lnTo>
                  <a:lnTo>
                    <a:pt x="239" y="0"/>
                  </a:lnTo>
                  <a:lnTo>
                    <a:pt x="232" y="0"/>
                  </a:lnTo>
                  <a:lnTo>
                    <a:pt x="225" y="0"/>
                  </a:lnTo>
                  <a:lnTo>
                    <a:pt x="218" y="1"/>
                  </a:lnTo>
                  <a:lnTo>
                    <a:pt x="212" y="1"/>
                  </a:lnTo>
                  <a:lnTo>
                    <a:pt x="205" y="2"/>
                  </a:lnTo>
                  <a:lnTo>
                    <a:pt x="198" y="4"/>
                  </a:lnTo>
                  <a:lnTo>
                    <a:pt x="192" y="5"/>
                  </a:lnTo>
                  <a:lnTo>
                    <a:pt x="185" y="6"/>
                  </a:lnTo>
                  <a:lnTo>
                    <a:pt x="183" y="6"/>
                  </a:lnTo>
                  <a:lnTo>
                    <a:pt x="181" y="8"/>
                  </a:lnTo>
                  <a:lnTo>
                    <a:pt x="179" y="8"/>
                  </a:lnTo>
                  <a:lnTo>
                    <a:pt x="177" y="8"/>
                  </a:lnTo>
                  <a:lnTo>
                    <a:pt x="175" y="8"/>
                  </a:lnTo>
                  <a:lnTo>
                    <a:pt x="172" y="8"/>
                  </a:lnTo>
                  <a:lnTo>
                    <a:pt x="170" y="8"/>
                  </a:lnTo>
                  <a:lnTo>
                    <a:pt x="168" y="6"/>
                  </a:lnTo>
                  <a:lnTo>
                    <a:pt x="164" y="6"/>
                  </a:lnTo>
                  <a:lnTo>
                    <a:pt x="162" y="6"/>
                  </a:lnTo>
                  <a:lnTo>
                    <a:pt x="160" y="6"/>
                  </a:lnTo>
                  <a:lnTo>
                    <a:pt x="157" y="5"/>
                  </a:lnTo>
                  <a:lnTo>
                    <a:pt x="155" y="5"/>
                  </a:lnTo>
                  <a:lnTo>
                    <a:pt x="153" y="4"/>
                  </a:lnTo>
                  <a:lnTo>
                    <a:pt x="150" y="4"/>
                  </a:lnTo>
                  <a:lnTo>
                    <a:pt x="148" y="4"/>
                  </a:lnTo>
                  <a:lnTo>
                    <a:pt x="146" y="2"/>
                  </a:lnTo>
                  <a:lnTo>
                    <a:pt x="143" y="2"/>
                  </a:lnTo>
                  <a:lnTo>
                    <a:pt x="141" y="1"/>
                  </a:lnTo>
                  <a:lnTo>
                    <a:pt x="139" y="1"/>
                  </a:lnTo>
                  <a:lnTo>
                    <a:pt x="136" y="1"/>
                  </a:lnTo>
                  <a:lnTo>
                    <a:pt x="134" y="0"/>
                  </a:lnTo>
                  <a:lnTo>
                    <a:pt x="132" y="0"/>
                  </a:lnTo>
                  <a:lnTo>
                    <a:pt x="129" y="0"/>
                  </a:lnTo>
                  <a:lnTo>
                    <a:pt x="128" y="0"/>
                  </a:lnTo>
                  <a:lnTo>
                    <a:pt x="126" y="0"/>
                  </a:lnTo>
                  <a:lnTo>
                    <a:pt x="124" y="0"/>
                  </a:lnTo>
                  <a:lnTo>
                    <a:pt x="122" y="0"/>
                  </a:lnTo>
                  <a:lnTo>
                    <a:pt x="121" y="0"/>
                  </a:lnTo>
                  <a:lnTo>
                    <a:pt x="119" y="0"/>
                  </a:lnTo>
                  <a:lnTo>
                    <a:pt x="118" y="0"/>
                  </a:lnTo>
                  <a:lnTo>
                    <a:pt x="117" y="1"/>
                  </a:lnTo>
                  <a:lnTo>
                    <a:pt x="117" y="2"/>
                  </a:lnTo>
                  <a:lnTo>
                    <a:pt x="117" y="4"/>
                  </a:lnTo>
                  <a:lnTo>
                    <a:pt x="117" y="5"/>
                  </a:lnTo>
                  <a:lnTo>
                    <a:pt x="117" y="6"/>
                  </a:lnTo>
                  <a:lnTo>
                    <a:pt x="117" y="8"/>
                  </a:lnTo>
                  <a:lnTo>
                    <a:pt x="117" y="9"/>
                  </a:lnTo>
                  <a:lnTo>
                    <a:pt x="117" y="10"/>
                  </a:lnTo>
                  <a:lnTo>
                    <a:pt x="117" y="12"/>
                  </a:lnTo>
                  <a:lnTo>
                    <a:pt x="117" y="13"/>
                  </a:lnTo>
                  <a:lnTo>
                    <a:pt x="115" y="14"/>
                  </a:lnTo>
                  <a:lnTo>
                    <a:pt x="115" y="15"/>
                  </a:lnTo>
                  <a:lnTo>
                    <a:pt x="115" y="17"/>
                  </a:lnTo>
                  <a:lnTo>
                    <a:pt x="115" y="18"/>
                  </a:lnTo>
                  <a:lnTo>
                    <a:pt x="115" y="19"/>
                  </a:lnTo>
                  <a:lnTo>
                    <a:pt x="114" y="21"/>
                  </a:lnTo>
                  <a:lnTo>
                    <a:pt x="114" y="22"/>
                  </a:lnTo>
                  <a:lnTo>
                    <a:pt x="114" y="23"/>
                  </a:lnTo>
                  <a:lnTo>
                    <a:pt x="114" y="25"/>
                  </a:lnTo>
                  <a:lnTo>
                    <a:pt x="113" y="26"/>
                  </a:lnTo>
                  <a:lnTo>
                    <a:pt x="113" y="27"/>
                  </a:lnTo>
                  <a:lnTo>
                    <a:pt x="113" y="28"/>
                  </a:lnTo>
                  <a:lnTo>
                    <a:pt x="112" y="30"/>
                  </a:lnTo>
                  <a:lnTo>
                    <a:pt x="121" y="30"/>
                  </a:lnTo>
                  <a:lnTo>
                    <a:pt x="129" y="30"/>
                  </a:lnTo>
                  <a:lnTo>
                    <a:pt x="138" y="28"/>
                  </a:lnTo>
                  <a:lnTo>
                    <a:pt x="146" y="28"/>
                  </a:lnTo>
                  <a:lnTo>
                    <a:pt x="154" y="28"/>
                  </a:lnTo>
                  <a:lnTo>
                    <a:pt x="162" y="27"/>
                  </a:lnTo>
                  <a:lnTo>
                    <a:pt x="170" y="27"/>
                  </a:lnTo>
                  <a:lnTo>
                    <a:pt x="178" y="26"/>
                  </a:lnTo>
                  <a:lnTo>
                    <a:pt x="186" y="26"/>
                  </a:lnTo>
                  <a:lnTo>
                    <a:pt x="195" y="25"/>
                  </a:lnTo>
                  <a:lnTo>
                    <a:pt x="203" y="25"/>
                  </a:lnTo>
                  <a:lnTo>
                    <a:pt x="211" y="23"/>
                  </a:lnTo>
                  <a:lnTo>
                    <a:pt x="219" y="23"/>
                  </a:lnTo>
                  <a:lnTo>
                    <a:pt x="227" y="22"/>
                  </a:lnTo>
                  <a:lnTo>
                    <a:pt x="234" y="22"/>
                  </a:lnTo>
                  <a:lnTo>
                    <a:pt x="242" y="21"/>
                  </a:lnTo>
                  <a:lnTo>
                    <a:pt x="250" y="21"/>
                  </a:lnTo>
                  <a:lnTo>
                    <a:pt x="259" y="19"/>
                  </a:lnTo>
                  <a:lnTo>
                    <a:pt x="267" y="19"/>
                  </a:lnTo>
                  <a:lnTo>
                    <a:pt x="275" y="19"/>
                  </a:lnTo>
                  <a:lnTo>
                    <a:pt x="282" y="19"/>
                  </a:lnTo>
                  <a:lnTo>
                    <a:pt x="290" y="19"/>
                  </a:lnTo>
                  <a:lnTo>
                    <a:pt x="298" y="19"/>
                  </a:lnTo>
                  <a:lnTo>
                    <a:pt x="306" y="19"/>
                  </a:lnTo>
                  <a:lnTo>
                    <a:pt x="314" y="21"/>
                  </a:lnTo>
                  <a:lnTo>
                    <a:pt x="321" y="21"/>
                  </a:lnTo>
                  <a:lnTo>
                    <a:pt x="330" y="22"/>
                  </a:lnTo>
                  <a:lnTo>
                    <a:pt x="338" y="23"/>
                  </a:lnTo>
                  <a:lnTo>
                    <a:pt x="346" y="25"/>
                  </a:lnTo>
                  <a:lnTo>
                    <a:pt x="354" y="26"/>
                  </a:lnTo>
                  <a:lnTo>
                    <a:pt x="362" y="27"/>
                  </a:lnTo>
                  <a:lnTo>
                    <a:pt x="370" y="30"/>
                  </a:lnTo>
                  <a:lnTo>
                    <a:pt x="371" y="30"/>
                  </a:lnTo>
                  <a:lnTo>
                    <a:pt x="373" y="30"/>
                  </a:lnTo>
                  <a:lnTo>
                    <a:pt x="374" y="30"/>
                  </a:lnTo>
                  <a:lnTo>
                    <a:pt x="375" y="30"/>
                  </a:lnTo>
                  <a:lnTo>
                    <a:pt x="376" y="30"/>
                  </a:lnTo>
                  <a:lnTo>
                    <a:pt x="377" y="30"/>
                  </a:lnTo>
                  <a:lnTo>
                    <a:pt x="378" y="30"/>
                  </a:lnTo>
                  <a:lnTo>
                    <a:pt x="380" y="30"/>
                  </a:lnTo>
                  <a:lnTo>
                    <a:pt x="381" y="30"/>
                  </a:lnTo>
                  <a:lnTo>
                    <a:pt x="382" y="30"/>
                  </a:lnTo>
                  <a:lnTo>
                    <a:pt x="383" y="28"/>
                  </a:lnTo>
                  <a:lnTo>
                    <a:pt x="384" y="28"/>
                  </a:lnTo>
                  <a:lnTo>
                    <a:pt x="385" y="28"/>
                  </a:lnTo>
                  <a:lnTo>
                    <a:pt x="388" y="28"/>
                  </a:lnTo>
                  <a:lnTo>
                    <a:pt x="389" y="28"/>
                  </a:lnTo>
                  <a:lnTo>
                    <a:pt x="390" y="28"/>
                  </a:lnTo>
                  <a:lnTo>
                    <a:pt x="391" y="28"/>
                  </a:lnTo>
                  <a:lnTo>
                    <a:pt x="392" y="28"/>
                  </a:lnTo>
                  <a:lnTo>
                    <a:pt x="393" y="28"/>
                  </a:lnTo>
                  <a:lnTo>
                    <a:pt x="395" y="27"/>
                  </a:lnTo>
                  <a:lnTo>
                    <a:pt x="396" y="27"/>
                  </a:lnTo>
                  <a:lnTo>
                    <a:pt x="397" y="27"/>
                  </a:lnTo>
                  <a:lnTo>
                    <a:pt x="398" y="27"/>
                  </a:lnTo>
                  <a:lnTo>
                    <a:pt x="399" y="27"/>
                  </a:lnTo>
                  <a:lnTo>
                    <a:pt x="400" y="26"/>
                  </a:lnTo>
                  <a:lnTo>
                    <a:pt x="402" y="26"/>
                  </a:lnTo>
                  <a:lnTo>
                    <a:pt x="403" y="25"/>
                  </a:lnTo>
                  <a:lnTo>
                    <a:pt x="404" y="25"/>
                  </a:lnTo>
                  <a:lnTo>
                    <a:pt x="404" y="23"/>
                  </a:lnTo>
                  <a:close/>
                  <a:moveTo>
                    <a:pt x="0" y="110"/>
                  </a:moveTo>
                  <a:lnTo>
                    <a:pt x="10" y="114"/>
                  </a:lnTo>
                  <a:lnTo>
                    <a:pt x="20" y="118"/>
                  </a:lnTo>
                  <a:lnTo>
                    <a:pt x="29" y="121"/>
                  </a:lnTo>
                  <a:lnTo>
                    <a:pt x="40" y="123"/>
                  </a:lnTo>
                  <a:lnTo>
                    <a:pt x="49" y="126"/>
                  </a:lnTo>
                  <a:lnTo>
                    <a:pt x="60" y="127"/>
                  </a:lnTo>
                  <a:lnTo>
                    <a:pt x="70" y="128"/>
                  </a:lnTo>
                  <a:lnTo>
                    <a:pt x="81" y="128"/>
                  </a:lnTo>
                  <a:lnTo>
                    <a:pt x="91" y="128"/>
                  </a:lnTo>
                  <a:lnTo>
                    <a:pt x="103" y="128"/>
                  </a:lnTo>
                  <a:lnTo>
                    <a:pt x="113" y="127"/>
                  </a:lnTo>
                  <a:lnTo>
                    <a:pt x="124" y="127"/>
                  </a:lnTo>
                  <a:lnTo>
                    <a:pt x="135" y="126"/>
                  </a:lnTo>
                  <a:lnTo>
                    <a:pt x="147" y="124"/>
                  </a:lnTo>
                  <a:lnTo>
                    <a:pt x="157" y="123"/>
                  </a:lnTo>
                  <a:lnTo>
                    <a:pt x="169" y="121"/>
                  </a:lnTo>
                  <a:lnTo>
                    <a:pt x="179" y="119"/>
                  </a:lnTo>
                  <a:lnTo>
                    <a:pt x="191" y="118"/>
                  </a:lnTo>
                  <a:lnTo>
                    <a:pt x="202" y="117"/>
                  </a:lnTo>
                  <a:lnTo>
                    <a:pt x="213" y="114"/>
                  </a:lnTo>
                  <a:lnTo>
                    <a:pt x="225" y="113"/>
                  </a:lnTo>
                  <a:lnTo>
                    <a:pt x="235" y="111"/>
                  </a:lnTo>
                  <a:lnTo>
                    <a:pt x="246" y="110"/>
                  </a:lnTo>
                  <a:lnTo>
                    <a:pt x="257" y="109"/>
                  </a:lnTo>
                  <a:lnTo>
                    <a:pt x="268" y="109"/>
                  </a:lnTo>
                  <a:lnTo>
                    <a:pt x="278" y="109"/>
                  </a:lnTo>
                  <a:lnTo>
                    <a:pt x="289" y="109"/>
                  </a:lnTo>
                  <a:lnTo>
                    <a:pt x="299" y="109"/>
                  </a:lnTo>
                  <a:lnTo>
                    <a:pt x="310" y="110"/>
                  </a:lnTo>
                  <a:lnTo>
                    <a:pt x="320" y="111"/>
                  </a:lnTo>
                  <a:lnTo>
                    <a:pt x="330" y="113"/>
                  </a:lnTo>
                  <a:lnTo>
                    <a:pt x="340" y="115"/>
                  </a:lnTo>
                  <a:lnTo>
                    <a:pt x="341" y="115"/>
                  </a:lnTo>
                  <a:lnTo>
                    <a:pt x="342" y="115"/>
                  </a:lnTo>
                  <a:lnTo>
                    <a:pt x="343" y="115"/>
                  </a:lnTo>
                  <a:lnTo>
                    <a:pt x="345" y="115"/>
                  </a:lnTo>
                  <a:lnTo>
                    <a:pt x="347" y="115"/>
                  </a:lnTo>
                  <a:lnTo>
                    <a:pt x="348" y="117"/>
                  </a:lnTo>
                  <a:lnTo>
                    <a:pt x="349" y="117"/>
                  </a:lnTo>
                  <a:lnTo>
                    <a:pt x="352" y="117"/>
                  </a:lnTo>
                  <a:lnTo>
                    <a:pt x="353" y="118"/>
                  </a:lnTo>
                  <a:lnTo>
                    <a:pt x="355" y="118"/>
                  </a:lnTo>
                  <a:lnTo>
                    <a:pt x="356" y="118"/>
                  </a:lnTo>
                  <a:lnTo>
                    <a:pt x="359" y="119"/>
                  </a:lnTo>
                  <a:lnTo>
                    <a:pt x="360" y="119"/>
                  </a:lnTo>
                  <a:lnTo>
                    <a:pt x="362" y="119"/>
                  </a:lnTo>
                  <a:lnTo>
                    <a:pt x="363" y="121"/>
                  </a:lnTo>
                  <a:lnTo>
                    <a:pt x="366" y="121"/>
                  </a:lnTo>
                  <a:lnTo>
                    <a:pt x="367" y="122"/>
                  </a:lnTo>
                  <a:lnTo>
                    <a:pt x="369" y="122"/>
                  </a:lnTo>
                  <a:lnTo>
                    <a:pt x="371" y="123"/>
                  </a:lnTo>
                  <a:lnTo>
                    <a:pt x="373" y="123"/>
                  </a:lnTo>
                  <a:lnTo>
                    <a:pt x="375" y="123"/>
                  </a:lnTo>
                  <a:lnTo>
                    <a:pt x="376" y="124"/>
                  </a:lnTo>
                  <a:lnTo>
                    <a:pt x="378" y="124"/>
                  </a:lnTo>
                  <a:lnTo>
                    <a:pt x="380" y="124"/>
                  </a:lnTo>
                  <a:lnTo>
                    <a:pt x="381" y="126"/>
                  </a:lnTo>
                  <a:lnTo>
                    <a:pt x="383" y="126"/>
                  </a:lnTo>
                  <a:lnTo>
                    <a:pt x="384" y="126"/>
                  </a:lnTo>
                  <a:lnTo>
                    <a:pt x="385" y="126"/>
                  </a:lnTo>
                  <a:lnTo>
                    <a:pt x="388" y="127"/>
                  </a:lnTo>
                  <a:lnTo>
                    <a:pt x="389" y="127"/>
                  </a:lnTo>
                  <a:lnTo>
                    <a:pt x="390" y="127"/>
                  </a:lnTo>
                  <a:lnTo>
                    <a:pt x="391" y="127"/>
                  </a:lnTo>
                  <a:lnTo>
                    <a:pt x="382" y="127"/>
                  </a:lnTo>
                  <a:lnTo>
                    <a:pt x="371" y="127"/>
                  </a:lnTo>
                  <a:lnTo>
                    <a:pt x="362" y="126"/>
                  </a:lnTo>
                  <a:lnTo>
                    <a:pt x="353" y="126"/>
                  </a:lnTo>
                  <a:lnTo>
                    <a:pt x="342" y="126"/>
                  </a:lnTo>
                  <a:lnTo>
                    <a:pt x="333" y="124"/>
                  </a:lnTo>
                  <a:lnTo>
                    <a:pt x="324" y="124"/>
                  </a:lnTo>
                  <a:lnTo>
                    <a:pt x="314" y="123"/>
                  </a:lnTo>
                  <a:lnTo>
                    <a:pt x="304" y="123"/>
                  </a:lnTo>
                  <a:lnTo>
                    <a:pt x="295" y="122"/>
                  </a:lnTo>
                  <a:lnTo>
                    <a:pt x="285" y="122"/>
                  </a:lnTo>
                  <a:lnTo>
                    <a:pt x="275" y="121"/>
                  </a:lnTo>
                  <a:lnTo>
                    <a:pt x="266" y="121"/>
                  </a:lnTo>
                  <a:lnTo>
                    <a:pt x="256" y="119"/>
                  </a:lnTo>
                  <a:lnTo>
                    <a:pt x="247" y="119"/>
                  </a:lnTo>
                  <a:lnTo>
                    <a:pt x="236" y="119"/>
                  </a:lnTo>
                  <a:lnTo>
                    <a:pt x="227" y="118"/>
                  </a:lnTo>
                  <a:lnTo>
                    <a:pt x="218" y="118"/>
                  </a:lnTo>
                  <a:lnTo>
                    <a:pt x="207" y="118"/>
                  </a:lnTo>
                  <a:lnTo>
                    <a:pt x="198" y="118"/>
                  </a:lnTo>
                  <a:lnTo>
                    <a:pt x="189" y="118"/>
                  </a:lnTo>
                  <a:lnTo>
                    <a:pt x="179" y="118"/>
                  </a:lnTo>
                  <a:lnTo>
                    <a:pt x="169" y="119"/>
                  </a:lnTo>
                  <a:lnTo>
                    <a:pt x="160" y="119"/>
                  </a:lnTo>
                  <a:lnTo>
                    <a:pt x="150" y="121"/>
                  </a:lnTo>
                  <a:lnTo>
                    <a:pt x="140" y="121"/>
                  </a:lnTo>
                  <a:lnTo>
                    <a:pt x="131" y="122"/>
                  </a:lnTo>
                  <a:lnTo>
                    <a:pt x="121" y="124"/>
                  </a:lnTo>
                  <a:lnTo>
                    <a:pt x="111" y="126"/>
                  </a:lnTo>
                  <a:lnTo>
                    <a:pt x="102" y="127"/>
                  </a:lnTo>
                  <a:lnTo>
                    <a:pt x="92" y="130"/>
                  </a:lnTo>
                  <a:lnTo>
                    <a:pt x="83" y="132"/>
                  </a:lnTo>
                  <a:lnTo>
                    <a:pt x="81" y="132"/>
                  </a:lnTo>
                  <a:lnTo>
                    <a:pt x="78" y="134"/>
                  </a:lnTo>
                  <a:lnTo>
                    <a:pt x="76" y="134"/>
                  </a:lnTo>
                  <a:lnTo>
                    <a:pt x="74" y="134"/>
                  </a:lnTo>
                  <a:lnTo>
                    <a:pt x="71" y="134"/>
                  </a:lnTo>
                  <a:lnTo>
                    <a:pt x="69" y="134"/>
                  </a:lnTo>
                  <a:lnTo>
                    <a:pt x="67" y="134"/>
                  </a:lnTo>
                  <a:lnTo>
                    <a:pt x="64" y="134"/>
                  </a:lnTo>
                  <a:lnTo>
                    <a:pt x="62" y="134"/>
                  </a:lnTo>
                  <a:lnTo>
                    <a:pt x="60" y="134"/>
                  </a:lnTo>
                  <a:lnTo>
                    <a:pt x="56" y="132"/>
                  </a:lnTo>
                  <a:lnTo>
                    <a:pt x="54" y="132"/>
                  </a:lnTo>
                  <a:lnTo>
                    <a:pt x="51" y="132"/>
                  </a:lnTo>
                  <a:lnTo>
                    <a:pt x="49" y="131"/>
                  </a:lnTo>
                  <a:lnTo>
                    <a:pt x="46" y="131"/>
                  </a:lnTo>
                  <a:lnTo>
                    <a:pt x="43" y="130"/>
                  </a:lnTo>
                  <a:lnTo>
                    <a:pt x="41" y="128"/>
                  </a:lnTo>
                  <a:lnTo>
                    <a:pt x="38" y="128"/>
                  </a:lnTo>
                  <a:lnTo>
                    <a:pt x="35" y="127"/>
                  </a:lnTo>
                  <a:lnTo>
                    <a:pt x="32" y="126"/>
                  </a:lnTo>
                  <a:lnTo>
                    <a:pt x="29" y="124"/>
                  </a:lnTo>
                  <a:lnTo>
                    <a:pt x="27" y="123"/>
                  </a:lnTo>
                  <a:lnTo>
                    <a:pt x="24" y="123"/>
                  </a:lnTo>
                  <a:lnTo>
                    <a:pt x="21" y="122"/>
                  </a:lnTo>
                  <a:lnTo>
                    <a:pt x="19" y="121"/>
                  </a:lnTo>
                  <a:lnTo>
                    <a:pt x="15" y="118"/>
                  </a:lnTo>
                  <a:lnTo>
                    <a:pt x="13" y="117"/>
                  </a:lnTo>
                  <a:lnTo>
                    <a:pt x="11" y="115"/>
                  </a:lnTo>
                  <a:lnTo>
                    <a:pt x="8" y="114"/>
                  </a:lnTo>
                  <a:lnTo>
                    <a:pt x="6" y="113"/>
                  </a:lnTo>
                  <a:lnTo>
                    <a:pt x="3" y="111"/>
                  </a:lnTo>
                  <a:lnTo>
                    <a:pt x="0" y="110"/>
                  </a:lnTo>
                  <a:close/>
                  <a:moveTo>
                    <a:pt x="95" y="196"/>
                  </a:moveTo>
                  <a:lnTo>
                    <a:pt x="103" y="196"/>
                  </a:lnTo>
                  <a:lnTo>
                    <a:pt x="111" y="196"/>
                  </a:lnTo>
                  <a:lnTo>
                    <a:pt x="119" y="196"/>
                  </a:lnTo>
                  <a:lnTo>
                    <a:pt x="127" y="196"/>
                  </a:lnTo>
                  <a:lnTo>
                    <a:pt x="136" y="196"/>
                  </a:lnTo>
                  <a:lnTo>
                    <a:pt x="145" y="196"/>
                  </a:lnTo>
                  <a:lnTo>
                    <a:pt x="153" y="196"/>
                  </a:lnTo>
                  <a:lnTo>
                    <a:pt x="161" y="196"/>
                  </a:lnTo>
                  <a:lnTo>
                    <a:pt x="170" y="197"/>
                  </a:lnTo>
                  <a:lnTo>
                    <a:pt x="178" y="197"/>
                  </a:lnTo>
                  <a:lnTo>
                    <a:pt x="186" y="197"/>
                  </a:lnTo>
                  <a:lnTo>
                    <a:pt x="195" y="198"/>
                  </a:lnTo>
                  <a:lnTo>
                    <a:pt x="204" y="198"/>
                  </a:lnTo>
                  <a:lnTo>
                    <a:pt x="212" y="198"/>
                  </a:lnTo>
                  <a:lnTo>
                    <a:pt x="220" y="200"/>
                  </a:lnTo>
                  <a:lnTo>
                    <a:pt x="228" y="201"/>
                  </a:lnTo>
                  <a:lnTo>
                    <a:pt x="236" y="202"/>
                  </a:lnTo>
                  <a:lnTo>
                    <a:pt x="246" y="202"/>
                  </a:lnTo>
                  <a:lnTo>
                    <a:pt x="254" y="204"/>
                  </a:lnTo>
                  <a:lnTo>
                    <a:pt x="262" y="205"/>
                  </a:lnTo>
                  <a:lnTo>
                    <a:pt x="270" y="208"/>
                  </a:lnTo>
                  <a:lnTo>
                    <a:pt x="278" y="209"/>
                  </a:lnTo>
                  <a:lnTo>
                    <a:pt x="285" y="210"/>
                  </a:lnTo>
                  <a:lnTo>
                    <a:pt x="293" y="213"/>
                  </a:lnTo>
                  <a:lnTo>
                    <a:pt x="302" y="215"/>
                  </a:lnTo>
                  <a:lnTo>
                    <a:pt x="309" y="217"/>
                  </a:lnTo>
                  <a:lnTo>
                    <a:pt x="317" y="219"/>
                  </a:lnTo>
                  <a:lnTo>
                    <a:pt x="324" y="223"/>
                  </a:lnTo>
                  <a:lnTo>
                    <a:pt x="332" y="226"/>
                  </a:lnTo>
                  <a:lnTo>
                    <a:pt x="339" y="228"/>
                  </a:lnTo>
                  <a:lnTo>
                    <a:pt x="346" y="232"/>
                  </a:lnTo>
                  <a:lnTo>
                    <a:pt x="353" y="236"/>
                  </a:lnTo>
                  <a:lnTo>
                    <a:pt x="354" y="236"/>
                  </a:lnTo>
                  <a:lnTo>
                    <a:pt x="355" y="237"/>
                  </a:lnTo>
                  <a:lnTo>
                    <a:pt x="355" y="239"/>
                  </a:lnTo>
                  <a:lnTo>
                    <a:pt x="356" y="240"/>
                  </a:lnTo>
                  <a:lnTo>
                    <a:pt x="356" y="241"/>
                  </a:lnTo>
                  <a:lnTo>
                    <a:pt x="356" y="243"/>
                  </a:lnTo>
                  <a:lnTo>
                    <a:pt x="356" y="244"/>
                  </a:lnTo>
                  <a:lnTo>
                    <a:pt x="356" y="245"/>
                  </a:lnTo>
                  <a:lnTo>
                    <a:pt x="356" y="246"/>
                  </a:lnTo>
                  <a:lnTo>
                    <a:pt x="356" y="248"/>
                  </a:lnTo>
                  <a:lnTo>
                    <a:pt x="356" y="249"/>
                  </a:lnTo>
                  <a:lnTo>
                    <a:pt x="356" y="250"/>
                  </a:lnTo>
                  <a:lnTo>
                    <a:pt x="356" y="252"/>
                  </a:lnTo>
                  <a:lnTo>
                    <a:pt x="356" y="253"/>
                  </a:lnTo>
                  <a:lnTo>
                    <a:pt x="354" y="249"/>
                  </a:lnTo>
                  <a:lnTo>
                    <a:pt x="349" y="245"/>
                  </a:lnTo>
                  <a:lnTo>
                    <a:pt x="346" y="241"/>
                  </a:lnTo>
                  <a:lnTo>
                    <a:pt x="341" y="239"/>
                  </a:lnTo>
                  <a:lnTo>
                    <a:pt x="336" y="235"/>
                  </a:lnTo>
                  <a:lnTo>
                    <a:pt x="332" y="232"/>
                  </a:lnTo>
                  <a:lnTo>
                    <a:pt x="327" y="231"/>
                  </a:lnTo>
                  <a:lnTo>
                    <a:pt x="321" y="228"/>
                  </a:lnTo>
                  <a:lnTo>
                    <a:pt x="317" y="226"/>
                  </a:lnTo>
                  <a:lnTo>
                    <a:pt x="311" y="224"/>
                  </a:lnTo>
                  <a:lnTo>
                    <a:pt x="305" y="223"/>
                  </a:lnTo>
                  <a:lnTo>
                    <a:pt x="299" y="222"/>
                  </a:lnTo>
                  <a:lnTo>
                    <a:pt x="292" y="220"/>
                  </a:lnTo>
                  <a:lnTo>
                    <a:pt x="286" y="219"/>
                  </a:lnTo>
                  <a:lnTo>
                    <a:pt x="281" y="218"/>
                  </a:lnTo>
                  <a:lnTo>
                    <a:pt x="275" y="217"/>
                  </a:lnTo>
                  <a:lnTo>
                    <a:pt x="268" y="217"/>
                  </a:lnTo>
                  <a:lnTo>
                    <a:pt x="262" y="215"/>
                  </a:lnTo>
                  <a:lnTo>
                    <a:pt x="256" y="215"/>
                  </a:lnTo>
                  <a:lnTo>
                    <a:pt x="249" y="214"/>
                  </a:lnTo>
                  <a:lnTo>
                    <a:pt x="243" y="214"/>
                  </a:lnTo>
                  <a:lnTo>
                    <a:pt x="238" y="214"/>
                  </a:lnTo>
                  <a:lnTo>
                    <a:pt x="232" y="213"/>
                  </a:lnTo>
                  <a:lnTo>
                    <a:pt x="226" y="213"/>
                  </a:lnTo>
                  <a:lnTo>
                    <a:pt x="220" y="213"/>
                  </a:lnTo>
                  <a:lnTo>
                    <a:pt x="214" y="211"/>
                  </a:lnTo>
                  <a:lnTo>
                    <a:pt x="209" y="211"/>
                  </a:lnTo>
                  <a:lnTo>
                    <a:pt x="204" y="210"/>
                  </a:lnTo>
                  <a:lnTo>
                    <a:pt x="199" y="210"/>
                  </a:lnTo>
                  <a:lnTo>
                    <a:pt x="195" y="209"/>
                  </a:lnTo>
                  <a:lnTo>
                    <a:pt x="190" y="208"/>
                  </a:lnTo>
                  <a:lnTo>
                    <a:pt x="185" y="208"/>
                  </a:lnTo>
                  <a:lnTo>
                    <a:pt x="183" y="206"/>
                  </a:lnTo>
                  <a:lnTo>
                    <a:pt x="181" y="206"/>
                  </a:lnTo>
                  <a:lnTo>
                    <a:pt x="178" y="206"/>
                  </a:lnTo>
                  <a:lnTo>
                    <a:pt x="175" y="205"/>
                  </a:lnTo>
                  <a:lnTo>
                    <a:pt x="172" y="205"/>
                  </a:lnTo>
                  <a:lnTo>
                    <a:pt x="170" y="205"/>
                  </a:lnTo>
                  <a:lnTo>
                    <a:pt x="168" y="205"/>
                  </a:lnTo>
                  <a:lnTo>
                    <a:pt x="164" y="205"/>
                  </a:lnTo>
                  <a:lnTo>
                    <a:pt x="162" y="205"/>
                  </a:lnTo>
                  <a:lnTo>
                    <a:pt x="159" y="204"/>
                  </a:lnTo>
                  <a:lnTo>
                    <a:pt x="156" y="204"/>
                  </a:lnTo>
                  <a:lnTo>
                    <a:pt x="154" y="204"/>
                  </a:lnTo>
                  <a:lnTo>
                    <a:pt x="150" y="204"/>
                  </a:lnTo>
                  <a:lnTo>
                    <a:pt x="148" y="204"/>
                  </a:lnTo>
                  <a:lnTo>
                    <a:pt x="145" y="204"/>
                  </a:lnTo>
                  <a:lnTo>
                    <a:pt x="142" y="204"/>
                  </a:lnTo>
                  <a:lnTo>
                    <a:pt x="139" y="204"/>
                  </a:lnTo>
                  <a:lnTo>
                    <a:pt x="136" y="204"/>
                  </a:lnTo>
                  <a:lnTo>
                    <a:pt x="133" y="204"/>
                  </a:lnTo>
                  <a:lnTo>
                    <a:pt x="131" y="202"/>
                  </a:lnTo>
                  <a:lnTo>
                    <a:pt x="127" y="202"/>
                  </a:lnTo>
                  <a:lnTo>
                    <a:pt x="124" y="202"/>
                  </a:lnTo>
                  <a:lnTo>
                    <a:pt x="121" y="202"/>
                  </a:lnTo>
                  <a:lnTo>
                    <a:pt x="118" y="201"/>
                  </a:lnTo>
                  <a:lnTo>
                    <a:pt x="115" y="201"/>
                  </a:lnTo>
                  <a:lnTo>
                    <a:pt x="112" y="201"/>
                  </a:lnTo>
                  <a:lnTo>
                    <a:pt x="110" y="200"/>
                  </a:lnTo>
                  <a:lnTo>
                    <a:pt x="106" y="200"/>
                  </a:lnTo>
                  <a:lnTo>
                    <a:pt x="104" y="198"/>
                  </a:lnTo>
                  <a:lnTo>
                    <a:pt x="100" y="197"/>
                  </a:lnTo>
                  <a:lnTo>
                    <a:pt x="98" y="197"/>
                  </a:lnTo>
                  <a:lnTo>
                    <a:pt x="95" y="196"/>
                  </a:lnTo>
                  <a:close/>
                  <a:moveTo>
                    <a:pt x="53" y="201"/>
                  </a:moveTo>
                  <a:lnTo>
                    <a:pt x="121" y="236"/>
                  </a:lnTo>
                  <a:lnTo>
                    <a:pt x="125" y="237"/>
                  </a:lnTo>
                  <a:lnTo>
                    <a:pt x="129" y="240"/>
                  </a:lnTo>
                  <a:lnTo>
                    <a:pt x="133" y="241"/>
                  </a:lnTo>
                  <a:lnTo>
                    <a:pt x="138" y="244"/>
                  </a:lnTo>
                  <a:lnTo>
                    <a:pt x="142" y="245"/>
                  </a:lnTo>
                  <a:lnTo>
                    <a:pt x="147" y="248"/>
                  </a:lnTo>
                  <a:lnTo>
                    <a:pt x="152" y="249"/>
                  </a:lnTo>
                  <a:lnTo>
                    <a:pt x="156" y="250"/>
                  </a:lnTo>
                  <a:lnTo>
                    <a:pt x="161" y="253"/>
                  </a:lnTo>
                  <a:lnTo>
                    <a:pt x="165" y="254"/>
                  </a:lnTo>
                  <a:lnTo>
                    <a:pt x="170" y="257"/>
                  </a:lnTo>
                  <a:lnTo>
                    <a:pt x="175" y="258"/>
                  </a:lnTo>
                  <a:lnTo>
                    <a:pt x="179" y="261"/>
                  </a:lnTo>
                  <a:lnTo>
                    <a:pt x="184" y="262"/>
                  </a:lnTo>
                  <a:lnTo>
                    <a:pt x="189" y="265"/>
                  </a:lnTo>
                  <a:lnTo>
                    <a:pt x="192" y="267"/>
                  </a:lnTo>
                  <a:lnTo>
                    <a:pt x="197" y="269"/>
                  </a:lnTo>
                  <a:lnTo>
                    <a:pt x="202" y="271"/>
                  </a:lnTo>
                  <a:lnTo>
                    <a:pt x="205" y="274"/>
                  </a:lnTo>
                  <a:lnTo>
                    <a:pt x="210" y="276"/>
                  </a:lnTo>
                  <a:lnTo>
                    <a:pt x="213" y="280"/>
                  </a:lnTo>
                  <a:lnTo>
                    <a:pt x="218" y="283"/>
                  </a:lnTo>
                  <a:lnTo>
                    <a:pt x="221" y="287"/>
                  </a:lnTo>
                  <a:lnTo>
                    <a:pt x="225" y="289"/>
                  </a:lnTo>
                  <a:lnTo>
                    <a:pt x="228" y="293"/>
                  </a:lnTo>
                  <a:lnTo>
                    <a:pt x="231" y="297"/>
                  </a:lnTo>
                  <a:lnTo>
                    <a:pt x="234" y="302"/>
                  </a:lnTo>
                  <a:lnTo>
                    <a:pt x="236" y="306"/>
                  </a:lnTo>
                  <a:lnTo>
                    <a:pt x="239" y="311"/>
                  </a:lnTo>
                  <a:lnTo>
                    <a:pt x="241" y="317"/>
                  </a:lnTo>
                  <a:lnTo>
                    <a:pt x="243" y="322"/>
                  </a:lnTo>
                  <a:lnTo>
                    <a:pt x="245" y="327"/>
                  </a:lnTo>
                  <a:lnTo>
                    <a:pt x="246" y="329"/>
                  </a:lnTo>
                  <a:lnTo>
                    <a:pt x="246" y="331"/>
                  </a:lnTo>
                  <a:lnTo>
                    <a:pt x="247" y="332"/>
                  </a:lnTo>
                  <a:lnTo>
                    <a:pt x="248" y="333"/>
                  </a:lnTo>
                  <a:lnTo>
                    <a:pt x="248" y="335"/>
                  </a:lnTo>
                  <a:lnTo>
                    <a:pt x="249" y="336"/>
                  </a:lnTo>
                  <a:lnTo>
                    <a:pt x="250" y="337"/>
                  </a:lnTo>
                  <a:lnTo>
                    <a:pt x="252" y="339"/>
                  </a:lnTo>
                  <a:lnTo>
                    <a:pt x="253" y="341"/>
                  </a:lnTo>
                  <a:lnTo>
                    <a:pt x="254" y="342"/>
                  </a:lnTo>
                  <a:lnTo>
                    <a:pt x="255" y="342"/>
                  </a:lnTo>
                  <a:lnTo>
                    <a:pt x="256" y="344"/>
                  </a:lnTo>
                  <a:lnTo>
                    <a:pt x="257" y="345"/>
                  </a:lnTo>
                  <a:lnTo>
                    <a:pt x="259" y="346"/>
                  </a:lnTo>
                  <a:lnTo>
                    <a:pt x="260" y="348"/>
                  </a:lnTo>
                  <a:lnTo>
                    <a:pt x="261" y="349"/>
                  </a:lnTo>
                  <a:lnTo>
                    <a:pt x="262" y="350"/>
                  </a:lnTo>
                  <a:lnTo>
                    <a:pt x="263" y="352"/>
                  </a:lnTo>
                  <a:lnTo>
                    <a:pt x="264" y="352"/>
                  </a:lnTo>
                  <a:lnTo>
                    <a:pt x="266" y="353"/>
                  </a:lnTo>
                  <a:lnTo>
                    <a:pt x="268" y="354"/>
                  </a:lnTo>
                  <a:lnTo>
                    <a:pt x="269" y="355"/>
                  </a:lnTo>
                  <a:lnTo>
                    <a:pt x="270" y="355"/>
                  </a:lnTo>
                  <a:lnTo>
                    <a:pt x="271" y="357"/>
                  </a:lnTo>
                  <a:lnTo>
                    <a:pt x="273" y="357"/>
                  </a:lnTo>
                  <a:lnTo>
                    <a:pt x="274" y="358"/>
                  </a:lnTo>
                  <a:lnTo>
                    <a:pt x="275" y="359"/>
                  </a:lnTo>
                  <a:lnTo>
                    <a:pt x="276" y="359"/>
                  </a:lnTo>
                  <a:lnTo>
                    <a:pt x="277" y="361"/>
                  </a:lnTo>
                  <a:lnTo>
                    <a:pt x="278" y="361"/>
                  </a:lnTo>
                  <a:lnTo>
                    <a:pt x="278" y="362"/>
                  </a:lnTo>
                  <a:lnTo>
                    <a:pt x="279" y="362"/>
                  </a:lnTo>
                  <a:lnTo>
                    <a:pt x="254" y="362"/>
                  </a:lnTo>
                  <a:lnTo>
                    <a:pt x="253" y="361"/>
                  </a:lnTo>
                  <a:lnTo>
                    <a:pt x="252" y="358"/>
                  </a:lnTo>
                  <a:lnTo>
                    <a:pt x="250" y="357"/>
                  </a:lnTo>
                  <a:lnTo>
                    <a:pt x="249" y="355"/>
                  </a:lnTo>
                  <a:lnTo>
                    <a:pt x="247" y="353"/>
                  </a:lnTo>
                  <a:lnTo>
                    <a:pt x="246" y="352"/>
                  </a:lnTo>
                  <a:lnTo>
                    <a:pt x="245" y="349"/>
                  </a:lnTo>
                  <a:lnTo>
                    <a:pt x="243" y="348"/>
                  </a:lnTo>
                  <a:lnTo>
                    <a:pt x="242" y="345"/>
                  </a:lnTo>
                  <a:lnTo>
                    <a:pt x="241" y="342"/>
                  </a:lnTo>
                  <a:lnTo>
                    <a:pt x="240" y="341"/>
                  </a:lnTo>
                  <a:lnTo>
                    <a:pt x="238" y="339"/>
                  </a:lnTo>
                  <a:lnTo>
                    <a:pt x="236" y="337"/>
                  </a:lnTo>
                  <a:lnTo>
                    <a:pt x="235" y="335"/>
                  </a:lnTo>
                  <a:lnTo>
                    <a:pt x="234" y="332"/>
                  </a:lnTo>
                  <a:lnTo>
                    <a:pt x="233" y="331"/>
                  </a:lnTo>
                  <a:lnTo>
                    <a:pt x="232" y="328"/>
                  </a:lnTo>
                  <a:lnTo>
                    <a:pt x="231" y="326"/>
                  </a:lnTo>
                  <a:lnTo>
                    <a:pt x="229" y="324"/>
                  </a:lnTo>
                  <a:lnTo>
                    <a:pt x="228" y="322"/>
                  </a:lnTo>
                  <a:lnTo>
                    <a:pt x="227" y="319"/>
                  </a:lnTo>
                  <a:lnTo>
                    <a:pt x="226" y="318"/>
                  </a:lnTo>
                  <a:lnTo>
                    <a:pt x="225" y="315"/>
                  </a:lnTo>
                  <a:lnTo>
                    <a:pt x="224" y="314"/>
                  </a:lnTo>
                  <a:lnTo>
                    <a:pt x="222" y="311"/>
                  </a:lnTo>
                  <a:lnTo>
                    <a:pt x="221" y="310"/>
                  </a:lnTo>
                  <a:lnTo>
                    <a:pt x="220" y="307"/>
                  </a:lnTo>
                  <a:lnTo>
                    <a:pt x="219" y="306"/>
                  </a:lnTo>
                  <a:lnTo>
                    <a:pt x="218" y="304"/>
                  </a:lnTo>
                  <a:lnTo>
                    <a:pt x="217" y="302"/>
                  </a:lnTo>
                  <a:lnTo>
                    <a:pt x="217" y="301"/>
                  </a:lnTo>
                  <a:lnTo>
                    <a:pt x="216" y="298"/>
                  </a:lnTo>
                  <a:lnTo>
                    <a:pt x="211" y="293"/>
                  </a:lnTo>
                  <a:lnTo>
                    <a:pt x="209" y="291"/>
                  </a:lnTo>
                  <a:lnTo>
                    <a:pt x="205" y="289"/>
                  </a:lnTo>
                  <a:lnTo>
                    <a:pt x="202" y="287"/>
                  </a:lnTo>
                  <a:lnTo>
                    <a:pt x="199" y="285"/>
                  </a:lnTo>
                  <a:lnTo>
                    <a:pt x="196" y="284"/>
                  </a:lnTo>
                  <a:lnTo>
                    <a:pt x="192" y="281"/>
                  </a:lnTo>
                  <a:lnTo>
                    <a:pt x="189" y="280"/>
                  </a:lnTo>
                  <a:lnTo>
                    <a:pt x="184" y="279"/>
                  </a:lnTo>
                  <a:lnTo>
                    <a:pt x="181" y="278"/>
                  </a:lnTo>
                  <a:lnTo>
                    <a:pt x="177" y="276"/>
                  </a:lnTo>
                  <a:lnTo>
                    <a:pt x="172" y="274"/>
                  </a:lnTo>
                  <a:lnTo>
                    <a:pt x="169" y="272"/>
                  </a:lnTo>
                  <a:lnTo>
                    <a:pt x="165" y="271"/>
                  </a:lnTo>
                  <a:lnTo>
                    <a:pt x="161" y="270"/>
                  </a:lnTo>
                  <a:lnTo>
                    <a:pt x="157" y="269"/>
                  </a:lnTo>
                  <a:lnTo>
                    <a:pt x="153" y="269"/>
                  </a:lnTo>
                  <a:lnTo>
                    <a:pt x="149" y="267"/>
                  </a:lnTo>
                  <a:lnTo>
                    <a:pt x="145" y="266"/>
                  </a:lnTo>
                  <a:lnTo>
                    <a:pt x="141" y="265"/>
                  </a:lnTo>
                  <a:lnTo>
                    <a:pt x="138" y="263"/>
                  </a:lnTo>
                  <a:lnTo>
                    <a:pt x="133" y="262"/>
                  </a:lnTo>
                  <a:lnTo>
                    <a:pt x="129" y="261"/>
                  </a:lnTo>
                  <a:lnTo>
                    <a:pt x="126" y="259"/>
                  </a:lnTo>
                  <a:lnTo>
                    <a:pt x="121" y="258"/>
                  </a:lnTo>
                  <a:lnTo>
                    <a:pt x="118" y="257"/>
                  </a:lnTo>
                  <a:lnTo>
                    <a:pt x="114" y="256"/>
                  </a:lnTo>
                  <a:lnTo>
                    <a:pt x="111" y="254"/>
                  </a:lnTo>
                  <a:lnTo>
                    <a:pt x="107" y="253"/>
                  </a:lnTo>
                  <a:lnTo>
                    <a:pt x="104" y="252"/>
                  </a:lnTo>
                  <a:lnTo>
                    <a:pt x="100" y="250"/>
                  </a:lnTo>
                  <a:lnTo>
                    <a:pt x="98" y="249"/>
                  </a:lnTo>
                  <a:lnTo>
                    <a:pt x="95" y="248"/>
                  </a:lnTo>
                  <a:lnTo>
                    <a:pt x="93" y="246"/>
                  </a:lnTo>
                  <a:lnTo>
                    <a:pt x="92" y="246"/>
                  </a:lnTo>
                  <a:lnTo>
                    <a:pt x="91" y="245"/>
                  </a:lnTo>
                  <a:lnTo>
                    <a:pt x="90" y="244"/>
                  </a:lnTo>
                  <a:lnTo>
                    <a:pt x="89" y="243"/>
                  </a:lnTo>
                  <a:lnTo>
                    <a:pt x="88" y="241"/>
                  </a:lnTo>
                  <a:lnTo>
                    <a:pt x="85" y="241"/>
                  </a:lnTo>
                  <a:lnTo>
                    <a:pt x="84" y="239"/>
                  </a:lnTo>
                  <a:lnTo>
                    <a:pt x="83" y="237"/>
                  </a:lnTo>
                  <a:lnTo>
                    <a:pt x="82" y="236"/>
                  </a:lnTo>
                  <a:lnTo>
                    <a:pt x="79" y="235"/>
                  </a:lnTo>
                  <a:lnTo>
                    <a:pt x="78" y="233"/>
                  </a:lnTo>
                  <a:lnTo>
                    <a:pt x="77" y="232"/>
                  </a:lnTo>
                  <a:lnTo>
                    <a:pt x="75" y="230"/>
                  </a:lnTo>
                  <a:lnTo>
                    <a:pt x="74" y="228"/>
                  </a:lnTo>
                  <a:lnTo>
                    <a:pt x="72" y="227"/>
                  </a:lnTo>
                  <a:lnTo>
                    <a:pt x="71" y="224"/>
                  </a:lnTo>
                  <a:lnTo>
                    <a:pt x="69" y="223"/>
                  </a:lnTo>
                  <a:lnTo>
                    <a:pt x="68" y="222"/>
                  </a:lnTo>
                  <a:lnTo>
                    <a:pt x="67" y="219"/>
                  </a:lnTo>
                  <a:lnTo>
                    <a:pt x="65" y="218"/>
                  </a:lnTo>
                  <a:lnTo>
                    <a:pt x="63" y="217"/>
                  </a:lnTo>
                  <a:lnTo>
                    <a:pt x="62" y="214"/>
                  </a:lnTo>
                  <a:lnTo>
                    <a:pt x="61" y="213"/>
                  </a:lnTo>
                  <a:lnTo>
                    <a:pt x="60" y="211"/>
                  </a:lnTo>
                  <a:lnTo>
                    <a:pt x="58" y="210"/>
                  </a:lnTo>
                  <a:lnTo>
                    <a:pt x="57" y="208"/>
                  </a:lnTo>
                  <a:lnTo>
                    <a:pt x="56" y="206"/>
                  </a:lnTo>
                  <a:lnTo>
                    <a:pt x="55" y="205"/>
                  </a:lnTo>
                  <a:lnTo>
                    <a:pt x="54" y="204"/>
                  </a:lnTo>
                  <a:lnTo>
                    <a:pt x="53" y="202"/>
                  </a:lnTo>
                  <a:lnTo>
                    <a:pt x="53" y="201"/>
                  </a:lnTo>
                  <a:close/>
                </a:path>
              </a:pathLst>
            </a:custGeom>
            <a:solidFill>
              <a:srgbClr val="B26D4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46" name="Google Shape;246;p32"/>
            <p:cNvSpPr/>
            <p:nvPr/>
          </p:nvSpPr>
          <p:spPr>
            <a:xfrm>
              <a:off x="5074" y="3403"/>
              <a:ext cx="134" cy="114"/>
            </a:xfrm>
            <a:custGeom>
              <a:rect b="b" l="l" r="r" t="t"/>
              <a:pathLst>
                <a:path extrusionOk="0" h="228" w="270">
                  <a:moveTo>
                    <a:pt x="270" y="159"/>
                  </a:moveTo>
                  <a:lnTo>
                    <a:pt x="269" y="159"/>
                  </a:lnTo>
                  <a:lnTo>
                    <a:pt x="268" y="159"/>
                  </a:lnTo>
                  <a:lnTo>
                    <a:pt x="266" y="159"/>
                  </a:lnTo>
                  <a:lnTo>
                    <a:pt x="265" y="159"/>
                  </a:lnTo>
                  <a:lnTo>
                    <a:pt x="263" y="160"/>
                  </a:lnTo>
                  <a:lnTo>
                    <a:pt x="262" y="160"/>
                  </a:lnTo>
                  <a:lnTo>
                    <a:pt x="261" y="160"/>
                  </a:lnTo>
                  <a:lnTo>
                    <a:pt x="259" y="160"/>
                  </a:lnTo>
                  <a:lnTo>
                    <a:pt x="257" y="160"/>
                  </a:lnTo>
                  <a:lnTo>
                    <a:pt x="256" y="160"/>
                  </a:lnTo>
                  <a:lnTo>
                    <a:pt x="255" y="162"/>
                  </a:lnTo>
                  <a:lnTo>
                    <a:pt x="252" y="162"/>
                  </a:lnTo>
                  <a:lnTo>
                    <a:pt x="251" y="162"/>
                  </a:lnTo>
                  <a:lnTo>
                    <a:pt x="250" y="162"/>
                  </a:lnTo>
                  <a:lnTo>
                    <a:pt x="248" y="162"/>
                  </a:lnTo>
                  <a:lnTo>
                    <a:pt x="247" y="163"/>
                  </a:lnTo>
                  <a:lnTo>
                    <a:pt x="245" y="163"/>
                  </a:lnTo>
                  <a:lnTo>
                    <a:pt x="243" y="163"/>
                  </a:lnTo>
                  <a:lnTo>
                    <a:pt x="242" y="163"/>
                  </a:lnTo>
                  <a:lnTo>
                    <a:pt x="240" y="163"/>
                  </a:lnTo>
                  <a:lnTo>
                    <a:pt x="238" y="164"/>
                  </a:lnTo>
                  <a:lnTo>
                    <a:pt x="237" y="164"/>
                  </a:lnTo>
                  <a:lnTo>
                    <a:pt x="235" y="164"/>
                  </a:lnTo>
                  <a:lnTo>
                    <a:pt x="234" y="164"/>
                  </a:lnTo>
                  <a:lnTo>
                    <a:pt x="233" y="164"/>
                  </a:lnTo>
                  <a:lnTo>
                    <a:pt x="231" y="164"/>
                  </a:lnTo>
                  <a:lnTo>
                    <a:pt x="229" y="164"/>
                  </a:lnTo>
                  <a:lnTo>
                    <a:pt x="228" y="166"/>
                  </a:lnTo>
                  <a:lnTo>
                    <a:pt x="227" y="166"/>
                  </a:lnTo>
                  <a:lnTo>
                    <a:pt x="226" y="166"/>
                  </a:lnTo>
                  <a:lnTo>
                    <a:pt x="225" y="166"/>
                  </a:lnTo>
                  <a:lnTo>
                    <a:pt x="223" y="166"/>
                  </a:lnTo>
                  <a:lnTo>
                    <a:pt x="172" y="228"/>
                  </a:lnTo>
                  <a:lnTo>
                    <a:pt x="168" y="228"/>
                  </a:lnTo>
                  <a:lnTo>
                    <a:pt x="164" y="228"/>
                  </a:lnTo>
                  <a:lnTo>
                    <a:pt x="161" y="228"/>
                  </a:lnTo>
                  <a:lnTo>
                    <a:pt x="158" y="228"/>
                  </a:lnTo>
                  <a:lnTo>
                    <a:pt x="155" y="228"/>
                  </a:lnTo>
                  <a:lnTo>
                    <a:pt x="151" y="228"/>
                  </a:lnTo>
                  <a:lnTo>
                    <a:pt x="148" y="228"/>
                  </a:lnTo>
                  <a:lnTo>
                    <a:pt x="145" y="228"/>
                  </a:lnTo>
                  <a:lnTo>
                    <a:pt x="142" y="228"/>
                  </a:lnTo>
                  <a:lnTo>
                    <a:pt x="140" y="228"/>
                  </a:lnTo>
                  <a:lnTo>
                    <a:pt x="136" y="228"/>
                  </a:lnTo>
                  <a:lnTo>
                    <a:pt x="134" y="228"/>
                  </a:lnTo>
                  <a:lnTo>
                    <a:pt x="130" y="228"/>
                  </a:lnTo>
                  <a:lnTo>
                    <a:pt x="128" y="227"/>
                  </a:lnTo>
                  <a:lnTo>
                    <a:pt x="126" y="227"/>
                  </a:lnTo>
                  <a:lnTo>
                    <a:pt x="122" y="227"/>
                  </a:lnTo>
                  <a:lnTo>
                    <a:pt x="120" y="225"/>
                  </a:lnTo>
                  <a:lnTo>
                    <a:pt x="117" y="225"/>
                  </a:lnTo>
                  <a:lnTo>
                    <a:pt x="114" y="225"/>
                  </a:lnTo>
                  <a:lnTo>
                    <a:pt x="112" y="224"/>
                  </a:lnTo>
                  <a:lnTo>
                    <a:pt x="109" y="224"/>
                  </a:lnTo>
                  <a:lnTo>
                    <a:pt x="106" y="223"/>
                  </a:lnTo>
                  <a:lnTo>
                    <a:pt x="104" y="223"/>
                  </a:lnTo>
                  <a:lnTo>
                    <a:pt x="101" y="221"/>
                  </a:lnTo>
                  <a:lnTo>
                    <a:pt x="98" y="220"/>
                  </a:lnTo>
                  <a:lnTo>
                    <a:pt x="95" y="219"/>
                  </a:lnTo>
                  <a:lnTo>
                    <a:pt x="92" y="218"/>
                  </a:lnTo>
                  <a:lnTo>
                    <a:pt x="90" y="218"/>
                  </a:lnTo>
                  <a:lnTo>
                    <a:pt x="86" y="216"/>
                  </a:lnTo>
                  <a:lnTo>
                    <a:pt x="84" y="215"/>
                  </a:lnTo>
                  <a:lnTo>
                    <a:pt x="80" y="212"/>
                  </a:lnTo>
                  <a:lnTo>
                    <a:pt x="77" y="211"/>
                  </a:lnTo>
                  <a:lnTo>
                    <a:pt x="76" y="211"/>
                  </a:lnTo>
                  <a:lnTo>
                    <a:pt x="74" y="210"/>
                  </a:lnTo>
                  <a:lnTo>
                    <a:pt x="73" y="208"/>
                  </a:lnTo>
                  <a:lnTo>
                    <a:pt x="71" y="207"/>
                  </a:lnTo>
                  <a:lnTo>
                    <a:pt x="69" y="205"/>
                  </a:lnTo>
                  <a:lnTo>
                    <a:pt x="66" y="203"/>
                  </a:lnTo>
                  <a:lnTo>
                    <a:pt x="64" y="201"/>
                  </a:lnTo>
                  <a:lnTo>
                    <a:pt x="62" y="198"/>
                  </a:lnTo>
                  <a:lnTo>
                    <a:pt x="59" y="197"/>
                  </a:lnTo>
                  <a:lnTo>
                    <a:pt x="57" y="193"/>
                  </a:lnTo>
                  <a:lnTo>
                    <a:pt x="55" y="190"/>
                  </a:lnTo>
                  <a:lnTo>
                    <a:pt x="52" y="188"/>
                  </a:lnTo>
                  <a:lnTo>
                    <a:pt x="50" y="185"/>
                  </a:lnTo>
                  <a:lnTo>
                    <a:pt x="47" y="181"/>
                  </a:lnTo>
                  <a:lnTo>
                    <a:pt x="44" y="179"/>
                  </a:lnTo>
                  <a:lnTo>
                    <a:pt x="42" y="175"/>
                  </a:lnTo>
                  <a:lnTo>
                    <a:pt x="40" y="172"/>
                  </a:lnTo>
                  <a:lnTo>
                    <a:pt x="36" y="168"/>
                  </a:lnTo>
                  <a:lnTo>
                    <a:pt x="34" y="166"/>
                  </a:lnTo>
                  <a:lnTo>
                    <a:pt x="31" y="162"/>
                  </a:lnTo>
                  <a:lnTo>
                    <a:pt x="29" y="159"/>
                  </a:lnTo>
                  <a:lnTo>
                    <a:pt x="27" y="155"/>
                  </a:lnTo>
                  <a:lnTo>
                    <a:pt x="24" y="153"/>
                  </a:lnTo>
                  <a:lnTo>
                    <a:pt x="23" y="150"/>
                  </a:lnTo>
                  <a:lnTo>
                    <a:pt x="21" y="146"/>
                  </a:lnTo>
                  <a:lnTo>
                    <a:pt x="19" y="144"/>
                  </a:lnTo>
                  <a:lnTo>
                    <a:pt x="17" y="141"/>
                  </a:lnTo>
                  <a:lnTo>
                    <a:pt x="16" y="138"/>
                  </a:lnTo>
                  <a:lnTo>
                    <a:pt x="15" y="137"/>
                  </a:lnTo>
                  <a:lnTo>
                    <a:pt x="14" y="134"/>
                  </a:lnTo>
                  <a:lnTo>
                    <a:pt x="13" y="132"/>
                  </a:lnTo>
                  <a:lnTo>
                    <a:pt x="13" y="131"/>
                  </a:lnTo>
                  <a:lnTo>
                    <a:pt x="12" y="128"/>
                  </a:lnTo>
                  <a:lnTo>
                    <a:pt x="12" y="124"/>
                  </a:lnTo>
                  <a:lnTo>
                    <a:pt x="10" y="120"/>
                  </a:lnTo>
                  <a:lnTo>
                    <a:pt x="9" y="116"/>
                  </a:lnTo>
                  <a:lnTo>
                    <a:pt x="9" y="114"/>
                  </a:lnTo>
                  <a:lnTo>
                    <a:pt x="8" y="110"/>
                  </a:lnTo>
                  <a:lnTo>
                    <a:pt x="8" y="106"/>
                  </a:lnTo>
                  <a:lnTo>
                    <a:pt x="7" y="101"/>
                  </a:lnTo>
                  <a:lnTo>
                    <a:pt x="7" y="97"/>
                  </a:lnTo>
                  <a:lnTo>
                    <a:pt x="6" y="93"/>
                  </a:lnTo>
                  <a:lnTo>
                    <a:pt x="6" y="89"/>
                  </a:lnTo>
                  <a:lnTo>
                    <a:pt x="5" y="85"/>
                  </a:lnTo>
                  <a:lnTo>
                    <a:pt x="5" y="80"/>
                  </a:lnTo>
                  <a:lnTo>
                    <a:pt x="3" y="76"/>
                  </a:lnTo>
                  <a:lnTo>
                    <a:pt x="3" y="71"/>
                  </a:lnTo>
                  <a:lnTo>
                    <a:pt x="3" y="67"/>
                  </a:lnTo>
                  <a:lnTo>
                    <a:pt x="2" y="63"/>
                  </a:lnTo>
                  <a:lnTo>
                    <a:pt x="2" y="58"/>
                  </a:lnTo>
                  <a:lnTo>
                    <a:pt x="2" y="54"/>
                  </a:lnTo>
                  <a:lnTo>
                    <a:pt x="1" y="49"/>
                  </a:lnTo>
                  <a:lnTo>
                    <a:pt x="1" y="45"/>
                  </a:lnTo>
                  <a:lnTo>
                    <a:pt x="1" y="41"/>
                  </a:lnTo>
                  <a:lnTo>
                    <a:pt x="1" y="36"/>
                  </a:lnTo>
                  <a:lnTo>
                    <a:pt x="1" y="32"/>
                  </a:lnTo>
                  <a:lnTo>
                    <a:pt x="0" y="27"/>
                  </a:lnTo>
                  <a:lnTo>
                    <a:pt x="0" y="23"/>
                  </a:lnTo>
                  <a:lnTo>
                    <a:pt x="0" y="19"/>
                  </a:lnTo>
                  <a:lnTo>
                    <a:pt x="0" y="15"/>
                  </a:lnTo>
                  <a:lnTo>
                    <a:pt x="0" y="11"/>
                  </a:lnTo>
                  <a:lnTo>
                    <a:pt x="0" y="7"/>
                  </a:lnTo>
                  <a:lnTo>
                    <a:pt x="0" y="3"/>
                  </a:lnTo>
                  <a:lnTo>
                    <a:pt x="0" y="0"/>
                  </a:lnTo>
                  <a:lnTo>
                    <a:pt x="2" y="0"/>
                  </a:lnTo>
                  <a:lnTo>
                    <a:pt x="5" y="0"/>
                  </a:lnTo>
                  <a:lnTo>
                    <a:pt x="7" y="0"/>
                  </a:lnTo>
                  <a:lnTo>
                    <a:pt x="9" y="1"/>
                  </a:lnTo>
                  <a:lnTo>
                    <a:pt x="10" y="1"/>
                  </a:lnTo>
                  <a:lnTo>
                    <a:pt x="13" y="2"/>
                  </a:lnTo>
                  <a:lnTo>
                    <a:pt x="15" y="2"/>
                  </a:lnTo>
                  <a:lnTo>
                    <a:pt x="17" y="3"/>
                  </a:lnTo>
                  <a:lnTo>
                    <a:pt x="19" y="5"/>
                  </a:lnTo>
                  <a:lnTo>
                    <a:pt x="21" y="6"/>
                  </a:lnTo>
                  <a:lnTo>
                    <a:pt x="22" y="7"/>
                  </a:lnTo>
                  <a:lnTo>
                    <a:pt x="24" y="9"/>
                  </a:lnTo>
                  <a:lnTo>
                    <a:pt x="27" y="10"/>
                  </a:lnTo>
                  <a:lnTo>
                    <a:pt x="28" y="11"/>
                  </a:lnTo>
                  <a:lnTo>
                    <a:pt x="30" y="12"/>
                  </a:lnTo>
                  <a:lnTo>
                    <a:pt x="31" y="15"/>
                  </a:lnTo>
                  <a:lnTo>
                    <a:pt x="33" y="16"/>
                  </a:lnTo>
                  <a:lnTo>
                    <a:pt x="35" y="18"/>
                  </a:lnTo>
                  <a:lnTo>
                    <a:pt x="36" y="20"/>
                  </a:lnTo>
                  <a:lnTo>
                    <a:pt x="38" y="22"/>
                  </a:lnTo>
                  <a:lnTo>
                    <a:pt x="40" y="23"/>
                  </a:lnTo>
                  <a:lnTo>
                    <a:pt x="42" y="24"/>
                  </a:lnTo>
                  <a:lnTo>
                    <a:pt x="43" y="27"/>
                  </a:lnTo>
                  <a:lnTo>
                    <a:pt x="45" y="28"/>
                  </a:lnTo>
                  <a:lnTo>
                    <a:pt x="47" y="29"/>
                  </a:lnTo>
                  <a:lnTo>
                    <a:pt x="49" y="31"/>
                  </a:lnTo>
                  <a:lnTo>
                    <a:pt x="50" y="32"/>
                  </a:lnTo>
                  <a:lnTo>
                    <a:pt x="52" y="35"/>
                  </a:lnTo>
                  <a:lnTo>
                    <a:pt x="54" y="36"/>
                  </a:lnTo>
                  <a:lnTo>
                    <a:pt x="56" y="37"/>
                  </a:lnTo>
                  <a:lnTo>
                    <a:pt x="58" y="38"/>
                  </a:lnTo>
                  <a:lnTo>
                    <a:pt x="59" y="40"/>
                  </a:lnTo>
                  <a:lnTo>
                    <a:pt x="63" y="40"/>
                  </a:lnTo>
                  <a:lnTo>
                    <a:pt x="65" y="41"/>
                  </a:lnTo>
                  <a:lnTo>
                    <a:pt x="67" y="42"/>
                  </a:lnTo>
                  <a:lnTo>
                    <a:pt x="71" y="44"/>
                  </a:lnTo>
                  <a:lnTo>
                    <a:pt x="74" y="45"/>
                  </a:lnTo>
                  <a:lnTo>
                    <a:pt x="77" y="46"/>
                  </a:lnTo>
                  <a:lnTo>
                    <a:pt x="80" y="48"/>
                  </a:lnTo>
                  <a:lnTo>
                    <a:pt x="84" y="49"/>
                  </a:lnTo>
                  <a:lnTo>
                    <a:pt x="87" y="50"/>
                  </a:lnTo>
                  <a:lnTo>
                    <a:pt x="91" y="53"/>
                  </a:lnTo>
                  <a:lnTo>
                    <a:pt x="94" y="54"/>
                  </a:lnTo>
                  <a:lnTo>
                    <a:pt x="99" y="55"/>
                  </a:lnTo>
                  <a:lnTo>
                    <a:pt x="102" y="57"/>
                  </a:lnTo>
                  <a:lnTo>
                    <a:pt x="106" y="58"/>
                  </a:lnTo>
                  <a:lnTo>
                    <a:pt x="111" y="59"/>
                  </a:lnTo>
                  <a:lnTo>
                    <a:pt x="114" y="61"/>
                  </a:lnTo>
                  <a:lnTo>
                    <a:pt x="117" y="62"/>
                  </a:lnTo>
                  <a:lnTo>
                    <a:pt x="122" y="63"/>
                  </a:lnTo>
                  <a:lnTo>
                    <a:pt x="126" y="64"/>
                  </a:lnTo>
                  <a:lnTo>
                    <a:pt x="129" y="66"/>
                  </a:lnTo>
                  <a:lnTo>
                    <a:pt x="134" y="67"/>
                  </a:lnTo>
                  <a:lnTo>
                    <a:pt x="137" y="68"/>
                  </a:lnTo>
                  <a:lnTo>
                    <a:pt x="141" y="68"/>
                  </a:lnTo>
                  <a:lnTo>
                    <a:pt x="145" y="70"/>
                  </a:lnTo>
                  <a:lnTo>
                    <a:pt x="149" y="71"/>
                  </a:lnTo>
                  <a:lnTo>
                    <a:pt x="152" y="71"/>
                  </a:lnTo>
                  <a:lnTo>
                    <a:pt x="156" y="72"/>
                  </a:lnTo>
                  <a:lnTo>
                    <a:pt x="159" y="72"/>
                  </a:lnTo>
                  <a:lnTo>
                    <a:pt x="163" y="73"/>
                  </a:lnTo>
                  <a:lnTo>
                    <a:pt x="165" y="73"/>
                  </a:lnTo>
                  <a:lnTo>
                    <a:pt x="169" y="73"/>
                  </a:lnTo>
                  <a:lnTo>
                    <a:pt x="172" y="73"/>
                  </a:lnTo>
                  <a:lnTo>
                    <a:pt x="173" y="75"/>
                  </a:lnTo>
                  <a:lnTo>
                    <a:pt x="174" y="77"/>
                  </a:lnTo>
                  <a:lnTo>
                    <a:pt x="176" y="79"/>
                  </a:lnTo>
                  <a:lnTo>
                    <a:pt x="177" y="81"/>
                  </a:lnTo>
                  <a:lnTo>
                    <a:pt x="178" y="84"/>
                  </a:lnTo>
                  <a:lnTo>
                    <a:pt x="179" y="86"/>
                  </a:lnTo>
                  <a:lnTo>
                    <a:pt x="180" y="89"/>
                  </a:lnTo>
                  <a:lnTo>
                    <a:pt x="181" y="92"/>
                  </a:lnTo>
                  <a:lnTo>
                    <a:pt x="183" y="94"/>
                  </a:lnTo>
                  <a:lnTo>
                    <a:pt x="184" y="97"/>
                  </a:lnTo>
                  <a:lnTo>
                    <a:pt x="185" y="101"/>
                  </a:lnTo>
                  <a:lnTo>
                    <a:pt x="186" y="103"/>
                  </a:lnTo>
                  <a:lnTo>
                    <a:pt x="187" y="106"/>
                  </a:lnTo>
                  <a:lnTo>
                    <a:pt x="188" y="110"/>
                  </a:lnTo>
                  <a:lnTo>
                    <a:pt x="191" y="112"/>
                  </a:lnTo>
                  <a:lnTo>
                    <a:pt x="192" y="116"/>
                  </a:lnTo>
                  <a:lnTo>
                    <a:pt x="193" y="119"/>
                  </a:lnTo>
                  <a:lnTo>
                    <a:pt x="194" y="121"/>
                  </a:lnTo>
                  <a:lnTo>
                    <a:pt x="197" y="125"/>
                  </a:lnTo>
                  <a:lnTo>
                    <a:pt x="198" y="128"/>
                  </a:lnTo>
                  <a:lnTo>
                    <a:pt x="199" y="131"/>
                  </a:lnTo>
                  <a:lnTo>
                    <a:pt x="201" y="133"/>
                  </a:lnTo>
                  <a:lnTo>
                    <a:pt x="202" y="136"/>
                  </a:lnTo>
                  <a:lnTo>
                    <a:pt x="204" y="138"/>
                  </a:lnTo>
                  <a:lnTo>
                    <a:pt x="206" y="141"/>
                  </a:lnTo>
                  <a:lnTo>
                    <a:pt x="207" y="144"/>
                  </a:lnTo>
                  <a:lnTo>
                    <a:pt x="209" y="146"/>
                  </a:lnTo>
                  <a:lnTo>
                    <a:pt x="211" y="147"/>
                  </a:lnTo>
                  <a:lnTo>
                    <a:pt x="213" y="150"/>
                  </a:lnTo>
                  <a:lnTo>
                    <a:pt x="215" y="151"/>
                  </a:lnTo>
                  <a:lnTo>
                    <a:pt x="216" y="153"/>
                  </a:lnTo>
                  <a:lnTo>
                    <a:pt x="219" y="154"/>
                  </a:lnTo>
                  <a:lnTo>
                    <a:pt x="220" y="154"/>
                  </a:lnTo>
                  <a:lnTo>
                    <a:pt x="221" y="155"/>
                  </a:lnTo>
                  <a:lnTo>
                    <a:pt x="222" y="155"/>
                  </a:lnTo>
                  <a:lnTo>
                    <a:pt x="223" y="157"/>
                  </a:lnTo>
                  <a:lnTo>
                    <a:pt x="225" y="157"/>
                  </a:lnTo>
                  <a:lnTo>
                    <a:pt x="227" y="157"/>
                  </a:lnTo>
                  <a:lnTo>
                    <a:pt x="228" y="158"/>
                  </a:lnTo>
                  <a:lnTo>
                    <a:pt x="229" y="158"/>
                  </a:lnTo>
                  <a:lnTo>
                    <a:pt x="230" y="158"/>
                  </a:lnTo>
                  <a:lnTo>
                    <a:pt x="231" y="159"/>
                  </a:lnTo>
                  <a:lnTo>
                    <a:pt x="234" y="159"/>
                  </a:lnTo>
                  <a:lnTo>
                    <a:pt x="235" y="159"/>
                  </a:lnTo>
                  <a:lnTo>
                    <a:pt x="236" y="160"/>
                  </a:lnTo>
                  <a:lnTo>
                    <a:pt x="238" y="160"/>
                  </a:lnTo>
                  <a:lnTo>
                    <a:pt x="240" y="160"/>
                  </a:lnTo>
                  <a:lnTo>
                    <a:pt x="241" y="160"/>
                  </a:lnTo>
                  <a:lnTo>
                    <a:pt x="243" y="162"/>
                  </a:lnTo>
                  <a:lnTo>
                    <a:pt x="244" y="162"/>
                  </a:lnTo>
                  <a:lnTo>
                    <a:pt x="247" y="162"/>
                  </a:lnTo>
                  <a:lnTo>
                    <a:pt x="248" y="162"/>
                  </a:lnTo>
                  <a:lnTo>
                    <a:pt x="250" y="162"/>
                  </a:lnTo>
                  <a:lnTo>
                    <a:pt x="251" y="162"/>
                  </a:lnTo>
                  <a:lnTo>
                    <a:pt x="254" y="162"/>
                  </a:lnTo>
                  <a:lnTo>
                    <a:pt x="255" y="162"/>
                  </a:lnTo>
                  <a:lnTo>
                    <a:pt x="257" y="162"/>
                  </a:lnTo>
                  <a:lnTo>
                    <a:pt x="258" y="162"/>
                  </a:lnTo>
                  <a:lnTo>
                    <a:pt x="261" y="162"/>
                  </a:lnTo>
                  <a:lnTo>
                    <a:pt x="262" y="162"/>
                  </a:lnTo>
                  <a:lnTo>
                    <a:pt x="264" y="160"/>
                  </a:lnTo>
                  <a:lnTo>
                    <a:pt x="266" y="160"/>
                  </a:lnTo>
                  <a:lnTo>
                    <a:pt x="268" y="160"/>
                  </a:lnTo>
                  <a:lnTo>
                    <a:pt x="270" y="159"/>
                  </a:lnTo>
                  <a:close/>
                </a:path>
              </a:pathLst>
            </a:custGeom>
            <a:solidFill>
              <a:srgbClr val="E5A07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47" name="Google Shape;247;p32"/>
            <p:cNvSpPr/>
            <p:nvPr/>
          </p:nvSpPr>
          <p:spPr>
            <a:xfrm>
              <a:off x="4529" y="2803"/>
              <a:ext cx="285" cy="275"/>
            </a:xfrm>
            <a:custGeom>
              <a:rect b="b" l="l" r="r" t="t"/>
              <a:pathLst>
                <a:path extrusionOk="0" h="549" w="570">
                  <a:moveTo>
                    <a:pt x="0" y="396"/>
                  </a:moveTo>
                  <a:lnTo>
                    <a:pt x="2" y="403"/>
                  </a:lnTo>
                  <a:lnTo>
                    <a:pt x="4" y="408"/>
                  </a:lnTo>
                  <a:lnTo>
                    <a:pt x="6" y="414"/>
                  </a:lnTo>
                  <a:lnTo>
                    <a:pt x="7" y="420"/>
                  </a:lnTo>
                  <a:lnTo>
                    <a:pt x="9" y="425"/>
                  </a:lnTo>
                  <a:lnTo>
                    <a:pt x="11" y="430"/>
                  </a:lnTo>
                  <a:lnTo>
                    <a:pt x="12" y="436"/>
                  </a:lnTo>
                  <a:lnTo>
                    <a:pt x="13" y="442"/>
                  </a:lnTo>
                  <a:lnTo>
                    <a:pt x="14" y="446"/>
                  </a:lnTo>
                  <a:lnTo>
                    <a:pt x="15" y="451"/>
                  </a:lnTo>
                  <a:lnTo>
                    <a:pt x="18" y="456"/>
                  </a:lnTo>
                  <a:lnTo>
                    <a:pt x="19" y="461"/>
                  </a:lnTo>
                  <a:lnTo>
                    <a:pt x="20" y="465"/>
                  </a:lnTo>
                  <a:lnTo>
                    <a:pt x="21" y="469"/>
                  </a:lnTo>
                  <a:lnTo>
                    <a:pt x="23" y="474"/>
                  </a:lnTo>
                  <a:lnTo>
                    <a:pt x="25" y="478"/>
                  </a:lnTo>
                  <a:lnTo>
                    <a:pt x="26" y="482"/>
                  </a:lnTo>
                  <a:lnTo>
                    <a:pt x="28" y="484"/>
                  </a:lnTo>
                  <a:lnTo>
                    <a:pt x="30" y="488"/>
                  </a:lnTo>
                  <a:lnTo>
                    <a:pt x="33" y="491"/>
                  </a:lnTo>
                  <a:lnTo>
                    <a:pt x="35" y="495"/>
                  </a:lnTo>
                  <a:lnTo>
                    <a:pt x="37" y="497"/>
                  </a:lnTo>
                  <a:lnTo>
                    <a:pt x="40" y="500"/>
                  </a:lnTo>
                  <a:lnTo>
                    <a:pt x="43" y="503"/>
                  </a:lnTo>
                  <a:lnTo>
                    <a:pt x="47" y="504"/>
                  </a:lnTo>
                  <a:lnTo>
                    <a:pt x="50" y="507"/>
                  </a:lnTo>
                  <a:lnTo>
                    <a:pt x="54" y="508"/>
                  </a:lnTo>
                  <a:lnTo>
                    <a:pt x="58" y="509"/>
                  </a:lnTo>
                  <a:lnTo>
                    <a:pt x="62" y="509"/>
                  </a:lnTo>
                  <a:lnTo>
                    <a:pt x="68" y="510"/>
                  </a:lnTo>
                  <a:lnTo>
                    <a:pt x="72" y="510"/>
                  </a:lnTo>
                  <a:lnTo>
                    <a:pt x="78" y="512"/>
                  </a:lnTo>
                  <a:lnTo>
                    <a:pt x="121" y="529"/>
                  </a:lnTo>
                  <a:lnTo>
                    <a:pt x="128" y="531"/>
                  </a:lnTo>
                  <a:lnTo>
                    <a:pt x="136" y="534"/>
                  </a:lnTo>
                  <a:lnTo>
                    <a:pt x="144" y="536"/>
                  </a:lnTo>
                  <a:lnTo>
                    <a:pt x="152" y="539"/>
                  </a:lnTo>
                  <a:lnTo>
                    <a:pt x="159" y="540"/>
                  </a:lnTo>
                  <a:lnTo>
                    <a:pt x="168" y="543"/>
                  </a:lnTo>
                  <a:lnTo>
                    <a:pt x="176" y="544"/>
                  </a:lnTo>
                  <a:lnTo>
                    <a:pt x="184" y="545"/>
                  </a:lnTo>
                  <a:lnTo>
                    <a:pt x="192" y="547"/>
                  </a:lnTo>
                  <a:lnTo>
                    <a:pt x="200" y="548"/>
                  </a:lnTo>
                  <a:lnTo>
                    <a:pt x="207" y="548"/>
                  </a:lnTo>
                  <a:lnTo>
                    <a:pt x="215" y="549"/>
                  </a:lnTo>
                  <a:lnTo>
                    <a:pt x="223" y="549"/>
                  </a:lnTo>
                  <a:lnTo>
                    <a:pt x="232" y="549"/>
                  </a:lnTo>
                  <a:lnTo>
                    <a:pt x="240" y="549"/>
                  </a:lnTo>
                  <a:lnTo>
                    <a:pt x="248" y="549"/>
                  </a:lnTo>
                  <a:lnTo>
                    <a:pt x="256" y="549"/>
                  </a:lnTo>
                  <a:lnTo>
                    <a:pt x="264" y="548"/>
                  </a:lnTo>
                  <a:lnTo>
                    <a:pt x="271" y="548"/>
                  </a:lnTo>
                  <a:lnTo>
                    <a:pt x="279" y="547"/>
                  </a:lnTo>
                  <a:lnTo>
                    <a:pt x="287" y="547"/>
                  </a:lnTo>
                  <a:lnTo>
                    <a:pt x="296" y="545"/>
                  </a:lnTo>
                  <a:lnTo>
                    <a:pt x="304" y="544"/>
                  </a:lnTo>
                  <a:lnTo>
                    <a:pt x="312" y="543"/>
                  </a:lnTo>
                  <a:lnTo>
                    <a:pt x="319" y="542"/>
                  </a:lnTo>
                  <a:lnTo>
                    <a:pt x="327" y="540"/>
                  </a:lnTo>
                  <a:lnTo>
                    <a:pt x="335" y="538"/>
                  </a:lnTo>
                  <a:lnTo>
                    <a:pt x="343" y="536"/>
                  </a:lnTo>
                  <a:lnTo>
                    <a:pt x="350" y="534"/>
                  </a:lnTo>
                  <a:lnTo>
                    <a:pt x="358" y="532"/>
                  </a:lnTo>
                  <a:lnTo>
                    <a:pt x="366" y="530"/>
                  </a:lnTo>
                  <a:lnTo>
                    <a:pt x="373" y="529"/>
                  </a:lnTo>
                  <a:lnTo>
                    <a:pt x="378" y="527"/>
                  </a:lnTo>
                  <a:lnTo>
                    <a:pt x="382" y="526"/>
                  </a:lnTo>
                  <a:lnTo>
                    <a:pt x="386" y="525"/>
                  </a:lnTo>
                  <a:lnTo>
                    <a:pt x="391" y="523"/>
                  </a:lnTo>
                  <a:lnTo>
                    <a:pt x="397" y="522"/>
                  </a:lnTo>
                  <a:lnTo>
                    <a:pt x="401" y="521"/>
                  </a:lnTo>
                  <a:lnTo>
                    <a:pt x="406" y="520"/>
                  </a:lnTo>
                  <a:lnTo>
                    <a:pt x="412" y="518"/>
                  </a:lnTo>
                  <a:lnTo>
                    <a:pt x="417" y="517"/>
                  </a:lnTo>
                  <a:lnTo>
                    <a:pt x="422" y="514"/>
                  </a:lnTo>
                  <a:lnTo>
                    <a:pt x="427" y="513"/>
                  </a:lnTo>
                  <a:lnTo>
                    <a:pt x="433" y="510"/>
                  </a:lnTo>
                  <a:lnTo>
                    <a:pt x="439" y="508"/>
                  </a:lnTo>
                  <a:lnTo>
                    <a:pt x="443" y="507"/>
                  </a:lnTo>
                  <a:lnTo>
                    <a:pt x="449" y="504"/>
                  </a:lnTo>
                  <a:lnTo>
                    <a:pt x="455" y="501"/>
                  </a:lnTo>
                  <a:lnTo>
                    <a:pt x="460" y="499"/>
                  </a:lnTo>
                  <a:lnTo>
                    <a:pt x="465" y="495"/>
                  </a:lnTo>
                  <a:lnTo>
                    <a:pt x="470" y="492"/>
                  </a:lnTo>
                  <a:lnTo>
                    <a:pt x="475" y="488"/>
                  </a:lnTo>
                  <a:lnTo>
                    <a:pt x="480" y="486"/>
                  </a:lnTo>
                  <a:lnTo>
                    <a:pt x="485" y="482"/>
                  </a:lnTo>
                  <a:lnTo>
                    <a:pt x="490" y="478"/>
                  </a:lnTo>
                  <a:lnTo>
                    <a:pt x="493" y="473"/>
                  </a:lnTo>
                  <a:lnTo>
                    <a:pt x="498" y="469"/>
                  </a:lnTo>
                  <a:lnTo>
                    <a:pt x="501" y="464"/>
                  </a:lnTo>
                  <a:lnTo>
                    <a:pt x="505" y="460"/>
                  </a:lnTo>
                  <a:lnTo>
                    <a:pt x="508" y="455"/>
                  </a:lnTo>
                  <a:lnTo>
                    <a:pt x="512" y="448"/>
                  </a:lnTo>
                  <a:lnTo>
                    <a:pt x="514" y="443"/>
                  </a:lnTo>
                  <a:lnTo>
                    <a:pt x="517" y="436"/>
                  </a:lnTo>
                  <a:lnTo>
                    <a:pt x="519" y="430"/>
                  </a:lnTo>
                  <a:lnTo>
                    <a:pt x="520" y="429"/>
                  </a:lnTo>
                  <a:lnTo>
                    <a:pt x="520" y="426"/>
                  </a:lnTo>
                  <a:lnTo>
                    <a:pt x="521" y="423"/>
                  </a:lnTo>
                  <a:lnTo>
                    <a:pt x="522" y="422"/>
                  </a:lnTo>
                  <a:lnTo>
                    <a:pt x="522" y="420"/>
                  </a:lnTo>
                  <a:lnTo>
                    <a:pt x="524" y="417"/>
                  </a:lnTo>
                  <a:lnTo>
                    <a:pt x="525" y="414"/>
                  </a:lnTo>
                  <a:lnTo>
                    <a:pt x="526" y="413"/>
                  </a:lnTo>
                  <a:lnTo>
                    <a:pt x="527" y="411"/>
                  </a:lnTo>
                  <a:lnTo>
                    <a:pt x="528" y="408"/>
                  </a:lnTo>
                  <a:lnTo>
                    <a:pt x="529" y="405"/>
                  </a:lnTo>
                  <a:lnTo>
                    <a:pt x="531" y="403"/>
                  </a:lnTo>
                  <a:lnTo>
                    <a:pt x="533" y="400"/>
                  </a:lnTo>
                  <a:lnTo>
                    <a:pt x="534" y="399"/>
                  </a:lnTo>
                  <a:lnTo>
                    <a:pt x="535" y="396"/>
                  </a:lnTo>
                  <a:lnTo>
                    <a:pt x="536" y="394"/>
                  </a:lnTo>
                  <a:lnTo>
                    <a:pt x="537" y="391"/>
                  </a:lnTo>
                  <a:lnTo>
                    <a:pt x="540" y="388"/>
                  </a:lnTo>
                  <a:lnTo>
                    <a:pt x="541" y="386"/>
                  </a:lnTo>
                  <a:lnTo>
                    <a:pt x="542" y="385"/>
                  </a:lnTo>
                  <a:lnTo>
                    <a:pt x="543" y="382"/>
                  </a:lnTo>
                  <a:lnTo>
                    <a:pt x="544" y="379"/>
                  </a:lnTo>
                  <a:lnTo>
                    <a:pt x="546" y="377"/>
                  </a:lnTo>
                  <a:lnTo>
                    <a:pt x="547" y="374"/>
                  </a:lnTo>
                  <a:lnTo>
                    <a:pt x="548" y="372"/>
                  </a:lnTo>
                  <a:lnTo>
                    <a:pt x="549" y="370"/>
                  </a:lnTo>
                  <a:lnTo>
                    <a:pt x="550" y="368"/>
                  </a:lnTo>
                  <a:lnTo>
                    <a:pt x="551" y="365"/>
                  </a:lnTo>
                  <a:lnTo>
                    <a:pt x="553" y="362"/>
                  </a:lnTo>
                  <a:lnTo>
                    <a:pt x="553" y="360"/>
                  </a:lnTo>
                  <a:lnTo>
                    <a:pt x="554" y="359"/>
                  </a:lnTo>
                  <a:lnTo>
                    <a:pt x="554" y="356"/>
                  </a:lnTo>
                  <a:lnTo>
                    <a:pt x="556" y="348"/>
                  </a:lnTo>
                  <a:lnTo>
                    <a:pt x="558" y="339"/>
                  </a:lnTo>
                  <a:lnTo>
                    <a:pt x="561" y="330"/>
                  </a:lnTo>
                  <a:lnTo>
                    <a:pt x="562" y="321"/>
                  </a:lnTo>
                  <a:lnTo>
                    <a:pt x="564" y="311"/>
                  </a:lnTo>
                  <a:lnTo>
                    <a:pt x="565" y="300"/>
                  </a:lnTo>
                  <a:lnTo>
                    <a:pt x="567" y="290"/>
                  </a:lnTo>
                  <a:lnTo>
                    <a:pt x="568" y="279"/>
                  </a:lnTo>
                  <a:lnTo>
                    <a:pt x="569" y="269"/>
                  </a:lnTo>
                  <a:lnTo>
                    <a:pt x="570" y="257"/>
                  </a:lnTo>
                  <a:lnTo>
                    <a:pt x="570" y="247"/>
                  </a:lnTo>
                  <a:lnTo>
                    <a:pt x="570" y="235"/>
                  </a:lnTo>
                  <a:lnTo>
                    <a:pt x="570" y="224"/>
                  </a:lnTo>
                  <a:lnTo>
                    <a:pt x="570" y="212"/>
                  </a:lnTo>
                  <a:lnTo>
                    <a:pt x="570" y="202"/>
                  </a:lnTo>
                  <a:lnTo>
                    <a:pt x="569" y="190"/>
                  </a:lnTo>
                  <a:lnTo>
                    <a:pt x="568" y="178"/>
                  </a:lnTo>
                  <a:lnTo>
                    <a:pt x="567" y="168"/>
                  </a:lnTo>
                  <a:lnTo>
                    <a:pt x="564" y="156"/>
                  </a:lnTo>
                  <a:lnTo>
                    <a:pt x="562" y="146"/>
                  </a:lnTo>
                  <a:lnTo>
                    <a:pt x="560" y="135"/>
                  </a:lnTo>
                  <a:lnTo>
                    <a:pt x="557" y="125"/>
                  </a:lnTo>
                  <a:lnTo>
                    <a:pt x="554" y="115"/>
                  </a:lnTo>
                  <a:lnTo>
                    <a:pt x="550" y="104"/>
                  </a:lnTo>
                  <a:lnTo>
                    <a:pt x="547" y="95"/>
                  </a:lnTo>
                  <a:lnTo>
                    <a:pt x="542" y="86"/>
                  </a:lnTo>
                  <a:lnTo>
                    <a:pt x="537" y="77"/>
                  </a:lnTo>
                  <a:lnTo>
                    <a:pt x="532" y="69"/>
                  </a:lnTo>
                  <a:lnTo>
                    <a:pt x="526" y="61"/>
                  </a:lnTo>
                  <a:lnTo>
                    <a:pt x="520" y="54"/>
                  </a:lnTo>
                  <a:lnTo>
                    <a:pt x="514" y="47"/>
                  </a:lnTo>
                  <a:lnTo>
                    <a:pt x="507" y="41"/>
                  </a:lnTo>
                  <a:lnTo>
                    <a:pt x="506" y="38"/>
                  </a:lnTo>
                  <a:lnTo>
                    <a:pt x="505" y="37"/>
                  </a:lnTo>
                  <a:lnTo>
                    <a:pt x="504" y="35"/>
                  </a:lnTo>
                  <a:lnTo>
                    <a:pt x="503" y="33"/>
                  </a:lnTo>
                  <a:lnTo>
                    <a:pt x="501" y="32"/>
                  </a:lnTo>
                  <a:lnTo>
                    <a:pt x="500" y="30"/>
                  </a:lnTo>
                  <a:lnTo>
                    <a:pt x="499" y="29"/>
                  </a:lnTo>
                  <a:lnTo>
                    <a:pt x="498" y="26"/>
                  </a:lnTo>
                  <a:lnTo>
                    <a:pt x="496" y="25"/>
                  </a:lnTo>
                  <a:lnTo>
                    <a:pt x="494" y="24"/>
                  </a:lnTo>
                  <a:lnTo>
                    <a:pt x="493" y="22"/>
                  </a:lnTo>
                  <a:lnTo>
                    <a:pt x="491" y="22"/>
                  </a:lnTo>
                  <a:lnTo>
                    <a:pt x="490" y="21"/>
                  </a:lnTo>
                  <a:lnTo>
                    <a:pt x="489" y="20"/>
                  </a:lnTo>
                  <a:lnTo>
                    <a:pt x="486" y="19"/>
                  </a:lnTo>
                  <a:lnTo>
                    <a:pt x="485" y="19"/>
                  </a:lnTo>
                  <a:lnTo>
                    <a:pt x="484" y="17"/>
                  </a:lnTo>
                  <a:lnTo>
                    <a:pt x="482" y="16"/>
                  </a:lnTo>
                  <a:lnTo>
                    <a:pt x="480" y="16"/>
                  </a:lnTo>
                  <a:lnTo>
                    <a:pt x="478" y="15"/>
                  </a:lnTo>
                  <a:lnTo>
                    <a:pt x="477" y="15"/>
                  </a:lnTo>
                  <a:lnTo>
                    <a:pt x="476" y="15"/>
                  </a:lnTo>
                  <a:lnTo>
                    <a:pt x="474" y="13"/>
                  </a:lnTo>
                  <a:lnTo>
                    <a:pt x="472" y="13"/>
                  </a:lnTo>
                  <a:lnTo>
                    <a:pt x="471" y="13"/>
                  </a:lnTo>
                  <a:lnTo>
                    <a:pt x="470" y="12"/>
                  </a:lnTo>
                  <a:lnTo>
                    <a:pt x="469" y="12"/>
                  </a:lnTo>
                  <a:lnTo>
                    <a:pt x="468" y="12"/>
                  </a:lnTo>
                  <a:lnTo>
                    <a:pt x="467" y="12"/>
                  </a:lnTo>
                  <a:lnTo>
                    <a:pt x="465" y="12"/>
                  </a:lnTo>
                  <a:lnTo>
                    <a:pt x="464" y="12"/>
                  </a:lnTo>
                  <a:lnTo>
                    <a:pt x="463" y="12"/>
                  </a:lnTo>
                  <a:lnTo>
                    <a:pt x="458" y="12"/>
                  </a:lnTo>
                  <a:lnTo>
                    <a:pt x="454" y="12"/>
                  </a:lnTo>
                  <a:lnTo>
                    <a:pt x="450" y="13"/>
                  </a:lnTo>
                  <a:lnTo>
                    <a:pt x="447" y="13"/>
                  </a:lnTo>
                  <a:lnTo>
                    <a:pt x="443" y="13"/>
                  </a:lnTo>
                  <a:lnTo>
                    <a:pt x="440" y="12"/>
                  </a:lnTo>
                  <a:lnTo>
                    <a:pt x="437" y="12"/>
                  </a:lnTo>
                  <a:lnTo>
                    <a:pt x="435" y="12"/>
                  </a:lnTo>
                  <a:lnTo>
                    <a:pt x="433" y="11"/>
                  </a:lnTo>
                  <a:lnTo>
                    <a:pt x="432" y="11"/>
                  </a:lnTo>
                  <a:lnTo>
                    <a:pt x="430" y="10"/>
                  </a:lnTo>
                  <a:lnTo>
                    <a:pt x="429" y="8"/>
                  </a:lnTo>
                  <a:lnTo>
                    <a:pt x="428" y="8"/>
                  </a:lnTo>
                  <a:lnTo>
                    <a:pt x="427" y="7"/>
                  </a:lnTo>
                  <a:lnTo>
                    <a:pt x="426" y="7"/>
                  </a:lnTo>
                  <a:lnTo>
                    <a:pt x="425" y="6"/>
                  </a:lnTo>
                  <a:lnTo>
                    <a:pt x="425" y="4"/>
                  </a:lnTo>
                  <a:lnTo>
                    <a:pt x="423" y="4"/>
                  </a:lnTo>
                  <a:lnTo>
                    <a:pt x="422" y="3"/>
                  </a:lnTo>
                  <a:lnTo>
                    <a:pt x="421" y="2"/>
                  </a:lnTo>
                  <a:lnTo>
                    <a:pt x="420" y="2"/>
                  </a:lnTo>
                  <a:lnTo>
                    <a:pt x="419" y="2"/>
                  </a:lnTo>
                  <a:lnTo>
                    <a:pt x="419" y="0"/>
                  </a:lnTo>
                  <a:lnTo>
                    <a:pt x="417" y="0"/>
                  </a:lnTo>
                  <a:lnTo>
                    <a:pt x="415" y="2"/>
                  </a:lnTo>
                  <a:lnTo>
                    <a:pt x="414" y="2"/>
                  </a:lnTo>
                  <a:lnTo>
                    <a:pt x="412" y="2"/>
                  </a:lnTo>
                  <a:lnTo>
                    <a:pt x="410" y="3"/>
                  </a:lnTo>
                  <a:lnTo>
                    <a:pt x="407" y="3"/>
                  </a:lnTo>
                  <a:lnTo>
                    <a:pt x="404" y="4"/>
                  </a:lnTo>
                  <a:lnTo>
                    <a:pt x="400" y="6"/>
                  </a:lnTo>
                  <a:lnTo>
                    <a:pt x="400" y="8"/>
                  </a:lnTo>
                  <a:lnTo>
                    <a:pt x="401" y="10"/>
                  </a:lnTo>
                  <a:lnTo>
                    <a:pt x="401" y="12"/>
                  </a:lnTo>
                  <a:lnTo>
                    <a:pt x="401" y="15"/>
                  </a:lnTo>
                  <a:lnTo>
                    <a:pt x="403" y="17"/>
                  </a:lnTo>
                  <a:lnTo>
                    <a:pt x="403" y="20"/>
                  </a:lnTo>
                  <a:lnTo>
                    <a:pt x="404" y="22"/>
                  </a:lnTo>
                  <a:lnTo>
                    <a:pt x="405" y="25"/>
                  </a:lnTo>
                  <a:lnTo>
                    <a:pt x="406" y="29"/>
                  </a:lnTo>
                  <a:lnTo>
                    <a:pt x="407" y="32"/>
                  </a:lnTo>
                  <a:lnTo>
                    <a:pt x="408" y="35"/>
                  </a:lnTo>
                  <a:lnTo>
                    <a:pt x="410" y="39"/>
                  </a:lnTo>
                  <a:lnTo>
                    <a:pt x="411" y="42"/>
                  </a:lnTo>
                  <a:lnTo>
                    <a:pt x="412" y="46"/>
                  </a:lnTo>
                  <a:lnTo>
                    <a:pt x="413" y="50"/>
                  </a:lnTo>
                  <a:lnTo>
                    <a:pt x="414" y="54"/>
                  </a:lnTo>
                  <a:lnTo>
                    <a:pt x="415" y="58"/>
                  </a:lnTo>
                  <a:lnTo>
                    <a:pt x="417" y="61"/>
                  </a:lnTo>
                  <a:lnTo>
                    <a:pt x="418" y="64"/>
                  </a:lnTo>
                  <a:lnTo>
                    <a:pt x="419" y="68"/>
                  </a:lnTo>
                  <a:lnTo>
                    <a:pt x="421" y="72"/>
                  </a:lnTo>
                  <a:lnTo>
                    <a:pt x="421" y="76"/>
                  </a:lnTo>
                  <a:lnTo>
                    <a:pt x="422" y="80"/>
                  </a:lnTo>
                  <a:lnTo>
                    <a:pt x="423" y="82"/>
                  </a:lnTo>
                  <a:lnTo>
                    <a:pt x="425" y="86"/>
                  </a:lnTo>
                  <a:lnTo>
                    <a:pt x="426" y="89"/>
                  </a:lnTo>
                  <a:lnTo>
                    <a:pt x="426" y="93"/>
                  </a:lnTo>
                  <a:lnTo>
                    <a:pt x="427" y="95"/>
                  </a:lnTo>
                  <a:lnTo>
                    <a:pt x="427" y="98"/>
                  </a:lnTo>
                  <a:lnTo>
                    <a:pt x="428" y="100"/>
                  </a:lnTo>
                  <a:lnTo>
                    <a:pt x="428" y="103"/>
                  </a:lnTo>
                  <a:lnTo>
                    <a:pt x="428" y="106"/>
                  </a:lnTo>
                  <a:lnTo>
                    <a:pt x="429" y="113"/>
                  </a:lnTo>
                  <a:lnTo>
                    <a:pt x="429" y="122"/>
                  </a:lnTo>
                  <a:lnTo>
                    <a:pt x="430" y="131"/>
                  </a:lnTo>
                  <a:lnTo>
                    <a:pt x="430" y="139"/>
                  </a:lnTo>
                  <a:lnTo>
                    <a:pt x="429" y="148"/>
                  </a:lnTo>
                  <a:lnTo>
                    <a:pt x="429" y="156"/>
                  </a:lnTo>
                  <a:lnTo>
                    <a:pt x="428" y="165"/>
                  </a:lnTo>
                  <a:lnTo>
                    <a:pt x="427" y="173"/>
                  </a:lnTo>
                  <a:lnTo>
                    <a:pt x="426" y="182"/>
                  </a:lnTo>
                  <a:lnTo>
                    <a:pt x="425" y="190"/>
                  </a:lnTo>
                  <a:lnTo>
                    <a:pt x="422" y="198"/>
                  </a:lnTo>
                  <a:lnTo>
                    <a:pt x="420" y="207"/>
                  </a:lnTo>
                  <a:lnTo>
                    <a:pt x="419" y="215"/>
                  </a:lnTo>
                  <a:lnTo>
                    <a:pt x="417" y="222"/>
                  </a:lnTo>
                  <a:lnTo>
                    <a:pt x="414" y="229"/>
                  </a:lnTo>
                  <a:lnTo>
                    <a:pt x="412" y="237"/>
                  </a:lnTo>
                  <a:lnTo>
                    <a:pt x="408" y="244"/>
                  </a:lnTo>
                  <a:lnTo>
                    <a:pt x="406" y="251"/>
                  </a:lnTo>
                  <a:lnTo>
                    <a:pt x="404" y="257"/>
                  </a:lnTo>
                  <a:lnTo>
                    <a:pt x="401" y="264"/>
                  </a:lnTo>
                  <a:lnTo>
                    <a:pt x="399" y="270"/>
                  </a:lnTo>
                  <a:lnTo>
                    <a:pt x="396" y="277"/>
                  </a:lnTo>
                  <a:lnTo>
                    <a:pt x="393" y="283"/>
                  </a:lnTo>
                  <a:lnTo>
                    <a:pt x="391" y="289"/>
                  </a:lnTo>
                  <a:lnTo>
                    <a:pt x="389" y="294"/>
                  </a:lnTo>
                  <a:lnTo>
                    <a:pt x="386" y="299"/>
                  </a:lnTo>
                  <a:lnTo>
                    <a:pt x="385" y="304"/>
                  </a:lnTo>
                  <a:lnTo>
                    <a:pt x="383" y="308"/>
                  </a:lnTo>
                  <a:lnTo>
                    <a:pt x="380" y="313"/>
                  </a:lnTo>
                  <a:lnTo>
                    <a:pt x="379" y="317"/>
                  </a:lnTo>
                  <a:lnTo>
                    <a:pt x="378" y="320"/>
                  </a:lnTo>
                  <a:lnTo>
                    <a:pt x="377" y="324"/>
                  </a:lnTo>
                  <a:lnTo>
                    <a:pt x="376" y="326"/>
                  </a:lnTo>
                  <a:lnTo>
                    <a:pt x="375" y="329"/>
                  </a:lnTo>
                  <a:lnTo>
                    <a:pt x="373" y="333"/>
                  </a:lnTo>
                  <a:lnTo>
                    <a:pt x="371" y="335"/>
                  </a:lnTo>
                  <a:lnTo>
                    <a:pt x="370" y="338"/>
                  </a:lnTo>
                  <a:lnTo>
                    <a:pt x="368" y="340"/>
                  </a:lnTo>
                  <a:lnTo>
                    <a:pt x="365" y="343"/>
                  </a:lnTo>
                  <a:lnTo>
                    <a:pt x="364" y="346"/>
                  </a:lnTo>
                  <a:lnTo>
                    <a:pt x="362" y="348"/>
                  </a:lnTo>
                  <a:lnTo>
                    <a:pt x="360" y="351"/>
                  </a:lnTo>
                  <a:lnTo>
                    <a:pt x="357" y="353"/>
                  </a:lnTo>
                  <a:lnTo>
                    <a:pt x="355" y="355"/>
                  </a:lnTo>
                  <a:lnTo>
                    <a:pt x="353" y="357"/>
                  </a:lnTo>
                  <a:lnTo>
                    <a:pt x="350" y="360"/>
                  </a:lnTo>
                  <a:lnTo>
                    <a:pt x="347" y="362"/>
                  </a:lnTo>
                  <a:lnTo>
                    <a:pt x="344" y="364"/>
                  </a:lnTo>
                  <a:lnTo>
                    <a:pt x="342" y="366"/>
                  </a:lnTo>
                  <a:lnTo>
                    <a:pt x="340" y="368"/>
                  </a:lnTo>
                  <a:lnTo>
                    <a:pt x="337" y="370"/>
                  </a:lnTo>
                  <a:lnTo>
                    <a:pt x="335" y="372"/>
                  </a:lnTo>
                  <a:lnTo>
                    <a:pt x="333" y="373"/>
                  </a:lnTo>
                  <a:lnTo>
                    <a:pt x="330" y="374"/>
                  </a:lnTo>
                  <a:lnTo>
                    <a:pt x="328" y="377"/>
                  </a:lnTo>
                  <a:lnTo>
                    <a:pt x="326" y="378"/>
                  </a:lnTo>
                  <a:lnTo>
                    <a:pt x="323" y="379"/>
                  </a:lnTo>
                  <a:lnTo>
                    <a:pt x="321" y="381"/>
                  </a:lnTo>
                  <a:lnTo>
                    <a:pt x="319" y="381"/>
                  </a:lnTo>
                  <a:lnTo>
                    <a:pt x="318" y="382"/>
                  </a:lnTo>
                  <a:lnTo>
                    <a:pt x="315" y="383"/>
                  </a:lnTo>
                  <a:lnTo>
                    <a:pt x="314" y="385"/>
                  </a:lnTo>
                  <a:lnTo>
                    <a:pt x="313" y="385"/>
                  </a:lnTo>
                  <a:lnTo>
                    <a:pt x="311" y="386"/>
                  </a:lnTo>
                  <a:lnTo>
                    <a:pt x="304" y="390"/>
                  </a:lnTo>
                  <a:lnTo>
                    <a:pt x="296" y="394"/>
                  </a:lnTo>
                  <a:lnTo>
                    <a:pt x="287" y="398"/>
                  </a:lnTo>
                  <a:lnTo>
                    <a:pt x="278" y="401"/>
                  </a:lnTo>
                  <a:lnTo>
                    <a:pt x="270" y="405"/>
                  </a:lnTo>
                  <a:lnTo>
                    <a:pt x="261" y="409"/>
                  </a:lnTo>
                  <a:lnTo>
                    <a:pt x="251" y="413"/>
                  </a:lnTo>
                  <a:lnTo>
                    <a:pt x="242" y="417"/>
                  </a:lnTo>
                  <a:lnTo>
                    <a:pt x="233" y="420"/>
                  </a:lnTo>
                  <a:lnTo>
                    <a:pt x="223" y="422"/>
                  </a:lnTo>
                  <a:lnTo>
                    <a:pt x="214" y="425"/>
                  </a:lnTo>
                  <a:lnTo>
                    <a:pt x="205" y="427"/>
                  </a:lnTo>
                  <a:lnTo>
                    <a:pt x="194" y="429"/>
                  </a:lnTo>
                  <a:lnTo>
                    <a:pt x="185" y="431"/>
                  </a:lnTo>
                  <a:lnTo>
                    <a:pt x="176" y="433"/>
                  </a:lnTo>
                  <a:lnTo>
                    <a:pt x="165" y="433"/>
                  </a:lnTo>
                  <a:lnTo>
                    <a:pt x="156" y="434"/>
                  </a:lnTo>
                  <a:lnTo>
                    <a:pt x="145" y="434"/>
                  </a:lnTo>
                  <a:lnTo>
                    <a:pt x="136" y="433"/>
                  </a:lnTo>
                  <a:lnTo>
                    <a:pt x="127" y="433"/>
                  </a:lnTo>
                  <a:lnTo>
                    <a:pt x="118" y="430"/>
                  </a:lnTo>
                  <a:lnTo>
                    <a:pt x="108" y="429"/>
                  </a:lnTo>
                  <a:lnTo>
                    <a:pt x="99" y="426"/>
                  </a:lnTo>
                  <a:lnTo>
                    <a:pt x="90" y="422"/>
                  </a:lnTo>
                  <a:lnTo>
                    <a:pt x="82" y="420"/>
                  </a:lnTo>
                  <a:lnTo>
                    <a:pt x="72" y="414"/>
                  </a:lnTo>
                  <a:lnTo>
                    <a:pt x="64" y="409"/>
                  </a:lnTo>
                  <a:lnTo>
                    <a:pt x="56" y="404"/>
                  </a:lnTo>
                  <a:lnTo>
                    <a:pt x="48" y="398"/>
                  </a:lnTo>
                  <a:lnTo>
                    <a:pt x="41" y="390"/>
                  </a:lnTo>
                  <a:lnTo>
                    <a:pt x="33" y="382"/>
                  </a:lnTo>
                  <a:lnTo>
                    <a:pt x="26" y="373"/>
                  </a:lnTo>
                  <a:lnTo>
                    <a:pt x="26" y="374"/>
                  </a:lnTo>
                  <a:lnTo>
                    <a:pt x="25" y="375"/>
                  </a:lnTo>
                  <a:lnTo>
                    <a:pt x="23" y="377"/>
                  </a:lnTo>
                  <a:lnTo>
                    <a:pt x="23" y="378"/>
                  </a:lnTo>
                  <a:lnTo>
                    <a:pt x="22" y="378"/>
                  </a:lnTo>
                  <a:lnTo>
                    <a:pt x="21" y="379"/>
                  </a:lnTo>
                  <a:lnTo>
                    <a:pt x="21" y="381"/>
                  </a:lnTo>
                  <a:lnTo>
                    <a:pt x="20" y="381"/>
                  </a:lnTo>
                  <a:lnTo>
                    <a:pt x="19" y="382"/>
                  </a:lnTo>
                  <a:lnTo>
                    <a:pt x="18" y="382"/>
                  </a:lnTo>
                  <a:lnTo>
                    <a:pt x="18" y="383"/>
                  </a:lnTo>
                  <a:lnTo>
                    <a:pt x="16" y="383"/>
                  </a:lnTo>
                  <a:lnTo>
                    <a:pt x="15" y="383"/>
                  </a:lnTo>
                  <a:lnTo>
                    <a:pt x="15" y="385"/>
                  </a:lnTo>
                  <a:lnTo>
                    <a:pt x="14" y="385"/>
                  </a:lnTo>
                  <a:lnTo>
                    <a:pt x="13" y="385"/>
                  </a:lnTo>
                  <a:lnTo>
                    <a:pt x="12" y="385"/>
                  </a:lnTo>
                  <a:lnTo>
                    <a:pt x="11" y="385"/>
                  </a:lnTo>
                  <a:lnTo>
                    <a:pt x="9" y="385"/>
                  </a:lnTo>
                  <a:lnTo>
                    <a:pt x="0" y="396"/>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48" name="Google Shape;248;p32"/>
            <p:cNvSpPr/>
            <p:nvPr/>
          </p:nvSpPr>
          <p:spPr>
            <a:xfrm>
              <a:off x="4529" y="2803"/>
              <a:ext cx="285" cy="275"/>
            </a:xfrm>
            <a:custGeom>
              <a:rect b="b" l="l" r="r" t="t"/>
              <a:pathLst>
                <a:path extrusionOk="0" h="549" w="570">
                  <a:moveTo>
                    <a:pt x="0" y="396"/>
                  </a:moveTo>
                  <a:lnTo>
                    <a:pt x="2" y="403"/>
                  </a:lnTo>
                  <a:lnTo>
                    <a:pt x="4" y="408"/>
                  </a:lnTo>
                  <a:lnTo>
                    <a:pt x="6" y="414"/>
                  </a:lnTo>
                  <a:lnTo>
                    <a:pt x="7" y="420"/>
                  </a:lnTo>
                  <a:lnTo>
                    <a:pt x="9" y="425"/>
                  </a:lnTo>
                  <a:lnTo>
                    <a:pt x="11" y="430"/>
                  </a:lnTo>
                  <a:lnTo>
                    <a:pt x="12" y="436"/>
                  </a:lnTo>
                  <a:lnTo>
                    <a:pt x="13" y="442"/>
                  </a:lnTo>
                  <a:lnTo>
                    <a:pt x="14" y="446"/>
                  </a:lnTo>
                  <a:lnTo>
                    <a:pt x="15" y="451"/>
                  </a:lnTo>
                  <a:lnTo>
                    <a:pt x="18" y="456"/>
                  </a:lnTo>
                  <a:lnTo>
                    <a:pt x="19" y="461"/>
                  </a:lnTo>
                  <a:lnTo>
                    <a:pt x="20" y="465"/>
                  </a:lnTo>
                  <a:lnTo>
                    <a:pt x="21" y="469"/>
                  </a:lnTo>
                  <a:lnTo>
                    <a:pt x="23" y="474"/>
                  </a:lnTo>
                  <a:lnTo>
                    <a:pt x="25" y="478"/>
                  </a:lnTo>
                  <a:lnTo>
                    <a:pt x="26" y="482"/>
                  </a:lnTo>
                  <a:lnTo>
                    <a:pt x="28" y="484"/>
                  </a:lnTo>
                  <a:lnTo>
                    <a:pt x="30" y="488"/>
                  </a:lnTo>
                  <a:lnTo>
                    <a:pt x="33" y="491"/>
                  </a:lnTo>
                  <a:lnTo>
                    <a:pt x="35" y="495"/>
                  </a:lnTo>
                  <a:lnTo>
                    <a:pt x="37" y="497"/>
                  </a:lnTo>
                  <a:lnTo>
                    <a:pt x="40" y="500"/>
                  </a:lnTo>
                  <a:lnTo>
                    <a:pt x="43" y="503"/>
                  </a:lnTo>
                  <a:lnTo>
                    <a:pt x="47" y="504"/>
                  </a:lnTo>
                  <a:lnTo>
                    <a:pt x="50" y="507"/>
                  </a:lnTo>
                  <a:lnTo>
                    <a:pt x="54" y="508"/>
                  </a:lnTo>
                  <a:lnTo>
                    <a:pt x="58" y="509"/>
                  </a:lnTo>
                  <a:lnTo>
                    <a:pt x="62" y="509"/>
                  </a:lnTo>
                  <a:lnTo>
                    <a:pt x="68" y="510"/>
                  </a:lnTo>
                  <a:lnTo>
                    <a:pt x="72" y="510"/>
                  </a:lnTo>
                  <a:lnTo>
                    <a:pt x="78" y="512"/>
                  </a:lnTo>
                  <a:lnTo>
                    <a:pt x="121" y="529"/>
                  </a:lnTo>
                  <a:lnTo>
                    <a:pt x="128" y="531"/>
                  </a:lnTo>
                  <a:lnTo>
                    <a:pt x="136" y="534"/>
                  </a:lnTo>
                  <a:lnTo>
                    <a:pt x="144" y="536"/>
                  </a:lnTo>
                  <a:lnTo>
                    <a:pt x="152" y="539"/>
                  </a:lnTo>
                  <a:lnTo>
                    <a:pt x="159" y="540"/>
                  </a:lnTo>
                  <a:lnTo>
                    <a:pt x="168" y="543"/>
                  </a:lnTo>
                  <a:lnTo>
                    <a:pt x="176" y="544"/>
                  </a:lnTo>
                  <a:lnTo>
                    <a:pt x="184" y="545"/>
                  </a:lnTo>
                  <a:lnTo>
                    <a:pt x="192" y="547"/>
                  </a:lnTo>
                  <a:lnTo>
                    <a:pt x="200" y="548"/>
                  </a:lnTo>
                  <a:lnTo>
                    <a:pt x="207" y="548"/>
                  </a:lnTo>
                  <a:lnTo>
                    <a:pt x="215" y="549"/>
                  </a:lnTo>
                  <a:lnTo>
                    <a:pt x="223" y="549"/>
                  </a:lnTo>
                  <a:lnTo>
                    <a:pt x="232" y="549"/>
                  </a:lnTo>
                  <a:lnTo>
                    <a:pt x="240" y="549"/>
                  </a:lnTo>
                  <a:lnTo>
                    <a:pt x="248" y="549"/>
                  </a:lnTo>
                  <a:lnTo>
                    <a:pt x="256" y="549"/>
                  </a:lnTo>
                  <a:lnTo>
                    <a:pt x="264" y="548"/>
                  </a:lnTo>
                  <a:lnTo>
                    <a:pt x="271" y="548"/>
                  </a:lnTo>
                  <a:lnTo>
                    <a:pt x="279" y="547"/>
                  </a:lnTo>
                  <a:lnTo>
                    <a:pt x="287" y="547"/>
                  </a:lnTo>
                  <a:lnTo>
                    <a:pt x="296" y="545"/>
                  </a:lnTo>
                  <a:lnTo>
                    <a:pt x="304" y="544"/>
                  </a:lnTo>
                  <a:lnTo>
                    <a:pt x="312" y="543"/>
                  </a:lnTo>
                  <a:lnTo>
                    <a:pt x="319" y="542"/>
                  </a:lnTo>
                  <a:lnTo>
                    <a:pt x="327" y="540"/>
                  </a:lnTo>
                  <a:lnTo>
                    <a:pt x="335" y="538"/>
                  </a:lnTo>
                  <a:lnTo>
                    <a:pt x="343" y="536"/>
                  </a:lnTo>
                  <a:lnTo>
                    <a:pt x="350" y="534"/>
                  </a:lnTo>
                  <a:lnTo>
                    <a:pt x="358" y="532"/>
                  </a:lnTo>
                  <a:lnTo>
                    <a:pt x="366" y="530"/>
                  </a:lnTo>
                  <a:lnTo>
                    <a:pt x="373" y="529"/>
                  </a:lnTo>
                  <a:lnTo>
                    <a:pt x="378" y="527"/>
                  </a:lnTo>
                  <a:lnTo>
                    <a:pt x="382" y="526"/>
                  </a:lnTo>
                  <a:lnTo>
                    <a:pt x="386" y="525"/>
                  </a:lnTo>
                  <a:lnTo>
                    <a:pt x="391" y="523"/>
                  </a:lnTo>
                  <a:lnTo>
                    <a:pt x="397" y="522"/>
                  </a:lnTo>
                  <a:lnTo>
                    <a:pt x="401" y="521"/>
                  </a:lnTo>
                  <a:lnTo>
                    <a:pt x="406" y="520"/>
                  </a:lnTo>
                  <a:lnTo>
                    <a:pt x="412" y="518"/>
                  </a:lnTo>
                  <a:lnTo>
                    <a:pt x="417" y="517"/>
                  </a:lnTo>
                  <a:lnTo>
                    <a:pt x="422" y="514"/>
                  </a:lnTo>
                  <a:lnTo>
                    <a:pt x="427" y="513"/>
                  </a:lnTo>
                  <a:lnTo>
                    <a:pt x="433" y="510"/>
                  </a:lnTo>
                  <a:lnTo>
                    <a:pt x="439" y="508"/>
                  </a:lnTo>
                  <a:lnTo>
                    <a:pt x="443" y="507"/>
                  </a:lnTo>
                  <a:lnTo>
                    <a:pt x="449" y="504"/>
                  </a:lnTo>
                  <a:lnTo>
                    <a:pt x="455" y="501"/>
                  </a:lnTo>
                  <a:lnTo>
                    <a:pt x="460" y="499"/>
                  </a:lnTo>
                  <a:lnTo>
                    <a:pt x="465" y="495"/>
                  </a:lnTo>
                  <a:lnTo>
                    <a:pt x="470" y="492"/>
                  </a:lnTo>
                  <a:lnTo>
                    <a:pt x="475" y="488"/>
                  </a:lnTo>
                  <a:lnTo>
                    <a:pt x="480" y="486"/>
                  </a:lnTo>
                  <a:lnTo>
                    <a:pt x="485" y="482"/>
                  </a:lnTo>
                  <a:lnTo>
                    <a:pt x="490" y="478"/>
                  </a:lnTo>
                  <a:lnTo>
                    <a:pt x="493" y="473"/>
                  </a:lnTo>
                  <a:lnTo>
                    <a:pt x="498" y="469"/>
                  </a:lnTo>
                  <a:lnTo>
                    <a:pt x="501" y="464"/>
                  </a:lnTo>
                  <a:lnTo>
                    <a:pt x="505" y="460"/>
                  </a:lnTo>
                  <a:lnTo>
                    <a:pt x="508" y="455"/>
                  </a:lnTo>
                  <a:lnTo>
                    <a:pt x="512" y="448"/>
                  </a:lnTo>
                  <a:lnTo>
                    <a:pt x="514" y="443"/>
                  </a:lnTo>
                  <a:lnTo>
                    <a:pt x="517" y="436"/>
                  </a:lnTo>
                  <a:lnTo>
                    <a:pt x="519" y="430"/>
                  </a:lnTo>
                  <a:lnTo>
                    <a:pt x="520" y="429"/>
                  </a:lnTo>
                  <a:lnTo>
                    <a:pt x="520" y="426"/>
                  </a:lnTo>
                  <a:lnTo>
                    <a:pt x="521" y="423"/>
                  </a:lnTo>
                  <a:lnTo>
                    <a:pt x="522" y="422"/>
                  </a:lnTo>
                  <a:lnTo>
                    <a:pt x="522" y="420"/>
                  </a:lnTo>
                  <a:lnTo>
                    <a:pt x="524" y="417"/>
                  </a:lnTo>
                  <a:lnTo>
                    <a:pt x="525" y="414"/>
                  </a:lnTo>
                  <a:lnTo>
                    <a:pt x="526" y="413"/>
                  </a:lnTo>
                  <a:lnTo>
                    <a:pt x="527" y="411"/>
                  </a:lnTo>
                  <a:lnTo>
                    <a:pt x="528" y="408"/>
                  </a:lnTo>
                  <a:lnTo>
                    <a:pt x="529" y="405"/>
                  </a:lnTo>
                  <a:lnTo>
                    <a:pt x="531" y="403"/>
                  </a:lnTo>
                  <a:lnTo>
                    <a:pt x="533" y="400"/>
                  </a:lnTo>
                  <a:lnTo>
                    <a:pt x="534" y="399"/>
                  </a:lnTo>
                  <a:lnTo>
                    <a:pt x="535" y="396"/>
                  </a:lnTo>
                  <a:lnTo>
                    <a:pt x="536" y="394"/>
                  </a:lnTo>
                  <a:lnTo>
                    <a:pt x="537" y="391"/>
                  </a:lnTo>
                  <a:lnTo>
                    <a:pt x="540" y="388"/>
                  </a:lnTo>
                  <a:lnTo>
                    <a:pt x="541" y="386"/>
                  </a:lnTo>
                  <a:lnTo>
                    <a:pt x="542" y="385"/>
                  </a:lnTo>
                  <a:lnTo>
                    <a:pt x="543" y="382"/>
                  </a:lnTo>
                  <a:lnTo>
                    <a:pt x="544" y="379"/>
                  </a:lnTo>
                  <a:lnTo>
                    <a:pt x="546" y="377"/>
                  </a:lnTo>
                  <a:lnTo>
                    <a:pt x="547" y="374"/>
                  </a:lnTo>
                  <a:lnTo>
                    <a:pt x="548" y="372"/>
                  </a:lnTo>
                  <a:lnTo>
                    <a:pt x="549" y="370"/>
                  </a:lnTo>
                  <a:lnTo>
                    <a:pt x="550" y="368"/>
                  </a:lnTo>
                  <a:lnTo>
                    <a:pt x="551" y="365"/>
                  </a:lnTo>
                  <a:lnTo>
                    <a:pt x="553" y="362"/>
                  </a:lnTo>
                  <a:lnTo>
                    <a:pt x="553" y="360"/>
                  </a:lnTo>
                  <a:lnTo>
                    <a:pt x="554" y="359"/>
                  </a:lnTo>
                  <a:lnTo>
                    <a:pt x="554" y="356"/>
                  </a:lnTo>
                  <a:lnTo>
                    <a:pt x="556" y="348"/>
                  </a:lnTo>
                  <a:lnTo>
                    <a:pt x="558" y="339"/>
                  </a:lnTo>
                  <a:lnTo>
                    <a:pt x="561" y="330"/>
                  </a:lnTo>
                  <a:lnTo>
                    <a:pt x="562" y="321"/>
                  </a:lnTo>
                  <a:lnTo>
                    <a:pt x="564" y="311"/>
                  </a:lnTo>
                  <a:lnTo>
                    <a:pt x="565" y="300"/>
                  </a:lnTo>
                  <a:lnTo>
                    <a:pt x="567" y="290"/>
                  </a:lnTo>
                  <a:lnTo>
                    <a:pt x="568" y="279"/>
                  </a:lnTo>
                  <a:lnTo>
                    <a:pt x="569" y="269"/>
                  </a:lnTo>
                  <a:lnTo>
                    <a:pt x="570" y="257"/>
                  </a:lnTo>
                  <a:lnTo>
                    <a:pt x="570" y="247"/>
                  </a:lnTo>
                  <a:lnTo>
                    <a:pt x="570" y="235"/>
                  </a:lnTo>
                  <a:lnTo>
                    <a:pt x="570" y="224"/>
                  </a:lnTo>
                  <a:lnTo>
                    <a:pt x="570" y="212"/>
                  </a:lnTo>
                  <a:lnTo>
                    <a:pt x="570" y="202"/>
                  </a:lnTo>
                  <a:lnTo>
                    <a:pt x="569" y="190"/>
                  </a:lnTo>
                  <a:lnTo>
                    <a:pt x="568" y="178"/>
                  </a:lnTo>
                  <a:lnTo>
                    <a:pt x="567" y="168"/>
                  </a:lnTo>
                  <a:lnTo>
                    <a:pt x="564" y="156"/>
                  </a:lnTo>
                  <a:lnTo>
                    <a:pt x="562" y="146"/>
                  </a:lnTo>
                  <a:lnTo>
                    <a:pt x="560" y="135"/>
                  </a:lnTo>
                  <a:lnTo>
                    <a:pt x="557" y="125"/>
                  </a:lnTo>
                  <a:lnTo>
                    <a:pt x="554" y="115"/>
                  </a:lnTo>
                  <a:lnTo>
                    <a:pt x="550" y="104"/>
                  </a:lnTo>
                  <a:lnTo>
                    <a:pt x="547" y="95"/>
                  </a:lnTo>
                  <a:lnTo>
                    <a:pt x="542" y="86"/>
                  </a:lnTo>
                  <a:lnTo>
                    <a:pt x="537" y="77"/>
                  </a:lnTo>
                  <a:lnTo>
                    <a:pt x="532" y="69"/>
                  </a:lnTo>
                  <a:lnTo>
                    <a:pt x="526" y="61"/>
                  </a:lnTo>
                  <a:lnTo>
                    <a:pt x="520" y="54"/>
                  </a:lnTo>
                  <a:lnTo>
                    <a:pt x="514" y="47"/>
                  </a:lnTo>
                  <a:lnTo>
                    <a:pt x="507" y="41"/>
                  </a:lnTo>
                  <a:lnTo>
                    <a:pt x="506" y="38"/>
                  </a:lnTo>
                  <a:lnTo>
                    <a:pt x="505" y="37"/>
                  </a:lnTo>
                  <a:lnTo>
                    <a:pt x="504" y="35"/>
                  </a:lnTo>
                  <a:lnTo>
                    <a:pt x="503" y="33"/>
                  </a:lnTo>
                  <a:lnTo>
                    <a:pt x="501" y="32"/>
                  </a:lnTo>
                  <a:lnTo>
                    <a:pt x="500" y="30"/>
                  </a:lnTo>
                  <a:lnTo>
                    <a:pt x="499" y="29"/>
                  </a:lnTo>
                  <a:lnTo>
                    <a:pt x="498" y="26"/>
                  </a:lnTo>
                  <a:lnTo>
                    <a:pt x="496" y="25"/>
                  </a:lnTo>
                  <a:lnTo>
                    <a:pt x="494" y="24"/>
                  </a:lnTo>
                  <a:lnTo>
                    <a:pt x="493" y="22"/>
                  </a:lnTo>
                  <a:lnTo>
                    <a:pt x="491" y="22"/>
                  </a:lnTo>
                  <a:lnTo>
                    <a:pt x="490" y="21"/>
                  </a:lnTo>
                  <a:lnTo>
                    <a:pt x="489" y="20"/>
                  </a:lnTo>
                  <a:lnTo>
                    <a:pt x="486" y="19"/>
                  </a:lnTo>
                  <a:lnTo>
                    <a:pt x="485" y="19"/>
                  </a:lnTo>
                  <a:lnTo>
                    <a:pt x="484" y="17"/>
                  </a:lnTo>
                  <a:lnTo>
                    <a:pt x="482" y="16"/>
                  </a:lnTo>
                  <a:lnTo>
                    <a:pt x="480" y="16"/>
                  </a:lnTo>
                  <a:lnTo>
                    <a:pt x="478" y="15"/>
                  </a:lnTo>
                  <a:lnTo>
                    <a:pt x="477" y="15"/>
                  </a:lnTo>
                  <a:lnTo>
                    <a:pt x="476" y="15"/>
                  </a:lnTo>
                  <a:lnTo>
                    <a:pt x="474" y="13"/>
                  </a:lnTo>
                  <a:lnTo>
                    <a:pt x="472" y="13"/>
                  </a:lnTo>
                  <a:lnTo>
                    <a:pt x="471" y="13"/>
                  </a:lnTo>
                  <a:lnTo>
                    <a:pt x="470" y="12"/>
                  </a:lnTo>
                  <a:lnTo>
                    <a:pt x="469" y="12"/>
                  </a:lnTo>
                  <a:lnTo>
                    <a:pt x="468" y="12"/>
                  </a:lnTo>
                  <a:lnTo>
                    <a:pt x="467" y="12"/>
                  </a:lnTo>
                  <a:lnTo>
                    <a:pt x="465" y="12"/>
                  </a:lnTo>
                  <a:lnTo>
                    <a:pt x="464" y="12"/>
                  </a:lnTo>
                  <a:lnTo>
                    <a:pt x="463" y="12"/>
                  </a:lnTo>
                  <a:lnTo>
                    <a:pt x="458" y="12"/>
                  </a:lnTo>
                  <a:lnTo>
                    <a:pt x="454" y="12"/>
                  </a:lnTo>
                  <a:lnTo>
                    <a:pt x="450" y="13"/>
                  </a:lnTo>
                  <a:lnTo>
                    <a:pt x="447" y="13"/>
                  </a:lnTo>
                  <a:lnTo>
                    <a:pt x="443" y="13"/>
                  </a:lnTo>
                  <a:lnTo>
                    <a:pt x="440" y="12"/>
                  </a:lnTo>
                  <a:lnTo>
                    <a:pt x="437" y="12"/>
                  </a:lnTo>
                  <a:lnTo>
                    <a:pt x="435" y="12"/>
                  </a:lnTo>
                  <a:lnTo>
                    <a:pt x="433" y="11"/>
                  </a:lnTo>
                  <a:lnTo>
                    <a:pt x="432" y="11"/>
                  </a:lnTo>
                  <a:lnTo>
                    <a:pt x="430" y="10"/>
                  </a:lnTo>
                  <a:lnTo>
                    <a:pt x="429" y="8"/>
                  </a:lnTo>
                  <a:lnTo>
                    <a:pt x="428" y="8"/>
                  </a:lnTo>
                  <a:lnTo>
                    <a:pt x="427" y="7"/>
                  </a:lnTo>
                  <a:lnTo>
                    <a:pt x="426" y="7"/>
                  </a:lnTo>
                  <a:lnTo>
                    <a:pt x="425" y="6"/>
                  </a:lnTo>
                  <a:lnTo>
                    <a:pt x="425" y="4"/>
                  </a:lnTo>
                  <a:lnTo>
                    <a:pt x="423" y="4"/>
                  </a:lnTo>
                  <a:lnTo>
                    <a:pt x="422" y="3"/>
                  </a:lnTo>
                  <a:lnTo>
                    <a:pt x="421" y="2"/>
                  </a:lnTo>
                  <a:lnTo>
                    <a:pt x="420" y="2"/>
                  </a:lnTo>
                  <a:lnTo>
                    <a:pt x="419" y="2"/>
                  </a:lnTo>
                  <a:lnTo>
                    <a:pt x="419" y="0"/>
                  </a:lnTo>
                  <a:lnTo>
                    <a:pt x="417" y="0"/>
                  </a:lnTo>
                  <a:lnTo>
                    <a:pt x="415" y="2"/>
                  </a:lnTo>
                  <a:lnTo>
                    <a:pt x="414" y="2"/>
                  </a:lnTo>
                  <a:lnTo>
                    <a:pt x="412" y="2"/>
                  </a:lnTo>
                  <a:lnTo>
                    <a:pt x="410" y="3"/>
                  </a:lnTo>
                  <a:lnTo>
                    <a:pt x="407" y="3"/>
                  </a:lnTo>
                  <a:lnTo>
                    <a:pt x="404" y="4"/>
                  </a:lnTo>
                  <a:lnTo>
                    <a:pt x="400" y="6"/>
                  </a:lnTo>
                  <a:lnTo>
                    <a:pt x="400" y="8"/>
                  </a:lnTo>
                  <a:lnTo>
                    <a:pt x="401" y="10"/>
                  </a:lnTo>
                  <a:lnTo>
                    <a:pt x="401" y="12"/>
                  </a:lnTo>
                  <a:lnTo>
                    <a:pt x="401" y="15"/>
                  </a:lnTo>
                  <a:lnTo>
                    <a:pt x="403" y="17"/>
                  </a:lnTo>
                  <a:lnTo>
                    <a:pt x="403" y="20"/>
                  </a:lnTo>
                  <a:lnTo>
                    <a:pt x="404" y="22"/>
                  </a:lnTo>
                  <a:lnTo>
                    <a:pt x="405" y="25"/>
                  </a:lnTo>
                  <a:lnTo>
                    <a:pt x="406" y="29"/>
                  </a:lnTo>
                  <a:lnTo>
                    <a:pt x="407" y="32"/>
                  </a:lnTo>
                  <a:lnTo>
                    <a:pt x="408" y="35"/>
                  </a:lnTo>
                  <a:lnTo>
                    <a:pt x="410" y="39"/>
                  </a:lnTo>
                  <a:lnTo>
                    <a:pt x="411" y="42"/>
                  </a:lnTo>
                  <a:lnTo>
                    <a:pt x="412" y="46"/>
                  </a:lnTo>
                  <a:lnTo>
                    <a:pt x="413" y="50"/>
                  </a:lnTo>
                  <a:lnTo>
                    <a:pt x="414" y="54"/>
                  </a:lnTo>
                  <a:lnTo>
                    <a:pt x="415" y="58"/>
                  </a:lnTo>
                  <a:lnTo>
                    <a:pt x="417" y="61"/>
                  </a:lnTo>
                  <a:lnTo>
                    <a:pt x="418" y="64"/>
                  </a:lnTo>
                  <a:lnTo>
                    <a:pt x="419" y="68"/>
                  </a:lnTo>
                  <a:lnTo>
                    <a:pt x="421" y="72"/>
                  </a:lnTo>
                  <a:lnTo>
                    <a:pt x="421" y="76"/>
                  </a:lnTo>
                  <a:lnTo>
                    <a:pt x="422" y="80"/>
                  </a:lnTo>
                  <a:lnTo>
                    <a:pt x="423" y="82"/>
                  </a:lnTo>
                  <a:lnTo>
                    <a:pt x="425" y="86"/>
                  </a:lnTo>
                  <a:lnTo>
                    <a:pt x="426" y="89"/>
                  </a:lnTo>
                  <a:lnTo>
                    <a:pt x="426" y="93"/>
                  </a:lnTo>
                  <a:lnTo>
                    <a:pt x="427" y="95"/>
                  </a:lnTo>
                  <a:lnTo>
                    <a:pt x="427" y="98"/>
                  </a:lnTo>
                  <a:lnTo>
                    <a:pt x="428" y="100"/>
                  </a:lnTo>
                  <a:lnTo>
                    <a:pt x="428" y="103"/>
                  </a:lnTo>
                  <a:lnTo>
                    <a:pt x="428" y="106"/>
                  </a:lnTo>
                  <a:lnTo>
                    <a:pt x="429" y="113"/>
                  </a:lnTo>
                  <a:lnTo>
                    <a:pt x="429" y="122"/>
                  </a:lnTo>
                  <a:lnTo>
                    <a:pt x="430" y="131"/>
                  </a:lnTo>
                  <a:lnTo>
                    <a:pt x="430" y="139"/>
                  </a:lnTo>
                  <a:lnTo>
                    <a:pt x="429" y="148"/>
                  </a:lnTo>
                  <a:lnTo>
                    <a:pt x="429" y="156"/>
                  </a:lnTo>
                  <a:lnTo>
                    <a:pt x="428" y="165"/>
                  </a:lnTo>
                  <a:lnTo>
                    <a:pt x="427" y="173"/>
                  </a:lnTo>
                  <a:lnTo>
                    <a:pt x="426" y="182"/>
                  </a:lnTo>
                  <a:lnTo>
                    <a:pt x="425" y="190"/>
                  </a:lnTo>
                  <a:lnTo>
                    <a:pt x="422" y="198"/>
                  </a:lnTo>
                  <a:lnTo>
                    <a:pt x="420" y="207"/>
                  </a:lnTo>
                  <a:lnTo>
                    <a:pt x="419" y="215"/>
                  </a:lnTo>
                  <a:lnTo>
                    <a:pt x="417" y="222"/>
                  </a:lnTo>
                  <a:lnTo>
                    <a:pt x="414" y="229"/>
                  </a:lnTo>
                  <a:lnTo>
                    <a:pt x="412" y="237"/>
                  </a:lnTo>
                  <a:lnTo>
                    <a:pt x="408" y="244"/>
                  </a:lnTo>
                  <a:lnTo>
                    <a:pt x="406" y="251"/>
                  </a:lnTo>
                  <a:lnTo>
                    <a:pt x="404" y="257"/>
                  </a:lnTo>
                  <a:lnTo>
                    <a:pt x="401" y="264"/>
                  </a:lnTo>
                  <a:lnTo>
                    <a:pt x="399" y="270"/>
                  </a:lnTo>
                  <a:lnTo>
                    <a:pt x="396" y="277"/>
                  </a:lnTo>
                  <a:lnTo>
                    <a:pt x="393" y="283"/>
                  </a:lnTo>
                  <a:lnTo>
                    <a:pt x="391" y="289"/>
                  </a:lnTo>
                  <a:lnTo>
                    <a:pt x="389" y="294"/>
                  </a:lnTo>
                  <a:lnTo>
                    <a:pt x="386" y="299"/>
                  </a:lnTo>
                  <a:lnTo>
                    <a:pt x="385" y="304"/>
                  </a:lnTo>
                  <a:lnTo>
                    <a:pt x="383" y="308"/>
                  </a:lnTo>
                  <a:lnTo>
                    <a:pt x="380" y="313"/>
                  </a:lnTo>
                  <a:lnTo>
                    <a:pt x="379" y="317"/>
                  </a:lnTo>
                  <a:lnTo>
                    <a:pt x="378" y="320"/>
                  </a:lnTo>
                  <a:lnTo>
                    <a:pt x="377" y="324"/>
                  </a:lnTo>
                  <a:lnTo>
                    <a:pt x="376" y="326"/>
                  </a:lnTo>
                  <a:lnTo>
                    <a:pt x="375" y="329"/>
                  </a:lnTo>
                  <a:lnTo>
                    <a:pt x="373" y="333"/>
                  </a:lnTo>
                  <a:lnTo>
                    <a:pt x="371" y="335"/>
                  </a:lnTo>
                  <a:lnTo>
                    <a:pt x="370" y="338"/>
                  </a:lnTo>
                  <a:lnTo>
                    <a:pt x="368" y="340"/>
                  </a:lnTo>
                  <a:lnTo>
                    <a:pt x="365" y="343"/>
                  </a:lnTo>
                  <a:lnTo>
                    <a:pt x="364" y="346"/>
                  </a:lnTo>
                  <a:lnTo>
                    <a:pt x="362" y="348"/>
                  </a:lnTo>
                  <a:lnTo>
                    <a:pt x="360" y="351"/>
                  </a:lnTo>
                  <a:lnTo>
                    <a:pt x="357" y="353"/>
                  </a:lnTo>
                  <a:lnTo>
                    <a:pt x="355" y="355"/>
                  </a:lnTo>
                  <a:lnTo>
                    <a:pt x="353" y="357"/>
                  </a:lnTo>
                  <a:lnTo>
                    <a:pt x="350" y="360"/>
                  </a:lnTo>
                  <a:lnTo>
                    <a:pt x="347" y="362"/>
                  </a:lnTo>
                  <a:lnTo>
                    <a:pt x="344" y="364"/>
                  </a:lnTo>
                  <a:lnTo>
                    <a:pt x="342" y="366"/>
                  </a:lnTo>
                  <a:lnTo>
                    <a:pt x="340" y="368"/>
                  </a:lnTo>
                  <a:lnTo>
                    <a:pt x="337" y="370"/>
                  </a:lnTo>
                  <a:lnTo>
                    <a:pt x="335" y="372"/>
                  </a:lnTo>
                  <a:lnTo>
                    <a:pt x="333" y="373"/>
                  </a:lnTo>
                  <a:lnTo>
                    <a:pt x="330" y="374"/>
                  </a:lnTo>
                  <a:lnTo>
                    <a:pt x="328" y="377"/>
                  </a:lnTo>
                  <a:lnTo>
                    <a:pt x="326" y="378"/>
                  </a:lnTo>
                  <a:lnTo>
                    <a:pt x="323" y="379"/>
                  </a:lnTo>
                  <a:lnTo>
                    <a:pt x="321" y="381"/>
                  </a:lnTo>
                  <a:lnTo>
                    <a:pt x="319" y="381"/>
                  </a:lnTo>
                  <a:lnTo>
                    <a:pt x="318" y="382"/>
                  </a:lnTo>
                  <a:lnTo>
                    <a:pt x="315" y="383"/>
                  </a:lnTo>
                  <a:lnTo>
                    <a:pt x="314" y="385"/>
                  </a:lnTo>
                  <a:lnTo>
                    <a:pt x="313" y="385"/>
                  </a:lnTo>
                  <a:lnTo>
                    <a:pt x="311" y="386"/>
                  </a:lnTo>
                  <a:lnTo>
                    <a:pt x="304" y="390"/>
                  </a:lnTo>
                  <a:lnTo>
                    <a:pt x="296" y="394"/>
                  </a:lnTo>
                  <a:lnTo>
                    <a:pt x="287" y="398"/>
                  </a:lnTo>
                  <a:lnTo>
                    <a:pt x="278" y="401"/>
                  </a:lnTo>
                  <a:lnTo>
                    <a:pt x="270" y="405"/>
                  </a:lnTo>
                  <a:lnTo>
                    <a:pt x="261" y="409"/>
                  </a:lnTo>
                  <a:lnTo>
                    <a:pt x="251" y="413"/>
                  </a:lnTo>
                  <a:lnTo>
                    <a:pt x="242" y="417"/>
                  </a:lnTo>
                  <a:lnTo>
                    <a:pt x="233" y="420"/>
                  </a:lnTo>
                  <a:lnTo>
                    <a:pt x="223" y="422"/>
                  </a:lnTo>
                  <a:lnTo>
                    <a:pt x="214" y="425"/>
                  </a:lnTo>
                  <a:lnTo>
                    <a:pt x="205" y="427"/>
                  </a:lnTo>
                  <a:lnTo>
                    <a:pt x="194" y="429"/>
                  </a:lnTo>
                  <a:lnTo>
                    <a:pt x="185" y="431"/>
                  </a:lnTo>
                  <a:lnTo>
                    <a:pt x="176" y="433"/>
                  </a:lnTo>
                  <a:lnTo>
                    <a:pt x="165" y="433"/>
                  </a:lnTo>
                  <a:lnTo>
                    <a:pt x="156" y="434"/>
                  </a:lnTo>
                  <a:lnTo>
                    <a:pt x="145" y="434"/>
                  </a:lnTo>
                  <a:lnTo>
                    <a:pt x="136" y="433"/>
                  </a:lnTo>
                  <a:lnTo>
                    <a:pt x="127" y="433"/>
                  </a:lnTo>
                  <a:lnTo>
                    <a:pt x="118" y="430"/>
                  </a:lnTo>
                  <a:lnTo>
                    <a:pt x="108" y="429"/>
                  </a:lnTo>
                  <a:lnTo>
                    <a:pt x="99" y="426"/>
                  </a:lnTo>
                  <a:lnTo>
                    <a:pt x="90" y="422"/>
                  </a:lnTo>
                  <a:lnTo>
                    <a:pt x="82" y="420"/>
                  </a:lnTo>
                  <a:lnTo>
                    <a:pt x="72" y="414"/>
                  </a:lnTo>
                  <a:lnTo>
                    <a:pt x="64" y="409"/>
                  </a:lnTo>
                  <a:lnTo>
                    <a:pt x="56" y="404"/>
                  </a:lnTo>
                  <a:lnTo>
                    <a:pt x="48" y="398"/>
                  </a:lnTo>
                  <a:lnTo>
                    <a:pt x="41" y="390"/>
                  </a:lnTo>
                  <a:lnTo>
                    <a:pt x="33" y="382"/>
                  </a:lnTo>
                  <a:lnTo>
                    <a:pt x="26" y="373"/>
                  </a:lnTo>
                  <a:lnTo>
                    <a:pt x="26" y="374"/>
                  </a:lnTo>
                  <a:lnTo>
                    <a:pt x="25" y="375"/>
                  </a:lnTo>
                  <a:lnTo>
                    <a:pt x="23" y="377"/>
                  </a:lnTo>
                  <a:lnTo>
                    <a:pt x="23" y="378"/>
                  </a:lnTo>
                  <a:lnTo>
                    <a:pt x="22" y="378"/>
                  </a:lnTo>
                  <a:lnTo>
                    <a:pt x="21" y="379"/>
                  </a:lnTo>
                  <a:lnTo>
                    <a:pt x="21" y="381"/>
                  </a:lnTo>
                  <a:lnTo>
                    <a:pt x="20" y="381"/>
                  </a:lnTo>
                  <a:lnTo>
                    <a:pt x="19" y="382"/>
                  </a:lnTo>
                  <a:lnTo>
                    <a:pt x="18" y="382"/>
                  </a:lnTo>
                  <a:lnTo>
                    <a:pt x="18" y="383"/>
                  </a:lnTo>
                  <a:lnTo>
                    <a:pt x="16" y="383"/>
                  </a:lnTo>
                  <a:lnTo>
                    <a:pt x="15" y="383"/>
                  </a:lnTo>
                  <a:lnTo>
                    <a:pt x="15" y="385"/>
                  </a:lnTo>
                  <a:lnTo>
                    <a:pt x="14" y="385"/>
                  </a:lnTo>
                  <a:lnTo>
                    <a:pt x="13" y="385"/>
                  </a:lnTo>
                  <a:lnTo>
                    <a:pt x="12" y="385"/>
                  </a:lnTo>
                  <a:lnTo>
                    <a:pt x="11" y="385"/>
                  </a:lnTo>
                  <a:lnTo>
                    <a:pt x="9" y="385"/>
                  </a:lnTo>
                  <a:lnTo>
                    <a:pt x="0" y="396"/>
                  </a:lnTo>
                </a:path>
              </a:pathLst>
            </a:custGeom>
            <a:solidFill>
              <a:schemeClr val="lt1"/>
            </a:solidFill>
            <a:ln cap="flat" cmpd="sng" w="9525">
              <a:solidFill>
                <a:srgbClr val="99CC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49" name="Google Shape;249;p32"/>
            <p:cNvSpPr/>
            <p:nvPr/>
          </p:nvSpPr>
          <p:spPr>
            <a:xfrm>
              <a:off x="4833" y="3396"/>
              <a:ext cx="121" cy="14"/>
            </a:xfrm>
            <a:custGeom>
              <a:rect b="b" l="l" r="r" t="t"/>
              <a:pathLst>
                <a:path extrusionOk="0" h="29" w="240">
                  <a:moveTo>
                    <a:pt x="0" y="0"/>
                  </a:moveTo>
                  <a:lnTo>
                    <a:pt x="7" y="2"/>
                  </a:lnTo>
                  <a:lnTo>
                    <a:pt x="14" y="3"/>
                  </a:lnTo>
                  <a:lnTo>
                    <a:pt x="21" y="4"/>
                  </a:lnTo>
                  <a:lnTo>
                    <a:pt x="28" y="7"/>
                  </a:lnTo>
                  <a:lnTo>
                    <a:pt x="34" y="8"/>
                  </a:lnTo>
                  <a:lnTo>
                    <a:pt x="41" y="9"/>
                  </a:lnTo>
                  <a:lnTo>
                    <a:pt x="48" y="11"/>
                  </a:lnTo>
                  <a:lnTo>
                    <a:pt x="57" y="13"/>
                  </a:lnTo>
                  <a:lnTo>
                    <a:pt x="64" y="15"/>
                  </a:lnTo>
                  <a:lnTo>
                    <a:pt x="71" y="16"/>
                  </a:lnTo>
                  <a:lnTo>
                    <a:pt x="78" y="17"/>
                  </a:lnTo>
                  <a:lnTo>
                    <a:pt x="86" y="20"/>
                  </a:lnTo>
                  <a:lnTo>
                    <a:pt x="93" y="21"/>
                  </a:lnTo>
                  <a:lnTo>
                    <a:pt x="100" y="22"/>
                  </a:lnTo>
                  <a:lnTo>
                    <a:pt x="108" y="24"/>
                  </a:lnTo>
                  <a:lnTo>
                    <a:pt x="115" y="24"/>
                  </a:lnTo>
                  <a:lnTo>
                    <a:pt x="123" y="25"/>
                  </a:lnTo>
                  <a:lnTo>
                    <a:pt x="130" y="26"/>
                  </a:lnTo>
                  <a:lnTo>
                    <a:pt x="138" y="27"/>
                  </a:lnTo>
                  <a:lnTo>
                    <a:pt x="145" y="27"/>
                  </a:lnTo>
                  <a:lnTo>
                    <a:pt x="153" y="27"/>
                  </a:lnTo>
                  <a:lnTo>
                    <a:pt x="161" y="29"/>
                  </a:lnTo>
                  <a:lnTo>
                    <a:pt x="169" y="29"/>
                  </a:lnTo>
                  <a:lnTo>
                    <a:pt x="176" y="29"/>
                  </a:lnTo>
                  <a:lnTo>
                    <a:pt x="185" y="27"/>
                  </a:lnTo>
                  <a:lnTo>
                    <a:pt x="193" y="27"/>
                  </a:lnTo>
                  <a:lnTo>
                    <a:pt x="201" y="26"/>
                  </a:lnTo>
                  <a:lnTo>
                    <a:pt x="209" y="26"/>
                  </a:lnTo>
                  <a:lnTo>
                    <a:pt x="217" y="25"/>
                  </a:lnTo>
                  <a:lnTo>
                    <a:pt x="224" y="24"/>
                  </a:lnTo>
                  <a:lnTo>
                    <a:pt x="232" y="21"/>
                  </a:lnTo>
                  <a:lnTo>
                    <a:pt x="240" y="20"/>
                  </a:lnTo>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50" name="Google Shape;250;p32"/>
            <p:cNvSpPr/>
            <p:nvPr/>
          </p:nvSpPr>
          <p:spPr>
            <a:xfrm>
              <a:off x="4829" y="3403"/>
              <a:ext cx="113" cy="14"/>
            </a:xfrm>
            <a:custGeom>
              <a:rect b="b" l="l" r="r" t="t"/>
              <a:pathLst>
                <a:path extrusionOk="0" h="27" w="226">
                  <a:moveTo>
                    <a:pt x="0" y="0"/>
                  </a:moveTo>
                  <a:lnTo>
                    <a:pt x="7" y="1"/>
                  </a:lnTo>
                  <a:lnTo>
                    <a:pt x="14" y="2"/>
                  </a:lnTo>
                  <a:lnTo>
                    <a:pt x="20" y="4"/>
                  </a:lnTo>
                  <a:lnTo>
                    <a:pt x="27" y="5"/>
                  </a:lnTo>
                  <a:lnTo>
                    <a:pt x="34" y="8"/>
                  </a:lnTo>
                  <a:lnTo>
                    <a:pt x="41" y="9"/>
                  </a:lnTo>
                  <a:lnTo>
                    <a:pt x="47" y="10"/>
                  </a:lnTo>
                  <a:lnTo>
                    <a:pt x="54" y="11"/>
                  </a:lnTo>
                  <a:lnTo>
                    <a:pt x="61" y="13"/>
                  </a:lnTo>
                  <a:lnTo>
                    <a:pt x="68" y="14"/>
                  </a:lnTo>
                  <a:lnTo>
                    <a:pt x="75" y="15"/>
                  </a:lnTo>
                  <a:lnTo>
                    <a:pt x="82" y="17"/>
                  </a:lnTo>
                  <a:lnTo>
                    <a:pt x="89" y="18"/>
                  </a:lnTo>
                  <a:lnTo>
                    <a:pt x="95" y="19"/>
                  </a:lnTo>
                  <a:lnTo>
                    <a:pt x="102" y="21"/>
                  </a:lnTo>
                  <a:lnTo>
                    <a:pt x="109" y="22"/>
                  </a:lnTo>
                  <a:lnTo>
                    <a:pt x="116" y="22"/>
                  </a:lnTo>
                  <a:lnTo>
                    <a:pt x="123" y="23"/>
                  </a:lnTo>
                  <a:lnTo>
                    <a:pt x="130" y="24"/>
                  </a:lnTo>
                  <a:lnTo>
                    <a:pt x="137" y="24"/>
                  </a:lnTo>
                  <a:lnTo>
                    <a:pt x="145" y="26"/>
                  </a:lnTo>
                  <a:lnTo>
                    <a:pt x="152" y="26"/>
                  </a:lnTo>
                  <a:lnTo>
                    <a:pt x="159" y="26"/>
                  </a:lnTo>
                  <a:lnTo>
                    <a:pt x="166" y="26"/>
                  </a:lnTo>
                  <a:lnTo>
                    <a:pt x="174" y="27"/>
                  </a:lnTo>
                  <a:lnTo>
                    <a:pt x="181" y="27"/>
                  </a:lnTo>
                  <a:lnTo>
                    <a:pt x="188" y="26"/>
                  </a:lnTo>
                  <a:lnTo>
                    <a:pt x="196" y="26"/>
                  </a:lnTo>
                  <a:lnTo>
                    <a:pt x="203" y="26"/>
                  </a:lnTo>
                  <a:lnTo>
                    <a:pt x="211" y="24"/>
                  </a:lnTo>
                  <a:lnTo>
                    <a:pt x="219" y="24"/>
                  </a:lnTo>
                  <a:lnTo>
                    <a:pt x="226" y="23"/>
                  </a:lnTo>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51" name="Google Shape;251;p32"/>
            <p:cNvSpPr/>
            <p:nvPr/>
          </p:nvSpPr>
          <p:spPr>
            <a:xfrm>
              <a:off x="4822" y="3409"/>
              <a:ext cx="101" cy="16"/>
            </a:xfrm>
            <a:custGeom>
              <a:rect b="b" l="l" r="r" t="t"/>
              <a:pathLst>
                <a:path extrusionOk="0" h="33" w="204">
                  <a:moveTo>
                    <a:pt x="0" y="0"/>
                  </a:moveTo>
                  <a:lnTo>
                    <a:pt x="7" y="0"/>
                  </a:lnTo>
                  <a:lnTo>
                    <a:pt x="14" y="2"/>
                  </a:lnTo>
                  <a:lnTo>
                    <a:pt x="20" y="3"/>
                  </a:lnTo>
                  <a:lnTo>
                    <a:pt x="27" y="4"/>
                  </a:lnTo>
                  <a:lnTo>
                    <a:pt x="33" y="7"/>
                  </a:lnTo>
                  <a:lnTo>
                    <a:pt x="39" y="8"/>
                  </a:lnTo>
                  <a:lnTo>
                    <a:pt x="46" y="10"/>
                  </a:lnTo>
                  <a:lnTo>
                    <a:pt x="52" y="11"/>
                  </a:lnTo>
                  <a:lnTo>
                    <a:pt x="57" y="12"/>
                  </a:lnTo>
                  <a:lnTo>
                    <a:pt x="63" y="13"/>
                  </a:lnTo>
                  <a:lnTo>
                    <a:pt x="69" y="16"/>
                  </a:lnTo>
                  <a:lnTo>
                    <a:pt x="75" y="17"/>
                  </a:lnTo>
                  <a:lnTo>
                    <a:pt x="81" y="19"/>
                  </a:lnTo>
                  <a:lnTo>
                    <a:pt x="86" y="20"/>
                  </a:lnTo>
                  <a:lnTo>
                    <a:pt x="92" y="21"/>
                  </a:lnTo>
                  <a:lnTo>
                    <a:pt x="98" y="23"/>
                  </a:lnTo>
                  <a:lnTo>
                    <a:pt x="104" y="24"/>
                  </a:lnTo>
                  <a:lnTo>
                    <a:pt x="110" y="25"/>
                  </a:lnTo>
                  <a:lnTo>
                    <a:pt x="115" y="26"/>
                  </a:lnTo>
                  <a:lnTo>
                    <a:pt x="121" y="28"/>
                  </a:lnTo>
                  <a:lnTo>
                    <a:pt x="128" y="29"/>
                  </a:lnTo>
                  <a:lnTo>
                    <a:pt x="134" y="30"/>
                  </a:lnTo>
                  <a:lnTo>
                    <a:pt x="140" y="30"/>
                  </a:lnTo>
                  <a:lnTo>
                    <a:pt x="147" y="32"/>
                  </a:lnTo>
                  <a:lnTo>
                    <a:pt x="154" y="32"/>
                  </a:lnTo>
                  <a:lnTo>
                    <a:pt x="160" y="33"/>
                  </a:lnTo>
                  <a:lnTo>
                    <a:pt x="167" y="33"/>
                  </a:lnTo>
                  <a:lnTo>
                    <a:pt x="174" y="33"/>
                  </a:lnTo>
                  <a:lnTo>
                    <a:pt x="181" y="33"/>
                  </a:lnTo>
                  <a:lnTo>
                    <a:pt x="189" y="33"/>
                  </a:lnTo>
                  <a:lnTo>
                    <a:pt x="196" y="32"/>
                  </a:lnTo>
                  <a:lnTo>
                    <a:pt x="204" y="32"/>
                  </a:lnTo>
                </a:path>
              </a:pathLst>
            </a:custGeom>
            <a:noFill/>
            <a:ln cap="flat" cmpd="sng" w="9525">
              <a:solidFill>
                <a:srgbClr val="C0C0C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52" name="Google Shape;252;p32"/>
            <p:cNvSpPr/>
            <p:nvPr/>
          </p:nvSpPr>
          <p:spPr>
            <a:xfrm>
              <a:off x="4362" y="2660"/>
              <a:ext cx="403" cy="246"/>
            </a:xfrm>
            <a:custGeom>
              <a:rect b="b" l="l" r="r" t="t"/>
              <a:pathLst>
                <a:path extrusionOk="0" h="493" w="806">
                  <a:moveTo>
                    <a:pt x="149" y="154"/>
                  </a:moveTo>
                  <a:lnTo>
                    <a:pt x="148" y="157"/>
                  </a:lnTo>
                  <a:lnTo>
                    <a:pt x="144" y="159"/>
                  </a:lnTo>
                  <a:lnTo>
                    <a:pt x="142" y="162"/>
                  </a:lnTo>
                  <a:lnTo>
                    <a:pt x="139" y="164"/>
                  </a:lnTo>
                  <a:lnTo>
                    <a:pt x="134" y="166"/>
                  </a:lnTo>
                  <a:lnTo>
                    <a:pt x="129" y="168"/>
                  </a:lnTo>
                  <a:lnTo>
                    <a:pt x="126" y="170"/>
                  </a:lnTo>
                  <a:lnTo>
                    <a:pt x="120" y="172"/>
                  </a:lnTo>
                  <a:lnTo>
                    <a:pt x="115" y="174"/>
                  </a:lnTo>
                  <a:lnTo>
                    <a:pt x="110" y="175"/>
                  </a:lnTo>
                  <a:lnTo>
                    <a:pt x="105" y="176"/>
                  </a:lnTo>
                  <a:lnTo>
                    <a:pt x="99" y="177"/>
                  </a:lnTo>
                  <a:lnTo>
                    <a:pt x="93" y="179"/>
                  </a:lnTo>
                  <a:lnTo>
                    <a:pt x="87" y="179"/>
                  </a:lnTo>
                  <a:lnTo>
                    <a:pt x="82" y="180"/>
                  </a:lnTo>
                  <a:lnTo>
                    <a:pt x="76" y="180"/>
                  </a:lnTo>
                  <a:lnTo>
                    <a:pt x="70" y="180"/>
                  </a:lnTo>
                  <a:lnTo>
                    <a:pt x="64" y="180"/>
                  </a:lnTo>
                  <a:lnTo>
                    <a:pt x="58" y="180"/>
                  </a:lnTo>
                  <a:lnTo>
                    <a:pt x="53" y="180"/>
                  </a:lnTo>
                  <a:lnTo>
                    <a:pt x="47" y="179"/>
                  </a:lnTo>
                  <a:lnTo>
                    <a:pt x="41" y="177"/>
                  </a:lnTo>
                  <a:lnTo>
                    <a:pt x="36" y="176"/>
                  </a:lnTo>
                  <a:lnTo>
                    <a:pt x="32" y="175"/>
                  </a:lnTo>
                  <a:lnTo>
                    <a:pt x="27" y="174"/>
                  </a:lnTo>
                  <a:lnTo>
                    <a:pt x="22" y="172"/>
                  </a:lnTo>
                  <a:lnTo>
                    <a:pt x="18" y="170"/>
                  </a:lnTo>
                  <a:lnTo>
                    <a:pt x="14" y="167"/>
                  </a:lnTo>
                  <a:lnTo>
                    <a:pt x="11" y="164"/>
                  </a:lnTo>
                  <a:lnTo>
                    <a:pt x="8" y="162"/>
                  </a:lnTo>
                  <a:lnTo>
                    <a:pt x="6" y="158"/>
                  </a:lnTo>
                  <a:lnTo>
                    <a:pt x="4" y="154"/>
                  </a:lnTo>
                  <a:lnTo>
                    <a:pt x="8" y="149"/>
                  </a:lnTo>
                  <a:lnTo>
                    <a:pt x="7" y="149"/>
                  </a:lnTo>
                  <a:lnTo>
                    <a:pt x="6" y="149"/>
                  </a:lnTo>
                  <a:lnTo>
                    <a:pt x="5" y="149"/>
                  </a:lnTo>
                  <a:lnTo>
                    <a:pt x="4" y="148"/>
                  </a:lnTo>
                  <a:lnTo>
                    <a:pt x="3" y="148"/>
                  </a:lnTo>
                  <a:lnTo>
                    <a:pt x="3" y="146"/>
                  </a:lnTo>
                  <a:lnTo>
                    <a:pt x="1" y="146"/>
                  </a:lnTo>
                  <a:lnTo>
                    <a:pt x="1" y="145"/>
                  </a:lnTo>
                  <a:lnTo>
                    <a:pt x="1" y="144"/>
                  </a:lnTo>
                  <a:lnTo>
                    <a:pt x="0" y="144"/>
                  </a:lnTo>
                  <a:lnTo>
                    <a:pt x="0" y="142"/>
                  </a:lnTo>
                  <a:lnTo>
                    <a:pt x="0" y="141"/>
                  </a:lnTo>
                  <a:lnTo>
                    <a:pt x="0" y="140"/>
                  </a:lnTo>
                  <a:lnTo>
                    <a:pt x="0" y="138"/>
                  </a:lnTo>
                  <a:lnTo>
                    <a:pt x="0" y="137"/>
                  </a:lnTo>
                  <a:lnTo>
                    <a:pt x="0" y="136"/>
                  </a:lnTo>
                  <a:lnTo>
                    <a:pt x="0" y="135"/>
                  </a:lnTo>
                  <a:lnTo>
                    <a:pt x="0" y="133"/>
                  </a:lnTo>
                  <a:lnTo>
                    <a:pt x="0" y="132"/>
                  </a:lnTo>
                  <a:lnTo>
                    <a:pt x="0" y="131"/>
                  </a:lnTo>
                  <a:lnTo>
                    <a:pt x="0" y="129"/>
                  </a:lnTo>
                  <a:lnTo>
                    <a:pt x="0" y="128"/>
                  </a:lnTo>
                  <a:lnTo>
                    <a:pt x="0" y="126"/>
                  </a:lnTo>
                  <a:lnTo>
                    <a:pt x="13" y="109"/>
                  </a:lnTo>
                  <a:lnTo>
                    <a:pt x="14" y="109"/>
                  </a:lnTo>
                  <a:lnTo>
                    <a:pt x="15" y="109"/>
                  </a:lnTo>
                  <a:lnTo>
                    <a:pt x="17" y="109"/>
                  </a:lnTo>
                  <a:lnTo>
                    <a:pt x="18" y="109"/>
                  </a:lnTo>
                  <a:lnTo>
                    <a:pt x="19" y="109"/>
                  </a:lnTo>
                  <a:lnTo>
                    <a:pt x="20" y="109"/>
                  </a:lnTo>
                  <a:lnTo>
                    <a:pt x="21" y="109"/>
                  </a:lnTo>
                  <a:lnTo>
                    <a:pt x="24" y="109"/>
                  </a:lnTo>
                  <a:lnTo>
                    <a:pt x="25" y="109"/>
                  </a:lnTo>
                  <a:lnTo>
                    <a:pt x="26" y="109"/>
                  </a:lnTo>
                  <a:lnTo>
                    <a:pt x="27" y="109"/>
                  </a:lnTo>
                  <a:lnTo>
                    <a:pt x="28" y="109"/>
                  </a:lnTo>
                  <a:lnTo>
                    <a:pt x="29" y="109"/>
                  </a:lnTo>
                  <a:lnTo>
                    <a:pt x="32" y="109"/>
                  </a:lnTo>
                  <a:lnTo>
                    <a:pt x="33" y="109"/>
                  </a:lnTo>
                  <a:lnTo>
                    <a:pt x="34" y="109"/>
                  </a:lnTo>
                  <a:lnTo>
                    <a:pt x="35" y="107"/>
                  </a:lnTo>
                  <a:lnTo>
                    <a:pt x="36" y="107"/>
                  </a:lnTo>
                  <a:lnTo>
                    <a:pt x="37" y="107"/>
                  </a:lnTo>
                  <a:lnTo>
                    <a:pt x="39" y="107"/>
                  </a:lnTo>
                  <a:lnTo>
                    <a:pt x="40" y="107"/>
                  </a:lnTo>
                  <a:lnTo>
                    <a:pt x="41" y="107"/>
                  </a:lnTo>
                  <a:lnTo>
                    <a:pt x="42" y="106"/>
                  </a:lnTo>
                  <a:lnTo>
                    <a:pt x="43" y="106"/>
                  </a:lnTo>
                  <a:lnTo>
                    <a:pt x="44" y="106"/>
                  </a:lnTo>
                  <a:lnTo>
                    <a:pt x="46" y="106"/>
                  </a:lnTo>
                  <a:lnTo>
                    <a:pt x="47" y="105"/>
                  </a:lnTo>
                  <a:lnTo>
                    <a:pt x="48" y="105"/>
                  </a:lnTo>
                  <a:lnTo>
                    <a:pt x="49" y="105"/>
                  </a:lnTo>
                  <a:lnTo>
                    <a:pt x="49" y="103"/>
                  </a:lnTo>
                  <a:lnTo>
                    <a:pt x="50" y="103"/>
                  </a:lnTo>
                  <a:lnTo>
                    <a:pt x="51" y="103"/>
                  </a:lnTo>
                  <a:lnTo>
                    <a:pt x="53" y="103"/>
                  </a:lnTo>
                  <a:lnTo>
                    <a:pt x="55" y="105"/>
                  </a:lnTo>
                  <a:lnTo>
                    <a:pt x="56" y="106"/>
                  </a:lnTo>
                  <a:lnTo>
                    <a:pt x="58" y="106"/>
                  </a:lnTo>
                  <a:lnTo>
                    <a:pt x="60" y="107"/>
                  </a:lnTo>
                  <a:lnTo>
                    <a:pt x="62" y="109"/>
                  </a:lnTo>
                  <a:lnTo>
                    <a:pt x="63" y="109"/>
                  </a:lnTo>
                  <a:lnTo>
                    <a:pt x="65" y="110"/>
                  </a:lnTo>
                  <a:lnTo>
                    <a:pt x="68" y="110"/>
                  </a:lnTo>
                  <a:lnTo>
                    <a:pt x="69" y="111"/>
                  </a:lnTo>
                  <a:lnTo>
                    <a:pt x="71" y="111"/>
                  </a:lnTo>
                  <a:lnTo>
                    <a:pt x="74" y="113"/>
                  </a:lnTo>
                  <a:lnTo>
                    <a:pt x="75" y="113"/>
                  </a:lnTo>
                  <a:lnTo>
                    <a:pt x="77" y="114"/>
                  </a:lnTo>
                  <a:lnTo>
                    <a:pt x="79" y="114"/>
                  </a:lnTo>
                  <a:lnTo>
                    <a:pt x="80" y="115"/>
                  </a:lnTo>
                  <a:lnTo>
                    <a:pt x="83" y="115"/>
                  </a:lnTo>
                  <a:lnTo>
                    <a:pt x="84" y="116"/>
                  </a:lnTo>
                  <a:lnTo>
                    <a:pt x="86" y="118"/>
                  </a:lnTo>
                  <a:lnTo>
                    <a:pt x="89" y="118"/>
                  </a:lnTo>
                  <a:lnTo>
                    <a:pt x="90" y="119"/>
                  </a:lnTo>
                  <a:lnTo>
                    <a:pt x="92" y="119"/>
                  </a:lnTo>
                  <a:lnTo>
                    <a:pt x="93" y="120"/>
                  </a:lnTo>
                  <a:lnTo>
                    <a:pt x="96" y="122"/>
                  </a:lnTo>
                  <a:lnTo>
                    <a:pt x="97" y="123"/>
                  </a:lnTo>
                  <a:lnTo>
                    <a:pt x="99" y="123"/>
                  </a:lnTo>
                  <a:lnTo>
                    <a:pt x="100" y="124"/>
                  </a:lnTo>
                  <a:lnTo>
                    <a:pt x="101" y="126"/>
                  </a:lnTo>
                  <a:lnTo>
                    <a:pt x="103" y="127"/>
                  </a:lnTo>
                  <a:lnTo>
                    <a:pt x="105" y="128"/>
                  </a:lnTo>
                  <a:lnTo>
                    <a:pt x="106" y="131"/>
                  </a:lnTo>
                  <a:lnTo>
                    <a:pt x="107" y="132"/>
                  </a:lnTo>
                  <a:lnTo>
                    <a:pt x="133" y="132"/>
                  </a:lnTo>
                  <a:lnTo>
                    <a:pt x="149" y="154"/>
                  </a:lnTo>
                  <a:close/>
                  <a:moveTo>
                    <a:pt x="103" y="292"/>
                  </a:moveTo>
                  <a:lnTo>
                    <a:pt x="101" y="293"/>
                  </a:lnTo>
                  <a:lnTo>
                    <a:pt x="100" y="294"/>
                  </a:lnTo>
                  <a:lnTo>
                    <a:pt x="98" y="296"/>
                  </a:lnTo>
                  <a:lnTo>
                    <a:pt x="97" y="297"/>
                  </a:lnTo>
                  <a:lnTo>
                    <a:pt x="96" y="299"/>
                  </a:lnTo>
                  <a:lnTo>
                    <a:pt x="94" y="301"/>
                  </a:lnTo>
                  <a:lnTo>
                    <a:pt x="93" y="302"/>
                  </a:lnTo>
                  <a:lnTo>
                    <a:pt x="91" y="303"/>
                  </a:lnTo>
                  <a:lnTo>
                    <a:pt x="90" y="306"/>
                  </a:lnTo>
                  <a:lnTo>
                    <a:pt x="89" y="307"/>
                  </a:lnTo>
                  <a:lnTo>
                    <a:pt x="87" y="308"/>
                  </a:lnTo>
                  <a:lnTo>
                    <a:pt x="86" y="311"/>
                  </a:lnTo>
                  <a:lnTo>
                    <a:pt x="85" y="312"/>
                  </a:lnTo>
                  <a:lnTo>
                    <a:pt x="84" y="315"/>
                  </a:lnTo>
                  <a:lnTo>
                    <a:pt x="83" y="316"/>
                  </a:lnTo>
                  <a:lnTo>
                    <a:pt x="82" y="319"/>
                  </a:lnTo>
                  <a:lnTo>
                    <a:pt x="80" y="321"/>
                  </a:lnTo>
                  <a:lnTo>
                    <a:pt x="79" y="323"/>
                  </a:lnTo>
                  <a:lnTo>
                    <a:pt x="78" y="325"/>
                  </a:lnTo>
                  <a:lnTo>
                    <a:pt x="77" y="327"/>
                  </a:lnTo>
                  <a:lnTo>
                    <a:pt x="77" y="329"/>
                  </a:lnTo>
                  <a:lnTo>
                    <a:pt x="76" y="331"/>
                  </a:lnTo>
                  <a:lnTo>
                    <a:pt x="75" y="333"/>
                  </a:lnTo>
                  <a:lnTo>
                    <a:pt x="74" y="334"/>
                  </a:lnTo>
                  <a:lnTo>
                    <a:pt x="72" y="337"/>
                  </a:lnTo>
                  <a:lnTo>
                    <a:pt x="71" y="338"/>
                  </a:lnTo>
                  <a:lnTo>
                    <a:pt x="70" y="341"/>
                  </a:lnTo>
                  <a:lnTo>
                    <a:pt x="69" y="342"/>
                  </a:lnTo>
                  <a:lnTo>
                    <a:pt x="68" y="345"/>
                  </a:lnTo>
                  <a:lnTo>
                    <a:pt x="67" y="346"/>
                  </a:lnTo>
                  <a:lnTo>
                    <a:pt x="65" y="347"/>
                  </a:lnTo>
                  <a:lnTo>
                    <a:pt x="64" y="350"/>
                  </a:lnTo>
                  <a:lnTo>
                    <a:pt x="64" y="384"/>
                  </a:lnTo>
                  <a:lnTo>
                    <a:pt x="67" y="386"/>
                  </a:lnTo>
                  <a:lnTo>
                    <a:pt x="68" y="390"/>
                  </a:lnTo>
                  <a:lnTo>
                    <a:pt x="70" y="393"/>
                  </a:lnTo>
                  <a:lnTo>
                    <a:pt x="72" y="397"/>
                  </a:lnTo>
                  <a:lnTo>
                    <a:pt x="74" y="399"/>
                  </a:lnTo>
                  <a:lnTo>
                    <a:pt x="76" y="403"/>
                  </a:lnTo>
                  <a:lnTo>
                    <a:pt x="78" y="407"/>
                  </a:lnTo>
                  <a:lnTo>
                    <a:pt x="79" y="410"/>
                  </a:lnTo>
                  <a:lnTo>
                    <a:pt x="82" y="414"/>
                  </a:lnTo>
                  <a:lnTo>
                    <a:pt x="83" y="417"/>
                  </a:lnTo>
                  <a:lnTo>
                    <a:pt x="85" y="420"/>
                  </a:lnTo>
                  <a:lnTo>
                    <a:pt x="86" y="424"/>
                  </a:lnTo>
                  <a:lnTo>
                    <a:pt x="87" y="427"/>
                  </a:lnTo>
                  <a:lnTo>
                    <a:pt x="89" y="429"/>
                  </a:lnTo>
                  <a:lnTo>
                    <a:pt x="90" y="432"/>
                  </a:lnTo>
                  <a:lnTo>
                    <a:pt x="91" y="434"/>
                  </a:lnTo>
                  <a:lnTo>
                    <a:pt x="92" y="436"/>
                  </a:lnTo>
                  <a:lnTo>
                    <a:pt x="93" y="438"/>
                  </a:lnTo>
                  <a:lnTo>
                    <a:pt x="93" y="440"/>
                  </a:lnTo>
                  <a:lnTo>
                    <a:pt x="94" y="440"/>
                  </a:lnTo>
                  <a:lnTo>
                    <a:pt x="94" y="441"/>
                  </a:lnTo>
                  <a:lnTo>
                    <a:pt x="94" y="440"/>
                  </a:lnTo>
                  <a:lnTo>
                    <a:pt x="94" y="438"/>
                  </a:lnTo>
                  <a:lnTo>
                    <a:pt x="94" y="437"/>
                  </a:lnTo>
                  <a:lnTo>
                    <a:pt x="93" y="434"/>
                  </a:lnTo>
                  <a:lnTo>
                    <a:pt x="93" y="432"/>
                  </a:lnTo>
                  <a:lnTo>
                    <a:pt x="92" y="428"/>
                  </a:lnTo>
                  <a:lnTo>
                    <a:pt x="91" y="424"/>
                  </a:lnTo>
                  <a:lnTo>
                    <a:pt x="90" y="419"/>
                  </a:lnTo>
                  <a:lnTo>
                    <a:pt x="87" y="414"/>
                  </a:lnTo>
                  <a:lnTo>
                    <a:pt x="86" y="407"/>
                  </a:lnTo>
                  <a:lnTo>
                    <a:pt x="72" y="390"/>
                  </a:lnTo>
                  <a:lnTo>
                    <a:pt x="72" y="367"/>
                  </a:lnTo>
                  <a:lnTo>
                    <a:pt x="74" y="366"/>
                  </a:lnTo>
                  <a:lnTo>
                    <a:pt x="75" y="363"/>
                  </a:lnTo>
                  <a:lnTo>
                    <a:pt x="76" y="362"/>
                  </a:lnTo>
                  <a:lnTo>
                    <a:pt x="77" y="360"/>
                  </a:lnTo>
                  <a:lnTo>
                    <a:pt x="78" y="358"/>
                  </a:lnTo>
                  <a:lnTo>
                    <a:pt x="79" y="357"/>
                  </a:lnTo>
                  <a:lnTo>
                    <a:pt x="80" y="354"/>
                  </a:lnTo>
                  <a:lnTo>
                    <a:pt x="82" y="353"/>
                  </a:lnTo>
                  <a:lnTo>
                    <a:pt x="83" y="351"/>
                  </a:lnTo>
                  <a:lnTo>
                    <a:pt x="84" y="349"/>
                  </a:lnTo>
                  <a:lnTo>
                    <a:pt x="85" y="346"/>
                  </a:lnTo>
                  <a:lnTo>
                    <a:pt x="86" y="345"/>
                  </a:lnTo>
                  <a:lnTo>
                    <a:pt x="86" y="342"/>
                  </a:lnTo>
                  <a:lnTo>
                    <a:pt x="87" y="341"/>
                  </a:lnTo>
                  <a:lnTo>
                    <a:pt x="89" y="338"/>
                  </a:lnTo>
                  <a:lnTo>
                    <a:pt x="90" y="336"/>
                  </a:lnTo>
                  <a:lnTo>
                    <a:pt x="90" y="333"/>
                  </a:lnTo>
                  <a:lnTo>
                    <a:pt x="91" y="332"/>
                  </a:lnTo>
                  <a:lnTo>
                    <a:pt x="92" y="329"/>
                  </a:lnTo>
                  <a:lnTo>
                    <a:pt x="93" y="327"/>
                  </a:lnTo>
                  <a:lnTo>
                    <a:pt x="93" y="324"/>
                  </a:lnTo>
                  <a:lnTo>
                    <a:pt x="94" y="321"/>
                  </a:lnTo>
                  <a:lnTo>
                    <a:pt x="96" y="319"/>
                  </a:lnTo>
                  <a:lnTo>
                    <a:pt x="97" y="316"/>
                  </a:lnTo>
                  <a:lnTo>
                    <a:pt x="97" y="314"/>
                  </a:lnTo>
                  <a:lnTo>
                    <a:pt x="98" y="310"/>
                  </a:lnTo>
                  <a:lnTo>
                    <a:pt x="99" y="307"/>
                  </a:lnTo>
                  <a:lnTo>
                    <a:pt x="99" y="305"/>
                  </a:lnTo>
                  <a:lnTo>
                    <a:pt x="100" y="302"/>
                  </a:lnTo>
                  <a:lnTo>
                    <a:pt x="101" y="298"/>
                  </a:lnTo>
                  <a:lnTo>
                    <a:pt x="103" y="296"/>
                  </a:lnTo>
                  <a:lnTo>
                    <a:pt x="103" y="292"/>
                  </a:lnTo>
                  <a:close/>
                  <a:moveTo>
                    <a:pt x="429" y="412"/>
                  </a:moveTo>
                  <a:lnTo>
                    <a:pt x="364" y="410"/>
                  </a:lnTo>
                  <a:lnTo>
                    <a:pt x="364" y="407"/>
                  </a:lnTo>
                  <a:lnTo>
                    <a:pt x="364" y="405"/>
                  </a:lnTo>
                  <a:lnTo>
                    <a:pt x="363" y="403"/>
                  </a:lnTo>
                  <a:lnTo>
                    <a:pt x="363" y="401"/>
                  </a:lnTo>
                  <a:lnTo>
                    <a:pt x="362" y="398"/>
                  </a:lnTo>
                  <a:lnTo>
                    <a:pt x="361" y="395"/>
                  </a:lnTo>
                  <a:lnTo>
                    <a:pt x="359" y="393"/>
                  </a:lnTo>
                  <a:lnTo>
                    <a:pt x="357" y="390"/>
                  </a:lnTo>
                  <a:lnTo>
                    <a:pt x="355" y="388"/>
                  </a:lnTo>
                  <a:lnTo>
                    <a:pt x="354" y="385"/>
                  </a:lnTo>
                  <a:lnTo>
                    <a:pt x="352" y="382"/>
                  </a:lnTo>
                  <a:lnTo>
                    <a:pt x="349" y="380"/>
                  </a:lnTo>
                  <a:lnTo>
                    <a:pt x="347" y="377"/>
                  </a:lnTo>
                  <a:lnTo>
                    <a:pt x="345" y="375"/>
                  </a:lnTo>
                  <a:lnTo>
                    <a:pt x="342" y="371"/>
                  </a:lnTo>
                  <a:lnTo>
                    <a:pt x="340" y="368"/>
                  </a:lnTo>
                  <a:lnTo>
                    <a:pt x="336" y="366"/>
                  </a:lnTo>
                  <a:lnTo>
                    <a:pt x="334" y="363"/>
                  </a:lnTo>
                  <a:lnTo>
                    <a:pt x="332" y="360"/>
                  </a:lnTo>
                  <a:lnTo>
                    <a:pt x="329" y="358"/>
                  </a:lnTo>
                  <a:lnTo>
                    <a:pt x="327" y="355"/>
                  </a:lnTo>
                  <a:lnTo>
                    <a:pt x="324" y="353"/>
                  </a:lnTo>
                  <a:lnTo>
                    <a:pt x="321" y="351"/>
                  </a:lnTo>
                  <a:lnTo>
                    <a:pt x="319" y="349"/>
                  </a:lnTo>
                  <a:lnTo>
                    <a:pt x="317" y="346"/>
                  </a:lnTo>
                  <a:lnTo>
                    <a:pt x="314" y="344"/>
                  </a:lnTo>
                  <a:lnTo>
                    <a:pt x="313" y="342"/>
                  </a:lnTo>
                  <a:lnTo>
                    <a:pt x="311" y="340"/>
                  </a:lnTo>
                  <a:lnTo>
                    <a:pt x="308" y="337"/>
                  </a:lnTo>
                  <a:lnTo>
                    <a:pt x="307" y="336"/>
                  </a:lnTo>
                  <a:lnTo>
                    <a:pt x="306" y="334"/>
                  </a:lnTo>
                  <a:lnTo>
                    <a:pt x="304" y="332"/>
                  </a:lnTo>
                  <a:lnTo>
                    <a:pt x="313" y="321"/>
                  </a:lnTo>
                  <a:lnTo>
                    <a:pt x="291" y="292"/>
                  </a:lnTo>
                  <a:lnTo>
                    <a:pt x="293" y="293"/>
                  </a:lnTo>
                  <a:lnTo>
                    <a:pt x="295" y="294"/>
                  </a:lnTo>
                  <a:lnTo>
                    <a:pt x="297" y="296"/>
                  </a:lnTo>
                  <a:lnTo>
                    <a:pt x="298" y="296"/>
                  </a:lnTo>
                  <a:lnTo>
                    <a:pt x="300" y="297"/>
                  </a:lnTo>
                  <a:lnTo>
                    <a:pt x="303" y="297"/>
                  </a:lnTo>
                  <a:lnTo>
                    <a:pt x="304" y="298"/>
                  </a:lnTo>
                  <a:lnTo>
                    <a:pt x="306" y="298"/>
                  </a:lnTo>
                  <a:lnTo>
                    <a:pt x="308" y="298"/>
                  </a:lnTo>
                  <a:lnTo>
                    <a:pt x="311" y="299"/>
                  </a:lnTo>
                  <a:lnTo>
                    <a:pt x="313" y="299"/>
                  </a:lnTo>
                  <a:lnTo>
                    <a:pt x="314" y="299"/>
                  </a:lnTo>
                  <a:lnTo>
                    <a:pt x="317" y="301"/>
                  </a:lnTo>
                  <a:lnTo>
                    <a:pt x="319" y="301"/>
                  </a:lnTo>
                  <a:lnTo>
                    <a:pt x="321" y="301"/>
                  </a:lnTo>
                  <a:lnTo>
                    <a:pt x="324" y="301"/>
                  </a:lnTo>
                  <a:lnTo>
                    <a:pt x="326" y="301"/>
                  </a:lnTo>
                  <a:lnTo>
                    <a:pt x="328" y="302"/>
                  </a:lnTo>
                  <a:lnTo>
                    <a:pt x="331" y="302"/>
                  </a:lnTo>
                  <a:lnTo>
                    <a:pt x="333" y="302"/>
                  </a:lnTo>
                  <a:lnTo>
                    <a:pt x="334" y="302"/>
                  </a:lnTo>
                  <a:lnTo>
                    <a:pt x="336" y="303"/>
                  </a:lnTo>
                  <a:lnTo>
                    <a:pt x="339" y="303"/>
                  </a:lnTo>
                  <a:lnTo>
                    <a:pt x="341" y="303"/>
                  </a:lnTo>
                  <a:lnTo>
                    <a:pt x="343" y="305"/>
                  </a:lnTo>
                  <a:lnTo>
                    <a:pt x="345" y="305"/>
                  </a:lnTo>
                  <a:lnTo>
                    <a:pt x="347" y="305"/>
                  </a:lnTo>
                  <a:lnTo>
                    <a:pt x="349" y="306"/>
                  </a:lnTo>
                  <a:lnTo>
                    <a:pt x="350" y="307"/>
                  </a:lnTo>
                  <a:lnTo>
                    <a:pt x="353" y="307"/>
                  </a:lnTo>
                  <a:lnTo>
                    <a:pt x="354" y="308"/>
                  </a:lnTo>
                  <a:lnTo>
                    <a:pt x="356" y="310"/>
                  </a:lnTo>
                  <a:lnTo>
                    <a:pt x="360" y="315"/>
                  </a:lnTo>
                  <a:lnTo>
                    <a:pt x="360" y="338"/>
                  </a:lnTo>
                  <a:lnTo>
                    <a:pt x="362" y="341"/>
                  </a:lnTo>
                  <a:lnTo>
                    <a:pt x="364" y="344"/>
                  </a:lnTo>
                  <a:lnTo>
                    <a:pt x="367" y="346"/>
                  </a:lnTo>
                  <a:lnTo>
                    <a:pt x="369" y="349"/>
                  </a:lnTo>
                  <a:lnTo>
                    <a:pt x="371" y="351"/>
                  </a:lnTo>
                  <a:lnTo>
                    <a:pt x="374" y="354"/>
                  </a:lnTo>
                  <a:lnTo>
                    <a:pt x="376" y="357"/>
                  </a:lnTo>
                  <a:lnTo>
                    <a:pt x="378" y="359"/>
                  </a:lnTo>
                  <a:lnTo>
                    <a:pt x="381" y="362"/>
                  </a:lnTo>
                  <a:lnTo>
                    <a:pt x="383" y="364"/>
                  </a:lnTo>
                  <a:lnTo>
                    <a:pt x="386" y="367"/>
                  </a:lnTo>
                  <a:lnTo>
                    <a:pt x="389" y="368"/>
                  </a:lnTo>
                  <a:lnTo>
                    <a:pt x="391" y="371"/>
                  </a:lnTo>
                  <a:lnTo>
                    <a:pt x="395" y="373"/>
                  </a:lnTo>
                  <a:lnTo>
                    <a:pt x="397" y="376"/>
                  </a:lnTo>
                  <a:lnTo>
                    <a:pt x="399" y="377"/>
                  </a:lnTo>
                  <a:lnTo>
                    <a:pt x="403" y="380"/>
                  </a:lnTo>
                  <a:lnTo>
                    <a:pt x="405" y="381"/>
                  </a:lnTo>
                  <a:lnTo>
                    <a:pt x="409" y="384"/>
                  </a:lnTo>
                  <a:lnTo>
                    <a:pt x="411" y="385"/>
                  </a:lnTo>
                  <a:lnTo>
                    <a:pt x="414" y="386"/>
                  </a:lnTo>
                  <a:lnTo>
                    <a:pt x="417" y="388"/>
                  </a:lnTo>
                  <a:lnTo>
                    <a:pt x="420" y="389"/>
                  </a:lnTo>
                  <a:lnTo>
                    <a:pt x="422" y="390"/>
                  </a:lnTo>
                  <a:lnTo>
                    <a:pt x="426" y="392"/>
                  </a:lnTo>
                  <a:lnTo>
                    <a:pt x="428" y="393"/>
                  </a:lnTo>
                  <a:lnTo>
                    <a:pt x="432" y="393"/>
                  </a:lnTo>
                  <a:lnTo>
                    <a:pt x="434" y="394"/>
                  </a:lnTo>
                  <a:lnTo>
                    <a:pt x="438" y="394"/>
                  </a:lnTo>
                  <a:lnTo>
                    <a:pt x="440" y="395"/>
                  </a:lnTo>
                  <a:lnTo>
                    <a:pt x="443" y="395"/>
                  </a:lnTo>
                  <a:lnTo>
                    <a:pt x="446" y="395"/>
                  </a:lnTo>
                  <a:lnTo>
                    <a:pt x="446" y="398"/>
                  </a:lnTo>
                  <a:lnTo>
                    <a:pt x="446" y="401"/>
                  </a:lnTo>
                  <a:lnTo>
                    <a:pt x="447" y="403"/>
                  </a:lnTo>
                  <a:lnTo>
                    <a:pt x="447" y="406"/>
                  </a:lnTo>
                  <a:lnTo>
                    <a:pt x="447" y="408"/>
                  </a:lnTo>
                  <a:lnTo>
                    <a:pt x="447" y="411"/>
                  </a:lnTo>
                  <a:lnTo>
                    <a:pt x="448" y="414"/>
                  </a:lnTo>
                  <a:lnTo>
                    <a:pt x="448" y="417"/>
                  </a:lnTo>
                  <a:lnTo>
                    <a:pt x="448" y="420"/>
                  </a:lnTo>
                  <a:lnTo>
                    <a:pt x="449" y="424"/>
                  </a:lnTo>
                  <a:lnTo>
                    <a:pt x="449" y="427"/>
                  </a:lnTo>
                  <a:lnTo>
                    <a:pt x="449" y="430"/>
                  </a:lnTo>
                  <a:lnTo>
                    <a:pt x="450" y="434"/>
                  </a:lnTo>
                  <a:lnTo>
                    <a:pt x="450" y="437"/>
                  </a:lnTo>
                  <a:lnTo>
                    <a:pt x="450" y="441"/>
                  </a:lnTo>
                  <a:lnTo>
                    <a:pt x="452" y="445"/>
                  </a:lnTo>
                  <a:lnTo>
                    <a:pt x="452" y="447"/>
                  </a:lnTo>
                  <a:lnTo>
                    <a:pt x="452" y="451"/>
                  </a:lnTo>
                  <a:lnTo>
                    <a:pt x="453" y="455"/>
                  </a:lnTo>
                  <a:lnTo>
                    <a:pt x="453" y="458"/>
                  </a:lnTo>
                  <a:lnTo>
                    <a:pt x="453" y="462"/>
                  </a:lnTo>
                  <a:lnTo>
                    <a:pt x="453" y="464"/>
                  </a:lnTo>
                  <a:lnTo>
                    <a:pt x="453" y="468"/>
                  </a:lnTo>
                  <a:lnTo>
                    <a:pt x="453" y="471"/>
                  </a:lnTo>
                  <a:lnTo>
                    <a:pt x="453" y="475"/>
                  </a:lnTo>
                  <a:lnTo>
                    <a:pt x="453" y="477"/>
                  </a:lnTo>
                  <a:lnTo>
                    <a:pt x="453" y="480"/>
                  </a:lnTo>
                  <a:lnTo>
                    <a:pt x="453" y="482"/>
                  </a:lnTo>
                  <a:lnTo>
                    <a:pt x="453" y="486"/>
                  </a:lnTo>
                  <a:lnTo>
                    <a:pt x="452" y="489"/>
                  </a:lnTo>
                  <a:lnTo>
                    <a:pt x="452" y="490"/>
                  </a:lnTo>
                  <a:lnTo>
                    <a:pt x="450" y="493"/>
                  </a:lnTo>
                  <a:lnTo>
                    <a:pt x="449" y="490"/>
                  </a:lnTo>
                  <a:lnTo>
                    <a:pt x="447" y="489"/>
                  </a:lnTo>
                  <a:lnTo>
                    <a:pt x="446" y="488"/>
                  </a:lnTo>
                  <a:lnTo>
                    <a:pt x="443" y="485"/>
                  </a:lnTo>
                  <a:lnTo>
                    <a:pt x="442" y="484"/>
                  </a:lnTo>
                  <a:lnTo>
                    <a:pt x="441" y="482"/>
                  </a:lnTo>
                  <a:lnTo>
                    <a:pt x="439" y="481"/>
                  </a:lnTo>
                  <a:lnTo>
                    <a:pt x="438" y="480"/>
                  </a:lnTo>
                  <a:lnTo>
                    <a:pt x="435" y="478"/>
                  </a:lnTo>
                  <a:lnTo>
                    <a:pt x="434" y="477"/>
                  </a:lnTo>
                  <a:lnTo>
                    <a:pt x="433" y="476"/>
                  </a:lnTo>
                  <a:lnTo>
                    <a:pt x="431" y="475"/>
                  </a:lnTo>
                  <a:lnTo>
                    <a:pt x="429" y="473"/>
                  </a:lnTo>
                  <a:lnTo>
                    <a:pt x="427" y="473"/>
                  </a:lnTo>
                  <a:lnTo>
                    <a:pt x="426" y="472"/>
                  </a:lnTo>
                  <a:lnTo>
                    <a:pt x="425" y="471"/>
                  </a:lnTo>
                  <a:lnTo>
                    <a:pt x="422" y="471"/>
                  </a:lnTo>
                  <a:lnTo>
                    <a:pt x="421" y="469"/>
                  </a:lnTo>
                  <a:lnTo>
                    <a:pt x="420" y="468"/>
                  </a:lnTo>
                  <a:lnTo>
                    <a:pt x="418" y="468"/>
                  </a:lnTo>
                  <a:lnTo>
                    <a:pt x="417" y="467"/>
                  </a:lnTo>
                  <a:lnTo>
                    <a:pt x="416" y="466"/>
                  </a:lnTo>
                  <a:lnTo>
                    <a:pt x="414" y="464"/>
                  </a:lnTo>
                  <a:lnTo>
                    <a:pt x="412" y="464"/>
                  </a:lnTo>
                  <a:lnTo>
                    <a:pt x="411" y="463"/>
                  </a:lnTo>
                  <a:lnTo>
                    <a:pt x="410" y="462"/>
                  </a:lnTo>
                  <a:lnTo>
                    <a:pt x="409" y="460"/>
                  </a:lnTo>
                  <a:lnTo>
                    <a:pt x="407" y="459"/>
                  </a:lnTo>
                  <a:lnTo>
                    <a:pt x="405" y="458"/>
                  </a:lnTo>
                  <a:lnTo>
                    <a:pt x="404" y="456"/>
                  </a:lnTo>
                  <a:lnTo>
                    <a:pt x="403" y="455"/>
                  </a:lnTo>
                  <a:lnTo>
                    <a:pt x="402" y="454"/>
                  </a:lnTo>
                  <a:lnTo>
                    <a:pt x="403" y="453"/>
                  </a:lnTo>
                  <a:lnTo>
                    <a:pt x="404" y="451"/>
                  </a:lnTo>
                  <a:lnTo>
                    <a:pt x="405" y="450"/>
                  </a:lnTo>
                  <a:lnTo>
                    <a:pt x="405" y="449"/>
                  </a:lnTo>
                  <a:lnTo>
                    <a:pt x="406" y="447"/>
                  </a:lnTo>
                  <a:lnTo>
                    <a:pt x="407" y="446"/>
                  </a:lnTo>
                  <a:lnTo>
                    <a:pt x="409" y="445"/>
                  </a:lnTo>
                  <a:lnTo>
                    <a:pt x="410" y="443"/>
                  </a:lnTo>
                  <a:lnTo>
                    <a:pt x="411" y="442"/>
                  </a:lnTo>
                  <a:lnTo>
                    <a:pt x="412" y="441"/>
                  </a:lnTo>
                  <a:lnTo>
                    <a:pt x="413" y="440"/>
                  </a:lnTo>
                  <a:lnTo>
                    <a:pt x="414" y="438"/>
                  </a:lnTo>
                  <a:lnTo>
                    <a:pt x="416" y="437"/>
                  </a:lnTo>
                  <a:lnTo>
                    <a:pt x="417" y="436"/>
                  </a:lnTo>
                  <a:lnTo>
                    <a:pt x="418" y="434"/>
                  </a:lnTo>
                  <a:lnTo>
                    <a:pt x="418" y="433"/>
                  </a:lnTo>
                  <a:lnTo>
                    <a:pt x="419" y="432"/>
                  </a:lnTo>
                  <a:lnTo>
                    <a:pt x="420" y="430"/>
                  </a:lnTo>
                  <a:lnTo>
                    <a:pt x="421" y="429"/>
                  </a:lnTo>
                  <a:lnTo>
                    <a:pt x="422" y="427"/>
                  </a:lnTo>
                  <a:lnTo>
                    <a:pt x="424" y="425"/>
                  </a:lnTo>
                  <a:lnTo>
                    <a:pt x="424" y="424"/>
                  </a:lnTo>
                  <a:lnTo>
                    <a:pt x="425" y="423"/>
                  </a:lnTo>
                  <a:lnTo>
                    <a:pt x="426" y="421"/>
                  </a:lnTo>
                  <a:lnTo>
                    <a:pt x="426" y="420"/>
                  </a:lnTo>
                  <a:lnTo>
                    <a:pt x="427" y="419"/>
                  </a:lnTo>
                  <a:lnTo>
                    <a:pt x="427" y="417"/>
                  </a:lnTo>
                  <a:lnTo>
                    <a:pt x="428" y="417"/>
                  </a:lnTo>
                  <a:lnTo>
                    <a:pt x="428" y="416"/>
                  </a:lnTo>
                  <a:lnTo>
                    <a:pt x="428" y="415"/>
                  </a:lnTo>
                  <a:lnTo>
                    <a:pt x="429" y="414"/>
                  </a:lnTo>
                  <a:lnTo>
                    <a:pt x="429" y="412"/>
                  </a:lnTo>
                  <a:close/>
                  <a:moveTo>
                    <a:pt x="806" y="74"/>
                  </a:moveTo>
                  <a:lnTo>
                    <a:pt x="806" y="72"/>
                  </a:lnTo>
                  <a:lnTo>
                    <a:pt x="805" y="72"/>
                  </a:lnTo>
                  <a:lnTo>
                    <a:pt x="805" y="71"/>
                  </a:lnTo>
                  <a:lnTo>
                    <a:pt x="804" y="70"/>
                  </a:lnTo>
                  <a:lnTo>
                    <a:pt x="804" y="68"/>
                  </a:lnTo>
                  <a:lnTo>
                    <a:pt x="803" y="67"/>
                  </a:lnTo>
                  <a:lnTo>
                    <a:pt x="802" y="66"/>
                  </a:lnTo>
                  <a:lnTo>
                    <a:pt x="801" y="65"/>
                  </a:lnTo>
                  <a:lnTo>
                    <a:pt x="801" y="63"/>
                  </a:lnTo>
                  <a:lnTo>
                    <a:pt x="799" y="63"/>
                  </a:lnTo>
                  <a:lnTo>
                    <a:pt x="799" y="62"/>
                  </a:lnTo>
                  <a:lnTo>
                    <a:pt x="798" y="61"/>
                  </a:lnTo>
                  <a:lnTo>
                    <a:pt x="797" y="59"/>
                  </a:lnTo>
                  <a:lnTo>
                    <a:pt x="797" y="58"/>
                  </a:lnTo>
                  <a:lnTo>
                    <a:pt x="796" y="57"/>
                  </a:lnTo>
                  <a:lnTo>
                    <a:pt x="795" y="55"/>
                  </a:lnTo>
                  <a:lnTo>
                    <a:pt x="795" y="54"/>
                  </a:lnTo>
                  <a:lnTo>
                    <a:pt x="794" y="54"/>
                  </a:lnTo>
                  <a:lnTo>
                    <a:pt x="794" y="53"/>
                  </a:lnTo>
                  <a:lnTo>
                    <a:pt x="794" y="52"/>
                  </a:lnTo>
                  <a:lnTo>
                    <a:pt x="794" y="6"/>
                  </a:lnTo>
                  <a:lnTo>
                    <a:pt x="789" y="0"/>
                  </a:lnTo>
                  <a:lnTo>
                    <a:pt x="768" y="10"/>
                  </a:lnTo>
                  <a:lnTo>
                    <a:pt x="767" y="9"/>
                  </a:lnTo>
                  <a:lnTo>
                    <a:pt x="766" y="9"/>
                  </a:lnTo>
                  <a:lnTo>
                    <a:pt x="764" y="7"/>
                  </a:lnTo>
                  <a:lnTo>
                    <a:pt x="763" y="6"/>
                  </a:lnTo>
                  <a:lnTo>
                    <a:pt x="762" y="6"/>
                  </a:lnTo>
                  <a:lnTo>
                    <a:pt x="761" y="5"/>
                  </a:lnTo>
                  <a:lnTo>
                    <a:pt x="760" y="5"/>
                  </a:lnTo>
                  <a:lnTo>
                    <a:pt x="759" y="5"/>
                  </a:lnTo>
                  <a:lnTo>
                    <a:pt x="757" y="5"/>
                  </a:lnTo>
                  <a:lnTo>
                    <a:pt x="756" y="4"/>
                  </a:lnTo>
                  <a:lnTo>
                    <a:pt x="755" y="4"/>
                  </a:lnTo>
                  <a:lnTo>
                    <a:pt x="754" y="4"/>
                  </a:lnTo>
                  <a:lnTo>
                    <a:pt x="753" y="4"/>
                  </a:lnTo>
                  <a:lnTo>
                    <a:pt x="752" y="5"/>
                  </a:lnTo>
                  <a:lnTo>
                    <a:pt x="751" y="5"/>
                  </a:lnTo>
                  <a:lnTo>
                    <a:pt x="749" y="5"/>
                  </a:lnTo>
                  <a:lnTo>
                    <a:pt x="748" y="5"/>
                  </a:lnTo>
                  <a:lnTo>
                    <a:pt x="747" y="6"/>
                  </a:lnTo>
                  <a:lnTo>
                    <a:pt x="746" y="6"/>
                  </a:lnTo>
                  <a:lnTo>
                    <a:pt x="745" y="7"/>
                  </a:lnTo>
                  <a:lnTo>
                    <a:pt x="744" y="9"/>
                  </a:lnTo>
                  <a:lnTo>
                    <a:pt x="742" y="9"/>
                  </a:lnTo>
                  <a:lnTo>
                    <a:pt x="741" y="9"/>
                  </a:lnTo>
                  <a:lnTo>
                    <a:pt x="741" y="10"/>
                  </a:lnTo>
                  <a:lnTo>
                    <a:pt x="740" y="10"/>
                  </a:lnTo>
                  <a:lnTo>
                    <a:pt x="739" y="10"/>
                  </a:lnTo>
                  <a:lnTo>
                    <a:pt x="739" y="11"/>
                  </a:lnTo>
                  <a:lnTo>
                    <a:pt x="738" y="11"/>
                  </a:lnTo>
                  <a:lnTo>
                    <a:pt x="738" y="33"/>
                  </a:lnTo>
                  <a:lnTo>
                    <a:pt x="746" y="45"/>
                  </a:lnTo>
                  <a:lnTo>
                    <a:pt x="755" y="45"/>
                  </a:lnTo>
                  <a:lnTo>
                    <a:pt x="763" y="33"/>
                  </a:lnTo>
                  <a:lnTo>
                    <a:pt x="759" y="28"/>
                  </a:lnTo>
                  <a:lnTo>
                    <a:pt x="759" y="27"/>
                  </a:lnTo>
                  <a:lnTo>
                    <a:pt x="760" y="27"/>
                  </a:lnTo>
                  <a:lnTo>
                    <a:pt x="760" y="26"/>
                  </a:lnTo>
                  <a:lnTo>
                    <a:pt x="761" y="24"/>
                  </a:lnTo>
                  <a:lnTo>
                    <a:pt x="762" y="23"/>
                  </a:lnTo>
                  <a:lnTo>
                    <a:pt x="763" y="22"/>
                  </a:lnTo>
                  <a:lnTo>
                    <a:pt x="764" y="22"/>
                  </a:lnTo>
                  <a:lnTo>
                    <a:pt x="764" y="20"/>
                  </a:lnTo>
                  <a:lnTo>
                    <a:pt x="766" y="20"/>
                  </a:lnTo>
                  <a:lnTo>
                    <a:pt x="767" y="19"/>
                  </a:lnTo>
                  <a:lnTo>
                    <a:pt x="767" y="18"/>
                  </a:lnTo>
                  <a:lnTo>
                    <a:pt x="768" y="18"/>
                  </a:lnTo>
                  <a:lnTo>
                    <a:pt x="769" y="17"/>
                  </a:lnTo>
                  <a:lnTo>
                    <a:pt x="770" y="17"/>
                  </a:lnTo>
                  <a:lnTo>
                    <a:pt x="771" y="15"/>
                  </a:lnTo>
                  <a:lnTo>
                    <a:pt x="773" y="15"/>
                  </a:lnTo>
                  <a:lnTo>
                    <a:pt x="774" y="14"/>
                  </a:lnTo>
                  <a:lnTo>
                    <a:pt x="775" y="14"/>
                  </a:lnTo>
                  <a:lnTo>
                    <a:pt x="775" y="13"/>
                  </a:lnTo>
                  <a:lnTo>
                    <a:pt x="776" y="13"/>
                  </a:lnTo>
                  <a:lnTo>
                    <a:pt x="777" y="13"/>
                  </a:lnTo>
                  <a:lnTo>
                    <a:pt x="778" y="11"/>
                  </a:lnTo>
                  <a:lnTo>
                    <a:pt x="780" y="11"/>
                  </a:lnTo>
                  <a:lnTo>
                    <a:pt x="781" y="11"/>
                  </a:lnTo>
                  <a:lnTo>
                    <a:pt x="781" y="14"/>
                  </a:lnTo>
                  <a:lnTo>
                    <a:pt x="781" y="15"/>
                  </a:lnTo>
                  <a:lnTo>
                    <a:pt x="781" y="18"/>
                  </a:lnTo>
                  <a:lnTo>
                    <a:pt x="781" y="20"/>
                  </a:lnTo>
                  <a:lnTo>
                    <a:pt x="782" y="22"/>
                  </a:lnTo>
                  <a:lnTo>
                    <a:pt x="782" y="24"/>
                  </a:lnTo>
                  <a:lnTo>
                    <a:pt x="782" y="27"/>
                  </a:lnTo>
                  <a:lnTo>
                    <a:pt x="783" y="29"/>
                  </a:lnTo>
                  <a:lnTo>
                    <a:pt x="783" y="31"/>
                  </a:lnTo>
                  <a:lnTo>
                    <a:pt x="784" y="33"/>
                  </a:lnTo>
                  <a:lnTo>
                    <a:pt x="784" y="36"/>
                  </a:lnTo>
                  <a:lnTo>
                    <a:pt x="785" y="39"/>
                  </a:lnTo>
                  <a:lnTo>
                    <a:pt x="787" y="40"/>
                  </a:lnTo>
                  <a:lnTo>
                    <a:pt x="787" y="42"/>
                  </a:lnTo>
                  <a:lnTo>
                    <a:pt x="788" y="45"/>
                  </a:lnTo>
                  <a:lnTo>
                    <a:pt x="789" y="46"/>
                  </a:lnTo>
                  <a:lnTo>
                    <a:pt x="790" y="49"/>
                  </a:lnTo>
                  <a:lnTo>
                    <a:pt x="790" y="52"/>
                  </a:lnTo>
                  <a:lnTo>
                    <a:pt x="791" y="53"/>
                  </a:lnTo>
                  <a:lnTo>
                    <a:pt x="792" y="55"/>
                  </a:lnTo>
                  <a:lnTo>
                    <a:pt x="794" y="57"/>
                  </a:lnTo>
                  <a:lnTo>
                    <a:pt x="795" y="59"/>
                  </a:lnTo>
                  <a:lnTo>
                    <a:pt x="796" y="61"/>
                  </a:lnTo>
                  <a:lnTo>
                    <a:pt x="797" y="63"/>
                  </a:lnTo>
                  <a:lnTo>
                    <a:pt x="798" y="65"/>
                  </a:lnTo>
                  <a:lnTo>
                    <a:pt x="799" y="66"/>
                  </a:lnTo>
                  <a:lnTo>
                    <a:pt x="801" y="67"/>
                  </a:lnTo>
                  <a:lnTo>
                    <a:pt x="802" y="70"/>
                  </a:lnTo>
                  <a:lnTo>
                    <a:pt x="803" y="71"/>
                  </a:lnTo>
                  <a:lnTo>
                    <a:pt x="804" y="72"/>
                  </a:lnTo>
                  <a:lnTo>
                    <a:pt x="805" y="74"/>
                  </a:lnTo>
                  <a:lnTo>
                    <a:pt x="806" y="74"/>
                  </a:lnTo>
                  <a:close/>
                  <a:moveTo>
                    <a:pt x="727" y="58"/>
                  </a:moveTo>
                  <a:lnTo>
                    <a:pt x="728" y="59"/>
                  </a:lnTo>
                  <a:lnTo>
                    <a:pt x="731" y="61"/>
                  </a:lnTo>
                  <a:lnTo>
                    <a:pt x="732" y="62"/>
                  </a:lnTo>
                  <a:lnTo>
                    <a:pt x="733" y="63"/>
                  </a:lnTo>
                  <a:lnTo>
                    <a:pt x="734" y="63"/>
                  </a:lnTo>
                  <a:lnTo>
                    <a:pt x="735" y="65"/>
                  </a:lnTo>
                  <a:lnTo>
                    <a:pt x="737" y="66"/>
                  </a:lnTo>
                  <a:lnTo>
                    <a:pt x="737" y="67"/>
                  </a:lnTo>
                  <a:lnTo>
                    <a:pt x="738" y="67"/>
                  </a:lnTo>
                  <a:lnTo>
                    <a:pt x="739" y="68"/>
                  </a:lnTo>
                  <a:lnTo>
                    <a:pt x="740" y="70"/>
                  </a:lnTo>
                  <a:lnTo>
                    <a:pt x="740" y="71"/>
                  </a:lnTo>
                  <a:lnTo>
                    <a:pt x="741" y="71"/>
                  </a:lnTo>
                  <a:lnTo>
                    <a:pt x="741" y="72"/>
                  </a:lnTo>
                  <a:lnTo>
                    <a:pt x="742" y="72"/>
                  </a:lnTo>
                  <a:lnTo>
                    <a:pt x="744" y="74"/>
                  </a:lnTo>
                  <a:lnTo>
                    <a:pt x="744" y="75"/>
                  </a:lnTo>
                  <a:lnTo>
                    <a:pt x="745" y="75"/>
                  </a:lnTo>
                  <a:lnTo>
                    <a:pt x="745" y="76"/>
                  </a:lnTo>
                  <a:lnTo>
                    <a:pt x="746" y="76"/>
                  </a:lnTo>
                  <a:lnTo>
                    <a:pt x="747" y="76"/>
                  </a:lnTo>
                  <a:lnTo>
                    <a:pt x="747" y="77"/>
                  </a:lnTo>
                  <a:lnTo>
                    <a:pt x="748" y="77"/>
                  </a:lnTo>
                  <a:lnTo>
                    <a:pt x="749" y="79"/>
                  </a:lnTo>
                  <a:lnTo>
                    <a:pt x="751" y="79"/>
                  </a:lnTo>
                  <a:lnTo>
                    <a:pt x="752" y="79"/>
                  </a:lnTo>
                  <a:lnTo>
                    <a:pt x="753" y="80"/>
                  </a:lnTo>
                  <a:lnTo>
                    <a:pt x="755" y="80"/>
                  </a:lnTo>
                  <a:lnTo>
                    <a:pt x="756" y="80"/>
                  </a:lnTo>
                  <a:lnTo>
                    <a:pt x="757" y="80"/>
                  </a:lnTo>
                  <a:lnTo>
                    <a:pt x="759" y="80"/>
                  </a:lnTo>
                  <a:lnTo>
                    <a:pt x="759" y="79"/>
                  </a:lnTo>
                  <a:lnTo>
                    <a:pt x="759" y="77"/>
                  </a:lnTo>
                  <a:lnTo>
                    <a:pt x="760" y="77"/>
                  </a:lnTo>
                  <a:lnTo>
                    <a:pt x="760" y="76"/>
                  </a:lnTo>
                  <a:lnTo>
                    <a:pt x="760" y="75"/>
                  </a:lnTo>
                  <a:lnTo>
                    <a:pt x="760" y="74"/>
                  </a:lnTo>
                  <a:lnTo>
                    <a:pt x="761" y="74"/>
                  </a:lnTo>
                  <a:lnTo>
                    <a:pt x="761" y="72"/>
                  </a:lnTo>
                  <a:lnTo>
                    <a:pt x="761" y="71"/>
                  </a:lnTo>
                  <a:lnTo>
                    <a:pt x="762" y="70"/>
                  </a:lnTo>
                  <a:lnTo>
                    <a:pt x="762" y="68"/>
                  </a:lnTo>
                  <a:lnTo>
                    <a:pt x="762" y="67"/>
                  </a:lnTo>
                  <a:lnTo>
                    <a:pt x="763" y="67"/>
                  </a:lnTo>
                  <a:lnTo>
                    <a:pt x="763" y="66"/>
                  </a:lnTo>
                  <a:lnTo>
                    <a:pt x="763" y="65"/>
                  </a:lnTo>
                  <a:lnTo>
                    <a:pt x="763" y="63"/>
                  </a:lnTo>
                  <a:lnTo>
                    <a:pt x="764" y="63"/>
                  </a:lnTo>
                  <a:lnTo>
                    <a:pt x="766" y="63"/>
                  </a:lnTo>
                  <a:lnTo>
                    <a:pt x="767" y="63"/>
                  </a:lnTo>
                  <a:lnTo>
                    <a:pt x="768" y="63"/>
                  </a:lnTo>
                  <a:lnTo>
                    <a:pt x="768" y="65"/>
                  </a:lnTo>
                  <a:lnTo>
                    <a:pt x="769" y="65"/>
                  </a:lnTo>
                  <a:lnTo>
                    <a:pt x="770" y="65"/>
                  </a:lnTo>
                  <a:lnTo>
                    <a:pt x="771" y="66"/>
                  </a:lnTo>
                  <a:lnTo>
                    <a:pt x="773" y="66"/>
                  </a:lnTo>
                  <a:lnTo>
                    <a:pt x="773" y="67"/>
                  </a:lnTo>
                  <a:lnTo>
                    <a:pt x="774" y="67"/>
                  </a:lnTo>
                  <a:lnTo>
                    <a:pt x="774" y="68"/>
                  </a:lnTo>
                  <a:lnTo>
                    <a:pt x="775" y="68"/>
                  </a:lnTo>
                  <a:lnTo>
                    <a:pt x="776" y="70"/>
                  </a:lnTo>
                  <a:lnTo>
                    <a:pt x="777" y="71"/>
                  </a:lnTo>
                  <a:lnTo>
                    <a:pt x="778" y="72"/>
                  </a:lnTo>
                  <a:lnTo>
                    <a:pt x="780" y="72"/>
                  </a:lnTo>
                  <a:lnTo>
                    <a:pt x="780" y="74"/>
                  </a:lnTo>
                  <a:lnTo>
                    <a:pt x="781" y="74"/>
                  </a:lnTo>
                  <a:lnTo>
                    <a:pt x="781" y="75"/>
                  </a:lnTo>
                  <a:lnTo>
                    <a:pt x="782" y="75"/>
                  </a:lnTo>
                  <a:lnTo>
                    <a:pt x="782" y="76"/>
                  </a:lnTo>
                  <a:lnTo>
                    <a:pt x="783" y="77"/>
                  </a:lnTo>
                  <a:lnTo>
                    <a:pt x="783" y="79"/>
                  </a:lnTo>
                  <a:lnTo>
                    <a:pt x="784" y="79"/>
                  </a:lnTo>
                  <a:lnTo>
                    <a:pt x="784" y="80"/>
                  </a:lnTo>
                  <a:lnTo>
                    <a:pt x="784" y="114"/>
                  </a:lnTo>
                  <a:lnTo>
                    <a:pt x="784" y="115"/>
                  </a:lnTo>
                  <a:lnTo>
                    <a:pt x="783" y="116"/>
                  </a:lnTo>
                  <a:lnTo>
                    <a:pt x="783" y="118"/>
                  </a:lnTo>
                  <a:lnTo>
                    <a:pt x="782" y="119"/>
                  </a:lnTo>
                  <a:lnTo>
                    <a:pt x="781" y="120"/>
                  </a:lnTo>
                  <a:lnTo>
                    <a:pt x="781" y="122"/>
                  </a:lnTo>
                  <a:lnTo>
                    <a:pt x="780" y="123"/>
                  </a:lnTo>
                  <a:lnTo>
                    <a:pt x="780" y="124"/>
                  </a:lnTo>
                  <a:lnTo>
                    <a:pt x="778" y="126"/>
                  </a:lnTo>
                  <a:lnTo>
                    <a:pt x="777" y="127"/>
                  </a:lnTo>
                  <a:lnTo>
                    <a:pt x="777" y="128"/>
                  </a:lnTo>
                  <a:lnTo>
                    <a:pt x="776" y="129"/>
                  </a:lnTo>
                  <a:lnTo>
                    <a:pt x="776" y="131"/>
                  </a:lnTo>
                  <a:lnTo>
                    <a:pt x="775" y="132"/>
                  </a:lnTo>
                  <a:lnTo>
                    <a:pt x="774" y="133"/>
                  </a:lnTo>
                  <a:lnTo>
                    <a:pt x="774" y="135"/>
                  </a:lnTo>
                  <a:lnTo>
                    <a:pt x="773" y="136"/>
                  </a:lnTo>
                  <a:lnTo>
                    <a:pt x="773" y="137"/>
                  </a:lnTo>
                  <a:lnTo>
                    <a:pt x="771" y="138"/>
                  </a:lnTo>
                  <a:lnTo>
                    <a:pt x="770" y="140"/>
                  </a:lnTo>
                  <a:lnTo>
                    <a:pt x="770" y="141"/>
                  </a:lnTo>
                  <a:lnTo>
                    <a:pt x="769" y="142"/>
                  </a:lnTo>
                  <a:lnTo>
                    <a:pt x="768" y="144"/>
                  </a:lnTo>
                  <a:lnTo>
                    <a:pt x="767" y="145"/>
                  </a:lnTo>
                  <a:lnTo>
                    <a:pt x="767" y="146"/>
                  </a:lnTo>
                  <a:lnTo>
                    <a:pt x="766" y="148"/>
                  </a:lnTo>
                  <a:lnTo>
                    <a:pt x="764" y="149"/>
                  </a:lnTo>
                  <a:lnTo>
                    <a:pt x="763" y="150"/>
                  </a:lnTo>
                  <a:lnTo>
                    <a:pt x="762" y="151"/>
                  </a:lnTo>
                  <a:lnTo>
                    <a:pt x="761" y="153"/>
                  </a:lnTo>
                  <a:lnTo>
                    <a:pt x="760" y="153"/>
                  </a:lnTo>
                  <a:lnTo>
                    <a:pt x="759" y="154"/>
                  </a:lnTo>
                  <a:lnTo>
                    <a:pt x="768" y="144"/>
                  </a:lnTo>
                  <a:lnTo>
                    <a:pt x="768" y="120"/>
                  </a:lnTo>
                  <a:lnTo>
                    <a:pt x="763" y="114"/>
                  </a:lnTo>
                  <a:lnTo>
                    <a:pt x="746" y="114"/>
                  </a:lnTo>
                  <a:lnTo>
                    <a:pt x="746" y="113"/>
                  </a:lnTo>
                  <a:lnTo>
                    <a:pt x="746" y="111"/>
                  </a:lnTo>
                  <a:lnTo>
                    <a:pt x="746" y="110"/>
                  </a:lnTo>
                  <a:lnTo>
                    <a:pt x="746" y="109"/>
                  </a:lnTo>
                  <a:lnTo>
                    <a:pt x="746" y="107"/>
                  </a:lnTo>
                  <a:lnTo>
                    <a:pt x="746" y="106"/>
                  </a:lnTo>
                  <a:lnTo>
                    <a:pt x="745" y="105"/>
                  </a:lnTo>
                  <a:lnTo>
                    <a:pt x="745" y="103"/>
                  </a:lnTo>
                  <a:lnTo>
                    <a:pt x="745" y="102"/>
                  </a:lnTo>
                  <a:lnTo>
                    <a:pt x="744" y="101"/>
                  </a:lnTo>
                  <a:lnTo>
                    <a:pt x="744" y="100"/>
                  </a:lnTo>
                  <a:lnTo>
                    <a:pt x="742" y="98"/>
                  </a:lnTo>
                  <a:lnTo>
                    <a:pt x="742" y="97"/>
                  </a:lnTo>
                  <a:lnTo>
                    <a:pt x="741" y="97"/>
                  </a:lnTo>
                  <a:lnTo>
                    <a:pt x="741" y="96"/>
                  </a:lnTo>
                  <a:lnTo>
                    <a:pt x="740" y="96"/>
                  </a:lnTo>
                  <a:lnTo>
                    <a:pt x="740" y="94"/>
                  </a:lnTo>
                  <a:lnTo>
                    <a:pt x="739" y="93"/>
                  </a:lnTo>
                  <a:lnTo>
                    <a:pt x="738" y="92"/>
                  </a:lnTo>
                  <a:lnTo>
                    <a:pt x="737" y="92"/>
                  </a:lnTo>
                  <a:lnTo>
                    <a:pt x="735" y="92"/>
                  </a:lnTo>
                  <a:lnTo>
                    <a:pt x="734" y="92"/>
                  </a:lnTo>
                  <a:lnTo>
                    <a:pt x="733" y="93"/>
                  </a:lnTo>
                  <a:lnTo>
                    <a:pt x="732" y="93"/>
                  </a:lnTo>
                  <a:lnTo>
                    <a:pt x="731" y="93"/>
                  </a:lnTo>
                  <a:lnTo>
                    <a:pt x="731" y="94"/>
                  </a:lnTo>
                  <a:lnTo>
                    <a:pt x="730" y="94"/>
                  </a:lnTo>
                  <a:lnTo>
                    <a:pt x="728" y="94"/>
                  </a:lnTo>
                  <a:lnTo>
                    <a:pt x="728" y="96"/>
                  </a:lnTo>
                  <a:lnTo>
                    <a:pt x="727" y="96"/>
                  </a:lnTo>
                  <a:lnTo>
                    <a:pt x="726" y="96"/>
                  </a:lnTo>
                  <a:lnTo>
                    <a:pt x="725" y="96"/>
                  </a:lnTo>
                  <a:lnTo>
                    <a:pt x="725" y="97"/>
                  </a:lnTo>
                  <a:lnTo>
                    <a:pt x="724" y="97"/>
                  </a:lnTo>
                  <a:lnTo>
                    <a:pt x="723" y="97"/>
                  </a:lnTo>
                  <a:lnTo>
                    <a:pt x="723" y="96"/>
                  </a:lnTo>
                  <a:lnTo>
                    <a:pt x="723" y="94"/>
                  </a:lnTo>
                  <a:lnTo>
                    <a:pt x="724" y="94"/>
                  </a:lnTo>
                  <a:lnTo>
                    <a:pt x="724" y="93"/>
                  </a:lnTo>
                  <a:lnTo>
                    <a:pt x="724" y="92"/>
                  </a:lnTo>
                  <a:lnTo>
                    <a:pt x="725" y="90"/>
                  </a:lnTo>
                  <a:lnTo>
                    <a:pt x="725" y="89"/>
                  </a:lnTo>
                  <a:lnTo>
                    <a:pt x="725" y="88"/>
                  </a:lnTo>
                  <a:lnTo>
                    <a:pt x="725" y="87"/>
                  </a:lnTo>
                  <a:lnTo>
                    <a:pt x="726" y="85"/>
                  </a:lnTo>
                  <a:lnTo>
                    <a:pt x="726" y="84"/>
                  </a:lnTo>
                  <a:lnTo>
                    <a:pt x="726" y="83"/>
                  </a:lnTo>
                  <a:lnTo>
                    <a:pt x="726" y="81"/>
                  </a:lnTo>
                  <a:lnTo>
                    <a:pt x="727" y="80"/>
                  </a:lnTo>
                  <a:lnTo>
                    <a:pt x="727" y="79"/>
                  </a:lnTo>
                  <a:lnTo>
                    <a:pt x="727" y="77"/>
                  </a:lnTo>
                  <a:lnTo>
                    <a:pt x="727" y="76"/>
                  </a:lnTo>
                  <a:lnTo>
                    <a:pt x="727" y="75"/>
                  </a:lnTo>
                  <a:lnTo>
                    <a:pt x="727" y="74"/>
                  </a:lnTo>
                  <a:lnTo>
                    <a:pt x="727" y="72"/>
                  </a:lnTo>
                  <a:lnTo>
                    <a:pt x="727" y="71"/>
                  </a:lnTo>
                  <a:lnTo>
                    <a:pt x="727" y="70"/>
                  </a:lnTo>
                  <a:lnTo>
                    <a:pt x="727" y="67"/>
                  </a:lnTo>
                  <a:lnTo>
                    <a:pt x="727" y="66"/>
                  </a:lnTo>
                  <a:lnTo>
                    <a:pt x="727" y="65"/>
                  </a:lnTo>
                  <a:lnTo>
                    <a:pt x="727" y="62"/>
                  </a:lnTo>
                  <a:lnTo>
                    <a:pt x="727" y="61"/>
                  </a:lnTo>
                  <a:lnTo>
                    <a:pt x="727" y="58"/>
                  </a:lnTo>
                  <a:close/>
                  <a:moveTo>
                    <a:pt x="759" y="154"/>
                  </a:moveTo>
                  <a:lnTo>
                    <a:pt x="725" y="154"/>
                  </a:lnTo>
                  <a:lnTo>
                    <a:pt x="725" y="177"/>
                  </a:lnTo>
                  <a:lnTo>
                    <a:pt x="717" y="189"/>
                  </a:lnTo>
                  <a:lnTo>
                    <a:pt x="707" y="189"/>
                  </a:lnTo>
                  <a:lnTo>
                    <a:pt x="699" y="177"/>
                  </a:lnTo>
                  <a:lnTo>
                    <a:pt x="712" y="161"/>
                  </a:lnTo>
                  <a:lnTo>
                    <a:pt x="712" y="155"/>
                  </a:lnTo>
                  <a:lnTo>
                    <a:pt x="711" y="150"/>
                  </a:lnTo>
                  <a:lnTo>
                    <a:pt x="711" y="146"/>
                  </a:lnTo>
                  <a:lnTo>
                    <a:pt x="711" y="142"/>
                  </a:lnTo>
                  <a:lnTo>
                    <a:pt x="710" y="138"/>
                  </a:lnTo>
                  <a:lnTo>
                    <a:pt x="710" y="136"/>
                  </a:lnTo>
                  <a:lnTo>
                    <a:pt x="709" y="133"/>
                  </a:lnTo>
                  <a:lnTo>
                    <a:pt x="707" y="131"/>
                  </a:lnTo>
                  <a:lnTo>
                    <a:pt x="707" y="129"/>
                  </a:lnTo>
                  <a:lnTo>
                    <a:pt x="706" y="127"/>
                  </a:lnTo>
                  <a:lnTo>
                    <a:pt x="705" y="126"/>
                  </a:lnTo>
                  <a:lnTo>
                    <a:pt x="704" y="126"/>
                  </a:lnTo>
                  <a:lnTo>
                    <a:pt x="704" y="124"/>
                  </a:lnTo>
                  <a:lnTo>
                    <a:pt x="703" y="124"/>
                  </a:lnTo>
                  <a:lnTo>
                    <a:pt x="702" y="124"/>
                  </a:lnTo>
                  <a:lnTo>
                    <a:pt x="700" y="124"/>
                  </a:lnTo>
                  <a:lnTo>
                    <a:pt x="700" y="126"/>
                  </a:lnTo>
                  <a:lnTo>
                    <a:pt x="700" y="127"/>
                  </a:lnTo>
                  <a:lnTo>
                    <a:pt x="702" y="128"/>
                  </a:lnTo>
                  <a:lnTo>
                    <a:pt x="702" y="129"/>
                  </a:lnTo>
                  <a:lnTo>
                    <a:pt x="703" y="131"/>
                  </a:lnTo>
                  <a:lnTo>
                    <a:pt x="704" y="132"/>
                  </a:lnTo>
                  <a:lnTo>
                    <a:pt x="705" y="133"/>
                  </a:lnTo>
                  <a:lnTo>
                    <a:pt x="707" y="135"/>
                  </a:lnTo>
                  <a:lnTo>
                    <a:pt x="709" y="136"/>
                  </a:lnTo>
                  <a:lnTo>
                    <a:pt x="711" y="138"/>
                  </a:lnTo>
                  <a:lnTo>
                    <a:pt x="714" y="140"/>
                  </a:lnTo>
                  <a:lnTo>
                    <a:pt x="717" y="141"/>
                  </a:lnTo>
                  <a:lnTo>
                    <a:pt x="720" y="144"/>
                  </a:lnTo>
                  <a:lnTo>
                    <a:pt x="721" y="144"/>
                  </a:lnTo>
                  <a:lnTo>
                    <a:pt x="723" y="144"/>
                  </a:lnTo>
                  <a:lnTo>
                    <a:pt x="724" y="144"/>
                  </a:lnTo>
                  <a:lnTo>
                    <a:pt x="725" y="144"/>
                  </a:lnTo>
                  <a:lnTo>
                    <a:pt x="726" y="144"/>
                  </a:lnTo>
                  <a:lnTo>
                    <a:pt x="727" y="144"/>
                  </a:lnTo>
                  <a:lnTo>
                    <a:pt x="728" y="144"/>
                  </a:lnTo>
                  <a:lnTo>
                    <a:pt x="730" y="144"/>
                  </a:lnTo>
                  <a:lnTo>
                    <a:pt x="731" y="144"/>
                  </a:lnTo>
                  <a:lnTo>
                    <a:pt x="732" y="144"/>
                  </a:lnTo>
                  <a:lnTo>
                    <a:pt x="733" y="144"/>
                  </a:lnTo>
                  <a:lnTo>
                    <a:pt x="734" y="144"/>
                  </a:lnTo>
                  <a:lnTo>
                    <a:pt x="735" y="144"/>
                  </a:lnTo>
                  <a:lnTo>
                    <a:pt x="737" y="144"/>
                  </a:lnTo>
                  <a:lnTo>
                    <a:pt x="738" y="144"/>
                  </a:lnTo>
                  <a:lnTo>
                    <a:pt x="739" y="144"/>
                  </a:lnTo>
                  <a:lnTo>
                    <a:pt x="740" y="145"/>
                  </a:lnTo>
                  <a:lnTo>
                    <a:pt x="741" y="145"/>
                  </a:lnTo>
                  <a:lnTo>
                    <a:pt x="742" y="145"/>
                  </a:lnTo>
                  <a:lnTo>
                    <a:pt x="744" y="145"/>
                  </a:lnTo>
                  <a:lnTo>
                    <a:pt x="745" y="146"/>
                  </a:lnTo>
                  <a:lnTo>
                    <a:pt x="746" y="146"/>
                  </a:lnTo>
                  <a:lnTo>
                    <a:pt x="747" y="148"/>
                  </a:lnTo>
                  <a:lnTo>
                    <a:pt x="748" y="148"/>
                  </a:lnTo>
                  <a:lnTo>
                    <a:pt x="749" y="148"/>
                  </a:lnTo>
                  <a:lnTo>
                    <a:pt x="749" y="149"/>
                  </a:lnTo>
                  <a:lnTo>
                    <a:pt x="751" y="149"/>
                  </a:lnTo>
                  <a:lnTo>
                    <a:pt x="752" y="149"/>
                  </a:lnTo>
                  <a:lnTo>
                    <a:pt x="753" y="149"/>
                  </a:lnTo>
                  <a:lnTo>
                    <a:pt x="753" y="150"/>
                  </a:lnTo>
                  <a:lnTo>
                    <a:pt x="754" y="150"/>
                  </a:lnTo>
                  <a:lnTo>
                    <a:pt x="755" y="150"/>
                  </a:lnTo>
                  <a:lnTo>
                    <a:pt x="755" y="151"/>
                  </a:lnTo>
                  <a:lnTo>
                    <a:pt x="756" y="151"/>
                  </a:lnTo>
                  <a:lnTo>
                    <a:pt x="757" y="153"/>
                  </a:lnTo>
                  <a:lnTo>
                    <a:pt x="759" y="153"/>
                  </a:lnTo>
                  <a:lnTo>
                    <a:pt x="759" y="154"/>
                  </a:lnTo>
                  <a:close/>
                  <a:moveTo>
                    <a:pt x="798" y="120"/>
                  </a:moveTo>
                  <a:lnTo>
                    <a:pt x="798" y="149"/>
                  </a:lnTo>
                  <a:lnTo>
                    <a:pt x="771" y="183"/>
                  </a:lnTo>
                  <a:lnTo>
                    <a:pt x="773" y="181"/>
                  </a:lnTo>
                  <a:lnTo>
                    <a:pt x="773" y="180"/>
                  </a:lnTo>
                  <a:lnTo>
                    <a:pt x="773" y="179"/>
                  </a:lnTo>
                  <a:lnTo>
                    <a:pt x="773" y="177"/>
                  </a:lnTo>
                  <a:lnTo>
                    <a:pt x="773" y="176"/>
                  </a:lnTo>
                  <a:lnTo>
                    <a:pt x="773" y="175"/>
                  </a:lnTo>
                  <a:lnTo>
                    <a:pt x="773" y="174"/>
                  </a:lnTo>
                  <a:lnTo>
                    <a:pt x="773" y="172"/>
                  </a:lnTo>
                  <a:lnTo>
                    <a:pt x="773" y="171"/>
                  </a:lnTo>
                  <a:lnTo>
                    <a:pt x="773" y="170"/>
                  </a:lnTo>
                  <a:lnTo>
                    <a:pt x="771" y="170"/>
                  </a:lnTo>
                  <a:lnTo>
                    <a:pt x="771" y="168"/>
                  </a:lnTo>
                  <a:lnTo>
                    <a:pt x="770" y="167"/>
                  </a:lnTo>
                  <a:lnTo>
                    <a:pt x="769" y="167"/>
                  </a:lnTo>
                  <a:lnTo>
                    <a:pt x="769" y="166"/>
                  </a:lnTo>
                  <a:lnTo>
                    <a:pt x="768" y="166"/>
                  </a:lnTo>
                  <a:lnTo>
                    <a:pt x="768" y="164"/>
                  </a:lnTo>
                  <a:lnTo>
                    <a:pt x="767" y="164"/>
                  </a:lnTo>
                  <a:lnTo>
                    <a:pt x="766" y="164"/>
                  </a:lnTo>
                  <a:lnTo>
                    <a:pt x="764" y="163"/>
                  </a:lnTo>
                  <a:lnTo>
                    <a:pt x="763" y="163"/>
                  </a:lnTo>
                  <a:lnTo>
                    <a:pt x="762" y="162"/>
                  </a:lnTo>
                  <a:lnTo>
                    <a:pt x="761" y="162"/>
                  </a:lnTo>
                  <a:lnTo>
                    <a:pt x="760" y="161"/>
                  </a:lnTo>
                  <a:lnTo>
                    <a:pt x="759" y="161"/>
                  </a:lnTo>
                  <a:lnTo>
                    <a:pt x="760" y="161"/>
                  </a:lnTo>
                  <a:lnTo>
                    <a:pt x="761" y="161"/>
                  </a:lnTo>
                  <a:lnTo>
                    <a:pt x="761" y="159"/>
                  </a:lnTo>
                  <a:lnTo>
                    <a:pt x="762" y="159"/>
                  </a:lnTo>
                  <a:lnTo>
                    <a:pt x="763" y="159"/>
                  </a:lnTo>
                  <a:lnTo>
                    <a:pt x="764" y="159"/>
                  </a:lnTo>
                  <a:lnTo>
                    <a:pt x="764" y="158"/>
                  </a:lnTo>
                  <a:lnTo>
                    <a:pt x="766" y="158"/>
                  </a:lnTo>
                  <a:lnTo>
                    <a:pt x="767" y="158"/>
                  </a:lnTo>
                  <a:lnTo>
                    <a:pt x="768" y="158"/>
                  </a:lnTo>
                  <a:lnTo>
                    <a:pt x="768" y="157"/>
                  </a:lnTo>
                  <a:lnTo>
                    <a:pt x="769" y="157"/>
                  </a:lnTo>
                  <a:lnTo>
                    <a:pt x="770" y="157"/>
                  </a:lnTo>
                  <a:lnTo>
                    <a:pt x="771" y="157"/>
                  </a:lnTo>
                  <a:lnTo>
                    <a:pt x="771" y="155"/>
                  </a:lnTo>
                  <a:lnTo>
                    <a:pt x="773" y="155"/>
                  </a:lnTo>
                  <a:lnTo>
                    <a:pt x="774" y="155"/>
                  </a:lnTo>
                  <a:lnTo>
                    <a:pt x="775" y="155"/>
                  </a:lnTo>
                  <a:lnTo>
                    <a:pt x="776" y="155"/>
                  </a:lnTo>
                  <a:lnTo>
                    <a:pt x="777" y="154"/>
                  </a:lnTo>
                  <a:lnTo>
                    <a:pt x="778" y="154"/>
                  </a:lnTo>
                  <a:lnTo>
                    <a:pt x="780" y="154"/>
                  </a:lnTo>
                  <a:lnTo>
                    <a:pt x="781" y="154"/>
                  </a:lnTo>
                  <a:lnTo>
                    <a:pt x="782" y="153"/>
                  </a:lnTo>
                  <a:lnTo>
                    <a:pt x="782" y="151"/>
                  </a:lnTo>
                  <a:lnTo>
                    <a:pt x="783" y="151"/>
                  </a:lnTo>
                  <a:lnTo>
                    <a:pt x="783" y="150"/>
                  </a:lnTo>
                  <a:lnTo>
                    <a:pt x="784" y="150"/>
                  </a:lnTo>
                  <a:lnTo>
                    <a:pt x="784" y="149"/>
                  </a:lnTo>
                  <a:lnTo>
                    <a:pt x="785" y="149"/>
                  </a:lnTo>
                  <a:lnTo>
                    <a:pt x="785" y="148"/>
                  </a:lnTo>
                  <a:lnTo>
                    <a:pt x="787" y="146"/>
                  </a:lnTo>
                  <a:lnTo>
                    <a:pt x="787" y="145"/>
                  </a:lnTo>
                  <a:lnTo>
                    <a:pt x="788" y="145"/>
                  </a:lnTo>
                  <a:lnTo>
                    <a:pt x="788" y="144"/>
                  </a:lnTo>
                  <a:lnTo>
                    <a:pt x="789" y="142"/>
                  </a:lnTo>
                  <a:lnTo>
                    <a:pt x="789" y="141"/>
                  </a:lnTo>
                  <a:lnTo>
                    <a:pt x="790" y="141"/>
                  </a:lnTo>
                  <a:lnTo>
                    <a:pt x="790" y="140"/>
                  </a:lnTo>
                  <a:lnTo>
                    <a:pt x="791" y="138"/>
                  </a:lnTo>
                  <a:lnTo>
                    <a:pt x="791" y="137"/>
                  </a:lnTo>
                  <a:lnTo>
                    <a:pt x="792" y="136"/>
                  </a:lnTo>
                  <a:lnTo>
                    <a:pt x="792" y="135"/>
                  </a:lnTo>
                  <a:lnTo>
                    <a:pt x="794" y="133"/>
                  </a:lnTo>
                  <a:lnTo>
                    <a:pt x="794" y="132"/>
                  </a:lnTo>
                  <a:lnTo>
                    <a:pt x="795" y="131"/>
                  </a:lnTo>
                  <a:lnTo>
                    <a:pt x="795" y="129"/>
                  </a:lnTo>
                  <a:lnTo>
                    <a:pt x="796" y="128"/>
                  </a:lnTo>
                  <a:lnTo>
                    <a:pt x="796" y="127"/>
                  </a:lnTo>
                  <a:lnTo>
                    <a:pt x="796" y="124"/>
                  </a:lnTo>
                  <a:lnTo>
                    <a:pt x="797" y="123"/>
                  </a:lnTo>
                  <a:lnTo>
                    <a:pt x="797" y="122"/>
                  </a:lnTo>
                  <a:lnTo>
                    <a:pt x="798" y="120"/>
                  </a:lnTo>
                  <a:close/>
                  <a:moveTo>
                    <a:pt x="439" y="167"/>
                  </a:moveTo>
                  <a:lnTo>
                    <a:pt x="438" y="168"/>
                  </a:lnTo>
                  <a:lnTo>
                    <a:pt x="436" y="168"/>
                  </a:lnTo>
                  <a:lnTo>
                    <a:pt x="436" y="170"/>
                  </a:lnTo>
                  <a:lnTo>
                    <a:pt x="435" y="170"/>
                  </a:lnTo>
                  <a:lnTo>
                    <a:pt x="435" y="171"/>
                  </a:lnTo>
                  <a:lnTo>
                    <a:pt x="434" y="172"/>
                  </a:lnTo>
                  <a:lnTo>
                    <a:pt x="433" y="174"/>
                  </a:lnTo>
                  <a:lnTo>
                    <a:pt x="432" y="175"/>
                  </a:lnTo>
                  <a:lnTo>
                    <a:pt x="431" y="176"/>
                  </a:lnTo>
                  <a:lnTo>
                    <a:pt x="431" y="177"/>
                  </a:lnTo>
                  <a:lnTo>
                    <a:pt x="429" y="179"/>
                  </a:lnTo>
                  <a:lnTo>
                    <a:pt x="429" y="180"/>
                  </a:lnTo>
                  <a:lnTo>
                    <a:pt x="428" y="180"/>
                  </a:lnTo>
                  <a:lnTo>
                    <a:pt x="427" y="181"/>
                  </a:lnTo>
                  <a:lnTo>
                    <a:pt x="427" y="183"/>
                  </a:lnTo>
                  <a:lnTo>
                    <a:pt x="426" y="184"/>
                  </a:lnTo>
                  <a:lnTo>
                    <a:pt x="425" y="185"/>
                  </a:lnTo>
                  <a:lnTo>
                    <a:pt x="425" y="187"/>
                  </a:lnTo>
                  <a:lnTo>
                    <a:pt x="424" y="187"/>
                  </a:lnTo>
                  <a:lnTo>
                    <a:pt x="424" y="188"/>
                  </a:lnTo>
                  <a:lnTo>
                    <a:pt x="422" y="188"/>
                  </a:lnTo>
                  <a:lnTo>
                    <a:pt x="422" y="189"/>
                  </a:lnTo>
                  <a:lnTo>
                    <a:pt x="421" y="189"/>
                  </a:lnTo>
                  <a:lnTo>
                    <a:pt x="420" y="189"/>
                  </a:lnTo>
                  <a:lnTo>
                    <a:pt x="417" y="192"/>
                  </a:lnTo>
                  <a:lnTo>
                    <a:pt x="414" y="193"/>
                  </a:lnTo>
                  <a:lnTo>
                    <a:pt x="411" y="193"/>
                  </a:lnTo>
                  <a:lnTo>
                    <a:pt x="409" y="194"/>
                  </a:lnTo>
                  <a:lnTo>
                    <a:pt x="405" y="196"/>
                  </a:lnTo>
                  <a:lnTo>
                    <a:pt x="403" y="196"/>
                  </a:lnTo>
                  <a:lnTo>
                    <a:pt x="399" y="196"/>
                  </a:lnTo>
                  <a:lnTo>
                    <a:pt x="397" y="196"/>
                  </a:lnTo>
                  <a:lnTo>
                    <a:pt x="393" y="196"/>
                  </a:lnTo>
                  <a:lnTo>
                    <a:pt x="391" y="196"/>
                  </a:lnTo>
                  <a:lnTo>
                    <a:pt x="389" y="196"/>
                  </a:lnTo>
                  <a:lnTo>
                    <a:pt x="385" y="196"/>
                  </a:lnTo>
                  <a:lnTo>
                    <a:pt x="383" y="194"/>
                  </a:lnTo>
                  <a:lnTo>
                    <a:pt x="381" y="194"/>
                  </a:lnTo>
                  <a:lnTo>
                    <a:pt x="377" y="193"/>
                  </a:lnTo>
                  <a:lnTo>
                    <a:pt x="375" y="193"/>
                  </a:lnTo>
                  <a:lnTo>
                    <a:pt x="372" y="192"/>
                  </a:lnTo>
                  <a:lnTo>
                    <a:pt x="370" y="192"/>
                  </a:lnTo>
                  <a:lnTo>
                    <a:pt x="368" y="190"/>
                  </a:lnTo>
                  <a:lnTo>
                    <a:pt x="365" y="190"/>
                  </a:lnTo>
                  <a:lnTo>
                    <a:pt x="363" y="189"/>
                  </a:lnTo>
                  <a:lnTo>
                    <a:pt x="361" y="189"/>
                  </a:lnTo>
                  <a:lnTo>
                    <a:pt x="359" y="189"/>
                  </a:lnTo>
                  <a:lnTo>
                    <a:pt x="356" y="188"/>
                  </a:lnTo>
                  <a:lnTo>
                    <a:pt x="355" y="188"/>
                  </a:lnTo>
                  <a:lnTo>
                    <a:pt x="353" y="188"/>
                  </a:lnTo>
                  <a:lnTo>
                    <a:pt x="350" y="188"/>
                  </a:lnTo>
                  <a:lnTo>
                    <a:pt x="349" y="188"/>
                  </a:lnTo>
                  <a:lnTo>
                    <a:pt x="347" y="188"/>
                  </a:lnTo>
                  <a:lnTo>
                    <a:pt x="345" y="189"/>
                  </a:lnTo>
                  <a:lnTo>
                    <a:pt x="343" y="189"/>
                  </a:lnTo>
                  <a:lnTo>
                    <a:pt x="342" y="190"/>
                  </a:lnTo>
                  <a:lnTo>
                    <a:pt x="342" y="192"/>
                  </a:lnTo>
                  <a:lnTo>
                    <a:pt x="343" y="192"/>
                  </a:lnTo>
                  <a:lnTo>
                    <a:pt x="345" y="193"/>
                  </a:lnTo>
                  <a:lnTo>
                    <a:pt x="346" y="193"/>
                  </a:lnTo>
                  <a:lnTo>
                    <a:pt x="347" y="193"/>
                  </a:lnTo>
                  <a:lnTo>
                    <a:pt x="347" y="194"/>
                  </a:lnTo>
                  <a:lnTo>
                    <a:pt x="348" y="194"/>
                  </a:lnTo>
                  <a:lnTo>
                    <a:pt x="349" y="194"/>
                  </a:lnTo>
                  <a:lnTo>
                    <a:pt x="350" y="196"/>
                  </a:lnTo>
                  <a:lnTo>
                    <a:pt x="352" y="196"/>
                  </a:lnTo>
                  <a:lnTo>
                    <a:pt x="352" y="197"/>
                  </a:lnTo>
                  <a:lnTo>
                    <a:pt x="353" y="197"/>
                  </a:lnTo>
                  <a:lnTo>
                    <a:pt x="353" y="198"/>
                  </a:lnTo>
                  <a:lnTo>
                    <a:pt x="354" y="198"/>
                  </a:lnTo>
                  <a:lnTo>
                    <a:pt x="354" y="199"/>
                  </a:lnTo>
                  <a:lnTo>
                    <a:pt x="354" y="201"/>
                  </a:lnTo>
                  <a:lnTo>
                    <a:pt x="354" y="202"/>
                  </a:lnTo>
                  <a:lnTo>
                    <a:pt x="353" y="202"/>
                  </a:lnTo>
                  <a:lnTo>
                    <a:pt x="353" y="203"/>
                  </a:lnTo>
                  <a:lnTo>
                    <a:pt x="353" y="205"/>
                  </a:lnTo>
                  <a:lnTo>
                    <a:pt x="352" y="206"/>
                  </a:lnTo>
                  <a:lnTo>
                    <a:pt x="350" y="206"/>
                  </a:lnTo>
                  <a:lnTo>
                    <a:pt x="349" y="205"/>
                  </a:lnTo>
                  <a:lnTo>
                    <a:pt x="347" y="203"/>
                  </a:lnTo>
                  <a:lnTo>
                    <a:pt x="346" y="203"/>
                  </a:lnTo>
                  <a:lnTo>
                    <a:pt x="345" y="202"/>
                  </a:lnTo>
                  <a:lnTo>
                    <a:pt x="342" y="202"/>
                  </a:lnTo>
                  <a:lnTo>
                    <a:pt x="341" y="201"/>
                  </a:lnTo>
                  <a:lnTo>
                    <a:pt x="340" y="201"/>
                  </a:lnTo>
                  <a:lnTo>
                    <a:pt x="339" y="199"/>
                  </a:lnTo>
                  <a:lnTo>
                    <a:pt x="338" y="199"/>
                  </a:lnTo>
                  <a:lnTo>
                    <a:pt x="336" y="198"/>
                  </a:lnTo>
                  <a:lnTo>
                    <a:pt x="335" y="197"/>
                  </a:lnTo>
                  <a:lnTo>
                    <a:pt x="334" y="197"/>
                  </a:lnTo>
                  <a:lnTo>
                    <a:pt x="333" y="197"/>
                  </a:lnTo>
                  <a:lnTo>
                    <a:pt x="332" y="196"/>
                  </a:lnTo>
                  <a:lnTo>
                    <a:pt x="331" y="196"/>
                  </a:lnTo>
                  <a:lnTo>
                    <a:pt x="329" y="194"/>
                  </a:lnTo>
                  <a:lnTo>
                    <a:pt x="327" y="194"/>
                  </a:lnTo>
                  <a:lnTo>
                    <a:pt x="326" y="193"/>
                  </a:lnTo>
                  <a:lnTo>
                    <a:pt x="325" y="193"/>
                  </a:lnTo>
                  <a:lnTo>
                    <a:pt x="324" y="192"/>
                  </a:lnTo>
                  <a:lnTo>
                    <a:pt x="322" y="192"/>
                  </a:lnTo>
                  <a:lnTo>
                    <a:pt x="321" y="190"/>
                  </a:lnTo>
                  <a:lnTo>
                    <a:pt x="320" y="190"/>
                  </a:lnTo>
                  <a:lnTo>
                    <a:pt x="319" y="190"/>
                  </a:lnTo>
                  <a:lnTo>
                    <a:pt x="318" y="189"/>
                  </a:lnTo>
                  <a:lnTo>
                    <a:pt x="317" y="189"/>
                  </a:lnTo>
                  <a:lnTo>
                    <a:pt x="314" y="188"/>
                  </a:lnTo>
                  <a:lnTo>
                    <a:pt x="313" y="188"/>
                  </a:lnTo>
                  <a:lnTo>
                    <a:pt x="312" y="187"/>
                  </a:lnTo>
                  <a:lnTo>
                    <a:pt x="310" y="187"/>
                  </a:lnTo>
                  <a:lnTo>
                    <a:pt x="308" y="187"/>
                  </a:lnTo>
                  <a:lnTo>
                    <a:pt x="307" y="185"/>
                  </a:lnTo>
                  <a:lnTo>
                    <a:pt x="306" y="185"/>
                  </a:lnTo>
                  <a:lnTo>
                    <a:pt x="305" y="185"/>
                  </a:lnTo>
                  <a:lnTo>
                    <a:pt x="304" y="185"/>
                  </a:lnTo>
                  <a:lnTo>
                    <a:pt x="303" y="184"/>
                  </a:lnTo>
                  <a:lnTo>
                    <a:pt x="302" y="184"/>
                  </a:lnTo>
                  <a:lnTo>
                    <a:pt x="300" y="183"/>
                  </a:lnTo>
                  <a:lnTo>
                    <a:pt x="299" y="181"/>
                  </a:lnTo>
                  <a:lnTo>
                    <a:pt x="298" y="180"/>
                  </a:lnTo>
                  <a:lnTo>
                    <a:pt x="298" y="179"/>
                  </a:lnTo>
                  <a:lnTo>
                    <a:pt x="298" y="177"/>
                  </a:lnTo>
                  <a:lnTo>
                    <a:pt x="298" y="176"/>
                  </a:lnTo>
                  <a:lnTo>
                    <a:pt x="298" y="175"/>
                  </a:lnTo>
                  <a:lnTo>
                    <a:pt x="299" y="175"/>
                  </a:lnTo>
                  <a:lnTo>
                    <a:pt x="299" y="174"/>
                  </a:lnTo>
                  <a:lnTo>
                    <a:pt x="300" y="174"/>
                  </a:lnTo>
                  <a:lnTo>
                    <a:pt x="302" y="174"/>
                  </a:lnTo>
                  <a:lnTo>
                    <a:pt x="304" y="175"/>
                  </a:lnTo>
                  <a:lnTo>
                    <a:pt x="306" y="176"/>
                  </a:lnTo>
                  <a:lnTo>
                    <a:pt x="308" y="176"/>
                  </a:lnTo>
                  <a:lnTo>
                    <a:pt x="312" y="177"/>
                  </a:lnTo>
                  <a:lnTo>
                    <a:pt x="314" y="179"/>
                  </a:lnTo>
                  <a:lnTo>
                    <a:pt x="318" y="179"/>
                  </a:lnTo>
                  <a:lnTo>
                    <a:pt x="321" y="180"/>
                  </a:lnTo>
                  <a:lnTo>
                    <a:pt x="325" y="180"/>
                  </a:lnTo>
                  <a:lnTo>
                    <a:pt x="328" y="181"/>
                  </a:lnTo>
                  <a:lnTo>
                    <a:pt x="332" y="181"/>
                  </a:lnTo>
                  <a:lnTo>
                    <a:pt x="335" y="181"/>
                  </a:lnTo>
                  <a:lnTo>
                    <a:pt x="339" y="183"/>
                  </a:lnTo>
                  <a:lnTo>
                    <a:pt x="343" y="183"/>
                  </a:lnTo>
                  <a:lnTo>
                    <a:pt x="347" y="183"/>
                  </a:lnTo>
                  <a:lnTo>
                    <a:pt x="352" y="183"/>
                  </a:lnTo>
                  <a:lnTo>
                    <a:pt x="355" y="183"/>
                  </a:lnTo>
                  <a:lnTo>
                    <a:pt x="360" y="183"/>
                  </a:lnTo>
                  <a:lnTo>
                    <a:pt x="363" y="183"/>
                  </a:lnTo>
                  <a:lnTo>
                    <a:pt x="368" y="181"/>
                  </a:lnTo>
                  <a:lnTo>
                    <a:pt x="371" y="181"/>
                  </a:lnTo>
                  <a:lnTo>
                    <a:pt x="375" y="180"/>
                  </a:lnTo>
                  <a:lnTo>
                    <a:pt x="379" y="180"/>
                  </a:lnTo>
                  <a:lnTo>
                    <a:pt x="383" y="179"/>
                  </a:lnTo>
                  <a:lnTo>
                    <a:pt x="386" y="177"/>
                  </a:lnTo>
                  <a:lnTo>
                    <a:pt x="390" y="176"/>
                  </a:lnTo>
                  <a:lnTo>
                    <a:pt x="393" y="175"/>
                  </a:lnTo>
                  <a:lnTo>
                    <a:pt x="397" y="174"/>
                  </a:lnTo>
                  <a:lnTo>
                    <a:pt x="400" y="172"/>
                  </a:lnTo>
                  <a:lnTo>
                    <a:pt x="404" y="170"/>
                  </a:lnTo>
                  <a:lnTo>
                    <a:pt x="406" y="168"/>
                  </a:lnTo>
                  <a:lnTo>
                    <a:pt x="410" y="166"/>
                  </a:lnTo>
                  <a:lnTo>
                    <a:pt x="439" y="167"/>
                  </a:lnTo>
                  <a:close/>
                  <a:moveTo>
                    <a:pt x="469" y="151"/>
                  </a:moveTo>
                  <a:lnTo>
                    <a:pt x="467" y="150"/>
                  </a:lnTo>
                  <a:lnTo>
                    <a:pt x="464" y="149"/>
                  </a:lnTo>
                  <a:lnTo>
                    <a:pt x="462" y="149"/>
                  </a:lnTo>
                  <a:lnTo>
                    <a:pt x="460" y="148"/>
                  </a:lnTo>
                  <a:lnTo>
                    <a:pt x="457" y="146"/>
                  </a:lnTo>
                  <a:lnTo>
                    <a:pt x="455" y="145"/>
                  </a:lnTo>
                  <a:lnTo>
                    <a:pt x="453" y="144"/>
                  </a:lnTo>
                  <a:lnTo>
                    <a:pt x="450" y="144"/>
                  </a:lnTo>
                  <a:lnTo>
                    <a:pt x="448" y="142"/>
                  </a:lnTo>
                  <a:lnTo>
                    <a:pt x="446" y="141"/>
                  </a:lnTo>
                  <a:lnTo>
                    <a:pt x="443" y="140"/>
                  </a:lnTo>
                  <a:lnTo>
                    <a:pt x="441" y="138"/>
                  </a:lnTo>
                  <a:lnTo>
                    <a:pt x="439" y="137"/>
                  </a:lnTo>
                  <a:lnTo>
                    <a:pt x="436" y="136"/>
                  </a:lnTo>
                  <a:lnTo>
                    <a:pt x="435" y="135"/>
                  </a:lnTo>
                  <a:lnTo>
                    <a:pt x="433" y="133"/>
                  </a:lnTo>
                  <a:lnTo>
                    <a:pt x="431" y="133"/>
                  </a:lnTo>
                  <a:lnTo>
                    <a:pt x="428" y="132"/>
                  </a:lnTo>
                  <a:lnTo>
                    <a:pt x="426" y="131"/>
                  </a:lnTo>
                  <a:lnTo>
                    <a:pt x="424" y="129"/>
                  </a:lnTo>
                  <a:lnTo>
                    <a:pt x="421" y="128"/>
                  </a:lnTo>
                  <a:lnTo>
                    <a:pt x="419" y="128"/>
                  </a:lnTo>
                  <a:lnTo>
                    <a:pt x="417" y="127"/>
                  </a:lnTo>
                  <a:lnTo>
                    <a:pt x="414" y="126"/>
                  </a:lnTo>
                  <a:lnTo>
                    <a:pt x="412" y="126"/>
                  </a:lnTo>
                  <a:lnTo>
                    <a:pt x="409" y="124"/>
                  </a:lnTo>
                  <a:lnTo>
                    <a:pt x="406" y="124"/>
                  </a:lnTo>
                  <a:lnTo>
                    <a:pt x="404" y="123"/>
                  </a:lnTo>
                  <a:lnTo>
                    <a:pt x="402" y="123"/>
                  </a:lnTo>
                  <a:lnTo>
                    <a:pt x="399" y="122"/>
                  </a:lnTo>
                  <a:lnTo>
                    <a:pt x="397" y="122"/>
                  </a:lnTo>
                  <a:lnTo>
                    <a:pt x="395" y="122"/>
                  </a:lnTo>
                  <a:lnTo>
                    <a:pt x="392" y="122"/>
                  </a:lnTo>
                  <a:lnTo>
                    <a:pt x="390" y="122"/>
                  </a:lnTo>
                  <a:lnTo>
                    <a:pt x="389" y="120"/>
                  </a:lnTo>
                  <a:lnTo>
                    <a:pt x="386" y="120"/>
                  </a:lnTo>
                  <a:lnTo>
                    <a:pt x="384" y="120"/>
                  </a:lnTo>
                  <a:lnTo>
                    <a:pt x="382" y="119"/>
                  </a:lnTo>
                  <a:lnTo>
                    <a:pt x="379" y="119"/>
                  </a:lnTo>
                  <a:lnTo>
                    <a:pt x="378" y="118"/>
                  </a:lnTo>
                  <a:lnTo>
                    <a:pt x="376" y="116"/>
                  </a:lnTo>
                  <a:lnTo>
                    <a:pt x="374" y="116"/>
                  </a:lnTo>
                  <a:lnTo>
                    <a:pt x="371" y="115"/>
                  </a:lnTo>
                  <a:lnTo>
                    <a:pt x="369" y="115"/>
                  </a:lnTo>
                  <a:lnTo>
                    <a:pt x="367" y="114"/>
                  </a:lnTo>
                  <a:lnTo>
                    <a:pt x="364" y="113"/>
                  </a:lnTo>
                  <a:lnTo>
                    <a:pt x="361" y="113"/>
                  </a:lnTo>
                  <a:lnTo>
                    <a:pt x="359" y="111"/>
                  </a:lnTo>
                  <a:lnTo>
                    <a:pt x="356" y="110"/>
                  </a:lnTo>
                  <a:lnTo>
                    <a:pt x="353" y="110"/>
                  </a:lnTo>
                  <a:lnTo>
                    <a:pt x="350" y="109"/>
                  </a:lnTo>
                  <a:lnTo>
                    <a:pt x="347" y="109"/>
                  </a:lnTo>
                  <a:lnTo>
                    <a:pt x="343" y="107"/>
                  </a:lnTo>
                  <a:lnTo>
                    <a:pt x="340" y="107"/>
                  </a:lnTo>
                  <a:lnTo>
                    <a:pt x="336" y="107"/>
                  </a:lnTo>
                  <a:lnTo>
                    <a:pt x="333" y="106"/>
                  </a:lnTo>
                  <a:lnTo>
                    <a:pt x="329" y="106"/>
                  </a:lnTo>
                  <a:lnTo>
                    <a:pt x="325" y="106"/>
                  </a:lnTo>
                  <a:lnTo>
                    <a:pt x="321" y="106"/>
                  </a:lnTo>
                  <a:lnTo>
                    <a:pt x="317" y="106"/>
                  </a:lnTo>
                  <a:lnTo>
                    <a:pt x="312" y="107"/>
                  </a:lnTo>
                  <a:lnTo>
                    <a:pt x="307" y="107"/>
                  </a:lnTo>
                  <a:lnTo>
                    <a:pt x="303" y="107"/>
                  </a:lnTo>
                  <a:lnTo>
                    <a:pt x="297" y="109"/>
                  </a:lnTo>
                  <a:lnTo>
                    <a:pt x="291" y="144"/>
                  </a:lnTo>
                  <a:lnTo>
                    <a:pt x="296" y="149"/>
                  </a:lnTo>
                  <a:lnTo>
                    <a:pt x="304" y="137"/>
                  </a:lnTo>
                  <a:lnTo>
                    <a:pt x="308" y="136"/>
                  </a:lnTo>
                  <a:lnTo>
                    <a:pt x="313" y="136"/>
                  </a:lnTo>
                  <a:lnTo>
                    <a:pt x="318" y="136"/>
                  </a:lnTo>
                  <a:lnTo>
                    <a:pt x="322" y="136"/>
                  </a:lnTo>
                  <a:lnTo>
                    <a:pt x="327" y="136"/>
                  </a:lnTo>
                  <a:lnTo>
                    <a:pt x="332" y="136"/>
                  </a:lnTo>
                  <a:lnTo>
                    <a:pt x="335" y="136"/>
                  </a:lnTo>
                  <a:lnTo>
                    <a:pt x="340" y="136"/>
                  </a:lnTo>
                  <a:lnTo>
                    <a:pt x="345" y="137"/>
                  </a:lnTo>
                  <a:lnTo>
                    <a:pt x="349" y="137"/>
                  </a:lnTo>
                  <a:lnTo>
                    <a:pt x="353" y="138"/>
                  </a:lnTo>
                  <a:lnTo>
                    <a:pt x="357" y="140"/>
                  </a:lnTo>
                  <a:lnTo>
                    <a:pt x="362" y="140"/>
                  </a:lnTo>
                  <a:lnTo>
                    <a:pt x="365" y="141"/>
                  </a:lnTo>
                  <a:lnTo>
                    <a:pt x="370" y="142"/>
                  </a:lnTo>
                  <a:lnTo>
                    <a:pt x="374" y="144"/>
                  </a:lnTo>
                  <a:lnTo>
                    <a:pt x="378" y="145"/>
                  </a:lnTo>
                  <a:lnTo>
                    <a:pt x="383" y="146"/>
                  </a:lnTo>
                  <a:lnTo>
                    <a:pt x="386" y="146"/>
                  </a:lnTo>
                  <a:lnTo>
                    <a:pt x="391" y="148"/>
                  </a:lnTo>
                  <a:lnTo>
                    <a:pt x="395" y="149"/>
                  </a:lnTo>
                  <a:lnTo>
                    <a:pt x="399" y="150"/>
                  </a:lnTo>
                  <a:lnTo>
                    <a:pt x="403" y="151"/>
                  </a:lnTo>
                  <a:lnTo>
                    <a:pt x="407" y="151"/>
                  </a:lnTo>
                  <a:lnTo>
                    <a:pt x="411" y="153"/>
                  </a:lnTo>
                  <a:lnTo>
                    <a:pt x="416" y="153"/>
                  </a:lnTo>
                  <a:lnTo>
                    <a:pt x="419" y="154"/>
                  </a:lnTo>
                  <a:lnTo>
                    <a:pt x="424" y="154"/>
                  </a:lnTo>
                  <a:lnTo>
                    <a:pt x="427" y="154"/>
                  </a:lnTo>
                  <a:lnTo>
                    <a:pt x="432" y="154"/>
                  </a:lnTo>
                  <a:lnTo>
                    <a:pt x="435" y="154"/>
                  </a:lnTo>
                  <a:lnTo>
                    <a:pt x="440" y="154"/>
                  </a:lnTo>
                  <a:lnTo>
                    <a:pt x="469" y="151"/>
                  </a:lnTo>
                  <a:close/>
                </a:path>
              </a:pathLst>
            </a:custGeom>
            <a:solidFill>
              <a:srgbClr val="B26D4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53" name="Google Shape;253;p32"/>
            <p:cNvSpPr/>
            <p:nvPr/>
          </p:nvSpPr>
          <p:spPr>
            <a:xfrm>
              <a:off x="4377" y="2728"/>
              <a:ext cx="45" cy="17"/>
            </a:xfrm>
            <a:custGeom>
              <a:rect b="b" l="l" r="r" t="t"/>
              <a:pathLst>
                <a:path extrusionOk="0" h="34" w="90">
                  <a:moveTo>
                    <a:pt x="83" y="14"/>
                  </a:moveTo>
                  <a:lnTo>
                    <a:pt x="84" y="14"/>
                  </a:lnTo>
                  <a:lnTo>
                    <a:pt x="85" y="15"/>
                  </a:lnTo>
                  <a:lnTo>
                    <a:pt x="87" y="15"/>
                  </a:lnTo>
                  <a:lnTo>
                    <a:pt x="87" y="17"/>
                  </a:lnTo>
                  <a:lnTo>
                    <a:pt x="88" y="17"/>
                  </a:lnTo>
                  <a:lnTo>
                    <a:pt x="89" y="18"/>
                  </a:lnTo>
                  <a:lnTo>
                    <a:pt x="90" y="18"/>
                  </a:lnTo>
                  <a:lnTo>
                    <a:pt x="90" y="19"/>
                  </a:lnTo>
                  <a:lnTo>
                    <a:pt x="90" y="21"/>
                  </a:lnTo>
                  <a:lnTo>
                    <a:pt x="89" y="21"/>
                  </a:lnTo>
                  <a:lnTo>
                    <a:pt x="88" y="21"/>
                  </a:lnTo>
                  <a:lnTo>
                    <a:pt x="88" y="22"/>
                  </a:lnTo>
                  <a:lnTo>
                    <a:pt x="87" y="22"/>
                  </a:lnTo>
                  <a:lnTo>
                    <a:pt x="85" y="22"/>
                  </a:lnTo>
                  <a:lnTo>
                    <a:pt x="85" y="23"/>
                  </a:lnTo>
                  <a:lnTo>
                    <a:pt x="84" y="23"/>
                  </a:lnTo>
                  <a:lnTo>
                    <a:pt x="84" y="25"/>
                  </a:lnTo>
                  <a:lnTo>
                    <a:pt x="83" y="25"/>
                  </a:lnTo>
                  <a:lnTo>
                    <a:pt x="82" y="26"/>
                  </a:lnTo>
                  <a:lnTo>
                    <a:pt x="81" y="26"/>
                  </a:lnTo>
                  <a:lnTo>
                    <a:pt x="81" y="27"/>
                  </a:lnTo>
                  <a:lnTo>
                    <a:pt x="80" y="27"/>
                  </a:lnTo>
                  <a:lnTo>
                    <a:pt x="80" y="28"/>
                  </a:lnTo>
                  <a:lnTo>
                    <a:pt x="78" y="28"/>
                  </a:lnTo>
                  <a:lnTo>
                    <a:pt x="77" y="28"/>
                  </a:lnTo>
                  <a:lnTo>
                    <a:pt x="77" y="30"/>
                  </a:lnTo>
                  <a:lnTo>
                    <a:pt x="76" y="30"/>
                  </a:lnTo>
                  <a:lnTo>
                    <a:pt x="75" y="30"/>
                  </a:lnTo>
                  <a:lnTo>
                    <a:pt x="74" y="30"/>
                  </a:lnTo>
                  <a:lnTo>
                    <a:pt x="73" y="31"/>
                  </a:lnTo>
                  <a:lnTo>
                    <a:pt x="71" y="31"/>
                  </a:lnTo>
                  <a:lnTo>
                    <a:pt x="70" y="31"/>
                  </a:lnTo>
                  <a:lnTo>
                    <a:pt x="69" y="31"/>
                  </a:lnTo>
                  <a:lnTo>
                    <a:pt x="68" y="31"/>
                  </a:lnTo>
                  <a:lnTo>
                    <a:pt x="67" y="31"/>
                  </a:lnTo>
                  <a:lnTo>
                    <a:pt x="66" y="31"/>
                  </a:lnTo>
                  <a:lnTo>
                    <a:pt x="64" y="31"/>
                  </a:lnTo>
                  <a:lnTo>
                    <a:pt x="63" y="31"/>
                  </a:lnTo>
                  <a:lnTo>
                    <a:pt x="62" y="31"/>
                  </a:lnTo>
                  <a:lnTo>
                    <a:pt x="61" y="31"/>
                  </a:lnTo>
                  <a:lnTo>
                    <a:pt x="60" y="31"/>
                  </a:lnTo>
                  <a:lnTo>
                    <a:pt x="59" y="31"/>
                  </a:lnTo>
                  <a:lnTo>
                    <a:pt x="57" y="31"/>
                  </a:lnTo>
                  <a:lnTo>
                    <a:pt x="56" y="31"/>
                  </a:lnTo>
                  <a:lnTo>
                    <a:pt x="55" y="31"/>
                  </a:lnTo>
                  <a:lnTo>
                    <a:pt x="54" y="31"/>
                  </a:lnTo>
                  <a:lnTo>
                    <a:pt x="53" y="31"/>
                  </a:lnTo>
                  <a:lnTo>
                    <a:pt x="52" y="31"/>
                  </a:lnTo>
                  <a:lnTo>
                    <a:pt x="50" y="31"/>
                  </a:lnTo>
                  <a:lnTo>
                    <a:pt x="49" y="32"/>
                  </a:lnTo>
                  <a:lnTo>
                    <a:pt x="48" y="32"/>
                  </a:lnTo>
                  <a:lnTo>
                    <a:pt x="47" y="32"/>
                  </a:lnTo>
                  <a:lnTo>
                    <a:pt x="46" y="32"/>
                  </a:lnTo>
                  <a:lnTo>
                    <a:pt x="45" y="32"/>
                  </a:lnTo>
                  <a:lnTo>
                    <a:pt x="44" y="32"/>
                  </a:lnTo>
                  <a:lnTo>
                    <a:pt x="42" y="32"/>
                  </a:lnTo>
                  <a:lnTo>
                    <a:pt x="41" y="32"/>
                  </a:lnTo>
                  <a:lnTo>
                    <a:pt x="40" y="34"/>
                  </a:lnTo>
                  <a:lnTo>
                    <a:pt x="39" y="34"/>
                  </a:lnTo>
                  <a:lnTo>
                    <a:pt x="38" y="34"/>
                  </a:lnTo>
                  <a:lnTo>
                    <a:pt x="37" y="34"/>
                  </a:lnTo>
                  <a:lnTo>
                    <a:pt x="35" y="34"/>
                  </a:lnTo>
                  <a:lnTo>
                    <a:pt x="34" y="34"/>
                  </a:lnTo>
                  <a:lnTo>
                    <a:pt x="33" y="34"/>
                  </a:lnTo>
                  <a:lnTo>
                    <a:pt x="33" y="32"/>
                  </a:lnTo>
                  <a:lnTo>
                    <a:pt x="32" y="32"/>
                  </a:lnTo>
                  <a:lnTo>
                    <a:pt x="31" y="32"/>
                  </a:lnTo>
                  <a:lnTo>
                    <a:pt x="30" y="32"/>
                  </a:lnTo>
                  <a:lnTo>
                    <a:pt x="28" y="32"/>
                  </a:lnTo>
                  <a:lnTo>
                    <a:pt x="28" y="31"/>
                  </a:lnTo>
                  <a:lnTo>
                    <a:pt x="27" y="31"/>
                  </a:lnTo>
                  <a:lnTo>
                    <a:pt x="26" y="31"/>
                  </a:lnTo>
                  <a:lnTo>
                    <a:pt x="25" y="31"/>
                  </a:lnTo>
                  <a:lnTo>
                    <a:pt x="24" y="31"/>
                  </a:lnTo>
                  <a:lnTo>
                    <a:pt x="23" y="31"/>
                  </a:lnTo>
                  <a:lnTo>
                    <a:pt x="23" y="30"/>
                  </a:lnTo>
                  <a:lnTo>
                    <a:pt x="21" y="30"/>
                  </a:lnTo>
                  <a:lnTo>
                    <a:pt x="20" y="30"/>
                  </a:lnTo>
                  <a:lnTo>
                    <a:pt x="19" y="30"/>
                  </a:lnTo>
                  <a:lnTo>
                    <a:pt x="18" y="30"/>
                  </a:lnTo>
                  <a:lnTo>
                    <a:pt x="18" y="28"/>
                  </a:lnTo>
                  <a:lnTo>
                    <a:pt x="17" y="28"/>
                  </a:lnTo>
                  <a:lnTo>
                    <a:pt x="16" y="28"/>
                  </a:lnTo>
                  <a:lnTo>
                    <a:pt x="14" y="27"/>
                  </a:lnTo>
                  <a:lnTo>
                    <a:pt x="13" y="27"/>
                  </a:lnTo>
                  <a:lnTo>
                    <a:pt x="12" y="26"/>
                  </a:lnTo>
                  <a:lnTo>
                    <a:pt x="11" y="26"/>
                  </a:lnTo>
                  <a:lnTo>
                    <a:pt x="11" y="25"/>
                  </a:lnTo>
                  <a:lnTo>
                    <a:pt x="10" y="25"/>
                  </a:lnTo>
                  <a:lnTo>
                    <a:pt x="9" y="23"/>
                  </a:lnTo>
                  <a:lnTo>
                    <a:pt x="7" y="23"/>
                  </a:lnTo>
                  <a:lnTo>
                    <a:pt x="6" y="22"/>
                  </a:lnTo>
                  <a:lnTo>
                    <a:pt x="5" y="22"/>
                  </a:lnTo>
                  <a:lnTo>
                    <a:pt x="5" y="21"/>
                  </a:lnTo>
                  <a:lnTo>
                    <a:pt x="4" y="19"/>
                  </a:lnTo>
                  <a:lnTo>
                    <a:pt x="3" y="18"/>
                  </a:lnTo>
                  <a:lnTo>
                    <a:pt x="3" y="17"/>
                  </a:lnTo>
                  <a:lnTo>
                    <a:pt x="2" y="17"/>
                  </a:lnTo>
                  <a:lnTo>
                    <a:pt x="2" y="15"/>
                  </a:lnTo>
                  <a:lnTo>
                    <a:pt x="0" y="15"/>
                  </a:lnTo>
                  <a:lnTo>
                    <a:pt x="0" y="14"/>
                  </a:lnTo>
                  <a:lnTo>
                    <a:pt x="0" y="13"/>
                  </a:lnTo>
                  <a:lnTo>
                    <a:pt x="0" y="12"/>
                  </a:lnTo>
                  <a:lnTo>
                    <a:pt x="2" y="12"/>
                  </a:lnTo>
                  <a:lnTo>
                    <a:pt x="2" y="10"/>
                  </a:lnTo>
                  <a:lnTo>
                    <a:pt x="2" y="9"/>
                  </a:lnTo>
                  <a:lnTo>
                    <a:pt x="3" y="9"/>
                  </a:lnTo>
                  <a:lnTo>
                    <a:pt x="3" y="8"/>
                  </a:lnTo>
                  <a:lnTo>
                    <a:pt x="4" y="8"/>
                  </a:lnTo>
                  <a:lnTo>
                    <a:pt x="4" y="6"/>
                  </a:lnTo>
                  <a:lnTo>
                    <a:pt x="5" y="5"/>
                  </a:lnTo>
                  <a:lnTo>
                    <a:pt x="5" y="4"/>
                  </a:lnTo>
                  <a:lnTo>
                    <a:pt x="6" y="4"/>
                  </a:lnTo>
                  <a:lnTo>
                    <a:pt x="6" y="2"/>
                  </a:lnTo>
                  <a:lnTo>
                    <a:pt x="7" y="2"/>
                  </a:lnTo>
                  <a:lnTo>
                    <a:pt x="7" y="1"/>
                  </a:lnTo>
                  <a:lnTo>
                    <a:pt x="9" y="1"/>
                  </a:lnTo>
                  <a:lnTo>
                    <a:pt x="9" y="0"/>
                  </a:lnTo>
                  <a:lnTo>
                    <a:pt x="9" y="1"/>
                  </a:lnTo>
                  <a:lnTo>
                    <a:pt x="9" y="2"/>
                  </a:lnTo>
                  <a:lnTo>
                    <a:pt x="9" y="4"/>
                  </a:lnTo>
                  <a:lnTo>
                    <a:pt x="9" y="5"/>
                  </a:lnTo>
                  <a:lnTo>
                    <a:pt x="9" y="6"/>
                  </a:lnTo>
                  <a:lnTo>
                    <a:pt x="9" y="8"/>
                  </a:lnTo>
                  <a:lnTo>
                    <a:pt x="10" y="8"/>
                  </a:lnTo>
                  <a:lnTo>
                    <a:pt x="10" y="9"/>
                  </a:lnTo>
                  <a:lnTo>
                    <a:pt x="10" y="10"/>
                  </a:lnTo>
                  <a:lnTo>
                    <a:pt x="10" y="12"/>
                  </a:lnTo>
                  <a:lnTo>
                    <a:pt x="10" y="13"/>
                  </a:lnTo>
                  <a:lnTo>
                    <a:pt x="11" y="13"/>
                  </a:lnTo>
                  <a:lnTo>
                    <a:pt x="11" y="14"/>
                  </a:lnTo>
                  <a:lnTo>
                    <a:pt x="11" y="15"/>
                  </a:lnTo>
                  <a:lnTo>
                    <a:pt x="12" y="15"/>
                  </a:lnTo>
                  <a:lnTo>
                    <a:pt x="12" y="17"/>
                  </a:lnTo>
                  <a:lnTo>
                    <a:pt x="13" y="18"/>
                  </a:lnTo>
                  <a:lnTo>
                    <a:pt x="13" y="19"/>
                  </a:lnTo>
                  <a:lnTo>
                    <a:pt x="14" y="19"/>
                  </a:lnTo>
                  <a:lnTo>
                    <a:pt x="16" y="21"/>
                  </a:lnTo>
                  <a:lnTo>
                    <a:pt x="17" y="21"/>
                  </a:lnTo>
                  <a:lnTo>
                    <a:pt x="18" y="22"/>
                  </a:lnTo>
                  <a:lnTo>
                    <a:pt x="19" y="22"/>
                  </a:lnTo>
                  <a:lnTo>
                    <a:pt x="20" y="23"/>
                  </a:lnTo>
                  <a:lnTo>
                    <a:pt x="21" y="23"/>
                  </a:lnTo>
                  <a:lnTo>
                    <a:pt x="23" y="23"/>
                  </a:lnTo>
                  <a:lnTo>
                    <a:pt x="24" y="25"/>
                  </a:lnTo>
                  <a:lnTo>
                    <a:pt x="25" y="25"/>
                  </a:lnTo>
                  <a:lnTo>
                    <a:pt x="26" y="25"/>
                  </a:lnTo>
                  <a:lnTo>
                    <a:pt x="27" y="25"/>
                  </a:lnTo>
                  <a:lnTo>
                    <a:pt x="28" y="25"/>
                  </a:lnTo>
                  <a:lnTo>
                    <a:pt x="30" y="26"/>
                  </a:lnTo>
                  <a:lnTo>
                    <a:pt x="31" y="26"/>
                  </a:lnTo>
                  <a:lnTo>
                    <a:pt x="32" y="26"/>
                  </a:lnTo>
                  <a:lnTo>
                    <a:pt x="33" y="26"/>
                  </a:lnTo>
                  <a:lnTo>
                    <a:pt x="34" y="26"/>
                  </a:lnTo>
                  <a:lnTo>
                    <a:pt x="35" y="26"/>
                  </a:lnTo>
                  <a:lnTo>
                    <a:pt x="37" y="26"/>
                  </a:lnTo>
                  <a:lnTo>
                    <a:pt x="38" y="26"/>
                  </a:lnTo>
                  <a:lnTo>
                    <a:pt x="39" y="26"/>
                  </a:lnTo>
                  <a:lnTo>
                    <a:pt x="40" y="26"/>
                  </a:lnTo>
                  <a:lnTo>
                    <a:pt x="41" y="26"/>
                  </a:lnTo>
                  <a:lnTo>
                    <a:pt x="42" y="26"/>
                  </a:lnTo>
                  <a:lnTo>
                    <a:pt x="44" y="26"/>
                  </a:lnTo>
                  <a:lnTo>
                    <a:pt x="45" y="26"/>
                  </a:lnTo>
                  <a:lnTo>
                    <a:pt x="46" y="25"/>
                  </a:lnTo>
                  <a:lnTo>
                    <a:pt x="47" y="23"/>
                  </a:lnTo>
                  <a:lnTo>
                    <a:pt x="48" y="22"/>
                  </a:lnTo>
                  <a:lnTo>
                    <a:pt x="49" y="22"/>
                  </a:lnTo>
                  <a:lnTo>
                    <a:pt x="49" y="21"/>
                  </a:lnTo>
                  <a:lnTo>
                    <a:pt x="50" y="21"/>
                  </a:lnTo>
                  <a:lnTo>
                    <a:pt x="50" y="19"/>
                  </a:lnTo>
                  <a:lnTo>
                    <a:pt x="52" y="19"/>
                  </a:lnTo>
                  <a:lnTo>
                    <a:pt x="52" y="18"/>
                  </a:lnTo>
                  <a:lnTo>
                    <a:pt x="53" y="17"/>
                  </a:lnTo>
                  <a:lnTo>
                    <a:pt x="53" y="15"/>
                  </a:lnTo>
                  <a:lnTo>
                    <a:pt x="53" y="14"/>
                  </a:lnTo>
                  <a:lnTo>
                    <a:pt x="54" y="14"/>
                  </a:lnTo>
                  <a:lnTo>
                    <a:pt x="54" y="13"/>
                  </a:lnTo>
                  <a:lnTo>
                    <a:pt x="55" y="13"/>
                  </a:lnTo>
                  <a:lnTo>
                    <a:pt x="55" y="12"/>
                  </a:lnTo>
                  <a:lnTo>
                    <a:pt x="55" y="10"/>
                  </a:lnTo>
                  <a:lnTo>
                    <a:pt x="56" y="10"/>
                  </a:lnTo>
                  <a:lnTo>
                    <a:pt x="57" y="9"/>
                  </a:lnTo>
                  <a:lnTo>
                    <a:pt x="59" y="8"/>
                  </a:lnTo>
                  <a:lnTo>
                    <a:pt x="60" y="8"/>
                  </a:lnTo>
                  <a:lnTo>
                    <a:pt x="60" y="6"/>
                  </a:lnTo>
                  <a:lnTo>
                    <a:pt x="61" y="6"/>
                  </a:lnTo>
                  <a:lnTo>
                    <a:pt x="62" y="6"/>
                  </a:lnTo>
                  <a:lnTo>
                    <a:pt x="62" y="8"/>
                  </a:lnTo>
                  <a:lnTo>
                    <a:pt x="63" y="8"/>
                  </a:lnTo>
                  <a:lnTo>
                    <a:pt x="64" y="8"/>
                  </a:lnTo>
                  <a:lnTo>
                    <a:pt x="66" y="8"/>
                  </a:lnTo>
                  <a:lnTo>
                    <a:pt x="67" y="9"/>
                  </a:lnTo>
                  <a:lnTo>
                    <a:pt x="68" y="9"/>
                  </a:lnTo>
                  <a:lnTo>
                    <a:pt x="69" y="9"/>
                  </a:lnTo>
                  <a:lnTo>
                    <a:pt x="70" y="9"/>
                  </a:lnTo>
                  <a:lnTo>
                    <a:pt x="70" y="10"/>
                  </a:lnTo>
                  <a:lnTo>
                    <a:pt x="71" y="10"/>
                  </a:lnTo>
                  <a:lnTo>
                    <a:pt x="73" y="10"/>
                  </a:lnTo>
                  <a:lnTo>
                    <a:pt x="74" y="10"/>
                  </a:lnTo>
                  <a:lnTo>
                    <a:pt x="75" y="10"/>
                  </a:lnTo>
                  <a:lnTo>
                    <a:pt x="75" y="12"/>
                  </a:lnTo>
                  <a:lnTo>
                    <a:pt x="76" y="12"/>
                  </a:lnTo>
                  <a:lnTo>
                    <a:pt x="77" y="12"/>
                  </a:lnTo>
                  <a:lnTo>
                    <a:pt x="78" y="12"/>
                  </a:lnTo>
                  <a:lnTo>
                    <a:pt x="78" y="13"/>
                  </a:lnTo>
                  <a:lnTo>
                    <a:pt x="80" y="13"/>
                  </a:lnTo>
                  <a:lnTo>
                    <a:pt x="81" y="13"/>
                  </a:lnTo>
                  <a:lnTo>
                    <a:pt x="82" y="13"/>
                  </a:lnTo>
                  <a:lnTo>
                    <a:pt x="83" y="1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54" name="Google Shape;254;p32"/>
            <p:cNvSpPr/>
            <p:nvPr/>
          </p:nvSpPr>
          <p:spPr>
            <a:xfrm>
              <a:off x="4377" y="2728"/>
              <a:ext cx="45" cy="17"/>
            </a:xfrm>
            <a:custGeom>
              <a:rect b="b" l="l" r="r" t="t"/>
              <a:pathLst>
                <a:path extrusionOk="0" h="34" w="90">
                  <a:moveTo>
                    <a:pt x="83" y="14"/>
                  </a:moveTo>
                  <a:lnTo>
                    <a:pt x="84" y="14"/>
                  </a:lnTo>
                  <a:lnTo>
                    <a:pt x="85" y="15"/>
                  </a:lnTo>
                  <a:lnTo>
                    <a:pt x="87" y="15"/>
                  </a:lnTo>
                  <a:lnTo>
                    <a:pt x="87" y="17"/>
                  </a:lnTo>
                  <a:lnTo>
                    <a:pt x="88" y="17"/>
                  </a:lnTo>
                  <a:lnTo>
                    <a:pt x="89" y="18"/>
                  </a:lnTo>
                  <a:lnTo>
                    <a:pt x="90" y="18"/>
                  </a:lnTo>
                  <a:lnTo>
                    <a:pt x="90" y="19"/>
                  </a:lnTo>
                  <a:lnTo>
                    <a:pt x="90" y="21"/>
                  </a:lnTo>
                  <a:lnTo>
                    <a:pt x="89" y="21"/>
                  </a:lnTo>
                  <a:lnTo>
                    <a:pt x="88" y="21"/>
                  </a:lnTo>
                  <a:lnTo>
                    <a:pt x="88" y="22"/>
                  </a:lnTo>
                  <a:lnTo>
                    <a:pt x="87" y="22"/>
                  </a:lnTo>
                  <a:lnTo>
                    <a:pt x="85" y="22"/>
                  </a:lnTo>
                  <a:lnTo>
                    <a:pt x="85" y="23"/>
                  </a:lnTo>
                  <a:lnTo>
                    <a:pt x="84" y="23"/>
                  </a:lnTo>
                  <a:lnTo>
                    <a:pt x="84" y="25"/>
                  </a:lnTo>
                  <a:lnTo>
                    <a:pt x="83" y="25"/>
                  </a:lnTo>
                  <a:lnTo>
                    <a:pt x="82" y="26"/>
                  </a:lnTo>
                  <a:lnTo>
                    <a:pt x="81" y="26"/>
                  </a:lnTo>
                  <a:lnTo>
                    <a:pt x="81" y="27"/>
                  </a:lnTo>
                  <a:lnTo>
                    <a:pt x="80" y="27"/>
                  </a:lnTo>
                  <a:lnTo>
                    <a:pt x="80" y="28"/>
                  </a:lnTo>
                  <a:lnTo>
                    <a:pt x="78" y="28"/>
                  </a:lnTo>
                  <a:lnTo>
                    <a:pt x="77" y="28"/>
                  </a:lnTo>
                  <a:lnTo>
                    <a:pt x="77" y="30"/>
                  </a:lnTo>
                  <a:lnTo>
                    <a:pt x="76" y="30"/>
                  </a:lnTo>
                  <a:lnTo>
                    <a:pt x="75" y="30"/>
                  </a:lnTo>
                  <a:lnTo>
                    <a:pt x="74" y="30"/>
                  </a:lnTo>
                  <a:lnTo>
                    <a:pt x="73" y="31"/>
                  </a:lnTo>
                  <a:lnTo>
                    <a:pt x="71" y="31"/>
                  </a:lnTo>
                  <a:lnTo>
                    <a:pt x="70" y="31"/>
                  </a:lnTo>
                  <a:lnTo>
                    <a:pt x="69" y="31"/>
                  </a:lnTo>
                  <a:lnTo>
                    <a:pt x="68" y="31"/>
                  </a:lnTo>
                  <a:lnTo>
                    <a:pt x="67" y="31"/>
                  </a:lnTo>
                  <a:lnTo>
                    <a:pt x="66" y="31"/>
                  </a:lnTo>
                  <a:lnTo>
                    <a:pt x="64" y="31"/>
                  </a:lnTo>
                  <a:lnTo>
                    <a:pt x="63" y="31"/>
                  </a:lnTo>
                  <a:lnTo>
                    <a:pt x="62" y="31"/>
                  </a:lnTo>
                  <a:lnTo>
                    <a:pt x="61" y="31"/>
                  </a:lnTo>
                  <a:lnTo>
                    <a:pt x="60" y="31"/>
                  </a:lnTo>
                  <a:lnTo>
                    <a:pt x="59" y="31"/>
                  </a:lnTo>
                  <a:lnTo>
                    <a:pt x="57" y="31"/>
                  </a:lnTo>
                  <a:lnTo>
                    <a:pt x="56" y="31"/>
                  </a:lnTo>
                  <a:lnTo>
                    <a:pt x="55" y="31"/>
                  </a:lnTo>
                  <a:lnTo>
                    <a:pt x="54" y="31"/>
                  </a:lnTo>
                  <a:lnTo>
                    <a:pt x="53" y="31"/>
                  </a:lnTo>
                  <a:lnTo>
                    <a:pt x="52" y="31"/>
                  </a:lnTo>
                  <a:lnTo>
                    <a:pt x="50" y="31"/>
                  </a:lnTo>
                  <a:lnTo>
                    <a:pt x="49" y="32"/>
                  </a:lnTo>
                  <a:lnTo>
                    <a:pt x="48" y="32"/>
                  </a:lnTo>
                  <a:lnTo>
                    <a:pt x="47" y="32"/>
                  </a:lnTo>
                  <a:lnTo>
                    <a:pt x="46" y="32"/>
                  </a:lnTo>
                  <a:lnTo>
                    <a:pt x="45" y="32"/>
                  </a:lnTo>
                  <a:lnTo>
                    <a:pt x="44" y="32"/>
                  </a:lnTo>
                  <a:lnTo>
                    <a:pt x="42" y="32"/>
                  </a:lnTo>
                  <a:lnTo>
                    <a:pt x="41" y="32"/>
                  </a:lnTo>
                  <a:lnTo>
                    <a:pt x="40" y="34"/>
                  </a:lnTo>
                  <a:lnTo>
                    <a:pt x="39" y="34"/>
                  </a:lnTo>
                  <a:lnTo>
                    <a:pt x="38" y="34"/>
                  </a:lnTo>
                  <a:lnTo>
                    <a:pt x="37" y="34"/>
                  </a:lnTo>
                  <a:lnTo>
                    <a:pt x="35" y="34"/>
                  </a:lnTo>
                  <a:lnTo>
                    <a:pt x="34" y="34"/>
                  </a:lnTo>
                  <a:lnTo>
                    <a:pt x="33" y="34"/>
                  </a:lnTo>
                  <a:lnTo>
                    <a:pt x="33" y="32"/>
                  </a:lnTo>
                  <a:lnTo>
                    <a:pt x="32" y="32"/>
                  </a:lnTo>
                  <a:lnTo>
                    <a:pt x="31" y="32"/>
                  </a:lnTo>
                  <a:lnTo>
                    <a:pt x="30" y="32"/>
                  </a:lnTo>
                  <a:lnTo>
                    <a:pt x="28" y="32"/>
                  </a:lnTo>
                  <a:lnTo>
                    <a:pt x="28" y="31"/>
                  </a:lnTo>
                  <a:lnTo>
                    <a:pt x="27" y="31"/>
                  </a:lnTo>
                  <a:lnTo>
                    <a:pt x="26" y="31"/>
                  </a:lnTo>
                  <a:lnTo>
                    <a:pt x="25" y="31"/>
                  </a:lnTo>
                  <a:lnTo>
                    <a:pt x="24" y="31"/>
                  </a:lnTo>
                  <a:lnTo>
                    <a:pt x="23" y="31"/>
                  </a:lnTo>
                  <a:lnTo>
                    <a:pt x="23" y="30"/>
                  </a:lnTo>
                  <a:lnTo>
                    <a:pt x="21" y="30"/>
                  </a:lnTo>
                  <a:lnTo>
                    <a:pt x="20" y="30"/>
                  </a:lnTo>
                  <a:lnTo>
                    <a:pt x="19" y="30"/>
                  </a:lnTo>
                  <a:lnTo>
                    <a:pt x="18" y="30"/>
                  </a:lnTo>
                  <a:lnTo>
                    <a:pt x="18" y="28"/>
                  </a:lnTo>
                  <a:lnTo>
                    <a:pt x="17" y="28"/>
                  </a:lnTo>
                  <a:lnTo>
                    <a:pt x="16" y="28"/>
                  </a:lnTo>
                  <a:lnTo>
                    <a:pt x="14" y="27"/>
                  </a:lnTo>
                  <a:lnTo>
                    <a:pt x="13" y="27"/>
                  </a:lnTo>
                  <a:lnTo>
                    <a:pt x="12" y="26"/>
                  </a:lnTo>
                  <a:lnTo>
                    <a:pt x="11" y="26"/>
                  </a:lnTo>
                  <a:lnTo>
                    <a:pt x="11" y="25"/>
                  </a:lnTo>
                  <a:lnTo>
                    <a:pt x="10" y="25"/>
                  </a:lnTo>
                  <a:lnTo>
                    <a:pt x="9" y="23"/>
                  </a:lnTo>
                  <a:lnTo>
                    <a:pt x="7" y="23"/>
                  </a:lnTo>
                  <a:lnTo>
                    <a:pt x="6" y="22"/>
                  </a:lnTo>
                  <a:lnTo>
                    <a:pt x="5" y="22"/>
                  </a:lnTo>
                  <a:lnTo>
                    <a:pt x="5" y="21"/>
                  </a:lnTo>
                  <a:lnTo>
                    <a:pt x="4" y="19"/>
                  </a:lnTo>
                  <a:lnTo>
                    <a:pt x="3" y="18"/>
                  </a:lnTo>
                  <a:lnTo>
                    <a:pt x="3" y="17"/>
                  </a:lnTo>
                  <a:lnTo>
                    <a:pt x="2" y="17"/>
                  </a:lnTo>
                  <a:lnTo>
                    <a:pt x="2" y="15"/>
                  </a:lnTo>
                  <a:lnTo>
                    <a:pt x="0" y="15"/>
                  </a:lnTo>
                  <a:lnTo>
                    <a:pt x="0" y="14"/>
                  </a:lnTo>
                  <a:lnTo>
                    <a:pt x="0" y="13"/>
                  </a:lnTo>
                  <a:lnTo>
                    <a:pt x="0" y="12"/>
                  </a:lnTo>
                  <a:lnTo>
                    <a:pt x="2" y="12"/>
                  </a:lnTo>
                  <a:lnTo>
                    <a:pt x="2" y="10"/>
                  </a:lnTo>
                  <a:lnTo>
                    <a:pt x="2" y="9"/>
                  </a:lnTo>
                  <a:lnTo>
                    <a:pt x="3" y="9"/>
                  </a:lnTo>
                  <a:lnTo>
                    <a:pt x="3" y="8"/>
                  </a:lnTo>
                  <a:lnTo>
                    <a:pt x="4" y="8"/>
                  </a:lnTo>
                  <a:lnTo>
                    <a:pt x="4" y="6"/>
                  </a:lnTo>
                  <a:lnTo>
                    <a:pt x="5" y="5"/>
                  </a:lnTo>
                  <a:lnTo>
                    <a:pt x="5" y="4"/>
                  </a:lnTo>
                  <a:lnTo>
                    <a:pt x="6" y="4"/>
                  </a:lnTo>
                  <a:lnTo>
                    <a:pt x="6" y="2"/>
                  </a:lnTo>
                  <a:lnTo>
                    <a:pt x="7" y="2"/>
                  </a:lnTo>
                  <a:lnTo>
                    <a:pt x="7" y="1"/>
                  </a:lnTo>
                  <a:lnTo>
                    <a:pt x="9" y="1"/>
                  </a:lnTo>
                  <a:lnTo>
                    <a:pt x="9" y="0"/>
                  </a:lnTo>
                  <a:lnTo>
                    <a:pt x="9" y="1"/>
                  </a:lnTo>
                  <a:lnTo>
                    <a:pt x="9" y="2"/>
                  </a:lnTo>
                  <a:lnTo>
                    <a:pt x="9" y="4"/>
                  </a:lnTo>
                  <a:lnTo>
                    <a:pt x="9" y="5"/>
                  </a:lnTo>
                  <a:lnTo>
                    <a:pt x="9" y="6"/>
                  </a:lnTo>
                  <a:lnTo>
                    <a:pt x="9" y="8"/>
                  </a:lnTo>
                  <a:lnTo>
                    <a:pt x="10" y="8"/>
                  </a:lnTo>
                  <a:lnTo>
                    <a:pt x="10" y="9"/>
                  </a:lnTo>
                  <a:lnTo>
                    <a:pt x="10" y="10"/>
                  </a:lnTo>
                  <a:lnTo>
                    <a:pt x="10" y="12"/>
                  </a:lnTo>
                  <a:lnTo>
                    <a:pt x="10" y="13"/>
                  </a:lnTo>
                  <a:lnTo>
                    <a:pt x="11" y="13"/>
                  </a:lnTo>
                  <a:lnTo>
                    <a:pt x="11" y="14"/>
                  </a:lnTo>
                  <a:lnTo>
                    <a:pt x="11" y="15"/>
                  </a:lnTo>
                  <a:lnTo>
                    <a:pt x="12" y="15"/>
                  </a:lnTo>
                  <a:lnTo>
                    <a:pt x="12" y="17"/>
                  </a:lnTo>
                  <a:lnTo>
                    <a:pt x="13" y="18"/>
                  </a:lnTo>
                  <a:lnTo>
                    <a:pt x="14" y="19"/>
                  </a:lnTo>
                  <a:lnTo>
                    <a:pt x="16" y="21"/>
                  </a:lnTo>
                  <a:lnTo>
                    <a:pt x="17" y="21"/>
                  </a:lnTo>
                  <a:lnTo>
                    <a:pt x="18" y="22"/>
                  </a:lnTo>
                  <a:lnTo>
                    <a:pt x="19" y="22"/>
                  </a:lnTo>
                  <a:lnTo>
                    <a:pt x="20" y="23"/>
                  </a:lnTo>
                  <a:lnTo>
                    <a:pt x="21" y="23"/>
                  </a:lnTo>
                  <a:lnTo>
                    <a:pt x="23" y="23"/>
                  </a:lnTo>
                  <a:lnTo>
                    <a:pt x="24" y="25"/>
                  </a:lnTo>
                  <a:lnTo>
                    <a:pt x="25" y="25"/>
                  </a:lnTo>
                  <a:lnTo>
                    <a:pt x="26" y="25"/>
                  </a:lnTo>
                  <a:lnTo>
                    <a:pt x="27" y="25"/>
                  </a:lnTo>
                  <a:lnTo>
                    <a:pt x="28" y="25"/>
                  </a:lnTo>
                  <a:lnTo>
                    <a:pt x="30" y="26"/>
                  </a:lnTo>
                  <a:lnTo>
                    <a:pt x="31" y="26"/>
                  </a:lnTo>
                  <a:lnTo>
                    <a:pt x="32" y="26"/>
                  </a:lnTo>
                  <a:lnTo>
                    <a:pt x="33" y="26"/>
                  </a:lnTo>
                  <a:lnTo>
                    <a:pt x="34" y="26"/>
                  </a:lnTo>
                  <a:lnTo>
                    <a:pt x="35" y="26"/>
                  </a:lnTo>
                  <a:lnTo>
                    <a:pt x="37" y="26"/>
                  </a:lnTo>
                  <a:lnTo>
                    <a:pt x="38" y="26"/>
                  </a:lnTo>
                  <a:lnTo>
                    <a:pt x="39" y="26"/>
                  </a:lnTo>
                  <a:lnTo>
                    <a:pt x="40" y="26"/>
                  </a:lnTo>
                  <a:lnTo>
                    <a:pt x="41" y="26"/>
                  </a:lnTo>
                  <a:lnTo>
                    <a:pt x="42" y="26"/>
                  </a:lnTo>
                  <a:lnTo>
                    <a:pt x="44" y="26"/>
                  </a:lnTo>
                  <a:lnTo>
                    <a:pt x="45" y="26"/>
                  </a:lnTo>
                  <a:lnTo>
                    <a:pt x="46" y="25"/>
                  </a:lnTo>
                  <a:lnTo>
                    <a:pt x="47" y="23"/>
                  </a:lnTo>
                  <a:lnTo>
                    <a:pt x="48" y="22"/>
                  </a:lnTo>
                  <a:lnTo>
                    <a:pt x="49" y="22"/>
                  </a:lnTo>
                  <a:lnTo>
                    <a:pt x="49" y="21"/>
                  </a:lnTo>
                  <a:lnTo>
                    <a:pt x="50" y="21"/>
                  </a:lnTo>
                  <a:lnTo>
                    <a:pt x="50" y="19"/>
                  </a:lnTo>
                  <a:lnTo>
                    <a:pt x="52" y="19"/>
                  </a:lnTo>
                  <a:lnTo>
                    <a:pt x="52" y="18"/>
                  </a:lnTo>
                  <a:lnTo>
                    <a:pt x="53" y="17"/>
                  </a:lnTo>
                  <a:lnTo>
                    <a:pt x="53" y="15"/>
                  </a:lnTo>
                  <a:lnTo>
                    <a:pt x="53" y="14"/>
                  </a:lnTo>
                  <a:lnTo>
                    <a:pt x="54" y="14"/>
                  </a:lnTo>
                  <a:lnTo>
                    <a:pt x="54" y="13"/>
                  </a:lnTo>
                  <a:lnTo>
                    <a:pt x="55" y="13"/>
                  </a:lnTo>
                  <a:lnTo>
                    <a:pt x="55" y="12"/>
                  </a:lnTo>
                  <a:lnTo>
                    <a:pt x="55" y="10"/>
                  </a:lnTo>
                  <a:lnTo>
                    <a:pt x="56" y="10"/>
                  </a:lnTo>
                  <a:lnTo>
                    <a:pt x="57" y="9"/>
                  </a:lnTo>
                  <a:lnTo>
                    <a:pt x="59" y="8"/>
                  </a:lnTo>
                  <a:lnTo>
                    <a:pt x="60" y="8"/>
                  </a:lnTo>
                  <a:lnTo>
                    <a:pt x="60" y="6"/>
                  </a:lnTo>
                  <a:lnTo>
                    <a:pt x="61" y="6"/>
                  </a:lnTo>
                  <a:lnTo>
                    <a:pt x="62" y="6"/>
                  </a:lnTo>
                  <a:lnTo>
                    <a:pt x="62" y="8"/>
                  </a:lnTo>
                  <a:lnTo>
                    <a:pt x="63" y="8"/>
                  </a:lnTo>
                  <a:lnTo>
                    <a:pt x="64" y="8"/>
                  </a:lnTo>
                  <a:lnTo>
                    <a:pt x="66" y="8"/>
                  </a:lnTo>
                  <a:lnTo>
                    <a:pt x="67" y="9"/>
                  </a:lnTo>
                  <a:lnTo>
                    <a:pt x="68" y="9"/>
                  </a:lnTo>
                  <a:lnTo>
                    <a:pt x="69" y="9"/>
                  </a:lnTo>
                  <a:lnTo>
                    <a:pt x="70" y="9"/>
                  </a:lnTo>
                  <a:lnTo>
                    <a:pt x="70" y="10"/>
                  </a:lnTo>
                  <a:lnTo>
                    <a:pt x="71" y="10"/>
                  </a:lnTo>
                  <a:lnTo>
                    <a:pt x="73" y="10"/>
                  </a:lnTo>
                  <a:lnTo>
                    <a:pt x="74" y="10"/>
                  </a:lnTo>
                  <a:lnTo>
                    <a:pt x="75" y="10"/>
                  </a:lnTo>
                  <a:lnTo>
                    <a:pt x="75" y="12"/>
                  </a:lnTo>
                  <a:lnTo>
                    <a:pt x="76" y="12"/>
                  </a:lnTo>
                  <a:lnTo>
                    <a:pt x="77" y="12"/>
                  </a:lnTo>
                  <a:lnTo>
                    <a:pt x="78" y="12"/>
                  </a:lnTo>
                  <a:lnTo>
                    <a:pt x="78" y="13"/>
                  </a:lnTo>
                  <a:lnTo>
                    <a:pt x="80" y="13"/>
                  </a:lnTo>
                  <a:lnTo>
                    <a:pt x="81" y="13"/>
                  </a:lnTo>
                  <a:lnTo>
                    <a:pt x="82" y="13"/>
                  </a:lnTo>
                  <a:lnTo>
                    <a:pt x="83" y="14"/>
                  </a:lnTo>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55" name="Google Shape;255;p32"/>
            <p:cNvSpPr/>
            <p:nvPr/>
          </p:nvSpPr>
          <p:spPr>
            <a:xfrm>
              <a:off x="4164" y="3623"/>
              <a:ext cx="284" cy="204"/>
            </a:xfrm>
            <a:custGeom>
              <a:rect b="b" l="l" r="r" t="t"/>
              <a:pathLst>
                <a:path extrusionOk="0" h="407" w="566">
                  <a:moveTo>
                    <a:pt x="544" y="350"/>
                  </a:moveTo>
                  <a:lnTo>
                    <a:pt x="531" y="344"/>
                  </a:lnTo>
                  <a:lnTo>
                    <a:pt x="518" y="337"/>
                  </a:lnTo>
                  <a:lnTo>
                    <a:pt x="504" y="332"/>
                  </a:lnTo>
                  <a:lnTo>
                    <a:pt x="490" y="325"/>
                  </a:lnTo>
                  <a:lnTo>
                    <a:pt x="476" y="322"/>
                  </a:lnTo>
                  <a:lnTo>
                    <a:pt x="462" y="316"/>
                  </a:lnTo>
                  <a:lnTo>
                    <a:pt x="447" y="312"/>
                  </a:lnTo>
                  <a:lnTo>
                    <a:pt x="433" y="309"/>
                  </a:lnTo>
                  <a:lnTo>
                    <a:pt x="418" y="306"/>
                  </a:lnTo>
                  <a:lnTo>
                    <a:pt x="402" y="303"/>
                  </a:lnTo>
                  <a:lnTo>
                    <a:pt x="388" y="301"/>
                  </a:lnTo>
                  <a:lnTo>
                    <a:pt x="373" y="298"/>
                  </a:lnTo>
                  <a:lnTo>
                    <a:pt x="358" y="297"/>
                  </a:lnTo>
                  <a:lnTo>
                    <a:pt x="343" y="296"/>
                  </a:lnTo>
                  <a:lnTo>
                    <a:pt x="328" y="296"/>
                  </a:lnTo>
                  <a:lnTo>
                    <a:pt x="313" y="294"/>
                  </a:lnTo>
                  <a:lnTo>
                    <a:pt x="298" y="294"/>
                  </a:lnTo>
                  <a:lnTo>
                    <a:pt x="283" y="296"/>
                  </a:lnTo>
                  <a:lnTo>
                    <a:pt x="267" y="296"/>
                  </a:lnTo>
                  <a:lnTo>
                    <a:pt x="252" y="297"/>
                  </a:lnTo>
                  <a:lnTo>
                    <a:pt x="237" y="298"/>
                  </a:lnTo>
                  <a:lnTo>
                    <a:pt x="222" y="301"/>
                  </a:lnTo>
                  <a:lnTo>
                    <a:pt x="208" y="302"/>
                  </a:lnTo>
                  <a:lnTo>
                    <a:pt x="193" y="305"/>
                  </a:lnTo>
                  <a:lnTo>
                    <a:pt x="179" y="309"/>
                  </a:lnTo>
                  <a:lnTo>
                    <a:pt x="164" y="311"/>
                  </a:lnTo>
                  <a:lnTo>
                    <a:pt x="150" y="315"/>
                  </a:lnTo>
                  <a:lnTo>
                    <a:pt x="136" y="319"/>
                  </a:lnTo>
                  <a:lnTo>
                    <a:pt x="122" y="323"/>
                  </a:lnTo>
                  <a:lnTo>
                    <a:pt x="108" y="328"/>
                  </a:lnTo>
                  <a:lnTo>
                    <a:pt x="94" y="333"/>
                  </a:lnTo>
                  <a:lnTo>
                    <a:pt x="80" y="338"/>
                  </a:lnTo>
                  <a:lnTo>
                    <a:pt x="78" y="340"/>
                  </a:lnTo>
                  <a:lnTo>
                    <a:pt x="76" y="341"/>
                  </a:lnTo>
                  <a:lnTo>
                    <a:pt x="73" y="342"/>
                  </a:lnTo>
                  <a:lnTo>
                    <a:pt x="70" y="344"/>
                  </a:lnTo>
                  <a:lnTo>
                    <a:pt x="67" y="345"/>
                  </a:lnTo>
                  <a:lnTo>
                    <a:pt x="64" y="346"/>
                  </a:lnTo>
                  <a:lnTo>
                    <a:pt x="62" y="348"/>
                  </a:lnTo>
                  <a:lnTo>
                    <a:pt x="58" y="350"/>
                  </a:lnTo>
                  <a:lnTo>
                    <a:pt x="55" y="351"/>
                  </a:lnTo>
                  <a:lnTo>
                    <a:pt x="52" y="354"/>
                  </a:lnTo>
                  <a:lnTo>
                    <a:pt x="49" y="355"/>
                  </a:lnTo>
                  <a:lnTo>
                    <a:pt x="45" y="358"/>
                  </a:lnTo>
                  <a:lnTo>
                    <a:pt x="43" y="359"/>
                  </a:lnTo>
                  <a:lnTo>
                    <a:pt x="39" y="362"/>
                  </a:lnTo>
                  <a:lnTo>
                    <a:pt x="36" y="363"/>
                  </a:lnTo>
                  <a:lnTo>
                    <a:pt x="34" y="366"/>
                  </a:lnTo>
                  <a:lnTo>
                    <a:pt x="30" y="368"/>
                  </a:lnTo>
                  <a:lnTo>
                    <a:pt x="27" y="371"/>
                  </a:lnTo>
                  <a:lnTo>
                    <a:pt x="24" y="373"/>
                  </a:lnTo>
                  <a:lnTo>
                    <a:pt x="22" y="376"/>
                  </a:lnTo>
                  <a:lnTo>
                    <a:pt x="19" y="377"/>
                  </a:lnTo>
                  <a:lnTo>
                    <a:pt x="16" y="380"/>
                  </a:lnTo>
                  <a:lnTo>
                    <a:pt x="14" y="383"/>
                  </a:lnTo>
                  <a:lnTo>
                    <a:pt x="12" y="385"/>
                  </a:lnTo>
                  <a:lnTo>
                    <a:pt x="9" y="388"/>
                  </a:lnTo>
                  <a:lnTo>
                    <a:pt x="8" y="390"/>
                  </a:lnTo>
                  <a:lnTo>
                    <a:pt x="6" y="393"/>
                  </a:lnTo>
                  <a:lnTo>
                    <a:pt x="5" y="396"/>
                  </a:lnTo>
                  <a:lnTo>
                    <a:pt x="3" y="398"/>
                  </a:lnTo>
                  <a:lnTo>
                    <a:pt x="2" y="402"/>
                  </a:lnTo>
                  <a:lnTo>
                    <a:pt x="1" y="405"/>
                  </a:lnTo>
                  <a:lnTo>
                    <a:pt x="0" y="407"/>
                  </a:lnTo>
                  <a:lnTo>
                    <a:pt x="561" y="407"/>
                  </a:lnTo>
                  <a:lnTo>
                    <a:pt x="562" y="406"/>
                  </a:lnTo>
                  <a:lnTo>
                    <a:pt x="563" y="405"/>
                  </a:lnTo>
                  <a:lnTo>
                    <a:pt x="564" y="403"/>
                  </a:lnTo>
                  <a:lnTo>
                    <a:pt x="564" y="402"/>
                  </a:lnTo>
                  <a:lnTo>
                    <a:pt x="565" y="401"/>
                  </a:lnTo>
                  <a:lnTo>
                    <a:pt x="565" y="398"/>
                  </a:lnTo>
                  <a:lnTo>
                    <a:pt x="565" y="397"/>
                  </a:lnTo>
                  <a:lnTo>
                    <a:pt x="566" y="396"/>
                  </a:lnTo>
                  <a:lnTo>
                    <a:pt x="566" y="393"/>
                  </a:lnTo>
                  <a:lnTo>
                    <a:pt x="566" y="392"/>
                  </a:lnTo>
                  <a:lnTo>
                    <a:pt x="566" y="390"/>
                  </a:lnTo>
                  <a:lnTo>
                    <a:pt x="566" y="388"/>
                  </a:lnTo>
                  <a:lnTo>
                    <a:pt x="566" y="386"/>
                  </a:lnTo>
                  <a:lnTo>
                    <a:pt x="565" y="384"/>
                  </a:lnTo>
                  <a:lnTo>
                    <a:pt x="565" y="383"/>
                  </a:lnTo>
                  <a:lnTo>
                    <a:pt x="565" y="380"/>
                  </a:lnTo>
                  <a:lnTo>
                    <a:pt x="564" y="377"/>
                  </a:lnTo>
                  <a:lnTo>
                    <a:pt x="563" y="376"/>
                  </a:lnTo>
                  <a:lnTo>
                    <a:pt x="563" y="373"/>
                  </a:lnTo>
                  <a:lnTo>
                    <a:pt x="562" y="372"/>
                  </a:lnTo>
                  <a:lnTo>
                    <a:pt x="561" y="370"/>
                  </a:lnTo>
                  <a:lnTo>
                    <a:pt x="559" y="368"/>
                  </a:lnTo>
                  <a:lnTo>
                    <a:pt x="558" y="366"/>
                  </a:lnTo>
                  <a:lnTo>
                    <a:pt x="557" y="364"/>
                  </a:lnTo>
                  <a:lnTo>
                    <a:pt x="556" y="362"/>
                  </a:lnTo>
                  <a:lnTo>
                    <a:pt x="555" y="360"/>
                  </a:lnTo>
                  <a:lnTo>
                    <a:pt x="554" y="358"/>
                  </a:lnTo>
                  <a:lnTo>
                    <a:pt x="551" y="357"/>
                  </a:lnTo>
                  <a:lnTo>
                    <a:pt x="550" y="355"/>
                  </a:lnTo>
                  <a:lnTo>
                    <a:pt x="548" y="353"/>
                  </a:lnTo>
                  <a:lnTo>
                    <a:pt x="547" y="351"/>
                  </a:lnTo>
                  <a:lnTo>
                    <a:pt x="544" y="350"/>
                  </a:lnTo>
                  <a:close/>
                  <a:moveTo>
                    <a:pt x="98" y="131"/>
                  </a:moveTo>
                  <a:lnTo>
                    <a:pt x="99" y="131"/>
                  </a:lnTo>
                  <a:lnTo>
                    <a:pt x="100" y="131"/>
                  </a:lnTo>
                  <a:lnTo>
                    <a:pt x="101" y="131"/>
                  </a:lnTo>
                  <a:lnTo>
                    <a:pt x="102" y="131"/>
                  </a:lnTo>
                  <a:lnTo>
                    <a:pt x="103" y="132"/>
                  </a:lnTo>
                  <a:lnTo>
                    <a:pt x="105" y="132"/>
                  </a:lnTo>
                  <a:lnTo>
                    <a:pt x="106" y="132"/>
                  </a:lnTo>
                  <a:lnTo>
                    <a:pt x="107" y="132"/>
                  </a:lnTo>
                  <a:lnTo>
                    <a:pt x="108" y="132"/>
                  </a:lnTo>
                  <a:lnTo>
                    <a:pt x="109" y="132"/>
                  </a:lnTo>
                  <a:lnTo>
                    <a:pt x="110" y="133"/>
                  </a:lnTo>
                  <a:lnTo>
                    <a:pt x="112" y="133"/>
                  </a:lnTo>
                  <a:lnTo>
                    <a:pt x="113" y="135"/>
                  </a:lnTo>
                  <a:lnTo>
                    <a:pt x="114" y="136"/>
                  </a:lnTo>
                  <a:lnTo>
                    <a:pt x="115" y="137"/>
                  </a:lnTo>
                  <a:lnTo>
                    <a:pt x="116" y="139"/>
                  </a:lnTo>
                  <a:lnTo>
                    <a:pt x="116" y="140"/>
                  </a:lnTo>
                  <a:lnTo>
                    <a:pt x="117" y="140"/>
                  </a:lnTo>
                  <a:lnTo>
                    <a:pt x="117" y="141"/>
                  </a:lnTo>
                  <a:lnTo>
                    <a:pt x="119" y="142"/>
                  </a:lnTo>
                  <a:lnTo>
                    <a:pt x="120" y="142"/>
                  </a:lnTo>
                  <a:lnTo>
                    <a:pt x="121" y="142"/>
                  </a:lnTo>
                  <a:lnTo>
                    <a:pt x="122" y="142"/>
                  </a:lnTo>
                  <a:lnTo>
                    <a:pt x="123" y="142"/>
                  </a:lnTo>
                  <a:lnTo>
                    <a:pt x="124" y="142"/>
                  </a:lnTo>
                  <a:lnTo>
                    <a:pt x="126" y="142"/>
                  </a:lnTo>
                  <a:lnTo>
                    <a:pt x="127" y="142"/>
                  </a:lnTo>
                  <a:lnTo>
                    <a:pt x="128" y="142"/>
                  </a:lnTo>
                  <a:lnTo>
                    <a:pt x="129" y="142"/>
                  </a:lnTo>
                  <a:lnTo>
                    <a:pt x="129" y="141"/>
                  </a:lnTo>
                  <a:lnTo>
                    <a:pt x="130" y="141"/>
                  </a:lnTo>
                  <a:lnTo>
                    <a:pt x="131" y="141"/>
                  </a:lnTo>
                  <a:lnTo>
                    <a:pt x="133" y="141"/>
                  </a:lnTo>
                  <a:lnTo>
                    <a:pt x="134" y="141"/>
                  </a:lnTo>
                  <a:lnTo>
                    <a:pt x="135" y="140"/>
                  </a:lnTo>
                  <a:lnTo>
                    <a:pt x="136" y="140"/>
                  </a:lnTo>
                  <a:lnTo>
                    <a:pt x="137" y="140"/>
                  </a:lnTo>
                  <a:lnTo>
                    <a:pt x="138" y="140"/>
                  </a:lnTo>
                  <a:lnTo>
                    <a:pt x="139" y="139"/>
                  </a:lnTo>
                  <a:lnTo>
                    <a:pt x="141" y="139"/>
                  </a:lnTo>
                  <a:lnTo>
                    <a:pt x="142" y="139"/>
                  </a:lnTo>
                  <a:lnTo>
                    <a:pt x="143" y="139"/>
                  </a:lnTo>
                  <a:lnTo>
                    <a:pt x="144" y="139"/>
                  </a:lnTo>
                  <a:lnTo>
                    <a:pt x="145" y="139"/>
                  </a:lnTo>
                  <a:lnTo>
                    <a:pt x="146" y="137"/>
                  </a:lnTo>
                  <a:lnTo>
                    <a:pt x="148" y="137"/>
                  </a:lnTo>
                  <a:lnTo>
                    <a:pt x="149" y="137"/>
                  </a:lnTo>
                  <a:lnTo>
                    <a:pt x="150" y="137"/>
                  </a:lnTo>
                  <a:lnTo>
                    <a:pt x="150" y="139"/>
                  </a:lnTo>
                  <a:lnTo>
                    <a:pt x="149" y="140"/>
                  </a:lnTo>
                  <a:lnTo>
                    <a:pt x="149" y="141"/>
                  </a:lnTo>
                  <a:lnTo>
                    <a:pt x="148" y="142"/>
                  </a:lnTo>
                  <a:lnTo>
                    <a:pt x="146" y="142"/>
                  </a:lnTo>
                  <a:lnTo>
                    <a:pt x="146" y="144"/>
                  </a:lnTo>
                  <a:lnTo>
                    <a:pt x="145" y="144"/>
                  </a:lnTo>
                  <a:lnTo>
                    <a:pt x="144" y="145"/>
                  </a:lnTo>
                  <a:lnTo>
                    <a:pt x="143" y="145"/>
                  </a:lnTo>
                  <a:lnTo>
                    <a:pt x="142" y="145"/>
                  </a:lnTo>
                  <a:lnTo>
                    <a:pt x="141" y="146"/>
                  </a:lnTo>
                  <a:lnTo>
                    <a:pt x="139" y="146"/>
                  </a:lnTo>
                  <a:lnTo>
                    <a:pt x="138" y="146"/>
                  </a:lnTo>
                  <a:lnTo>
                    <a:pt x="137" y="146"/>
                  </a:lnTo>
                  <a:lnTo>
                    <a:pt x="136" y="148"/>
                  </a:lnTo>
                  <a:lnTo>
                    <a:pt x="134" y="148"/>
                  </a:lnTo>
                  <a:lnTo>
                    <a:pt x="133" y="148"/>
                  </a:lnTo>
                  <a:lnTo>
                    <a:pt x="131" y="148"/>
                  </a:lnTo>
                  <a:lnTo>
                    <a:pt x="130" y="148"/>
                  </a:lnTo>
                  <a:lnTo>
                    <a:pt x="128" y="148"/>
                  </a:lnTo>
                  <a:lnTo>
                    <a:pt x="127" y="148"/>
                  </a:lnTo>
                  <a:lnTo>
                    <a:pt x="126" y="148"/>
                  </a:lnTo>
                  <a:lnTo>
                    <a:pt x="124" y="149"/>
                  </a:lnTo>
                  <a:lnTo>
                    <a:pt x="123" y="149"/>
                  </a:lnTo>
                  <a:lnTo>
                    <a:pt x="121" y="149"/>
                  </a:lnTo>
                  <a:lnTo>
                    <a:pt x="120" y="149"/>
                  </a:lnTo>
                  <a:lnTo>
                    <a:pt x="119" y="149"/>
                  </a:lnTo>
                  <a:lnTo>
                    <a:pt x="117" y="149"/>
                  </a:lnTo>
                  <a:lnTo>
                    <a:pt x="116" y="149"/>
                  </a:lnTo>
                  <a:lnTo>
                    <a:pt x="115" y="149"/>
                  </a:lnTo>
                  <a:lnTo>
                    <a:pt x="110" y="142"/>
                  </a:lnTo>
                  <a:lnTo>
                    <a:pt x="109" y="144"/>
                  </a:lnTo>
                  <a:lnTo>
                    <a:pt x="108" y="144"/>
                  </a:lnTo>
                  <a:lnTo>
                    <a:pt x="107" y="144"/>
                  </a:lnTo>
                  <a:lnTo>
                    <a:pt x="106" y="144"/>
                  </a:lnTo>
                  <a:lnTo>
                    <a:pt x="105" y="144"/>
                  </a:lnTo>
                  <a:lnTo>
                    <a:pt x="103" y="144"/>
                  </a:lnTo>
                  <a:lnTo>
                    <a:pt x="102" y="145"/>
                  </a:lnTo>
                  <a:lnTo>
                    <a:pt x="101" y="145"/>
                  </a:lnTo>
                  <a:lnTo>
                    <a:pt x="100" y="145"/>
                  </a:lnTo>
                  <a:lnTo>
                    <a:pt x="99" y="145"/>
                  </a:lnTo>
                  <a:lnTo>
                    <a:pt x="98" y="146"/>
                  </a:lnTo>
                  <a:lnTo>
                    <a:pt x="96" y="146"/>
                  </a:lnTo>
                  <a:lnTo>
                    <a:pt x="95" y="146"/>
                  </a:lnTo>
                  <a:lnTo>
                    <a:pt x="94" y="146"/>
                  </a:lnTo>
                  <a:lnTo>
                    <a:pt x="93" y="146"/>
                  </a:lnTo>
                  <a:lnTo>
                    <a:pt x="92" y="148"/>
                  </a:lnTo>
                  <a:lnTo>
                    <a:pt x="91" y="148"/>
                  </a:lnTo>
                  <a:lnTo>
                    <a:pt x="89" y="148"/>
                  </a:lnTo>
                  <a:lnTo>
                    <a:pt x="88" y="148"/>
                  </a:lnTo>
                  <a:lnTo>
                    <a:pt x="87" y="148"/>
                  </a:lnTo>
                  <a:lnTo>
                    <a:pt x="86" y="148"/>
                  </a:lnTo>
                  <a:lnTo>
                    <a:pt x="85" y="148"/>
                  </a:lnTo>
                  <a:lnTo>
                    <a:pt x="84" y="149"/>
                  </a:lnTo>
                  <a:lnTo>
                    <a:pt x="82" y="149"/>
                  </a:lnTo>
                  <a:lnTo>
                    <a:pt x="81" y="149"/>
                  </a:lnTo>
                  <a:lnTo>
                    <a:pt x="80" y="149"/>
                  </a:lnTo>
                  <a:lnTo>
                    <a:pt x="80" y="148"/>
                  </a:lnTo>
                  <a:lnTo>
                    <a:pt x="80" y="146"/>
                  </a:lnTo>
                  <a:lnTo>
                    <a:pt x="81" y="145"/>
                  </a:lnTo>
                  <a:lnTo>
                    <a:pt x="81" y="144"/>
                  </a:lnTo>
                  <a:lnTo>
                    <a:pt x="81" y="142"/>
                  </a:lnTo>
                  <a:lnTo>
                    <a:pt x="81" y="141"/>
                  </a:lnTo>
                  <a:lnTo>
                    <a:pt x="81" y="140"/>
                  </a:lnTo>
                  <a:lnTo>
                    <a:pt x="82" y="140"/>
                  </a:lnTo>
                  <a:lnTo>
                    <a:pt x="82" y="139"/>
                  </a:lnTo>
                  <a:lnTo>
                    <a:pt x="82" y="137"/>
                  </a:lnTo>
                  <a:lnTo>
                    <a:pt x="84" y="137"/>
                  </a:lnTo>
                  <a:lnTo>
                    <a:pt x="84" y="136"/>
                  </a:lnTo>
                  <a:lnTo>
                    <a:pt x="85" y="136"/>
                  </a:lnTo>
                  <a:lnTo>
                    <a:pt x="86" y="135"/>
                  </a:lnTo>
                  <a:lnTo>
                    <a:pt x="87" y="133"/>
                  </a:lnTo>
                  <a:lnTo>
                    <a:pt x="88" y="133"/>
                  </a:lnTo>
                  <a:lnTo>
                    <a:pt x="89" y="132"/>
                  </a:lnTo>
                  <a:lnTo>
                    <a:pt x="91" y="132"/>
                  </a:lnTo>
                  <a:lnTo>
                    <a:pt x="92" y="132"/>
                  </a:lnTo>
                  <a:lnTo>
                    <a:pt x="93" y="132"/>
                  </a:lnTo>
                  <a:lnTo>
                    <a:pt x="94" y="132"/>
                  </a:lnTo>
                  <a:lnTo>
                    <a:pt x="95" y="132"/>
                  </a:lnTo>
                  <a:lnTo>
                    <a:pt x="96" y="131"/>
                  </a:lnTo>
                  <a:lnTo>
                    <a:pt x="98" y="131"/>
                  </a:lnTo>
                  <a:close/>
                  <a:moveTo>
                    <a:pt x="188" y="28"/>
                  </a:moveTo>
                  <a:lnTo>
                    <a:pt x="190" y="28"/>
                  </a:lnTo>
                  <a:lnTo>
                    <a:pt x="191" y="28"/>
                  </a:lnTo>
                  <a:lnTo>
                    <a:pt x="192" y="28"/>
                  </a:lnTo>
                  <a:lnTo>
                    <a:pt x="193" y="28"/>
                  </a:lnTo>
                  <a:lnTo>
                    <a:pt x="194" y="28"/>
                  </a:lnTo>
                  <a:lnTo>
                    <a:pt x="195" y="28"/>
                  </a:lnTo>
                  <a:lnTo>
                    <a:pt x="196" y="28"/>
                  </a:lnTo>
                  <a:lnTo>
                    <a:pt x="198" y="28"/>
                  </a:lnTo>
                  <a:lnTo>
                    <a:pt x="199" y="28"/>
                  </a:lnTo>
                  <a:lnTo>
                    <a:pt x="200" y="27"/>
                  </a:lnTo>
                  <a:lnTo>
                    <a:pt x="201" y="27"/>
                  </a:lnTo>
                  <a:lnTo>
                    <a:pt x="202" y="28"/>
                  </a:lnTo>
                  <a:lnTo>
                    <a:pt x="203" y="28"/>
                  </a:lnTo>
                  <a:lnTo>
                    <a:pt x="205" y="28"/>
                  </a:lnTo>
                  <a:lnTo>
                    <a:pt x="206" y="28"/>
                  </a:lnTo>
                  <a:lnTo>
                    <a:pt x="207" y="28"/>
                  </a:lnTo>
                  <a:lnTo>
                    <a:pt x="207" y="30"/>
                  </a:lnTo>
                  <a:lnTo>
                    <a:pt x="208" y="30"/>
                  </a:lnTo>
                  <a:lnTo>
                    <a:pt x="209" y="30"/>
                  </a:lnTo>
                  <a:lnTo>
                    <a:pt x="209" y="31"/>
                  </a:lnTo>
                  <a:lnTo>
                    <a:pt x="210" y="31"/>
                  </a:lnTo>
                  <a:lnTo>
                    <a:pt x="210" y="32"/>
                  </a:lnTo>
                  <a:lnTo>
                    <a:pt x="212" y="33"/>
                  </a:lnTo>
                  <a:lnTo>
                    <a:pt x="212" y="35"/>
                  </a:lnTo>
                  <a:lnTo>
                    <a:pt x="213" y="36"/>
                  </a:lnTo>
                  <a:lnTo>
                    <a:pt x="213" y="37"/>
                  </a:lnTo>
                  <a:lnTo>
                    <a:pt x="213" y="39"/>
                  </a:lnTo>
                  <a:lnTo>
                    <a:pt x="214" y="40"/>
                  </a:lnTo>
                  <a:lnTo>
                    <a:pt x="214" y="41"/>
                  </a:lnTo>
                  <a:lnTo>
                    <a:pt x="214" y="44"/>
                  </a:lnTo>
                  <a:lnTo>
                    <a:pt x="214" y="45"/>
                  </a:lnTo>
                  <a:lnTo>
                    <a:pt x="213" y="45"/>
                  </a:lnTo>
                  <a:lnTo>
                    <a:pt x="212" y="46"/>
                  </a:lnTo>
                  <a:lnTo>
                    <a:pt x="210" y="46"/>
                  </a:lnTo>
                  <a:lnTo>
                    <a:pt x="209" y="46"/>
                  </a:lnTo>
                  <a:lnTo>
                    <a:pt x="208" y="48"/>
                  </a:lnTo>
                  <a:lnTo>
                    <a:pt x="207" y="48"/>
                  </a:lnTo>
                  <a:lnTo>
                    <a:pt x="206" y="49"/>
                  </a:lnTo>
                  <a:lnTo>
                    <a:pt x="205" y="49"/>
                  </a:lnTo>
                  <a:lnTo>
                    <a:pt x="203" y="50"/>
                  </a:lnTo>
                  <a:lnTo>
                    <a:pt x="202" y="52"/>
                  </a:lnTo>
                  <a:lnTo>
                    <a:pt x="201" y="52"/>
                  </a:lnTo>
                  <a:lnTo>
                    <a:pt x="201" y="53"/>
                  </a:lnTo>
                  <a:lnTo>
                    <a:pt x="200" y="53"/>
                  </a:lnTo>
                  <a:lnTo>
                    <a:pt x="199" y="54"/>
                  </a:lnTo>
                  <a:lnTo>
                    <a:pt x="198" y="56"/>
                  </a:lnTo>
                  <a:lnTo>
                    <a:pt x="198" y="57"/>
                  </a:lnTo>
                  <a:lnTo>
                    <a:pt x="196" y="57"/>
                  </a:lnTo>
                  <a:lnTo>
                    <a:pt x="196" y="58"/>
                  </a:lnTo>
                  <a:lnTo>
                    <a:pt x="195" y="58"/>
                  </a:lnTo>
                  <a:lnTo>
                    <a:pt x="195" y="59"/>
                  </a:lnTo>
                  <a:lnTo>
                    <a:pt x="194" y="59"/>
                  </a:lnTo>
                  <a:lnTo>
                    <a:pt x="194" y="61"/>
                  </a:lnTo>
                  <a:lnTo>
                    <a:pt x="193" y="61"/>
                  </a:lnTo>
                  <a:lnTo>
                    <a:pt x="193" y="62"/>
                  </a:lnTo>
                  <a:lnTo>
                    <a:pt x="192" y="63"/>
                  </a:lnTo>
                  <a:lnTo>
                    <a:pt x="192" y="62"/>
                  </a:lnTo>
                  <a:lnTo>
                    <a:pt x="192" y="61"/>
                  </a:lnTo>
                  <a:lnTo>
                    <a:pt x="192" y="59"/>
                  </a:lnTo>
                  <a:lnTo>
                    <a:pt x="192" y="58"/>
                  </a:lnTo>
                  <a:lnTo>
                    <a:pt x="192" y="57"/>
                  </a:lnTo>
                  <a:lnTo>
                    <a:pt x="192" y="56"/>
                  </a:lnTo>
                  <a:lnTo>
                    <a:pt x="192" y="54"/>
                  </a:lnTo>
                  <a:lnTo>
                    <a:pt x="191" y="53"/>
                  </a:lnTo>
                  <a:lnTo>
                    <a:pt x="191" y="52"/>
                  </a:lnTo>
                  <a:lnTo>
                    <a:pt x="191" y="50"/>
                  </a:lnTo>
                  <a:lnTo>
                    <a:pt x="191" y="49"/>
                  </a:lnTo>
                  <a:lnTo>
                    <a:pt x="190" y="48"/>
                  </a:lnTo>
                  <a:lnTo>
                    <a:pt x="190" y="46"/>
                  </a:lnTo>
                  <a:lnTo>
                    <a:pt x="190" y="45"/>
                  </a:lnTo>
                  <a:lnTo>
                    <a:pt x="190" y="44"/>
                  </a:lnTo>
                  <a:lnTo>
                    <a:pt x="190" y="43"/>
                  </a:lnTo>
                  <a:lnTo>
                    <a:pt x="188" y="41"/>
                  </a:lnTo>
                  <a:lnTo>
                    <a:pt x="188" y="40"/>
                  </a:lnTo>
                  <a:lnTo>
                    <a:pt x="188" y="39"/>
                  </a:lnTo>
                  <a:lnTo>
                    <a:pt x="188" y="37"/>
                  </a:lnTo>
                  <a:lnTo>
                    <a:pt x="188" y="36"/>
                  </a:lnTo>
                  <a:lnTo>
                    <a:pt x="188" y="35"/>
                  </a:lnTo>
                  <a:lnTo>
                    <a:pt x="188" y="32"/>
                  </a:lnTo>
                  <a:lnTo>
                    <a:pt x="188" y="31"/>
                  </a:lnTo>
                  <a:lnTo>
                    <a:pt x="188" y="30"/>
                  </a:lnTo>
                  <a:lnTo>
                    <a:pt x="188" y="28"/>
                  </a:lnTo>
                  <a:close/>
                  <a:moveTo>
                    <a:pt x="158" y="0"/>
                  </a:moveTo>
                  <a:lnTo>
                    <a:pt x="188" y="17"/>
                  </a:lnTo>
                  <a:lnTo>
                    <a:pt x="187" y="17"/>
                  </a:lnTo>
                  <a:lnTo>
                    <a:pt x="186" y="17"/>
                  </a:lnTo>
                  <a:lnTo>
                    <a:pt x="186" y="18"/>
                  </a:lnTo>
                  <a:lnTo>
                    <a:pt x="185" y="18"/>
                  </a:lnTo>
                  <a:lnTo>
                    <a:pt x="184" y="18"/>
                  </a:lnTo>
                  <a:lnTo>
                    <a:pt x="184" y="19"/>
                  </a:lnTo>
                  <a:lnTo>
                    <a:pt x="183" y="19"/>
                  </a:lnTo>
                  <a:lnTo>
                    <a:pt x="181" y="19"/>
                  </a:lnTo>
                  <a:lnTo>
                    <a:pt x="181" y="20"/>
                  </a:lnTo>
                  <a:lnTo>
                    <a:pt x="180" y="20"/>
                  </a:lnTo>
                  <a:lnTo>
                    <a:pt x="179" y="22"/>
                  </a:lnTo>
                  <a:lnTo>
                    <a:pt x="178" y="22"/>
                  </a:lnTo>
                  <a:lnTo>
                    <a:pt x="177" y="22"/>
                  </a:lnTo>
                  <a:lnTo>
                    <a:pt x="177" y="23"/>
                  </a:lnTo>
                  <a:lnTo>
                    <a:pt x="176" y="23"/>
                  </a:lnTo>
                  <a:lnTo>
                    <a:pt x="174" y="23"/>
                  </a:lnTo>
                  <a:lnTo>
                    <a:pt x="173" y="22"/>
                  </a:lnTo>
                  <a:lnTo>
                    <a:pt x="172" y="22"/>
                  </a:lnTo>
                  <a:lnTo>
                    <a:pt x="171" y="20"/>
                  </a:lnTo>
                  <a:lnTo>
                    <a:pt x="170" y="20"/>
                  </a:lnTo>
                  <a:lnTo>
                    <a:pt x="170" y="19"/>
                  </a:lnTo>
                  <a:lnTo>
                    <a:pt x="169" y="19"/>
                  </a:lnTo>
                  <a:lnTo>
                    <a:pt x="169" y="18"/>
                  </a:lnTo>
                  <a:lnTo>
                    <a:pt x="167" y="18"/>
                  </a:lnTo>
                  <a:lnTo>
                    <a:pt x="167" y="17"/>
                  </a:lnTo>
                  <a:lnTo>
                    <a:pt x="166" y="17"/>
                  </a:lnTo>
                  <a:lnTo>
                    <a:pt x="166" y="15"/>
                  </a:lnTo>
                  <a:lnTo>
                    <a:pt x="165" y="15"/>
                  </a:lnTo>
                  <a:lnTo>
                    <a:pt x="165" y="14"/>
                  </a:lnTo>
                  <a:lnTo>
                    <a:pt x="164" y="14"/>
                  </a:lnTo>
                  <a:lnTo>
                    <a:pt x="164" y="13"/>
                  </a:lnTo>
                  <a:lnTo>
                    <a:pt x="163" y="13"/>
                  </a:lnTo>
                  <a:lnTo>
                    <a:pt x="163" y="11"/>
                  </a:lnTo>
                  <a:lnTo>
                    <a:pt x="162" y="11"/>
                  </a:lnTo>
                  <a:lnTo>
                    <a:pt x="162" y="10"/>
                  </a:lnTo>
                  <a:lnTo>
                    <a:pt x="163" y="9"/>
                  </a:lnTo>
                  <a:lnTo>
                    <a:pt x="163" y="8"/>
                  </a:lnTo>
                  <a:lnTo>
                    <a:pt x="163" y="6"/>
                  </a:lnTo>
                  <a:lnTo>
                    <a:pt x="163" y="5"/>
                  </a:lnTo>
                  <a:lnTo>
                    <a:pt x="163" y="4"/>
                  </a:lnTo>
                  <a:lnTo>
                    <a:pt x="163" y="2"/>
                  </a:lnTo>
                  <a:lnTo>
                    <a:pt x="163" y="1"/>
                  </a:lnTo>
                  <a:lnTo>
                    <a:pt x="162" y="1"/>
                  </a:lnTo>
                  <a:lnTo>
                    <a:pt x="162" y="0"/>
                  </a:lnTo>
                  <a:lnTo>
                    <a:pt x="160" y="0"/>
                  </a:lnTo>
                  <a:lnTo>
                    <a:pt x="159" y="0"/>
                  </a:lnTo>
                  <a:lnTo>
                    <a:pt x="158" y="0"/>
                  </a:lnTo>
                  <a:close/>
                </a:path>
              </a:pathLst>
            </a:custGeom>
            <a:solidFill>
              <a:srgbClr val="7F7F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56" name="Google Shape;256;p32"/>
            <p:cNvSpPr/>
            <p:nvPr/>
          </p:nvSpPr>
          <p:spPr>
            <a:xfrm>
              <a:off x="4164" y="3771"/>
              <a:ext cx="284" cy="56"/>
            </a:xfrm>
            <a:custGeom>
              <a:rect b="b" l="l" r="r" t="t"/>
              <a:pathLst>
                <a:path extrusionOk="0" h="113" w="566">
                  <a:moveTo>
                    <a:pt x="544" y="56"/>
                  </a:moveTo>
                  <a:lnTo>
                    <a:pt x="531" y="50"/>
                  </a:lnTo>
                  <a:lnTo>
                    <a:pt x="518" y="43"/>
                  </a:lnTo>
                  <a:lnTo>
                    <a:pt x="504" y="38"/>
                  </a:lnTo>
                  <a:lnTo>
                    <a:pt x="490" y="31"/>
                  </a:lnTo>
                  <a:lnTo>
                    <a:pt x="476" y="28"/>
                  </a:lnTo>
                  <a:lnTo>
                    <a:pt x="462" y="22"/>
                  </a:lnTo>
                  <a:lnTo>
                    <a:pt x="447" y="18"/>
                  </a:lnTo>
                  <a:lnTo>
                    <a:pt x="433" y="15"/>
                  </a:lnTo>
                  <a:lnTo>
                    <a:pt x="418" y="12"/>
                  </a:lnTo>
                  <a:lnTo>
                    <a:pt x="402" y="9"/>
                  </a:lnTo>
                  <a:lnTo>
                    <a:pt x="388" y="7"/>
                  </a:lnTo>
                  <a:lnTo>
                    <a:pt x="373" y="4"/>
                  </a:lnTo>
                  <a:lnTo>
                    <a:pt x="358" y="3"/>
                  </a:lnTo>
                  <a:lnTo>
                    <a:pt x="343" y="2"/>
                  </a:lnTo>
                  <a:lnTo>
                    <a:pt x="328" y="2"/>
                  </a:lnTo>
                  <a:lnTo>
                    <a:pt x="313" y="0"/>
                  </a:lnTo>
                  <a:lnTo>
                    <a:pt x="298" y="0"/>
                  </a:lnTo>
                  <a:lnTo>
                    <a:pt x="283" y="2"/>
                  </a:lnTo>
                  <a:lnTo>
                    <a:pt x="267" y="2"/>
                  </a:lnTo>
                  <a:lnTo>
                    <a:pt x="252" y="3"/>
                  </a:lnTo>
                  <a:lnTo>
                    <a:pt x="237" y="4"/>
                  </a:lnTo>
                  <a:lnTo>
                    <a:pt x="222" y="7"/>
                  </a:lnTo>
                  <a:lnTo>
                    <a:pt x="208" y="8"/>
                  </a:lnTo>
                  <a:lnTo>
                    <a:pt x="193" y="11"/>
                  </a:lnTo>
                  <a:lnTo>
                    <a:pt x="179" y="15"/>
                  </a:lnTo>
                  <a:lnTo>
                    <a:pt x="164" y="17"/>
                  </a:lnTo>
                  <a:lnTo>
                    <a:pt x="150" y="21"/>
                  </a:lnTo>
                  <a:lnTo>
                    <a:pt x="136" y="25"/>
                  </a:lnTo>
                  <a:lnTo>
                    <a:pt x="122" y="29"/>
                  </a:lnTo>
                  <a:lnTo>
                    <a:pt x="108" y="34"/>
                  </a:lnTo>
                  <a:lnTo>
                    <a:pt x="94" y="39"/>
                  </a:lnTo>
                  <a:lnTo>
                    <a:pt x="80" y="44"/>
                  </a:lnTo>
                  <a:lnTo>
                    <a:pt x="78" y="46"/>
                  </a:lnTo>
                  <a:lnTo>
                    <a:pt x="76" y="47"/>
                  </a:lnTo>
                  <a:lnTo>
                    <a:pt x="73" y="48"/>
                  </a:lnTo>
                  <a:lnTo>
                    <a:pt x="70" y="50"/>
                  </a:lnTo>
                  <a:lnTo>
                    <a:pt x="67" y="51"/>
                  </a:lnTo>
                  <a:lnTo>
                    <a:pt x="64" y="52"/>
                  </a:lnTo>
                  <a:lnTo>
                    <a:pt x="62" y="54"/>
                  </a:lnTo>
                  <a:lnTo>
                    <a:pt x="58" y="56"/>
                  </a:lnTo>
                  <a:lnTo>
                    <a:pt x="55" y="57"/>
                  </a:lnTo>
                  <a:lnTo>
                    <a:pt x="52" y="60"/>
                  </a:lnTo>
                  <a:lnTo>
                    <a:pt x="49" y="61"/>
                  </a:lnTo>
                  <a:lnTo>
                    <a:pt x="45" y="64"/>
                  </a:lnTo>
                  <a:lnTo>
                    <a:pt x="43" y="65"/>
                  </a:lnTo>
                  <a:lnTo>
                    <a:pt x="39" y="68"/>
                  </a:lnTo>
                  <a:lnTo>
                    <a:pt x="36" y="69"/>
                  </a:lnTo>
                  <a:lnTo>
                    <a:pt x="34" y="72"/>
                  </a:lnTo>
                  <a:lnTo>
                    <a:pt x="30" y="74"/>
                  </a:lnTo>
                  <a:lnTo>
                    <a:pt x="27" y="77"/>
                  </a:lnTo>
                  <a:lnTo>
                    <a:pt x="24" y="79"/>
                  </a:lnTo>
                  <a:lnTo>
                    <a:pt x="22" y="82"/>
                  </a:lnTo>
                  <a:lnTo>
                    <a:pt x="19" y="83"/>
                  </a:lnTo>
                  <a:lnTo>
                    <a:pt x="16" y="86"/>
                  </a:lnTo>
                  <a:lnTo>
                    <a:pt x="14" y="89"/>
                  </a:lnTo>
                  <a:lnTo>
                    <a:pt x="12" y="91"/>
                  </a:lnTo>
                  <a:lnTo>
                    <a:pt x="9" y="94"/>
                  </a:lnTo>
                  <a:lnTo>
                    <a:pt x="8" y="96"/>
                  </a:lnTo>
                  <a:lnTo>
                    <a:pt x="6" y="99"/>
                  </a:lnTo>
                  <a:lnTo>
                    <a:pt x="5" y="102"/>
                  </a:lnTo>
                  <a:lnTo>
                    <a:pt x="3" y="104"/>
                  </a:lnTo>
                  <a:lnTo>
                    <a:pt x="2" y="108"/>
                  </a:lnTo>
                  <a:lnTo>
                    <a:pt x="1" y="111"/>
                  </a:lnTo>
                  <a:lnTo>
                    <a:pt x="0" y="113"/>
                  </a:lnTo>
                  <a:lnTo>
                    <a:pt x="561" y="113"/>
                  </a:lnTo>
                  <a:lnTo>
                    <a:pt x="562" y="112"/>
                  </a:lnTo>
                  <a:lnTo>
                    <a:pt x="563" y="111"/>
                  </a:lnTo>
                  <a:lnTo>
                    <a:pt x="564" y="109"/>
                  </a:lnTo>
                  <a:lnTo>
                    <a:pt x="564" y="108"/>
                  </a:lnTo>
                  <a:lnTo>
                    <a:pt x="565" y="107"/>
                  </a:lnTo>
                  <a:lnTo>
                    <a:pt x="565" y="104"/>
                  </a:lnTo>
                  <a:lnTo>
                    <a:pt x="565" y="103"/>
                  </a:lnTo>
                  <a:lnTo>
                    <a:pt x="566" y="102"/>
                  </a:lnTo>
                  <a:lnTo>
                    <a:pt x="566" y="99"/>
                  </a:lnTo>
                  <a:lnTo>
                    <a:pt x="566" y="98"/>
                  </a:lnTo>
                  <a:lnTo>
                    <a:pt x="566" y="96"/>
                  </a:lnTo>
                  <a:lnTo>
                    <a:pt x="566" y="94"/>
                  </a:lnTo>
                  <a:lnTo>
                    <a:pt x="566" y="92"/>
                  </a:lnTo>
                  <a:lnTo>
                    <a:pt x="565" y="90"/>
                  </a:lnTo>
                  <a:lnTo>
                    <a:pt x="565" y="89"/>
                  </a:lnTo>
                  <a:lnTo>
                    <a:pt x="565" y="86"/>
                  </a:lnTo>
                  <a:lnTo>
                    <a:pt x="564" y="83"/>
                  </a:lnTo>
                  <a:lnTo>
                    <a:pt x="563" y="82"/>
                  </a:lnTo>
                  <a:lnTo>
                    <a:pt x="563" y="79"/>
                  </a:lnTo>
                  <a:lnTo>
                    <a:pt x="562" y="78"/>
                  </a:lnTo>
                  <a:lnTo>
                    <a:pt x="561" y="76"/>
                  </a:lnTo>
                  <a:lnTo>
                    <a:pt x="559" y="74"/>
                  </a:lnTo>
                  <a:lnTo>
                    <a:pt x="558" y="72"/>
                  </a:lnTo>
                  <a:lnTo>
                    <a:pt x="557" y="70"/>
                  </a:lnTo>
                  <a:lnTo>
                    <a:pt x="556" y="68"/>
                  </a:lnTo>
                  <a:lnTo>
                    <a:pt x="555" y="66"/>
                  </a:lnTo>
                  <a:lnTo>
                    <a:pt x="554" y="64"/>
                  </a:lnTo>
                  <a:lnTo>
                    <a:pt x="551" y="63"/>
                  </a:lnTo>
                  <a:lnTo>
                    <a:pt x="550" y="61"/>
                  </a:lnTo>
                  <a:lnTo>
                    <a:pt x="548" y="59"/>
                  </a:lnTo>
                  <a:lnTo>
                    <a:pt x="547" y="57"/>
                  </a:lnTo>
                  <a:lnTo>
                    <a:pt x="544" y="56"/>
                  </a:lnTo>
                </a:path>
              </a:pathLst>
            </a:custGeom>
            <a:noFill/>
            <a:ln cap="flat" cmpd="sng" w="9525">
              <a:solidFill>
                <a:srgbClr val="999999"/>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57" name="Google Shape;257;p32"/>
            <p:cNvSpPr/>
            <p:nvPr/>
          </p:nvSpPr>
          <p:spPr>
            <a:xfrm>
              <a:off x="4205" y="3689"/>
              <a:ext cx="34" cy="9"/>
            </a:xfrm>
            <a:custGeom>
              <a:rect b="b" l="l" r="r" t="t"/>
              <a:pathLst>
                <a:path extrusionOk="0" h="18" w="70">
                  <a:moveTo>
                    <a:pt x="18" y="0"/>
                  </a:moveTo>
                  <a:lnTo>
                    <a:pt x="19" y="0"/>
                  </a:lnTo>
                  <a:lnTo>
                    <a:pt x="20" y="0"/>
                  </a:lnTo>
                  <a:lnTo>
                    <a:pt x="21" y="0"/>
                  </a:lnTo>
                  <a:lnTo>
                    <a:pt x="22" y="0"/>
                  </a:lnTo>
                  <a:lnTo>
                    <a:pt x="23" y="1"/>
                  </a:lnTo>
                  <a:lnTo>
                    <a:pt x="25" y="1"/>
                  </a:lnTo>
                  <a:lnTo>
                    <a:pt x="26" y="1"/>
                  </a:lnTo>
                  <a:lnTo>
                    <a:pt x="27" y="1"/>
                  </a:lnTo>
                  <a:lnTo>
                    <a:pt x="28" y="1"/>
                  </a:lnTo>
                  <a:lnTo>
                    <a:pt x="29" y="1"/>
                  </a:lnTo>
                  <a:lnTo>
                    <a:pt x="30" y="2"/>
                  </a:lnTo>
                  <a:lnTo>
                    <a:pt x="32" y="2"/>
                  </a:lnTo>
                  <a:lnTo>
                    <a:pt x="33" y="4"/>
                  </a:lnTo>
                  <a:lnTo>
                    <a:pt x="34" y="5"/>
                  </a:lnTo>
                  <a:lnTo>
                    <a:pt x="35" y="6"/>
                  </a:lnTo>
                  <a:lnTo>
                    <a:pt x="36" y="8"/>
                  </a:lnTo>
                  <a:lnTo>
                    <a:pt x="36" y="9"/>
                  </a:lnTo>
                  <a:lnTo>
                    <a:pt x="37" y="9"/>
                  </a:lnTo>
                  <a:lnTo>
                    <a:pt x="37" y="10"/>
                  </a:lnTo>
                  <a:lnTo>
                    <a:pt x="39" y="11"/>
                  </a:lnTo>
                  <a:lnTo>
                    <a:pt x="40" y="11"/>
                  </a:lnTo>
                  <a:lnTo>
                    <a:pt x="41" y="11"/>
                  </a:lnTo>
                  <a:lnTo>
                    <a:pt x="42" y="11"/>
                  </a:lnTo>
                  <a:lnTo>
                    <a:pt x="43" y="11"/>
                  </a:lnTo>
                  <a:lnTo>
                    <a:pt x="44" y="11"/>
                  </a:lnTo>
                  <a:lnTo>
                    <a:pt x="46" y="11"/>
                  </a:lnTo>
                  <a:lnTo>
                    <a:pt x="47" y="11"/>
                  </a:lnTo>
                  <a:lnTo>
                    <a:pt x="48" y="11"/>
                  </a:lnTo>
                  <a:lnTo>
                    <a:pt x="49" y="11"/>
                  </a:lnTo>
                  <a:lnTo>
                    <a:pt x="49" y="10"/>
                  </a:lnTo>
                  <a:lnTo>
                    <a:pt x="50" y="10"/>
                  </a:lnTo>
                  <a:lnTo>
                    <a:pt x="51" y="10"/>
                  </a:lnTo>
                  <a:lnTo>
                    <a:pt x="53" y="10"/>
                  </a:lnTo>
                  <a:lnTo>
                    <a:pt x="54" y="10"/>
                  </a:lnTo>
                  <a:lnTo>
                    <a:pt x="55" y="9"/>
                  </a:lnTo>
                  <a:lnTo>
                    <a:pt x="56" y="9"/>
                  </a:lnTo>
                  <a:lnTo>
                    <a:pt x="57" y="9"/>
                  </a:lnTo>
                  <a:lnTo>
                    <a:pt x="58" y="9"/>
                  </a:lnTo>
                  <a:lnTo>
                    <a:pt x="59" y="8"/>
                  </a:lnTo>
                  <a:lnTo>
                    <a:pt x="61" y="8"/>
                  </a:lnTo>
                  <a:lnTo>
                    <a:pt x="62" y="8"/>
                  </a:lnTo>
                  <a:lnTo>
                    <a:pt x="63" y="8"/>
                  </a:lnTo>
                  <a:lnTo>
                    <a:pt x="64" y="8"/>
                  </a:lnTo>
                  <a:lnTo>
                    <a:pt x="65" y="8"/>
                  </a:lnTo>
                  <a:lnTo>
                    <a:pt x="66" y="6"/>
                  </a:lnTo>
                  <a:lnTo>
                    <a:pt x="68" y="6"/>
                  </a:lnTo>
                  <a:lnTo>
                    <a:pt x="69" y="6"/>
                  </a:lnTo>
                  <a:lnTo>
                    <a:pt x="70" y="6"/>
                  </a:lnTo>
                  <a:lnTo>
                    <a:pt x="70" y="8"/>
                  </a:lnTo>
                  <a:lnTo>
                    <a:pt x="69" y="9"/>
                  </a:lnTo>
                  <a:lnTo>
                    <a:pt x="69" y="10"/>
                  </a:lnTo>
                  <a:lnTo>
                    <a:pt x="68" y="11"/>
                  </a:lnTo>
                  <a:lnTo>
                    <a:pt x="66" y="11"/>
                  </a:lnTo>
                  <a:lnTo>
                    <a:pt x="66" y="13"/>
                  </a:lnTo>
                  <a:lnTo>
                    <a:pt x="65" y="13"/>
                  </a:lnTo>
                  <a:lnTo>
                    <a:pt x="64" y="14"/>
                  </a:lnTo>
                  <a:lnTo>
                    <a:pt x="63" y="14"/>
                  </a:lnTo>
                  <a:lnTo>
                    <a:pt x="62" y="14"/>
                  </a:lnTo>
                  <a:lnTo>
                    <a:pt x="61" y="15"/>
                  </a:lnTo>
                  <a:lnTo>
                    <a:pt x="59" y="15"/>
                  </a:lnTo>
                  <a:lnTo>
                    <a:pt x="58" y="15"/>
                  </a:lnTo>
                  <a:lnTo>
                    <a:pt x="57" y="15"/>
                  </a:lnTo>
                  <a:lnTo>
                    <a:pt x="56" y="17"/>
                  </a:lnTo>
                  <a:lnTo>
                    <a:pt x="54" y="17"/>
                  </a:lnTo>
                  <a:lnTo>
                    <a:pt x="53" y="17"/>
                  </a:lnTo>
                  <a:lnTo>
                    <a:pt x="51" y="17"/>
                  </a:lnTo>
                  <a:lnTo>
                    <a:pt x="50" y="17"/>
                  </a:lnTo>
                  <a:lnTo>
                    <a:pt x="48" y="17"/>
                  </a:lnTo>
                  <a:lnTo>
                    <a:pt x="47" y="17"/>
                  </a:lnTo>
                  <a:lnTo>
                    <a:pt x="46" y="17"/>
                  </a:lnTo>
                  <a:lnTo>
                    <a:pt x="44" y="18"/>
                  </a:lnTo>
                  <a:lnTo>
                    <a:pt x="43" y="18"/>
                  </a:lnTo>
                  <a:lnTo>
                    <a:pt x="41" y="18"/>
                  </a:lnTo>
                  <a:lnTo>
                    <a:pt x="40" y="18"/>
                  </a:lnTo>
                  <a:lnTo>
                    <a:pt x="39" y="18"/>
                  </a:lnTo>
                  <a:lnTo>
                    <a:pt x="37" y="18"/>
                  </a:lnTo>
                  <a:lnTo>
                    <a:pt x="36" y="18"/>
                  </a:lnTo>
                  <a:lnTo>
                    <a:pt x="35" y="18"/>
                  </a:lnTo>
                  <a:lnTo>
                    <a:pt x="30" y="11"/>
                  </a:lnTo>
                  <a:lnTo>
                    <a:pt x="29" y="13"/>
                  </a:lnTo>
                  <a:lnTo>
                    <a:pt x="28" y="13"/>
                  </a:lnTo>
                  <a:lnTo>
                    <a:pt x="27" y="13"/>
                  </a:lnTo>
                  <a:lnTo>
                    <a:pt x="26" y="13"/>
                  </a:lnTo>
                  <a:lnTo>
                    <a:pt x="25" y="13"/>
                  </a:lnTo>
                  <a:lnTo>
                    <a:pt x="23" y="13"/>
                  </a:lnTo>
                  <a:lnTo>
                    <a:pt x="22" y="14"/>
                  </a:lnTo>
                  <a:lnTo>
                    <a:pt x="21" y="14"/>
                  </a:lnTo>
                  <a:lnTo>
                    <a:pt x="20" y="14"/>
                  </a:lnTo>
                  <a:lnTo>
                    <a:pt x="19" y="14"/>
                  </a:lnTo>
                  <a:lnTo>
                    <a:pt x="18" y="15"/>
                  </a:lnTo>
                  <a:lnTo>
                    <a:pt x="16" y="15"/>
                  </a:lnTo>
                  <a:lnTo>
                    <a:pt x="15" y="15"/>
                  </a:lnTo>
                  <a:lnTo>
                    <a:pt x="14" y="15"/>
                  </a:lnTo>
                  <a:lnTo>
                    <a:pt x="13" y="15"/>
                  </a:lnTo>
                  <a:lnTo>
                    <a:pt x="12" y="17"/>
                  </a:lnTo>
                  <a:lnTo>
                    <a:pt x="11" y="17"/>
                  </a:lnTo>
                  <a:lnTo>
                    <a:pt x="9" y="17"/>
                  </a:lnTo>
                  <a:lnTo>
                    <a:pt x="8" y="17"/>
                  </a:lnTo>
                  <a:lnTo>
                    <a:pt x="7" y="17"/>
                  </a:lnTo>
                  <a:lnTo>
                    <a:pt x="6" y="17"/>
                  </a:lnTo>
                  <a:lnTo>
                    <a:pt x="5" y="17"/>
                  </a:lnTo>
                  <a:lnTo>
                    <a:pt x="4" y="18"/>
                  </a:lnTo>
                  <a:lnTo>
                    <a:pt x="2" y="18"/>
                  </a:lnTo>
                  <a:lnTo>
                    <a:pt x="1" y="18"/>
                  </a:lnTo>
                  <a:lnTo>
                    <a:pt x="0" y="18"/>
                  </a:lnTo>
                  <a:lnTo>
                    <a:pt x="0" y="17"/>
                  </a:lnTo>
                  <a:lnTo>
                    <a:pt x="0" y="15"/>
                  </a:lnTo>
                  <a:lnTo>
                    <a:pt x="1" y="14"/>
                  </a:lnTo>
                  <a:lnTo>
                    <a:pt x="1" y="13"/>
                  </a:lnTo>
                  <a:lnTo>
                    <a:pt x="1" y="11"/>
                  </a:lnTo>
                  <a:lnTo>
                    <a:pt x="1" y="10"/>
                  </a:lnTo>
                  <a:lnTo>
                    <a:pt x="1" y="9"/>
                  </a:lnTo>
                  <a:lnTo>
                    <a:pt x="2" y="9"/>
                  </a:lnTo>
                  <a:lnTo>
                    <a:pt x="2" y="8"/>
                  </a:lnTo>
                  <a:lnTo>
                    <a:pt x="2" y="6"/>
                  </a:lnTo>
                  <a:lnTo>
                    <a:pt x="4" y="6"/>
                  </a:lnTo>
                  <a:lnTo>
                    <a:pt x="4" y="5"/>
                  </a:lnTo>
                  <a:lnTo>
                    <a:pt x="5" y="5"/>
                  </a:lnTo>
                  <a:lnTo>
                    <a:pt x="6" y="4"/>
                  </a:lnTo>
                  <a:lnTo>
                    <a:pt x="7" y="2"/>
                  </a:lnTo>
                  <a:lnTo>
                    <a:pt x="8" y="2"/>
                  </a:lnTo>
                  <a:lnTo>
                    <a:pt x="9" y="1"/>
                  </a:lnTo>
                  <a:lnTo>
                    <a:pt x="11" y="1"/>
                  </a:lnTo>
                  <a:lnTo>
                    <a:pt x="12" y="1"/>
                  </a:lnTo>
                  <a:lnTo>
                    <a:pt x="13" y="1"/>
                  </a:lnTo>
                  <a:lnTo>
                    <a:pt x="14" y="1"/>
                  </a:lnTo>
                  <a:lnTo>
                    <a:pt x="15" y="1"/>
                  </a:lnTo>
                  <a:lnTo>
                    <a:pt x="16" y="0"/>
                  </a:lnTo>
                  <a:lnTo>
                    <a:pt x="18" y="0"/>
                  </a:lnTo>
                </a:path>
              </a:pathLst>
            </a:custGeom>
            <a:noFill/>
            <a:ln cap="flat" cmpd="sng" w="9525">
              <a:solidFill>
                <a:srgbClr val="999999"/>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58" name="Google Shape;258;p32"/>
            <p:cNvSpPr/>
            <p:nvPr/>
          </p:nvSpPr>
          <p:spPr>
            <a:xfrm>
              <a:off x="4259" y="3637"/>
              <a:ext cx="12" cy="18"/>
            </a:xfrm>
            <a:custGeom>
              <a:rect b="b" l="l" r="r" t="t"/>
              <a:pathLst>
                <a:path extrusionOk="0" h="36" w="26">
                  <a:moveTo>
                    <a:pt x="0" y="1"/>
                  </a:moveTo>
                  <a:lnTo>
                    <a:pt x="2" y="1"/>
                  </a:lnTo>
                  <a:lnTo>
                    <a:pt x="3" y="1"/>
                  </a:lnTo>
                  <a:lnTo>
                    <a:pt x="4" y="1"/>
                  </a:lnTo>
                  <a:lnTo>
                    <a:pt x="5" y="1"/>
                  </a:lnTo>
                  <a:lnTo>
                    <a:pt x="6" y="1"/>
                  </a:lnTo>
                  <a:lnTo>
                    <a:pt x="7" y="1"/>
                  </a:lnTo>
                  <a:lnTo>
                    <a:pt x="8" y="1"/>
                  </a:lnTo>
                  <a:lnTo>
                    <a:pt x="10" y="1"/>
                  </a:lnTo>
                  <a:lnTo>
                    <a:pt x="11" y="1"/>
                  </a:lnTo>
                  <a:lnTo>
                    <a:pt x="12" y="0"/>
                  </a:lnTo>
                  <a:lnTo>
                    <a:pt x="13" y="0"/>
                  </a:lnTo>
                  <a:lnTo>
                    <a:pt x="14" y="1"/>
                  </a:lnTo>
                  <a:lnTo>
                    <a:pt x="15" y="1"/>
                  </a:lnTo>
                  <a:lnTo>
                    <a:pt x="17" y="1"/>
                  </a:lnTo>
                  <a:lnTo>
                    <a:pt x="18" y="1"/>
                  </a:lnTo>
                  <a:lnTo>
                    <a:pt x="19" y="1"/>
                  </a:lnTo>
                  <a:lnTo>
                    <a:pt x="19" y="3"/>
                  </a:lnTo>
                  <a:lnTo>
                    <a:pt x="20" y="3"/>
                  </a:lnTo>
                  <a:lnTo>
                    <a:pt x="21" y="3"/>
                  </a:lnTo>
                  <a:lnTo>
                    <a:pt x="21" y="4"/>
                  </a:lnTo>
                  <a:lnTo>
                    <a:pt x="22" y="4"/>
                  </a:lnTo>
                  <a:lnTo>
                    <a:pt x="22" y="5"/>
                  </a:lnTo>
                  <a:lnTo>
                    <a:pt x="24" y="6"/>
                  </a:lnTo>
                  <a:lnTo>
                    <a:pt x="24" y="8"/>
                  </a:lnTo>
                  <a:lnTo>
                    <a:pt x="25" y="9"/>
                  </a:lnTo>
                  <a:lnTo>
                    <a:pt x="25" y="10"/>
                  </a:lnTo>
                  <a:lnTo>
                    <a:pt x="25" y="12"/>
                  </a:lnTo>
                  <a:lnTo>
                    <a:pt x="26" y="13"/>
                  </a:lnTo>
                  <a:lnTo>
                    <a:pt x="26" y="14"/>
                  </a:lnTo>
                  <a:lnTo>
                    <a:pt x="26" y="17"/>
                  </a:lnTo>
                  <a:lnTo>
                    <a:pt x="26" y="18"/>
                  </a:lnTo>
                  <a:lnTo>
                    <a:pt x="25" y="18"/>
                  </a:lnTo>
                  <a:lnTo>
                    <a:pt x="24" y="19"/>
                  </a:lnTo>
                  <a:lnTo>
                    <a:pt x="22" y="19"/>
                  </a:lnTo>
                  <a:lnTo>
                    <a:pt x="21" y="19"/>
                  </a:lnTo>
                  <a:lnTo>
                    <a:pt x="20" y="21"/>
                  </a:lnTo>
                  <a:lnTo>
                    <a:pt x="19" y="21"/>
                  </a:lnTo>
                  <a:lnTo>
                    <a:pt x="18" y="22"/>
                  </a:lnTo>
                  <a:lnTo>
                    <a:pt x="17" y="22"/>
                  </a:lnTo>
                  <a:lnTo>
                    <a:pt x="15" y="23"/>
                  </a:lnTo>
                  <a:lnTo>
                    <a:pt x="14" y="25"/>
                  </a:lnTo>
                  <a:lnTo>
                    <a:pt x="13" y="25"/>
                  </a:lnTo>
                  <a:lnTo>
                    <a:pt x="13" y="26"/>
                  </a:lnTo>
                  <a:lnTo>
                    <a:pt x="12" y="26"/>
                  </a:lnTo>
                  <a:lnTo>
                    <a:pt x="11" y="27"/>
                  </a:lnTo>
                  <a:lnTo>
                    <a:pt x="10" y="29"/>
                  </a:lnTo>
                  <a:lnTo>
                    <a:pt x="10" y="30"/>
                  </a:lnTo>
                  <a:lnTo>
                    <a:pt x="8" y="30"/>
                  </a:lnTo>
                  <a:lnTo>
                    <a:pt x="8" y="31"/>
                  </a:lnTo>
                  <a:lnTo>
                    <a:pt x="7" y="31"/>
                  </a:lnTo>
                  <a:lnTo>
                    <a:pt x="7" y="32"/>
                  </a:lnTo>
                  <a:lnTo>
                    <a:pt x="6" y="32"/>
                  </a:lnTo>
                  <a:lnTo>
                    <a:pt x="6" y="34"/>
                  </a:lnTo>
                  <a:lnTo>
                    <a:pt x="5" y="34"/>
                  </a:lnTo>
                  <a:lnTo>
                    <a:pt x="5" y="35"/>
                  </a:lnTo>
                  <a:lnTo>
                    <a:pt x="4" y="36"/>
                  </a:lnTo>
                  <a:lnTo>
                    <a:pt x="4" y="35"/>
                  </a:lnTo>
                  <a:lnTo>
                    <a:pt x="4" y="34"/>
                  </a:lnTo>
                  <a:lnTo>
                    <a:pt x="4" y="32"/>
                  </a:lnTo>
                  <a:lnTo>
                    <a:pt x="4" y="31"/>
                  </a:lnTo>
                  <a:lnTo>
                    <a:pt x="4" y="30"/>
                  </a:lnTo>
                  <a:lnTo>
                    <a:pt x="4" y="29"/>
                  </a:lnTo>
                  <a:lnTo>
                    <a:pt x="4" y="27"/>
                  </a:lnTo>
                  <a:lnTo>
                    <a:pt x="3" y="26"/>
                  </a:lnTo>
                  <a:lnTo>
                    <a:pt x="3" y="25"/>
                  </a:lnTo>
                  <a:lnTo>
                    <a:pt x="3" y="23"/>
                  </a:lnTo>
                  <a:lnTo>
                    <a:pt x="3" y="22"/>
                  </a:lnTo>
                  <a:lnTo>
                    <a:pt x="2" y="21"/>
                  </a:lnTo>
                  <a:lnTo>
                    <a:pt x="2" y="19"/>
                  </a:lnTo>
                  <a:lnTo>
                    <a:pt x="2" y="18"/>
                  </a:lnTo>
                  <a:lnTo>
                    <a:pt x="2" y="17"/>
                  </a:lnTo>
                  <a:lnTo>
                    <a:pt x="2" y="16"/>
                  </a:lnTo>
                  <a:lnTo>
                    <a:pt x="0" y="14"/>
                  </a:lnTo>
                  <a:lnTo>
                    <a:pt x="0" y="13"/>
                  </a:lnTo>
                  <a:lnTo>
                    <a:pt x="0" y="12"/>
                  </a:lnTo>
                  <a:lnTo>
                    <a:pt x="0" y="10"/>
                  </a:lnTo>
                  <a:lnTo>
                    <a:pt x="0" y="9"/>
                  </a:lnTo>
                  <a:lnTo>
                    <a:pt x="0" y="8"/>
                  </a:lnTo>
                  <a:lnTo>
                    <a:pt x="0" y="5"/>
                  </a:lnTo>
                  <a:lnTo>
                    <a:pt x="0" y="4"/>
                  </a:lnTo>
                  <a:lnTo>
                    <a:pt x="0" y="3"/>
                  </a:lnTo>
                  <a:lnTo>
                    <a:pt x="0" y="1"/>
                  </a:lnTo>
                </a:path>
              </a:pathLst>
            </a:custGeom>
            <a:noFill/>
            <a:ln cap="flat" cmpd="sng" w="9525">
              <a:solidFill>
                <a:srgbClr val="999999"/>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59" name="Google Shape;259;p32"/>
            <p:cNvSpPr/>
            <p:nvPr/>
          </p:nvSpPr>
          <p:spPr>
            <a:xfrm>
              <a:off x="4244" y="3623"/>
              <a:ext cx="15" cy="12"/>
            </a:xfrm>
            <a:custGeom>
              <a:rect b="b" l="l" r="r" t="t"/>
              <a:pathLst>
                <a:path extrusionOk="0" h="23" w="30">
                  <a:moveTo>
                    <a:pt x="0" y="0"/>
                  </a:moveTo>
                  <a:lnTo>
                    <a:pt x="30" y="17"/>
                  </a:lnTo>
                  <a:lnTo>
                    <a:pt x="29" y="17"/>
                  </a:lnTo>
                  <a:lnTo>
                    <a:pt x="28" y="17"/>
                  </a:lnTo>
                  <a:lnTo>
                    <a:pt x="28" y="18"/>
                  </a:lnTo>
                  <a:lnTo>
                    <a:pt x="27" y="18"/>
                  </a:lnTo>
                  <a:lnTo>
                    <a:pt x="26" y="18"/>
                  </a:lnTo>
                  <a:lnTo>
                    <a:pt x="26" y="19"/>
                  </a:lnTo>
                  <a:lnTo>
                    <a:pt x="25" y="19"/>
                  </a:lnTo>
                  <a:lnTo>
                    <a:pt x="23" y="19"/>
                  </a:lnTo>
                  <a:lnTo>
                    <a:pt x="23" y="20"/>
                  </a:lnTo>
                  <a:lnTo>
                    <a:pt x="22" y="20"/>
                  </a:lnTo>
                  <a:lnTo>
                    <a:pt x="21" y="22"/>
                  </a:lnTo>
                  <a:lnTo>
                    <a:pt x="20" y="22"/>
                  </a:lnTo>
                  <a:lnTo>
                    <a:pt x="19" y="22"/>
                  </a:lnTo>
                  <a:lnTo>
                    <a:pt x="19" y="23"/>
                  </a:lnTo>
                  <a:lnTo>
                    <a:pt x="18" y="23"/>
                  </a:lnTo>
                  <a:lnTo>
                    <a:pt x="16" y="23"/>
                  </a:lnTo>
                  <a:lnTo>
                    <a:pt x="15" y="22"/>
                  </a:lnTo>
                  <a:lnTo>
                    <a:pt x="14" y="22"/>
                  </a:lnTo>
                  <a:lnTo>
                    <a:pt x="13" y="20"/>
                  </a:lnTo>
                  <a:lnTo>
                    <a:pt x="12" y="20"/>
                  </a:lnTo>
                  <a:lnTo>
                    <a:pt x="12" y="19"/>
                  </a:lnTo>
                  <a:lnTo>
                    <a:pt x="11" y="19"/>
                  </a:lnTo>
                  <a:lnTo>
                    <a:pt x="11" y="18"/>
                  </a:lnTo>
                  <a:lnTo>
                    <a:pt x="9" y="18"/>
                  </a:lnTo>
                  <a:lnTo>
                    <a:pt x="9" y="17"/>
                  </a:lnTo>
                  <a:lnTo>
                    <a:pt x="8" y="17"/>
                  </a:lnTo>
                  <a:lnTo>
                    <a:pt x="8" y="15"/>
                  </a:lnTo>
                  <a:lnTo>
                    <a:pt x="7" y="15"/>
                  </a:lnTo>
                  <a:lnTo>
                    <a:pt x="7" y="14"/>
                  </a:lnTo>
                  <a:lnTo>
                    <a:pt x="6" y="14"/>
                  </a:lnTo>
                  <a:lnTo>
                    <a:pt x="6" y="13"/>
                  </a:lnTo>
                  <a:lnTo>
                    <a:pt x="5" y="13"/>
                  </a:lnTo>
                  <a:lnTo>
                    <a:pt x="5" y="11"/>
                  </a:lnTo>
                  <a:lnTo>
                    <a:pt x="4" y="11"/>
                  </a:lnTo>
                  <a:lnTo>
                    <a:pt x="4" y="10"/>
                  </a:lnTo>
                  <a:lnTo>
                    <a:pt x="5" y="9"/>
                  </a:lnTo>
                  <a:lnTo>
                    <a:pt x="5" y="8"/>
                  </a:lnTo>
                  <a:lnTo>
                    <a:pt x="5" y="6"/>
                  </a:lnTo>
                  <a:lnTo>
                    <a:pt x="5" y="5"/>
                  </a:lnTo>
                  <a:lnTo>
                    <a:pt x="5" y="4"/>
                  </a:lnTo>
                  <a:lnTo>
                    <a:pt x="5" y="2"/>
                  </a:lnTo>
                  <a:lnTo>
                    <a:pt x="5" y="1"/>
                  </a:lnTo>
                  <a:lnTo>
                    <a:pt x="4" y="1"/>
                  </a:lnTo>
                  <a:lnTo>
                    <a:pt x="4" y="0"/>
                  </a:lnTo>
                  <a:lnTo>
                    <a:pt x="2" y="0"/>
                  </a:lnTo>
                  <a:lnTo>
                    <a:pt x="1" y="0"/>
                  </a:lnTo>
                  <a:lnTo>
                    <a:pt x="0" y="0"/>
                  </a:lnTo>
                </a:path>
              </a:pathLst>
            </a:custGeom>
            <a:noFill/>
            <a:ln cap="flat" cmpd="sng" w="9525">
              <a:solidFill>
                <a:srgbClr val="999999"/>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60" name="Google Shape;260;p32"/>
            <p:cNvSpPr/>
            <p:nvPr/>
          </p:nvSpPr>
          <p:spPr>
            <a:xfrm>
              <a:off x="4174" y="3775"/>
              <a:ext cx="260" cy="52"/>
            </a:xfrm>
            <a:custGeom>
              <a:rect b="b" l="l" r="r" t="t"/>
              <a:pathLst>
                <a:path extrusionOk="0" h="104" w="518">
                  <a:moveTo>
                    <a:pt x="477" y="43"/>
                  </a:moveTo>
                  <a:lnTo>
                    <a:pt x="475" y="46"/>
                  </a:lnTo>
                  <a:lnTo>
                    <a:pt x="474" y="47"/>
                  </a:lnTo>
                  <a:lnTo>
                    <a:pt x="474" y="50"/>
                  </a:lnTo>
                  <a:lnTo>
                    <a:pt x="473" y="51"/>
                  </a:lnTo>
                  <a:lnTo>
                    <a:pt x="472" y="54"/>
                  </a:lnTo>
                  <a:lnTo>
                    <a:pt x="471" y="55"/>
                  </a:lnTo>
                  <a:lnTo>
                    <a:pt x="470" y="56"/>
                  </a:lnTo>
                  <a:lnTo>
                    <a:pt x="468" y="57"/>
                  </a:lnTo>
                  <a:lnTo>
                    <a:pt x="466" y="59"/>
                  </a:lnTo>
                  <a:lnTo>
                    <a:pt x="465" y="61"/>
                  </a:lnTo>
                  <a:lnTo>
                    <a:pt x="464" y="63"/>
                  </a:lnTo>
                  <a:lnTo>
                    <a:pt x="463" y="64"/>
                  </a:lnTo>
                  <a:lnTo>
                    <a:pt x="461" y="65"/>
                  </a:lnTo>
                  <a:lnTo>
                    <a:pt x="459" y="67"/>
                  </a:lnTo>
                  <a:lnTo>
                    <a:pt x="458" y="68"/>
                  </a:lnTo>
                  <a:lnTo>
                    <a:pt x="457" y="69"/>
                  </a:lnTo>
                  <a:lnTo>
                    <a:pt x="456" y="69"/>
                  </a:lnTo>
                  <a:lnTo>
                    <a:pt x="453" y="70"/>
                  </a:lnTo>
                  <a:lnTo>
                    <a:pt x="452" y="72"/>
                  </a:lnTo>
                  <a:lnTo>
                    <a:pt x="451" y="73"/>
                  </a:lnTo>
                  <a:lnTo>
                    <a:pt x="449" y="74"/>
                  </a:lnTo>
                  <a:lnTo>
                    <a:pt x="448" y="76"/>
                  </a:lnTo>
                  <a:lnTo>
                    <a:pt x="446" y="77"/>
                  </a:lnTo>
                  <a:lnTo>
                    <a:pt x="444" y="78"/>
                  </a:lnTo>
                  <a:lnTo>
                    <a:pt x="443" y="80"/>
                  </a:lnTo>
                  <a:lnTo>
                    <a:pt x="442" y="81"/>
                  </a:lnTo>
                  <a:lnTo>
                    <a:pt x="441" y="82"/>
                  </a:lnTo>
                  <a:lnTo>
                    <a:pt x="438" y="83"/>
                  </a:lnTo>
                  <a:lnTo>
                    <a:pt x="437" y="85"/>
                  </a:lnTo>
                  <a:lnTo>
                    <a:pt x="436" y="86"/>
                  </a:lnTo>
                  <a:lnTo>
                    <a:pt x="435" y="87"/>
                  </a:lnTo>
                  <a:lnTo>
                    <a:pt x="434" y="90"/>
                  </a:lnTo>
                  <a:lnTo>
                    <a:pt x="435" y="90"/>
                  </a:lnTo>
                  <a:lnTo>
                    <a:pt x="435" y="91"/>
                  </a:lnTo>
                  <a:lnTo>
                    <a:pt x="436" y="91"/>
                  </a:lnTo>
                  <a:lnTo>
                    <a:pt x="436" y="93"/>
                  </a:lnTo>
                  <a:lnTo>
                    <a:pt x="437" y="93"/>
                  </a:lnTo>
                  <a:lnTo>
                    <a:pt x="437" y="94"/>
                  </a:lnTo>
                  <a:lnTo>
                    <a:pt x="438" y="94"/>
                  </a:lnTo>
                  <a:lnTo>
                    <a:pt x="439" y="95"/>
                  </a:lnTo>
                  <a:lnTo>
                    <a:pt x="441" y="95"/>
                  </a:lnTo>
                  <a:lnTo>
                    <a:pt x="442" y="96"/>
                  </a:lnTo>
                  <a:lnTo>
                    <a:pt x="443" y="96"/>
                  </a:lnTo>
                  <a:lnTo>
                    <a:pt x="443" y="98"/>
                  </a:lnTo>
                  <a:lnTo>
                    <a:pt x="444" y="98"/>
                  </a:lnTo>
                  <a:lnTo>
                    <a:pt x="445" y="99"/>
                  </a:lnTo>
                  <a:lnTo>
                    <a:pt x="446" y="99"/>
                  </a:lnTo>
                  <a:lnTo>
                    <a:pt x="446" y="100"/>
                  </a:lnTo>
                  <a:lnTo>
                    <a:pt x="448" y="100"/>
                  </a:lnTo>
                  <a:lnTo>
                    <a:pt x="449" y="102"/>
                  </a:lnTo>
                  <a:lnTo>
                    <a:pt x="449" y="103"/>
                  </a:lnTo>
                  <a:lnTo>
                    <a:pt x="450" y="103"/>
                  </a:lnTo>
                  <a:lnTo>
                    <a:pt x="450" y="104"/>
                  </a:lnTo>
                  <a:lnTo>
                    <a:pt x="507" y="104"/>
                  </a:lnTo>
                  <a:lnTo>
                    <a:pt x="516" y="104"/>
                  </a:lnTo>
                  <a:lnTo>
                    <a:pt x="516" y="103"/>
                  </a:lnTo>
                  <a:lnTo>
                    <a:pt x="516" y="102"/>
                  </a:lnTo>
                  <a:lnTo>
                    <a:pt x="517" y="100"/>
                  </a:lnTo>
                  <a:lnTo>
                    <a:pt x="517" y="99"/>
                  </a:lnTo>
                  <a:lnTo>
                    <a:pt x="517" y="98"/>
                  </a:lnTo>
                  <a:lnTo>
                    <a:pt x="517" y="95"/>
                  </a:lnTo>
                  <a:lnTo>
                    <a:pt x="517" y="94"/>
                  </a:lnTo>
                  <a:lnTo>
                    <a:pt x="518" y="93"/>
                  </a:lnTo>
                  <a:lnTo>
                    <a:pt x="518" y="90"/>
                  </a:lnTo>
                  <a:lnTo>
                    <a:pt x="518" y="89"/>
                  </a:lnTo>
                  <a:lnTo>
                    <a:pt x="518" y="86"/>
                  </a:lnTo>
                  <a:lnTo>
                    <a:pt x="518" y="85"/>
                  </a:lnTo>
                  <a:lnTo>
                    <a:pt x="518" y="82"/>
                  </a:lnTo>
                  <a:lnTo>
                    <a:pt x="518" y="81"/>
                  </a:lnTo>
                  <a:lnTo>
                    <a:pt x="518" y="78"/>
                  </a:lnTo>
                  <a:lnTo>
                    <a:pt x="518" y="77"/>
                  </a:lnTo>
                  <a:lnTo>
                    <a:pt x="518" y="74"/>
                  </a:lnTo>
                  <a:lnTo>
                    <a:pt x="517" y="73"/>
                  </a:lnTo>
                  <a:lnTo>
                    <a:pt x="517" y="70"/>
                  </a:lnTo>
                  <a:lnTo>
                    <a:pt x="517" y="68"/>
                  </a:lnTo>
                  <a:lnTo>
                    <a:pt x="517" y="67"/>
                  </a:lnTo>
                  <a:lnTo>
                    <a:pt x="516" y="65"/>
                  </a:lnTo>
                  <a:lnTo>
                    <a:pt x="516" y="63"/>
                  </a:lnTo>
                  <a:lnTo>
                    <a:pt x="516" y="61"/>
                  </a:lnTo>
                  <a:lnTo>
                    <a:pt x="515" y="59"/>
                  </a:lnTo>
                  <a:lnTo>
                    <a:pt x="515" y="57"/>
                  </a:lnTo>
                  <a:lnTo>
                    <a:pt x="514" y="56"/>
                  </a:lnTo>
                  <a:lnTo>
                    <a:pt x="514" y="55"/>
                  </a:lnTo>
                  <a:lnTo>
                    <a:pt x="513" y="54"/>
                  </a:lnTo>
                  <a:lnTo>
                    <a:pt x="513" y="51"/>
                  </a:lnTo>
                  <a:lnTo>
                    <a:pt x="511" y="51"/>
                  </a:lnTo>
                  <a:lnTo>
                    <a:pt x="510" y="50"/>
                  </a:lnTo>
                  <a:lnTo>
                    <a:pt x="509" y="50"/>
                  </a:lnTo>
                  <a:lnTo>
                    <a:pt x="508" y="48"/>
                  </a:lnTo>
                  <a:lnTo>
                    <a:pt x="507" y="48"/>
                  </a:lnTo>
                  <a:lnTo>
                    <a:pt x="506" y="48"/>
                  </a:lnTo>
                  <a:lnTo>
                    <a:pt x="505" y="48"/>
                  </a:lnTo>
                  <a:lnTo>
                    <a:pt x="503" y="47"/>
                  </a:lnTo>
                  <a:lnTo>
                    <a:pt x="502" y="47"/>
                  </a:lnTo>
                  <a:lnTo>
                    <a:pt x="501" y="46"/>
                  </a:lnTo>
                  <a:lnTo>
                    <a:pt x="500" y="46"/>
                  </a:lnTo>
                  <a:lnTo>
                    <a:pt x="499" y="46"/>
                  </a:lnTo>
                  <a:lnTo>
                    <a:pt x="498" y="45"/>
                  </a:lnTo>
                  <a:lnTo>
                    <a:pt x="496" y="45"/>
                  </a:lnTo>
                  <a:lnTo>
                    <a:pt x="495" y="45"/>
                  </a:lnTo>
                  <a:lnTo>
                    <a:pt x="494" y="43"/>
                  </a:lnTo>
                  <a:lnTo>
                    <a:pt x="493" y="43"/>
                  </a:lnTo>
                  <a:lnTo>
                    <a:pt x="492" y="43"/>
                  </a:lnTo>
                  <a:lnTo>
                    <a:pt x="491" y="43"/>
                  </a:lnTo>
                  <a:lnTo>
                    <a:pt x="489" y="42"/>
                  </a:lnTo>
                  <a:lnTo>
                    <a:pt x="488" y="42"/>
                  </a:lnTo>
                  <a:lnTo>
                    <a:pt x="487" y="42"/>
                  </a:lnTo>
                  <a:lnTo>
                    <a:pt x="486" y="42"/>
                  </a:lnTo>
                  <a:lnTo>
                    <a:pt x="485" y="42"/>
                  </a:lnTo>
                  <a:lnTo>
                    <a:pt x="484" y="42"/>
                  </a:lnTo>
                  <a:lnTo>
                    <a:pt x="482" y="42"/>
                  </a:lnTo>
                  <a:lnTo>
                    <a:pt x="481" y="42"/>
                  </a:lnTo>
                  <a:lnTo>
                    <a:pt x="480" y="42"/>
                  </a:lnTo>
                  <a:lnTo>
                    <a:pt x="479" y="42"/>
                  </a:lnTo>
                  <a:lnTo>
                    <a:pt x="478" y="43"/>
                  </a:lnTo>
                  <a:lnTo>
                    <a:pt x="477" y="43"/>
                  </a:lnTo>
                  <a:close/>
                  <a:moveTo>
                    <a:pt x="314" y="57"/>
                  </a:moveTo>
                  <a:lnTo>
                    <a:pt x="313" y="57"/>
                  </a:lnTo>
                  <a:lnTo>
                    <a:pt x="310" y="57"/>
                  </a:lnTo>
                  <a:lnTo>
                    <a:pt x="309" y="57"/>
                  </a:lnTo>
                  <a:lnTo>
                    <a:pt x="308" y="57"/>
                  </a:lnTo>
                  <a:lnTo>
                    <a:pt x="306" y="57"/>
                  </a:lnTo>
                  <a:lnTo>
                    <a:pt x="304" y="57"/>
                  </a:lnTo>
                  <a:lnTo>
                    <a:pt x="302" y="57"/>
                  </a:lnTo>
                  <a:lnTo>
                    <a:pt x="301" y="56"/>
                  </a:lnTo>
                  <a:lnTo>
                    <a:pt x="300" y="56"/>
                  </a:lnTo>
                  <a:lnTo>
                    <a:pt x="297" y="56"/>
                  </a:lnTo>
                  <a:lnTo>
                    <a:pt x="296" y="56"/>
                  </a:lnTo>
                  <a:lnTo>
                    <a:pt x="295" y="55"/>
                  </a:lnTo>
                  <a:lnTo>
                    <a:pt x="294" y="55"/>
                  </a:lnTo>
                  <a:lnTo>
                    <a:pt x="292" y="55"/>
                  </a:lnTo>
                  <a:lnTo>
                    <a:pt x="290" y="54"/>
                  </a:lnTo>
                  <a:lnTo>
                    <a:pt x="289" y="54"/>
                  </a:lnTo>
                  <a:lnTo>
                    <a:pt x="288" y="54"/>
                  </a:lnTo>
                  <a:lnTo>
                    <a:pt x="287" y="52"/>
                  </a:lnTo>
                  <a:lnTo>
                    <a:pt x="285" y="52"/>
                  </a:lnTo>
                  <a:lnTo>
                    <a:pt x="284" y="51"/>
                  </a:lnTo>
                  <a:lnTo>
                    <a:pt x="282" y="51"/>
                  </a:lnTo>
                  <a:lnTo>
                    <a:pt x="281" y="50"/>
                  </a:lnTo>
                  <a:lnTo>
                    <a:pt x="280" y="50"/>
                  </a:lnTo>
                  <a:lnTo>
                    <a:pt x="279" y="48"/>
                  </a:lnTo>
                  <a:lnTo>
                    <a:pt x="278" y="47"/>
                  </a:lnTo>
                  <a:lnTo>
                    <a:pt x="277" y="47"/>
                  </a:lnTo>
                  <a:lnTo>
                    <a:pt x="275" y="46"/>
                  </a:lnTo>
                  <a:lnTo>
                    <a:pt x="274" y="45"/>
                  </a:lnTo>
                  <a:lnTo>
                    <a:pt x="273" y="43"/>
                  </a:lnTo>
                  <a:lnTo>
                    <a:pt x="272" y="42"/>
                  </a:lnTo>
                  <a:lnTo>
                    <a:pt x="271" y="41"/>
                  </a:lnTo>
                  <a:lnTo>
                    <a:pt x="271" y="42"/>
                  </a:lnTo>
                  <a:lnTo>
                    <a:pt x="271" y="43"/>
                  </a:lnTo>
                  <a:lnTo>
                    <a:pt x="271" y="45"/>
                  </a:lnTo>
                  <a:lnTo>
                    <a:pt x="270" y="45"/>
                  </a:lnTo>
                  <a:lnTo>
                    <a:pt x="270" y="46"/>
                  </a:lnTo>
                  <a:lnTo>
                    <a:pt x="270" y="47"/>
                  </a:lnTo>
                  <a:lnTo>
                    <a:pt x="270" y="48"/>
                  </a:lnTo>
                  <a:lnTo>
                    <a:pt x="268" y="48"/>
                  </a:lnTo>
                  <a:lnTo>
                    <a:pt x="268" y="50"/>
                  </a:lnTo>
                  <a:lnTo>
                    <a:pt x="268" y="51"/>
                  </a:lnTo>
                  <a:lnTo>
                    <a:pt x="267" y="52"/>
                  </a:lnTo>
                  <a:lnTo>
                    <a:pt x="267" y="54"/>
                  </a:lnTo>
                  <a:lnTo>
                    <a:pt x="266" y="55"/>
                  </a:lnTo>
                  <a:lnTo>
                    <a:pt x="266" y="56"/>
                  </a:lnTo>
                  <a:lnTo>
                    <a:pt x="265" y="57"/>
                  </a:lnTo>
                  <a:lnTo>
                    <a:pt x="265" y="59"/>
                  </a:lnTo>
                  <a:lnTo>
                    <a:pt x="264" y="59"/>
                  </a:lnTo>
                  <a:lnTo>
                    <a:pt x="264" y="60"/>
                  </a:lnTo>
                  <a:lnTo>
                    <a:pt x="263" y="61"/>
                  </a:lnTo>
                  <a:lnTo>
                    <a:pt x="263" y="63"/>
                  </a:lnTo>
                  <a:lnTo>
                    <a:pt x="263" y="64"/>
                  </a:lnTo>
                  <a:lnTo>
                    <a:pt x="261" y="64"/>
                  </a:lnTo>
                  <a:lnTo>
                    <a:pt x="261" y="65"/>
                  </a:lnTo>
                  <a:lnTo>
                    <a:pt x="260" y="67"/>
                  </a:lnTo>
                  <a:lnTo>
                    <a:pt x="259" y="68"/>
                  </a:lnTo>
                  <a:lnTo>
                    <a:pt x="259" y="69"/>
                  </a:lnTo>
                  <a:lnTo>
                    <a:pt x="258" y="69"/>
                  </a:lnTo>
                  <a:lnTo>
                    <a:pt x="250" y="57"/>
                  </a:lnTo>
                  <a:lnTo>
                    <a:pt x="250" y="56"/>
                  </a:lnTo>
                  <a:lnTo>
                    <a:pt x="251" y="55"/>
                  </a:lnTo>
                  <a:lnTo>
                    <a:pt x="251" y="54"/>
                  </a:lnTo>
                  <a:lnTo>
                    <a:pt x="251" y="52"/>
                  </a:lnTo>
                  <a:lnTo>
                    <a:pt x="251" y="51"/>
                  </a:lnTo>
                  <a:lnTo>
                    <a:pt x="251" y="50"/>
                  </a:lnTo>
                  <a:lnTo>
                    <a:pt x="250" y="48"/>
                  </a:lnTo>
                  <a:lnTo>
                    <a:pt x="250" y="47"/>
                  </a:lnTo>
                  <a:lnTo>
                    <a:pt x="250" y="46"/>
                  </a:lnTo>
                  <a:lnTo>
                    <a:pt x="249" y="45"/>
                  </a:lnTo>
                  <a:lnTo>
                    <a:pt x="249" y="43"/>
                  </a:lnTo>
                  <a:lnTo>
                    <a:pt x="247" y="42"/>
                  </a:lnTo>
                  <a:lnTo>
                    <a:pt x="246" y="41"/>
                  </a:lnTo>
                  <a:lnTo>
                    <a:pt x="245" y="39"/>
                  </a:lnTo>
                  <a:lnTo>
                    <a:pt x="244" y="38"/>
                  </a:lnTo>
                  <a:lnTo>
                    <a:pt x="243" y="37"/>
                  </a:lnTo>
                  <a:lnTo>
                    <a:pt x="242" y="37"/>
                  </a:lnTo>
                  <a:lnTo>
                    <a:pt x="240" y="35"/>
                  </a:lnTo>
                  <a:lnTo>
                    <a:pt x="239" y="35"/>
                  </a:lnTo>
                  <a:lnTo>
                    <a:pt x="238" y="35"/>
                  </a:lnTo>
                  <a:lnTo>
                    <a:pt x="237" y="35"/>
                  </a:lnTo>
                  <a:lnTo>
                    <a:pt x="237" y="37"/>
                  </a:lnTo>
                  <a:lnTo>
                    <a:pt x="236" y="38"/>
                  </a:lnTo>
                  <a:lnTo>
                    <a:pt x="236" y="39"/>
                  </a:lnTo>
                  <a:lnTo>
                    <a:pt x="236" y="41"/>
                  </a:lnTo>
                  <a:lnTo>
                    <a:pt x="235" y="41"/>
                  </a:lnTo>
                  <a:lnTo>
                    <a:pt x="235" y="42"/>
                  </a:lnTo>
                  <a:lnTo>
                    <a:pt x="235" y="43"/>
                  </a:lnTo>
                  <a:lnTo>
                    <a:pt x="233" y="43"/>
                  </a:lnTo>
                  <a:lnTo>
                    <a:pt x="233" y="45"/>
                  </a:lnTo>
                  <a:lnTo>
                    <a:pt x="232" y="46"/>
                  </a:lnTo>
                  <a:lnTo>
                    <a:pt x="232" y="47"/>
                  </a:lnTo>
                  <a:lnTo>
                    <a:pt x="231" y="48"/>
                  </a:lnTo>
                  <a:lnTo>
                    <a:pt x="231" y="50"/>
                  </a:lnTo>
                  <a:lnTo>
                    <a:pt x="230" y="51"/>
                  </a:lnTo>
                  <a:lnTo>
                    <a:pt x="230" y="52"/>
                  </a:lnTo>
                  <a:lnTo>
                    <a:pt x="229" y="52"/>
                  </a:lnTo>
                  <a:lnTo>
                    <a:pt x="229" y="54"/>
                  </a:lnTo>
                  <a:lnTo>
                    <a:pt x="229" y="55"/>
                  </a:lnTo>
                  <a:lnTo>
                    <a:pt x="228" y="56"/>
                  </a:lnTo>
                  <a:lnTo>
                    <a:pt x="228" y="57"/>
                  </a:lnTo>
                  <a:lnTo>
                    <a:pt x="227" y="57"/>
                  </a:lnTo>
                  <a:lnTo>
                    <a:pt x="225" y="57"/>
                  </a:lnTo>
                  <a:lnTo>
                    <a:pt x="224" y="57"/>
                  </a:lnTo>
                  <a:lnTo>
                    <a:pt x="223" y="57"/>
                  </a:lnTo>
                  <a:lnTo>
                    <a:pt x="222" y="56"/>
                  </a:lnTo>
                  <a:lnTo>
                    <a:pt x="221" y="56"/>
                  </a:lnTo>
                  <a:lnTo>
                    <a:pt x="220" y="56"/>
                  </a:lnTo>
                  <a:lnTo>
                    <a:pt x="220" y="55"/>
                  </a:lnTo>
                  <a:lnTo>
                    <a:pt x="218" y="55"/>
                  </a:lnTo>
                  <a:lnTo>
                    <a:pt x="217" y="54"/>
                  </a:lnTo>
                  <a:lnTo>
                    <a:pt x="216" y="54"/>
                  </a:lnTo>
                  <a:lnTo>
                    <a:pt x="215" y="52"/>
                  </a:lnTo>
                  <a:lnTo>
                    <a:pt x="214" y="52"/>
                  </a:lnTo>
                  <a:lnTo>
                    <a:pt x="214" y="51"/>
                  </a:lnTo>
                  <a:lnTo>
                    <a:pt x="213" y="50"/>
                  </a:lnTo>
                  <a:lnTo>
                    <a:pt x="211" y="50"/>
                  </a:lnTo>
                  <a:lnTo>
                    <a:pt x="210" y="48"/>
                  </a:lnTo>
                  <a:lnTo>
                    <a:pt x="209" y="47"/>
                  </a:lnTo>
                  <a:lnTo>
                    <a:pt x="208" y="46"/>
                  </a:lnTo>
                  <a:lnTo>
                    <a:pt x="207" y="46"/>
                  </a:lnTo>
                  <a:lnTo>
                    <a:pt x="206" y="45"/>
                  </a:lnTo>
                  <a:lnTo>
                    <a:pt x="204" y="43"/>
                  </a:lnTo>
                  <a:lnTo>
                    <a:pt x="203" y="43"/>
                  </a:lnTo>
                  <a:lnTo>
                    <a:pt x="203" y="42"/>
                  </a:lnTo>
                  <a:lnTo>
                    <a:pt x="202" y="42"/>
                  </a:lnTo>
                  <a:lnTo>
                    <a:pt x="201" y="42"/>
                  </a:lnTo>
                  <a:lnTo>
                    <a:pt x="201" y="41"/>
                  </a:lnTo>
                  <a:lnTo>
                    <a:pt x="200" y="41"/>
                  </a:lnTo>
                  <a:lnTo>
                    <a:pt x="199" y="41"/>
                  </a:lnTo>
                  <a:lnTo>
                    <a:pt x="197" y="41"/>
                  </a:lnTo>
                  <a:lnTo>
                    <a:pt x="196" y="42"/>
                  </a:lnTo>
                  <a:lnTo>
                    <a:pt x="195" y="43"/>
                  </a:lnTo>
                  <a:lnTo>
                    <a:pt x="194" y="46"/>
                  </a:lnTo>
                  <a:lnTo>
                    <a:pt x="193" y="47"/>
                  </a:lnTo>
                  <a:lnTo>
                    <a:pt x="192" y="48"/>
                  </a:lnTo>
                  <a:lnTo>
                    <a:pt x="190" y="50"/>
                  </a:lnTo>
                  <a:lnTo>
                    <a:pt x="189" y="51"/>
                  </a:lnTo>
                  <a:lnTo>
                    <a:pt x="188" y="51"/>
                  </a:lnTo>
                  <a:lnTo>
                    <a:pt x="187" y="52"/>
                  </a:lnTo>
                  <a:lnTo>
                    <a:pt x="186" y="54"/>
                  </a:lnTo>
                  <a:lnTo>
                    <a:pt x="185" y="55"/>
                  </a:lnTo>
                  <a:lnTo>
                    <a:pt x="183" y="55"/>
                  </a:lnTo>
                  <a:lnTo>
                    <a:pt x="182" y="56"/>
                  </a:lnTo>
                  <a:lnTo>
                    <a:pt x="181" y="57"/>
                  </a:lnTo>
                  <a:lnTo>
                    <a:pt x="180" y="57"/>
                  </a:lnTo>
                  <a:lnTo>
                    <a:pt x="178" y="59"/>
                  </a:lnTo>
                  <a:lnTo>
                    <a:pt x="176" y="59"/>
                  </a:lnTo>
                  <a:lnTo>
                    <a:pt x="175" y="60"/>
                  </a:lnTo>
                  <a:lnTo>
                    <a:pt x="174" y="60"/>
                  </a:lnTo>
                  <a:lnTo>
                    <a:pt x="173" y="61"/>
                  </a:lnTo>
                  <a:lnTo>
                    <a:pt x="172" y="61"/>
                  </a:lnTo>
                  <a:lnTo>
                    <a:pt x="170" y="61"/>
                  </a:lnTo>
                  <a:lnTo>
                    <a:pt x="168" y="63"/>
                  </a:lnTo>
                  <a:lnTo>
                    <a:pt x="167" y="63"/>
                  </a:lnTo>
                  <a:lnTo>
                    <a:pt x="166" y="63"/>
                  </a:lnTo>
                  <a:lnTo>
                    <a:pt x="165" y="63"/>
                  </a:lnTo>
                  <a:lnTo>
                    <a:pt x="163" y="63"/>
                  </a:lnTo>
                  <a:lnTo>
                    <a:pt x="161" y="64"/>
                  </a:lnTo>
                  <a:lnTo>
                    <a:pt x="160" y="64"/>
                  </a:lnTo>
                  <a:lnTo>
                    <a:pt x="158" y="64"/>
                  </a:lnTo>
                  <a:lnTo>
                    <a:pt x="157" y="64"/>
                  </a:lnTo>
                  <a:lnTo>
                    <a:pt x="156" y="64"/>
                  </a:lnTo>
                  <a:lnTo>
                    <a:pt x="154" y="63"/>
                  </a:lnTo>
                  <a:lnTo>
                    <a:pt x="154" y="61"/>
                  </a:lnTo>
                  <a:lnTo>
                    <a:pt x="154" y="60"/>
                  </a:lnTo>
                  <a:lnTo>
                    <a:pt x="153" y="60"/>
                  </a:lnTo>
                  <a:lnTo>
                    <a:pt x="153" y="59"/>
                  </a:lnTo>
                  <a:lnTo>
                    <a:pt x="153" y="57"/>
                  </a:lnTo>
                  <a:lnTo>
                    <a:pt x="152" y="56"/>
                  </a:lnTo>
                  <a:lnTo>
                    <a:pt x="152" y="55"/>
                  </a:lnTo>
                  <a:lnTo>
                    <a:pt x="152" y="54"/>
                  </a:lnTo>
                  <a:lnTo>
                    <a:pt x="151" y="54"/>
                  </a:lnTo>
                  <a:lnTo>
                    <a:pt x="151" y="52"/>
                  </a:lnTo>
                  <a:lnTo>
                    <a:pt x="151" y="51"/>
                  </a:lnTo>
                  <a:lnTo>
                    <a:pt x="150" y="50"/>
                  </a:lnTo>
                  <a:lnTo>
                    <a:pt x="150" y="48"/>
                  </a:lnTo>
                  <a:lnTo>
                    <a:pt x="149" y="47"/>
                  </a:lnTo>
                  <a:lnTo>
                    <a:pt x="149" y="46"/>
                  </a:lnTo>
                  <a:lnTo>
                    <a:pt x="147" y="46"/>
                  </a:lnTo>
                  <a:lnTo>
                    <a:pt x="146" y="45"/>
                  </a:lnTo>
                  <a:lnTo>
                    <a:pt x="145" y="43"/>
                  </a:lnTo>
                  <a:lnTo>
                    <a:pt x="144" y="42"/>
                  </a:lnTo>
                  <a:lnTo>
                    <a:pt x="143" y="41"/>
                  </a:lnTo>
                  <a:lnTo>
                    <a:pt x="142" y="41"/>
                  </a:lnTo>
                  <a:lnTo>
                    <a:pt x="143" y="41"/>
                  </a:lnTo>
                  <a:lnTo>
                    <a:pt x="145" y="39"/>
                  </a:lnTo>
                  <a:lnTo>
                    <a:pt x="146" y="39"/>
                  </a:lnTo>
                  <a:lnTo>
                    <a:pt x="147" y="38"/>
                  </a:lnTo>
                  <a:lnTo>
                    <a:pt x="149" y="38"/>
                  </a:lnTo>
                  <a:lnTo>
                    <a:pt x="150" y="37"/>
                  </a:lnTo>
                  <a:lnTo>
                    <a:pt x="151" y="37"/>
                  </a:lnTo>
                  <a:lnTo>
                    <a:pt x="152" y="35"/>
                  </a:lnTo>
                  <a:lnTo>
                    <a:pt x="153" y="34"/>
                  </a:lnTo>
                  <a:lnTo>
                    <a:pt x="156" y="34"/>
                  </a:lnTo>
                  <a:lnTo>
                    <a:pt x="157" y="33"/>
                  </a:lnTo>
                  <a:lnTo>
                    <a:pt x="158" y="33"/>
                  </a:lnTo>
                  <a:lnTo>
                    <a:pt x="159" y="32"/>
                  </a:lnTo>
                  <a:lnTo>
                    <a:pt x="160" y="30"/>
                  </a:lnTo>
                  <a:lnTo>
                    <a:pt x="161" y="30"/>
                  </a:lnTo>
                  <a:lnTo>
                    <a:pt x="164" y="29"/>
                  </a:lnTo>
                  <a:lnTo>
                    <a:pt x="165" y="28"/>
                  </a:lnTo>
                  <a:lnTo>
                    <a:pt x="166" y="26"/>
                  </a:lnTo>
                  <a:lnTo>
                    <a:pt x="167" y="26"/>
                  </a:lnTo>
                  <a:lnTo>
                    <a:pt x="168" y="25"/>
                  </a:lnTo>
                  <a:lnTo>
                    <a:pt x="170" y="24"/>
                  </a:lnTo>
                  <a:lnTo>
                    <a:pt x="171" y="22"/>
                  </a:lnTo>
                  <a:lnTo>
                    <a:pt x="172" y="21"/>
                  </a:lnTo>
                  <a:lnTo>
                    <a:pt x="173" y="21"/>
                  </a:lnTo>
                  <a:lnTo>
                    <a:pt x="174" y="20"/>
                  </a:lnTo>
                  <a:lnTo>
                    <a:pt x="175" y="19"/>
                  </a:lnTo>
                  <a:lnTo>
                    <a:pt x="176" y="17"/>
                  </a:lnTo>
                  <a:lnTo>
                    <a:pt x="178" y="16"/>
                  </a:lnTo>
                  <a:lnTo>
                    <a:pt x="179" y="15"/>
                  </a:lnTo>
                  <a:lnTo>
                    <a:pt x="180" y="13"/>
                  </a:lnTo>
                  <a:lnTo>
                    <a:pt x="181" y="12"/>
                  </a:lnTo>
                  <a:lnTo>
                    <a:pt x="183" y="12"/>
                  </a:lnTo>
                  <a:lnTo>
                    <a:pt x="186" y="12"/>
                  </a:lnTo>
                  <a:lnTo>
                    <a:pt x="188" y="12"/>
                  </a:lnTo>
                  <a:lnTo>
                    <a:pt x="190" y="12"/>
                  </a:lnTo>
                  <a:lnTo>
                    <a:pt x="193" y="12"/>
                  </a:lnTo>
                  <a:lnTo>
                    <a:pt x="196" y="11"/>
                  </a:lnTo>
                  <a:lnTo>
                    <a:pt x="199" y="11"/>
                  </a:lnTo>
                  <a:lnTo>
                    <a:pt x="201" y="11"/>
                  </a:lnTo>
                  <a:lnTo>
                    <a:pt x="203" y="9"/>
                  </a:lnTo>
                  <a:lnTo>
                    <a:pt x="206" y="9"/>
                  </a:lnTo>
                  <a:lnTo>
                    <a:pt x="208" y="9"/>
                  </a:lnTo>
                  <a:lnTo>
                    <a:pt x="211" y="8"/>
                  </a:lnTo>
                  <a:lnTo>
                    <a:pt x="214" y="8"/>
                  </a:lnTo>
                  <a:lnTo>
                    <a:pt x="216" y="7"/>
                  </a:lnTo>
                  <a:lnTo>
                    <a:pt x="218" y="7"/>
                  </a:lnTo>
                  <a:lnTo>
                    <a:pt x="221" y="7"/>
                  </a:lnTo>
                  <a:lnTo>
                    <a:pt x="224" y="6"/>
                  </a:lnTo>
                  <a:lnTo>
                    <a:pt x="227" y="6"/>
                  </a:lnTo>
                  <a:lnTo>
                    <a:pt x="229" y="4"/>
                  </a:lnTo>
                  <a:lnTo>
                    <a:pt x="231" y="4"/>
                  </a:lnTo>
                  <a:lnTo>
                    <a:pt x="233" y="4"/>
                  </a:lnTo>
                  <a:lnTo>
                    <a:pt x="236" y="3"/>
                  </a:lnTo>
                  <a:lnTo>
                    <a:pt x="238" y="3"/>
                  </a:lnTo>
                  <a:lnTo>
                    <a:pt x="240" y="3"/>
                  </a:lnTo>
                  <a:lnTo>
                    <a:pt x="243" y="2"/>
                  </a:lnTo>
                  <a:lnTo>
                    <a:pt x="245" y="2"/>
                  </a:lnTo>
                  <a:lnTo>
                    <a:pt x="247" y="2"/>
                  </a:lnTo>
                  <a:lnTo>
                    <a:pt x="250" y="2"/>
                  </a:lnTo>
                  <a:lnTo>
                    <a:pt x="252" y="0"/>
                  </a:lnTo>
                  <a:lnTo>
                    <a:pt x="254" y="0"/>
                  </a:lnTo>
                  <a:lnTo>
                    <a:pt x="257" y="0"/>
                  </a:lnTo>
                  <a:lnTo>
                    <a:pt x="258" y="0"/>
                  </a:lnTo>
                  <a:lnTo>
                    <a:pt x="251" y="0"/>
                  </a:lnTo>
                  <a:lnTo>
                    <a:pt x="244" y="0"/>
                  </a:lnTo>
                  <a:lnTo>
                    <a:pt x="237" y="0"/>
                  </a:lnTo>
                  <a:lnTo>
                    <a:pt x="230" y="2"/>
                  </a:lnTo>
                  <a:lnTo>
                    <a:pt x="223" y="2"/>
                  </a:lnTo>
                  <a:lnTo>
                    <a:pt x="216" y="3"/>
                  </a:lnTo>
                  <a:lnTo>
                    <a:pt x="209" y="3"/>
                  </a:lnTo>
                  <a:lnTo>
                    <a:pt x="202" y="4"/>
                  </a:lnTo>
                  <a:lnTo>
                    <a:pt x="195" y="4"/>
                  </a:lnTo>
                  <a:lnTo>
                    <a:pt x="188" y="6"/>
                  </a:lnTo>
                  <a:lnTo>
                    <a:pt x="181" y="7"/>
                  </a:lnTo>
                  <a:lnTo>
                    <a:pt x="174" y="8"/>
                  </a:lnTo>
                  <a:lnTo>
                    <a:pt x="168" y="9"/>
                  </a:lnTo>
                  <a:lnTo>
                    <a:pt x="161" y="11"/>
                  </a:lnTo>
                  <a:lnTo>
                    <a:pt x="154" y="12"/>
                  </a:lnTo>
                  <a:lnTo>
                    <a:pt x="149" y="13"/>
                  </a:lnTo>
                  <a:lnTo>
                    <a:pt x="142" y="15"/>
                  </a:lnTo>
                  <a:lnTo>
                    <a:pt x="135" y="17"/>
                  </a:lnTo>
                  <a:lnTo>
                    <a:pt x="129" y="19"/>
                  </a:lnTo>
                  <a:lnTo>
                    <a:pt x="122" y="21"/>
                  </a:lnTo>
                  <a:lnTo>
                    <a:pt x="116" y="22"/>
                  </a:lnTo>
                  <a:lnTo>
                    <a:pt x="110" y="25"/>
                  </a:lnTo>
                  <a:lnTo>
                    <a:pt x="103" y="28"/>
                  </a:lnTo>
                  <a:lnTo>
                    <a:pt x="97" y="30"/>
                  </a:lnTo>
                  <a:lnTo>
                    <a:pt x="90" y="32"/>
                  </a:lnTo>
                  <a:lnTo>
                    <a:pt x="85" y="34"/>
                  </a:lnTo>
                  <a:lnTo>
                    <a:pt x="79" y="38"/>
                  </a:lnTo>
                  <a:lnTo>
                    <a:pt x="72" y="41"/>
                  </a:lnTo>
                  <a:lnTo>
                    <a:pt x="66" y="43"/>
                  </a:lnTo>
                  <a:lnTo>
                    <a:pt x="60" y="46"/>
                  </a:lnTo>
                  <a:lnTo>
                    <a:pt x="54" y="50"/>
                  </a:lnTo>
                  <a:lnTo>
                    <a:pt x="47" y="52"/>
                  </a:lnTo>
                  <a:lnTo>
                    <a:pt x="46" y="54"/>
                  </a:lnTo>
                  <a:lnTo>
                    <a:pt x="44" y="55"/>
                  </a:lnTo>
                  <a:lnTo>
                    <a:pt x="42" y="56"/>
                  </a:lnTo>
                  <a:lnTo>
                    <a:pt x="39" y="57"/>
                  </a:lnTo>
                  <a:lnTo>
                    <a:pt x="37" y="59"/>
                  </a:lnTo>
                  <a:lnTo>
                    <a:pt x="36" y="60"/>
                  </a:lnTo>
                  <a:lnTo>
                    <a:pt x="33" y="61"/>
                  </a:lnTo>
                  <a:lnTo>
                    <a:pt x="31" y="63"/>
                  </a:lnTo>
                  <a:lnTo>
                    <a:pt x="29" y="64"/>
                  </a:lnTo>
                  <a:lnTo>
                    <a:pt x="26" y="65"/>
                  </a:lnTo>
                  <a:lnTo>
                    <a:pt x="24" y="67"/>
                  </a:lnTo>
                  <a:lnTo>
                    <a:pt x="23" y="68"/>
                  </a:lnTo>
                  <a:lnTo>
                    <a:pt x="21" y="69"/>
                  </a:lnTo>
                  <a:lnTo>
                    <a:pt x="18" y="70"/>
                  </a:lnTo>
                  <a:lnTo>
                    <a:pt x="17" y="73"/>
                  </a:lnTo>
                  <a:lnTo>
                    <a:pt x="15" y="74"/>
                  </a:lnTo>
                  <a:lnTo>
                    <a:pt x="12" y="76"/>
                  </a:lnTo>
                  <a:lnTo>
                    <a:pt x="11" y="78"/>
                  </a:lnTo>
                  <a:lnTo>
                    <a:pt x="10" y="80"/>
                  </a:lnTo>
                  <a:lnTo>
                    <a:pt x="8" y="81"/>
                  </a:lnTo>
                  <a:lnTo>
                    <a:pt x="7" y="83"/>
                  </a:lnTo>
                  <a:lnTo>
                    <a:pt x="5" y="85"/>
                  </a:lnTo>
                  <a:lnTo>
                    <a:pt x="4" y="86"/>
                  </a:lnTo>
                  <a:lnTo>
                    <a:pt x="3" y="89"/>
                  </a:lnTo>
                  <a:lnTo>
                    <a:pt x="2" y="90"/>
                  </a:lnTo>
                  <a:lnTo>
                    <a:pt x="2" y="93"/>
                  </a:lnTo>
                  <a:lnTo>
                    <a:pt x="1" y="94"/>
                  </a:lnTo>
                  <a:lnTo>
                    <a:pt x="1" y="96"/>
                  </a:lnTo>
                  <a:lnTo>
                    <a:pt x="0" y="98"/>
                  </a:lnTo>
                  <a:lnTo>
                    <a:pt x="0" y="100"/>
                  </a:lnTo>
                  <a:lnTo>
                    <a:pt x="0" y="102"/>
                  </a:lnTo>
                  <a:lnTo>
                    <a:pt x="1" y="104"/>
                  </a:lnTo>
                  <a:lnTo>
                    <a:pt x="259" y="104"/>
                  </a:lnTo>
                  <a:lnTo>
                    <a:pt x="259" y="103"/>
                  </a:lnTo>
                  <a:lnTo>
                    <a:pt x="259" y="102"/>
                  </a:lnTo>
                  <a:lnTo>
                    <a:pt x="258" y="100"/>
                  </a:lnTo>
                  <a:lnTo>
                    <a:pt x="258" y="99"/>
                  </a:lnTo>
                  <a:lnTo>
                    <a:pt x="258" y="98"/>
                  </a:lnTo>
                  <a:lnTo>
                    <a:pt x="258" y="96"/>
                  </a:lnTo>
                  <a:lnTo>
                    <a:pt x="257" y="95"/>
                  </a:lnTo>
                  <a:lnTo>
                    <a:pt x="257" y="94"/>
                  </a:lnTo>
                  <a:lnTo>
                    <a:pt x="256" y="93"/>
                  </a:lnTo>
                  <a:lnTo>
                    <a:pt x="256" y="91"/>
                  </a:lnTo>
                  <a:lnTo>
                    <a:pt x="254" y="91"/>
                  </a:lnTo>
                  <a:lnTo>
                    <a:pt x="254" y="90"/>
                  </a:lnTo>
                  <a:lnTo>
                    <a:pt x="253" y="89"/>
                  </a:lnTo>
                  <a:lnTo>
                    <a:pt x="252" y="87"/>
                  </a:lnTo>
                  <a:lnTo>
                    <a:pt x="252" y="86"/>
                  </a:lnTo>
                  <a:lnTo>
                    <a:pt x="251" y="86"/>
                  </a:lnTo>
                  <a:lnTo>
                    <a:pt x="250" y="85"/>
                  </a:lnTo>
                  <a:lnTo>
                    <a:pt x="249" y="83"/>
                  </a:lnTo>
                  <a:lnTo>
                    <a:pt x="247" y="83"/>
                  </a:lnTo>
                  <a:lnTo>
                    <a:pt x="246" y="82"/>
                  </a:lnTo>
                  <a:lnTo>
                    <a:pt x="245" y="82"/>
                  </a:lnTo>
                  <a:lnTo>
                    <a:pt x="244" y="81"/>
                  </a:lnTo>
                  <a:lnTo>
                    <a:pt x="243" y="81"/>
                  </a:lnTo>
                  <a:lnTo>
                    <a:pt x="242" y="81"/>
                  </a:lnTo>
                  <a:lnTo>
                    <a:pt x="240" y="81"/>
                  </a:lnTo>
                  <a:lnTo>
                    <a:pt x="244" y="81"/>
                  </a:lnTo>
                  <a:lnTo>
                    <a:pt x="247" y="80"/>
                  </a:lnTo>
                  <a:lnTo>
                    <a:pt x="251" y="80"/>
                  </a:lnTo>
                  <a:lnTo>
                    <a:pt x="254" y="80"/>
                  </a:lnTo>
                  <a:lnTo>
                    <a:pt x="258" y="80"/>
                  </a:lnTo>
                  <a:lnTo>
                    <a:pt x="260" y="78"/>
                  </a:lnTo>
                  <a:lnTo>
                    <a:pt x="264" y="78"/>
                  </a:lnTo>
                  <a:lnTo>
                    <a:pt x="266" y="78"/>
                  </a:lnTo>
                  <a:lnTo>
                    <a:pt x="268" y="78"/>
                  </a:lnTo>
                  <a:lnTo>
                    <a:pt x="272" y="78"/>
                  </a:lnTo>
                  <a:lnTo>
                    <a:pt x="274" y="77"/>
                  </a:lnTo>
                  <a:lnTo>
                    <a:pt x="277" y="77"/>
                  </a:lnTo>
                  <a:lnTo>
                    <a:pt x="279" y="77"/>
                  </a:lnTo>
                  <a:lnTo>
                    <a:pt x="281" y="77"/>
                  </a:lnTo>
                  <a:lnTo>
                    <a:pt x="284" y="76"/>
                  </a:lnTo>
                  <a:lnTo>
                    <a:pt x="286" y="76"/>
                  </a:lnTo>
                  <a:lnTo>
                    <a:pt x="287" y="76"/>
                  </a:lnTo>
                  <a:lnTo>
                    <a:pt x="289" y="74"/>
                  </a:lnTo>
                  <a:lnTo>
                    <a:pt x="292" y="74"/>
                  </a:lnTo>
                  <a:lnTo>
                    <a:pt x="294" y="74"/>
                  </a:lnTo>
                  <a:lnTo>
                    <a:pt x="295" y="73"/>
                  </a:lnTo>
                  <a:lnTo>
                    <a:pt x="297" y="72"/>
                  </a:lnTo>
                  <a:lnTo>
                    <a:pt x="299" y="72"/>
                  </a:lnTo>
                  <a:lnTo>
                    <a:pt x="301" y="70"/>
                  </a:lnTo>
                  <a:lnTo>
                    <a:pt x="302" y="69"/>
                  </a:lnTo>
                  <a:lnTo>
                    <a:pt x="304" y="68"/>
                  </a:lnTo>
                  <a:lnTo>
                    <a:pt x="306" y="67"/>
                  </a:lnTo>
                  <a:lnTo>
                    <a:pt x="308" y="65"/>
                  </a:lnTo>
                  <a:lnTo>
                    <a:pt x="309" y="64"/>
                  </a:lnTo>
                  <a:lnTo>
                    <a:pt x="310" y="61"/>
                  </a:lnTo>
                  <a:lnTo>
                    <a:pt x="313" y="60"/>
                  </a:lnTo>
                  <a:lnTo>
                    <a:pt x="314" y="57"/>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61" name="Google Shape;261;p32"/>
            <p:cNvSpPr/>
            <p:nvPr/>
          </p:nvSpPr>
          <p:spPr>
            <a:xfrm>
              <a:off x="4346" y="2677"/>
              <a:ext cx="269" cy="231"/>
            </a:xfrm>
            <a:custGeom>
              <a:rect b="b" l="l" r="r" t="t"/>
              <a:pathLst>
                <a:path extrusionOk="0" h="464" w="536">
                  <a:moveTo>
                    <a:pt x="349" y="118"/>
                  </a:moveTo>
                  <a:lnTo>
                    <a:pt x="348" y="118"/>
                  </a:lnTo>
                  <a:lnTo>
                    <a:pt x="347" y="118"/>
                  </a:lnTo>
                  <a:lnTo>
                    <a:pt x="347" y="120"/>
                  </a:lnTo>
                  <a:lnTo>
                    <a:pt x="347" y="121"/>
                  </a:lnTo>
                  <a:lnTo>
                    <a:pt x="345" y="121"/>
                  </a:lnTo>
                  <a:lnTo>
                    <a:pt x="345" y="122"/>
                  </a:lnTo>
                  <a:lnTo>
                    <a:pt x="344" y="122"/>
                  </a:lnTo>
                  <a:lnTo>
                    <a:pt x="330" y="139"/>
                  </a:lnTo>
                  <a:lnTo>
                    <a:pt x="332" y="139"/>
                  </a:lnTo>
                  <a:lnTo>
                    <a:pt x="333" y="139"/>
                  </a:lnTo>
                  <a:lnTo>
                    <a:pt x="334" y="139"/>
                  </a:lnTo>
                  <a:lnTo>
                    <a:pt x="335" y="141"/>
                  </a:lnTo>
                  <a:lnTo>
                    <a:pt x="336" y="141"/>
                  </a:lnTo>
                  <a:lnTo>
                    <a:pt x="337" y="141"/>
                  </a:lnTo>
                  <a:lnTo>
                    <a:pt x="338" y="142"/>
                  </a:lnTo>
                  <a:lnTo>
                    <a:pt x="340" y="142"/>
                  </a:lnTo>
                  <a:lnTo>
                    <a:pt x="341" y="142"/>
                  </a:lnTo>
                  <a:lnTo>
                    <a:pt x="342" y="142"/>
                  </a:lnTo>
                  <a:lnTo>
                    <a:pt x="342" y="143"/>
                  </a:lnTo>
                  <a:lnTo>
                    <a:pt x="343" y="143"/>
                  </a:lnTo>
                  <a:lnTo>
                    <a:pt x="344" y="143"/>
                  </a:lnTo>
                  <a:lnTo>
                    <a:pt x="345" y="143"/>
                  </a:lnTo>
                  <a:lnTo>
                    <a:pt x="347" y="144"/>
                  </a:lnTo>
                  <a:lnTo>
                    <a:pt x="348" y="144"/>
                  </a:lnTo>
                  <a:lnTo>
                    <a:pt x="349" y="144"/>
                  </a:lnTo>
                  <a:lnTo>
                    <a:pt x="350" y="144"/>
                  </a:lnTo>
                  <a:lnTo>
                    <a:pt x="351" y="144"/>
                  </a:lnTo>
                  <a:lnTo>
                    <a:pt x="350" y="144"/>
                  </a:lnTo>
                  <a:lnTo>
                    <a:pt x="350" y="146"/>
                  </a:lnTo>
                  <a:lnTo>
                    <a:pt x="349" y="146"/>
                  </a:lnTo>
                  <a:lnTo>
                    <a:pt x="348" y="146"/>
                  </a:lnTo>
                  <a:lnTo>
                    <a:pt x="348" y="147"/>
                  </a:lnTo>
                  <a:lnTo>
                    <a:pt x="347" y="147"/>
                  </a:lnTo>
                  <a:lnTo>
                    <a:pt x="345" y="147"/>
                  </a:lnTo>
                  <a:lnTo>
                    <a:pt x="344" y="148"/>
                  </a:lnTo>
                  <a:lnTo>
                    <a:pt x="343" y="148"/>
                  </a:lnTo>
                  <a:lnTo>
                    <a:pt x="342" y="148"/>
                  </a:lnTo>
                  <a:lnTo>
                    <a:pt x="341" y="148"/>
                  </a:lnTo>
                  <a:lnTo>
                    <a:pt x="340" y="148"/>
                  </a:lnTo>
                  <a:lnTo>
                    <a:pt x="338" y="150"/>
                  </a:lnTo>
                  <a:lnTo>
                    <a:pt x="337" y="150"/>
                  </a:lnTo>
                  <a:lnTo>
                    <a:pt x="336" y="150"/>
                  </a:lnTo>
                  <a:lnTo>
                    <a:pt x="335" y="150"/>
                  </a:lnTo>
                  <a:lnTo>
                    <a:pt x="334" y="150"/>
                  </a:lnTo>
                  <a:lnTo>
                    <a:pt x="333" y="150"/>
                  </a:lnTo>
                  <a:lnTo>
                    <a:pt x="332" y="150"/>
                  </a:lnTo>
                  <a:lnTo>
                    <a:pt x="330" y="150"/>
                  </a:lnTo>
                  <a:lnTo>
                    <a:pt x="329" y="150"/>
                  </a:lnTo>
                  <a:lnTo>
                    <a:pt x="328" y="150"/>
                  </a:lnTo>
                  <a:lnTo>
                    <a:pt x="327" y="150"/>
                  </a:lnTo>
                  <a:lnTo>
                    <a:pt x="326" y="150"/>
                  </a:lnTo>
                  <a:lnTo>
                    <a:pt x="325" y="150"/>
                  </a:lnTo>
                  <a:lnTo>
                    <a:pt x="323" y="150"/>
                  </a:lnTo>
                  <a:lnTo>
                    <a:pt x="322" y="150"/>
                  </a:lnTo>
                  <a:lnTo>
                    <a:pt x="321" y="150"/>
                  </a:lnTo>
                  <a:lnTo>
                    <a:pt x="313" y="139"/>
                  </a:lnTo>
                  <a:lnTo>
                    <a:pt x="314" y="139"/>
                  </a:lnTo>
                  <a:lnTo>
                    <a:pt x="315" y="139"/>
                  </a:lnTo>
                  <a:lnTo>
                    <a:pt x="316" y="138"/>
                  </a:lnTo>
                  <a:lnTo>
                    <a:pt x="318" y="138"/>
                  </a:lnTo>
                  <a:lnTo>
                    <a:pt x="318" y="137"/>
                  </a:lnTo>
                  <a:lnTo>
                    <a:pt x="319" y="137"/>
                  </a:lnTo>
                  <a:lnTo>
                    <a:pt x="320" y="135"/>
                  </a:lnTo>
                  <a:lnTo>
                    <a:pt x="321" y="134"/>
                  </a:lnTo>
                  <a:lnTo>
                    <a:pt x="321" y="133"/>
                  </a:lnTo>
                  <a:lnTo>
                    <a:pt x="322" y="131"/>
                  </a:lnTo>
                  <a:lnTo>
                    <a:pt x="322" y="130"/>
                  </a:lnTo>
                  <a:lnTo>
                    <a:pt x="322" y="129"/>
                  </a:lnTo>
                  <a:lnTo>
                    <a:pt x="323" y="128"/>
                  </a:lnTo>
                  <a:lnTo>
                    <a:pt x="323" y="126"/>
                  </a:lnTo>
                  <a:lnTo>
                    <a:pt x="323" y="125"/>
                  </a:lnTo>
                  <a:lnTo>
                    <a:pt x="325" y="124"/>
                  </a:lnTo>
                  <a:lnTo>
                    <a:pt x="325" y="122"/>
                  </a:lnTo>
                  <a:lnTo>
                    <a:pt x="325" y="121"/>
                  </a:lnTo>
                  <a:lnTo>
                    <a:pt x="325" y="120"/>
                  </a:lnTo>
                  <a:lnTo>
                    <a:pt x="326" y="118"/>
                  </a:lnTo>
                  <a:lnTo>
                    <a:pt x="326" y="117"/>
                  </a:lnTo>
                  <a:lnTo>
                    <a:pt x="326" y="116"/>
                  </a:lnTo>
                  <a:lnTo>
                    <a:pt x="327" y="115"/>
                  </a:lnTo>
                  <a:lnTo>
                    <a:pt x="327" y="113"/>
                  </a:lnTo>
                  <a:lnTo>
                    <a:pt x="327" y="112"/>
                  </a:lnTo>
                  <a:lnTo>
                    <a:pt x="328" y="111"/>
                  </a:lnTo>
                  <a:lnTo>
                    <a:pt x="328" y="109"/>
                  </a:lnTo>
                  <a:lnTo>
                    <a:pt x="328" y="108"/>
                  </a:lnTo>
                  <a:lnTo>
                    <a:pt x="329" y="107"/>
                  </a:lnTo>
                  <a:lnTo>
                    <a:pt x="330" y="105"/>
                  </a:lnTo>
                  <a:lnTo>
                    <a:pt x="333" y="104"/>
                  </a:lnTo>
                  <a:lnTo>
                    <a:pt x="335" y="103"/>
                  </a:lnTo>
                  <a:lnTo>
                    <a:pt x="337" y="102"/>
                  </a:lnTo>
                  <a:lnTo>
                    <a:pt x="341" y="100"/>
                  </a:lnTo>
                  <a:lnTo>
                    <a:pt x="343" y="99"/>
                  </a:lnTo>
                  <a:lnTo>
                    <a:pt x="348" y="99"/>
                  </a:lnTo>
                  <a:lnTo>
                    <a:pt x="351" y="99"/>
                  </a:lnTo>
                  <a:lnTo>
                    <a:pt x="355" y="98"/>
                  </a:lnTo>
                  <a:lnTo>
                    <a:pt x="359" y="98"/>
                  </a:lnTo>
                  <a:lnTo>
                    <a:pt x="364" y="99"/>
                  </a:lnTo>
                  <a:lnTo>
                    <a:pt x="369" y="99"/>
                  </a:lnTo>
                  <a:lnTo>
                    <a:pt x="373" y="99"/>
                  </a:lnTo>
                  <a:lnTo>
                    <a:pt x="379" y="100"/>
                  </a:lnTo>
                  <a:lnTo>
                    <a:pt x="384" y="100"/>
                  </a:lnTo>
                  <a:lnTo>
                    <a:pt x="390" y="102"/>
                  </a:lnTo>
                  <a:lnTo>
                    <a:pt x="394" y="103"/>
                  </a:lnTo>
                  <a:lnTo>
                    <a:pt x="400" y="103"/>
                  </a:lnTo>
                  <a:lnTo>
                    <a:pt x="406" y="104"/>
                  </a:lnTo>
                  <a:lnTo>
                    <a:pt x="412" y="105"/>
                  </a:lnTo>
                  <a:lnTo>
                    <a:pt x="418" y="107"/>
                  </a:lnTo>
                  <a:lnTo>
                    <a:pt x="423" y="108"/>
                  </a:lnTo>
                  <a:lnTo>
                    <a:pt x="429" y="109"/>
                  </a:lnTo>
                  <a:lnTo>
                    <a:pt x="435" y="109"/>
                  </a:lnTo>
                  <a:lnTo>
                    <a:pt x="441" y="111"/>
                  </a:lnTo>
                  <a:lnTo>
                    <a:pt x="447" y="112"/>
                  </a:lnTo>
                  <a:lnTo>
                    <a:pt x="452" y="113"/>
                  </a:lnTo>
                  <a:lnTo>
                    <a:pt x="458" y="113"/>
                  </a:lnTo>
                  <a:lnTo>
                    <a:pt x="463" y="115"/>
                  </a:lnTo>
                  <a:lnTo>
                    <a:pt x="469" y="115"/>
                  </a:lnTo>
                  <a:lnTo>
                    <a:pt x="475" y="116"/>
                  </a:lnTo>
                  <a:lnTo>
                    <a:pt x="479" y="116"/>
                  </a:lnTo>
                  <a:lnTo>
                    <a:pt x="485" y="116"/>
                  </a:lnTo>
                  <a:lnTo>
                    <a:pt x="503" y="125"/>
                  </a:lnTo>
                  <a:lnTo>
                    <a:pt x="500" y="126"/>
                  </a:lnTo>
                  <a:lnTo>
                    <a:pt x="498" y="128"/>
                  </a:lnTo>
                  <a:lnTo>
                    <a:pt x="497" y="128"/>
                  </a:lnTo>
                  <a:lnTo>
                    <a:pt x="494" y="129"/>
                  </a:lnTo>
                  <a:lnTo>
                    <a:pt x="492" y="130"/>
                  </a:lnTo>
                  <a:lnTo>
                    <a:pt x="489" y="130"/>
                  </a:lnTo>
                  <a:lnTo>
                    <a:pt x="486" y="131"/>
                  </a:lnTo>
                  <a:lnTo>
                    <a:pt x="484" y="131"/>
                  </a:lnTo>
                  <a:lnTo>
                    <a:pt x="480" y="131"/>
                  </a:lnTo>
                  <a:lnTo>
                    <a:pt x="477" y="133"/>
                  </a:lnTo>
                  <a:lnTo>
                    <a:pt x="475" y="133"/>
                  </a:lnTo>
                  <a:lnTo>
                    <a:pt x="471" y="133"/>
                  </a:lnTo>
                  <a:lnTo>
                    <a:pt x="468" y="133"/>
                  </a:lnTo>
                  <a:lnTo>
                    <a:pt x="464" y="133"/>
                  </a:lnTo>
                  <a:lnTo>
                    <a:pt x="461" y="133"/>
                  </a:lnTo>
                  <a:lnTo>
                    <a:pt x="457" y="133"/>
                  </a:lnTo>
                  <a:lnTo>
                    <a:pt x="454" y="133"/>
                  </a:lnTo>
                  <a:lnTo>
                    <a:pt x="450" y="131"/>
                  </a:lnTo>
                  <a:lnTo>
                    <a:pt x="448" y="131"/>
                  </a:lnTo>
                  <a:lnTo>
                    <a:pt x="444" y="131"/>
                  </a:lnTo>
                  <a:lnTo>
                    <a:pt x="441" y="130"/>
                  </a:lnTo>
                  <a:lnTo>
                    <a:pt x="437" y="130"/>
                  </a:lnTo>
                  <a:lnTo>
                    <a:pt x="434" y="129"/>
                  </a:lnTo>
                  <a:lnTo>
                    <a:pt x="430" y="128"/>
                  </a:lnTo>
                  <a:lnTo>
                    <a:pt x="427" y="126"/>
                  </a:lnTo>
                  <a:lnTo>
                    <a:pt x="423" y="126"/>
                  </a:lnTo>
                  <a:lnTo>
                    <a:pt x="420" y="125"/>
                  </a:lnTo>
                  <a:lnTo>
                    <a:pt x="418" y="124"/>
                  </a:lnTo>
                  <a:lnTo>
                    <a:pt x="414" y="122"/>
                  </a:lnTo>
                  <a:lnTo>
                    <a:pt x="412" y="120"/>
                  </a:lnTo>
                  <a:lnTo>
                    <a:pt x="409" y="118"/>
                  </a:lnTo>
                  <a:lnTo>
                    <a:pt x="406" y="117"/>
                  </a:lnTo>
                  <a:lnTo>
                    <a:pt x="406" y="118"/>
                  </a:lnTo>
                  <a:lnTo>
                    <a:pt x="405" y="121"/>
                  </a:lnTo>
                  <a:lnTo>
                    <a:pt x="405" y="122"/>
                  </a:lnTo>
                  <a:lnTo>
                    <a:pt x="405" y="124"/>
                  </a:lnTo>
                  <a:lnTo>
                    <a:pt x="404" y="125"/>
                  </a:lnTo>
                  <a:lnTo>
                    <a:pt x="404" y="128"/>
                  </a:lnTo>
                  <a:lnTo>
                    <a:pt x="402" y="129"/>
                  </a:lnTo>
                  <a:lnTo>
                    <a:pt x="401" y="130"/>
                  </a:lnTo>
                  <a:lnTo>
                    <a:pt x="401" y="131"/>
                  </a:lnTo>
                  <a:lnTo>
                    <a:pt x="400" y="133"/>
                  </a:lnTo>
                  <a:lnTo>
                    <a:pt x="400" y="135"/>
                  </a:lnTo>
                  <a:lnTo>
                    <a:pt x="399" y="137"/>
                  </a:lnTo>
                  <a:lnTo>
                    <a:pt x="398" y="138"/>
                  </a:lnTo>
                  <a:lnTo>
                    <a:pt x="398" y="139"/>
                  </a:lnTo>
                  <a:lnTo>
                    <a:pt x="397" y="141"/>
                  </a:lnTo>
                  <a:lnTo>
                    <a:pt x="395" y="142"/>
                  </a:lnTo>
                  <a:lnTo>
                    <a:pt x="394" y="143"/>
                  </a:lnTo>
                  <a:lnTo>
                    <a:pt x="393" y="143"/>
                  </a:lnTo>
                  <a:lnTo>
                    <a:pt x="392" y="144"/>
                  </a:lnTo>
                  <a:lnTo>
                    <a:pt x="391" y="146"/>
                  </a:lnTo>
                  <a:lnTo>
                    <a:pt x="390" y="146"/>
                  </a:lnTo>
                  <a:lnTo>
                    <a:pt x="389" y="147"/>
                  </a:lnTo>
                  <a:lnTo>
                    <a:pt x="387" y="148"/>
                  </a:lnTo>
                  <a:lnTo>
                    <a:pt x="386" y="148"/>
                  </a:lnTo>
                  <a:lnTo>
                    <a:pt x="385" y="148"/>
                  </a:lnTo>
                  <a:lnTo>
                    <a:pt x="384" y="150"/>
                  </a:lnTo>
                  <a:lnTo>
                    <a:pt x="383" y="150"/>
                  </a:lnTo>
                  <a:lnTo>
                    <a:pt x="382" y="150"/>
                  </a:lnTo>
                  <a:lnTo>
                    <a:pt x="379" y="150"/>
                  </a:lnTo>
                  <a:lnTo>
                    <a:pt x="378" y="150"/>
                  </a:lnTo>
                  <a:lnTo>
                    <a:pt x="377" y="150"/>
                  </a:lnTo>
                  <a:lnTo>
                    <a:pt x="375" y="150"/>
                  </a:lnTo>
                  <a:lnTo>
                    <a:pt x="373" y="148"/>
                  </a:lnTo>
                  <a:lnTo>
                    <a:pt x="372" y="148"/>
                  </a:lnTo>
                  <a:lnTo>
                    <a:pt x="371" y="148"/>
                  </a:lnTo>
                  <a:lnTo>
                    <a:pt x="369" y="147"/>
                  </a:lnTo>
                  <a:lnTo>
                    <a:pt x="368" y="147"/>
                  </a:lnTo>
                  <a:lnTo>
                    <a:pt x="366" y="147"/>
                  </a:lnTo>
                  <a:lnTo>
                    <a:pt x="365" y="146"/>
                  </a:lnTo>
                  <a:lnTo>
                    <a:pt x="364" y="146"/>
                  </a:lnTo>
                  <a:lnTo>
                    <a:pt x="363" y="144"/>
                  </a:lnTo>
                  <a:lnTo>
                    <a:pt x="362" y="144"/>
                  </a:lnTo>
                  <a:lnTo>
                    <a:pt x="361" y="143"/>
                  </a:lnTo>
                  <a:lnTo>
                    <a:pt x="359" y="142"/>
                  </a:lnTo>
                  <a:lnTo>
                    <a:pt x="358" y="141"/>
                  </a:lnTo>
                  <a:lnTo>
                    <a:pt x="357" y="139"/>
                  </a:lnTo>
                  <a:lnTo>
                    <a:pt x="356" y="138"/>
                  </a:lnTo>
                  <a:lnTo>
                    <a:pt x="355" y="137"/>
                  </a:lnTo>
                  <a:lnTo>
                    <a:pt x="355" y="135"/>
                  </a:lnTo>
                  <a:lnTo>
                    <a:pt x="354" y="134"/>
                  </a:lnTo>
                  <a:lnTo>
                    <a:pt x="354" y="133"/>
                  </a:lnTo>
                  <a:lnTo>
                    <a:pt x="352" y="131"/>
                  </a:lnTo>
                  <a:lnTo>
                    <a:pt x="352" y="130"/>
                  </a:lnTo>
                  <a:lnTo>
                    <a:pt x="352" y="129"/>
                  </a:lnTo>
                  <a:lnTo>
                    <a:pt x="351" y="128"/>
                  </a:lnTo>
                  <a:lnTo>
                    <a:pt x="351" y="126"/>
                  </a:lnTo>
                  <a:lnTo>
                    <a:pt x="350" y="124"/>
                  </a:lnTo>
                  <a:lnTo>
                    <a:pt x="350" y="122"/>
                  </a:lnTo>
                  <a:lnTo>
                    <a:pt x="349" y="121"/>
                  </a:lnTo>
                  <a:lnTo>
                    <a:pt x="349" y="118"/>
                  </a:lnTo>
                  <a:close/>
                  <a:moveTo>
                    <a:pt x="158" y="121"/>
                  </a:moveTo>
                  <a:lnTo>
                    <a:pt x="158" y="120"/>
                  </a:lnTo>
                  <a:lnTo>
                    <a:pt x="157" y="118"/>
                  </a:lnTo>
                  <a:lnTo>
                    <a:pt x="155" y="118"/>
                  </a:lnTo>
                  <a:lnTo>
                    <a:pt x="154" y="117"/>
                  </a:lnTo>
                  <a:lnTo>
                    <a:pt x="151" y="116"/>
                  </a:lnTo>
                  <a:lnTo>
                    <a:pt x="149" y="115"/>
                  </a:lnTo>
                  <a:lnTo>
                    <a:pt x="147" y="113"/>
                  </a:lnTo>
                  <a:lnTo>
                    <a:pt x="143" y="111"/>
                  </a:lnTo>
                  <a:lnTo>
                    <a:pt x="140" y="109"/>
                  </a:lnTo>
                  <a:lnTo>
                    <a:pt x="137" y="108"/>
                  </a:lnTo>
                  <a:lnTo>
                    <a:pt x="134" y="107"/>
                  </a:lnTo>
                  <a:lnTo>
                    <a:pt x="129" y="104"/>
                  </a:lnTo>
                  <a:lnTo>
                    <a:pt x="126" y="103"/>
                  </a:lnTo>
                  <a:lnTo>
                    <a:pt x="122" y="102"/>
                  </a:lnTo>
                  <a:lnTo>
                    <a:pt x="117" y="100"/>
                  </a:lnTo>
                  <a:lnTo>
                    <a:pt x="114" y="98"/>
                  </a:lnTo>
                  <a:lnTo>
                    <a:pt x="109" y="96"/>
                  </a:lnTo>
                  <a:lnTo>
                    <a:pt x="106" y="95"/>
                  </a:lnTo>
                  <a:lnTo>
                    <a:pt x="101" y="94"/>
                  </a:lnTo>
                  <a:lnTo>
                    <a:pt x="97" y="93"/>
                  </a:lnTo>
                  <a:lnTo>
                    <a:pt x="93" y="91"/>
                  </a:lnTo>
                  <a:lnTo>
                    <a:pt x="88" y="90"/>
                  </a:lnTo>
                  <a:lnTo>
                    <a:pt x="84" y="89"/>
                  </a:lnTo>
                  <a:lnTo>
                    <a:pt x="80" y="89"/>
                  </a:lnTo>
                  <a:lnTo>
                    <a:pt x="77" y="87"/>
                  </a:lnTo>
                  <a:lnTo>
                    <a:pt x="72" y="87"/>
                  </a:lnTo>
                  <a:lnTo>
                    <a:pt x="69" y="86"/>
                  </a:lnTo>
                  <a:lnTo>
                    <a:pt x="65" y="86"/>
                  </a:lnTo>
                  <a:lnTo>
                    <a:pt x="62" y="86"/>
                  </a:lnTo>
                  <a:lnTo>
                    <a:pt x="58" y="86"/>
                  </a:lnTo>
                  <a:lnTo>
                    <a:pt x="56" y="87"/>
                  </a:lnTo>
                  <a:lnTo>
                    <a:pt x="55" y="87"/>
                  </a:lnTo>
                  <a:lnTo>
                    <a:pt x="54" y="87"/>
                  </a:lnTo>
                  <a:lnTo>
                    <a:pt x="52" y="87"/>
                  </a:lnTo>
                  <a:lnTo>
                    <a:pt x="51" y="89"/>
                  </a:lnTo>
                  <a:lnTo>
                    <a:pt x="49" y="89"/>
                  </a:lnTo>
                  <a:lnTo>
                    <a:pt x="48" y="90"/>
                  </a:lnTo>
                  <a:lnTo>
                    <a:pt x="47" y="90"/>
                  </a:lnTo>
                  <a:lnTo>
                    <a:pt x="45" y="91"/>
                  </a:lnTo>
                  <a:lnTo>
                    <a:pt x="44" y="93"/>
                  </a:lnTo>
                  <a:lnTo>
                    <a:pt x="42" y="93"/>
                  </a:lnTo>
                  <a:lnTo>
                    <a:pt x="41" y="94"/>
                  </a:lnTo>
                  <a:lnTo>
                    <a:pt x="40" y="95"/>
                  </a:lnTo>
                  <a:lnTo>
                    <a:pt x="38" y="96"/>
                  </a:lnTo>
                  <a:lnTo>
                    <a:pt x="36" y="98"/>
                  </a:lnTo>
                  <a:lnTo>
                    <a:pt x="35" y="99"/>
                  </a:lnTo>
                  <a:lnTo>
                    <a:pt x="34" y="100"/>
                  </a:lnTo>
                  <a:lnTo>
                    <a:pt x="33" y="100"/>
                  </a:lnTo>
                  <a:lnTo>
                    <a:pt x="30" y="102"/>
                  </a:lnTo>
                  <a:lnTo>
                    <a:pt x="29" y="103"/>
                  </a:lnTo>
                  <a:lnTo>
                    <a:pt x="28" y="104"/>
                  </a:lnTo>
                  <a:lnTo>
                    <a:pt x="26" y="105"/>
                  </a:lnTo>
                  <a:lnTo>
                    <a:pt x="24" y="107"/>
                  </a:lnTo>
                  <a:lnTo>
                    <a:pt x="23" y="108"/>
                  </a:lnTo>
                  <a:lnTo>
                    <a:pt x="21" y="109"/>
                  </a:lnTo>
                  <a:lnTo>
                    <a:pt x="20" y="109"/>
                  </a:lnTo>
                  <a:lnTo>
                    <a:pt x="19" y="111"/>
                  </a:lnTo>
                  <a:lnTo>
                    <a:pt x="17" y="111"/>
                  </a:lnTo>
                  <a:lnTo>
                    <a:pt x="15" y="112"/>
                  </a:lnTo>
                  <a:lnTo>
                    <a:pt x="14" y="112"/>
                  </a:lnTo>
                  <a:lnTo>
                    <a:pt x="13" y="113"/>
                  </a:lnTo>
                  <a:lnTo>
                    <a:pt x="12" y="113"/>
                  </a:lnTo>
                  <a:lnTo>
                    <a:pt x="10" y="113"/>
                  </a:lnTo>
                  <a:lnTo>
                    <a:pt x="10" y="115"/>
                  </a:lnTo>
                  <a:lnTo>
                    <a:pt x="12" y="116"/>
                  </a:lnTo>
                  <a:lnTo>
                    <a:pt x="13" y="116"/>
                  </a:lnTo>
                  <a:lnTo>
                    <a:pt x="13" y="117"/>
                  </a:lnTo>
                  <a:lnTo>
                    <a:pt x="14" y="117"/>
                  </a:lnTo>
                  <a:lnTo>
                    <a:pt x="15" y="117"/>
                  </a:lnTo>
                  <a:lnTo>
                    <a:pt x="16" y="118"/>
                  </a:lnTo>
                  <a:lnTo>
                    <a:pt x="17" y="118"/>
                  </a:lnTo>
                  <a:lnTo>
                    <a:pt x="19" y="118"/>
                  </a:lnTo>
                  <a:lnTo>
                    <a:pt x="20" y="118"/>
                  </a:lnTo>
                  <a:lnTo>
                    <a:pt x="21" y="118"/>
                  </a:lnTo>
                  <a:lnTo>
                    <a:pt x="22" y="118"/>
                  </a:lnTo>
                  <a:lnTo>
                    <a:pt x="23" y="118"/>
                  </a:lnTo>
                  <a:lnTo>
                    <a:pt x="24" y="118"/>
                  </a:lnTo>
                  <a:lnTo>
                    <a:pt x="26" y="118"/>
                  </a:lnTo>
                  <a:lnTo>
                    <a:pt x="27" y="118"/>
                  </a:lnTo>
                  <a:lnTo>
                    <a:pt x="28" y="118"/>
                  </a:lnTo>
                  <a:lnTo>
                    <a:pt x="29" y="118"/>
                  </a:lnTo>
                  <a:lnTo>
                    <a:pt x="30" y="117"/>
                  </a:lnTo>
                  <a:lnTo>
                    <a:pt x="31" y="117"/>
                  </a:lnTo>
                  <a:lnTo>
                    <a:pt x="33" y="117"/>
                  </a:lnTo>
                  <a:lnTo>
                    <a:pt x="34" y="116"/>
                  </a:lnTo>
                  <a:lnTo>
                    <a:pt x="51" y="139"/>
                  </a:lnTo>
                  <a:lnTo>
                    <a:pt x="56" y="141"/>
                  </a:lnTo>
                  <a:lnTo>
                    <a:pt x="60" y="141"/>
                  </a:lnTo>
                  <a:lnTo>
                    <a:pt x="64" y="142"/>
                  </a:lnTo>
                  <a:lnTo>
                    <a:pt x="69" y="142"/>
                  </a:lnTo>
                  <a:lnTo>
                    <a:pt x="72" y="143"/>
                  </a:lnTo>
                  <a:lnTo>
                    <a:pt x="76" y="143"/>
                  </a:lnTo>
                  <a:lnTo>
                    <a:pt x="79" y="143"/>
                  </a:lnTo>
                  <a:lnTo>
                    <a:pt x="83" y="143"/>
                  </a:lnTo>
                  <a:lnTo>
                    <a:pt x="86" y="143"/>
                  </a:lnTo>
                  <a:lnTo>
                    <a:pt x="88" y="143"/>
                  </a:lnTo>
                  <a:lnTo>
                    <a:pt x="92" y="143"/>
                  </a:lnTo>
                  <a:lnTo>
                    <a:pt x="94" y="143"/>
                  </a:lnTo>
                  <a:lnTo>
                    <a:pt x="98" y="142"/>
                  </a:lnTo>
                  <a:lnTo>
                    <a:pt x="100" y="142"/>
                  </a:lnTo>
                  <a:lnTo>
                    <a:pt x="102" y="142"/>
                  </a:lnTo>
                  <a:lnTo>
                    <a:pt x="106" y="141"/>
                  </a:lnTo>
                  <a:lnTo>
                    <a:pt x="108" y="141"/>
                  </a:lnTo>
                  <a:lnTo>
                    <a:pt x="110" y="139"/>
                  </a:lnTo>
                  <a:lnTo>
                    <a:pt x="113" y="139"/>
                  </a:lnTo>
                  <a:lnTo>
                    <a:pt x="115" y="138"/>
                  </a:lnTo>
                  <a:lnTo>
                    <a:pt x="116" y="138"/>
                  </a:lnTo>
                  <a:lnTo>
                    <a:pt x="119" y="137"/>
                  </a:lnTo>
                  <a:lnTo>
                    <a:pt x="121" y="137"/>
                  </a:lnTo>
                  <a:lnTo>
                    <a:pt x="123" y="135"/>
                  </a:lnTo>
                  <a:lnTo>
                    <a:pt x="126" y="135"/>
                  </a:lnTo>
                  <a:lnTo>
                    <a:pt x="128" y="134"/>
                  </a:lnTo>
                  <a:lnTo>
                    <a:pt x="130" y="134"/>
                  </a:lnTo>
                  <a:lnTo>
                    <a:pt x="133" y="134"/>
                  </a:lnTo>
                  <a:lnTo>
                    <a:pt x="134" y="134"/>
                  </a:lnTo>
                  <a:lnTo>
                    <a:pt x="136" y="133"/>
                  </a:lnTo>
                  <a:lnTo>
                    <a:pt x="138" y="133"/>
                  </a:lnTo>
                  <a:lnTo>
                    <a:pt x="141" y="133"/>
                  </a:lnTo>
                  <a:lnTo>
                    <a:pt x="140" y="133"/>
                  </a:lnTo>
                  <a:lnTo>
                    <a:pt x="137" y="133"/>
                  </a:lnTo>
                  <a:lnTo>
                    <a:pt x="135" y="133"/>
                  </a:lnTo>
                  <a:lnTo>
                    <a:pt x="133" y="133"/>
                  </a:lnTo>
                  <a:lnTo>
                    <a:pt x="130" y="133"/>
                  </a:lnTo>
                  <a:lnTo>
                    <a:pt x="128" y="133"/>
                  </a:lnTo>
                  <a:lnTo>
                    <a:pt x="126" y="134"/>
                  </a:lnTo>
                  <a:lnTo>
                    <a:pt x="123" y="134"/>
                  </a:lnTo>
                  <a:lnTo>
                    <a:pt x="121" y="134"/>
                  </a:lnTo>
                  <a:lnTo>
                    <a:pt x="119" y="134"/>
                  </a:lnTo>
                  <a:lnTo>
                    <a:pt x="116" y="134"/>
                  </a:lnTo>
                  <a:lnTo>
                    <a:pt x="114" y="135"/>
                  </a:lnTo>
                  <a:lnTo>
                    <a:pt x="112" y="135"/>
                  </a:lnTo>
                  <a:lnTo>
                    <a:pt x="109" y="135"/>
                  </a:lnTo>
                  <a:lnTo>
                    <a:pt x="107" y="135"/>
                  </a:lnTo>
                  <a:lnTo>
                    <a:pt x="106" y="135"/>
                  </a:lnTo>
                  <a:lnTo>
                    <a:pt x="104" y="135"/>
                  </a:lnTo>
                  <a:lnTo>
                    <a:pt x="101" y="135"/>
                  </a:lnTo>
                  <a:lnTo>
                    <a:pt x="99" y="135"/>
                  </a:lnTo>
                  <a:lnTo>
                    <a:pt x="97" y="135"/>
                  </a:lnTo>
                  <a:lnTo>
                    <a:pt x="94" y="135"/>
                  </a:lnTo>
                  <a:lnTo>
                    <a:pt x="92" y="135"/>
                  </a:lnTo>
                  <a:lnTo>
                    <a:pt x="90" y="135"/>
                  </a:lnTo>
                  <a:lnTo>
                    <a:pt x="87" y="135"/>
                  </a:lnTo>
                  <a:lnTo>
                    <a:pt x="85" y="134"/>
                  </a:lnTo>
                  <a:lnTo>
                    <a:pt x="83" y="134"/>
                  </a:lnTo>
                  <a:lnTo>
                    <a:pt x="80" y="133"/>
                  </a:lnTo>
                  <a:lnTo>
                    <a:pt x="78" y="133"/>
                  </a:lnTo>
                  <a:lnTo>
                    <a:pt x="76" y="131"/>
                  </a:lnTo>
                  <a:lnTo>
                    <a:pt x="73" y="130"/>
                  </a:lnTo>
                  <a:lnTo>
                    <a:pt x="71" y="129"/>
                  </a:lnTo>
                  <a:lnTo>
                    <a:pt x="69" y="128"/>
                  </a:lnTo>
                  <a:lnTo>
                    <a:pt x="60" y="116"/>
                  </a:lnTo>
                  <a:lnTo>
                    <a:pt x="69" y="104"/>
                  </a:lnTo>
                  <a:lnTo>
                    <a:pt x="69" y="105"/>
                  </a:lnTo>
                  <a:lnTo>
                    <a:pt x="69" y="107"/>
                  </a:lnTo>
                  <a:lnTo>
                    <a:pt x="69" y="108"/>
                  </a:lnTo>
                  <a:lnTo>
                    <a:pt x="69" y="109"/>
                  </a:lnTo>
                  <a:lnTo>
                    <a:pt x="69" y="111"/>
                  </a:lnTo>
                  <a:lnTo>
                    <a:pt x="69" y="112"/>
                  </a:lnTo>
                  <a:lnTo>
                    <a:pt x="70" y="112"/>
                  </a:lnTo>
                  <a:lnTo>
                    <a:pt x="70" y="113"/>
                  </a:lnTo>
                  <a:lnTo>
                    <a:pt x="70" y="115"/>
                  </a:lnTo>
                  <a:lnTo>
                    <a:pt x="70" y="116"/>
                  </a:lnTo>
                  <a:lnTo>
                    <a:pt x="71" y="116"/>
                  </a:lnTo>
                  <a:lnTo>
                    <a:pt x="71" y="117"/>
                  </a:lnTo>
                  <a:lnTo>
                    <a:pt x="71" y="118"/>
                  </a:lnTo>
                  <a:lnTo>
                    <a:pt x="72" y="120"/>
                  </a:lnTo>
                  <a:lnTo>
                    <a:pt x="72" y="121"/>
                  </a:lnTo>
                  <a:lnTo>
                    <a:pt x="73" y="121"/>
                  </a:lnTo>
                  <a:lnTo>
                    <a:pt x="73" y="122"/>
                  </a:lnTo>
                  <a:lnTo>
                    <a:pt x="74" y="122"/>
                  </a:lnTo>
                  <a:lnTo>
                    <a:pt x="74" y="124"/>
                  </a:lnTo>
                  <a:lnTo>
                    <a:pt x="76" y="124"/>
                  </a:lnTo>
                  <a:lnTo>
                    <a:pt x="77" y="125"/>
                  </a:lnTo>
                  <a:lnTo>
                    <a:pt x="78" y="125"/>
                  </a:lnTo>
                  <a:lnTo>
                    <a:pt x="79" y="125"/>
                  </a:lnTo>
                  <a:lnTo>
                    <a:pt x="79" y="126"/>
                  </a:lnTo>
                  <a:lnTo>
                    <a:pt x="80" y="126"/>
                  </a:lnTo>
                  <a:lnTo>
                    <a:pt x="81" y="128"/>
                  </a:lnTo>
                  <a:lnTo>
                    <a:pt x="83" y="128"/>
                  </a:lnTo>
                  <a:lnTo>
                    <a:pt x="84" y="128"/>
                  </a:lnTo>
                  <a:lnTo>
                    <a:pt x="85" y="128"/>
                  </a:lnTo>
                  <a:lnTo>
                    <a:pt x="86" y="129"/>
                  </a:lnTo>
                  <a:lnTo>
                    <a:pt x="87" y="129"/>
                  </a:lnTo>
                  <a:lnTo>
                    <a:pt x="88" y="129"/>
                  </a:lnTo>
                  <a:lnTo>
                    <a:pt x="91" y="129"/>
                  </a:lnTo>
                  <a:lnTo>
                    <a:pt x="92" y="129"/>
                  </a:lnTo>
                  <a:lnTo>
                    <a:pt x="93" y="129"/>
                  </a:lnTo>
                  <a:lnTo>
                    <a:pt x="94" y="129"/>
                  </a:lnTo>
                  <a:lnTo>
                    <a:pt x="95" y="129"/>
                  </a:lnTo>
                  <a:lnTo>
                    <a:pt x="97" y="129"/>
                  </a:lnTo>
                  <a:lnTo>
                    <a:pt x="98" y="129"/>
                  </a:lnTo>
                  <a:lnTo>
                    <a:pt x="99" y="129"/>
                  </a:lnTo>
                  <a:lnTo>
                    <a:pt x="100" y="129"/>
                  </a:lnTo>
                  <a:lnTo>
                    <a:pt x="101" y="129"/>
                  </a:lnTo>
                  <a:lnTo>
                    <a:pt x="102" y="129"/>
                  </a:lnTo>
                  <a:lnTo>
                    <a:pt x="104" y="129"/>
                  </a:lnTo>
                  <a:lnTo>
                    <a:pt x="105" y="129"/>
                  </a:lnTo>
                  <a:lnTo>
                    <a:pt x="105" y="128"/>
                  </a:lnTo>
                  <a:lnTo>
                    <a:pt x="106" y="128"/>
                  </a:lnTo>
                  <a:lnTo>
                    <a:pt x="107" y="128"/>
                  </a:lnTo>
                  <a:lnTo>
                    <a:pt x="108" y="126"/>
                  </a:lnTo>
                  <a:lnTo>
                    <a:pt x="109" y="126"/>
                  </a:lnTo>
                  <a:lnTo>
                    <a:pt x="110" y="125"/>
                  </a:lnTo>
                  <a:lnTo>
                    <a:pt x="112" y="124"/>
                  </a:lnTo>
                  <a:lnTo>
                    <a:pt x="113" y="124"/>
                  </a:lnTo>
                  <a:lnTo>
                    <a:pt x="113" y="122"/>
                  </a:lnTo>
                  <a:lnTo>
                    <a:pt x="114" y="122"/>
                  </a:lnTo>
                  <a:lnTo>
                    <a:pt x="114" y="121"/>
                  </a:lnTo>
                  <a:lnTo>
                    <a:pt x="115" y="121"/>
                  </a:lnTo>
                  <a:lnTo>
                    <a:pt x="115" y="120"/>
                  </a:lnTo>
                  <a:lnTo>
                    <a:pt x="116" y="118"/>
                  </a:lnTo>
                  <a:lnTo>
                    <a:pt x="116" y="117"/>
                  </a:lnTo>
                  <a:lnTo>
                    <a:pt x="117" y="117"/>
                  </a:lnTo>
                  <a:lnTo>
                    <a:pt x="117" y="116"/>
                  </a:lnTo>
                  <a:lnTo>
                    <a:pt x="117" y="115"/>
                  </a:lnTo>
                  <a:lnTo>
                    <a:pt x="119" y="115"/>
                  </a:lnTo>
                  <a:lnTo>
                    <a:pt x="119" y="113"/>
                  </a:lnTo>
                  <a:lnTo>
                    <a:pt x="119" y="112"/>
                  </a:lnTo>
                  <a:lnTo>
                    <a:pt x="120" y="112"/>
                  </a:lnTo>
                  <a:lnTo>
                    <a:pt x="120" y="111"/>
                  </a:lnTo>
                  <a:lnTo>
                    <a:pt x="121" y="111"/>
                  </a:lnTo>
                  <a:lnTo>
                    <a:pt x="122" y="111"/>
                  </a:lnTo>
                  <a:lnTo>
                    <a:pt x="123" y="111"/>
                  </a:lnTo>
                  <a:lnTo>
                    <a:pt x="124" y="111"/>
                  </a:lnTo>
                  <a:lnTo>
                    <a:pt x="126" y="111"/>
                  </a:lnTo>
                  <a:lnTo>
                    <a:pt x="127" y="111"/>
                  </a:lnTo>
                  <a:lnTo>
                    <a:pt x="128" y="112"/>
                  </a:lnTo>
                  <a:lnTo>
                    <a:pt x="129" y="112"/>
                  </a:lnTo>
                  <a:lnTo>
                    <a:pt x="130" y="112"/>
                  </a:lnTo>
                  <a:lnTo>
                    <a:pt x="131" y="113"/>
                  </a:lnTo>
                  <a:lnTo>
                    <a:pt x="133" y="113"/>
                  </a:lnTo>
                  <a:lnTo>
                    <a:pt x="134" y="113"/>
                  </a:lnTo>
                  <a:lnTo>
                    <a:pt x="135" y="113"/>
                  </a:lnTo>
                  <a:lnTo>
                    <a:pt x="137" y="115"/>
                  </a:lnTo>
                  <a:lnTo>
                    <a:pt x="138" y="115"/>
                  </a:lnTo>
                  <a:lnTo>
                    <a:pt x="140" y="115"/>
                  </a:lnTo>
                  <a:lnTo>
                    <a:pt x="141" y="115"/>
                  </a:lnTo>
                  <a:lnTo>
                    <a:pt x="142" y="116"/>
                  </a:lnTo>
                  <a:lnTo>
                    <a:pt x="143" y="116"/>
                  </a:lnTo>
                  <a:lnTo>
                    <a:pt x="144" y="116"/>
                  </a:lnTo>
                  <a:lnTo>
                    <a:pt x="145" y="117"/>
                  </a:lnTo>
                  <a:lnTo>
                    <a:pt x="147" y="117"/>
                  </a:lnTo>
                  <a:lnTo>
                    <a:pt x="148" y="117"/>
                  </a:lnTo>
                  <a:lnTo>
                    <a:pt x="149" y="118"/>
                  </a:lnTo>
                  <a:lnTo>
                    <a:pt x="151" y="118"/>
                  </a:lnTo>
                  <a:lnTo>
                    <a:pt x="152" y="118"/>
                  </a:lnTo>
                  <a:lnTo>
                    <a:pt x="154" y="120"/>
                  </a:lnTo>
                  <a:lnTo>
                    <a:pt x="155" y="120"/>
                  </a:lnTo>
                  <a:lnTo>
                    <a:pt x="156" y="120"/>
                  </a:lnTo>
                  <a:lnTo>
                    <a:pt x="157" y="121"/>
                  </a:lnTo>
                  <a:lnTo>
                    <a:pt x="158" y="121"/>
                  </a:lnTo>
                  <a:close/>
                  <a:moveTo>
                    <a:pt x="158" y="81"/>
                  </a:moveTo>
                  <a:lnTo>
                    <a:pt x="156" y="77"/>
                  </a:lnTo>
                  <a:lnTo>
                    <a:pt x="154" y="74"/>
                  </a:lnTo>
                  <a:lnTo>
                    <a:pt x="150" y="70"/>
                  </a:lnTo>
                  <a:lnTo>
                    <a:pt x="148" y="67"/>
                  </a:lnTo>
                  <a:lnTo>
                    <a:pt x="144" y="63"/>
                  </a:lnTo>
                  <a:lnTo>
                    <a:pt x="140" y="59"/>
                  </a:lnTo>
                  <a:lnTo>
                    <a:pt x="136" y="56"/>
                  </a:lnTo>
                  <a:lnTo>
                    <a:pt x="133" y="52"/>
                  </a:lnTo>
                  <a:lnTo>
                    <a:pt x="128" y="50"/>
                  </a:lnTo>
                  <a:lnTo>
                    <a:pt x="124" y="46"/>
                  </a:lnTo>
                  <a:lnTo>
                    <a:pt x="120" y="43"/>
                  </a:lnTo>
                  <a:lnTo>
                    <a:pt x="115" y="39"/>
                  </a:lnTo>
                  <a:lnTo>
                    <a:pt x="110" y="37"/>
                  </a:lnTo>
                  <a:lnTo>
                    <a:pt x="106" y="34"/>
                  </a:lnTo>
                  <a:lnTo>
                    <a:pt x="101" y="32"/>
                  </a:lnTo>
                  <a:lnTo>
                    <a:pt x="97" y="28"/>
                  </a:lnTo>
                  <a:lnTo>
                    <a:pt x="92" y="25"/>
                  </a:lnTo>
                  <a:lnTo>
                    <a:pt x="87" y="22"/>
                  </a:lnTo>
                  <a:lnTo>
                    <a:pt x="83" y="21"/>
                  </a:lnTo>
                  <a:lnTo>
                    <a:pt x="78" y="19"/>
                  </a:lnTo>
                  <a:lnTo>
                    <a:pt x="73" y="16"/>
                  </a:lnTo>
                  <a:lnTo>
                    <a:pt x="69" y="15"/>
                  </a:lnTo>
                  <a:lnTo>
                    <a:pt x="64" y="12"/>
                  </a:lnTo>
                  <a:lnTo>
                    <a:pt x="59" y="11"/>
                  </a:lnTo>
                  <a:lnTo>
                    <a:pt x="55" y="8"/>
                  </a:lnTo>
                  <a:lnTo>
                    <a:pt x="50" y="7"/>
                  </a:lnTo>
                  <a:lnTo>
                    <a:pt x="45" y="6"/>
                  </a:lnTo>
                  <a:lnTo>
                    <a:pt x="42" y="4"/>
                  </a:lnTo>
                  <a:lnTo>
                    <a:pt x="37" y="3"/>
                  </a:lnTo>
                  <a:lnTo>
                    <a:pt x="34" y="3"/>
                  </a:lnTo>
                  <a:lnTo>
                    <a:pt x="29" y="2"/>
                  </a:lnTo>
                  <a:lnTo>
                    <a:pt x="26" y="0"/>
                  </a:lnTo>
                  <a:lnTo>
                    <a:pt x="17" y="0"/>
                  </a:lnTo>
                  <a:lnTo>
                    <a:pt x="16" y="2"/>
                  </a:lnTo>
                  <a:lnTo>
                    <a:pt x="15" y="3"/>
                  </a:lnTo>
                  <a:lnTo>
                    <a:pt x="15" y="4"/>
                  </a:lnTo>
                  <a:lnTo>
                    <a:pt x="14" y="4"/>
                  </a:lnTo>
                  <a:lnTo>
                    <a:pt x="14" y="6"/>
                  </a:lnTo>
                  <a:lnTo>
                    <a:pt x="13" y="7"/>
                  </a:lnTo>
                  <a:lnTo>
                    <a:pt x="12" y="8"/>
                  </a:lnTo>
                  <a:lnTo>
                    <a:pt x="12" y="9"/>
                  </a:lnTo>
                  <a:lnTo>
                    <a:pt x="10" y="11"/>
                  </a:lnTo>
                  <a:lnTo>
                    <a:pt x="9" y="12"/>
                  </a:lnTo>
                  <a:lnTo>
                    <a:pt x="8" y="13"/>
                  </a:lnTo>
                  <a:lnTo>
                    <a:pt x="7" y="15"/>
                  </a:lnTo>
                  <a:lnTo>
                    <a:pt x="7" y="16"/>
                  </a:lnTo>
                  <a:lnTo>
                    <a:pt x="6" y="17"/>
                  </a:lnTo>
                  <a:lnTo>
                    <a:pt x="6" y="19"/>
                  </a:lnTo>
                  <a:lnTo>
                    <a:pt x="5" y="20"/>
                  </a:lnTo>
                  <a:lnTo>
                    <a:pt x="5" y="21"/>
                  </a:lnTo>
                  <a:lnTo>
                    <a:pt x="3" y="22"/>
                  </a:lnTo>
                  <a:lnTo>
                    <a:pt x="3" y="24"/>
                  </a:lnTo>
                  <a:lnTo>
                    <a:pt x="2" y="25"/>
                  </a:lnTo>
                  <a:lnTo>
                    <a:pt x="2" y="26"/>
                  </a:lnTo>
                  <a:lnTo>
                    <a:pt x="1" y="28"/>
                  </a:lnTo>
                  <a:lnTo>
                    <a:pt x="1" y="29"/>
                  </a:lnTo>
                  <a:lnTo>
                    <a:pt x="1" y="30"/>
                  </a:lnTo>
                  <a:lnTo>
                    <a:pt x="0" y="32"/>
                  </a:lnTo>
                  <a:lnTo>
                    <a:pt x="0" y="33"/>
                  </a:lnTo>
                  <a:lnTo>
                    <a:pt x="0" y="34"/>
                  </a:lnTo>
                  <a:lnTo>
                    <a:pt x="0" y="35"/>
                  </a:lnTo>
                  <a:lnTo>
                    <a:pt x="3" y="38"/>
                  </a:lnTo>
                  <a:lnTo>
                    <a:pt x="7" y="39"/>
                  </a:lnTo>
                  <a:lnTo>
                    <a:pt x="10" y="42"/>
                  </a:lnTo>
                  <a:lnTo>
                    <a:pt x="14" y="43"/>
                  </a:lnTo>
                  <a:lnTo>
                    <a:pt x="17" y="44"/>
                  </a:lnTo>
                  <a:lnTo>
                    <a:pt x="21" y="46"/>
                  </a:lnTo>
                  <a:lnTo>
                    <a:pt x="24" y="47"/>
                  </a:lnTo>
                  <a:lnTo>
                    <a:pt x="29" y="48"/>
                  </a:lnTo>
                  <a:lnTo>
                    <a:pt x="33" y="50"/>
                  </a:lnTo>
                  <a:lnTo>
                    <a:pt x="37" y="51"/>
                  </a:lnTo>
                  <a:lnTo>
                    <a:pt x="41" y="51"/>
                  </a:lnTo>
                  <a:lnTo>
                    <a:pt x="45" y="52"/>
                  </a:lnTo>
                  <a:lnTo>
                    <a:pt x="49" y="54"/>
                  </a:lnTo>
                  <a:lnTo>
                    <a:pt x="54" y="54"/>
                  </a:lnTo>
                  <a:lnTo>
                    <a:pt x="58" y="55"/>
                  </a:lnTo>
                  <a:lnTo>
                    <a:pt x="62" y="55"/>
                  </a:lnTo>
                  <a:lnTo>
                    <a:pt x="66" y="56"/>
                  </a:lnTo>
                  <a:lnTo>
                    <a:pt x="70" y="56"/>
                  </a:lnTo>
                  <a:lnTo>
                    <a:pt x="74" y="56"/>
                  </a:lnTo>
                  <a:lnTo>
                    <a:pt x="79" y="57"/>
                  </a:lnTo>
                  <a:lnTo>
                    <a:pt x="83" y="57"/>
                  </a:lnTo>
                  <a:lnTo>
                    <a:pt x="87" y="59"/>
                  </a:lnTo>
                  <a:lnTo>
                    <a:pt x="91" y="59"/>
                  </a:lnTo>
                  <a:lnTo>
                    <a:pt x="95" y="59"/>
                  </a:lnTo>
                  <a:lnTo>
                    <a:pt x="99" y="60"/>
                  </a:lnTo>
                  <a:lnTo>
                    <a:pt x="102" y="60"/>
                  </a:lnTo>
                  <a:lnTo>
                    <a:pt x="107" y="60"/>
                  </a:lnTo>
                  <a:lnTo>
                    <a:pt x="110" y="61"/>
                  </a:lnTo>
                  <a:lnTo>
                    <a:pt x="114" y="61"/>
                  </a:lnTo>
                  <a:lnTo>
                    <a:pt x="117" y="63"/>
                  </a:lnTo>
                  <a:lnTo>
                    <a:pt x="121" y="63"/>
                  </a:lnTo>
                  <a:lnTo>
                    <a:pt x="124" y="64"/>
                  </a:lnTo>
                  <a:lnTo>
                    <a:pt x="126" y="64"/>
                  </a:lnTo>
                  <a:lnTo>
                    <a:pt x="127" y="65"/>
                  </a:lnTo>
                  <a:lnTo>
                    <a:pt x="128" y="65"/>
                  </a:lnTo>
                  <a:lnTo>
                    <a:pt x="129" y="67"/>
                  </a:lnTo>
                  <a:lnTo>
                    <a:pt x="130" y="67"/>
                  </a:lnTo>
                  <a:lnTo>
                    <a:pt x="131" y="68"/>
                  </a:lnTo>
                  <a:lnTo>
                    <a:pt x="133" y="68"/>
                  </a:lnTo>
                  <a:lnTo>
                    <a:pt x="134" y="69"/>
                  </a:lnTo>
                  <a:lnTo>
                    <a:pt x="135" y="69"/>
                  </a:lnTo>
                  <a:lnTo>
                    <a:pt x="136" y="70"/>
                  </a:lnTo>
                  <a:lnTo>
                    <a:pt x="137" y="70"/>
                  </a:lnTo>
                  <a:lnTo>
                    <a:pt x="138" y="72"/>
                  </a:lnTo>
                  <a:lnTo>
                    <a:pt x="140" y="72"/>
                  </a:lnTo>
                  <a:lnTo>
                    <a:pt x="140" y="73"/>
                  </a:lnTo>
                  <a:lnTo>
                    <a:pt x="141" y="73"/>
                  </a:lnTo>
                  <a:lnTo>
                    <a:pt x="142" y="74"/>
                  </a:lnTo>
                  <a:lnTo>
                    <a:pt x="143" y="74"/>
                  </a:lnTo>
                  <a:lnTo>
                    <a:pt x="144" y="76"/>
                  </a:lnTo>
                  <a:lnTo>
                    <a:pt x="145" y="76"/>
                  </a:lnTo>
                  <a:lnTo>
                    <a:pt x="148" y="77"/>
                  </a:lnTo>
                  <a:lnTo>
                    <a:pt x="149" y="77"/>
                  </a:lnTo>
                  <a:lnTo>
                    <a:pt x="150" y="78"/>
                  </a:lnTo>
                  <a:lnTo>
                    <a:pt x="151" y="78"/>
                  </a:lnTo>
                  <a:lnTo>
                    <a:pt x="152" y="80"/>
                  </a:lnTo>
                  <a:lnTo>
                    <a:pt x="154" y="80"/>
                  </a:lnTo>
                  <a:lnTo>
                    <a:pt x="156" y="80"/>
                  </a:lnTo>
                  <a:lnTo>
                    <a:pt x="157" y="81"/>
                  </a:lnTo>
                  <a:lnTo>
                    <a:pt x="158" y="81"/>
                  </a:lnTo>
                  <a:close/>
                  <a:moveTo>
                    <a:pt x="536" y="52"/>
                  </a:moveTo>
                  <a:lnTo>
                    <a:pt x="532" y="52"/>
                  </a:lnTo>
                  <a:lnTo>
                    <a:pt x="527" y="52"/>
                  </a:lnTo>
                  <a:lnTo>
                    <a:pt x="521" y="52"/>
                  </a:lnTo>
                  <a:lnTo>
                    <a:pt x="516" y="51"/>
                  </a:lnTo>
                  <a:lnTo>
                    <a:pt x="512" y="50"/>
                  </a:lnTo>
                  <a:lnTo>
                    <a:pt x="507" y="48"/>
                  </a:lnTo>
                  <a:lnTo>
                    <a:pt x="503" y="47"/>
                  </a:lnTo>
                  <a:lnTo>
                    <a:pt x="498" y="46"/>
                  </a:lnTo>
                  <a:lnTo>
                    <a:pt x="493" y="44"/>
                  </a:lnTo>
                  <a:lnTo>
                    <a:pt x="487" y="43"/>
                  </a:lnTo>
                  <a:lnTo>
                    <a:pt x="483" y="42"/>
                  </a:lnTo>
                  <a:lnTo>
                    <a:pt x="478" y="39"/>
                  </a:lnTo>
                  <a:lnTo>
                    <a:pt x="473" y="38"/>
                  </a:lnTo>
                  <a:lnTo>
                    <a:pt x="469" y="37"/>
                  </a:lnTo>
                  <a:lnTo>
                    <a:pt x="464" y="34"/>
                  </a:lnTo>
                  <a:lnTo>
                    <a:pt x="459" y="33"/>
                  </a:lnTo>
                  <a:lnTo>
                    <a:pt x="454" y="32"/>
                  </a:lnTo>
                  <a:lnTo>
                    <a:pt x="449" y="29"/>
                  </a:lnTo>
                  <a:lnTo>
                    <a:pt x="444" y="28"/>
                  </a:lnTo>
                  <a:lnTo>
                    <a:pt x="440" y="26"/>
                  </a:lnTo>
                  <a:lnTo>
                    <a:pt x="435" y="25"/>
                  </a:lnTo>
                  <a:lnTo>
                    <a:pt x="430" y="24"/>
                  </a:lnTo>
                  <a:lnTo>
                    <a:pt x="426" y="22"/>
                  </a:lnTo>
                  <a:lnTo>
                    <a:pt x="420" y="22"/>
                  </a:lnTo>
                  <a:lnTo>
                    <a:pt x="415" y="21"/>
                  </a:lnTo>
                  <a:lnTo>
                    <a:pt x="411" y="21"/>
                  </a:lnTo>
                  <a:lnTo>
                    <a:pt x="406" y="21"/>
                  </a:lnTo>
                  <a:lnTo>
                    <a:pt x="401" y="21"/>
                  </a:lnTo>
                  <a:lnTo>
                    <a:pt x="397" y="21"/>
                  </a:lnTo>
                  <a:lnTo>
                    <a:pt x="392" y="21"/>
                  </a:lnTo>
                  <a:lnTo>
                    <a:pt x="386" y="22"/>
                  </a:lnTo>
                  <a:lnTo>
                    <a:pt x="382" y="24"/>
                  </a:lnTo>
                  <a:lnTo>
                    <a:pt x="379" y="25"/>
                  </a:lnTo>
                  <a:lnTo>
                    <a:pt x="377" y="25"/>
                  </a:lnTo>
                  <a:lnTo>
                    <a:pt x="375" y="26"/>
                  </a:lnTo>
                  <a:lnTo>
                    <a:pt x="372" y="26"/>
                  </a:lnTo>
                  <a:lnTo>
                    <a:pt x="369" y="26"/>
                  </a:lnTo>
                  <a:lnTo>
                    <a:pt x="366" y="28"/>
                  </a:lnTo>
                  <a:lnTo>
                    <a:pt x="363" y="28"/>
                  </a:lnTo>
                  <a:lnTo>
                    <a:pt x="361" y="29"/>
                  </a:lnTo>
                  <a:lnTo>
                    <a:pt x="358" y="29"/>
                  </a:lnTo>
                  <a:lnTo>
                    <a:pt x="355" y="29"/>
                  </a:lnTo>
                  <a:lnTo>
                    <a:pt x="351" y="29"/>
                  </a:lnTo>
                  <a:lnTo>
                    <a:pt x="349" y="30"/>
                  </a:lnTo>
                  <a:lnTo>
                    <a:pt x="345" y="30"/>
                  </a:lnTo>
                  <a:lnTo>
                    <a:pt x="343" y="30"/>
                  </a:lnTo>
                  <a:lnTo>
                    <a:pt x="340" y="30"/>
                  </a:lnTo>
                  <a:lnTo>
                    <a:pt x="337" y="32"/>
                  </a:lnTo>
                  <a:lnTo>
                    <a:pt x="334" y="32"/>
                  </a:lnTo>
                  <a:lnTo>
                    <a:pt x="330" y="32"/>
                  </a:lnTo>
                  <a:lnTo>
                    <a:pt x="328" y="32"/>
                  </a:lnTo>
                  <a:lnTo>
                    <a:pt x="325" y="32"/>
                  </a:lnTo>
                  <a:lnTo>
                    <a:pt x="322" y="33"/>
                  </a:lnTo>
                  <a:lnTo>
                    <a:pt x="319" y="33"/>
                  </a:lnTo>
                  <a:lnTo>
                    <a:pt x="315" y="33"/>
                  </a:lnTo>
                  <a:lnTo>
                    <a:pt x="313" y="33"/>
                  </a:lnTo>
                  <a:lnTo>
                    <a:pt x="311" y="33"/>
                  </a:lnTo>
                  <a:lnTo>
                    <a:pt x="307" y="34"/>
                  </a:lnTo>
                  <a:lnTo>
                    <a:pt x="305" y="34"/>
                  </a:lnTo>
                  <a:lnTo>
                    <a:pt x="301" y="34"/>
                  </a:lnTo>
                  <a:lnTo>
                    <a:pt x="299" y="34"/>
                  </a:lnTo>
                  <a:lnTo>
                    <a:pt x="297" y="35"/>
                  </a:lnTo>
                  <a:lnTo>
                    <a:pt x="294" y="35"/>
                  </a:lnTo>
                  <a:lnTo>
                    <a:pt x="292" y="35"/>
                  </a:lnTo>
                  <a:lnTo>
                    <a:pt x="291" y="35"/>
                  </a:lnTo>
                  <a:lnTo>
                    <a:pt x="290" y="35"/>
                  </a:lnTo>
                  <a:lnTo>
                    <a:pt x="288" y="37"/>
                  </a:lnTo>
                  <a:lnTo>
                    <a:pt x="287" y="37"/>
                  </a:lnTo>
                  <a:lnTo>
                    <a:pt x="286" y="37"/>
                  </a:lnTo>
                  <a:lnTo>
                    <a:pt x="286" y="38"/>
                  </a:lnTo>
                  <a:lnTo>
                    <a:pt x="285" y="38"/>
                  </a:lnTo>
                  <a:lnTo>
                    <a:pt x="284" y="38"/>
                  </a:lnTo>
                  <a:lnTo>
                    <a:pt x="284" y="39"/>
                  </a:lnTo>
                  <a:lnTo>
                    <a:pt x="283" y="39"/>
                  </a:lnTo>
                  <a:lnTo>
                    <a:pt x="281" y="39"/>
                  </a:lnTo>
                  <a:lnTo>
                    <a:pt x="281" y="41"/>
                  </a:lnTo>
                  <a:lnTo>
                    <a:pt x="280" y="41"/>
                  </a:lnTo>
                  <a:lnTo>
                    <a:pt x="279" y="41"/>
                  </a:lnTo>
                  <a:lnTo>
                    <a:pt x="279" y="42"/>
                  </a:lnTo>
                  <a:lnTo>
                    <a:pt x="278" y="42"/>
                  </a:lnTo>
                  <a:lnTo>
                    <a:pt x="277" y="43"/>
                  </a:lnTo>
                  <a:lnTo>
                    <a:pt x="276" y="43"/>
                  </a:lnTo>
                  <a:lnTo>
                    <a:pt x="275" y="44"/>
                  </a:lnTo>
                  <a:lnTo>
                    <a:pt x="273" y="44"/>
                  </a:lnTo>
                  <a:lnTo>
                    <a:pt x="272" y="46"/>
                  </a:lnTo>
                  <a:lnTo>
                    <a:pt x="271" y="46"/>
                  </a:lnTo>
                  <a:lnTo>
                    <a:pt x="270" y="46"/>
                  </a:lnTo>
                  <a:lnTo>
                    <a:pt x="269" y="47"/>
                  </a:lnTo>
                  <a:lnTo>
                    <a:pt x="268" y="47"/>
                  </a:lnTo>
                  <a:lnTo>
                    <a:pt x="266" y="47"/>
                  </a:lnTo>
                  <a:lnTo>
                    <a:pt x="266" y="48"/>
                  </a:lnTo>
                  <a:lnTo>
                    <a:pt x="265" y="50"/>
                  </a:lnTo>
                  <a:lnTo>
                    <a:pt x="265" y="51"/>
                  </a:lnTo>
                  <a:lnTo>
                    <a:pt x="265" y="52"/>
                  </a:lnTo>
                  <a:lnTo>
                    <a:pt x="265" y="54"/>
                  </a:lnTo>
                  <a:lnTo>
                    <a:pt x="264" y="54"/>
                  </a:lnTo>
                  <a:lnTo>
                    <a:pt x="264" y="55"/>
                  </a:lnTo>
                  <a:lnTo>
                    <a:pt x="264" y="56"/>
                  </a:lnTo>
                  <a:lnTo>
                    <a:pt x="263" y="56"/>
                  </a:lnTo>
                  <a:lnTo>
                    <a:pt x="263" y="57"/>
                  </a:lnTo>
                  <a:lnTo>
                    <a:pt x="263" y="59"/>
                  </a:lnTo>
                  <a:lnTo>
                    <a:pt x="262" y="59"/>
                  </a:lnTo>
                  <a:lnTo>
                    <a:pt x="262" y="60"/>
                  </a:lnTo>
                  <a:lnTo>
                    <a:pt x="262" y="61"/>
                  </a:lnTo>
                  <a:lnTo>
                    <a:pt x="262" y="63"/>
                  </a:lnTo>
                  <a:lnTo>
                    <a:pt x="262" y="64"/>
                  </a:lnTo>
                  <a:lnTo>
                    <a:pt x="270" y="76"/>
                  </a:lnTo>
                  <a:lnTo>
                    <a:pt x="275" y="73"/>
                  </a:lnTo>
                  <a:lnTo>
                    <a:pt x="278" y="70"/>
                  </a:lnTo>
                  <a:lnTo>
                    <a:pt x="283" y="69"/>
                  </a:lnTo>
                  <a:lnTo>
                    <a:pt x="287" y="67"/>
                  </a:lnTo>
                  <a:lnTo>
                    <a:pt x="292" y="64"/>
                  </a:lnTo>
                  <a:lnTo>
                    <a:pt x="298" y="63"/>
                  </a:lnTo>
                  <a:lnTo>
                    <a:pt x="302" y="61"/>
                  </a:lnTo>
                  <a:lnTo>
                    <a:pt x="308" y="60"/>
                  </a:lnTo>
                  <a:lnTo>
                    <a:pt x="313" y="59"/>
                  </a:lnTo>
                  <a:lnTo>
                    <a:pt x="319" y="57"/>
                  </a:lnTo>
                  <a:lnTo>
                    <a:pt x="325" y="56"/>
                  </a:lnTo>
                  <a:lnTo>
                    <a:pt x="329" y="55"/>
                  </a:lnTo>
                  <a:lnTo>
                    <a:pt x="335" y="55"/>
                  </a:lnTo>
                  <a:lnTo>
                    <a:pt x="341" y="54"/>
                  </a:lnTo>
                  <a:lnTo>
                    <a:pt x="347" y="52"/>
                  </a:lnTo>
                  <a:lnTo>
                    <a:pt x="352" y="52"/>
                  </a:lnTo>
                  <a:lnTo>
                    <a:pt x="358" y="51"/>
                  </a:lnTo>
                  <a:lnTo>
                    <a:pt x="364" y="51"/>
                  </a:lnTo>
                  <a:lnTo>
                    <a:pt x="370" y="50"/>
                  </a:lnTo>
                  <a:lnTo>
                    <a:pt x="376" y="50"/>
                  </a:lnTo>
                  <a:lnTo>
                    <a:pt x="380" y="50"/>
                  </a:lnTo>
                  <a:lnTo>
                    <a:pt x="386" y="48"/>
                  </a:lnTo>
                  <a:lnTo>
                    <a:pt x="392" y="48"/>
                  </a:lnTo>
                  <a:lnTo>
                    <a:pt x="398" y="47"/>
                  </a:lnTo>
                  <a:lnTo>
                    <a:pt x="402" y="47"/>
                  </a:lnTo>
                  <a:lnTo>
                    <a:pt x="408" y="46"/>
                  </a:lnTo>
                  <a:lnTo>
                    <a:pt x="413" y="46"/>
                  </a:lnTo>
                  <a:lnTo>
                    <a:pt x="419" y="44"/>
                  </a:lnTo>
                  <a:lnTo>
                    <a:pt x="423" y="44"/>
                  </a:lnTo>
                  <a:lnTo>
                    <a:pt x="428" y="43"/>
                  </a:lnTo>
                  <a:lnTo>
                    <a:pt x="433" y="42"/>
                  </a:lnTo>
                  <a:lnTo>
                    <a:pt x="437" y="41"/>
                  </a:lnTo>
                  <a:lnTo>
                    <a:pt x="440" y="41"/>
                  </a:lnTo>
                  <a:lnTo>
                    <a:pt x="442" y="41"/>
                  </a:lnTo>
                  <a:lnTo>
                    <a:pt x="443" y="41"/>
                  </a:lnTo>
                  <a:lnTo>
                    <a:pt x="446" y="39"/>
                  </a:lnTo>
                  <a:lnTo>
                    <a:pt x="448" y="39"/>
                  </a:lnTo>
                  <a:lnTo>
                    <a:pt x="450" y="39"/>
                  </a:lnTo>
                  <a:lnTo>
                    <a:pt x="452" y="39"/>
                  </a:lnTo>
                  <a:lnTo>
                    <a:pt x="455" y="41"/>
                  </a:lnTo>
                  <a:lnTo>
                    <a:pt x="458" y="41"/>
                  </a:lnTo>
                  <a:lnTo>
                    <a:pt x="461" y="41"/>
                  </a:lnTo>
                  <a:lnTo>
                    <a:pt x="463" y="41"/>
                  </a:lnTo>
                  <a:lnTo>
                    <a:pt x="465" y="41"/>
                  </a:lnTo>
                  <a:lnTo>
                    <a:pt x="469" y="42"/>
                  </a:lnTo>
                  <a:lnTo>
                    <a:pt x="471" y="42"/>
                  </a:lnTo>
                  <a:lnTo>
                    <a:pt x="475" y="42"/>
                  </a:lnTo>
                  <a:lnTo>
                    <a:pt x="477" y="43"/>
                  </a:lnTo>
                  <a:lnTo>
                    <a:pt x="480" y="43"/>
                  </a:lnTo>
                  <a:lnTo>
                    <a:pt x="483" y="44"/>
                  </a:lnTo>
                  <a:lnTo>
                    <a:pt x="486" y="44"/>
                  </a:lnTo>
                  <a:lnTo>
                    <a:pt x="490" y="46"/>
                  </a:lnTo>
                  <a:lnTo>
                    <a:pt x="493" y="46"/>
                  </a:lnTo>
                  <a:lnTo>
                    <a:pt x="497" y="47"/>
                  </a:lnTo>
                  <a:lnTo>
                    <a:pt x="500" y="47"/>
                  </a:lnTo>
                  <a:lnTo>
                    <a:pt x="504" y="48"/>
                  </a:lnTo>
                  <a:lnTo>
                    <a:pt x="507" y="48"/>
                  </a:lnTo>
                  <a:lnTo>
                    <a:pt x="512" y="50"/>
                  </a:lnTo>
                  <a:lnTo>
                    <a:pt x="515" y="50"/>
                  </a:lnTo>
                  <a:lnTo>
                    <a:pt x="519" y="51"/>
                  </a:lnTo>
                  <a:lnTo>
                    <a:pt x="523" y="51"/>
                  </a:lnTo>
                  <a:lnTo>
                    <a:pt x="527" y="52"/>
                  </a:lnTo>
                  <a:lnTo>
                    <a:pt x="532" y="52"/>
                  </a:lnTo>
                  <a:lnTo>
                    <a:pt x="536" y="52"/>
                  </a:lnTo>
                  <a:close/>
                  <a:moveTo>
                    <a:pt x="176" y="392"/>
                  </a:moveTo>
                  <a:lnTo>
                    <a:pt x="173" y="391"/>
                  </a:lnTo>
                  <a:lnTo>
                    <a:pt x="172" y="391"/>
                  </a:lnTo>
                  <a:lnTo>
                    <a:pt x="171" y="391"/>
                  </a:lnTo>
                  <a:lnTo>
                    <a:pt x="169" y="390"/>
                  </a:lnTo>
                  <a:lnTo>
                    <a:pt x="167" y="390"/>
                  </a:lnTo>
                  <a:lnTo>
                    <a:pt x="166" y="388"/>
                  </a:lnTo>
                  <a:lnTo>
                    <a:pt x="164" y="387"/>
                  </a:lnTo>
                  <a:lnTo>
                    <a:pt x="163" y="387"/>
                  </a:lnTo>
                  <a:lnTo>
                    <a:pt x="162" y="386"/>
                  </a:lnTo>
                  <a:lnTo>
                    <a:pt x="161" y="384"/>
                  </a:lnTo>
                  <a:lnTo>
                    <a:pt x="159" y="383"/>
                  </a:lnTo>
                  <a:lnTo>
                    <a:pt x="158" y="383"/>
                  </a:lnTo>
                  <a:lnTo>
                    <a:pt x="157" y="382"/>
                  </a:lnTo>
                  <a:lnTo>
                    <a:pt x="156" y="381"/>
                  </a:lnTo>
                  <a:lnTo>
                    <a:pt x="155" y="379"/>
                  </a:lnTo>
                  <a:lnTo>
                    <a:pt x="154" y="378"/>
                  </a:lnTo>
                  <a:lnTo>
                    <a:pt x="152" y="378"/>
                  </a:lnTo>
                  <a:lnTo>
                    <a:pt x="151" y="377"/>
                  </a:lnTo>
                  <a:lnTo>
                    <a:pt x="150" y="375"/>
                  </a:lnTo>
                  <a:lnTo>
                    <a:pt x="149" y="374"/>
                  </a:lnTo>
                  <a:lnTo>
                    <a:pt x="148" y="374"/>
                  </a:lnTo>
                  <a:lnTo>
                    <a:pt x="147" y="373"/>
                  </a:lnTo>
                  <a:lnTo>
                    <a:pt x="145" y="373"/>
                  </a:lnTo>
                  <a:lnTo>
                    <a:pt x="144" y="372"/>
                  </a:lnTo>
                  <a:lnTo>
                    <a:pt x="143" y="372"/>
                  </a:lnTo>
                  <a:lnTo>
                    <a:pt x="142" y="372"/>
                  </a:lnTo>
                  <a:lnTo>
                    <a:pt x="141" y="370"/>
                  </a:lnTo>
                  <a:lnTo>
                    <a:pt x="140" y="370"/>
                  </a:lnTo>
                  <a:lnTo>
                    <a:pt x="138" y="370"/>
                  </a:lnTo>
                  <a:lnTo>
                    <a:pt x="137" y="370"/>
                  </a:lnTo>
                  <a:lnTo>
                    <a:pt x="136" y="372"/>
                  </a:lnTo>
                  <a:lnTo>
                    <a:pt x="135" y="372"/>
                  </a:lnTo>
                  <a:lnTo>
                    <a:pt x="137" y="373"/>
                  </a:lnTo>
                  <a:lnTo>
                    <a:pt x="138" y="374"/>
                  </a:lnTo>
                  <a:lnTo>
                    <a:pt x="140" y="375"/>
                  </a:lnTo>
                  <a:lnTo>
                    <a:pt x="142" y="377"/>
                  </a:lnTo>
                  <a:lnTo>
                    <a:pt x="143" y="378"/>
                  </a:lnTo>
                  <a:lnTo>
                    <a:pt x="145" y="379"/>
                  </a:lnTo>
                  <a:lnTo>
                    <a:pt x="147" y="381"/>
                  </a:lnTo>
                  <a:lnTo>
                    <a:pt x="148" y="382"/>
                  </a:lnTo>
                  <a:lnTo>
                    <a:pt x="149" y="383"/>
                  </a:lnTo>
                  <a:lnTo>
                    <a:pt x="151" y="384"/>
                  </a:lnTo>
                  <a:lnTo>
                    <a:pt x="152" y="386"/>
                  </a:lnTo>
                  <a:lnTo>
                    <a:pt x="154" y="387"/>
                  </a:lnTo>
                  <a:lnTo>
                    <a:pt x="155" y="387"/>
                  </a:lnTo>
                  <a:lnTo>
                    <a:pt x="156" y="388"/>
                  </a:lnTo>
                  <a:lnTo>
                    <a:pt x="157" y="390"/>
                  </a:lnTo>
                  <a:lnTo>
                    <a:pt x="159" y="392"/>
                  </a:lnTo>
                  <a:lnTo>
                    <a:pt x="161" y="394"/>
                  </a:lnTo>
                  <a:lnTo>
                    <a:pt x="162" y="395"/>
                  </a:lnTo>
                  <a:lnTo>
                    <a:pt x="163" y="396"/>
                  </a:lnTo>
                  <a:lnTo>
                    <a:pt x="164" y="397"/>
                  </a:lnTo>
                  <a:lnTo>
                    <a:pt x="165" y="399"/>
                  </a:lnTo>
                  <a:lnTo>
                    <a:pt x="166" y="401"/>
                  </a:lnTo>
                  <a:lnTo>
                    <a:pt x="167" y="403"/>
                  </a:lnTo>
                  <a:lnTo>
                    <a:pt x="169" y="405"/>
                  </a:lnTo>
                  <a:lnTo>
                    <a:pt x="169" y="407"/>
                  </a:lnTo>
                  <a:lnTo>
                    <a:pt x="170" y="409"/>
                  </a:lnTo>
                  <a:lnTo>
                    <a:pt x="171" y="412"/>
                  </a:lnTo>
                  <a:lnTo>
                    <a:pt x="172" y="414"/>
                  </a:lnTo>
                  <a:lnTo>
                    <a:pt x="173" y="417"/>
                  </a:lnTo>
                  <a:lnTo>
                    <a:pt x="174" y="420"/>
                  </a:lnTo>
                  <a:lnTo>
                    <a:pt x="174" y="422"/>
                  </a:lnTo>
                  <a:lnTo>
                    <a:pt x="176" y="426"/>
                  </a:lnTo>
                  <a:lnTo>
                    <a:pt x="178" y="431"/>
                  </a:lnTo>
                  <a:lnTo>
                    <a:pt x="180" y="435"/>
                  </a:lnTo>
                  <a:lnTo>
                    <a:pt x="183" y="440"/>
                  </a:lnTo>
                  <a:lnTo>
                    <a:pt x="185" y="443"/>
                  </a:lnTo>
                  <a:lnTo>
                    <a:pt x="188" y="447"/>
                  </a:lnTo>
                  <a:lnTo>
                    <a:pt x="193" y="451"/>
                  </a:lnTo>
                  <a:lnTo>
                    <a:pt x="197" y="453"/>
                  </a:lnTo>
                  <a:lnTo>
                    <a:pt x="201" y="455"/>
                  </a:lnTo>
                  <a:lnTo>
                    <a:pt x="206" y="457"/>
                  </a:lnTo>
                  <a:lnTo>
                    <a:pt x="211" y="458"/>
                  </a:lnTo>
                  <a:lnTo>
                    <a:pt x="216" y="460"/>
                  </a:lnTo>
                  <a:lnTo>
                    <a:pt x="221" y="461"/>
                  </a:lnTo>
                  <a:lnTo>
                    <a:pt x="227" y="462"/>
                  </a:lnTo>
                  <a:lnTo>
                    <a:pt x="233" y="464"/>
                  </a:lnTo>
                  <a:lnTo>
                    <a:pt x="237" y="464"/>
                  </a:lnTo>
                  <a:lnTo>
                    <a:pt x="243" y="464"/>
                  </a:lnTo>
                  <a:lnTo>
                    <a:pt x="249" y="464"/>
                  </a:lnTo>
                  <a:lnTo>
                    <a:pt x="255" y="464"/>
                  </a:lnTo>
                  <a:lnTo>
                    <a:pt x="261" y="464"/>
                  </a:lnTo>
                  <a:lnTo>
                    <a:pt x="266" y="464"/>
                  </a:lnTo>
                  <a:lnTo>
                    <a:pt x="272" y="462"/>
                  </a:lnTo>
                  <a:lnTo>
                    <a:pt x="278" y="462"/>
                  </a:lnTo>
                  <a:lnTo>
                    <a:pt x="283" y="461"/>
                  </a:lnTo>
                  <a:lnTo>
                    <a:pt x="288" y="461"/>
                  </a:lnTo>
                  <a:lnTo>
                    <a:pt x="293" y="460"/>
                  </a:lnTo>
                  <a:lnTo>
                    <a:pt x="299" y="458"/>
                  </a:lnTo>
                  <a:lnTo>
                    <a:pt x="302" y="458"/>
                  </a:lnTo>
                  <a:lnTo>
                    <a:pt x="307" y="457"/>
                  </a:lnTo>
                  <a:lnTo>
                    <a:pt x="312" y="456"/>
                  </a:lnTo>
                  <a:lnTo>
                    <a:pt x="315" y="456"/>
                  </a:lnTo>
                  <a:lnTo>
                    <a:pt x="319" y="455"/>
                  </a:lnTo>
                  <a:lnTo>
                    <a:pt x="321" y="455"/>
                  </a:lnTo>
                  <a:lnTo>
                    <a:pt x="323" y="453"/>
                  </a:lnTo>
                  <a:lnTo>
                    <a:pt x="326" y="453"/>
                  </a:lnTo>
                  <a:lnTo>
                    <a:pt x="328" y="453"/>
                  </a:lnTo>
                  <a:lnTo>
                    <a:pt x="329" y="452"/>
                  </a:lnTo>
                  <a:lnTo>
                    <a:pt x="332" y="452"/>
                  </a:lnTo>
                  <a:lnTo>
                    <a:pt x="334" y="451"/>
                  </a:lnTo>
                  <a:lnTo>
                    <a:pt x="336" y="451"/>
                  </a:lnTo>
                  <a:lnTo>
                    <a:pt x="337" y="451"/>
                  </a:lnTo>
                  <a:lnTo>
                    <a:pt x="340" y="449"/>
                  </a:lnTo>
                  <a:lnTo>
                    <a:pt x="342" y="449"/>
                  </a:lnTo>
                  <a:lnTo>
                    <a:pt x="344" y="448"/>
                  </a:lnTo>
                  <a:lnTo>
                    <a:pt x="345" y="448"/>
                  </a:lnTo>
                  <a:lnTo>
                    <a:pt x="348" y="447"/>
                  </a:lnTo>
                  <a:lnTo>
                    <a:pt x="350" y="447"/>
                  </a:lnTo>
                  <a:lnTo>
                    <a:pt x="352" y="445"/>
                  </a:lnTo>
                  <a:lnTo>
                    <a:pt x="355" y="445"/>
                  </a:lnTo>
                  <a:lnTo>
                    <a:pt x="356" y="445"/>
                  </a:lnTo>
                  <a:lnTo>
                    <a:pt x="358" y="444"/>
                  </a:lnTo>
                  <a:lnTo>
                    <a:pt x="361" y="444"/>
                  </a:lnTo>
                  <a:lnTo>
                    <a:pt x="363" y="443"/>
                  </a:lnTo>
                  <a:lnTo>
                    <a:pt x="365" y="442"/>
                  </a:lnTo>
                  <a:lnTo>
                    <a:pt x="366" y="442"/>
                  </a:lnTo>
                  <a:lnTo>
                    <a:pt x="369" y="440"/>
                  </a:lnTo>
                  <a:lnTo>
                    <a:pt x="371" y="440"/>
                  </a:lnTo>
                  <a:lnTo>
                    <a:pt x="373" y="439"/>
                  </a:lnTo>
                  <a:lnTo>
                    <a:pt x="376" y="439"/>
                  </a:lnTo>
                  <a:lnTo>
                    <a:pt x="378" y="438"/>
                  </a:lnTo>
                  <a:lnTo>
                    <a:pt x="380" y="436"/>
                  </a:lnTo>
                  <a:lnTo>
                    <a:pt x="383" y="436"/>
                  </a:lnTo>
                  <a:lnTo>
                    <a:pt x="384" y="435"/>
                  </a:lnTo>
                  <a:lnTo>
                    <a:pt x="386" y="435"/>
                  </a:lnTo>
                  <a:lnTo>
                    <a:pt x="389" y="434"/>
                  </a:lnTo>
                  <a:lnTo>
                    <a:pt x="393" y="433"/>
                  </a:lnTo>
                  <a:lnTo>
                    <a:pt x="397" y="430"/>
                  </a:lnTo>
                  <a:lnTo>
                    <a:pt x="401" y="429"/>
                  </a:lnTo>
                  <a:lnTo>
                    <a:pt x="405" y="427"/>
                  </a:lnTo>
                  <a:lnTo>
                    <a:pt x="407" y="425"/>
                  </a:lnTo>
                  <a:lnTo>
                    <a:pt x="411" y="423"/>
                  </a:lnTo>
                  <a:lnTo>
                    <a:pt x="413" y="422"/>
                  </a:lnTo>
                  <a:lnTo>
                    <a:pt x="416" y="420"/>
                  </a:lnTo>
                  <a:lnTo>
                    <a:pt x="419" y="418"/>
                  </a:lnTo>
                  <a:lnTo>
                    <a:pt x="421" y="417"/>
                  </a:lnTo>
                  <a:lnTo>
                    <a:pt x="422" y="416"/>
                  </a:lnTo>
                  <a:lnTo>
                    <a:pt x="425" y="413"/>
                  </a:lnTo>
                  <a:lnTo>
                    <a:pt x="427" y="412"/>
                  </a:lnTo>
                  <a:lnTo>
                    <a:pt x="428" y="410"/>
                  </a:lnTo>
                  <a:lnTo>
                    <a:pt x="430" y="409"/>
                  </a:lnTo>
                  <a:lnTo>
                    <a:pt x="432" y="407"/>
                  </a:lnTo>
                  <a:lnTo>
                    <a:pt x="433" y="405"/>
                  </a:lnTo>
                  <a:lnTo>
                    <a:pt x="435" y="404"/>
                  </a:lnTo>
                  <a:lnTo>
                    <a:pt x="436" y="403"/>
                  </a:lnTo>
                  <a:lnTo>
                    <a:pt x="437" y="401"/>
                  </a:lnTo>
                  <a:lnTo>
                    <a:pt x="439" y="400"/>
                  </a:lnTo>
                  <a:lnTo>
                    <a:pt x="440" y="399"/>
                  </a:lnTo>
                  <a:lnTo>
                    <a:pt x="441" y="397"/>
                  </a:lnTo>
                  <a:lnTo>
                    <a:pt x="443" y="396"/>
                  </a:lnTo>
                  <a:lnTo>
                    <a:pt x="444" y="395"/>
                  </a:lnTo>
                  <a:lnTo>
                    <a:pt x="446" y="394"/>
                  </a:lnTo>
                  <a:lnTo>
                    <a:pt x="447" y="392"/>
                  </a:lnTo>
                  <a:lnTo>
                    <a:pt x="449" y="392"/>
                  </a:lnTo>
                  <a:lnTo>
                    <a:pt x="450" y="391"/>
                  </a:lnTo>
                  <a:lnTo>
                    <a:pt x="452" y="390"/>
                  </a:lnTo>
                  <a:lnTo>
                    <a:pt x="454" y="390"/>
                  </a:lnTo>
                  <a:lnTo>
                    <a:pt x="456" y="388"/>
                  </a:lnTo>
                  <a:lnTo>
                    <a:pt x="456" y="387"/>
                  </a:lnTo>
                  <a:lnTo>
                    <a:pt x="457" y="387"/>
                  </a:lnTo>
                  <a:lnTo>
                    <a:pt x="457" y="386"/>
                  </a:lnTo>
                  <a:lnTo>
                    <a:pt x="458" y="384"/>
                  </a:lnTo>
                  <a:lnTo>
                    <a:pt x="458" y="383"/>
                  </a:lnTo>
                  <a:lnTo>
                    <a:pt x="458" y="382"/>
                  </a:lnTo>
                  <a:lnTo>
                    <a:pt x="458" y="381"/>
                  </a:lnTo>
                  <a:lnTo>
                    <a:pt x="458" y="379"/>
                  </a:lnTo>
                  <a:lnTo>
                    <a:pt x="457" y="379"/>
                  </a:lnTo>
                  <a:lnTo>
                    <a:pt x="457" y="378"/>
                  </a:lnTo>
                  <a:lnTo>
                    <a:pt x="456" y="378"/>
                  </a:lnTo>
                  <a:lnTo>
                    <a:pt x="455" y="378"/>
                  </a:lnTo>
                  <a:lnTo>
                    <a:pt x="454" y="378"/>
                  </a:lnTo>
                  <a:lnTo>
                    <a:pt x="452" y="378"/>
                  </a:lnTo>
                  <a:lnTo>
                    <a:pt x="451" y="378"/>
                  </a:lnTo>
                  <a:lnTo>
                    <a:pt x="450" y="379"/>
                  </a:lnTo>
                  <a:lnTo>
                    <a:pt x="449" y="379"/>
                  </a:lnTo>
                  <a:lnTo>
                    <a:pt x="448" y="379"/>
                  </a:lnTo>
                  <a:lnTo>
                    <a:pt x="446" y="379"/>
                  </a:lnTo>
                  <a:lnTo>
                    <a:pt x="444" y="379"/>
                  </a:lnTo>
                  <a:lnTo>
                    <a:pt x="443" y="379"/>
                  </a:lnTo>
                  <a:lnTo>
                    <a:pt x="442" y="381"/>
                  </a:lnTo>
                  <a:lnTo>
                    <a:pt x="440" y="381"/>
                  </a:lnTo>
                  <a:lnTo>
                    <a:pt x="439" y="381"/>
                  </a:lnTo>
                  <a:lnTo>
                    <a:pt x="436" y="381"/>
                  </a:lnTo>
                  <a:lnTo>
                    <a:pt x="436" y="382"/>
                  </a:lnTo>
                  <a:lnTo>
                    <a:pt x="435" y="383"/>
                  </a:lnTo>
                  <a:lnTo>
                    <a:pt x="434" y="383"/>
                  </a:lnTo>
                  <a:lnTo>
                    <a:pt x="433" y="383"/>
                  </a:lnTo>
                  <a:lnTo>
                    <a:pt x="432" y="383"/>
                  </a:lnTo>
                  <a:lnTo>
                    <a:pt x="430" y="383"/>
                  </a:lnTo>
                  <a:lnTo>
                    <a:pt x="429" y="383"/>
                  </a:lnTo>
                  <a:lnTo>
                    <a:pt x="428" y="383"/>
                  </a:lnTo>
                  <a:lnTo>
                    <a:pt x="427" y="383"/>
                  </a:lnTo>
                  <a:lnTo>
                    <a:pt x="426" y="383"/>
                  </a:lnTo>
                  <a:lnTo>
                    <a:pt x="425" y="382"/>
                  </a:lnTo>
                  <a:lnTo>
                    <a:pt x="423" y="382"/>
                  </a:lnTo>
                  <a:lnTo>
                    <a:pt x="422" y="382"/>
                  </a:lnTo>
                  <a:lnTo>
                    <a:pt x="421" y="382"/>
                  </a:lnTo>
                  <a:lnTo>
                    <a:pt x="420" y="382"/>
                  </a:lnTo>
                  <a:lnTo>
                    <a:pt x="419" y="382"/>
                  </a:lnTo>
                  <a:lnTo>
                    <a:pt x="418" y="382"/>
                  </a:lnTo>
                  <a:lnTo>
                    <a:pt x="416" y="381"/>
                  </a:lnTo>
                  <a:lnTo>
                    <a:pt x="415" y="381"/>
                  </a:lnTo>
                  <a:lnTo>
                    <a:pt x="414" y="381"/>
                  </a:lnTo>
                  <a:lnTo>
                    <a:pt x="413" y="382"/>
                  </a:lnTo>
                  <a:lnTo>
                    <a:pt x="412" y="382"/>
                  </a:lnTo>
                  <a:lnTo>
                    <a:pt x="411" y="382"/>
                  </a:lnTo>
                  <a:lnTo>
                    <a:pt x="409" y="382"/>
                  </a:lnTo>
                  <a:lnTo>
                    <a:pt x="408" y="383"/>
                  </a:lnTo>
                  <a:lnTo>
                    <a:pt x="407" y="383"/>
                  </a:lnTo>
                  <a:lnTo>
                    <a:pt x="406" y="384"/>
                  </a:lnTo>
                  <a:lnTo>
                    <a:pt x="405" y="384"/>
                  </a:lnTo>
                  <a:lnTo>
                    <a:pt x="405" y="386"/>
                  </a:lnTo>
                  <a:lnTo>
                    <a:pt x="404" y="386"/>
                  </a:lnTo>
                  <a:lnTo>
                    <a:pt x="402" y="386"/>
                  </a:lnTo>
                  <a:lnTo>
                    <a:pt x="401" y="387"/>
                  </a:lnTo>
                  <a:lnTo>
                    <a:pt x="400" y="387"/>
                  </a:lnTo>
                  <a:lnTo>
                    <a:pt x="399" y="387"/>
                  </a:lnTo>
                  <a:lnTo>
                    <a:pt x="398" y="387"/>
                  </a:lnTo>
                  <a:lnTo>
                    <a:pt x="397" y="387"/>
                  </a:lnTo>
                  <a:lnTo>
                    <a:pt x="395" y="387"/>
                  </a:lnTo>
                  <a:lnTo>
                    <a:pt x="394" y="387"/>
                  </a:lnTo>
                  <a:lnTo>
                    <a:pt x="393" y="387"/>
                  </a:lnTo>
                  <a:lnTo>
                    <a:pt x="392" y="387"/>
                  </a:lnTo>
                  <a:lnTo>
                    <a:pt x="392" y="386"/>
                  </a:lnTo>
                  <a:lnTo>
                    <a:pt x="391" y="386"/>
                  </a:lnTo>
                  <a:lnTo>
                    <a:pt x="390" y="386"/>
                  </a:lnTo>
                  <a:lnTo>
                    <a:pt x="390" y="384"/>
                  </a:lnTo>
                  <a:lnTo>
                    <a:pt x="389" y="384"/>
                  </a:lnTo>
                  <a:lnTo>
                    <a:pt x="387" y="384"/>
                  </a:lnTo>
                  <a:lnTo>
                    <a:pt x="387" y="383"/>
                  </a:lnTo>
                  <a:lnTo>
                    <a:pt x="386" y="383"/>
                  </a:lnTo>
                  <a:lnTo>
                    <a:pt x="380" y="383"/>
                  </a:lnTo>
                  <a:lnTo>
                    <a:pt x="376" y="384"/>
                  </a:lnTo>
                  <a:lnTo>
                    <a:pt x="370" y="386"/>
                  </a:lnTo>
                  <a:lnTo>
                    <a:pt x="364" y="387"/>
                  </a:lnTo>
                  <a:lnTo>
                    <a:pt x="357" y="387"/>
                  </a:lnTo>
                  <a:lnTo>
                    <a:pt x="351" y="388"/>
                  </a:lnTo>
                  <a:lnTo>
                    <a:pt x="344" y="390"/>
                  </a:lnTo>
                  <a:lnTo>
                    <a:pt x="337" y="391"/>
                  </a:lnTo>
                  <a:lnTo>
                    <a:pt x="332" y="392"/>
                  </a:lnTo>
                  <a:lnTo>
                    <a:pt x="325" y="394"/>
                  </a:lnTo>
                  <a:lnTo>
                    <a:pt x="318" y="395"/>
                  </a:lnTo>
                  <a:lnTo>
                    <a:pt x="309" y="396"/>
                  </a:lnTo>
                  <a:lnTo>
                    <a:pt x="302" y="397"/>
                  </a:lnTo>
                  <a:lnTo>
                    <a:pt x="295" y="399"/>
                  </a:lnTo>
                  <a:lnTo>
                    <a:pt x="288" y="400"/>
                  </a:lnTo>
                  <a:lnTo>
                    <a:pt x="280" y="400"/>
                  </a:lnTo>
                  <a:lnTo>
                    <a:pt x="273" y="401"/>
                  </a:lnTo>
                  <a:lnTo>
                    <a:pt x="266" y="401"/>
                  </a:lnTo>
                  <a:lnTo>
                    <a:pt x="259" y="403"/>
                  </a:lnTo>
                  <a:lnTo>
                    <a:pt x="252" y="403"/>
                  </a:lnTo>
                  <a:lnTo>
                    <a:pt x="244" y="404"/>
                  </a:lnTo>
                  <a:lnTo>
                    <a:pt x="237" y="404"/>
                  </a:lnTo>
                  <a:lnTo>
                    <a:pt x="230" y="404"/>
                  </a:lnTo>
                  <a:lnTo>
                    <a:pt x="224" y="403"/>
                  </a:lnTo>
                  <a:lnTo>
                    <a:pt x="218" y="403"/>
                  </a:lnTo>
                  <a:lnTo>
                    <a:pt x="211" y="401"/>
                  </a:lnTo>
                  <a:lnTo>
                    <a:pt x="205" y="401"/>
                  </a:lnTo>
                  <a:lnTo>
                    <a:pt x="198" y="400"/>
                  </a:lnTo>
                  <a:lnTo>
                    <a:pt x="192" y="397"/>
                  </a:lnTo>
                  <a:lnTo>
                    <a:pt x="186" y="396"/>
                  </a:lnTo>
                  <a:lnTo>
                    <a:pt x="180" y="394"/>
                  </a:lnTo>
                  <a:lnTo>
                    <a:pt x="176" y="392"/>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62" name="Google Shape;262;p32"/>
            <p:cNvSpPr/>
            <p:nvPr/>
          </p:nvSpPr>
          <p:spPr>
            <a:xfrm>
              <a:off x="4422" y="2863"/>
              <a:ext cx="152" cy="68"/>
            </a:xfrm>
            <a:custGeom>
              <a:rect b="b" l="l" r="r" t="t"/>
              <a:pathLst>
                <a:path extrusionOk="0" h="136" w="306">
                  <a:moveTo>
                    <a:pt x="296" y="18"/>
                  </a:moveTo>
                  <a:lnTo>
                    <a:pt x="290" y="17"/>
                  </a:lnTo>
                  <a:lnTo>
                    <a:pt x="285" y="15"/>
                  </a:lnTo>
                  <a:lnTo>
                    <a:pt x="279" y="14"/>
                  </a:lnTo>
                  <a:lnTo>
                    <a:pt x="275" y="13"/>
                  </a:lnTo>
                  <a:lnTo>
                    <a:pt x="269" y="11"/>
                  </a:lnTo>
                  <a:lnTo>
                    <a:pt x="263" y="10"/>
                  </a:lnTo>
                  <a:lnTo>
                    <a:pt x="256" y="9"/>
                  </a:lnTo>
                  <a:lnTo>
                    <a:pt x="250" y="8"/>
                  </a:lnTo>
                  <a:lnTo>
                    <a:pt x="244" y="6"/>
                  </a:lnTo>
                  <a:lnTo>
                    <a:pt x="237" y="5"/>
                  </a:lnTo>
                  <a:lnTo>
                    <a:pt x="232" y="5"/>
                  </a:lnTo>
                  <a:lnTo>
                    <a:pt x="225" y="4"/>
                  </a:lnTo>
                  <a:lnTo>
                    <a:pt x="218" y="2"/>
                  </a:lnTo>
                  <a:lnTo>
                    <a:pt x="212" y="2"/>
                  </a:lnTo>
                  <a:lnTo>
                    <a:pt x="205" y="1"/>
                  </a:lnTo>
                  <a:lnTo>
                    <a:pt x="198" y="1"/>
                  </a:lnTo>
                  <a:lnTo>
                    <a:pt x="191" y="1"/>
                  </a:lnTo>
                  <a:lnTo>
                    <a:pt x="184" y="0"/>
                  </a:lnTo>
                  <a:lnTo>
                    <a:pt x="178" y="0"/>
                  </a:lnTo>
                  <a:lnTo>
                    <a:pt x="171" y="0"/>
                  </a:lnTo>
                  <a:lnTo>
                    <a:pt x="164" y="0"/>
                  </a:lnTo>
                  <a:lnTo>
                    <a:pt x="157" y="0"/>
                  </a:lnTo>
                  <a:lnTo>
                    <a:pt x="150" y="0"/>
                  </a:lnTo>
                  <a:lnTo>
                    <a:pt x="144" y="0"/>
                  </a:lnTo>
                  <a:lnTo>
                    <a:pt x="137" y="0"/>
                  </a:lnTo>
                  <a:lnTo>
                    <a:pt x="130" y="1"/>
                  </a:lnTo>
                  <a:lnTo>
                    <a:pt x="125" y="1"/>
                  </a:lnTo>
                  <a:lnTo>
                    <a:pt x="119" y="2"/>
                  </a:lnTo>
                  <a:lnTo>
                    <a:pt x="112" y="4"/>
                  </a:lnTo>
                  <a:lnTo>
                    <a:pt x="106" y="4"/>
                  </a:lnTo>
                  <a:lnTo>
                    <a:pt x="100" y="5"/>
                  </a:lnTo>
                  <a:lnTo>
                    <a:pt x="94" y="6"/>
                  </a:lnTo>
                  <a:lnTo>
                    <a:pt x="93" y="6"/>
                  </a:lnTo>
                  <a:lnTo>
                    <a:pt x="93" y="8"/>
                  </a:lnTo>
                  <a:lnTo>
                    <a:pt x="92" y="8"/>
                  </a:lnTo>
                  <a:lnTo>
                    <a:pt x="91" y="9"/>
                  </a:lnTo>
                  <a:lnTo>
                    <a:pt x="90" y="9"/>
                  </a:lnTo>
                  <a:lnTo>
                    <a:pt x="90" y="10"/>
                  </a:lnTo>
                  <a:lnTo>
                    <a:pt x="88" y="10"/>
                  </a:lnTo>
                  <a:lnTo>
                    <a:pt x="87" y="11"/>
                  </a:lnTo>
                  <a:lnTo>
                    <a:pt x="86" y="13"/>
                  </a:lnTo>
                  <a:lnTo>
                    <a:pt x="85" y="13"/>
                  </a:lnTo>
                  <a:lnTo>
                    <a:pt x="85" y="14"/>
                  </a:lnTo>
                  <a:lnTo>
                    <a:pt x="84" y="14"/>
                  </a:lnTo>
                  <a:lnTo>
                    <a:pt x="84" y="15"/>
                  </a:lnTo>
                  <a:lnTo>
                    <a:pt x="83" y="15"/>
                  </a:lnTo>
                  <a:lnTo>
                    <a:pt x="81" y="17"/>
                  </a:lnTo>
                  <a:lnTo>
                    <a:pt x="80" y="17"/>
                  </a:lnTo>
                  <a:lnTo>
                    <a:pt x="79" y="18"/>
                  </a:lnTo>
                  <a:lnTo>
                    <a:pt x="78" y="18"/>
                  </a:lnTo>
                  <a:lnTo>
                    <a:pt x="77" y="18"/>
                  </a:lnTo>
                  <a:lnTo>
                    <a:pt x="74" y="18"/>
                  </a:lnTo>
                  <a:lnTo>
                    <a:pt x="72" y="17"/>
                  </a:lnTo>
                  <a:lnTo>
                    <a:pt x="70" y="17"/>
                  </a:lnTo>
                  <a:lnTo>
                    <a:pt x="68" y="15"/>
                  </a:lnTo>
                  <a:lnTo>
                    <a:pt x="65" y="15"/>
                  </a:lnTo>
                  <a:lnTo>
                    <a:pt x="63" y="14"/>
                  </a:lnTo>
                  <a:lnTo>
                    <a:pt x="61" y="14"/>
                  </a:lnTo>
                  <a:lnTo>
                    <a:pt x="58" y="13"/>
                  </a:lnTo>
                  <a:lnTo>
                    <a:pt x="56" y="13"/>
                  </a:lnTo>
                  <a:lnTo>
                    <a:pt x="54" y="11"/>
                  </a:lnTo>
                  <a:lnTo>
                    <a:pt x="50" y="11"/>
                  </a:lnTo>
                  <a:lnTo>
                    <a:pt x="48" y="10"/>
                  </a:lnTo>
                  <a:lnTo>
                    <a:pt x="45" y="9"/>
                  </a:lnTo>
                  <a:lnTo>
                    <a:pt x="43" y="9"/>
                  </a:lnTo>
                  <a:lnTo>
                    <a:pt x="41" y="8"/>
                  </a:lnTo>
                  <a:lnTo>
                    <a:pt x="38" y="8"/>
                  </a:lnTo>
                  <a:lnTo>
                    <a:pt x="36" y="6"/>
                  </a:lnTo>
                  <a:lnTo>
                    <a:pt x="34" y="6"/>
                  </a:lnTo>
                  <a:lnTo>
                    <a:pt x="31" y="5"/>
                  </a:lnTo>
                  <a:lnTo>
                    <a:pt x="29" y="5"/>
                  </a:lnTo>
                  <a:lnTo>
                    <a:pt x="27" y="4"/>
                  </a:lnTo>
                  <a:lnTo>
                    <a:pt x="24" y="4"/>
                  </a:lnTo>
                  <a:lnTo>
                    <a:pt x="22" y="4"/>
                  </a:lnTo>
                  <a:lnTo>
                    <a:pt x="20" y="2"/>
                  </a:lnTo>
                  <a:lnTo>
                    <a:pt x="17" y="2"/>
                  </a:lnTo>
                  <a:lnTo>
                    <a:pt x="14" y="2"/>
                  </a:lnTo>
                  <a:lnTo>
                    <a:pt x="12" y="1"/>
                  </a:lnTo>
                  <a:lnTo>
                    <a:pt x="9" y="1"/>
                  </a:lnTo>
                  <a:lnTo>
                    <a:pt x="7" y="1"/>
                  </a:lnTo>
                  <a:lnTo>
                    <a:pt x="5" y="1"/>
                  </a:lnTo>
                  <a:lnTo>
                    <a:pt x="2" y="1"/>
                  </a:lnTo>
                  <a:lnTo>
                    <a:pt x="0" y="1"/>
                  </a:lnTo>
                  <a:lnTo>
                    <a:pt x="4" y="5"/>
                  </a:lnTo>
                  <a:lnTo>
                    <a:pt x="8" y="10"/>
                  </a:lnTo>
                  <a:lnTo>
                    <a:pt x="13" y="13"/>
                  </a:lnTo>
                  <a:lnTo>
                    <a:pt x="17" y="17"/>
                  </a:lnTo>
                  <a:lnTo>
                    <a:pt x="23" y="19"/>
                  </a:lnTo>
                  <a:lnTo>
                    <a:pt x="29" y="23"/>
                  </a:lnTo>
                  <a:lnTo>
                    <a:pt x="35" y="24"/>
                  </a:lnTo>
                  <a:lnTo>
                    <a:pt x="42" y="27"/>
                  </a:lnTo>
                  <a:lnTo>
                    <a:pt x="49" y="28"/>
                  </a:lnTo>
                  <a:lnTo>
                    <a:pt x="56" y="30"/>
                  </a:lnTo>
                  <a:lnTo>
                    <a:pt x="63" y="31"/>
                  </a:lnTo>
                  <a:lnTo>
                    <a:pt x="70" y="32"/>
                  </a:lnTo>
                  <a:lnTo>
                    <a:pt x="77" y="32"/>
                  </a:lnTo>
                  <a:lnTo>
                    <a:pt x="85" y="34"/>
                  </a:lnTo>
                  <a:lnTo>
                    <a:pt x="92" y="34"/>
                  </a:lnTo>
                  <a:lnTo>
                    <a:pt x="100" y="34"/>
                  </a:lnTo>
                  <a:lnTo>
                    <a:pt x="107" y="34"/>
                  </a:lnTo>
                  <a:lnTo>
                    <a:pt x="115" y="32"/>
                  </a:lnTo>
                  <a:lnTo>
                    <a:pt x="123" y="32"/>
                  </a:lnTo>
                  <a:lnTo>
                    <a:pt x="130" y="31"/>
                  </a:lnTo>
                  <a:lnTo>
                    <a:pt x="137" y="31"/>
                  </a:lnTo>
                  <a:lnTo>
                    <a:pt x="145" y="30"/>
                  </a:lnTo>
                  <a:lnTo>
                    <a:pt x="152" y="28"/>
                  </a:lnTo>
                  <a:lnTo>
                    <a:pt x="159" y="28"/>
                  </a:lnTo>
                  <a:lnTo>
                    <a:pt x="166" y="27"/>
                  </a:lnTo>
                  <a:lnTo>
                    <a:pt x="173" y="26"/>
                  </a:lnTo>
                  <a:lnTo>
                    <a:pt x="179" y="24"/>
                  </a:lnTo>
                  <a:lnTo>
                    <a:pt x="185" y="23"/>
                  </a:lnTo>
                  <a:lnTo>
                    <a:pt x="191" y="22"/>
                  </a:lnTo>
                  <a:lnTo>
                    <a:pt x="197" y="21"/>
                  </a:lnTo>
                  <a:lnTo>
                    <a:pt x="201" y="21"/>
                  </a:lnTo>
                  <a:lnTo>
                    <a:pt x="206" y="19"/>
                  </a:lnTo>
                  <a:lnTo>
                    <a:pt x="208" y="18"/>
                  </a:lnTo>
                  <a:lnTo>
                    <a:pt x="212" y="18"/>
                  </a:lnTo>
                  <a:lnTo>
                    <a:pt x="214" y="18"/>
                  </a:lnTo>
                  <a:lnTo>
                    <a:pt x="218" y="17"/>
                  </a:lnTo>
                  <a:lnTo>
                    <a:pt x="220" y="17"/>
                  </a:lnTo>
                  <a:lnTo>
                    <a:pt x="222" y="17"/>
                  </a:lnTo>
                  <a:lnTo>
                    <a:pt x="226" y="17"/>
                  </a:lnTo>
                  <a:lnTo>
                    <a:pt x="228" y="15"/>
                  </a:lnTo>
                  <a:lnTo>
                    <a:pt x="230" y="15"/>
                  </a:lnTo>
                  <a:lnTo>
                    <a:pt x="234" y="15"/>
                  </a:lnTo>
                  <a:lnTo>
                    <a:pt x="236" y="15"/>
                  </a:lnTo>
                  <a:lnTo>
                    <a:pt x="240" y="15"/>
                  </a:lnTo>
                  <a:lnTo>
                    <a:pt x="242" y="15"/>
                  </a:lnTo>
                  <a:lnTo>
                    <a:pt x="244" y="15"/>
                  </a:lnTo>
                  <a:lnTo>
                    <a:pt x="248" y="15"/>
                  </a:lnTo>
                  <a:lnTo>
                    <a:pt x="250" y="15"/>
                  </a:lnTo>
                  <a:lnTo>
                    <a:pt x="254" y="15"/>
                  </a:lnTo>
                  <a:lnTo>
                    <a:pt x="256" y="15"/>
                  </a:lnTo>
                  <a:lnTo>
                    <a:pt x="258" y="15"/>
                  </a:lnTo>
                  <a:lnTo>
                    <a:pt x="262" y="15"/>
                  </a:lnTo>
                  <a:lnTo>
                    <a:pt x="264" y="15"/>
                  </a:lnTo>
                  <a:lnTo>
                    <a:pt x="266" y="15"/>
                  </a:lnTo>
                  <a:lnTo>
                    <a:pt x="270" y="15"/>
                  </a:lnTo>
                  <a:lnTo>
                    <a:pt x="272" y="15"/>
                  </a:lnTo>
                  <a:lnTo>
                    <a:pt x="276" y="15"/>
                  </a:lnTo>
                  <a:lnTo>
                    <a:pt x="278" y="15"/>
                  </a:lnTo>
                  <a:lnTo>
                    <a:pt x="282" y="17"/>
                  </a:lnTo>
                  <a:lnTo>
                    <a:pt x="284" y="17"/>
                  </a:lnTo>
                  <a:lnTo>
                    <a:pt x="286" y="17"/>
                  </a:lnTo>
                  <a:lnTo>
                    <a:pt x="290" y="17"/>
                  </a:lnTo>
                  <a:lnTo>
                    <a:pt x="292" y="17"/>
                  </a:lnTo>
                  <a:lnTo>
                    <a:pt x="296" y="18"/>
                  </a:lnTo>
                  <a:close/>
                  <a:moveTo>
                    <a:pt x="306" y="17"/>
                  </a:moveTo>
                  <a:lnTo>
                    <a:pt x="305" y="18"/>
                  </a:lnTo>
                  <a:lnTo>
                    <a:pt x="302" y="21"/>
                  </a:lnTo>
                  <a:lnTo>
                    <a:pt x="301" y="22"/>
                  </a:lnTo>
                  <a:lnTo>
                    <a:pt x="299" y="24"/>
                  </a:lnTo>
                  <a:lnTo>
                    <a:pt x="297" y="27"/>
                  </a:lnTo>
                  <a:lnTo>
                    <a:pt x="294" y="30"/>
                  </a:lnTo>
                  <a:lnTo>
                    <a:pt x="291" y="34"/>
                  </a:lnTo>
                  <a:lnTo>
                    <a:pt x="289" y="36"/>
                  </a:lnTo>
                  <a:lnTo>
                    <a:pt x="285" y="40"/>
                  </a:lnTo>
                  <a:lnTo>
                    <a:pt x="282" y="43"/>
                  </a:lnTo>
                  <a:lnTo>
                    <a:pt x="278" y="47"/>
                  </a:lnTo>
                  <a:lnTo>
                    <a:pt x="275" y="50"/>
                  </a:lnTo>
                  <a:lnTo>
                    <a:pt x="271" y="54"/>
                  </a:lnTo>
                  <a:lnTo>
                    <a:pt x="268" y="58"/>
                  </a:lnTo>
                  <a:lnTo>
                    <a:pt x="263" y="61"/>
                  </a:lnTo>
                  <a:lnTo>
                    <a:pt x="259" y="65"/>
                  </a:lnTo>
                  <a:lnTo>
                    <a:pt x="255" y="69"/>
                  </a:lnTo>
                  <a:lnTo>
                    <a:pt x="251" y="72"/>
                  </a:lnTo>
                  <a:lnTo>
                    <a:pt x="247" y="76"/>
                  </a:lnTo>
                  <a:lnTo>
                    <a:pt x="243" y="80"/>
                  </a:lnTo>
                  <a:lnTo>
                    <a:pt x="239" y="84"/>
                  </a:lnTo>
                  <a:lnTo>
                    <a:pt x="235" y="87"/>
                  </a:lnTo>
                  <a:lnTo>
                    <a:pt x="230" y="91"/>
                  </a:lnTo>
                  <a:lnTo>
                    <a:pt x="226" y="93"/>
                  </a:lnTo>
                  <a:lnTo>
                    <a:pt x="222" y="97"/>
                  </a:lnTo>
                  <a:lnTo>
                    <a:pt x="218" y="100"/>
                  </a:lnTo>
                  <a:lnTo>
                    <a:pt x="214" y="102"/>
                  </a:lnTo>
                  <a:lnTo>
                    <a:pt x="211" y="105"/>
                  </a:lnTo>
                  <a:lnTo>
                    <a:pt x="206" y="108"/>
                  </a:lnTo>
                  <a:lnTo>
                    <a:pt x="202" y="109"/>
                  </a:lnTo>
                  <a:lnTo>
                    <a:pt x="199" y="110"/>
                  </a:lnTo>
                  <a:lnTo>
                    <a:pt x="195" y="113"/>
                  </a:lnTo>
                  <a:lnTo>
                    <a:pt x="192" y="114"/>
                  </a:lnTo>
                  <a:lnTo>
                    <a:pt x="188" y="115"/>
                  </a:lnTo>
                  <a:lnTo>
                    <a:pt x="184" y="117"/>
                  </a:lnTo>
                  <a:lnTo>
                    <a:pt x="180" y="118"/>
                  </a:lnTo>
                  <a:lnTo>
                    <a:pt x="176" y="119"/>
                  </a:lnTo>
                  <a:lnTo>
                    <a:pt x="172" y="121"/>
                  </a:lnTo>
                  <a:lnTo>
                    <a:pt x="168" y="123"/>
                  </a:lnTo>
                  <a:lnTo>
                    <a:pt x="164" y="124"/>
                  </a:lnTo>
                  <a:lnTo>
                    <a:pt x="159" y="126"/>
                  </a:lnTo>
                  <a:lnTo>
                    <a:pt x="155" y="127"/>
                  </a:lnTo>
                  <a:lnTo>
                    <a:pt x="150" y="128"/>
                  </a:lnTo>
                  <a:lnTo>
                    <a:pt x="147" y="130"/>
                  </a:lnTo>
                  <a:lnTo>
                    <a:pt x="142" y="131"/>
                  </a:lnTo>
                  <a:lnTo>
                    <a:pt x="137" y="131"/>
                  </a:lnTo>
                  <a:lnTo>
                    <a:pt x="133" y="132"/>
                  </a:lnTo>
                  <a:lnTo>
                    <a:pt x="128" y="133"/>
                  </a:lnTo>
                  <a:lnTo>
                    <a:pt x="125" y="133"/>
                  </a:lnTo>
                  <a:lnTo>
                    <a:pt x="120" y="135"/>
                  </a:lnTo>
                  <a:lnTo>
                    <a:pt x="115" y="135"/>
                  </a:lnTo>
                  <a:lnTo>
                    <a:pt x="111" y="136"/>
                  </a:lnTo>
                  <a:lnTo>
                    <a:pt x="106" y="136"/>
                  </a:lnTo>
                  <a:lnTo>
                    <a:pt x="101" y="136"/>
                  </a:lnTo>
                  <a:lnTo>
                    <a:pt x="97" y="136"/>
                  </a:lnTo>
                  <a:lnTo>
                    <a:pt x="92" y="136"/>
                  </a:lnTo>
                  <a:lnTo>
                    <a:pt x="87" y="135"/>
                  </a:lnTo>
                  <a:lnTo>
                    <a:pt x="83" y="135"/>
                  </a:lnTo>
                  <a:lnTo>
                    <a:pt x="78" y="133"/>
                  </a:lnTo>
                  <a:lnTo>
                    <a:pt x="73" y="133"/>
                  </a:lnTo>
                  <a:lnTo>
                    <a:pt x="70" y="132"/>
                  </a:lnTo>
                  <a:lnTo>
                    <a:pt x="65" y="131"/>
                  </a:lnTo>
                  <a:lnTo>
                    <a:pt x="61" y="128"/>
                  </a:lnTo>
                  <a:lnTo>
                    <a:pt x="56" y="127"/>
                  </a:lnTo>
                  <a:lnTo>
                    <a:pt x="55" y="126"/>
                  </a:lnTo>
                  <a:lnTo>
                    <a:pt x="52" y="126"/>
                  </a:lnTo>
                  <a:lnTo>
                    <a:pt x="51" y="124"/>
                  </a:lnTo>
                  <a:lnTo>
                    <a:pt x="50" y="123"/>
                  </a:lnTo>
                  <a:lnTo>
                    <a:pt x="48" y="121"/>
                  </a:lnTo>
                  <a:lnTo>
                    <a:pt x="47" y="119"/>
                  </a:lnTo>
                  <a:lnTo>
                    <a:pt x="45" y="118"/>
                  </a:lnTo>
                  <a:lnTo>
                    <a:pt x="44" y="115"/>
                  </a:lnTo>
                  <a:lnTo>
                    <a:pt x="43" y="114"/>
                  </a:lnTo>
                  <a:lnTo>
                    <a:pt x="41" y="111"/>
                  </a:lnTo>
                  <a:lnTo>
                    <a:pt x="40" y="109"/>
                  </a:lnTo>
                  <a:lnTo>
                    <a:pt x="38" y="106"/>
                  </a:lnTo>
                  <a:lnTo>
                    <a:pt x="37" y="105"/>
                  </a:lnTo>
                  <a:lnTo>
                    <a:pt x="36" y="102"/>
                  </a:lnTo>
                  <a:lnTo>
                    <a:pt x="35" y="100"/>
                  </a:lnTo>
                  <a:lnTo>
                    <a:pt x="34" y="97"/>
                  </a:lnTo>
                  <a:lnTo>
                    <a:pt x="33" y="95"/>
                  </a:lnTo>
                  <a:lnTo>
                    <a:pt x="31" y="92"/>
                  </a:lnTo>
                  <a:lnTo>
                    <a:pt x="30" y="89"/>
                  </a:lnTo>
                  <a:lnTo>
                    <a:pt x="29" y="87"/>
                  </a:lnTo>
                  <a:lnTo>
                    <a:pt x="28" y="84"/>
                  </a:lnTo>
                  <a:lnTo>
                    <a:pt x="27" y="82"/>
                  </a:lnTo>
                  <a:lnTo>
                    <a:pt x="26" y="80"/>
                  </a:lnTo>
                  <a:lnTo>
                    <a:pt x="24" y="78"/>
                  </a:lnTo>
                  <a:lnTo>
                    <a:pt x="23" y="75"/>
                  </a:lnTo>
                  <a:lnTo>
                    <a:pt x="22" y="74"/>
                  </a:lnTo>
                  <a:lnTo>
                    <a:pt x="21" y="71"/>
                  </a:lnTo>
                  <a:lnTo>
                    <a:pt x="21" y="70"/>
                  </a:lnTo>
                  <a:lnTo>
                    <a:pt x="20" y="69"/>
                  </a:lnTo>
                  <a:lnTo>
                    <a:pt x="19" y="66"/>
                  </a:lnTo>
                  <a:lnTo>
                    <a:pt x="17" y="65"/>
                  </a:lnTo>
                  <a:lnTo>
                    <a:pt x="17" y="63"/>
                  </a:lnTo>
                  <a:lnTo>
                    <a:pt x="17" y="62"/>
                  </a:lnTo>
                  <a:lnTo>
                    <a:pt x="17" y="61"/>
                  </a:lnTo>
                  <a:lnTo>
                    <a:pt x="17" y="60"/>
                  </a:lnTo>
                  <a:lnTo>
                    <a:pt x="17" y="57"/>
                  </a:lnTo>
                  <a:lnTo>
                    <a:pt x="16" y="56"/>
                  </a:lnTo>
                  <a:lnTo>
                    <a:pt x="16" y="54"/>
                  </a:lnTo>
                  <a:lnTo>
                    <a:pt x="16" y="53"/>
                  </a:lnTo>
                  <a:lnTo>
                    <a:pt x="16" y="52"/>
                  </a:lnTo>
                  <a:lnTo>
                    <a:pt x="16" y="49"/>
                  </a:lnTo>
                  <a:lnTo>
                    <a:pt x="16" y="48"/>
                  </a:lnTo>
                  <a:lnTo>
                    <a:pt x="16" y="47"/>
                  </a:lnTo>
                  <a:lnTo>
                    <a:pt x="15" y="45"/>
                  </a:lnTo>
                  <a:lnTo>
                    <a:pt x="15" y="44"/>
                  </a:lnTo>
                  <a:lnTo>
                    <a:pt x="15" y="41"/>
                  </a:lnTo>
                  <a:lnTo>
                    <a:pt x="15" y="40"/>
                  </a:lnTo>
                  <a:lnTo>
                    <a:pt x="14" y="39"/>
                  </a:lnTo>
                  <a:lnTo>
                    <a:pt x="14" y="37"/>
                  </a:lnTo>
                  <a:lnTo>
                    <a:pt x="14" y="36"/>
                  </a:lnTo>
                  <a:lnTo>
                    <a:pt x="14" y="35"/>
                  </a:lnTo>
                  <a:lnTo>
                    <a:pt x="13" y="34"/>
                  </a:lnTo>
                  <a:lnTo>
                    <a:pt x="13" y="32"/>
                  </a:lnTo>
                  <a:lnTo>
                    <a:pt x="13" y="31"/>
                  </a:lnTo>
                  <a:lnTo>
                    <a:pt x="12" y="30"/>
                  </a:lnTo>
                  <a:lnTo>
                    <a:pt x="12" y="28"/>
                  </a:lnTo>
                  <a:lnTo>
                    <a:pt x="12" y="27"/>
                  </a:lnTo>
                  <a:lnTo>
                    <a:pt x="11" y="26"/>
                  </a:lnTo>
                  <a:lnTo>
                    <a:pt x="11" y="24"/>
                  </a:lnTo>
                  <a:lnTo>
                    <a:pt x="11" y="23"/>
                  </a:lnTo>
                  <a:lnTo>
                    <a:pt x="9" y="22"/>
                  </a:lnTo>
                  <a:lnTo>
                    <a:pt x="9" y="21"/>
                  </a:lnTo>
                  <a:lnTo>
                    <a:pt x="9" y="19"/>
                  </a:lnTo>
                  <a:lnTo>
                    <a:pt x="8" y="18"/>
                  </a:lnTo>
                  <a:lnTo>
                    <a:pt x="11" y="21"/>
                  </a:lnTo>
                  <a:lnTo>
                    <a:pt x="13" y="23"/>
                  </a:lnTo>
                  <a:lnTo>
                    <a:pt x="14" y="26"/>
                  </a:lnTo>
                  <a:lnTo>
                    <a:pt x="15" y="27"/>
                  </a:lnTo>
                  <a:lnTo>
                    <a:pt x="17" y="30"/>
                  </a:lnTo>
                  <a:lnTo>
                    <a:pt x="19" y="32"/>
                  </a:lnTo>
                  <a:lnTo>
                    <a:pt x="20" y="35"/>
                  </a:lnTo>
                  <a:lnTo>
                    <a:pt x="20" y="37"/>
                  </a:lnTo>
                  <a:lnTo>
                    <a:pt x="21" y="40"/>
                  </a:lnTo>
                  <a:lnTo>
                    <a:pt x="22" y="43"/>
                  </a:lnTo>
                  <a:lnTo>
                    <a:pt x="23" y="45"/>
                  </a:lnTo>
                  <a:lnTo>
                    <a:pt x="24" y="48"/>
                  </a:lnTo>
                  <a:lnTo>
                    <a:pt x="26" y="50"/>
                  </a:lnTo>
                  <a:lnTo>
                    <a:pt x="26" y="53"/>
                  </a:lnTo>
                  <a:lnTo>
                    <a:pt x="27" y="56"/>
                  </a:lnTo>
                  <a:lnTo>
                    <a:pt x="28" y="58"/>
                  </a:lnTo>
                  <a:lnTo>
                    <a:pt x="30" y="60"/>
                  </a:lnTo>
                  <a:lnTo>
                    <a:pt x="31" y="62"/>
                  </a:lnTo>
                  <a:lnTo>
                    <a:pt x="33" y="65"/>
                  </a:lnTo>
                  <a:lnTo>
                    <a:pt x="35" y="67"/>
                  </a:lnTo>
                  <a:lnTo>
                    <a:pt x="36" y="70"/>
                  </a:lnTo>
                  <a:lnTo>
                    <a:pt x="38" y="71"/>
                  </a:lnTo>
                  <a:lnTo>
                    <a:pt x="41" y="74"/>
                  </a:lnTo>
                  <a:lnTo>
                    <a:pt x="43" y="76"/>
                  </a:lnTo>
                  <a:lnTo>
                    <a:pt x="47" y="78"/>
                  </a:lnTo>
                  <a:lnTo>
                    <a:pt x="50" y="80"/>
                  </a:lnTo>
                  <a:lnTo>
                    <a:pt x="54" y="82"/>
                  </a:lnTo>
                  <a:lnTo>
                    <a:pt x="57" y="84"/>
                  </a:lnTo>
                  <a:lnTo>
                    <a:pt x="61" y="85"/>
                  </a:lnTo>
                  <a:lnTo>
                    <a:pt x="65" y="87"/>
                  </a:lnTo>
                  <a:lnTo>
                    <a:pt x="71" y="88"/>
                  </a:lnTo>
                  <a:lnTo>
                    <a:pt x="76" y="89"/>
                  </a:lnTo>
                  <a:lnTo>
                    <a:pt x="83" y="89"/>
                  </a:lnTo>
                  <a:lnTo>
                    <a:pt x="90" y="88"/>
                  </a:lnTo>
                  <a:lnTo>
                    <a:pt x="97" y="88"/>
                  </a:lnTo>
                  <a:lnTo>
                    <a:pt x="102" y="87"/>
                  </a:lnTo>
                  <a:lnTo>
                    <a:pt x="109" y="87"/>
                  </a:lnTo>
                  <a:lnTo>
                    <a:pt x="115" y="85"/>
                  </a:lnTo>
                  <a:lnTo>
                    <a:pt x="121" y="85"/>
                  </a:lnTo>
                  <a:lnTo>
                    <a:pt x="127" y="84"/>
                  </a:lnTo>
                  <a:lnTo>
                    <a:pt x="133" y="84"/>
                  </a:lnTo>
                  <a:lnTo>
                    <a:pt x="138" y="83"/>
                  </a:lnTo>
                  <a:lnTo>
                    <a:pt x="144" y="82"/>
                  </a:lnTo>
                  <a:lnTo>
                    <a:pt x="149" y="80"/>
                  </a:lnTo>
                  <a:lnTo>
                    <a:pt x="155" y="80"/>
                  </a:lnTo>
                  <a:lnTo>
                    <a:pt x="159" y="79"/>
                  </a:lnTo>
                  <a:lnTo>
                    <a:pt x="164" y="78"/>
                  </a:lnTo>
                  <a:lnTo>
                    <a:pt x="170" y="76"/>
                  </a:lnTo>
                  <a:lnTo>
                    <a:pt x="175" y="75"/>
                  </a:lnTo>
                  <a:lnTo>
                    <a:pt x="179" y="74"/>
                  </a:lnTo>
                  <a:lnTo>
                    <a:pt x="184" y="72"/>
                  </a:lnTo>
                  <a:lnTo>
                    <a:pt x="190" y="71"/>
                  </a:lnTo>
                  <a:lnTo>
                    <a:pt x="194" y="70"/>
                  </a:lnTo>
                  <a:lnTo>
                    <a:pt x="199" y="69"/>
                  </a:lnTo>
                  <a:lnTo>
                    <a:pt x="204" y="67"/>
                  </a:lnTo>
                  <a:lnTo>
                    <a:pt x="208" y="66"/>
                  </a:lnTo>
                  <a:lnTo>
                    <a:pt x="214" y="63"/>
                  </a:lnTo>
                  <a:lnTo>
                    <a:pt x="219" y="62"/>
                  </a:lnTo>
                  <a:lnTo>
                    <a:pt x="223" y="61"/>
                  </a:lnTo>
                  <a:lnTo>
                    <a:pt x="229" y="58"/>
                  </a:lnTo>
                  <a:lnTo>
                    <a:pt x="234" y="57"/>
                  </a:lnTo>
                  <a:lnTo>
                    <a:pt x="240" y="54"/>
                  </a:lnTo>
                  <a:lnTo>
                    <a:pt x="244" y="52"/>
                  </a:lnTo>
                  <a:lnTo>
                    <a:pt x="250" y="50"/>
                  </a:lnTo>
                  <a:lnTo>
                    <a:pt x="251" y="49"/>
                  </a:lnTo>
                  <a:lnTo>
                    <a:pt x="252" y="49"/>
                  </a:lnTo>
                  <a:lnTo>
                    <a:pt x="254" y="48"/>
                  </a:lnTo>
                  <a:lnTo>
                    <a:pt x="255" y="47"/>
                  </a:lnTo>
                  <a:lnTo>
                    <a:pt x="256" y="45"/>
                  </a:lnTo>
                  <a:lnTo>
                    <a:pt x="257" y="45"/>
                  </a:lnTo>
                  <a:lnTo>
                    <a:pt x="258" y="44"/>
                  </a:lnTo>
                  <a:lnTo>
                    <a:pt x="259" y="43"/>
                  </a:lnTo>
                  <a:lnTo>
                    <a:pt x="261" y="41"/>
                  </a:lnTo>
                  <a:lnTo>
                    <a:pt x="262" y="40"/>
                  </a:lnTo>
                  <a:lnTo>
                    <a:pt x="263" y="39"/>
                  </a:lnTo>
                  <a:lnTo>
                    <a:pt x="264" y="37"/>
                  </a:lnTo>
                  <a:lnTo>
                    <a:pt x="265" y="36"/>
                  </a:lnTo>
                  <a:lnTo>
                    <a:pt x="268" y="35"/>
                  </a:lnTo>
                  <a:lnTo>
                    <a:pt x="269" y="35"/>
                  </a:lnTo>
                  <a:lnTo>
                    <a:pt x="270" y="34"/>
                  </a:lnTo>
                  <a:lnTo>
                    <a:pt x="272" y="32"/>
                  </a:lnTo>
                  <a:lnTo>
                    <a:pt x="275" y="31"/>
                  </a:lnTo>
                  <a:lnTo>
                    <a:pt x="276" y="30"/>
                  </a:lnTo>
                  <a:lnTo>
                    <a:pt x="278" y="28"/>
                  </a:lnTo>
                  <a:lnTo>
                    <a:pt x="280" y="27"/>
                  </a:lnTo>
                  <a:lnTo>
                    <a:pt x="283" y="26"/>
                  </a:lnTo>
                  <a:lnTo>
                    <a:pt x="285" y="24"/>
                  </a:lnTo>
                  <a:lnTo>
                    <a:pt x="287" y="23"/>
                  </a:lnTo>
                  <a:lnTo>
                    <a:pt x="291" y="22"/>
                  </a:lnTo>
                  <a:lnTo>
                    <a:pt x="293" y="21"/>
                  </a:lnTo>
                  <a:lnTo>
                    <a:pt x="297" y="19"/>
                  </a:lnTo>
                  <a:lnTo>
                    <a:pt x="299" y="18"/>
                  </a:lnTo>
                  <a:lnTo>
                    <a:pt x="302" y="18"/>
                  </a:lnTo>
                  <a:lnTo>
                    <a:pt x="306" y="17"/>
                  </a:lnTo>
                  <a:close/>
                </a:path>
              </a:pathLst>
            </a:custGeom>
            <a:solidFill>
              <a:srgbClr val="CC33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63" name="Google Shape;263;p32"/>
            <p:cNvSpPr/>
            <p:nvPr/>
          </p:nvSpPr>
          <p:spPr>
            <a:xfrm>
              <a:off x="4434" y="2871"/>
              <a:ext cx="114" cy="33"/>
            </a:xfrm>
            <a:custGeom>
              <a:rect b="b" l="l" r="r" t="t"/>
              <a:pathLst>
                <a:path extrusionOk="0" h="67" w="228">
                  <a:moveTo>
                    <a:pt x="228" y="3"/>
                  </a:moveTo>
                  <a:lnTo>
                    <a:pt x="228" y="4"/>
                  </a:lnTo>
                  <a:lnTo>
                    <a:pt x="226" y="6"/>
                  </a:lnTo>
                  <a:lnTo>
                    <a:pt x="226" y="7"/>
                  </a:lnTo>
                  <a:lnTo>
                    <a:pt x="226" y="8"/>
                  </a:lnTo>
                  <a:lnTo>
                    <a:pt x="225" y="8"/>
                  </a:lnTo>
                  <a:lnTo>
                    <a:pt x="225" y="9"/>
                  </a:lnTo>
                  <a:lnTo>
                    <a:pt x="225" y="11"/>
                  </a:lnTo>
                  <a:lnTo>
                    <a:pt x="224" y="11"/>
                  </a:lnTo>
                  <a:lnTo>
                    <a:pt x="224" y="12"/>
                  </a:lnTo>
                  <a:lnTo>
                    <a:pt x="224" y="13"/>
                  </a:lnTo>
                  <a:lnTo>
                    <a:pt x="223" y="13"/>
                  </a:lnTo>
                  <a:lnTo>
                    <a:pt x="223" y="15"/>
                  </a:lnTo>
                  <a:lnTo>
                    <a:pt x="222" y="16"/>
                  </a:lnTo>
                  <a:lnTo>
                    <a:pt x="222" y="17"/>
                  </a:lnTo>
                  <a:lnTo>
                    <a:pt x="221" y="17"/>
                  </a:lnTo>
                  <a:lnTo>
                    <a:pt x="221" y="19"/>
                  </a:lnTo>
                  <a:lnTo>
                    <a:pt x="221" y="20"/>
                  </a:lnTo>
                  <a:lnTo>
                    <a:pt x="219" y="21"/>
                  </a:lnTo>
                  <a:lnTo>
                    <a:pt x="219" y="22"/>
                  </a:lnTo>
                  <a:lnTo>
                    <a:pt x="218" y="24"/>
                  </a:lnTo>
                  <a:lnTo>
                    <a:pt x="218" y="25"/>
                  </a:lnTo>
                  <a:lnTo>
                    <a:pt x="218" y="26"/>
                  </a:lnTo>
                  <a:lnTo>
                    <a:pt x="217" y="26"/>
                  </a:lnTo>
                  <a:lnTo>
                    <a:pt x="217" y="25"/>
                  </a:lnTo>
                  <a:lnTo>
                    <a:pt x="216" y="25"/>
                  </a:lnTo>
                  <a:lnTo>
                    <a:pt x="215" y="25"/>
                  </a:lnTo>
                  <a:lnTo>
                    <a:pt x="214" y="25"/>
                  </a:lnTo>
                  <a:lnTo>
                    <a:pt x="214" y="24"/>
                  </a:lnTo>
                  <a:lnTo>
                    <a:pt x="213" y="24"/>
                  </a:lnTo>
                  <a:lnTo>
                    <a:pt x="211" y="22"/>
                  </a:lnTo>
                  <a:lnTo>
                    <a:pt x="210" y="22"/>
                  </a:lnTo>
                  <a:lnTo>
                    <a:pt x="210" y="21"/>
                  </a:lnTo>
                  <a:lnTo>
                    <a:pt x="209" y="21"/>
                  </a:lnTo>
                  <a:lnTo>
                    <a:pt x="208" y="21"/>
                  </a:lnTo>
                  <a:lnTo>
                    <a:pt x="207" y="21"/>
                  </a:lnTo>
                  <a:lnTo>
                    <a:pt x="207" y="20"/>
                  </a:lnTo>
                  <a:lnTo>
                    <a:pt x="206" y="20"/>
                  </a:lnTo>
                  <a:lnTo>
                    <a:pt x="206" y="21"/>
                  </a:lnTo>
                  <a:lnTo>
                    <a:pt x="206" y="22"/>
                  </a:lnTo>
                  <a:lnTo>
                    <a:pt x="206" y="24"/>
                  </a:lnTo>
                  <a:lnTo>
                    <a:pt x="204" y="25"/>
                  </a:lnTo>
                  <a:lnTo>
                    <a:pt x="204" y="26"/>
                  </a:lnTo>
                  <a:lnTo>
                    <a:pt x="203" y="28"/>
                  </a:lnTo>
                  <a:lnTo>
                    <a:pt x="203" y="29"/>
                  </a:lnTo>
                  <a:lnTo>
                    <a:pt x="202" y="30"/>
                  </a:lnTo>
                  <a:lnTo>
                    <a:pt x="202" y="32"/>
                  </a:lnTo>
                  <a:lnTo>
                    <a:pt x="201" y="32"/>
                  </a:lnTo>
                  <a:lnTo>
                    <a:pt x="201" y="33"/>
                  </a:lnTo>
                  <a:lnTo>
                    <a:pt x="200" y="33"/>
                  </a:lnTo>
                  <a:lnTo>
                    <a:pt x="200" y="34"/>
                  </a:lnTo>
                  <a:lnTo>
                    <a:pt x="199" y="35"/>
                  </a:lnTo>
                  <a:lnTo>
                    <a:pt x="199" y="37"/>
                  </a:lnTo>
                  <a:lnTo>
                    <a:pt x="197" y="37"/>
                  </a:lnTo>
                  <a:lnTo>
                    <a:pt x="197" y="38"/>
                  </a:lnTo>
                  <a:lnTo>
                    <a:pt x="196" y="38"/>
                  </a:lnTo>
                  <a:lnTo>
                    <a:pt x="195" y="37"/>
                  </a:lnTo>
                  <a:lnTo>
                    <a:pt x="194" y="37"/>
                  </a:lnTo>
                  <a:lnTo>
                    <a:pt x="193" y="37"/>
                  </a:lnTo>
                  <a:lnTo>
                    <a:pt x="193" y="35"/>
                  </a:lnTo>
                  <a:lnTo>
                    <a:pt x="192" y="35"/>
                  </a:lnTo>
                  <a:lnTo>
                    <a:pt x="190" y="35"/>
                  </a:lnTo>
                  <a:lnTo>
                    <a:pt x="190" y="34"/>
                  </a:lnTo>
                  <a:lnTo>
                    <a:pt x="189" y="34"/>
                  </a:lnTo>
                  <a:lnTo>
                    <a:pt x="188" y="33"/>
                  </a:lnTo>
                  <a:lnTo>
                    <a:pt x="187" y="33"/>
                  </a:lnTo>
                  <a:lnTo>
                    <a:pt x="186" y="33"/>
                  </a:lnTo>
                  <a:lnTo>
                    <a:pt x="185" y="32"/>
                  </a:lnTo>
                  <a:lnTo>
                    <a:pt x="172" y="48"/>
                  </a:lnTo>
                  <a:lnTo>
                    <a:pt x="171" y="48"/>
                  </a:lnTo>
                  <a:lnTo>
                    <a:pt x="169" y="48"/>
                  </a:lnTo>
                  <a:lnTo>
                    <a:pt x="168" y="48"/>
                  </a:lnTo>
                  <a:lnTo>
                    <a:pt x="167" y="48"/>
                  </a:lnTo>
                  <a:lnTo>
                    <a:pt x="166" y="48"/>
                  </a:lnTo>
                  <a:lnTo>
                    <a:pt x="165" y="48"/>
                  </a:lnTo>
                  <a:lnTo>
                    <a:pt x="164" y="47"/>
                  </a:lnTo>
                  <a:lnTo>
                    <a:pt x="162" y="47"/>
                  </a:lnTo>
                  <a:lnTo>
                    <a:pt x="161" y="47"/>
                  </a:lnTo>
                  <a:lnTo>
                    <a:pt x="160" y="47"/>
                  </a:lnTo>
                  <a:lnTo>
                    <a:pt x="160" y="46"/>
                  </a:lnTo>
                  <a:lnTo>
                    <a:pt x="159" y="46"/>
                  </a:lnTo>
                  <a:lnTo>
                    <a:pt x="158" y="46"/>
                  </a:lnTo>
                  <a:lnTo>
                    <a:pt x="157" y="46"/>
                  </a:lnTo>
                  <a:lnTo>
                    <a:pt x="157" y="45"/>
                  </a:lnTo>
                  <a:lnTo>
                    <a:pt x="156" y="45"/>
                  </a:lnTo>
                  <a:lnTo>
                    <a:pt x="154" y="45"/>
                  </a:lnTo>
                  <a:lnTo>
                    <a:pt x="153" y="45"/>
                  </a:lnTo>
                  <a:lnTo>
                    <a:pt x="152" y="43"/>
                  </a:lnTo>
                  <a:lnTo>
                    <a:pt x="151" y="43"/>
                  </a:lnTo>
                  <a:lnTo>
                    <a:pt x="150" y="43"/>
                  </a:lnTo>
                  <a:lnTo>
                    <a:pt x="137" y="60"/>
                  </a:lnTo>
                  <a:lnTo>
                    <a:pt x="136" y="60"/>
                  </a:lnTo>
                  <a:lnTo>
                    <a:pt x="135" y="60"/>
                  </a:lnTo>
                  <a:lnTo>
                    <a:pt x="133" y="60"/>
                  </a:lnTo>
                  <a:lnTo>
                    <a:pt x="132" y="60"/>
                  </a:lnTo>
                  <a:lnTo>
                    <a:pt x="131" y="60"/>
                  </a:lnTo>
                  <a:lnTo>
                    <a:pt x="130" y="59"/>
                  </a:lnTo>
                  <a:lnTo>
                    <a:pt x="129" y="59"/>
                  </a:lnTo>
                  <a:lnTo>
                    <a:pt x="128" y="59"/>
                  </a:lnTo>
                  <a:lnTo>
                    <a:pt x="126" y="59"/>
                  </a:lnTo>
                  <a:lnTo>
                    <a:pt x="125" y="57"/>
                  </a:lnTo>
                  <a:lnTo>
                    <a:pt x="124" y="57"/>
                  </a:lnTo>
                  <a:lnTo>
                    <a:pt x="123" y="57"/>
                  </a:lnTo>
                  <a:lnTo>
                    <a:pt x="123" y="56"/>
                  </a:lnTo>
                  <a:lnTo>
                    <a:pt x="122" y="56"/>
                  </a:lnTo>
                  <a:lnTo>
                    <a:pt x="121" y="56"/>
                  </a:lnTo>
                  <a:lnTo>
                    <a:pt x="119" y="56"/>
                  </a:lnTo>
                  <a:lnTo>
                    <a:pt x="119" y="55"/>
                  </a:lnTo>
                  <a:lnTo>
                    <a:pt x="118" y="55"/>
                  </a:lnTo>
                  <a:lnTo>
                    <a:pt x="117" y="55"/>
                  </a:lnTo>
                  <a:lnTo>
                    <a:pt x="116" y="55"/>
                  </a:lnTo>
                  <a:lnTo>
                    <a:pt x="107" y="67"/>
                  </a:lnTo>
                  <a:lnTo>
                    <a:pt x="81" y="67"/>
                  </a:lnTo>
                  <a:lnTo>
                    <a:pt x="73" y="55"/>
                  </a:lnTo>
                  <a:lnTo>
                    <a:pt x="64" y="67"/>
                  </a:lnTo>
                  <a:lnTo>
                    <a:pt x="62" y="65"/>
                  </a:lnTo>
                  <a:lnTo>
                    <a:pt x="61" y="65"/>
                  </a:lnTo>
                  <a:lnTo>
                    <a:pt x="60" y="65"/>
                  </a:lnTo>
                  <a:lnTo>
                    <a:pt x="59" y="65"/>
                  </a:lnTo>
                  <a:lnTo>
                    <a:pt x="58" y="64"/>
                  </a:lnTo>
                  <a:lnTo>
                    <a:pt x="57" y="64"/>
                  </a:lnTo>
                  <a:lnTo>
                    <a:pt x="55" y="64"/>
                  </a:lnTo>
                  <a:lnTo>
                    <a:pt x="55" y="63"/>
                  </a:lnTo>
                  <a:lnTo>
                    <a:pt x="54" y="63"/>
                  </a:lnTo>
                  <a:lnTo>
                    <a:pt x="53" y="63"/>
                  </a:lnTo>
                  <a:lnTo>
                    <a:pt x="52" y="63"/>
                  </a:lnTo>
                  <a:lnTo>
                    <a:pt x="51" y="63"/>
                  </a:lnTo>
                  <a:lnTo>
                    <a:pt x="51" y="61"/>
                  </a:lnTo>
                  <a:lnTo>
                    <a:pt x="50" y="61"/>
                  </a:lnTo>
                  <a:lnTo>
                    <a:pt x="48" y="61"/>
                  </a:lnTo>
                  <a:lnTo>
                    <a:pt x="47" y="61"/>
                  </a:lnTo>
                  <a:lnTo>
                    <a:pt x="46" y="61"/>
                  </a:lnTo>
                  <a:lnTo>
                    <a:pt x="45" y="60"/>
                  </a:lnTo>
                  <a:lnTo>
                    <a:pt x="44" y="60"/>
                  </a:lnTo>
                  <a:lnTo>
                    <a:pt x="43" y="60"/>
                  </a:lnTo>
                  <a:lnTo>
                    <a:pt x="35" y="48"/>
                  </a:lnTo>
                  <a:lnTo>
                    <a:pt x="32" y="50"/>
                  </a:lnTo>
                  <a:lnTo>
                    <a:pt x="31" y="51"/>
                  </a:lnTo>
                  <a:lnTo>
                    <a:pt x="29" y="51"/>
                  </a:lnTo>
                  <a:lnTo>
                    <a:pt x="28" y="51"/>
                  </a:lnTo>
                  <a:lnTo>
                    <a:pt x="26" y="51"/>
                  </a:lnTo>
                  <a:lnTo>
                    <a:pt x="24" y="51"/>
                  </a:lnTo>
                  <a:lnTo>
                    <a:pt x="23" y="51"/>
                  </a:lnTo>
                  <a:lnTo>
                    <a:pt x="22" y="50"/>
                  </a:lnTo>
                  <a:lnTo>
                    <a:pt x="21" y="48"/>
                  </a:lnTo>
                  <a:lnTo>
                    <a:pt x="18" y="48"/>
                  </a:lnTo>
                  <a:lnTo>
                    <a:pt x="17" y="47"/>
                  </a:lnTo>
                  <a:lnTo>
                    <a:pt x="16" y="46"/>
                  </a:lnTo>
                  <a:lnTo>
                    <a:pt x="15" y="45"/>
                  </a:lnTo>
                  <a:lnTo>
                    <a:pt x="14" y="42"/>
                  </a:lnTo>
                  <a:lnTo>
                    <a:pt x="11" y="41"/>
                  </a:lnTo>
                  <a:lnTo>
                    <a:pt x="10" y="39"/>
                  </a:lnTo>
                  <a:lnTo>
                    <a:pt x="9" y="37"/>
                  </a:lnTo>
                  <a:lnTo>
                    <a:pt x="8" y="35"/>
                  </a:lnTo>
                  <a:lnTo>
                    <a:pt x="7" y="33"/>
                  </a:lnTo>
                  <a:lnTo>
                    <a:pt x="7" y="30"/>
                  </a:lnTo>
                  <a:lnTo>
                    <a:pt x="5" y="29"/>
                  </a:lnTo>
                  <a:lnTo>
                    <a:pt x="4" y="26"/>
                  </a:lnTo>
                  <a:lnTo>
                    <a:pt x="3" y="24"/>
                  </a:lnTo>
                  <a:lnTo>
                    <a:pt x="3" y="21"/>
                  </a:lnTo>
                  <a:lnTo>
                    <a:pt x="2" y="20"/>
                  </a:lnTo>
                  <a:lnTo>
                    <a:pt x="2" y="17"/>
                  </a:lnTo>
                  <a:lnTo>
                    <a:pt x="1" y="15"/>
                  </a:lnTo>
                  <a:lnTo>
                    <a:pt x="1" y="12"/>
                  </a:lnTo>
                  <a:lnTo>
                    <a:pt x="1" y="9"/>
                  </a:lnTo>
                  <a:lnTo>
                    <a:pt x="0" y="8"/>
                  </a:lnTo>
                  <a:lnTo>
                    <a:pt x="0" y="6"/>
                  </a:lnTo>
                  <a:lnTo>
                    <a:pt x="0" y="3"/>
                  </a:lnTo>
                  <a:lnTo>
                    <a:pt x="12" y="20"/>
                  </a:lnTo>
                  <a:lnTo>
                    <a:pt x="16" y="20"/>
                  </a:lnTo>
                  <a:lnTo>
                    <a:pt x="35" y="37"/>
                  </a:lnTo>
                  <a:lnTo>
                    <a:pt x="36" y="35"/>
                  </a:lnTo>
                  <a:lnTo>
                    <a:pt x="37" y="34"/>
                  </a:lnTo>
                  <a:lnTo>
                    <a:pt x="37" y="33"/>
                  </a:lnTo>
                  <a:lnTo>
                    <a:pt x="38" y="32"/>
                  </a:lnTo>
                  <a:lnTo>
                    <a:pt x="39" y="30"/>
                  </a:lnTo>
                  <a:lnTo>
                    <a:pt x="40" y="30"/>
                  </a:lnTo>
                  <a:lnTo>
                    <a:pt x="40" y="29"/>
                  </a:lnTo>
                  <a:lnTo>
                    <a:pt x="42" y="29"/>
                  </a:lnTo>
                  <a:lnTo>
                    <a:pt x="43" y="28"/>
                  </a:lnTo>
                  <a:lnTo>
                    <a:pt x="44" y="28"/>
                  </a:lnTo>
                  <a:lnTo>
                    <a:pt x="45" y="28"/>
                  </a:lnTo>
                  <a:lnTo>
                    <a:pt x="45" y="26"/>
                  </a:lnTo>
                  <a:lnTo>
                    <a:pt x="46" y="26"/>
                  </a:lnTo>
                  <a:lnTo>
                    <a:pt x="47" y="26"/>
                  </a:lnTo>
                  <a:lnTo>
                    <a:pt x="48" y="26"/>
                  </a:lnTo>
                  <a:lnTo>
                    <a:pt x="50" y="26"/>
                  </a:lnTo>
                  <a:lnTo>
                    <a:pt x="51" y="26"/>
                  </a:lnTo>
                  <a:lnTo>
                    <a:pt x="52" y="26"/>
                  </a:lnTo>
                  <a:lnTo>
                    <a:pt x="53" y="26"/>
                  </a:lnTo>
                  <a:lnTo>
                    <a:pt x="54" y="26"/>
                  </a:lnTo>
                  <a:lnTo>
                    <a:pt x="55" y="26"/>
                  </a:lnTo>
                  <a:lnTo>
                    <a:pt x="57" y="26"/>
                  </a:lnTo>
                  <a:lnTo>
                    <a:pt x="58" y="26"/>
                  </a:lnTo>
                  <a:lnTo>
                    <a:pt x="59" y="26"/>
                  </a:lnTo>
                  <a:lnTo>
                    <a:pt x="60" y="26"/>
                  </a:lnTo>
                  <a:lnTo>
                    <a:pt x="68" y="38"/>
                  </a:lnTo>
                  <a:lnTo>
                    <a:pt x="69" y="37"/>
                  </a:lnTo>
                  <a:lnTo>
                    <a:pt x="71" y="35"/>
                  </a:lnTo>
                  <a:lnTo>
                    <a:pt x="72" y="35"/>
                  </a:lnTo>
                  <a:lnTo>
                    <a:pt x="72" y="34"/>
                  </a:lnTo>
                  <a:lnTo>
                    <a:pt x="73" y="34"/>
                  </a:lnTo>
                  <a:lnTo>
                    <a:pt x="74" y="33"/>
                  </a:lnTo>
                  <a:lnTo>
                    <a:pt x="75" y="32"/>
                  </a:lnTo>
                  <a:lnTo>
                    <a:pt x="76" y="30"/>
                  </a:lnTo>
                  <a:lnTo>
                    <a:pt x="78" y="29"/>
                  </a:lnTo>
                  <a:lnTo>
                    <a:pt x="79" y="29"/>
                  </a:lnTo>
                  <a:lnTo>
                    <a:pt x="80" y="28"/>
                  </a:lnTo>
                  <a:lnTo>
                    <a:pt x="81" y="26"/>
                  </a:lnTo>
                  <a:lnTo>
                    <a:pt x="82" y="26"/>
                  </a:lnTo>
                  <a:lnTo>
                    <a:pt x="83" y="25"/>
                  </a:lnTo>
                  <a:lnTo>
                    <a:pt x="85" y="25"/>
                  </a:lnTo>
                  <a:lnTo>
                    <a:pt x="86" y="24"/>
                  </a:lnTo>
                  <a:lnTo>
                    <a:pt x="87" y="24"/>
                  </a:lnTo>
                  <a:lnTo>
                    <a:pt x="88" y="24"/>
                  </a:lnTo>
                  <a:lnTo>
                    <a:pt x="89" y="24"/>
                  </a:lnTo>
                  <a:lnTo>
                    <a:pt x="90" y="24"/>
                  </a:lnTo>
                  <a:lnTo>
                    <a:pt x="92" y="24"/>
                  </a:lnTo>
                  <a:lnTo>
                    <a:pt x="93" y="24"/>
                  </a:lnTo>
                  <a:lnTo>
                    <a:pt x="95" y="24"/>
                  </a:lnTo>
                  <a:lnTo>
                    <a:pt x="96" y="24"/>
                  </a:lnTo>
                  <a:lnTo>
                    <a:pt x="97" y="24"/>
                  </a:lnTo>
                  <a:lnTo>
                    <a:pt x="100" y="25"/>
                  </a:lnTo>
                  <a:lnTo>
                    <a:pt x="101" y="25"/>
                  </a:lnTo>
                  <a:lnTo>
                    <a:pt x="103" y="26"/>
                  </a:lnTo>
                  <a:lnTo>
                    <a:pt x="111" y="38"/>
                  </a:lnTo>
                  <a:lnTo>
                    <a:pt x="124" y="20"/>
                  </a:lnTo>
                  <a:lnTo>
                    <a:pt x="142" y="20"/>
                  </a:lnTo>
                  <a:lnTo>
                    <a:pt x="150" y="32"/>
                  </a:lnTo>
                  <a:lnTo>
                    <a:pt x="151" y="32"/>
                  </a:lnTo>
                  <a:lnTo>
                    <a:pt x="151" y="30"/>
                  </a:lnTo>
                  <a:lnTo>
                    <a:pt x="151" y="29"/>
                  </a:lnTo>
                  <a:lnTo>
                    <a:pt x="152" y="28"/>
                  </a:lnTo>
                  <a:lnTo>
                    <a:pt x="152" y="26"/>
                  </a:lnTo>
                  <a:lnTo>
                    <a:pt x="153" y="25"/>
                  </a:lnTo>
                  <a:lnTo>
                    <a:pt x="153" y="24"/>
                  </a:lnTo>
                  <a:lnTo>
                    <a:pt x="154" y="22"/>
                  </a:lnTo>
                  <a:lnTo>
                    <a:pt x="154" y="21"/>
                  </a:lnTo>
                  <a:lnTo>
                    <a:pt x="154" y="20"/>
                  </a:lnTo>
                  <a:lnTo>
                    <a:pt x="156" y="20"/>
                  </a:lnTo>
                  <a:lnTo>
                    <a:pt x="156" y="19"/>
                  </a:lnTo>
                  <a:lnTo>
                    <a:pt x="157" y="17"/>
                  </a:lnTo>
                  <a:lnTo>
                    <a:pt x="157" y="16"/>
                  </a:lnTo>
                  <a:lnTo>
                    <a:pt x="158" y="15"/>
                  </a:lnTo>
                  <a:lnTo>
                    <a:pt x="159" y="13"/>
                  </a:lnTo>
                  <a:lnTo>
                    <a:pt x="159" y="12"/>
                  </a:lnTo>
                  <a:lnTo>
                    <a:pt x="160" y="12"/>
                  </a:lnTo>
                  <a:lnTo>
                    <a:pt x="160" y="11"/>
                  </a:lnTo>
                  <a:lnTo>
                    <a:pt x="161" y="9"/>
                  </a:lnTo>
                  <a:lnTo>
                    <a:pt x="162" y="9"/>
                  </a:lnTo>
                  <a:lnTo>
                    <a:pt x="162" y="8"/>
                  </a:lnTo>
                  <a:lnTo>
                    <a:pt x="172" y="8"/>
                  </a:lnTo>
                  <a:lnTo>
                    <a:pt x="180" y="20"/>
                  </a:lnTo>
                  <a:lnTo>
                    <a:pt x="181" y="20"/>
                  </a:lnTo>
                  <a:lnTo>
                    <a:pt x="182" y="20"/>
                  </a:lnTo>
                  <a:lnTo>
                    <a:pt x="183" y="20"/>
                  </a:lnTo>
                  <a:lnTo>
                    <a:pt x="186" y="19"/>
                  </a:lnTo>
                  <a:lnTo>
                    <a:pt x="187" y="19"/>
                  </a:lnTo>
                  <a:lnTo>
                    <a:pt x="188" y="17"/>
                  </a:lnTo>
                  <a:lnTo>
                    <a:pt x="189" y="17"/>
                  </a:lnTo>
                  <a:lnTo>
                    <a:pt x="192" y="16"/>
                  </a:lnTo>
                  <a:lnTo>
                    <a:pt x="193" y="15"/>
                  </a:lnTo>
                  <a:lnTo>
                    <a:pt x="195" y="15"/>
                  </a:lnTo>
                  <a:lnTo>
                    <a:pt x="196" y="13"/>
                  </a:lnTo>
                  <a:lnTo>
                    <a:pt x="197" y="12"/>
                  </a:lnTo>
                  <a:lnTo>
                    <a:pt x="200" y="11"/>
                  </a:lnTo>
                  <a:lnTo>
                    <a:pt x="201" y="9"/>
                  </a:lnTo>
                  <a:lnTo>
                    <a:pt x="203" y="8"/>
                  </a:lnTo>
                  <a:lnTo>
                    <a:pt x="204" y="7"/>
                  </a:lnTo>
                  <a:lnTo>
                    <a:pt x="207" y="7"/>
                  </a:lnTo>
                  <a:lnTo>
                    <a:pt x="208" y="6"/>
                  </a:lnTo>
                  <a:lnTo>
                    <a:pt x="209" y="4"/>
                  </a:lnTo>
                  <a:lnTo>
                    <a:pt x="211" y="3"/>
                  </a:lnTo>
                  <a:lnTo>
                    <a:pt x="213" y="3"/>
                  </a:lnTo>
                  <a:lnTo>
                    <a:pt x="214" y="2"/>
                  </a:lnTo>
                  <a:lnTo>
                    <a:pt x="216" y="2"/>
                  </a:lnTo>
                  <a:lnTo>
                    <a:pt x="217" y="0"/>
                  </a:lnTo>
                  <a:lnTo>
                    <a:pt x="218" y="0"/>
                  </a:lnTo>
                  <a:lnTo>
                    <a:pt x="219" y="0"/>
                  </a:lnTo>
                  <a:lnTo>
                    <a:pt x="222" y="0"/>
                  </a:lnTo>
                  <a:lnTo>
                    <a:pt x="223" y="0"/>
                  </a:lnTo>
                  <a:lnTo>
                    <a:pt x="224" y="0"/>
                  </a:lnTo>
                  <a:lnTo>
                    <a:pt x="225" y="2"/>
                  </a:lnTo>
                  <a:lnTo>
                    <a:pt x="226" y="2"/>
                  </a:lnTo>
                  <a:lnTo>
                    <a:pt x="228" y="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64" name="Google Shape;264;p32"/>
            <p:cNvSpPr/>
            <p:nvPr/>
          </p:nvSpPr>
          <p:spPr>
            <a:xfrm>
              <a:off x="4433" y="2871"/>
              <a:ext cx="124" cy="19"/>
            </a:xfrm>
            <a:custGeom>
              <a:rect b="b" l="l" r="r" t="t"/>
              <a:pathLst>
                <a:path extrusionOk="0" h="38" w="249">
                  <a:moveTo>
                    <a:pt x="249" y="0"/>
                  </a:moveTo>
                  <a:lnTo>
                    <a:pt x="248" y="0"/>
                  </a:lnTo>
                  <a:lnTo>
                    <a:pt x="247" y="0"/>
                  </a:lnTo>
                  <a:lnTo>
                    <a:pt x="246" y="0"/>
                  </a:lnTo>
                  <a:lnTo>
                    <a:pt x="244" y="0"/>
                  </a:lnTo>
                  <a:lnTo>
                    <a:pt x="243" y="0"/>
                  </a:lnTo>
                  <a:lnTo>
                    <a:pt x="242" y="0"/>
                  </a:lnTo>
                  <a:lnTo>
                    <a:pt x="241" y="2"/>
                  </a:lnTo>
                  <a:lnTo>
                    <a:pt x="240" y="2"/>
                  </a:lnTo>
                  <a:lnTo>
                    <a:pt x="239" y="2"/>
                  </a:lnTo>
                  <a:lnTo>
                    <a:pt x="237" y="2"/>
                  </a:lnTo>
                  <a:lnTo>
                    <a:pt x="236" y="2"/>
                  </a:lnTo>
                  <a:lnTo>
                    <a:pt x="234" y="2"/>
                  </a:lnTo>
                  <a:lnTo>
                    <a:pt x="233" y="2"/>
                  </a:lnTo>
                  <a:lnTo>
                    <a:pt x="232" y="2"/>
                  </a:lnTo>
                  <a:lnTo>
                    <a:pt x="230" y="2"/>
                  </a:lnTo>
                  <a:lnTo>
                    <a:pt x="228" y="2"/>
                  </a:lnTo>
                  <a:lnTo>
                    <a:pt x="227" y="2"/>
                  </a:lnTo>
                  <a:lnTo>
                    <a:pt x="226" y="3"/>
                  </a:lnTo>
                  <a:lnTo>
                    <a:pt x="225" y="3"/>
                  </a:lnTo>
                  <a:lnTo>
                    <a:pt x="223" y="3"/>
                  </a:lnTo>
                  <a:lnTo>
                    <a:pt x="222" y="3"/>
                  </a:lnTo>
                  <a:lnTo>
                    <a:pt x="221" y="3"/>
                  </a:lnTo>
                  <a:lnTo>
                    <a:pt x="220" y="3"/>
                  </a:lnTo>
                  <a:lnTo>
                    <a:pt x="219" y="3"/>
                  </a:lnTo>
                  <a:lnTo>
                    <a:pt x="218" y="3"/>
                  </a:lnTo>
                  <a:lnTo>
                    <a:pt x="217" y="3"/>
                  </a:lnTo>
                  <a:lnTo>
                    <a:pt x="215" y="3"/>
                  </a:lnTo>
                  <a:lnTo>
                    <a:pt x="214" y="3"/>
                  </a:lnTo>
                  <a:lnTo>
                    <a:pt x="214" y="4"/>
                  </a:lnTo>
                  <a:lnTo>
                    <a:pt x="214" y="6"/>
                  </a:lnTo>
                  <a:lnTo>
                    <a:pt x="214" y="7"/>
                  </a:lnTo>
                  <a:lnTo>
                    <a:pt x="213" y="7"/>
                  </a:lnTo>
                  <a:lnTo>
                    <a:pt x="213" y="8"/>
                  </a:lnTo>
                  <a:lnTo>
                    <a:pt x="213" y="9"/>
                  </a:lnTo>
                  <a:lnTo>
                    <a:pt x="213" y="11"/>
                  </a:lnTo>
                  <a:lnTo>
                    <a:pt x="212" y="11"/>
                  </a:lnTo>
                  <a:lnTo>
                    <a:pt x="212" y="12"/>
                  </a:lnTo>
                  <a:lnTo>
                    <a:pt x="212" y="13"/>
                  </a:lnTo>
                  <a:lnTo>
                    <a:pt x="211" y="13"/>
                  </a:lnTo>
                  <a:lnTo>
                    <a:pt x="211" y="15"/>
                  </a:lnTo>
                  <a:lnTo>
                    <a:pt x="211" y="16"/>
                  </a:lnTo>
                  <a:lnTo>
                    <a:pt x="211" y="17"/>
                  </a:lnTo>
                  <a:lnTo>
                    <a:pt x="210" y="19"/>
                  </a:lnTo>
                  <a:lnTo>
                    <a:pt x="210" y="20"/>
                  </a:lnTo>
                  <a:lnTo>
                    <a:pt x="210" y="19"/>
                  </a:lnTo>
                  <a:lnTo>
                    <a:pt x="210" y="17"/>
                  </a:lnTo>
                  <a:lnTo>
                    <a:pt x="208" y="15"/>
                  </a:lnTo>
                  <a:lnTo>
                    <a:pt x="208" y="13"/>
                  </a:lnTo>
                  <a:lnTo>
                    <a:pt x="207" y="13"/>
                  </a:lnTo>
                  <a:lnTo>
                    <a:pt x="207" y="12"/>
                  </a:lnTo>
                  <a:lnTo>
                    <a:pt x="207" y="11"/>
                  </a:lnTo>
                  <a:lnTo>
                    <a:pt x="206" y="11"/>
                  </a:lnTo>
                  <a:lnTo>
                    <a:pt x="205" y="11"/>
                  </a:lnTo>
                  <a:lnTo>
                    <a:pt x="204" y="11"/>
                  </a:lnTo>
                  <a:lnTo>
                    <a:pt x="203" y="12"/>
                  </a:lnTo>
                  <a:lnTo>
                    <a:pt x="201" y="13"/>
                  </a:lnTo>
                  <a:lnTo>
                    <a:pt x="200" y="15"/>
                  </a:lnTo>
                  <a:lnTo>
                    <a:pt x="199" y="16"/>
                  </a:lnTo>
                  <a:lnTo>
                    <a:pt x="198" y="17"/>
                  </a:lnTo>
                  <a:lnTo>
                    <a:pt x="197" y="19"/>
                  </a:lnTo>
                  <a:lnTo>
                    <a:pt x="196" y="20"/>
                  </a:lnTo>
                  <a:lnTo>
                    <a:pt x="194" y="20"/>
                  </a:lnTo>
                  <a:lnTo>
                    <a:pt x="193" y="20"/>
                  </a:lnTo>
                  <a:lnTo>
                    <a:pt x="192" y="20"/>
                  </a:lnTo>
                  <a:lnTo>
                    <a:pt x="184" y="20"/>
                  </a:lnTo>
                  <a:lnTo>
                    <a:pt x="176" y="9"/>
                  </a:lnTo>
                  <a:lnTo>
                    <a:pt x="166" y="9"/>
                  </a:lnTo>
                  <a:lnTo>
                    <a:pt x="165" y="9"/>
                  </a:lnTo>
                  <a:lnTo>
                    <a:pt x="164" y="11"/>
                  </a:lnTo>
                  <a:lnTo>
                    <a:pt x="164" y="12"/>
                  </a:lnTo>
                  <a:lnTo>
                    <a:pt x="163" y="12"/>
                  </a:lnTo>
                  <a:lnTo>
                    <a:pt x="163" y="13"/>
                  </a:lnTo>
                  <a:lnTo>
                    <a:pt x="162" y="15"/>
                  </a:lnTo>
                  <a:lnTo>
                    <a:pt x="161" y="16"/>
                  </a:lnTo>
                  <a:lnTo>
                    <a:pt x="161" y="17"/>
                  </a:lnTo>
                  <a:lnTo>
                    <a:pt x="160" y="19"/>
                  </a:lnTo>
                  <a:lnTo>
                    <a:pt x="160" y="20"/>
                  </a:lnTo>
                  <a:lnTo>
                    <a:pt x="158" y="20"/>
                  </a:lnTo>
                  <a:lnTo>
                    <a:pt x="158" y="21"/>
                  </a:lnTo>
                  <a:lnTo>
                    <a:pt x="157" y="22"/>
                  </a:lnTo>
                  <a:lnTo>
                    <a:pt x="157" y="24"/>
                  </a:lnTo>
                  <a:lnTo>
                    <a:pt x="157" y="25"/>
                  </a:lnTo>
                  <a:lnTo>
                    <a:pt x="156" y="25"/>
                  </a:lnTo>
                  <a:lnTo>
                    <a:pt x="156" y="26"/>
                  </a:lnTo>
                  <a:lnTo>
                    <a:pt x="156" y="28"/>
                  </a:lnTo>
                  <a:lnTo>
                    <a:pt x="155" y="28"/>
                  </a:lnTo>
                  <a:lnTo>
                    <a:pt x="155" y="29"/>
                  </a:lnTo>
                  <a:lnTo>
                    <a:pt x="155" y="30"/>
                  </a:lnTo>
                  <a:lnTo>
                    <a:pt x="154" y="30"/>
                  </a:lnTo>
                  <a:lnTo>
                    <a:pt x="154" y="32"/>
                  </a:lnTo>
                  <a:lnTo>
                    <a:pt x="144" y="20"/>
                  </a:lnTo>
                  <a:lnTo>
                    <a:pt x="143" y="20"/>
                  </a:lnTo>
                  <a:lnTo>
                    <a:pt x="142" y="20"/>
                  </a:lnTo>
                  <a:lnTo>
                    <a:pt x="141" y="20"/>
                  </a:lnTo>
                  <a:lnTo>
                    <a:pt x="140" y="20"/>
                  </a:lnTo>
                  <a:lnTo>
                    <a:pt x="139" y="19"/>
                  </a:lnTo>
                  <a:lnTo>
                    <a:pt x="137" y="19"/>
                  </a:lnTo>
                  <a:lnTo>
                    <a:pt x="136" y="19"/>
                  </a:lnTo>
                  <a:lnTo>
                    <a:pt x="136" y="20"/>
                  </a:lnTo>
                  <a:lnTo>
                    <a:pt x="135" y="20"/>
                  </a:lnTo>
                  <a:lnTo>
                    <a:pt x="134" y="20"/>
                  </a:lnTo>
                  <a:lnTo>
                    <a:pt x="133" y="20"/>
                  </a:lnTo>
                  <a:lnTo>
                    <a:pt x="132" y="20"/>
                  </a:lnTo>
                  <a:lnTo>
                    <a:pt x="130" y="21"/>
                  </a:lnTo>
                  <a:lnTo>
                    <a:pt x="129" y="21"/>
                  </a:lnTo>
                  <a:lnTo>
                    <a:pt x="128" y="22"/>
                  </a:lnTo>
                  <a:lnTo>
                    <a:pt x="127" y="22"/>
                  </a:lnTo>
                  <a:lnTo>
                    <a:pt x="127" y="24"/>
                  </a:lnTo>
                  <a:lnTo>
                    <a:pt x="126" y="24"/>
                  </a:lnTo>
                  <a:lnTo>
                    <a:pt x="125" y="25"/>
                  </a:lnTo>
                  <a:lnTo>
                    <a:pt x="123" y="26"/>
                  </a:lnTo>
                  <a:lnTo>
                    <a:pt x="123" y="28"/>
                  </a:lnTo>
                  <a:lnTo>
                    <a:pt x="122" y="29"/>
                  </a:lnTo>
                  <a:lnTo>
                    <a:pt x="121" y="30"/>
                  </a:lnTo>
                  <a:lnTo>
                    <a:pt x="120" y="32"/>
                  </a:lnTo>
                  <a:lnTo>
                    <a:pt x="119" y="33"/>
                  </a:lnTo>
                  <a:lnTo>
                    <a:pt x="118" y="34"/>
                  </a:lnTo>
                  <a:lnTo>
                    <a:pt x="116" y="35"/>
                  </a:lnTo>
                  <a:lnTo>
                    <a:pt x="115" y="38"/>
                  </a:lnTo>
                  <a:lnTo>
                    <a:pt x="106" y="28"/>
                  </a:lnTo>
                  <a:lnTo>
                    <a:pt x="106" y="26"/>
                  </a:lnTo>
                  <a:lnTo>
                    <a:pt x="105" y="26"/>
                  </a:lnTo>
                  <a:lnTo>
                    <a:pt x="104" y="26"/>
                  </a:lnTo>
                  <a:lnTo>
                    <a:pt x="103" y="25"/>
                  </a:lnTo>
                  <a:lnTo>
                    <a:pt x="101" y="25"/>
                  </a:lnTo>
                  <a:lnTo>
                    <a:pt x="100" y="24"/>
                  </a:lnTo>
                  <a:lnTo>
                    <a:pt x="99" y="24"/>
                  </a:lnTo>
                  <a:lnTo>
                    <a:pt x="98" y="24"/>
                  </a:lnTo>
                  <a:lnTo>
                    <a:pt x="97" y="24"/>
                  </a:lnTo>
                  <a:lnTo>
                    <a:pt x="96" y="24"/>
                  </a:lnTo>
                  <a:lnTo>
                    <a:pt x="94" y="24"/>
                  </a:lnTo>
                  <a:lnTo>
                    <a:pt x="93" y="24"/>
                  </a:lnTo>
                  <a:lnTo>
                    <a:pt x="92" y="24"/>
                  </a:lnTo>
                  <a:lnTo>
                    <a:pt x="91" y="24"/>
                  </a:lnTo>
                  <a:lnTo>
                    <a:pt x="91" y="25"/>
                  </a:lnTo>
                  <a:lnTo>
                    <a:pt x="90" y="25"/>
                  </a:lnTo>
                  <a:lnTo>
                    <a:pt x="89" y="25"/>
                  </a:lnTo>
                  <a:lnTo>
                    <a:pt x="87" y="26"/>
                  </a:lnTo>
                  <a:lnTo>
                    <a:pt x="86" y="26"/>
                  </a:lnTo>
                  <a:lnTo>
                    <a:pt x="85" y="28"/>
                  </a:lnTo>
                  <a:lnTo>
                    <a:pt x="84" y="28"/>
                  </a:lnTo>
                  <a:lnTo>
                    <a:pt x="83" y="29"/>
                  </a:lnTo>
                  <a:lnTo>
                    <a:pt x="72" y="38"/>
                  </a:lnTo>
                  <a:lnTo>
                    <a:pt x="64" y="26"/>
                  </a:lnTo>
                  <a:lnTo>
                    <a:pt x="47" y="26"/>
                  </a:lnTo>
                  <a:lnTo>
                    <a:pt x="39" y="38"/>
                  </a:lnTo>
                  <a:lnTo>
                    <a:pt x="37" y="35"/>
                  </a:lnTo>
                  <a:lnTo>
                    <a:pt x="36" y="34"/>
                  </a:lnTo>
                  <a:lnTo>
                    <a:pt x="34" y="33"/>
                  </a:lnTo>
                  <a:lnTo>
                    <a:pt x="33" y="32"/>
                  </a:lnTo>
                  <a:lnTo>
                    <a:pt x="32" y="30"/>
                  </a:lnTo>
                  <a:lnTo>
                    <a:pt x="30" y="29"/>
                  </a:lnTo>
                  <a:lnTo>
                    <a:pt x="29" y="28"/>
                  </a:lnTo>
                  <a:lnTo>
                    <a:pt x="28" y="28"/>
                  </a:lnTo>
                  <a:lnTo>
                    <a:pt x="27" y="26"/>
                  </a:lnTo>
                  <a:lnTo>
                    <a:pt x="26" y="25"/>
                  </a:lnTo>
                  <a:lnTo>
                    <a:pt x="25" y="24"/>
                  </a:lnTo>
                  <a:lnTo>
                    <a:pt x="23" y="24"/>
                  </a:lnTo>
                  <a:lnTo>
                    <a:pt x="22" y="22"/>
                  </a:lnTo>
                  <a:lnTo>
                    <a:pt x="21" y="21"/>
                  </a:lnTo>
                  <a:lnTo>
                    <a:pt x="20" y="21"/>
                  </a:lnTo>
                  <a:lnTo>
                    <a:pt x="19" y="20"/>
                  </a:lnTo>
                  <a:lnTo>
                    <a:pt x="18" y="19"/>
                  </a:lnTo>
                  <a:lnTo>
                    <a:pt x="16" y="17"/>
                  </a:lnTo>
                  <a:lnTo>
                    <a:pt x="15" y="17"/>
                  </a:lnTo>
                  <a:lnTo>
                    <a:pt x="14" y="16"/>
                  </a:lnTo>
                  <a:lnTo>
                    <a:pt x="13" y="15"/>
                  </a:lnTo>
                  <a:lnTo>
                    <a:pt x="12" y="15"/>
                  </a:lnTo>
                  <a:lnTo>
                    <a:pt x="11" y="13"/>
                  </a:lnTo>
                  <a:lnTo>
                    <a:pt x="9" y="12"/>
                  </a:lnTo>
                  <a:lnTo>
                    <a:pt x="8" y="11"/>
                  </a:lnTo>
                  <a:lnTo>
                    <a:pt x="7" y="9"/>
                  </a:lnTo>
                  <a:lnTo>
                    <a:pt x="6" y="8"/>
                  </a:lnTo>
                  <a:lnTo>
                    <a:pt x="5" y="7"/>
                  </a:lnTo>
                  <a:lnTo>
                    <a:pt x="4" y="6"/>
                  </a:lnTo>
                  <a:lnTo>
                    <a:pt x="2" y="4"/>
                  </a:lnTo>
                  <a:lnTo>
                    <a:pt x="1" y="3"/>
                  </a:lnTo>
                  <a:lnTo>
                    <a:pt x="0" y="2"/>
                  </a:lnTo>
                  <a:lnTo>
                    <a:pt x="2" y="3"/>
                  </a:lnTo>
                  <a:lnTo>
                    <a:pt x="5" y="6"/>
                  </a:lnTo>
                  <a:lnTo>
                    <a:pt x="6" y="7"/>
                  </a:lnTo>
                  <a:lnTo>
                    <a:pt x="9" y="8"/>
                  </a:lnTo>
                  <a:lnTo>
                    <a:pt x="12" y="9"/>
                  </a:lnTo>
                  <a:lnTo>
                    <a:pt x="14" y="11"/>
                  </a:lnTo>
                  <a:lnTo>
                    <a:pt x="18" y="11"/>
                  </a:lnTo>
                  <a:lnTo>
                    <a:pt x="21" y="12"/>
                  </a:lnTo>
                  <a:lnTo>
                    <a:pt x="25" y="12"/>
                  </a:lnTo>
                  <a:lnTo>
                    <a:pt x="28" y="13"/>
                  </a:lnTo>
                  <a:lnTo>
                    <a:pt x="32" y="13"/>
                  </a:lnTo>
                  <a:lnTo>
                    <a:pt x="36" y="15"/>
                  </a:lnTo>
                  <a:lnTo>
                    <a:pt x="40" y="15"/>
                  </a:lnTo>
                  <a:lnTo>
                    <a:pt x="44" y="15"/>
                  </a:lnTo>
                  <a:lnTo>
                    <a:pt x="49" y="15"/>
                  </a:lnTo>
                  <a:lnTo>
                    <a:pt x="52" y="15"/>
                  </a:lnTo>
                  <a:lnTo>
                    <a:pt x="57" y="15"/>
                  </a:lnTo>
                  <a:lnTo>
                    <a:pt x="62" y="15"/>
                  </a:lnTo>
                  <a:lnTo>
                    <a:pt x="66" y="15"/>
                  </a:lnTo>
                  <a:lnTo>
                    <a:pt x="71" y="15"/>
                  </a:lnTo>
                  <a:lnTo>
                    <a:pt x="75" y="15"/>
                  </a:lnTo>
                  <a:lnTo>
                    <a:pt x="79" y="15"/>
                  </a:lnTo>
                  <a:lnTo>
                    <a:pt x="84" y="13"/>
                  </a:lnTo>
                  <a:lnTo>
                    <a:pt x="89" y="13"/>
                  </a:lnTo>
                  <a:lnTo>
                    <a:pt x="92" y="13"/>
                  </a:lnTo>
                  <a:lnTo>
                    <a:pt x="97" y="13"/>
                  </a:lnTo>
                  <a:lnTo>
                    <a:pt x="100" y="12"/>
                  </a:lnTo>
                  <a:lnTo>
                    <a:pt x="105" y="12"/>
                  </a:lnTo>
                  <a:lnTo>
                    <a:pt x="108" y="12"/>
                  </a:lnTo>
                  <a:lnTo>
                    <a:pt x="112" y="12"/>
                  </a:lnTo>
                  <a:lnTo>
                    <a:pt x="115" y="11"/>
                  </a:lnTo>
                  <a:lnTo>
                    <a:pt x="119" y="11"/>
                  </a:lnTo>
                  <a:lnTo>
                    <a:pt x="122" y="11"/>
                  </a:lnTo>
                  <a:lnTo>
                    <a:pt x="126" y="9"/>
                  </a:lnTo>
                  <a:lnTo>
                    <a:pt x="130" y="9"/>
                  </a:lnTo>
                  <a:lnTo>
                    <a:pt x="134" y="9"/>
                  </a:lnTo>
                  <a:lnTo>
                    <a:pt x="139" y="8"/>
                  </a:lnTo>
                  <a:lnTo>
                    <a:pt x="142" y="8"/>
                  </a:lnTo>
                  <a:lnTo>
                    <a:pt x="147" y="7"/>
                  </a:lnTo>
                  <a:lnTo>
                    <a:pt x="150" y="7"/>
                  </a:lnTo>
                  <a:lnTo>
                    <a:pt x="155" y="7"/>
                  </a:lnTo>
                  <a:lnTo>
                    <a:pt x="160" y="6"/>
                  </a:lnTo>
                  <a:lnTo>
                    <a:pt x="164" y="6"/>
                  </a:lnTo>
                  <a:lnTo>
                    <a:pt x="168" y="4"/>
                  </a:lnTo>
                  <a:lnTo>
                    <a:pt x="172" y="4"/>
                  </a:lnTo>
                  <a:lnTo>
                    <a:pt x="177" y="4"/>
                  </a:lnTo>
                  <a:lnTo>
                    <a:pt x="182" y="3"/>
                  </a:lnTo>
                  <a:lnTo>
                    <a:pt x="185" y="3"/>
                  </a:lnTo>
                  <a:lnTo>
                    <a:pt x="190" y="3"/>
                  </a:lnTo>
                  <a:lnTo>
                    <a:pt x="194" y="2"/>
                  </a:lnTo>
                  <a:lnTo>
                    <a:pt x="199" y="2"/>
                  </a:lnTo>
                  <a:lnTo>
                    <a:pt x="203" y="2"/>
                  </a:lnTo>
                  <a:lnTo>
                    <a:pt x="207" y="2"/>
                  </a:lnTo>
                  <a:lnTo>
                    <a:pt x="212" y="0"/>
                  </a:lnTo>
                  <a:lnTo>
                    <a:pt x="215" y="0"/>
                  </a:lnTo>
                  <a:lnTo>
                    <a:pt x="220" y="0"/>
                  </a:lnTo>
                  <a:lnTo>
                    <a:pt x="223" y="0"/>
                  </a:lnTo>
                  <a:lnTo>
                    <a:pt x="228" y="0"/>
                  </a:lnTo>
                  <a:lnTo>
                    <a:pt x="232" y="0"/>
                  </a:lnTo>
                  <a:lnTo>
                    <a:pt x="235" y="0"/>
                  </a:lnTo>
                  <a:lnTo>
                    <a:pt x="239" y="0"/>
                  </a:lnTo>
                  <a:lnTo>
                    <a:pt x="242" y="0"/>
                  </a:lnTo>
                  <a:lnTo>
                    <a:pt x="246" y="0"/>
                  </a:lnTo>
                  <a:lnTo>
                    <a:pt x="249" y="0"/>
                  </a:lnTo>
                  <a:close/>
                </a:path>
              </a:pathLst>
            </a:custGeom>
            <a:solidFill>
              <a:srgbClr val="FF996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grpSp>
      <p:grpSp>
        <p:nvGrpSpPr>
          <p:cNvPr id="265" name="Google Shape;265;p32"/>
          <p:cNvGrpSpPr/>
          <p:nvPr/>
        </p:nvGrpSpPr>
        <p:grpSpPr>
          <a:xfrm>
            <a:off x="400050" y="4552950"/>
            <a:ext cx="1771650" cy="2038350"/>
            <a:chOff x="252" y="2856"/>
            <a:chExt cx="1116" cy="1284"/>
          </a:xfrm>
        </p:grpSpPr>
        <p:sp>
          <p:nvSpPr>
            <p:cNvPr id="266" name="Google Shape;266;p32"/>
            <p:cNvSpPr/>
            <p:nvPr/>
          </p:nvSpPr>
          <p:spPr>
            <a:xfrm>
              <a:off x="396" y="2952"/>
              <a:ext cx="84" cy="84"/>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67" name="Google Shape;267;p32"/>
            <p:cNvSpPr/>
            <p:nvPr/>
          </p:nvSpPr>
          <p:spPr>
            <a:xfrm>
              <a:off x="252" y="3072"/>
              <a:ext cx="84" cy="84"/>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68" name="Google Shape;268;p32"/>
            <p:cNvSpPr/>
            <p:nvPr/>
          </p:nvSpPr>
          <p:spPr>
            <a:xfrm>
              <a:off x="540" y="3036"/>
              <a:ext cx="84" cy="84"/>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69" name="Google Shape;269;p32"/>
            <p:cNvSpPr/>
            <p:nvPr/>
          </p:nvSpPr>
          <p:spPr>
            <a:xfrm>
              <a:off x="708" y="2916"/>
              <a:ext cx="84" cy="84"/>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70" name="Google Shape;270;p32"/>
            <p:cNvSpPr/>
            <p:nvPr/>
          </p:nvSpPr>
          <p:spPr>
            <a:xfrm>
              <a:off x="1008" y="3108"/>
              <a:ext cx="84" cy="84"/>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71" name="Google Shape;271;p32"/>
            <p:cNvSpPr/>
            <p:nvPr/>
          </p:nvSpPr>
          <p:spPr>
            <a:xfrm>
              <a:off x="1284" y="3240"/>
              <a:ext cx="84" cy="84"/>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72" name="Google Shape;272;p32"/>
            <p:cNvSpPr/>
            <p:nvPr/>
          </p:nvSpPr>
          <p:spPr>
            <a:xfrm>
              <a:off x="1224" y="3636"/>
              <a:ext cx="84" cy="84"/>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73" name="Google Shape;273;p32"/>
            <p:cNvSpPr/>
            <p:nvPr/>
          </p:nvSpPr>
          <p:spPr>
            <a:xfrm>
              <a:off x="1116" y="3936"/>
              <a:ext cx="84" cy="84"/>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74" name="Google Shape;274;p32"/>
            <p:cNvSpPr/>
            <p:nvPr/>
          </p:nvSpPr>
          <p:spPr>
            <a:xfrm>
              <a:off x="264" y="2856"/>
              <a:ext cx="84" cy="84"/>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75" name="Google Shape;275;p32"/>
            <p:cNvSpPr/>
            <p:nvPr/>
          </p:nvSpPr>
          <p:spPr>
            <a:xfrm>
              <a:off x="480" y="2856"/>
              <a:ext cx="84" cy="84"/>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76" name="Google Shape;276;p32"/>
            <p:cNvSpPr/>
            <p:nvPr/>
          </p:nvSpPr>
          <p:spPr>
            <a:xfrm>
              <a:off x="828" y="3048"/>
              <a:ext cx="84" cy="84"/>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77" name="Google Shape;277;p32"/>
            <p:cNvSpPr/>
            <p:nvPr/>
          </p:nvSpPr>
          <p:spPr>
            <a:xfrm>
              <a:off x="1080" y="3276"/>
              <a:ext cx="84" cy="84"/>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78" name="Google Shape;278;p32"/>
            <p:cNvSpPr/>
            <p:nvPr/>
          </p:nvSpPr>
          <p:spPr>
            <a:xfrm>
              <a:off x="1152" y="3492"/>
              <a:ext cx="84" cy="84"/>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79" name="Google Shape;279;p32"/>
            <p:cNvSpPr/>
            <p:nvPr/>
          </p:nvSpPr>
          <p:spPr>
            <a:xfrm>
              <a:off x="936" y="4056"/>
              <a:ext cx="84" cy="84"/>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80" name="Google Shape;280;p32"/>
            <p:cNvSpPr/>
            <p:nvPr/>
          </p:nvSpPr>
          <p:spPr>
            <a:xfrm>
              <a:off x="1080" y="3708"/>
              <a:ext cx="84" cy="84"/>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grpSp>
      <p:grpSp>
        <p:nvGrpSpPr>
          <p:cNvPr id="281" name="Google Shape;281;p32"/>
          <p:cNvGrpSpPr/>
          <p:nvPr/>
        </p:nvGrpSpPr>
        <p:grpSpPr>
          <a:xfrm>
            <a:off x="247650" y="2781300"/>
            <a:ext cx="4286250" cy="1809750"/>
            <a:chOff x="156" y="1740"/>
            <a:chExt cx="2700" cy="1140"/>
          </a:xfrm>
        </p:grpSpPr>
        <p:sp>
          <p:nvSpPr>
            <p:cNvPr id="282" name="Google Shape;282;p32"/>
            <p:cNvSpPr txBox="1"/>
            <p:nvPr/>
          </p:nvSpPr>
          <p:spPr>
            <a:xfrm>
              <a:off x="156" y="1740"/>
              <a:ext cx="2700" cy="754"/>
            </a:xfrm>
            <a:prstGeom prst="rect">
              <a:avLst/>
            </a:prstGeom>
            <a:noFill/>
            <a:ln cap="flat" cmpd="sng" w="9525">
              <a:solidFill>
                <a:srgbClr val="FF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GB" sz="2400" u="none" cap="none" strike="noStrike">
                  <a:solidFill>
                    <a:schemeClr val="lt1"/>
                  </a:solidFill>
                  <a:latin typeface="Comic Sans MS"/>
                  <a:ea typeface="Comic Sans MS"/>
                  <a:cs typeface="Comic Sans MS"/>
                  <a:sym typeface="Comic Sans MS"/>
                </a:rPr>
                <a:t>The “scent particles” from this hamburger are in high concentration here</a:t>
              </a:r>
              <a:endParaRPr/>
            </a:p>
          </p:txBody>
        </p:sp>
        <p:cxnSp>
          <p:nvCxnSpPr>
            <p:cNvPr id="283" name="Google Shape;283;p32"/>
            <p:cNvCxnSpPr/>
            <p:nvPr/>
          </p:nvCxnSpPr>
          <p:spPr>
            <a:xfrm flipH="1">
              <a:off x="828" y="2508"/>
              <a:ext cx="576" cy="372"/>
            </a:xfrm>
            <a:prstGeom prst="straightConnector1">
              <a:avLst/>
            </a:prstGeom>
            <a:noFill/>
            <a:ln cap="flat" cmpd="sng" w="31750">
              <a:solidFill>
                <a:srgbClr val="FF0000"/>
              </a:solidFill>
              <a:prstDash val="solid"/>
              <a:round/>
              <a:headEnd len="sm" w="sm" type="none"/>
              <a:tailEnd len="med" w="med" type="triangle"/>
            </a:ln>
          </p:spPr>
        </p:cxnSp>
      </p:grpSp>
      <p:sp>
        <p:nvSpPr>
          <p:cNvPr id="284" name="Google Shape;284;p32"/>
          <p:cNvSpPr/>
          <p:nvPr/>
        </p:nvSpPr>
        <p:spPr>
          <a:xfrm>
            <a:off x="3409950" y="4724400"/>
            <a:ext cx="133350" cy="133350"/>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85" name="Google Shape;285;p32"/>
          <p:cNvSpPr/>
          <p:nvPr/>
        </p:nvSpPr>
        <p:spPr>
          <a:xfrm>
            <a:off x="4400550" y="4610100"/>
            <a:ext cx="133350" cy="133350"/>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86" name="Google Shape;286;p32"/>
          <p:cNvSpPr/>
          <p:nvPr/>
        </p:nvSpPr>
        <p:spPr>
          <a:xfrm>
            <a:off x="5162550" y="3810000"/>
            <a:ext cx="133350" cy="133350"/>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87" name="Google Shape;287;p32"/>
          <p:cNvSpPr/>
          <p:nvPr/>
        </p:nvSpPr>
        <p:spPr>
          <a:xfrm>
            <a:off x="6419850" y="3219450"/>
            <a:ext cx="133350" cy="133350"/>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grpSp>
        <p:nvGrpSpPr>
          <p:cNvPr id="288" name="Google Shape;288;p32"/>
          <p:cNvGrpSpPr/>
          <p:nvPr/>
        </p:nvGrpSpPr>
        <p:grpSpPr>
          <a:xfrm>
            <a:off x="4643438" y="3562350"/>
            <a:ext cx="4095750" cy="2451100"/>
            <a:chOff x="2925" y="2232"/>
            <a:chExt cx="2580" cy="1544"/>
          </a:xfrm>
        </p:grpSpPr>
        <p:sp>
          <p:nvSpPr>
            <p:cNvPr id="289" name="Google Shape;289;p32"/>
            <p:cNvSpPr txBox="1"/>
            <p:nvPr/>
          </p:nvSpPr>
          <p:spPr>
            <a:xfrm>
              <a:off x="2925" y="3022"/>
              <a:ext cx="2580" cy="754"/>
            </a:xfrm>
            <a:prstGeom prst="rect">
              <a:avLst/>
            </a:prstGeom>
            <a:noFill/>
            <a:ln cap="flat" cmpd="sng" w="9525">
              <a:solidFill>
                <a:srgbClr val="FF0000"/>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ctr">
                <a:spcBef>
                  <a:spcPts val="0"/>
                </a:spcBef>
                <a:spcAft>
                  <a:spcPts val="0"/>
                </a:spcAft>
                <a:buClr>
                  <a:schemeClr val="dk1"/>
                </a:buClr>
                <a:buFont typeface="Arial"/>
                <a:buNone/>
              </a:pPr>
              <a:r>
                <a:rPr lang="en-GB" sz="2400">
                  <a:solidFill>
                    <a:schemeClr val="lt1"/>
                  </a:solidFill>
                  <a:latin typeface="Comic Sans MS"/>
                  <a:ea typeface="Comic Sans MS"/>
                  <a:cs typeface="Comic Sans MS"/>
                  <a:sym typeface="Comic Sans MS"/>
                </a:rPr>
                <a:t>Eventually they will  </a:t>
              </a:r>
              <a:r>
                <a:rPr b="1" lang="en-GB" sz="2400">
                  <a:solidFill>
                    <a:srgbClr val="FFFF00"/>
                  </a:solidFill>
                  <a:latin typeface="Comic Sans MS"/>
                  <a:ea typeface="Comic Sans MS"/>
                  <a:cs typeface="Comic Sans MS"/>
                  <a:sym typeface="Comic Sans MS"/>
                </a:rPr>
                <a:t>diffuse</a:t>
              </a:r>
              <a:r>
                <a:rPr lang="en-GB" sz="2400">
                  <a:solidFill>
                    <a:srgbClr val="FFFF00"/>
                  </a:solidFill>
                  <a:latin typeface="Comic Sans MS"/>
                  <a:ea typeface="Comic Sans MS"/>
                  <a:cs typeface="Comic Sans MS"/>
                  <a:sym typeface="Comic Sans MS"/>
                </a:rPr>
                <a:t> </a:t>
              </a:r>
              <a:r>
                <a:rPr lang="en-GB" sz="2400">
                  <a:solidFill>
                    <a:schemeClr val="lt1"/>
                  </a:solidFill>
                  <a:latin typeface="Comic Sans MS"/>
                  <a:ea typeface="Comic Sans MS"/>
                  <a:cs typeface="Comic Sans MS"/>
                  <a:sym typeface="Comic Sans MS"/>
                </a:rPr>
                <a:t>around the     entire room</a:t>
              </a:r>
              <a:endParaRPr/>
            </a:p>
          </p:txBody>
        </p:sp>
        <p:cxnSp>
          <p:nvCxnSpPr>
            <p:cNvPr id="290" name="Google Shape;290;p32"/>
            <p:cNvCxnSpPr/>
            <p:nvPr/>
          </p:nvCxnSpPr>
          <p:spPr>
            <a:xfrm flipH="1" rot="10800000">
              <a:off x="3833" y="2232"/>
              <a:ext cx="211" cy="790"/>
            </a:xfrm>
            <a:prstGeom prst="straightConnector1">
              <a:avLst/>
            </a:prstGeom>
            <a:noFill/>
            <a:ln cap="flat" cmpd="sng" w="31750">
              <a:solidFill>
                <a:srgbClr val="FF0000"/>
              </a:solidFill>
              <a:prstDash val="solid"/>
              <a:round/>
              <a:headEnd len="sm" w="sm" type="none"/>
              <a:tailEnd len="med" w="med" type="triangle"/>
            </a:ln>
          </p:spPr>
        </p:cxnSp>
      </p:grpSp>
      <p:sp>
        <p:nvSpPr>
          <p:cNvPr id="291" name="Google Shape;291;p32"/>
          <p:cNvSpPr/>
          <p:nvPr/>
        </p:nvSpPr>
        <p:spPr>
          <a:xfrm>
            <a:off x="0" y="0"/>
            <a:ext cx="9144000" cy="1143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dk1"/>
                </a:solidFill>
                <a:latin typeface="Arial"/>
                <a:ea typeface="Arial"/>
                <a:cs typeface="Arial"/>
                <a:sym typeface="Arial"/>
              </a:rPr>
              <a:t>Diffusion</a:t>
            </a:r>
            <a:endParaRPr/>
          </a:p>
        </p:txBody>
      </p:sp>
      <p:grpSp>
        <p:nvGrpSpPr>
          <p:cNvPr id="292" name="Google Shape;292;p32"/>
          <p:cNvGrpSpPr/>
          <p:nvPr/>
        </p:nvGrpSpPr>
        <p:grpSpPr>
          <a:xfrm>
            <a:off x="552450" y="4705350"/>
            <a:ext cx="1638300" cy="1905000"/>
            <a:chOff x="252" y="2856"/>
            <a:chExt cx="1032" cy="1200"/>
          </a:xfrm>
        </p:grpSpPr>
        <p:sp>
          <p:nvSpPr>
            <p:cNvPr id="293" name="Google Shape;293;p32"/>
            <p:cNvSpPr/>
            <p:nvPr/>
          </p:nvSpPr>
          <p:spPr>
            <a:xfrm>
              <a:off x="396" y="2952"/>
              <a:ext cx="0" cy="0"/>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94" name="Google Shape;294;p32"/>
            <p:cNvSpPr/>
            <p:nvPr/>
          </p:nvSpPr>
          <p:spPr>
            <a:xfrm>
              <a:off x="252" y="3072"/>
              <a:ext cx="0" cy="0"/>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95" name="Google Shape;295;p32"/>
            <p:cNvSpPr/>
            <p:nvPr/>
          </p:nvSpPr>
          <p:spPr>
            <a:xfrm>
              <a:off x="540" y="3036"/>
              <a:ext cx="0" cy="0"/>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96" name="Google Shape;296;p32"/>
            <p:cNvSpPr/>
            <p:nvPr/>
          </p:nvSpPr>
          <p:spPr>
            <a:xfrm>
              <a:off x="708" y="2916"/>
              <a:ext cx="0" cy="0"/>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97" name="Google Shape;297;p32"/>
            <p:cNvSpPr/>
            <p:nvPr/>
          </p:nvSpPr>
          <p:spPr>
            <a:xfrm>
              <a:off x="1008" y="3108"/>
              <a:ext cx="0" cy="0"/>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98" name="Google Shape;298;p32"/>
            <p:cNvSpPr/>
            <p:nvPr/>
          </p:nvSpPr>
          <p:spPr>
            <a:xfrm>
              <a:off x="1284" y="3240"/>
              <a:ext cx="0" cy="0"/>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99" name="Google Shape;299;p32"/>
            <p:cNvSpPr/>
            <p:nvPr/>
          </p:nvSpPr>
          <p:spPr>
            <a:xfrm>
              <a:off x="1224" y="3636"/>
              <a:ext cx="0" cy="0"/>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300" name="Google Shape;300;p32"/>
            <p:cNvSpPr/>
            <p:nvPr/>
          </p:nvSpPr>
          <p:spPr>
            <a:xfrm>
              <a:off x="1116" y="3936"/>
              <a:ext cx="0" cy="0"/>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301" name="Google Shape;301;p32"/>
            <p:cNvSpPr/>
            <p:nvPr/>
          </p:nvSpPr>
          <p:spPr>
            <a:xfrm>
              <a:off x="264" y="2856"/>
              <a:ext cx="0" cy="0"/>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302" name="Google Shape;302;p32"/>
            <p:cNvSpPr/>
            <p:nvPr/>
          </p:nvSpPr>
          <p:spPr>
            <a:xfrm>
              <a:off x="480" y="2856"/>
              <a:ext cx="0" cy="0"/>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303" name="Google Shape;303;p32"/>
            <p:cNvSpPr/>
            <p:nvPr/>
          </p:nvSpPr>
          <p:spPr>
            <a:xfrm>
              <a:off x="828" y="3048"/>
              <a:ext cx="0" cy="0"/>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304" name="Google Shape;304;p32"/>
            <p:cNvSpPr/>
            <p:nvPr/>
          </p:nvSpPr>
          <p:spPr>
            <a:xfrm>
              <a:off x="1080" y="3276"/>
              <a:ext cx="0" cy="0"/>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305" name="Google Shape;305;p32"/>
            <p:cNvSpPr/>
            <p:nvPr/>
          </p:nvSpPr>
          <p:spPr>
            <a:xfrm>
              <a:off x="1152" y="3492"/>
              <a:ext cx="0" cy="0"/>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306" name="Google Shape;306;p32"/>
            <p:cNvSpPr/>
            <p:nvPr/>
          </p:nvSpPr>
          <p:spPr>
            <a:xfrm>
              <a:off x="936" y="4056"/>
              <a:ext cx="0" cy="0"/>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307" name="Google Shape;307;p32"/>
            <p:cNvSpPr/>
            <p:nvPr/>
          </p:nvSpPr>
          <p:spPr>
            <a:xfrm>
              <a:off x="1080" y="3708"/>
              <a:ext cx="0" cy="0"/>
            </a:xfrm>
            <a:prstGeom prst="ellipse">
              <a:avLst/>
            </a:prstGeom>
            <a:solidFill>
              <a:srgbClr val="FF0000"/>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grpSp>
      <p:sp>
        <p:nvSpPr>
          <p:cNvPr id="308" name="Google Shape;308;p32"/>
          <p:cNvSpPr txBox="1"/>
          <p:nvPr/>
        </p:nvSpPr>
        <p:spPr>
          <a:xfrm>
            <a:off x="180528" y="1323925"/>
            <a:ext cx="8310900" cy="120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2400">
                <a:solidFill>
                  <a:srgbClr val="FFFF00"/>
                </a:solidFill>
                <a:latin typeface="Comic Sans MS"/>
                <a:ea typeface="Comic Sans MS"/>
                <a:cs typeface="Comic Sans MS"/>
                <a:sym typeface="Comic Sans MS"/>
              </a:rPr>
              <a:t>Diffusion is the random movement and mixing of particles in a liquid or gas</a:t>
            </a:r>
            <a:r>
              <a:rPr lang="en-GB" sz="2400">
                <a:solidFill>
                  <a:srgbClr val="FFFF00"/>
                </a:solidFill>
                <a:latin typeface="Comic Sans MS"/>
                <a:ea typeface="Comic Sans MS"/>
                <a:cs typeface="Comic Sans MS"/>
                <a:sym typeface="Comic Sans MS"/>
              </a:rPr>
              <a:t>.</a:t>
            </a:r>
            <a:r>
              <a:rPr lang="en-GB" sz="2400">
                <a:solidFill>
                  <a:srgbClr val="0099FF"/>
                </a:solidFill>
                <a:latin typeface="Comic Sans MS"/>
                <a:ea typeface="Comic Sans MS"/>
                <a:cs typeface="Comic Sans MS"/>
                <a:sym typeface="Comic Sans MS"/>
              </a:rPr>
              <a:t>  </a:t>
            </a:r>
            <a:r>
              <a:rPr lang="en-GB" sz="2400">
                <a:solidFill>
                  <a:schemeClr val="lt1"/>
                </a:solidFill>
                <a:latin typeface="Comic Sans MS"/>
                <a:ea typeface="Comic Sans MS"/>
                <a:cs typeface="Comic Sans MS"/>
                <a:sym typeface="Comic Sans MS"/>
              </a:rPr>
              <a:t>For example, consider the scent from a burger…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1"/>
                                        </p:tgtEl>
                                        <p:attrNameLst>
                                          <p:attrName>style.visibility</p:attrName>
                                        </p:attrNameLst>
                                      </p:cBhvr>
                                      <p:to>
                                        <p:strVal val="visible"/>
                                      </p:to>
                                    </p:set>
                                    <p:animEffect filter="fade" transition="in">
                                      <p:cBhvr>
                                        <p:cTn dur="500"/>
                                        <p:tgtEl>
                                          <p:spTgt spid="281"/>
                                        </p:tgtEl>
                                      </p:cBhvr>
                                    </p:animEffect>
                                  </p:childTnLst>
                                </p:cTn>
                              </p:par>
                              <p:par>
                                <p:cTn fill="hold" nodeType="withEffect" presetClass="entr" presetID="23" presetSubtype="16">
                                  <p:stCondLst>
                                    <p:cond delay="0"/>
                                  </p:stCondLst>
                                  <p:childTnLst>
                                    <p:set>
                                      <p:cBhvr>
                                        <p:cTn dur="1" fill="hold">
                                          <p:stCondLst>
                                            <p:cond delay="0"/>
                                          </p:stCondLst>
                                        </p:cTn>
                                        <p:tgtEl>
                                          <p:spTgt spid="265"/>
                                        </p:tgtEl>
                                        <p:attrNameLst>
                                          <p:attrName>style.visibility</p:attrName>
                                        </p:attrNameLst>
                                      </p:cBhvr>
                                      <p:to>
                                        <p:strVal val="visible"/>
                                      </p:to>
                                    </p:set>
                                    <p:anim calcmode="lin" valueType="num">
                                      <p:cBhvr additive="base">
                                        <p:cTn dur="500"/>
                                        <p:tgtEl>
                                          <p:spTgt spid="265"/>
                                        </p:tgtEl>
                                        <p:attrNameLst>
                                          <p:attrName>ppt_w</p:attrName>
                                        </p:attrNameLst>
                                      </p:cBhvr>
                                      <p:tavLst>
                                        <p:tav fmla="" tm="0">
                                          <p:val>
                                            <p:strVal val="0"/>
                                          </p:val>
                                        </p:tav>
                                        <p:tav fmla="" tm="100000">
                                          <p:val>
                                            <p:strVal val="#ppt_w"/>
                                          </p:val>
                                        </p:tav>
                                      </p:tavLst>
                                    </p:anim>
                                    <p:anim calcmode="lin" valueType="num">
                                      <p:cBhvr additive="base">
                                        <p:cTn dur="500"/>
                                        <p:tgtEl>
                                          <p:spTgt spid="265"/>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84"/>
                                        </p:tgtEl>
                                        <p:attrNameLst>
                                          <p:attrName>style.visibility</p:attrName>
                                        </p:attrNameLst>
                                      </p:cBhvr>
                                      <p:to>
                                        <p:strVal val="visible"/>
                                      </p:to>
                                    </p:set>
                                    <p:anim calcmode="lin" valueType="num">
                                      <p:cBhvr additive="base">
                                        <p:cTn dur="500"/>
                                        <p:tgtEl>
                                          <p:spTgt spid="284"/>
                                        </p:tgtEl>
                                        <p:attrNameLst>
                                          <p:attrName>ppt_x</p:attrName>
                                        </p:attrNameLst>
                                      </p:cBhvr>
                                      <p:tavLst>
                                        <p:tav fmla="" tm="0">
                                          <p:val>
                                            <p:strVal val="#ppt_x-1"/>
                                          </p:val>
                                        </p:tav>
                                        <p:tav fmla="" tm="100000">
                                          <p:val>
                                            <p:strVal val="#ppt_x"/>
                                          </p:val>
                                        </p:tav>
                                      </p:tavLst>
                                    </p:anim>
                                  </p:childTnLst>
                                </p:cTn>
                              </p:par>
                            </p:childTnLst>
                          </p:cTn>
                        </p:par>
                        <p:par>
                          <p:cTn fill="hold">
                            <p:stCondLst>
                              <p:cond delay="500"/>
                            </p:stCondLst>
                            <p:childTnLst>
                              <p:par>
                                <p:cTn fill="hold" nodeType="afterEffect" presetClass="entr" presetID="2" presetSubtype="8">
                                  <p:stCondLst>
                                    <p:cond delay="0"/>
                                  </p:stCondLst>
                                  <p:childTnLst>
                                    <p:set>
                                      <p:cBhvr>
                                        <p:cTn dur="1" fill="hold">
                                          <p:stCondLst>
                                            <p:cond delay="0"/>
                                          </p:stCondLst>
                                        </p:cTn>
                                        <p:tgtEl>
                                          <p:spTgt spid="285"/>
                                        </p:tgtEl>
                                        <p:attrNameLst>
                                          <p:attrName>style.visibility</p:attrName>
                                        </p:attrNameLst>
                                      </p:cBhvr>
                                      <p:to>
                                        <p:strVal val="visible"/>
                                      </p:to>
                                    </p:set>
                                    <p:anim calcmode="lin" valueType="num">
                                      <p:cBhvr additive="base">
                                        <p:cTn dur="500"/>
                                        <p:tgtEl>
                                          <p:spTgt spid="285"/>
                                        </p:tgtEl>
                                        <p:attrNameLst>
                                          <p:attrName>ppt_x</p:attrName>
                                        </p:attrNameLst>
                                      </p:cBhvr>
                                      <p:tavLst>
                                        <p:tav fmla="" tm="0">
                                          <p:val>
                                            <p:strVal val="#ppt_x-1"/>
                                          </p:val>
                                        </p:tav>
                                        <p:tav fmla="" tm="100000">
                                          <p:val>
                                            <p:strVal val="#ppt_x"/>
                                          </p:val>
                                        </p:tav>
                                      </p:tavLst>
                                    </p:anim>
                                  </p:childTnLst>
                                </p:cTn>
                              </p:par>
                            </p:childTnLst>
                          </p:cTn>
                        </p:par>
                        <p:par>
                          <p:cTn fill="hold">
                            <p:stCondLst>
                              <p:cond delay="1000"/>
                            </p:stCondLst>
                            <p:childTnLst>
                              <p:par>
                                <p:cTn fill="hold" nodeType="afterEffect" presetClass="entr" presetID="2" presetSubtype="8">
                                  <p:stCondLst>
                                    <p:cond delay="0"/>
                                  </p:stCondLst>
                                  <p:childTnLst>
                                    <p:set>
                                      <p:cBhvr>
                                        <p:cTn dur="1" fill="hold">
                                          <p:stCondLst>
                                            <p:cond delay="0"/>
                                          </p:stCondLst>
                                        </p:cTn>
                                        <p:tgtEl>
                                          <p:spTgt spid="286"/>
                                        </p:tgtEl>
                                        <p:attrNameLst>
                                          <p:attrName>style.visibility</p:attrName>
                                        </p:attrNameLst>
                                      </p:cBhvr>
                                      <p:to>
                                        <p:strVal val="visible"/>
                                      </p:to>
                                    </p:set>
                                    <p:anim calcmode="lin" valueType="num">
                                      <p:cBhvr additive="base">
                                        <p:cTn dur="500"/>
                                        <p:tgtEl>
                                          <p:spTgt spid="286"/>
                                        </p:tgtEl>
                                        <p:attrNameLst>
                                          <p:attrName>ppt_x</p:attrName>
                                        </p:attrNameLst>
                                      </p:cBhvr>
                                      <p:tavLst>
                                        <p:tav fmla="" tm="0">
                                          <p:val>
                                            <p:strVal val="#ppt_x-1"/>
                                          </p:val>
                                        </p:tav>
                                        <p:tav fmla="" tm="100000">
                                          <p:val>
                                            <p:strVal val="#ppt_x"/>
                                          </p:val>
                                        </p:tav>
                                      </p:tavLst>
                                    </p:anim>
                                  </p:childTnLst>
                                </p:cTn>
                              </p:par>
                            </p:childTnLst>
                          </p:cTn>
                        </p:par>
                        <p:par>
                          <p:cTn fill="hold">
                            <p:stCondLst>
                              <p:cond delay="1500"/>
                            </p:stCondLst>
                            <p:childTnLst>
                              <p:par>
                                <p:cTn fill="hold" nodeType="afterEffect" presetClass="entr" presetID="2" presetSubtype="8">
                                  <p:stCondLst>
                                    <p:cond delay="0"/>
                                  </p:stCondLst>
                                  <p:childTnLst>
                                    <p:set>
                                      <p:cBhvr>
                                        <p:cTn dur="1" fill="hold">
                                          <p:stCondLst>
                                            <p:cond delay="0"/>
                                          </p:stCondLst>
                                        </p:cTn>
                                        <p:tgtEl>
                                          <p:spTgt spid="287"/>
                                        </p:tgtEl>
                                        <p:attrNameLst>
                                          <p:attrName>style.visibility</p:attrName>
                                        </p:attrNameLst>
                                      </p:cBhvr>
                                      <p:to>
                                        <p:strVal val="visible"/>
                                      </p:to>
                                    </p:set>
                                    <p:anim calcmode="lin" valueType="num">
                                      <p:cBhvr additive="base">
                                        <p:cTn dur="500"/>
                                        <p:tgtEl>
                                          <p:spTgt spid="287"/>
                                        </p:tgtEl>
                                        <p:attrNameLst>
                                          <p:attrName>ppt_x</p:attrName>
                                        </p:attrNameLst>
                                      </p:cBhvr>
                                      <p:tavLst>
                                        <p:tav fmla="" tm="0">
                                          <p:val>
                                            <p:strVal val="#ppt_x-1"/>
                                          </p:val>
                                        </p:tav>
                                        <p:tav fmla="" tm="100000">
                                          <p:val>
                                            <p:strVal val="#ppt_x"/>
                                          </p:val>
                                        </p:tav>
                                      </p:tavLst>
                                    </p:anim>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288"/>
                                        </p:tgtEl>
                                        <p:attrNameLst>
                                          <p:attrName>style.visibility</p:attrName>
                                        </p:attrNameLst>
                                      </p:cBhvr>
                                      <p:to>
                                        <p:strVal val="visible"/>
                                      </p:to>
                                    </p:set>
                                    <p:animEffect filter="fade" transition="in">
                                      <p:cBhvr>
                                        <p:cTn dur="500"/>
                                        <p:tgtEl>
                                          <p:spTgt spid="2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33"/>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3600"/>
              <a:t>H</a:t>
            </a:r>
            <a:r>
              <a:rPr b="0" i="0" lang="en-GB" sz="3600" u="none" cap="none" strike="noStrike">
                <a:solidFill>
                  <a:schemeClr val="lt1"/>
                </a:solidFill>
                <a:latin typeface="Arial"/>
                <a:ea typeface="Arial"/>
                <a:cs typeface="Arial"/>
                <a:sym typeface="Arial"/>
              </a:rPr>
              <a:t>ands up when you can smell it</a:t>
            </a:r>
            <a:endParaRPr b="0" i="0" sz="3600" u="none" cap="none" strike="noStrike">
              <a:solidFill>
                <a:schemeClr val="lt1"/>
              </a:solidFill>
              <a:latin typeface="Arial"/>
              <a:ea typeface="Arial"/>
              <a:cs typeface="Arial"/>
              <a:sym typeface="Arial"/>
            </a:endParaRPr>
          </a:p>
        </p:txBody>
      </p:sp>
      <p:pic>
        <p:nvPicPr>
          <p:cNvPr descr="http://grist.files.wordpress.com/2010/01/perfume_463.jpg" id="315" name="Google Shape;315;p33"/>
          <p:cNvPicPr preferRelativeResize="0"/>
          <p:nvPr/>
        </p:nvPicPr>
        <p:blipFill rotWithShape="1">
          <a:blip r:embed="rId3">
            <a:alphaModFix/>
          </a:blip>
          <a:srcRect b="0" l="0" r="0" t="0"/>
          <a:stretch/>
        </p:blipFill>
        <p:spPr>
          <a:xfrm rot="638329">
            <a:off x="6747379" y="4840381"/>
            <a:ext cx="2205105" cy="1895610"/>
          </a:xfrm>
          <a:prstGeom prst="rect">
            <a:avLst/>
          </a:prstGeom>
          <a:noFill/>
          <a:ln>
            <a:noFill/>
          </a:ln>
        </p:spPr>
      </p:pic>
      <p:sp>
        <p:nvSpPr>
          <p:cNvPr id="316" name="Google Shape;316;p33"/>
          <p:cNvSpPr/>
          <p:nvPr/>
        </p:nvSpPr>
        <p:spPr>
          <a:xfrm>
            <a:off x="5596880" y="4005064"/>
            <a:ext cx="4464600" cy="4464600"/>
          </a:xfrm>
          <a:prstGeom prst="ellipse">
            <a:avLst/>
          </a:prstGeom>
          <a:no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17" name="Google Shape;317;p33"/>
          <p:cNvSpPr/>
          <p:nvPr/>
        </p:nvSpPr>
        <p:spPr>
          <a:xfrm>
            <a:off x="4355976" y="2420888"/>
            <a:ext cx="5760600" cy="5760600"/>
          </a:xfrm>
          <a:prstGeom prst="ellipse">
            <a:avLst/>
          </a:prstGeom>
          <a:no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18" name="Google Shape;318;p33"/>
          <p:cNvSpPr/>
          <p:nvPr/>
        </p:nvSpPr>
        <p:spPr>
          <a:xfrm>
            <a:off x="2771800" y="836712"/>
            <a:ext cx="7497300" cy="7497300"/>
          </a:xfrm>
          <a:prstGeom prst="ellipse">
            <a:avLst/>
          </a:prstGeom>
          <a:no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19" name="Google Shape;319;p33"/>
          <p:cNvSpPr/>
          <p:nvPr/>
        </p:nvSpPr>
        <p:spPr>
          <a:xfrm>
            <a:off x="107504" y="-1827584"/>
            <a:ext cx="10314000" cy="10314000"/>
          </a:xfrm>
          <a:prstGeom prst="ellipse">
            <a:avLst/>
          </a:prstGeom>
          <a:no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20" name="Google Shape;320;p33"/>
          <p:cNvSpPr/>
          <p:nvPr/>
        </p:nvSpPr>
        <p:spPr>
          <a:xfrm>
            <a:off x="5004048" y="3204592"/>
            <a:ext cx="5265000" cy="5265000"/>
          </a:xfrm>
          <a:prstGeom prst="ellipse">
            <a:avLst/>
          </a:prstGeom>
          <a:no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21" name="Google Shape;321;p33"/>
          <p:cNvSpPr/>
          <p:nvPr/>
        </p:nvSpPr>
        <p:spPr>
          <a:xfrm>
            <a:off x="3563888" y="1628800"/>
            <a:ext cx="6857400" cy="6857400"/>
          </a:xfrm>
          <a:prstGeom prst="ellipse">
            <a:avLst/>
          </a:prstGeom>
          <a:no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22" name="Google Shape;322;p33"/>
          <p:cNvSpPr/>
          <p:nvPr/>
        </p:nvSpPr>
        <p:spPr>
          <a:xfrm>
            <a:off x="1450504" y="-603448"/>
            <a:ext cx="9242100" cy="9242100"/>
          </a:xfrm>
          <a:prstGeom prst="ellipse">
            <a:avLst/>
          </a:prstGeom>
          <a:no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gtEl>
                                        <p:attrNameLst>
                                          <p:attrName>style.visibility</p:attrName>
                                        </p:attrNameLst>
                                      </p:cBhvr>
                                      <p:to>
                                        <p:strVal val="visible"/>
                                      </p:to>
                                    </p:set>
                                    <p:animEffect filter="fade" transition="in">
                                      <p:cBhvr>
                                        <p:cTn dur="5000"/>
                                        <p:tgtEl>
                                          <p:spTgt spid="316"/>
                                        </p:tgtEl>
                                      </p:cBhvr>
                                    </p:animEffect>
                                  </p:childTnLst>
                                </p:cTn>
                              </p:par>
                            </p:childTnLst>
                          </p:cTn>
                        </p:par>
                        <p:par>
                          <p:cTn fill="hold">
                            <p:stCondLst>
                              <p:cond delay="5000"/>
                            </p:stCondLst>
                            <p:childTnLst>
                              <p:par>
                                <p:cTn fill="hold" nodeType="afterEffect" presetClass="entr" presetID="10" presetSubtype="0">
                                  <p:stCondLst>
                                    <p:cond delay="0"/>
                                  </p:stCondLst>
                                  <p:childTnLst>
                                    <p:set>
                                      <p:cBhvr>
                                        <p:cTn dur="1" fill="hold">
                                          <p:stCondLst>
                                            <p:cond delay="0"/>
                                          </p:stCondLst>
                                        </p:cTn>
                                        <p:tgtEl>
                                          <p:spTgt spid="320"/>
                                        </p:tgtEl>
                                        <p:attrNameLst>
                                          <p:attrName>style.visibility</p:attrName>
                                        </p:attrNameLst>
                                      </p:cBhvr>
                                      <p:to>
                                        <p:strVal val="visible"/>
                                      </p:to>
                                    </p:set>
                                    <p:animEffect filter="fade" transition="in">
                                      <p:cBhvr>
                                        <p:cTn dur="5000"/>
                                        <p:tgtEl>
                                          <p:spTgt spid="320"/>
                                        </p:tgtEl>
                                      </p:cBhvr>
                                    </p:animEffect>
                                  </p:childTnLst>
                                </p:cTn>
                              </p:par>
                            </p:childTnLst>
                          </p:cTn>
                        </p:par>
                        <p:par>
                          <p:cTn fill="hold">
                            <p:stCondLst>
                              <p:cond delay="10000"/>
                            </p:stCondLst>
                            <p:childTnLst>
                              <p:par>
                                <p:cTn fill="hold" nodeType="afterEffect" presetClass="entr" presetID="10" presetSubtype="0">
                                  <p:stCondLst>
                                    <p:cond delay="0"/>
                                  </p:stCondLst>
                                  <p:childTnLst>
                                    <p:set>
                                      <p:cBhvr>
                                        <p:cTn dur="1" fill="hold">
                                          <p:stCondLst>
                                            <p:cond delay="0"/>
                                          </p:stCondLst>
                                        </p:cTn>
                                        <p:tgtEl>
                                          <p:spTgt spid="317"/>
                                        </p:tgtEl>
                                        <p:attrNameLst>
                                          <p:attrName>style.visibility</p:attrName>
                                        </p:attrNameLst>
                                      </p:cBhvr>
                                      <p:to>
                                        <p:strVal val="visible"/>
                                      </p:to>
                                    </p:set>
                                    <p:animEffect filter="fade" transition="in">
                                      <p:cBhvr>
                                        <p:cTn dur="5000"/>
                                        <p:tgtEl>
                                          <p:spTgt spid="317"/>
                                        </p:tgtEl>
                                      </p:cBhvr>
                                    </p:animEffect>
                                  </p:childTnLst>
                                </p:cTn>
                              </p:par>
                            </p:childTnLst>
                          </p:cTn>
                        </p:par>
                        <p:par>
                          <p:cTn fill="hold">
                            <p:stCondLst>
                              <p:cond delay="15000"/>
                            </p:stCondLst>
                            <p:childTnLst>
                              <p:par>
                                <p:cTn fill="hold" nodeType="afterEffect" presetClass="entr" presetID="10" presetSubtype="0">
                                  <p:stCondLst>
                                    <p:cond delay="0"/>
                                  </p:stCondLst>
                                  <p:childTnLst>
                                    <p:set>
                                      <p:cBhvr>
                                        <p:cTn dur="1" fill="hold">
                                          <p:stCondLst>
                                            <p:cond delay="0"/>
                                          </p:stCondLst>
                                        </p:cTn>
                                        <p:tgtEl>
                                          <p:spTgt spid="321"/>
                                        </p:tgtEl>
                                        <p:attrNameLst>
                                          <p:attrName>style.visibility</p:attrName>
                                        </p:attrNameLst>
                                      </p:cBhvr>
                                      <p:to>
                                        <p:strVal val="visible"/>
                                      </p:to>
                                    </p:set>
                                    <p:animEffect filter="fade" transition="in">
                                      <p:cBhvr>
                                        <p:cTn dur="5000"/>
                                        <p:tgtEl>
                                          <p:spTgt spid="321"/>
                                        </p:tgtEl>
                                      </p:cBhvr>
                                    </p:animEffect>
                                  </p:childTnLst>
                                </p:cTn>
                              </p:par>
                            </p:childTnLst>
                          </p:cTn>
                        </p:par>
                        <p:par>
                          <p:cTn fill="hold">
                            <p:stCondLst>
                              <p:cond delay="20000"/>
                            </p:stCondLst>
                            <p:childTnLst>
                              <p:par>
                                <p:cTn fill="hold" nodeType="afterEffect" presetClass="entr" presetID="10" presetSubtype="0">
                                  <p:stCondLst>
                                    <p:cond delay="0"/>
                                  </p:stCondLst>
                                  <p:childTnLst>
                                    <p:set>
                                      <p:cBhvr>
                                        <p:cTn dur="1" fill="hold">
                                          <p:stCondLst>
                                            <p:cond delay="0"/>
                                          </p:stCondLst>
                                        </p:cTn>
                                        <p:tgtEl>
                                          <p:spTgt spid="318"/>
                                        </p:tgtEl>
                                        <p:attrNameLst>
                                          <p:attrName>style.visibility</p:attrName>
                                        </p:attrNameLst>
                                      </p:cBhvr>
                                      <p:to>
                                        <p:strVal val="visible"/>
                                      </p:to>
                                    </p:set>
                                    <p:animEffect filter="fade" transition="in">
                                      <p:cBhvr>
                                        <p:cTn dur="5000"/>
                                        <p:tgtEl>
                                          <p:spTgt spid="318"/>
                                        </p:tgtEl>
                                      </p:cBhvr>
                                    </p:animEffect>
                                  </p:childTnLst>
                                </p:cTn>
                              </p:par>
                            </p:childTnLst>
                          </p:cTn>
                        </p:par>
                        <p:par>
                          <p:cTn fill="hold">
                            <p:stCondLst>
                              <p:cond delay="25000"/>
                            </p:stCondLst>
                            <p:childTnLst>
                              <p:par>
                                <p:cTn fill="hold" nodeType="afterEffect" presetClass="entr" presetID="10" presetSubtype="0">
                                  <p:stCondLst>
                                    <p:cond delay="0"/>
                                  </p:stCondLst>
                                  <p:childTnLst>
                                    <p:set>
                                      <p:cBhvr>
                                        <p:cTn dur="1" fill="hold">
                                          <p:stCondLst>
                                            <p:cond delay="0"/>
                                          </p:stCondLst>
                                        </p:cTn>
                                        <p:tgtEl>
                                          <p:spTgt spid="322"/>
                                        </p:tgtEl>
                                        <p:attrNameLst>
                                          <p:attrName>style.visibility</p:attrName>
                                        </p:attrNameLst>
                                      </p:cBhvr>
                                      <p:to>
                                        <p:strVal val="visible"/>
                                      </p:to>
                                    </p:set>
                                    <p:animEffect filter="fade" transition="in">
                                      <p:cBhvr>
                                        <p:cTn dur="5000"/>
                                        <p:tgtEl>
                                          <p:spTgt spid="322"/>
                                        </p:tgtEl>
                                      </p:cBhvr>
                                    </p:animEffect>
                                  </p:childTnLst>
                                </p:cTn>
                              </p:par>
                            </p:childTnLst>
                          </p:cTn>
                        </p:par>
                        <p:par>
                          <p:cTn fill="hold">
                            <p:stCondLst>
                              <p:cond delay="30000"/>
                            </p:stCondLst>
                            <p:childTnLst>
                              <p:par>
                                <p:cTn fill="hold" nodeType="afterEffect" presetClass="entr" presetID="10" presetSubtype="0">
                                  <p:stCondLst>
                                    <p:cond delay="0"/>
                                  </p:stCondLst>
                                  <p:childTnLst>
                                    <p:set>
                                      <p:cBhvr>
                                        <p:cTn dur="1" fill="hold">
                                          <p:stCondLst>
                                            <p:cond delay="0"/>
                                          </p:stCondLst>
                                        </p:cTn>
                                        <p:tgtEl>
                                          <p:spTgt spid="319"/>
                                        </p:tgtEl>
                                        <p:attrNameLst>
                                          <p:attrName>style.visibility</p:attrName>
                                        </p:attrNameLst>
                                      </p:cBhvr>
                                      <p:to>
                                        <p:strVal val="visible"/>
                                      </p:to>
                                    </p:set>
                                    <p:animEffect filter="fade" transition="in">
                                      <p:cBhvr>
                                        <p:cTn dur="5000"/>
                                        <p:tgtEl>
                                          <p:spTgt spid="3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pic>
        <p:nvPicPr>
          <p:cNvPr id="328" name="Google Shape;328;p34"/>
          <p:cNvPicPr preferRelativeResize="0"/>
          <p:nvPr/>
        </p:nvPicPr>
        <p:blipFill>
          <a:blip r:embed="rId3">
            <a:alphaModFix/>
          </a:blip>
          <a:stretch>
            <a:fillRect/>
          </a:stretch>
        </p:blipFill>
        <p:spPr>
          <a:xfrm>
            <a:off x="185327" y="1156225"/>
            <a:ext cx="8818975" cy="4790700"/>
          </a:xfrm>
          <a:prstGeom prst="rect">
            <a:avLst/>
          </a:prstGeom>
          <a:noFill/>
          <a:ln>
            <a:noFill/>
          </a:ln>
        </p:spPr>
      </p:pic>
      <p:pic>
        <p:nvPicPr>
          <p:cNvPr id="329" name="Google Shape;329;p34"/>
          <p:cNvPicPr preferRelativeResize="0"/>
          <p:nvPr/>
        </p:nvPicPr>
        <p:blipFill rotWithShape="1">
          <a:blip r:embed="rId3">
            <a:alphaModFix/>
          </a:blip>
          <a:srcRect b="0" l="0" r="0" t="61391"/>
          <a:stretch/>
        </p:blipFill>
        <p:spPr>
          <a:xfrm>
            <a:off x="185325" y="3944900"/>
            <a:ext cx="8818975" cy="1849625"/>
          </a:xfrm>
          <a:prstGeom prst="rect">
            <a:avLst/>
          </a:prstGeom>
          <a:noFill/>
          <a:ln>
            <a:noFill/>
          </a:ln>
        </p:spPr>
      </p:pic>
      <p:sp>
        <p:nvSpPr>
          <p:cNvPr id="330" name="Google Shape;330;p34"/>
          <p:cNvSpPr txBox="1"/>
          <p:nvPr>
            <p:ph type="title"/>
          </p:nvPr>
        </p:nvSpPr>
        <p:spPr>
          <a:xfrm>
            <a:off x="0" y="0"/>
            <a:ext cx="91440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GB" sz="3800">
                <a:solidFill>
                  <a:schemeClr val="lt1"/>
                </a:solidFill>
              </a:rPr>
              <a:t> Dissolving and Diffusion (</a:t>
            </a:r>
            <a:r>
              <a:rPr b="1" lang="en-GB" sz="3800">
                <a:solidFill>
                  <a:srgbClr val="FFFF00"/>
                </a:solidFill>
              </a:rPr>
              <a:t>page 9</a:t>
            </a:r>
            <a:r>
              <a:rPr lang="en-GB" sz="3800">
                <a:solidFill>
                  <a:schemeClr val="lt1"/>
                </a:solidFill>
              </a:rPr>
              <a:t>)</a:t>
            </a:r>
            <a:endParaRPr sz="3800"/>
          </a:p>
        </p:txBody>
      </p:sp>
      <p:sp>
        <p:nvSpPr>
          <p:cNvPr id="331" name="Google Shape;331;p34"/>
          <p:cNvSpPr txBox="1"/>
          <p:nvPr/>
        </p:nvSpPr>
        <p:spPr>
          <a:xfrm>
            <a:off x="328450" y="4739250"/>
            <a:ext cx="8318700" cy="1657200"/>
          </a:xfrm>
          <a:prstGeom prst="rect">
            <a:avLst/>
          </a:prstGeom>
          <a:noFill/>
          <a:ln>
            <a:noFill/>
          </a:ln>
        </p:spPr>
        <p:txBody>
          <a:bodyPr anchorCtr="0" anchor="t" bIns="91425" lIns="91425" spcFirstLastPara="1" rIns="91425" wrap="square" tIns="91425">
            <a:spAutoFit/>
          </a:bodyPr>
          <a:lstStyle/>
          <a:p>
            <a:pPr indent="-355600" lvl="0" marL="457200" rtl="0" algn="l">
              <a:spcBef>
                <a:spcPts val="640"/>
              </a:spcBef>
              <a:spcAft>
                <a:spcPts val="0"/>
              </a:spcAft>
              <a:buClr>
                <a:srgbClr val="FF0000"/>
              </a:buClr>
              <a:buSzPts val="2000"/>
              <a:buChar char="•"/>
            </a:pPr>
            <a:r>
              <a:rPr lang="en-GB" sz="2000">
                <a:solidFill>
                  <a:srgbClr val="FF0000"/>
                </a:solidFill>
              </a:rPr>
              <a:t>At a higher temperature, the particles have more energy which means the particles move about faster.</a:t>
            </a:r>
            <a:endParaRPr sz="2000">
              <a:solidFill>
                <a:srgbClr val="FF0000"/>
              </a:solidFill>
            </a:endParaRPr>
          </a:p>
          <a:p>
            <a:pPr indent="0" lvl="0" marL="457200" rtl="0" algn="l">
              <a:spcBef>
                <a:spcPts val="640"/>
              </a:spcBef>
              <a:spcAft>
                <a:spcPts val="0"/>
              </a:spcAft>
              <a:buNone/>
            </a:pPr>
            <a:r>
              <a:t/>
            </a:r>
            <a:endParaRPr sz="500">
              <a:solidFill>
                <a:srgbClr val="FF0000"/>
              </a:solidFill>
            </a:endParaRPr>
          </a:p>
          <a:p>
            <a:pPr indent="-355600" lvl="0" marL="457200" rtl="0" algn="l">
              <a:spcBef>
                <a:spcPts val="640"/>
              </a:spcBef>
              <a:spcAft>
                <a:spcPts val="0"/>
              </a:spcAft>
              <a:buClr>
                <a:srgbClr val="FF0000"/>
              </a:buClr>
              <a:buSzPts val="2000"/>
              <a:buChar char="•"/>
            </a:pPr>
            <a:r>
              <a:rPr lang="en-GB" sz="2000">
                <a:solidFill>
                  <a:srgbClr val="FF0000"/>
                </a:solidFill>
              </a:rPr>
              <a:t>The water particles and dye particles therefore mix quicker and so we see the purple colour spread out faster.</a:t>
            </a:r>
            <a:endParaRPr sz="2000">
              <a:solidFill>
                <a:srgbClr val="FF0000"/>
              </a:solidFill>
            </a:endParaRPr>
          </a:p>
        </p:txBody>
      </p:sp>
      <p:sp>
        <p:nvSpPr>
          <p:cNvPr id="332" name="Google Shape;332;p34"/>
          <p:cNvSpPr txBox="1"/>
          <p:nvPr/>
        </p:nvSpPr>
        <p:spPr>
          <a:xfrm>
            <a:off x="73125" y="2529450"/>
            <a:ext cx="9007500" cy="1416000"/>
          </a:xfrm>
          <a:prstGeom prst="rect">
            <a:avLst/>
          </a:prstGeom>
          <a:noFill/>
          <a:ln>
            <a:noFill/>
          </a:ln>
        </p:spPr>
        <p:txBody>
          <a:bodyPr anchorCtr="0" anchor="t" bIns="91425" lIns="91425" spcFirstLastPara="1" rIns="91425" wrap="square" tIns="91425">
            <a:spAutoFit/>
          </a:bodyPr>
          <a:lstStyle/>
          <a:p>
            <a:pPr indent="0" lvl="0" marL="0" rtl="0" algn="l">
              <a:spcBef>
                <a:spcPts val="640"/>
              </a:spcBef>
              <a:spcAft>
                <a:spcPts val="0"/>
              </a:spcAft>
              <a:buNone/>
            </a:pPr>
            <a:r>
              <a:rPr lang="en-GB" sz="2000">
                <a:solidFill>
                  <a:srgbClr val="FF0000"/>
                </a:solidFill>
              </a:rPr>
              <a:t>When the crystal (the solute) is put into water (the solvent), it dissolves. The water </a:t>
            </a:r>
            <a:r>
              <a:rPr lang="en-GB" sz="2000">
                <a:solidFill>
                  <a:srgbClr val="FF0000"/>
                </a:solidFill>
              </a:rPr>
              <a:t>particles</a:t>
            </a:r>
            <a:r>
              <a:rPr lang="en-GB" sz="2000">
                <a:solidFill>
                  <a:srgbClr val="FF0000"/>
                </a:solidFill>
              </a:rPr>
              <a:t> are constantly moving around and some will bump into the dye particles and move them about. This random movement is called diffusion. We see the colour spread throughout the water making a purple solution.</a:t>
            </a:r>
            <a:endParaRPr sz="2000">
              <a:solidFill>
                <a:srgbClr val="FF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2"/>
                                        </p:tgtEl>
                                        <p:attrNameLst>
                                          <p:attrName>style.visibility</p:attrName>
                                        </p:attrNameLst>
                                      </p:cBhvr>
                                      <p:to>
                                        <p:strVal val="visible"/>
                                      </p:to>
                                    </p:set>
                                    <p:animEffect filter="fade" transition="in">
                                      <p:cBhvr>
                                        <p:cTn dur="1000"/>
                                        <p:tgtEl>
                                          <p:spTgt spid="33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1"/>
                                        </p:tgtEl>
                                        <p:attrNameLst>
                                          <p:attrName>style.visibility</p:attrName>
                                        </p:attrNameLst>
                                      </p:cBhvr>
                                      <p:to>
                                        <p:strVal val="visible"/>
                                      </p:to>
                                    </p:set>
                                    <p:animEffect filter="fade" transition="in">
                                      <p:cBhvr>
                                        <p:cTn dur="1000"/>
                                        <p:tgtEl>
                                          <p:spTgt spid="3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35"/>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4000" u="none" cap="none" strike="noStrike">
                <a:solidFill>
                  <a:schemeClr val="lt1"/>
                </a:solidFill>
                <a:latin typeface="Arial"/>
                <a:ea typeface="Arial"/>
                <a:cs typeface="Arial"/>
                <a:sym typeface="Arial"/>
              </a:rPr>
              <a:t>Diffusion in liquids</a:t>
            </a:r>
            <a:endParaRPr/>
          </a:p>
        </p:txBody>
      </p:sp>
      <p:pic>
        <p:nvPicPr>
          <p:cNvPr descr="diffuse" id="339" name="Google Shape;339;p35"/>
          <p:cNvPicPr preferRelativeResize="0"/>
          <p:nvPr>
            <p:ph idx="1" type="body"/>
          </p:nvPr>
        </p:nvPicPr>
        <p:blipFill rotWithShape="1">
          <a:blip r:embed="rId3">
            <a:alphaModFix/>
          </a:blip>
          <a:srcRect b="0" l="0" r="0" t="0"/>
          <a:stretch/>
        </p:blipFill>
        <p:spPr>
          <a:xfrm>
            <a:off x="0" y="2205038"/>
            <a:ext cx="9144000" cy="2940050"/>
          </a:xfrm>
          <a:prstGeom prst="rect">
            <a:avLst/>
          </a:prstGeom>
          <a:noFill/>
          <a:ln cap="flat" cmpd="sng" w="9525">
            <a:solidFill>
              <a:schemeClr val="lt1"/>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39"/>
                                        </p:tgtEl>
                                        <p:attrNameLst>
                                          <p:attrName>style.visibility</p:attrName>
                                        </p:attrNameLst>
                                      </p:cBhvr>
                                      <p:to>
                                        <p:strVal val="visible"/>
                                      </p:to>
                                    </p:set>
                                    <p:animEffect filter="fade" transition="in">
                                      <p:cBhvr>
                                        <p:cTn dur="2000"/>
                                        <p:tgtEl>
                                          <p:spTgt spid="3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pic>
        <p:nvPicPr>
          <p:cNvPr descr="diffusion3" id="345" name="Google Shape;345;p36"/>
          <p:cNvPicPr preferRelativeResize="0"/>
          <p:nvPr>
            <p:ph idx="1" type="body"/>
          </p:nvPr>
        </p:nvPicPr>
        <p:blipFill rotWithShape="1">
          <a:blip r:embed="rId3">
            <a:alphaModFix/>
          </a:blip>
          <a:srcRect b="0" l="0" r="0" t="0"/>
          <a:stretch/>
        </p:blipFill>
        <p:spPr>
          <a:xfrm>
            <a:off x="0" y="448517"/>
            <a:ext cx="9144000" cy="6436800"/>
          </a:xfrm>
          <a:prstGeom prst="rect">
            <a:avLst/>
          </a:prstGeom>
          <a:noFill/>
          <a:ln>
            <a:noFill/>
          </a:ln>
        </p:spPr>
      </p:pic>
      <p:sp>
        <p:nvSpPr>
          <p:cNvPr id="346" name="Google Shape;346;p36"/>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3800" u="none" cap="none" strike="noStrike">
                <a:solidFill>
                  <a:schemeClr val="lt1"/>
                </a:solidFill>
                <a:latin typeface="Arial"/>
                <a:ea typeface="Arial"/>
                <a:cs typeface="Arial"/>
                <a:sym typeface="Arial"/>
              </a:rPr>
              <a:t>Diffusion is the spreading out of particles</a:t>
            </a:r>
            <a:endParaRPr b="0" i="0" sz="3800" u="none" cap="none" strike="noStrik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37"/>
          <p:cNvSpPr txBox="1"/>
          <p:nvPr>
            <p:ph type="title"/>
          </p:nvPr>
        </p:nvSpPr>
        <p:spPr>
          <a:xfrm>
            <a:off x="0" y="0"/>
            <a:ext cx="91440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4000"/>
              <a:t>Watch this video about diffusion</a:t>
            </a:r>
            <a:endParaRPr sz="4000"/>
          </a:p>
        </p:txBody>
      </p:sp>
      <p:pic>
        <p:nvPicPr>
          <p:cNvPr descr=" " id="353" name="Google Shape;353;p37" title="GCSE Science Revision - Diffusion of Gases">
            <a:hlinkClick r:id="rId3"/>
          </p:cNvPr>
          <p:cNvPicPr preferRelativeResize="0"/>
          <p:nvPr/>
        </p:nvPicPr>
        <p:blipFill>
          <a:blip r:embed="rId4">
            <a:alphaModFix/>
          </a:blip>
          <a:stretch>
            <a:fillRect/>
          </a:stretch>
        </p:blipFill>
        <p:spPr>
          <a:xfrm>
            <a:off x="0" y="1143000"/>
            <a:ext cx="9144000" cy="5715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38"/>
          <p:cNvSpPr/>
          <p:nvPr/>
        </p:nvSpPr>
        <p:spPr>
          <a:xfrm>
            <a:off x="0" y="0"/>
            <a:ext cx="9144000" cy="1197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lt1"/>
                </a:solidFill>
                <a:latin typeface="Arial"/>
                <a:ea typeface="Arial"/>
                <a:cs typeface="Arial"/>
                <a:sym typeface="Arial"/>
              </a:rPr>
              <a:t>Diffusion in Gases</a:t>
            </a:r>
            <a:endParaRPr/>
          </a:p>
        </p:txBody>
      </p:sp>
      <p:grpSp>
        <p:nvGrpSpPr>
          <p:cNvPr id="360" name="Google Shape;360;p38"/>
          <p:cNvGrpSpPr/>
          <p:nvPr/>
        </p:nvGrpSpPr>
        <p:grpSpPr>
          <a:xfrm>
            <a:off x="395288" y="1989138"/>
            <a:ext cx="4981211" cy="3960190"/>
            <a:chOff x="249" y="1389"/>
            <a:chExt cx="3255" cy="2198"/>
          </a:xfrm>
        </p:grpSpPr>
        <p:pic>
          <p:nvPicPr>
            <p:cNvPr id="361" name="Google Shape;361;p38"/>
            <p:cNvPicPr preferRelativeResize="0"/>
            <p:nvPr/>
          </p:nvPicPr>
          <p:blipFill rotWithShape="1">
            <a:blip r:embed="rId3">
              <a:alphaModFix/>
            </a:blip>
            <a:srcRect b="0" l="0" r="0" t="0"/>
            <a:stretch/>
          </p:blipFill>
          <p:spPr>
            <a:xfrm>
              <a:off x="249" y="1389"/>
              <a:ext cx="3129" cy="2198"/>
            </a:xfrm>
            <a:prstGeom prst="rect">
              <a:avLst/>
            </a:prstGeom>
            <a:noFill/>
            <a:ln>
              <a:noFill/>
            </a:ln>
          </p:spPr>
        </p:pic>
        <p:sp>
          <p:nvSpPr>
            <p:cNvPr id="362" name="Google Shape;362;p38"/>
            <p:cNvSpPr/>
            <p:nvPr/>
          </p:nvSpPr>
          <p:spPr>
            <a:xfrm>
              <a:off x="2004" y="1525"/>
              <a:ext cx="1500" cy="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grpSp>
        <p:nvGrpSpPr>
          <p:cNvPr id="363" name="Google Shape;363;p38"/>
          <p:cNvGrpSpPr/>
          <p:nvPr/>
        </p:nvGrpSpPr>
        <p:grpSpPr>
          <a:xfrm>
            <a:off x="5076825" y="1484313"/>
            <a:ext cx="3416761" cy="5084763"/>
            <a:chOff x="3198" y="935"/>
            <a:chExt cx="2152" cy="3203"/>
          </a:xfrm>
        </p:grpSpPr>
        <p:pic>
          <p:nvPicPr>
            <p:cNvPr id="364" name="Google Shape;364;p38"/>
            <p:cNvPicPr preferRelativeResize="0"/>
            <p:nvPr/>
          </p:nvPicPr>
          <p:blipFill rotWithShape="1">
            <a:blip r:embed="rId4">
              <a:alphaModFix/>
            </a:blip>
            <a:srcRect b="0" l="0" r="0" t="0"/>
            <a:stretch/>
          </p:blipFill>
          <p:spPr>
            <a:xfrm>
              <a:off x="3198" y="935"/>
              <a:ext cx="2152" cy="3113"/>
            </a:xfrm>
            <a:prstGeom prst="rect">
              <a:avLst/>
            </a:prstGeom>
            <a:noFill/>
            <a:ln>
              <a:noFill/>
            </a:ln>
          </p:spPr>
        </p:pic>
        <p:sp>
          <p:nvSpPr>
            <p:cNvPr id="365" name="Google Shape;365;p38"/>
            <p:cNvSpPr/>
            <p:nvPr/>
          </p:nvSpPr>
          <p:spPr>
            <a:xfrm>
              <a:off x="3198" y="3838"/>
              <a:ext cx="2100" cy="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366" name="Google Shape;366;p38"/>
          <p:cNvSpPr/>
          <p:nvPr/>
        </p:nvSpPr>
        <p:spPr>
          <a:xfrm>
            <a:off x="2957525" y="4304150"/>
            <a:ext cx="1780200" cy="1293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67" name="Google Shape;367;p38"/>
          <p:cNvSpPr txBox="1"/>
          <p:nvPr/>
        </p:nvSpPr>
        <p:spPr>
          <a:xfrm>
            <a:off x="3285825" y="3488450"/>
            <a:ext cx="1188000" cy="8157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a:t>mixture of bromine and air</a:t>
            </a:r>
            <a:endParaRPr b="1"/>
          </a:p>
        </p:txBody>
      </p:sp>
      <p:sp>
        <p:nvSpPr>
          <p:cNvPr id="368" name="Google Shape;368;p38"/>
          <p:cNvSpPr txBox="1"/>
          <p:nvPr/>
        </p:nvSpPr>
        <p:spPr>
          <a:xfrm>
            <a:off x="350300" y="2810375"/>
            <a:ext cx="899700" cy="396900"/>
          </a:xfrm>
          <a:prstGeom prst="rect">
            <a:avLst/>
          </a:prstGeom>
          <a:solidFill>
            <a:srgbClr val="FFFFFF"/>
          </a:solid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GB"/>
              <a:t>bromine</a:t>
            </a:r>
            <a:endParaRPr b="1"/>
          </a:p>
        </p:txBody>
      </p:sp>
      <p:sp>
        <p:nvSpPr>
          <p:cNvPr id="369" name="Google Shape;369;p38"/>
          <p:cNvSpPr txBox="1"/>
          <p:nvPr/>
        </p:nvSpPr>
        <p:spPr>
          <a:xfrm>
            <a:off x="274100" y="5020175"/>
            <a:ext cx="975900" cy="396900"/>
          </a:xfrm>
          <a:prstGeom prst="rect">
            <a:avLst/>
          </a:prstGeom>
          <a:solidFill>
            <a:srgbClr val="FFFFFF"/>
          </a:solid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GB"/>
              <a:t>air</a:t>
            </a:r>
            <a:endParaRPr b="1"/>
          </a:p>
        </p:txBody>
      </p:sp>
      <p:sp>
        <p:nvSpPr>
          <p:cNvPr id="370" name="Google Shape;370;p38"/>
          <p:cNvSpPr/>
          <p:nvPr/>
        </p:nvSpPr>
        <p:spPr>
          <a:xfrm>
            <a:off x="2757500" y="5371175"/>
            <a:ext cx="181800" cy="71700"/>
          </a:xfrm>
          <a:prstGeom prst="rect">
            <a:avLst/>
          </a:prstGeom>
          <a:solidFill>
            <a:srgbClr val="F3F3F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71" name="Google Shape;371;p38"/>
          <p:cNvSpPr/>
          <p:nvPr/>
        </p:nvSpPr>
        <p:spPr>
          <a:xfrm>
            <a:off x="2989725" y="2672750"/>
            <a:ext cx="376500" cy="8157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72" name="Google Shape;372;p38"/>
          <p:cNvSpPr/>
          <p:nvPr/>
        </p:nvSpPr>
        <p:spPr>
          <a:xfrm>
            <a:off x="1096200" y="1945825"/>
            <a:ext cx="2189700" cy="3969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73" name="Google Shape;373;p38"/>
          <p:cNvSpPr/>
          <p:nvPr/>
        </p:nvSpPr>
        <p:spPr>
          <a:xfrm>
            <a:off x="1003075" y="2225000"/>
            <a:ext cx="376500" cy="585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74" name="Google Shape;374;p38"/>
          <p:cNvSpPr/>
          <p:nvPr/>
        </p:nvSpPr>
        <p:spPr>
          <a:xfrm>
            <a:off x="1096200" y="3136350"/>
            <a:ext cx="283500" cy="8157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75" name="Google Shape;375;p38"/>
          <p:cNvSpPr/>
          <p:nvPr/>
        </p:nvSpPr>
        <p:spPr>
          <a:xfrm>
            <a:off x="1096200" y="4278100"/>
            <a:ext cx="283500" cy="8958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76" name="Google Shape;376;p38"/>
          <p:cNvSpPr/>
          <p:nvPr/>
        </p:nvSpPr>
        <p:spPr>
          <a:xfrm>
            <a:off x="1096200" y="5371175"/>
            <a:ext cx="376500" cy="3297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77" name="Google Shape;377;p38"/>
          <p:cNvSpPr/>
          <p:nvPr/>
        </p:nvSpPr>
        <p:spPr>
          <a:xfrm>
            <a:off x="1569425" y="5267750"/>
            <a:ext cx="376500" cy="3297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78" name="Google Shape;378;p38"/>
          <p:cNvSpPr/>
          <p:nvPr/>
        </p:nvSpPr>
        <p:spPr>
          <a:xfrm>
            <a:off x="2026878" y="5267750"/>
            <a:ext cx="424800" cy="3297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79" name="Google Shape;379;p38"/>
          <p:cNvSpPr/>
          <p:nvPr/>
        </p:nvSpPr>
        <p:spPr>
          <a:xfrm>
            <a:off x="3015873" y="3731450"/>
            <a:ext cx="283500" cy="585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80" name="Google Shape;380;p38"/>
          <p:cNvSpPr txBox="1"/>
          <p:nvPr/>
        </p:nvSpPr>
        <p:spPr>
          <a:xfrm>
            <a:off x="262525" y="3915275"/>
            <a:ext cx="987600" cy="396900"/>
          </a:xfrm>
          <a:prstGeom prst="rect">
            <a:avLst/>
          </a:prstGeom>
          <a:solidFill>
            <a:srgbClr val="FFFFFF"/>
          </a:solid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GB"/>
              <a:t>lid</a:t>
            </a:r>
            <a:endParaRPr b="1"/>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pic>
        <p:nvPicPr>
          <p:cNvPr id="386" name="Google Shape;386;p39"/>
          <p:cNvPicPr preferRelativeResize="0"/>
          <p:nvPr/>
        </p:nvPicPr>
        <p:blipFill>
          <a:blip r:embed="rId3">
            <a:alphaModFix/>
          </a:blip>
          <a:stretch>
            <a:fillRect/>
          </a:stretch>
        </p:blipFill>
        <p:spPr>
          <a:xfrm>
            <a:off x="211278" y="1355678"/>
            <a:ext cx="8932725" cy="3834925"/>
          </a:xfrm>
          <a:prstGeom prst="rect">
            <a:avLst/>
          </a:prstGeom>
          <a:noFill/>
          <a:ln>
            <a:noFill/>
          </a:ln>
        </p:spPr>
      </p:pic>
      <p:pic>
        <p:nvPicPr>
          <p:cNvPr id="387" name="Google Shape;387;p39"/>
          <p:cNvPicPr preferRelativeResize="0"/>
          <p:nvPr/>
        </p:nvPicPr>
        <p:blipFill rotWithShape="1">
          <a:blip r:embed="rId3">
            <a:alphaModFix/>
          </a:blip>
          <a:srcRect b="0" l="0" r="0" t="59283"/>
          <a:stretch/>
        </p:blipFill>
        <p:spPr>
          <a:xfrm>
            <a:off x="211275" y="3857726"/>
            <a:ext cx="8932725" cy="1561475"/>
          </a:xfrm>
          <a:prstGeom prst="rect">
            <a:avLst/>
          </a:prstGeom>
          <a:noFill/>
          <a:ln>
            <a:noFill/>
          </a:ln>
        </p:spPr>
      </p:pic>
      <p:sp>
        <p:nvSpPr>
          <p:cNvPr id="388" name="Google Shape;388;p39"/>
          <p:cNvSpPr txBox="1"/>
          <p:nvPr>
            <p:ph type="title"/>
          </p:nvPr>
        </p:nvSpPr>
        <p:spPr>
          <a:xfrm>
            <a:off x="0" y="0"/>
            <a:ext cx="91440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3900"/>
              <a:t>√</a:t>
            </a:r>
            <a:r>
              <a:rPr lang="en-GB" sz="3900">
                <a:solidFill>
                  <a:schemeClr val="lt1"/>
                </a:solidFill>
              </a:rPr>
              <a:t> Dissolving and Diffusion (</a:t>
            </a:r>
            <a:r>
              <a:rPr b="1" lang="en-GB" sz="3900">
                <a:solidFill>
                  <a:srgbClr val="FFFF00"/>
                </a:solidFill>
              </a:rPr>
              <a:t>page 9</a:t>
            </a:r>
            <a:r>
              <a:rPr lang="en-GB" sz="3900">
                <a:solidFill>
                  <a:schemeClr val="lt1"/>
                </a:solidFill>
              </a:rPr>
              <a:t>)</a:t>
            </a:r>
            <a:endParaRPr sz="3900"/>
          </a:p>
        </p:txBody>
      </p:sp>
      <p:sp>
        <p:nvSpPr>
          <p:cNvPr id="389" name="Google Shape;389;p39"/>
          <p:cNvSpPr txBox="1"/>
          <p:nvPr/>
        </p:nvSpPr>
        <p:spPr>
          <a:xfrm>
            <a:off x="6034575" y="2148450"/>
            <a:ext cx="2916000" cy="1108200"/>
          </a:xfrm>
          <a:prstGeom prst="rect">
            <a:avLst/>
          </a:prstGeom>
          <a:noFill/>
          <a:ln>
            <a:noFill/>
          </a:ln>
        </p:spPr>
        <p:txBody>
          <a:bodyPr anchorCtr="0" anchor="t" bIns="91425" lIns="91425" spcFirstLastPara="1" rIns="91425" wrap="square" tIns="91425">
            <a:spAutoFit/>
          </a:bodyPr>
          <a:lstStyle/>
          <a:p>
            <a:pPr indent="0" lvl="0" marL="0" rtl="0" algn="l">
              <a:spcBef>
                <a:spcPts val="640"/>
              </a:spcBef>
              <a:spcAft>
                <a:spcPts val="0"/>
              </a:spcAft>
              <a:buNone/>
            </a:pPr>
            <a:r>
              <a:rPr lang="en-GB" sz="2000">
                <a:solidFill>
                  <a:srgbClr val="FF0000"/>
                </a:solidFill>
              </a:rPr>
              <a:t>Uniform mixture of air and bromine </a:t>
            </a:r>
            <a:r>
              <a:rPr lang="en-GB" sz="2000">
                <a:solidFill>
                  <a:srgbClr val="FF0000"/>
                </a:solidFill>
              </a:rPr>
              <a:t>throughout</a:t>
            </a:r>
            <a:r>
              <a:rPr lang="en-GB" sz="2000">
                <a:solidFill>
                  <a:srgbClr val="FF0000"/>
                </a:solidFill>
              </a:rPr>
              <a:t> the gas jars</a:t>
            </a:r>
            <a:endParaRPr sz="2000">
              <a:solidFill>
                <a:srgbClr val="FF0000"/>
              </a:solidFill>
            </a:endParaRPr>
          </a:p>
        </p:txBody>
      </p:sp>
      <p:sp>
        <p:nvSpPr>
          <p:cNvPr id="390" name="Google Shape;390;p39"/>
          <p:cNvSpPr txBox="1"/>
          <p:nvPr/>
        </p:nvSpPr>
        <p:spPr>
          <a:xfrm>
            <a:off x="905800" y="4790600"/>
            <a:ext cx="7511400" cy="800400"/>
          </a:xfrm>
          <a:prstGeom prst="rect">
            <a:avLst/>
          </a:prstGeom>
          <a:noFill/>
          <a:ln>
            <a:noFill/>
          </a:ln>
        </p:spPr>
        <p:txBody>
          <a:bodyPr anchorCtr="0" anchor="t" bIns="91425" lIns="91425" spcFirstLastPara="1" rIns="91425" wrap="square" tIns="91425">
            <a:spAutoFit/>
          </a:bodyPr>
          <a:lstStyle/>
          <a:p>
            <a:pPr indent="0" lvl="0" marL="0" rtl="0" algn="l">
              <a:spcBef>
                <a:spcPts val="640"/>
              </a:spcBef>
              <a:spcAft>
                <a:spcPts val="0"/>
              </a:spcAft>
              <a:buNone/>
            </a:pPr>
            <a:r>
              <a:rPr lang="en-GB" sz="2000">
                <a:solidFill>
                  <a:srgbClr val="FF0000"/>
                </a:solidFill>
              </a:rPr>
              <a:t>The particles in a gas have more energy than in a liquid and therefore move about faster.</a:t>
            </a:r>
            <a:endParaRPr sz="2000">
              <a:solidFill>
                <a:srgbClr val="FF0000"/>
              </a:solidFill>
            </a:endParaRPr>
          </a:p>
        </p:txBody>
      </p:sp>
      <p:sp>
        <p:nvSpPr>
          <p:cNvPr id="391" name="Google Shape;391;p39"/>
          <p:cNvSpPr/>
          <p:nvPr/>
        </p:nvSpPr>
        <p:spPr>
          <a:xfrm>
            <a:off x="1883025" y="2769875"/>
            <a:ext cx="518206" cy="731705"/>
          </a:xfrm>
          <a:custGeom>
            <a:rect b="b" l="l" r="r" t="t"/>
            <a:pathLst>
              <a:path extrusionOk="0" h="88611" w="42889">
                <a:moveTo>
                  <a:pt x="76" y="0"/>
                </a:moveTo>
                <a:cubicBezTo>
                  <a:pt x="67" y="458"/>
                  <a:pt x="38" y="916"/>
                  <a:pt x="38" y="1374"/>
                </a:cubicBezTo>
                <a:cubicBezTo>
                  <a:pt x="38" y="15988"/>
                  <a:pt x="38" y="30602"/>
                  <a:pt x="29" y="45217"/>
                </a:cubicBezTo>
                <a:cubicBezTo>
                  <a:pt x="19" y="59411"/>
                  <a:pt x="10" y="73606"/>
                  <a:pt x="0" y="87800"/>
                </a:cubicBezTo>
                <a:cubicBezTo>
                  <a:pt x="0" y="88067"/>
                  <a:pt x="29" y="88325"/>
                  <a:pt x="38" y="88592"/>
                </a:cubicBezTo>
                <a:lnTo>
                  <a:pt x="40075" y="88611"/>
                </a:lnTo>
                <a:cubicBezTo>
                  <a:pt x="40981" y="88611"/>
                  <a:pt x="41897" y="88592"/>
                  <a:pt x="42812" y="88592"/>
                </a:cubicBezTo>
                <a:cubicBezTo>
                  <a:pt x="42822" y="88210"/>
                  <a:pt x="42851" y="87829"/>
                  <a:pt x="42851" y="87447"/>
                </a:cubicBezTo>
                <a:lnTo>
                  <a:pt x="42851" y="44072"/>
                </a:lnTo>
                <a:cubicBezTo>
                  <a:pt x="42851" y="43652"/>
                  <a:pt x="42822" y="43232"/>
                  <a:pt x="42812" y="42813"/>
                </a:cubicBezTo>
                <a:cubicBezTo>
                  <a:pt x="42498" y="43023"/>
                  <a:pt x="42173" y="43213"/>
                  <a:pt x="41859" y="43433"/>
                </a:cubicBezTo>
                <a:cubicBezTo>
                  <a:pt x="40418" y="44415"/>
                  <a:pt x="38978" y="45407"/>
                  <a:pt x="37528" y="46390"/>
                </a:cubicBezTo>
                <a:cubicBezTo>
                  <a:pt x="37404" y="46476"/>
                  <a:pt x="37280" y="46543"/>
                  <a:pt x="37137" y="46609"/>
                </a:cubicBezTo>
                <a:cubicBezTo>
                  <a:pt x="37114" y="46616"/>
                  <a:pt x="37090" y="46619"/>
                  <a:pt x="37065" y="46619"/>
                </a:cubicBezTo>
                <a:cubicBezTo>
                  <a:pt x="37016" y="46619"/>
                  <a:pt x="36965" y="46606"/>
                  <a:pt x="36927" y="46581"/>
                </a:cubicBezTo>
                <a:cubicBezTo>
                  <a:pt x="36803" y="46485"/>
                  <a:pt x="36698" y="46380"/>
                  <a:pt x="36602" y="46266"/>
                </a:cubicBezTo>
                <a:cubicBezTo>
                  <a:pt x="36469" y="46113"/>
                  <a:pt x="36478" y="45884"/>
                  <a:pt x="36631" y="45751"/>
                </a:cubicBezTo>
                <a:cubicBezTo>
                  <a:pt x="36745" y="45665"/>
                  <a:pt x="36879" y="45579"/>
                  <a:pt x="36993" y="45493"/>
                </a:cubicBezTo>
                <a:cubicBezTo>
                  <a:pt x="38720" y="44310"/>
                  <a:pt x="40447" y="43137"/>
                  <a:pt x="42173" y="41954"/>
                </a:cubicBezTo>
                <a:cubicBezTo>
                  <a:pt x="42412" y="41782"/>
                  <a:pt x="42650" y="41582"/>
                  <a:pt x="42889" y="41401"/>
                </a:cubicBezTo>
                <a:cubicBezTo>
                  <a:pt x="42879" y="41057"/>
                  <a:pt x="42851" y="40714"/>
                  <a:pt x="42851" y="40371"/>
                </a:cubicBezTo>
                <a:lnTo>
                  <a:pt x="42851" y="19"/>
                </a:lnTo>
                <a:cubicBezTo>
                  <a:pt x="42431" y="19"/>
                  <a:pt x="42011" y="29"/>
                  <a:pt x="41591" y="29"/>
                </a:cubicBezTo>
                <a:lnTo>
                  <a:pt x="1565" y="29"/>
                </a:lnTo>
                <a:cubicBezTo>
                  <a:pt x="1068" y="29"/>
                  <a:pt x="572" y="10"/>
                  <a:pt x="76" y="0"/>
                </a:cubicBezTo>
                <a:close/>
              </a:path>
            </a:pathLst>
          </a:custGeom>
          <a:solidFill>
            <a:srgbClr val="AE572D"/>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2" name="Google Shape;392;p39"/>
          <p:cNvSpPr/>
          <p:nvPr/>
        </p:nvSpPr>
        <p:spPr>
          <a:xfrm>
            <a:off x="5252500" y="2013225"/>
            <a:ext cx="518245" cy="1514106"/>
          </a:xfrm>
          <a:custGeom>
            <a:rect b="b" l="l" r="r" t="t"/>
            <a:pathLst>
              <a:path extrusionOk="0" h="87698" w="42999">
                <a:moveTo>
                  <a:pt x="1436" y="0"/>
                </a:moveTo>
                <a:cubicBezTo>
                  <a:pt x="1131" y="0"/>
                  <a:pt x="826" y="10"/>
                  <a:pt x="520" y="20"/>
                </a:cubicBezTo>
                <a:cubicBezTo>
                  <a:pt x="263" y="29"/>
                  <a:pt x="129" y="172"/>
                  <a:pt x="120" y="458"/>
                </a:cubicBezTo>
                <a:cubicBezTo>
                  <a:pt x="101" y="802"/>
                  <a:pt x="101" y="1145"/>
                  <a:pt x="101" y="1489"/>
                </a:cubicBezTo>
                <a:cubicBezTo>
                  <a:pt x="101" y="29754"/>
                  <a:pt x="110" y="58028"/>
                  <a:pt x="120" y="86293"/>
                </a:cubicBezTo>
                <a:cubicBezTo>
                  <a:pt x="120" y="87605"/>
                  <a:pt x="0" y="87697"/>
                  <a:pt x="877" y="87697"/>
                </a:cubicBezTo>
                <a:cubicBezTo>
                  <a:pt x="1021" y="87697"/>
                  <a:pt x="1193" y="87695"/>
                  <a:pt x="1396" y="87695"/>
                </a:cubicBezTo>
                <a:cubicBezTo>
                  <a:pt x="1440" y="87695"/>
                  <a:pt x="1485" y="87695"/>
                  <a:pt x="1532" y="87695"/>
                </a:cubicBezTo>
                <a:lnTo>
                  <a:pt x="41806" y="87695"/>
                </a:lnTo>
                <a:cubicBezTo>
                  <a:pt x="42074" y="87695"/>
                  <a:pt x="42341" y="87686"/>
                  <a:pt x="42608" y="87676"/>
                </a:cubicBezTo>
                <a:cubicBezTo>
                  <a:pt x="42751" y="87619"/>
                  <a:pt x="42865" y="87505"/>
                  <a:pt x="42903" y="87361"/>
                </a:cubicBezTo>
                <a:cubicBezTo>
                  <a:pt x="42913" y="86942"/>
                  <a:pt x="42932" y="86522"/>
                  <a:pt x="42932" y="86102"/>
                </a:cubicBezTo>
                <a:lnTo>
                  <a:pt x="42932" y="43757"/>
                </a:lnTo>
                <a:lnTo>
                  <a:pt x="42980" y="43757"/>
                </a:lnTo>
                <a:lnTo>
                  <a:pt x="42980" y="12859"/>
                </a:lnTo>
                <a:cubicBezTo>
                  <a:pt x="42980" y="9502"/>
                  <a:pt x="42999" y="6144"/>
                  <a:pt x="42999" y="2786"/>
                </a:cubicBezTo>
                <a:cubicBezTo>
                  <a:pt x="42999" y="1985"/>
                  <a:pt x="42989" y="1183"/>
                  <a:pt x="42989" y="382"/>
                </a:cubicBezTo>
                <a:cubicBezTo>
                  <a:pt x="42999" y="182"/>
                  <a:pt x="42837" y="20"/>
                  <a:pt x="42636" y="20"/>
                </a:cubicBezTo>
                <a:cubicBezTo>
                  <a:pt x="42331" y="10"/>
                  <a:pt x="42026" y="0"/>
                  <a:pt x="41721" y="0"/>
                </a:cubicBezTo>
                <a:close/>
              </a:path>
            </a:pathLst>
          </a:custGeom>
          <a:solidFill>
            <a:srgbClr val="D8B0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9"/>
                                        </p:tgtEl>
                                        <p:attrNameLst>
                                          <p:attrName>style.visibility</p:attrName>
                                        </p:attrNameLst>
                                      </p:cBhvr>
                                      <p:to>
                                        <p:strVal val="visible"/>
                                      </p:to>
                                    </p:set>
                                    <p:animEffect filter="fade" transition="in">
                                      <p:cBhvr>
                                        <p:cTn dur="1000"/>
                                        <p:tgtEl>
                                          <p:spTgt spid="389"/>
                                        </p:tgtEl>
                                      </p:cBhvr>
                                    </p:animEffect>
                                  </p:childTnLst>
                                </p:cTn>
                              </p:par>
                              <p:par>
                                <p:cTn fill="hold" nodeType="withEffect" presetClass="entr" presetID="1" presetSubtype="0">
                                  <p:stCondLst>
                                    <p:cond delay="0"/>
                                  </p:stCondLst>
                                  <p:childTnLst>
                                    <p:set>
                                      <p:cBhvr>
                                        <p:cTn dur="1" fill="hold">
                                          <p:stCondLst>
                                            <p:cond delay="0"/>
                                          </p:stCondLst>
                                        </p:cTn>
                                        <p:tgtEl>
                                          <p:spTgt spid="3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0"/>
                                        </p:tgtEl>
                                        <p:attrNameLst>
                                          <p:attrName>style.visibility</p:attrName>
                                        </p:attrNameLst>
                                      </p:cBhvr>
                                      <p:to>
                                        <p:strVal val="visible"/>
                                      </p:to>
                                    </p:set>
                                    <p:animEffect filter="fade" transition="in">
                                      <p:cBhvr>
                                        <p:cTn dur="1000"/>
                                        <p:tgtEl>
                                          <p:spTgt spid="3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40"/>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GB" sz="3900" u="none" cap="none" strike="noStrike">
                <a:solidFill>
                  <a:schemeClr val="lt1"/>
                </a:solidFill>
                <a:latin typeface="Arial"/>
                <a:ea typeface="Arial"/>
                <a:cs typeface="Arial"/>
                <a:sym typeface="Arial"/>
              </a:rPr>
              <a:t>Diffusion Demonstration </a:t>
            </a:r>
            <a:r>
              <a:rPr lang="en-GB" sz="3900">
                <a:solidFill>
                  <a:schemeClr val="lt1"/>
                </a:solidFill>
              </a:rPr>
              <a:t>(</a:t>
            </a:r>
            <a:r>
              <a:rPr b="1" i="0" lang="en-GB" sz="3900" u="none" cap="none" strike="noStrike">
                <a:solidFill>
                  <a:srgbClr val="FFFF00"/>
                </a:solidFill>
              </a:rPr>
              <a:t>page 1</a:t>
            </a:r>
            <a:r>
              <a:rPr b="1" lang="en-GB" sz="3900">
                <a:solidFill>
                  <a:srgbClr val="FFFF00"/>
                </a:solidFill>
              </a:rPr>
              <a:t>0</a:t>
            </a:r>
            <a:r>
              <a:rPr lang="en-GB" sz="3900">
                <a:solidFill>
                  <a:schemeClr val="lt1"/>
                </a:solidFill>
              </a:rPr>
              <a:t>)</a:t>
            </a:r>
            <a:endParaRPr b="1" i="0" sz="3900" u="none" cap="none" strike="noStrike">
              <a:solidFill>
                <a:srgbClr val="FFFF00"/>
              </a:solidFill>
            </a:endParaRPr>
          </a:p>
        </p:txBody>
      </p:sp>
      <p:sp>
        <p:nvSpPr>
          <p:cNvPr id="398" name="Google Shape;398;p40"/>
          <p:cNvSpPr/>
          <p:nvPr/>
        </p:nvSpPr>
        <p:spPr>
          <a:xfrm>
            <a:off x="0" y="0"/>
            <a:ext cx="9144000" cy="457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Calibri"/>
              <a:buNone/>
            </a:pPr>
            <a:r>
              <a:rPr b="1" i="0" lang="en-GB" sz="1600" u="none" cap="none" strike="noStrike">
                <a:solidFill>
                  <a:schemeClr val="dk1"/>
                </a:solidFill>
                <a:latin typeface="Calibri"/>
                <a:ea typeface="Calibri"/>
                <a:cs typeface="Calibri"/>
                <a:sym typeface="Calibri"/>
              </a:rPr>
              <a:t>Prediction</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t/>
            </a:r>
            <a:endParaRPr b="0" i="0" sz="1800" u="none" cap="none" strike="noStrike">
              <a:solidFill>
                <a:schemeClr val="dk1"/>
              </a:solidFill>
              <a:latin typeface="Arial"/>
              <a:ea typeface="Arial"/>
              <a:cs typeface="Arial"/>
              <a:sym typeface="Arial"/>
            </a:endParaRPr>
          </a:p>
        </p:txBody>
      </p:sp>
      <p:pic>
        <p:nvPicPr>
          <p:cNvPr id="399" name="Google Shape;399;p40"/>
          <p:cNvPicPr preferRelativeResize="0"/>
          <p:nvPr/>
        </p:nvPicPr>
        <p:blipFill>
          <a:blip r:embed="rId3">
            <a:alphaModFix/>
          </a:blip>
          <a:stretch>
            <a:fillRect/>
          </a:stretch>
        </p:blipFill>
        <p:spPr>
          <a:xfrm>
            <a:off x="0" y="1371600"/>
            <a:ext cx="9144000" cy="482148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pic>
        <p:nvPicPr>
          <p:cNvPr id="404" name="Google Shape;404;p41"/>
          <p:cNvPicPr preferRelativeResize="0"/>
          <p:nvPr/>
        </p:nvPicPr>
        <p:blipFill>
          <a:blip r:embed="rId3">
            <a:alphaModFix/>
          </a:blip>
          <a:stretch>
            <a:fillRect/>
          </a:stretch>
        </p:blipFill>
        <p:spPr>
          <a:xfrm>
            <a:off x="80950" y="1289150"/>
            <a:ext cx="8982075" cy="5067300"/>
          </a:xfrm>
          <a:prstGeom prst="rect">
            <a:avLst/>
          </a:prstGeom>
          <a:noFill/>
          <a:ln>
            <a:noFill/>
          </a:ln>
        </p:spPr>
      </p:pic>
      <p:sp>
        <p:nvSpPr>
          <p:cNvPr id="405" name="Google Shape;405;p41"/>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3900">
                <a:solidFill>
                  <a:schemeClr val="lt1"/>
                </a:solidFill>
              </a:rPr>
              <a:t>Considering your results </a:t>
            </a:r>
            <a:r>
              <a:rPr lang="en-GB" sz="3900">
                <a:solidFill>
                  <a:schemeClr val="lt1"/>
                </a:solidFill>
              </a:rPr>
              <a:t>(</a:t>
            </a:r>
            <a:r>
              <a:rPr b="1" i="0" lang="en-GB" sz="3900" u="none" cap="none" strike="noStrike">
                <a:solidFill>
                  <a:srgbClr val="FFFF00"/>
                </a:solidFill>
              </a:rPr>
              <a:t>page 1</a:t>
            </a:r>
            <a:r>
              <a:rPr b="1" lang="en-GB" sz="3900">
                <a:solidFill>
                  <a:srgbClr val="FFFF00"/>
                </a:solidFill>
              </a:rPr>
              <a:t>0</a:t>
            </a:r>
            <a:r>
              <a:rPr lang="en-GB" sz="3900">
                <a:solidFill>
                  <a:schemeClr val="lt1"/>
                </a:solidFill>
              </a:rPr>
              <a:t>)</a:t>
            </a:r>
            <a:endParaRPr b="1" i="0" sz="3900" u="none" cap="none" strike="noStrike">
              <a:solidFill>
                <a:srgbClr val="FFFF00"/>
              </a:solidFill>
            </a:endParaRPr>
          </a:p>
        </p:txBody>
      </p:sp>
      <p:sp>
        <p:nvSpPr>
          <p:cNvPr id="406" name="Google Shape;406;p41"/>
          <p:cNvSpPr/>
          <p:nvPr/>
        </p:nvSpPr>
        <p:spPr>
          <a:xfrm>
            <a:off x="0" y="0"/>
            <a:ext cx="9144000" cy="457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Calibri"/>
              <a:buNone/>
            </a:pPr>
            <a:r>
              <a:rPr b="1" i="0" lang="en-GB" sz="1600" u="none" cap="none" strike="noStrike">
                <a:solidFill>
                  <a:schemeClr val="dk1"/>
                </a:solidFill>
                <a:latin typeface="Calibri"/>
                <a:ea typeface="Calibri"/>
                <a:cs typeface="Calibri"/>
                <a:sym typeface="Calibri"/>
              </a:rPr>
              <a:t>Prediction</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t/>
            </a:r>
            <a:endParaRPr b="0" i="0" sz="1800" u="none" cap="none" strike="noStrike">
              <a:solidFill>
                <a:schemeClr val="dk1"/>
              </a:solidFill>
              <a:latin typeface="Arial"/>
              <a:ea typeface="Arial"/>
              <a:cs typeface="Arial"/>
              <a:sym typeface="Arial"/>
            </a:endParaRPr>
          </a:p>
        </p:txBody>
      </p:sp>
      <p:sp>
        <p:nvSpPr>
          <p:cNvPr id="407" name="Google Shape;407;p41"/>
          <p:cNvSpPr txBox="1"/>
          <p:nvPr/>
        </p:nvSpPr>
        <p:spPr>
          <a:xfrm>
            <a:off x="5272575" y="1157850"/>
            <a:ext cx="3871500" cy="492600"/>
          </a:xfrm>
          <a:prstGeom prst="rect">
            <a:avLst/>
          </a:prstGeom>
          <a:noFill/>
          <a:ln>
            <a:noFill/>
          </a:ln>
        </p:spPr>
        <p:txBody>
          <a:bodyPr anchorCtr="0" anchor="t" bIns="91425" lIns="91425" spcFirstLastPara="1" rIns="91425" wrap="square" tIns="91425">
            <a:spAutoFit/>
          </a:bodyPr>
          <a:lstStyle/>
          <a:p>
            <a:pPr indent="0" lvl="0" marL="0" rtl="0" algn="l">
              <a:spcBef>
                <a:spcPts val="640"/>
              </a:spcBef>
              <a:spcAft>
                <a:spcPts val="0"/>
              </a:spcAft>
              <a:buNone/>
            </a:pPr>
            <a:r>
              <a:rPr lang="en-GB" sz="2000">
                <a:solidFill>
                  <a:srgbClr val="FF0000"/>
                </a:solidFill>
              </a:rPr>
              <a:t>ammonia (about twice as fast)</a:t>
            </a:r>
            <a:endParaRPr sz="2000">
              <a:solidFill>
                <a:srgbClr val="FF0000"/>
              </a:solidFill>
            </a:endParaRPr>
          </a:p>
        </p:txBody>
      </p:sp>
      <p:sp>
        <p:nvSpPr>
          <p:cNvPr id="408" name="Google Shape;408;p41"/>
          <p:cNvSpPr txBox="1"/>
          <p:nvPr/>
        </p:nvSpPr>
        <p:spPr>
          <a:xfrm>
            <a:off x="177750" y="1615050"/>
            <a:ext cx="8839200" cy="882600"/>
          </a:xfrm>
          <a:prstGeom prst="rect">
            <a:avLst/>
          </a:prstGeom>
          <a:noFill/>
          <a:ln>
            <a:noFill/>
          </a:ln>
        </p:spPr>
        <p:txBody>
          <a:bodyPr anchorCtr="0" anchor="t" bIns="91425" lIns="91425" spcFirstLastPara="1" rIns="91425" wrap="square" tIns="91425">
            <a:spAutoFit/>
          </a:bodyPr>
          <a:lstStyle/>
          <a:p>
            <a:pPr indent="457200" lvl="0" marL="3657600" rtl="0" algn="l">
              <a:spcBef>
                <a:spcPts val="640"/>
              </a:spcBef>
              <a:spcAft>
                <a:spcPts val="0"/>
              </a:spcAft>
              <a:buNone/>
            </a:pPr>
            <a:r>
              <a:rPr lang="en-GB" sz="2000">
                <a:solidFill>
                  <a:srgbClr val="FF0000"/>
                </a:solidFill>
              </a:rPr>
              <a:t>    </a:t>
            </a:r>
            <a:r>
              <a:rPr lang="en-GB" sz="2000">
                <a:solidFill>
                  <a:srgbClr val="FF0000"/>
                </a:solidFill>
              </a:rPr>
              <a:t>t</a:t>
            </a:r>
            <a:r>
              <a:rPr lang="en-GB" sz="2000">
                <a:solidFill>
                  <a:srgbClr val="FF0000"/>
                </a:solidFill>
              </a:rPr>
              <a:t>he white smoke formed closer to </a:t>
            </a:r>
            <a:endParaRPr sz="100">
              <a:solidFill>
                <a:srgbClr val="FF0000"/>
              </a:solidFill>
            </a:endParaRPr>
          </a:p>
          <a:p>
            <a:pPr indent="0" lvl="0" marL="0" rtl="0" algn="l">
              <a:spcBef>
                <a:spcPts val="640"/>
              </a:spcBef>
              <a:spcAft>
                <a:spcPts val="0"/>
              </a:spcAft>
              <a:buNone/>
            </a:pPr>
            <a:r>
              <a:rPr lang="en-GB" sz="2000">
                <a:solidFill>
                  <a:srgbClr val="FF0000"/>
                </a:solidFill>
              </a:rPr>
              <a:t>the hydrogen chloride side so it </a:t>
            </a:r>
            <a:r>
              <a:rPr lang="en-GB" sz="2000">
                <a:solidFill>
                  <a:srgbClr val="FF0000"/>
                </a:solidFill>
              </a:rPr>
              <a:t>travelled</a:t>
            </a:r>
            <a:r>
              <a:rPr lang="en-GB" sz="2000">
                <a:solidFill>
                  <a:srgbClr val="FF0000"/>
                </a:solidFill>
              </a:rPr>
              <a:t> further in the same amount of time </a:t>
            </a:r>
            <a:endParaRPr sz="2000">
              <a:solidFill>
                <a:srgbClr val="FF0000"/>
              </a:solidFill>
            </a:endParaRPr>
          </a:p>
        </p:txBody>
      </p:sp>
      <p:sp>
        <p:nvSpPr>
          <p:cNvPr id="409" name="Google Shape;409;p41"/>
          <p:cNvSpPr txBox="1"/>
          <p:nvPr/>
        </p:nvSpPr>
        <p:spPr>
          <a:xfrm>
            <a:off x="486675" y="2932550"/>
            <a:ext cx="8178300" cy="1498200"/>
          </a:xfrm>
          <a:prstGeom prst="rect">
            <a:avLst/>
          </a:prstGeom>
          <a:noFill/>
          <a:ln>
            <a:noFill/>
          </a:ln>
        </p:spPr>
        <p:txBody>
          <a:bodyPr anchorCtr="0" anchor="t" bIns="91425" lIns="91425" spcFirstLastPara="1" rIns="91425" wrap="square" tIns="91425">
            <a:spAutoFit/>
          </a:bodyPr>
          <a:lstStyle/>
          <a:p>
            <a:pPr indent="0" lvl="0" marL="0" rtl="0" algn="l">
              <a:spcBef>
                <a:spcPts val="640"/>
              </a:spcBef>
              <a:spcAft>
                <a:spcPts val="0"/>
              </a:spcAft>
              <a:buNone/>
            </a:pPr>
            <a:r>
              <a:rPr lang="en-GB" sz="2000">
                <a:solidFill>
                  <a:srgbClr val="FF0000"/>
                </a:solidFill>
              </a:rPr>
              <a:t>The ring would form faster but still in the same </a:t>
            </a:r>
            <a:r>
              <a:rPr lang="en-GB" sz="2000">
                <a:solidFill>
                  <a:srgbClr val="FF0000"/>
                </a:solidFill>
              </a:rPr>
              <a:t>place</a:t>
            </a:r>
            <a:r>
              <a:rPr lang="en-GB" sz="2000">
                <a:solidFill>
                  <a:srgbClr val="FF0000"/>
                </a:solidFill>
              </a:rPr>
              <a:t>.</a:t>
            </a:r>
            <a:endParaRPr sz="2000">
              <a:solidFill>
                <a:srgbClr val="FF0000"/>
              </a:solidFill>
            </a:endParaRPr>
          </a:p>
          <a:p>
            <a:pPr indent="0" lvl="0" marL="0" rtl="0" algn="l">
              <a:spcBef>
                <a:spcPts val="640"/>
              </a:spcBef>
              <a:spcAft>
                <a:spcPts val="0"/>
              </a:spcAft>
              <a:buNone/>
            </a:pPr>
            <a:r>
              <a:rPr lang="en-GB" sz="2000">
                <a:solidFill>
                  <a:srgbClr val="FF0000"/>
                </a:solidFill>
              </a:rPr>
              <a:t>Heating up the particles does not change their mass, so although the particles will move faster, both the heavy and light particles will </a:t>
            </a:r>
            <a:r>
              <a:rPr lang="en-GB" sz="2000">
                <a:solidFill>
                  <a:srgbClr val="FF0000"/>
                </a:solidFill>
              </a:rPr>
              <a:t>increase</a:t>
            </a:r>
            <a:r>
              <a:rPr lang="en-GB" sz="2000">
                <a:solidFill>
                  <a:srgbClr val="FF0000"/>
                </a:solidFill>
              </a:rPr>
              <a:t> in speed by the same </a:t>
            </a:r>
            <a:r>
              <a:rPr lang="en-GB" sz="2000">
                <a:solidFill>
                  <a:srgbClr val="FF0000"/>
                </a:solidFill>
              </a:rPr>
              <a:t>amount</a:t>
            </a:r>
            <a:r>
              <a:rPr lang="en-GB" sz="2000">
                <a:solidFill>
                  <a:srgbClr val="FF0000"/>
                </a:solidFill>
              </a:rPr>
              <a:t>..</a:t>
            </a:r>
            <a:endParaRPr sz="2000">
              <a:solidFill>
                <a:srgbClr val="FF0000"/>
              </a:solidFill>
            </a:endParaRPr>
          </a:p>
        </p:txBody>
      </p:sp>
      <p:sp>
        <p:nvSpPr>
          <p:cNvPr id="410" name="Google Shape;410;p41"/>
          <p:cNvSpPr txBox="1"/>
          <p:nvPr/>
        </p:nvSpPr>
        <p:spPr>
          <a:xfrm>
            <a:off x="410475" y="5294750"/>
            <a:ext cx="8178300" cy="1108200"/>
          </a:xfrm>
          <a:prstGeom prst="rect">
            <a:avLst/>
          </a:prstGeom>
          <a:noFill/>
          <a:ln>
            <a:noFill/>
          </a:ln>
        </p:spPr>
        <p:txBody>
          <a:bodyPr anchorCtr="0" anchor="t" bIns="91425" lIns="91425" spcFirstLastPara="1" rIns="91425" wrap="square" tIns="91425">
            <a:spAutoFit/>
          </a:bodyPr>
          <a:lstStyle/>
          <a:p>
            <a:pPr indent="0" lvl="0" marL="0" rtl="0" algn="l">
              <a:spcBef>
                <a:spcPts val="640"/>
              </a:spcBef>
              <a:spcAft>
                <a:spcPts val="0"/>
              </a:spcAft>
              <a:buNone/>
            </a:pPr>
            <a:r>
              <a:rPr lang="en-GB" sz="2000">
                <a:solidFill>
                  <a:srgbClr val="FF0000"/>
                </a:solidFill>
              </a:rPr>
              <a:t>                 The particles are constantly bumping into the air particles in the tube. Although they are moving very fast, they are constantly changing direction as they move around the tube.</a:t>
            </a:r>
            <a:endParaRPr sz="2000">
              <a:solidFill>
                <a:srgbClr val="FF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7"/>
                                        </p:tgtEl>
                                        <p:attrNameLst>
                                          <p:attrName>style.visibility</p:attrName>
                                        </p:attrNameLst>
                                      </p:cBhvr>
                                      <p:to>
                                        <p:strVal val="visible"/>
                                      </p:to>
                                    </p:set>
                                    <p:animEffect filter="fade" transition="in">
                                      <p:cBhvr>
                                        <p:cTn dur="1000"/>
                                        <p:tgtEl>
                                          <p:spTgt spid="40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8"/>
                                        </p:tgtEl>
                                        <p:attrNameLst>
                                          <p:attrName>style.visibility</p:attrName>
                                        </p:attrNameLst>
                                      </p:cBhvr>
                                      <p:to>
                                        <p:strVal val="visible"/>
                                      </p:to>
                                    </p:set>
                                    <p:animEffect filter="fade" transition="in">
                                      <p:cBhvr>
                                        <p:cTn dur="1000"/>
                                        <p:tgtEl>
                                          <p:spTgt spid="40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9"/>
                                        </p:tgtEl>
                                        <p:attrNameLst>
                                          <p:attrName>style.visibility</p:attrName>
                                        </p:attrNameLst>
                                      </p:cBhvr>
                                      <p:to>
                                        <p:strVal val="visible"/>
                                      </p:to>
                                    </p:set>
                                    <p:animEffect filter="fade" transition="in">
                                      <p:cBhvr>
                                        <p:cTn dur="1000"/>
                                        <p:tgtEl>
                                          <p:spTgt spid="40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0"/>
                                        </p:tgtEl>
                                        <p:attrNameLst>
                                          <p:attrName>style.visibility</p:attrName>
                                        </p:attrNameLst>
                                      </p:cBhvr>
                                      <p:to>
                                        <p:strVal val="visible"/>
                                      </p:to>
                                    </p:set>
                                    <p:animEffect filter="fade" transition="in">
                                      <p:cBhvr>
                                        <p:cTn dur="1000"/>
                                        <p:tgtEl>
                                          <p:spTgt spid="4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42"/>
          <p:cNvSpPr txBox="1"/>
          <p:nvPr>
            <p:ph type="title"/>
          </p:nvPr>
        </p:nvSpPr>
        <p:spPr>
          <a:xfrm>
            <a:off x="0" y="0"/>
            <a:ext cx="9144000" cy="114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3400" u="sng">
                <a:solidFill>
                  <a:schemeClr val="lt1"/>
                </a:solidFill>
              </a:rPr>
              <a:t>Plenary</a:t>
            </a:r>
            <a:r>
              <a:rPr lang="en-GB" sz="3400" u="sng">
                <a:solidFill>
                  <a:schemeClr val="lt1"/>
                </a:solidFill>
              </a:rPr>
              <a:t>:</a:t>
            </a:r>
            <a:r>
              <a:rPr lang="en-GB" sz="3400">
                <a:solidFill>
                  <a:schemeClr val="lt1"/>
                </a:solidFill>
              </a:rPr>
              <a:t>  check out your results (</a:t>
            </a:r>
            <a:r>
              <a:rPr b="1" lang="en-GB" sz="3400">
                <a:solidFill>
                  <a:srgbClr val="FFFF00"/>
                </a:solidFill>
              </a:rPr>
              <a:t>page 9</a:t>
            </a:r>
            <a:r>
              <a:rPr lang="en-GB" sz="3400">
                <a:solidFill>
                  <a:schemeClr val="lt1"/>
                </a:solidFill>
              </a:rPr>
              <a:t>)</a:t>
            </a:r>
            <a:endParaRPr sz="3400">
              <a:solidFill>
                <a:schemeClr val="lt1"/>
              </a:solidFill>
            </a:endParaRPr>
          </a:p>
        </p:txBody>
      </p:sp>
      <p:pic>
        <p:nvPicPr>
          <p:cNvPr id="417" name="Google Shape;417;p42"/>
          <p:cNvPicPr preferRelativeResize="0"/>
          <p:nvPr/>
        </p:nvPicPr>
        <p:blipFill>
          <a:blip r:embed="rId3">
            <a:alphaModFix/>
          </a:blip>
          <a:stretch>
            <a:fillRect/>
          </a:stretch>
        </p:blipFill>
        <p:spPr>
          <a:xfrm>
            <a:off x="152400" y="1793300"/>
            <a:ext cx="8867901" cy="326148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CCFF"/>
        </a:solidFill>
      </p:bgPr>
    </p:bg>
    <p:spTree>
      <p:nvGrpSpPr>
        <p:cNvPr id="422" name="Shape 422"/>
        <p:cNvGrpSpPr/>
        <p:nvPr/>
      </p:nvGrpSpPr>
      <p:grpSpPr>
        <a:xfrm>
          <a:off x="0" y="0"/>
          <a:ext cx="0" cy="0"/>
          <a:chOff x="0" y="0"/>
          <a:chExt cx="0" cy="0"/>
        </a:xfrm>
      </p:grpSpPr>
      <p:sp>
        <p:nvSpPr>
          <p:cNvPr id="423" name="Google Shape;423;p43"/>
          <p:cNvSpPr txBox="1"/>
          <p:nvPr>
            <p:ph type="title"/>
          </p:nvPr>
        </p:nvSpPr>
        <p:spPr>
          <a:xfrm>
            <a:off x="0" y="0"/>
            <a:ext cx="9144000" cy="1143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lt1"/>
                </a:solidFill>
              </a:rPr>
              <a:t>What you need to know</a:t>
            </a:r>
            <a:endParaRPr/>
          </a:p>
        </p:txBody>
      </p:sp>
      <p:sp>
        <p:nvSpPr>
          <p:cNvPr id="424" name="Google Shape;424;p43"/>
          <p:cNvSpPr txBox="1"/>
          <p:nvPr>
            <p:ph idx="1" type="body"/>
          </p:nvPr>
        </p:nvSpPr>
        <p:spPr>
          <a:xfrm>
            <a:off x="251525" y="2185525"/>
            <a:ext cx="5256600" cy="4411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Font typeface="Arial"/>
              <a:buNone/>
            </a:pPr>
            <a:r>
              <a:rPr b="1" i="1" lang="en-GB" sz="2600" u="sng" cap="none" strike="noStrike">
                <a:solidFill>
                  <a:schemeClr val="dk1"/>
                </a:solidFill>
                <a:latin typeface="Arial"/>
                <a:ea typeface="Arial"/>
                <a:cs typeface="Arial"/>
                <a:sym typeface="Arial"/>
              </a:rPr>
              <a:t>Syllabus Content</a:t>
            </a:r>
            <a:endParaRPr sz="2600"/>
          </a:p>
          <a:p>
            <a:pPr indent="0" lvl="0" marL="0" marR="0" rtl="0" algn="l">
              <a:spcBef>
                <a:spcPts val="480"/>
              </a:spcBef>
              <a:spcAft>
                <a:spcPts val="0"/>
              </a:spcAft>
              <a:buClr>
                <a:schemeClr val="dk1"/>
              </a:buClr>
              <a:buFont typeface="Arial"/>
              <a:buNone/>
            </a:pPr>
            <a:r>
              <a:t/>
            </a:r>
            <a:endParaRPr b="1" i="1" sz="2000" u="sng" cap="none" strike="noStrike">
              <a:solidFill>
                <a:schemeClr val="dk1"/>
              </a:solidFill>
              <a:latin typeface="Arial"/>
              <a:ea typeface="Arial"/>
              <a:cs typeface="Arial"/>
              <a:sym typeface="Arial"/>
            </a:endParaRPr>
          </a:p>
          <a:p>
            <a:pPr indent="-533400" lvl="0" marL="533400" marR="0" rtl="0" algn="l">
              <a:spcBef>
                <a:spcPts val="480"/>
              </a:spcBef>
              <a:spcAft>
                <a:spcPts val="0"/>
              </a:spcAft>
              <a:buClr>
                <a:schemeClr val="dk1"/>
              </a:buClr>
              <a:buFont typeface="Arial"/>
              <a:buNone/>
            </a:pPr>
            <a:r>
              <a:rPr b="1" i="0" lang="en-GB" sz="2600" u="sng" cap="none" strike="noStrike">
                <a:solidFill>
                  <a:schemeClr val="dk1"/>
                </a:solidFill>
                <a:latin typeface="Arial"/>
                <a:ea typeface="Arial"/>
                <a:cs typeface="Arial"/>
                <a:sym typeface="Arial"/>
              </a:rPr>
              <a:t>1.</a:t>
            </a:r>
            <a:r>
              <a:rPr b="1" lang="en-GB" sz="2600" u="sng">
                <a:solidFill>
                  <a:schemeClr val="dk1"/>
                </a:solidFill>
              </a:rPr>
              <a:t>3</a:t>
            </a:r>
            <a:r>
              <a:rPr b="0" i="0" lang="en-GB" sz="2600" u="none" cap="none" strike="noStrike">
                <a:solidFill>
                  <a:schemeClr val="dk1"/>
                </a:solidFill>
                <a:latin typeface="Arial"/>
                <a:ea typeface="Arial"/>
                <a:cs typeface="Arial"/>
                <a:sym typeface="Arial"/>
              </a:rPr>
              <a:t> </a:t>
            </a:r>
            <a:r>
              <a:rPr lang="en-GB" sz="2600">
                <a:solidFill>
                  <a:schemeClr val="dk1"/>
                </a:solidFill>
              </a:rPr>
              <a:t>understand how the results of experiments involving the dilution of coloured solutions and diffusion of gases can be explained.</a:t>
            </a:r>
            <a:endParaRPr sz="2600"/>
          </a:p>
        </p:txBody>
      </p:sp>
      <p:graphicFrame>
        <p:nvGraphicFramePr>
          <p:cNvPr id="425" name="Google Shape;425;p43"/>
          <p:cNvGraphicFramePr/>
          <p:nvPr/>
        </p:nvGraphicFramePr>
        <p:xfrm>
          <a:off x="6228184" y="2618284"/>
          <a:ext cx="3000000" cy="3000000"/>
        </p:xfrm>
        <a:graphic>
          <a:graphicData uri="http://schemas.openxmlformats.org/drawingml/2006/table">
            <a:tbl>
              <a:tblPr bandRow="1" firstRow="1">
                <a:noFill/>
                <a:tableStyleId>{F85F4A07-1E86-45DA-AFB7-A28D076D9A8E}</a:tableStyleId>
              </a:tblPr>
              <a:tblGrid>
                <a:gridCol w="2214550"/>
              </a:tblGrid>
              <a:tr h="2178875">
                <a:tc>
                  <a:txBody>
                    <a:bodyPr/>
                    <a:lstStyle/>
                    <a:p>
                      <a:pPr indent="0" lvl="0" marL="0" marR="0" rtl="0" algn="ctr">
                        <a:spcBef>
                          <a:spcPts val="0"/>
                        </a:spcBef>
                        <a:spcAft>
                          <a:spcPts val="0"/>
                        </a:spcAft>
                        <a:buNone/>
                      </a:pPr>
                      <a:r>
                        <a:rPr b="1" lang="en-GB" sz="1800" u="sng" cap="none" strike="noStrike">
                          <a:solidFill>
                            <a:schemeClr val="dk1"/>
                          </a:solidFill>
                          <a:latin typeface="Arial"/>
                          <a:ea typeface="Arial"/>
                          <a:cs typeface="Arial"/>
                          <a:sym typeface="Arial"/>
                        </a:rPr>
                        <a:t>My Learning</a:t>
                      </a:r>
                      <a:endParaRPr>
                        <a:solidFill>
                          <a:schemeClr val="dk1"/>
                        </a:solidFill>
                      </a:endParaRPr>
                    </a:p>
                    <a:p>
                      <a:pPr indent="0" lvl="0" marL="0" marR="0" rtl="0" algn="l">
                        <a:spcBef>
                          <a:spcPts val="0"/>
                        </a:spcBef>
                        <a:spcAft>
                          <a:spcPts val="0"/>
                        </a:spcAft>
                        <a:buNone/>
                      </a:pPr>
                      <a:r>
                        <a:t/>
                      </a:r>
                      <a:endParaRPr sz="1800"/>
                    </a:p>
                  </a:txBody>
                  <a:tcPr marT="45725" marB="45725" marR="91450" marL="91450">
                    <a:lnL cap="flat" cmpd="sng" w="9525">
                      <a:solidFill>
                        <a:srgbClr val="00FFFF"/>
                      </a:solidFill>
                      <a:prstDash val="solid"/>
                      <a:round/>
                      <a:headEnd len="sm" w="sm" type="none"/>
                      <a:tailEnd len="sm" w="sm" type="none"/>
                    </a:lnL>
                    <a:lnR cap="flat" cmpd="sng" w="9525">
                      <a:solidFill>
                        <a:srgbClr val="00FFFF"/>
                      </a:solidFill>
                      <a:prstDash val="solid"/>
                      <a:round/>
                      <a:headEnd len="sm" w="sm" type="none"/>
                      <a:tailEnd len="sm" w="sm" type="none"/>
                    </a:lnR>
                    <a:lnT cap="flat" cmpd="sng" w="9525">
                      <a:solidFill>
                        <a:srgbClr val="00FFFF"/>
                      </a:solidFill>
                      <a:prstDash val="solid"/>
                      <a:round/>
                      <a:headEnd len="sm" w="sm" type="none"/>
                      <a:tailEnd len="sm" w="sm" type="none"/>
                    </a:lnT>
                    <a:lnB cap="flat" cmpd="sng" w="9525">
                      <a:solidFill>
                        <a:srgbClr val="00FFFF"/>
                      </a:solidFill>
                      <a:prstDash val="solid"/>
                      <a:round/>
                      <a:headEnd len="sm" w="sm" type="none"/>
                      <a:tailEnd len="sm" w="sm" type="none"/>
                    </a:lnB>
                    <a:solidFill>
                      <a:srgbClr val="00FFFF"/>
                    </a:solidFill>
                  </a:tcPr>
                </a:tc>
              </a:tr>
            </a:tbl>
          </a:graphicData>
        </a:graphic>
      </p:graphicFrame>
      <p:pic>
        <p:nvPicPr>
          <p:cNvPr descr="Oops! by Don Mangan and Artie Romero" id="426" name="Google Shape;426;p43"/>
          <p:cNvPicPr preferRelativeResize="0"/>
          <p:nvPr/>
        </p:nvPicPr>
        <p:blipFill rotWithShape="1">
          <a:blip r:embed="rId3">
            <a:alphaModFix/>
          </a:blip>
          <a:srcRect b="0" l="0" r="0" t="0"/>
          <a:stretch/>
        </p:blipFill>
        <p:spPr>
          <a:xfrm>
            <a:off x="6804248" y="3212976"/>
            <a:ext cx="1071600" cy="1366800"/>
          </a:xfrm>
          <a:prstGeom prst="rect">
            <a:avLst/>
          </a:prstGeom>
          <a:noFill/>
          <a:ln cap="flat" cmpd="sng" w="9525">
            <a:solidFill>
              <a:srgbClr val="00FFFF">
                <a:alpha val="0"/>
              </a:srgbClr>
            </a:solidFill>
            <a:prstDash val="solid"/>
            <a:round/>
            <a:headEnd len="sm" w="sm" type="none"/>
            <a:tailEnd len="sm" w="sm" type="none"/>
          </a:ln>
        </p:spPr>
      </p:pic>
      <p:sp>
        <p:nvSpPr>
          <p:cNvPr id="427" name="Google Shape;427;p43"/>
          <p:cNvSpPr/>
          <p:nvPr/>
        </p:nvSpPr>
        <p:spPr>
          <a:xfrm>
            <a:off x="7812360" y="3573016"/>
            <a:ext cx="258600" cy="720000"/>
          </a:xfrm>
          <a:prstGeom prst="rect">
            <a:avLst/>
          </a:prstGeom>
          <a:solidFill>
            <a:srgbClr val="00FFFF"/>
          </a:solidFill>
          <a:ln cap="flat" cmpd="sng" w="9525">
            <a:solidFill>
              <a:srgbClr val="00FFFF">
                <a:alpha val="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28" name="Google Shape;428;p43"/>
          <p:cNvSpPr txBox="1"/>
          <p:nvPr/>
        </p:nvSpPr>
        <p:spPr>
          <a:xfrm>
            <a:off x="0" y="0"/>
            <a:ext cx="2839800" cy="1143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a:solidFill>
                  <a:srgbClr val="FFFFFF"/>
                </a:solidFill>
              </a:rPr>
              <a:t>Topic 1</a:t>
            </a:r>
            <a:endParaRPr>
              <a:solidFill>
                <a:srgbClr val="FFFFFF"/>
              </a:solidFill>
            </a:endParaRPr>
          </a:p>
          <a:p>
            <a:pPr indent="0" lvl="0" marL="0" rtl="0" algn="l">
              <a:lnSpc>
                <a:spcPct val="115000"/>
              </a:lnSpc>
              <a:spcBef>
                <a:spcPts val="0"/>
              </a:spcBef>
              <a:spcAft>
                <a:spcPts val="0"/>
              </a:spcAft>
              <a:buNone/>
            </a:pPr>
            <a:r>
              <a:rPr lang="en-GB">
                <a:solidFill>
                  <a:srgbClr val="FFFFFF"/>
                </a:solidFill>
              </a:rPr>
              <a:t>Lesson 2</a:t>
            </a:r>
            <a:endParaRPr>
              <a:solidFill>
                <a:srgbClr val="FFFFFF"/>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