
<file path=[Content_Types].xml><?xml version="1.0" encoding="utf-8"?>
<Types xmlns="http://schemas.openxmlformats.org/package/2006/content-types">
  <Default ContentType="image/jpeg" Extension="jpg"/>
  <Default ContentType="image/gif" Extension="gif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62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9BF3FE4D-DE64-43E1-B761-2D9E10F6F537}">
  <a:tblStyle styleId="{9BF3FE4D-DE64-43E1-B761-2D9E10F6F537}" styleName="Table_0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8FCFC"/>
          </a:solidFill>
        </a:fill>
      </a:tcStyle>
    </a:wholeTbl>
    <a:band1H>
      <a:tcTxStyle/>
      <a:tcStyle>
        <a:fill>
          <a:solidFill>
            <a:srgbClr val="F1F8F9"/>
          </a:solidFill>
        </a:fill>
      </a:tcStyle>
    </a:band1H>
    <a:band2H>
      <a:tcTxStyle/>
    </a:band2H>
    <a:band1V>
      <a:tcTxStyle/>
      <a:tcStyle>
        <a:fill>
          <a:solidFill>
            <a:srgbClr val="F1F8F9"/>
          </a:solidFill>
        </a:fill>
      </a:tcStyle>
    </a:band1V>
    <a:band2V>
      <a:tcTxStyle/>
    </a:band2V>
    <a:lastCol>
      <a:tcTxStyle b="on" i="off">
        <a:font>
          <a:latin typeface="Arial"/>
          <a:ea typeface="Arial"/>
          <a:cs typeface="Arial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Arial"/>
          <a:ea typeface="Arial"/>
          <a:cs typeface="Arial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88900" lvl="0" marL="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8890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8890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8890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8890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8890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8890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8890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8890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88900" lvl="0" marL="0" marR="0" rtl="0" algn="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8890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8890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8890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8890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8890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8890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8890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8890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marR="0" rtl="0" algn="l">
              <a:spcBef>
                <a:spcPts val="36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 marR="0" rtl="0" algn="l">
              <a:spcBef>
                <a:spcPts val="36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marR="0" rtl="0" algn="l">
              <a:spcBef>
                <a:spcPts val="36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marR="0" rtl="0" algn="l">
              <a:spcBef>
                <a:spcPts val="36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marR="0" rtl="0" algn="l">
              <a:spcBef>
                <a:spcPts val="36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-88900" lvl="0" marL="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8890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8890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8890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8890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8890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8890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8890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8890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-88900" lvl="0" marL="0" marR="0" rtl="0" algn="r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t/>
            </a:r>
            <a:endParaRPr/>
          </a:p>
          <a:p>
            <a:pPr indent="-8890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t/>
            </a:r>
            <a:endParaRPr/>
          </a:p>
          <a:p>
            <a:pPr indent="-8890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t/>
            </a:r>
            <a:endParaRPr/>
          </a:p>
          <a:p>
            <a:pPr indent="-8890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t/>
            </a:r>
            <a:endParaRPr/>
          </a:p>
          <a:p>
            <a:pPr indent="-8890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t/>
            </a:r>
            <a:endParaRPr/>
          </a:p>
          <a:p>
            <a:pPr indent="-8890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t/>
            </a:r>
            <a:endParaRPr/>
          </a:p>
          <a:p>
            <a:pPr indent="-8890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t/>
            </a:r>
            <a:endParaRPr/>
          </a:p>
          <a:p>
            <a:pPr indent="-8890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t/>
            </a:r>
            <a:endParaRPr/>
          </a:p>
          <a:p>
            <a:pPr indent="-8890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t/>
            </a:r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7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 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" name="Google Shape;61;p1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2" name="Google Shape;62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283ff6e996e_0_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283ff6e996e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" name="Google Shape;70;g283ff6e996e_0_0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1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2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3" marL="13716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4" marL="18288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5" marL="22860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6" marL="2743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7" marL="3200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8" marL="36576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9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 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" name="Google Shape;76;p1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77" name="Google Shape;77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e6c7b4fb4_0_102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 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" name="Google Shape;84;ge6c7b4fb4_0_10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85" name="Google Shape;85;ge6c7b4fb4_0_1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e6c7b4fb4_0_113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 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" name="Google Shape;96;ge6c7b4fb4_0_11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97" name="Google Shape;97;ge6c7b4fb4_0_1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15e17affc94_0_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15e17affc94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g15e17affc94_0_0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1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2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3" marL="13716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4" marL="18288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5" marL="22860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6" marL="2743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7" marL="3200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8" marL="36576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15e17affc94_0_5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15e17affc94_0_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" name="Google Shape;125;g15e17affc94_0_57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1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2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3" marL="13716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4" marL="18288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5" marL="22860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6" marL="2743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7" marL="3200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8" marL="36576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15e17affc94_0_11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15e17affc94_0_1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" name="Google Shape;137;g15e17affc94_0_114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1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2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3" marL="13716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4" marL="18288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5" marL="22860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6" marL="2743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7" marL="3200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8" marL="36576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3807e4614d8_0_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Google Shape;144;g3807e4614d8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5" name="Google Shape;145;g3807e4614d8_0_1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1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2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3" marL="13716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4" marL="18288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5" marL="22860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6" marL="2743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7" marL="3200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8" marL="36576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3807e4614d8_0_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" name="Google Shape;153;g3807e4614d8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4" name="Google Shape;154;g3807e4614d8_0_9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1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2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3" marL="13716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4" marL="18288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5" marL="22860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6" marL="2743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7" marL="3200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8" marL="36576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29be6d0ca8_0_14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 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" name="Google Shape;160;g29be6d0ca8_0_1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61" name="Google Shape;161;g29be6d0ca8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2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8890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8890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8890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8890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8890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8890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8890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8890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8890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4" name="Google Shape;14;p2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1pPr>
            <a:lvl2pPr indent="0" lvl="1" marL="457200" marR="0" rtl="0" algn="ctr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2pPr>
            <a:lvl3pPr indent="0" lvl="2" marL="914400" marR="0" rtl="0" algn="ct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3pPr>
            <a:lvl4pPr indent="0" lvl="3" marL="1371600" marR="0" rtl="0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4pPr>
            <a:lvl5pPr indent="0" lvl="4" marL="1828800" marR="0" rtl="0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5pPr>
            <a:lvl6pPr indent="0" lvl="5" marL="2286000" marR="0" rtl="0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6pPr>
            <a:lvl7pPr indent="0" lvl="6" marL="2743200" marR="0" rtl="0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7pPr>
            <a:lvl8pPr indent="0" lvl="7" marL="3200400" marR="0" rtl="0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8pPr>
            <a:lvl9pPr indent="0" lvl="8" marL="3657600" marR="0" rtl="0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title"/>
          </p:nvPr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marL="457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7" name="Google Shape;17;p3"/>
          <p:cNvSpPr txBox="1"/>
          <p:nvPr>
            <p:ph idx="1" type="body"/>
          </p:nvPr>
        </p:nvSpPr>
        <p:spPr>
          <a:xfrm>
            <a:off x="250825" y="1484313"/>
            <a:ext cx="8642350" cy="504031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1pPr>
            <a:lvl2pPr indent="-317500" lvl="1" marL="9144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/>
            </a:lvl2pPr>
            <a:lvl3pPr indent="-317500" lvl="2" marL="13716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3pPr>
            <a:lvl4pPr indent="-317500" lvl="3" marL="18288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/>
            </a:lvl4pPr>
            <a:lvl5pPr indent="-317500" lvl="4" marL="22860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5pPr>
            <a:lvl6pPr indent="-317500" lvl="5" marL="27432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6pPr>
            <a:lvl7pPr indent="-317500" lvl="6" marL="32004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7pPr>
            <a:lvl8pPr indent="-317500" lvl="7" marL="36576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8pPr>
            <a:lvl9pPr indent="-317500" lvl="8" marL="41148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-228600" lvl="0" marL="457200" rtl="0">
              <a:spcBef>
                <a:spcPts val="640"/>
              </a:spcBef>
              <a:spcAft>
                <a:spcPts val="0"/>
              </a:spcAft>
              <a:buSzPts val="1400"/>
              <a:buFont typeface="Arial"/>
              <a:buNone/>
              <a:defRPr/>
            </a:lvl1pPr>
            <a:lvl2pPr indent="-228600" lvl="1" marL="914400" rtl="0">
              <a:spcBef>
                <a:spcPts val="560"/>
              </a:spcBef>
              <a:spcAft>
                <a:spcPts val="0"/>
              </a:spcAft>
              <a:buSzPts val="1400"/>
              <a:buFont typeface="Arial"/>
              <a:buNone/>
              <a:defRPr/>
            </a:lvl2pPr>
            <a:lvl3pPr indent="-228600" lvl="2" marL="1371600" rtl="0">
              <a:spcBef>
                <a:spcPts val="480"/>
              </a:spcBef>
              <a:spcAft>
                <a:spcPts val="0"/>
              </a:spcAft>
              <a:buSzPts val="1400"/>
              <a:buFont typeface="Arial"/>
              <a:buNone/>
              <a:defRPr/>
            </a:lvl3pPr>
            <a:lvl4pPr indent="-228600" lvl="3" marL="18288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4pPr>
            <a:lvl5pPr indent="-228600" lvl="4" marL="22860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5pPr>
            <a:lvl6pPr indent="-228600" lvl="5" marL="27432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6pPr>
            <a:lvl7pPr indent="-228600" lvl="6" marL="32004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7pPr>
            <a:lvl8pPr indent="-228600" lvl="7" marL="36576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8pPr>
            <a:lvl9pPr indent="-228600" lvl="8" marL="41148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/>
          <p:nvPr>
            <p:ph type="title"/>
          </p:nvPr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marL="457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3" name="Google Shape;23;p5"/>
          <p:cNvSpPr txBox="1"/>
          <p:nvPr>
            <p:ph idx="1" type="body"/>
          </p:nvPr>
        </p:nvSpPr>
        <p:spPr>
          <a:xfrm>
            <a:off x="250825" y="1484313"/>
            <a:ext cx="4244975" cy="504031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640"/>
              </a:spcBef>
              <a:spcAft>
                <a:spcPts val="0"/>
              </a:spcAft>
              <a:buSzPts val="1400"/>
              <a:buChar char="•"/>
              <a:defRPr/>
            </a:lvl1pPr>
            <a:lvl2pPr indent="-317500" lvl="1" marL="914400" rtl="0">
              <a:spcBef>
                <a:spcPts val="560"/>
              </a:spcBef>
              <a:spcAft>
                <a:spcPts val="0"/>
              </a:spcAft>
              <a:buSzPts val="1400"/>
              <a:buChar char="–"/>
              <a:defRPr/>
            </a:lvl2pPr>
            <a:lvl3pPr indent="-317500" lvl="2" marL="1371600" rtl="0">
              <a:spcBef>
                <a:spcPts val="480"/>
              </a:spcBef>
              <a:spcAft>
                <a:spcPts val="0"/>
              </a:spcAft>
              <a:buSzPts val="1400"/>
              <a:buChar char="•"/>
              <a:defRPr/>
            </a:lvl3pPr>
            <a:lvl4pPr indent="-317500" lvl="3" marL="1828800" rtl="0">
              <a:spcBef>
                <a:spcPts val="400"/>
              </a:spcBef>
              <a:spcAft>
                <a:spcPts val="0"/>
              </a:spcAft>
              <a:buSzPts val="1400"/>
              <a:buChar char="–"/>
              <a:defRPr/>
            </a:lvl4pPr>
            <a:lvl5pPr indent="-317500" lvl="4" marL="22860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5pPr>
            <a:lvl6pPr indent="-317500" lvl="5" marL="27432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6pPr>
            <a:lvl7pPr indent="-317500" lvl="6" marL="32004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7pPr>
            <a:lvl8pPr indent="-317500" lvl="7" marL="36576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8pPr>
            <a:lvl9pPr indent="-317500" lvl="8" marL="41148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9pPr>
          </a:lstStyle>
          <a:p/>
        </p:txBody>
      </p:sp>
      <p:sp>
        <p:nvSpPr>
          <p:cNvPr id="24" name="Google Shape;24;p5"/>
          <p:cNvSpPr txBox="1"/>
          <p:nvPr>
            <p:ph idx="2" type="body"/>
          </p:nvPr>
        </p:nvSpPr>
        <p:spPr>
          <a:xfrm>
            <a:off x="4648200" y="1484313"/>
            <a:ext cx="4244975" cy="504031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640"/>
              </a:spcBef>
              <a:spcAft>
                <a:spcPts val="0"/>
              </a:spcAft>
              <a:buSzPts val="1400"/>
              <a:buChar char="•"/>
              <a:defRPr/>
            </a:lvl1pPr>
            <a:lvl2pPr indent="-317500" lvl="1" marL="914400" rtl="0">
              <a:spcBef>
                <a:spcPts val="560"/>
              </a:spcBef>
              <a:spcAft>
                <a:spcPts val="0"/>
              </a:spcAft>
              <a:buSzPts val="1400"/>
              <a:buChar char="–"/>
              <a:defRPr/>
            </a:lvl2pPr>
            <a:lvl3pPr indent="-317500" lvl="2" marL="1371600" rtl="0">
              <a:spcBef>
                <a:spcPts val="480"/>
              </a:spcBef>
              <a:spcAft>
                <a:spcPts val="0"/>
              </a:spcAft>
              <a:buSzPts val="1400"/>
              <a:buChar char="•"/>
              <a:defRPr/>
            </a:lvl3pPr>
            <a:lvl4pPr indent="-317500" lvl="3" marL="1828800" rtl="0">
              <a:spcBef>
                <a:spcPts val="400"/>
              </a:spcBef>
              <a:spcAft>
                <a:spcPts val="0"/>
              </a:spcAft>
              <a:buSzPts val="1400"/>
              <a:buChar char="–"/>
              <a:defRPr/>
            </a:lvl4pPr>
            <a:lvl5pPr indent="-317500" lvl="4" marL="22860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5pPr>
            <a:lvl6pPr indent="-317500" lvl="5" marL="27432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6pPr>
            <a:lvl7pPr indent="-317500" lvl="6" marL="32004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7pPr>
            <a:lvl8pPr indent="-317500" lvl="7" marL="36576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8pPr>
            <a:lvl9pPr indent="-317500" lvl="8" marL="41148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-228600" lvl="0" marL="457200" rtl="0">
              <a:spcBef>
                <a:spcPts val="640"/>
              </a:spcBef>
              <a:spcAft>
                <a:spcPts val="0"/>
              </a:spcAft>
              <a:buSzPts val="1400"/>
              <a:buFont typeface="Arial"/>
              <a:buNone/>
              <a:defRPr/>
            </a:lvl1pPr>
            <a:lvl2pPr indent="-228600" lvl="1" marL="914400" rtl="0">
              <a:spcBef>
                <a:spcPts val="560"/>
              </a:spcBef>
              <a:spcAft>
                <a:spcPts val="0"/>
              </a:spcAft>
              <a:buSzPts val="1400"/>
              <a:buFont typeface="Arial"/>
              <a:buNone/>
              <a:defRPr/>
            </a:lvl2pPr>
            <a:lvl3pPr indent="-228600" lvl="2" marL="1371600" rtl="0">
              <a:spcBef>
                <a:spcPts val="480"/>
              </a:spcBef>
              <a:spcAft>
                <a:spcPts val="0"/>
              </a:spcAft>
              <a:buSzPts val="1400"/>
              <a:buFont typeface="Arial"/>
              <a:buNone/>
              <a:defRPr/>
            </a:lvl3pPr>
            <a:lvl4pPr indent="-228600" lvl="3" marL="18288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4pPr>
            <a:lvl5pPr indent="-228600" lvl="4" marL="22860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5pPr>
            <a:lvl6pPr indent="-228600" lvl="5" marL="27432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6pPr>
            <a:lvl7pPr indent="-228600" lvl="6" marL="32004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7pPr>
            <a:lvl8pPr indent="-228600" lvl="7" marL="36576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8pPr>
            <a:lvl9pPr indent="-228600" lvl="8" marL="41148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9pPr>
          </a:lstStyle>
          <a:p/>
        </p:txBody>
      </p:sp>
      <p:sp>
        <p:nvSpPr>
          <p:cNvPr id="28" name="Google Shape;28;p6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640"/>
              </a:spcBef>
              <a:spcAft>
                <a:spcPts val="0"/>
              </a:spcAft>
              <a:buSzPts val="1400"/>
              <a:buChar char="•"/>
              <a:defRPr/>
            </a:lvl1pPr>
            <a:lvl2pPr indent="-317500" lvl="1" marL="914400" rtl="0">
              <a:spcBef>
                <a:spcPts val="560"/>
              </a:spcBef>
              <a:spcAft>
                <a:spcPts val="0"/>
              </a:spcAft>
              <a:buSzPts val="1400"/>
              <a:buChar char="–"/>
              <a:defRPr/>
            </a:lvl2pPr>
            <a:lvl3pPr indent="-317500" lvl="2" marL="1371600" rtl="0">
              <a:spcBef>
                <a:spcPts val="480"/>
              </a:spcBef>
              <a:spcAft>
                <a:spcPts val="0"/>
              </a:spcAft>
              <a:buSzPts val="1400"/>
              <a:buChar char="•"/>
              <a:defRPr/>
            </a:lvl3pPr>
            <a:lvl4pPr indent="-317500" lvl="3" marL="1828800" rtl="0">
              <a:spcBef>
                <a:spcPts val="400"/>
              </a:spcBef>
              <a:spcAft>
                <a:spcPts val="0"/>
              </a:spcAft>
              <a:buSzPts val="1400"/>
              <a:buChar char="–"/>
              <a:defRPr/>
            </a:lvl4pPr>
            <a:lvl5pPr indent="-317500" lvl="4" marL="22860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5pPr>
            <a:lvl6pPr indent="-317500" lvl="5" marL="27432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6pPr>
            <a:lvl7pPr indent="-317500" lvl="6" marL="32004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7pPr>
            <a:lvl8pPr indent="-317500" lvl="7" marL="36576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8pPr>
            <a:lvl9pPr indent="-317500" lvl="8" marL="41148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9pPr>
          </a:lstStyle>
          <a:p/>
        </p:txBody>
      </p:sp>
      <p:sp>
        <p:nvSpPr>
          <p:cNvPr id="29" name="Google Shape;29;p6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-228600" lvl="0" marL="457200" rtl="0">
              <a:spcBef>
                <a:spcPts val="640"/>
              </a:spcBef>
              <a:spcAft>
                <a:spcPts val="0"/>
              </a:spcAft>
              <a:buSzPts val="1400"/>
              <a:buFont typeface="Arial"/>
              <a:buNone/>
              <a:defRPr/>
            </a:lvl1pPr>
            <a:lvl2pPr indent="-228600" lvl="1" marL="914400" rtl="0">
              <a:spcBef>
                <a:spcPts val="560"/>
              </a:spcBef>
              <a:spcAft>
                <a:spcPts val="0"/>
              </a:spcAft>
              <a:buSzPts val="1400"/>
              <a:buFont typeface="Arial"/>
              <a:buNone/>
              <a:defRPr/>
            </a:lvl2pPr>
            <a:lvl3pPr indent="-228600" lvl="2" marL="1371600" rtl="0">
              <a:spcBef>
                <a:spcPts val="480"/>
              </a:spcBef>
              <a:spcAft>
                <a:spcPts val="0"/>
              </a:spcAft>
              <a:buSzPts val="1400"/>
              <a:buFont typeface="Arial"/>
              <a:buNone/>
              <a:defRPr/>
            </a:lvl3pPr>
            <a:lvl4pPr indent="-228600" lvl="3" marL="18288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4pPr>
            <a:lvl5pPr indent="-228600" lvl="4" marL="22860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5pPr>
            <a:lvl6pPr indent="-228600" lvl="5" marL="27432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6pPr>
            <a:lvl7pPr indent="-228600" lvl="6" marL="32004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7pPr>
            <a:lvl8pPr indent="-228600" lvl="7" marL="36576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8pPr>
            <a:lvl9pPr indent="-228600" lvl="8" marL="41148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9pPr>
          </a:lstStyle>
          <a:p/>
        </p:txBody>
      </p:sp>
      <p:sp>
        <p:nvSpPr>
          <p:cNvPr id="30" name="Google Shape;30;p6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640"/>
              </a:spcBef>
              <a:spcAft>
                <a:spcPts val="0"/>
              </a:spcAft>
              <a:buSzPts val="1400"/>
              <a:buChar char="•"/>
              <a:defRPr/>
            </a:lvl1pPr>
            <a:lvl2pPr indent="-317500" lvl="1" marL="914400" rtl="0">
              <a:spcBef>
                <a:spcPts val="560"/>
              </a:spcBef>
              <a:spcAft>
                <a:spcPts val="0"/>
              </a:spcAft>
              <a:buSzPts val="1400"/>
              <a:buChar char="–"/>
              <a:defRPr/>
            </a:lvl2pPr>
            <a:lvl3pPr indent="-317500" lvl="2" marL="1371600" rtl="0">
              <a:spcBef>
                <a:spcPts val="480"/>
              </a:spcBef>
              <a:spcAft>
                <a:spcPts val="0"/>
              </a:spcAft>
              <a:buSzPts val="1400"/>
              <a:buChar char="•"/>
              <a:defRPr/>
            </a:lvl3pPr>
            <a:lvl4pPr indent="-317500" lvl="3" marL="1828800" rtl="0">
              <a:spcBef>
                <a:spcPts val="400"/>
              </a:spcBef>
              <a:spcAft>
                <a:spcPts val="0"/>
              </a:spcAft>
              <a:buSzPts val="1400"/>
              <a:buChar char="–"/>
              <a:defRPr/>
            </a:lvl4pPr>
            <a:lvl5pPr indent="-317500" lvl="4" marL="22860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5pPr>
            <a:lvl6pPr indent="-317500" lvl="5" marL="27432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6pPr>
            <a:lvl7pPr indent="-317500" lvl="6" marL="32004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7pPr>
            <a:lvl8pPr indent="-317500" lvl="7" marL="36576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8pPr>
            <a:lvl9pPr indent="-317500" lvl="8" marL="41148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7"/>
          <p:cNvSpPr txBox="1"/>
          <p:nvPr>
            <p:ph type="title"/>
          </p:nvPr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marL="457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9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6" name="Google Shape;36;p9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640"/>
              </a:spcBef>
              <a:spcAft>
                <a:spcPts val="0"/>
              </a:spcAft>
              <a:buSzPts val="1400"/>
              <a:buChar char="•"/>
              <a:defRPr/>
            </a:lvl1pPr>
            <a:lvl2pPr indent="-317500" lvl="1" marL="914400" rtl="0">
              <a:spcBef>
                <a:spcPts val="560"/>
              </a:spcBef>
              <a:spcAft>
                <a:spcPts val="0"/>
              </a:spcAft>
              <a:buSzPts val="1400"/>
              <a:buChar char="–"/>
              <a:defRPr/>
            </a:lvl2pPr>
            <a:lvl3pPr indent="-317500" lvl="2" marL="1371600" rtl="0">
              <a:spcBef>
                <a:spcPts val="480"/>
              </a:spcBef>
              <a:spcAft>
                <a:spcPts val="0"/>
              </a:spcAft>
              <a:buSzPts val="1400"/>
              <a:buChar char="•"/>
              <a:defRPr/>
            </a:lvl3pPr>
            <a:lvl4pPr indent="-317500" lvl="3" marL="1828800" rtl="0">
              <a:spcBef>
                <a:spcPts val="400"/>
              </a:spcBef>
              <a:spcAft>
                <a:spcPts val="0"/>
              </a:spcAft>
              <a:buSzPts val="1400"/>
              <a:buChar char="–"/>
              <a:defRPr/>
            </a:lvl4pPr>
            <a:lvl5pPr indent="-317500" lvl="4" marL="22860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5pPr>
            <a:lvl6pPr indent="-317500" lvl="5" marL="27432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6pPr>
            <a:lvl7pPr indent="-317500" lvl="6" marL="32004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7pPr>
            <a:lvl8pPr indent="-317500" lvl="7" marL="36576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8pPr>
            <a:lvl9pPr indent="-317500" lvl="8" marL="41148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9pPr>
          </a:lstStyle>
          <a:p/>
        </p:txBody>
      </p:sp>
      <p:sp>
        <p:nvSpPr>
          <p:cNvPr id="37" name="Google Shape;37;p9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rtl="0">
              <a:spcBef>
                <a:spcPts val="640"/>
              </a:spcBef>
              <a:spcAft>
                <a:spcPts val="0"/>
              </a:spcAft>
              <a:buSzPts val="1400"/>
              <a:buFont typeface="Arial"/>
              <a:buNone/>
              <a:defRPr/>
            </a:lvl1pPr>
            <a:lvl2pPr indent="-228600" lvl="1" marL="914400" rtl="0">
              <a:spcBef>
                <a:spcPts val="560"/>
              </a:spcBef>
              <a:spcAft>
                <a:spcPts val="0"/>
              </a:spcAft>
              <a:buSzPts val="1400"/>
              <a:buFont typeface="Arial"/>
              <a:buNone/>
              <a:defRPr/>
            </a:lvl2pPr>
            <a:lvl3pPr indent="-228600" lvl="2" marL="1371600" rtl="0">
              <a:spcBef>
                <a:spcPts val="480"/>
              </a:spcBef>
              <a:spcAft>
                <a:spcPts val="0"/>
              </a:spcAft>
              <a:buSzPts val="1400"/>
              <a:buFont typeface="Arial"/>
              <a:buNone/>
              <a:defRPr/>
            </a:lvl3pPr>
            <a:lvl4pPr indent="-228600" lvl="3" marL="18288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4pPr>
            <a:lvl5pPr indent="-228600" lvl="4" marL="22860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5pPr>
            <a:lvl6pPr indent="-228600" lvl="5" marL="27432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6pPr>
            <a:lvl7pPr indent="-228600" lvl="6" marL="32004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7pPr>
            <a:lvl8pPr indent="-228600" lvl="7" marL="36576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8pPr>
            <a:lvl9pPr indent="-228600" lvl="8" marL="41148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0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10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41" name="Google Shape;41;p10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rtl="0">
              <a:spcBef>
                <a:spcPts val="640"/>
              </a:spcBef>
              <a:spcAft>
                <a:spcPts val="0"/>
              </a:spcAft>
              <a:buSzPts val="1400"/>
              <a:buFont typeface="Arial"/>
              <a:buNone/>
              <a:defRPr/>
            </a:lvl1pPr>
            <a:lvl2pPr indent="-228600" lvl="1" marL="914400" rtl="0">
              <a:spcBef>
                <a:spcPts val="560"/>
              </a:spcBef>
              <a:spcAft>
                <a:spcPts val="0"/>
              </a:spcAft>
              <a:buSzPts val="1400"/>
              <a:buFont typeface="Arial"/>
              <a:buNone/>
              <a:defRPr/>
            </a:lvl2pPr>
            <a:lvl3pPr indent="-228600" lvl="2" marL="1371600" rtl="0">
              <a:spcBef>
                <a:spcPts val="480"/>
              </a:spcBef>
              <a:spcAft>
                <a:spcPts val="0"/>
              </a:spcAft>
              <a:buSzPts val="1400"/>
              <a:buFont typeface="Arial"/>
              <a:buNone/>
              <a:defRPr/>
            </a:lvl3pPr>
            <a:lvl4pPr indent="-228600" lvl="3" marL="18288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4pPr>
            <a:lvl5pPr indent="-228600" lvl="4" marL="22860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5pPr>
            <a:lvl6pPr indent="-228600" lvl="5" marL="27432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6pPr>
            <a:lvl7pPr indent="-228600" lvl="6" marL="32004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7pPr>
            <a:lvl8pPr indent="-228600" lvl="7" marL="36576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8pPr>
            <a:lvl9pPr indent="-228600" lvl="8" marL="41148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1"/>
          <p:cNvSpPr txBox="1"/>
          <p:nvPr>
            <p:ph type="title"/>
          </p:nvPr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marL="457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4" name="Google Shape;44;p11"/>
          <p:cNvSpPr txBox="1"/>
          <p:nvPr>
            <p:ph idx="1" type="body"/>
          </p:nvPr>
        </p:nvSpPr>
        <p:spPr>
          <a:xfrm rot="5400000">
            <a:off x="2051844" y="-316706"/>
            <a:ext cx="5040312" cy="86423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1pPr>
            <a:lvl2pPr indent="-317500" lvl="1" marL="9144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/>
            </a:lvl2pPr>
            <a:lvl3pPr indent="-317500" lvl="2" marL="13716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3pPr>
            <a:lvl4pPr indent="-317500" lvl="3" marL="18288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/>
            </a:lvl4pPr>
            <a:lvl5pPr indent="-317500" lvl="4" marL="22860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5pPr>
            <a:lvl6pPr indent="-317500" lvl="5" marL="27432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6pPr>
            <a:lvl7pPr indent="-317500" lvl="6" marL="32004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7pPr>
            <a:lvl8pPr indent="-317500" lvl="7" marL="36576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8pPr>
            <a:lvl9pPr indent="-317500" lvl="8" marL="41148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2"/>
          <p:cNvSpPr txBox="1"/>
          <p:nvPr>
            <p:ph type="title"/>
          </p:nvPr>
        </p:nvSpPr>
        <p:spPr>
          <a:xfrm rot="5400000">
            <a:off x="4738687" y="2119312"/>
            <a:ext cx="6524625" cy="2286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marL="457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2"/>
          <p:cNvSpPr txBox="1"/>
          <p:nvPr>
            <p:ph idx="1" type="body"/>
          </p:nvPr>
        </p:nvSpPr>
        <p:spPr>
          <a:xfrm rot="5400000">
            <a:off x="90488" y="-90487"/>
            <a:ext cx="6524625" cy="670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1pPr>
            <a:lvl2pPr indent="-317500" lvl="1" marL="9144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/>
            </a:lvl2pPr>
            <a:lvl3pPr indent="-317500" lvl="2" marL="13716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3pPr>
            <a:lvl4pPr indent="-317500" lvl="3" marL="18288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/>
            </a:lvl4pPr>
            <a:lvl5pPr indent="-317500" lvl="4" marL="22860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5pPr>
            <a:lvl6pPr indent="-317500" lvl="5" marL="27432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6pPr>
            <a:lvl7pPr indent="-317500" lvl="6" marL="32004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7pPr>
            <a:lvl8pPr indent="-317500" lvl="7" marL="36576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8pPr>
            <a:lvl9pPr indent="-317500" lvl="8" marL="41148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" type="objOnly">
  <p:cSld name="OBJECT_ONLY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3"/>
          <p:cNvSpPr txBox="1"/>
          <p:nvPr>
            <p:ph idx="1" type="body"/>
          </p:nvPr>
        </p:nvSpPr>
        <p:spPr>
          <a:xfrm>
            <a:off x="0" y="0"/>
            <a:ext cx="9144000" cy="652462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1pPr>
            <a:lvl2pPr indent="-317500" lvl="1" marL="9144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/>
            </a:lvl2pPr>
            <a:lvl3pPr indent="-317500" lvl="2" marL="13716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3pPr>
            <a:lvl4pPr indent="-317500" lvl="3" marL="18288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/>
            </a:lvl4pPr>
            <a:lvl5pPr indent="-317500" lvl="4" marL="22860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5pPr>
            <a:lvl6pPr indent="-317500" lvl="5" marL="27432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6pPr>
            <a:lvl7pPr indent="-317500" lvl="6" marL="32004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7pPr>
            <a:lvl8pPr indent="-317500" lvl="7" marL="36576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8pPr>
            <a:lvl9pPr indent="-317500" lvl="8" marL="41148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Text, and Content" type="txAndObj">
  <p:cSld name="TEXT_AND_OBJECT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4"/>
          <p:cNvSpPr txBox="1"/>
          <p:nvPr>
            <p:ph type="title"/>
          </p:nvPr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marL="457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2" name="Google Shape;52;p14"/>
          <p:cNvSpPr txBox="1"/>
          <p:nvPr>
            <p:ph idx="1" type="body"/>
          </p:nvPr>
        </p:nvSpPr>
        <p:spPr>
          <a:xfrm>
            <a:off x="250825" y="1484313"/>
            <a:ext cx="4244975" cy="504031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1pPr>
            <a:lvl2pPr indent="-317500" lvl="1" marL="9144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/>
            </a:lvl2pPr>
            <a:lvl3pPr indent="-317500" lvl="2" marL="13716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3pPr>
            <a:lvl4pPr indent="-317500" lvl="3" marL="18288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/>
            </a:lvl4pPr>
            <a:lvl5pPr indent="-317500" lvl="4" marL="22860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5pPr>
            <a:lvl6pPr indent="-317500" lvl="5" marL="27432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6pPr>
            <a:lvl7pPr indent="-317500" lvl="6" marL="32004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7pPr>
            <a:lvl8pPr indent="-317500" lvl="7" marL="36576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8pPr>
            <a:lvl9pPr indent="-317500" lvl="8" marL="41148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9pPr>
          </a:lstStyle>
          <a:p/>
        </p:txBody>
      </p:sp>
      <p:sp>
        <p:nvSpPr>
          <p:cNvPr id="53" name="Google Shape;53;p14"/>
          <p:cNvSpPr txBox="1"/>
          <p:nvPr>
            <p:ph idx="2" type="body"/>
          </p:nvPr>
        </p:nvSpPr>
        <p:spPr>
          <a:xfrm>
            <a:off x="4648200" y="1484313"/>
            <a:ext cx="4244975" cy="504031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1pPr>
            <a:lvl2pPr indent="-317500" lvl="1" marL="9144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/>
            </a:lvl2pPr>
            <a:lvl3pPr indent="-317500" lvl="2" marL="13716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3pPr>
            <a:lvl4pPr indent="-317500" lvl="3" marL="18288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/>
            </a:lvl4pPr>
            <a:lvl5pPr indent="-317500" lvl="4" marL="22860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5pPr>
            <a:lvl6pPr indent="-317500" lvl="5" marL="27432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6pPr>
            <a:lvl7pPr indent="-317500" lvl="6" marL="32004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7pPr>
            <a:lvl8pPr indent="-317500" lvl="7" marL="36576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8pPr>
            <a:lvl9pPr indent="-317500" lvl="8" marL="41148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Text, and 2 Content" type="txAndTwoObj">
  <p:cSld name="TEXT_AND_TWO_OBJECTS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5"/>
          <p:cNvSpPr txBox="1"/>
          <p:nvPr>
            <p:ph type="title"/>
          </p:nvPr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marL="457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6" name="Google Shape;56;p15"/>
          <p:cNvSpPr txBox="1"/>
          <p:nvPr>
            <p:ph idx="1" type="body"/>
          </p:nvPr>
        </p:nvSpPr>
        <p:spPr>
          <a:xfrm>
            <a:off x="250825" y="1484313"/>
            <a:ext cx="4244975" cy="504031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1pPr>
            <a:lvl2pPr indent="-317500" lvl="1" marL="9144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/>
            </a:lvl2pPr>
            <a:lvl3pPr indent="-317500" lvl="2" marL="13716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3pPr>
            <a:lvl4pPr indent="-317500" lvl="3" marL="18288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/>
            </a:lvl4pPr>
            <a:lvl5pPr indent="-317500" lvl="4" marL="22860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5pPr>
            <a:lvl6pPr indent="-317500" lvl="5" marL="27432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6pPr>
            <a:lvl7pPr indent="-317500" lvl="6" marL="32004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7pPr>
            <a:lvl8pPr indent="-317500" lvl="7" marL="36576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8pPr>
            <a:lvl9pPr indent="-317500" lvl="8" marL="41148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9pPr>
          </a:lstStyle>
          <a:p/>
        </p:txBody>
      </p:sp>
      <p:sp>
        <p:nvSpPr>
          <p:cNvPr id="57" name="Google Shape;57;p15"/>
          <p:cNvSpPr txBox="1"/>
          <p:nvPr>
            <p:ph idx="2" type="body"/>
          </p:nvPr>
        </p:nvSpPr>
        <p:spPr>
          <a:xfrm>
            <a:off x="4648200" y="1484313"/>
            <a:ext cx="4244975" cy="244316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1pPr>
            <a:lvl2pPr indent="-317500" lvl="1" marL="9144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/>
            </a:lvl2pPr>
            <a:lvl3pPr indent="-317500" lvl="2" marL="13716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3pPr>
            <a:lvl4pPr indent="-317500" lvl="3" marL="18288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/>
            </a:lvl4pPr>
            <a:lvl5pPr indent="-317500" lvl="4" marL="22860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5pPr>
            <a:lvl6pPr indent="-317500" lvl="5" marL="27432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6pPr>
            <a:lvl7pPr indent="-317500" lvl="6" marL="32004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7pPr>
            <a:lvl8pPr indent="-317500" lvl="7" marL="36576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8pPr>
            <a:lvl9pPr indent="-317500" lvl="8" marL="41148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9pPr>
          </a:lstStyle>
          <a:p/>
        </p:txBody>
      </p:sp>
      <p:sp>
        <p:nvSpPr>
          <p:cNvPr id="58" name="Google Shape;58;p15"/>
          <p:cNvSpPr txBox="1"/>
          <p:nvPr>
            <p:ph idx="3" type="body"/>
          </p:nvPr>
        </p:nvSpPr>
        <p:spPr>
          <a:xfrm>
            <a:off x="4648200" y="4079875"/>
            <a:ext cx="4244975" cy="24447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1pPr>
            <a:lvl2pPr indent="-317500" lvl="1" marL="9144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/>
            </a:lvl2pPr>
            <a:lvl3pPr indent="-317500" lvl="2" marL="13716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3pPr>
            <a:lvl4pPr indent="-317500" lvl="3" marL="18288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/>
            </a:lvl4pPr>
            <a:lvl5pPr indent="-317500" lvl="4" marL="22860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5pPr>
            <a:lvl6pPr indent="-317500" lvl="5" marL="27432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6pPr>
            <a:lvl7pPr indent="-317500" lvl="6" marL="32004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7pPr>
            <a:lvl8pPr indent="-317500" lvl="7" marL="36576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8pPr>
            <a:lvl9pPr indent="-317500" lvl="8" marL="41148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theme" Target="../theme/theme2.xml"/><Relationship Id="rId1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8890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8890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8890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8890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8890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8890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8890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8890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8890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250825" y="1484313"/>
            <a:ext cx="8642350" cy="504031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1pPr>
            <a:lvl2pPr indent="-3175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/>
            </a:lvl2pPr>
            <a:lvl3pPr indent="-3175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3pPr>
            <a:lvl4pPr indent="-3175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/>
            </a:lvl4pPr>
            <a:lvl5pPr indent="-3175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5pPr>
            <a:lvl6pPr indent="-3175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6pPr>
            <a:lvl7pPr indent="-3175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7pPr>
            <a:lvl8pPr indent="-3175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8pPr>
            <a:lvl9pPr indent="-3175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7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jpg"/><Relationship Id="rId4" Type="http://schemas.openxmlformats.org/officeDocument/2006/relationships/image" Target="../media/image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9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6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7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8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5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4.gif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6"/>
          <p:cNvSpPr txBox="1"/>
          <p:nvPr>
            <p:ph type="title"/>
          </p:nvPr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000">
                <a:solidFill>
                  <a:schemeClr val="lt1"/>
                </a:solidFill>
              </a:rPr>
              <a:t>Molecular Structures</a:t>
            </a:r>
            <a:endParaRPr/>
          </a:p>
        </p:txBody>
      </p:sp>
      <p:sp>
        <p:nvSpPr>
          <p:cNvPr id="65" name="Google Shape;65;p16"/>
          <p:cNvSpPr txBox="1"/>
          <p:nvPr/>
        </p:nvSpPr>
        <p:spPr>
          <a:xfrm>
            <a:off x="0" y="0"/>
            <a:ext cx="18315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FFFFFF"/>
                </a:solidFill>
              </a:rPr>
              <a:t>Unit 2</a:t>
            </a:r>
            <a:endParaRPr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FFFFFF"/>
                </a:solidFill>
              </a:rPr>
              <a:t>Lesson 6</a:t>
            </a:r>
            <a:endParaRPr>
              <a:solidFill>
                <a:srgbClr val="FFFFFF"/>
              </a:solidFill>
            </a:endParaRPr>
          </a:p>
        </p:txBody>
      </p:sp>
      <p:pic>
        <p:nvPicPr>
          <p:cNvPr descr="water_bonds" id="66" name="Google Shape;66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411488" y="1557536"/>
            <a:ext cx="5506500" cy="3672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7"/>
          <p:cNvSpPr txBox="1"/>
          <p:nvPr>
            <p:ph type="title"/>
          </p:nvPr>
        </p:nvSpPr>
        <p:spPr>
          <a:xfrm>
            <a:off x="0" y="0"/>
            <a:ext cx="9144000" cy="1143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000" u="sng">
                <a:solidFill>
                  <a:schemeClr val="lt1"/>
                </a:solidFill>
              </a:rPr>
              <a:t>Starter</a:t>
            </a:r>
            <a:r>
              <a:rPr lang="en-GB" sz="4000">
                <a:solidFill>
                  <a:schemeClr val="lt1"/>
                </a:solidFill>
              </a:rPr>
              <a:t>:  q</a:t>
            </a:r>
            <a:r>
              <a:rPr lang="en-GB" sz="4000">
                <a:solidFill>
                  <a:schemeClr val="lt1"/>
                </a:solidFill>
              </a:rPr>
              <a:t>uestions on </a:t>
            </a:r>
            <a:r>
              <a:rPr b="1" lang="en-GB" sz="4000">
                <a:solidFill>
                  <a:srgbClr val="FFFF00"/>
                </a:solidFill>
              </a:rPr>
              <a:t>page 34</a:t>
            </a:r>
            <a:endParaRPr sz="4000">
              <a:solidFill>
                <a:schemeClr val="lt1"/>
              </a:solidFill>
            </a:endParaRPr>
          </a:p>
        </p:txBody>
      </p:sp>
      <p:pic>
        <p:nvPicPr>
          <p:cNvPr id="73" name="Google Shape;73;p17"/>
          <p:cNvPicPr preferRelativeResize="0"/>
          <p:nvPr/>
        </p:nvPicPr>
        <p:blipFill rotWithShape="1">
          <a:blip r:embed="rId3">
            <a:alphaModFix/>
          </a:blip>
          <a:srcRect b="27620" l="0" r="0" t="0"/>
          <a:stretch/>
        </p:blipFill>
        <p:spPr>
          <a:xfrm>
            <a:off x="292600" y="1546950"/>
            <a:ext cx="8558800" cy="3643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8"/>
          <p:cNvSpPr txBox="1"/>
          <p:nvPr>
            <p:ph type="title"/>
          </p:nvPr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Today’s Aim</a:t>
            </a:r>
            <a:endParaRPr/>
          </a:p>
        </p:txBody>
      </p:sp>
      <p:sp>
        <p:nvSpPr>
          <p:cNvPr id="80" name="Google Shape;80;p18"/>
          <p:cNvSpPr txBox="1"/>
          <p:nvPr>
            <p:ph idx="1" type="body"/>
          </p:nvPr>
        </p:nvSpPr>
        <p:spPr>
          <a:xfrm>
            <a:off x="707550" y="2323075"/>
            <a:ext cx="7728900" cy="18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GB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By the end of this lesson I will be able t</a:t>
            </a:r>
            <a:r>
              <a:rPr lang="en-GB" sz="3200">
                <a:solidFill>
                  <a:schemeClr val="dk1"/>
                </a:solidFill>
              </a:rPr>
              <a:t>o state and e</a:t>
            </a:r>
            <a:r>
              <a:rPr lang="en-GB" sz="3200">
                <a:solidFill>
                  <a:schemeClr val="dk1"/>
                </a:solidFill>
              </a:rPr>
              <a:t>xplain the properties of </a:t>
            </a:r>
            <a:r>
              <a:rPr lang="en-GB" sz="3200">
                <a:solidFill>
                  <a:srgbClr val="0000FF"/>
                </a:solidFill>
              </a:rPr>
              <a:t>molecular </a:t>
            </a:r>
            <a:r>
              <a:rPr lang="en-GB" sz="3200">
                <a:solidFill>
                  <a:schemeClr val="dk1"/>
                </a:solidFill>
              </a:rPr>
              <a:t>substances.</a:t>
            </a:r>
            <a:endParaRPr sz="3200">
              <a:solidFill>
                <a:schemeClr val="dk1"/>
              </a:solidFill>
            </a:endParaRPr>
          </a:p>
        </p:txBody>
      </p:sp>
      <p:sp>
        <p:nvSpPr>
          <p:cNvPr id="81" name="Google Shape;81;p18"/>
          <p:cNvSpPr txBox="1"/>
          <p:nvPr/>
        </p:nvSpPr>
        <p:spPr>
          <a:xfrm>
            <a:off x="0" y="0"/>
            <a:ext cx="18315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FFFFFF"/>
                </a:solidFill>
              </a:rPr>
              <a:t>Unit 6</a:t>
            </a:r>
            <a:endParaRPr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FFFFFF"/>
                </a:solidFill>
              </a:rPr>
              <a:t>Lesson 2</a:t>
            </a:r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water_bonds" id="87" name="Google Shape;87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411488" y="1557536"/>
            <a:ext cx="5506500" cy="3672300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19"/>
          <p:cNvSpPr txBox="1"/>
          <p:nvPr/>
        </p:nvSpPr>
        <p:spPr>
          <a:xfrm>
            <a:off x="171125" y="3378246"/>
            <a:ext cx="3065700" cy="12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2400" u="none" cap="none" strike="noStrike">
                <a:solidFill>
                  <a:srgbClr val="010066"/>
                </a:solidFill>
                <a:latin typeface="Arial"/>
                <a:ea typeface="Arial"/>
                <a:cs typeface="Arial"/>
                <a:sym typeface="Arial"/>
              </a:rPr>
              <a:t>weak </a:t>
            </a:r>
            <a:r>
              <a:rPr lang="en-GB" sz="2400">
                <a:solidFill>
                  <a:srgbClr val="010066"/>
                </a:solidFill>
              </a:rPr>
              <a:t>intermolecular forces </a:t>
            </a:r>
            <a:r>
              <a:rPr b="1" i="0" lang="en-GB" sz="2400" u="none" cap="none" strike="noStrike">
                <a:solidFill>
                  <a:srgbClr val="FF00FF"/>
                </a:solidFill>
                <a:latin typeface="Arial"/>
                <a:ea typeface="Arial"/>
                <a:cs typeface="Arial"/>
                <a:sym typeface="Arial"/>
              </a:rPr>
              <a:t>between</a:t>
            </a:r>
            <a:r>
              <a:rPr b="1" i="0" lang="en-GB" sz="2400" u="none" cap="none" strike="noStrike">
                <a:solidFill>
                  <a:srgbClr val="010066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i="0" lang="en-GB" sz="2400" u="none" cap="none" strike="noStrike">
                <a:solidFill>
                  <a:srgbClr val="010066"/>
                </a:solidFill>
              </a:rPr>
              <a:t>different </a:t>
            </a:r>
            <a:r>
              <a:rPr b="0" i="0" lang="en-GB" sz="2400" u="none" cap="none" strike="noStrike">
                <a:solidFill>
                  <a:srgbClr val="010066"/>
                </a:solidFill>
                <a:latin typeface="Arial"/>
                <a:ea typeface="Arial"/>
                <a:cs typeface="Arial"/>
                <a:sym typeface="Arial"/>
              </a:rPr>
              <a:t>molecules</a:t>
            </a:r>
            <a:endParaRPr/>
          </a:p>
        </p:txBody>
      </p:sp>
      <p:cxnSp>
        <p:nvCxnSpPr>
          <p:cNvPr id="89" name="Google Shape;89;p19"/>
          <p:cNvCxnSpPr/>
          <p:nvPr/>
        </p:nvCxnSpPr>
        <p:spPr>
          <a:xfrm flipH="1" rot="10800000">
            <a:off x="2475384" y="3597500"/>
            <a:ext cx="1879200" cy="336300"/>
          </a:xfrm>
          <a:prstGeom prst="straightConnector1">
            <a:avLst/>
          </a:prstGeom>
          <a:noFill/>
          <a:ln cap="flat" cmpd="sng" w="50800">
            <a:solidFill>
              <a:srgbClr val="FF00FF"/>
            </a:solidFill>
            <a:prstDash val="solid"/>
            <a:round/>
            <a:headEnd len="sm" w="sm" type="oval"/>
            <a:tailEnd len="lg" w="lg" type="triangle"/>
          </a:ln>
        </p:spPr>
      </p:cxnSp>
      <p:sp>
        <p:nvSpPr>
          <p:cNvPr id="90" name="Google Shape;90;p19"/>
          <p:cNvSpPr txBox="1"/>
          <p:nvPr/>
        </p:nvSpPr>
        <p:spPr>
          <a:xfrm>
            <a:off x="382601" y="1688975"/>
            <a:ext cx="29685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2400" u="none" cap="none" strike="noStrike">
                <a:solidFill>
                  <a:srgbClr val="010066"/>
                </a:solidFill>
                <a:latin typeface="Arial"/>
                <a:ea typeface="Arial"/>
                <a:cs typeface="Arial"/>
                <a:sym typeface="Arial"/>
              </a:rPr>
              <a:t>strong covalent bonds </a:t>
            </a:r>
            <a:r>
              <a:rPr b="1" i="0" lang="en-GB" sz="2400" u="none" cap="none" strike="noStrike">
                <a:solidFill>
                  <a:srgbClr val="009900"/>
                </a:solidFill>
                <a:latin typeface="Arial"/>
                <a:ea typeface="Arial"/>
                <a:cs typeface="Arial"/>
                <a:sym typeface="Arial"/>
              </a:rPr>
              <a:t>within</a:t>
            </a:r>
            <a:r>
              <a:rPr b="1" i="0" lang="en-GB" sz="2400" u="none" cap="none" strike="noStrike">
                <a:solidFill>
                  <a:srgbClr val="010066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en-GB" sz="2400" u="none" cap="none" strike="noStrike">
                <a:solidFill>
                  <a:srgbClr val="010066"/>
                </a:solidFill>
                <a:latin typeface="Arial"/>
                <a:ea typeface="Arial"/>
                <a:cs typeface="Arial"/>
                <a:sym typeface="Arial"/>
              </a:rPr>
              <a:t>molecules</a:t>
            </a:r>
            <a:endParaRPr/>
          </a:p>
        </p:txBody>
      </p:sp>
      <p:cxnSp>
        <p:nvCxnSpPr>
          <p:cNvPr id="91" name="Google Shape;91;p19"/>
          <p:cNvCxnSpPr/>
          <p:nvPr/>
        </p:nvCxnSpPr>
        <p:spPr>
          <a:xfrm>
            <a:off x="2475384" y="2333074"/>
            <a:ext cx="1656300" cy="448500"/>
          </a:xfrm>
          <a:prstGeom prst="straightConnector1">
            <a:avLst/>
          </a:prstGeom>
          <a:noFill/>
          <a:ln cap="flat" cmpd="sng" w="50800">
            <a:solidFill>
              <a:srgbClr val="009900"/>
            </a:solidFill>
            <a:prstDash val="solid"/>
            <a:round/>
            <a:headEnd len="sm" w="sm" type="oval"/>
            <a:tailEnd len="lg" w="lg" type="triangle"/>
          </a:ln>
        </p:spPr>
      </p:cxnSp>
      <p:sp>
        <p:nvSpPr>
          <p:cNvPr id="92" name="Google Shape;92;p19"/>
          <p:cNvSpPr txBox="1"/>
          <p:nvPr>
            <p:ph type="title"/>
          </p:nvPr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000">
                <a:solidFill>
                  <a:schemeClr val="lt1"/>
                </a:solidFill>
              </a:rPr>
              <a:t>M</a:t>
            </a:r>
            <a:r>
              <a:rPr b="0" i="0" lang="en-GB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olecul</a:t>
            </a:r>
            <a:r>
              <a:rPr lang="en-GB" sz="4000">
                <a:solidFill>
                  <a:schemeClr val="lt1"/>
                </a:solidFill>
              </a:rPr>
              <a:t>ar structures</a:t>
            </a:r>
            <a:endParaRPr/>
          </a:p>
        </p:txBody>
      </p:sp>
      <p:sp>
        <p:nvSpPr>
          <p:cNvPr id="93" name="Google Shape;93;p19"/>
          <p:cNvSpPr/>
          <p:nvPr/>
        </p:nvSpPr>
        <p:spPr>
          <a:xfrm>
            <a:off x="230200" y="5229825"/>
            <a:ext cx="8763900" cy="1576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rgbClr val="010066"/>
                </a:solidFill>
              </a:rPr>
              <a:t>The weak forces of attraction between molecules results in </a:t>
            </a:r>
            <a:r>
              <a:rPr b="1" lang="en-GB" sz="2400">
                <a:solidFill>
                  <a:srgbClr val="FF6600"/>
                </a:solidFill>
              </a:rPr>
              <a:t>low melting and boiling points</a:t>
            </a:r>
            <a:r>
              <a:rPr lang="en-GB" sz="2400">
                <a:solidFill>
                  <a:srgbClr val="010066"/>
                </a:solidFill>
              </a:rPr>
              <a:t> and so </a:t>
            </a:r>
            <a:r>
              <a:rPr lang="en-GB" sz="2400" u="sng">
                <a:solidFill>
                  <a:srgbClr val="010066"/>
                </a:solidFill>
              </a:rPr>
              <a:t>most</a:t>
            </a:r>
            <a:r>
              <a:rPr lang="en-GB" sz="2400">
                <a:solidFill>
                  <a:srgbClr val="010066"/>
                </a:solidFill>
              </a:rPr>
              <a:t> simple molecular substances are </a:t>
            </a:r>
            <a:r>
              <a:rPr lang="en-GB" sz="2400" u="sng">
                <a:solidFill>
                  <a:srgbClr val="010066"/>
                </a:solidFill>
              </a:rPr>
              <a:t>gas</a:t>
            </a:r>
            <a:r>
              <a:rPr lang="en-GB" sz="2400">
                <a:solidFill>
                  <a:srgbClr val="010066"/>
                </a:solidFill>
              </a:rPr>
              <a:t> at room temperature. (NB: water is a liquid and there are a few solids).</a:t>
            </a:r>
            <a:endParaRPr b="0" i="0" sz="1200" u="none" cap="none" strike="noStrike">
              <a:solidFill>
                <a:srgbClr val="010066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0"/>
          <p:cNvSpPr/>
          <p:nvPr/>
        </p:nvSpPr>
        <p:spPr>
          <a:xfrm>
            <a:off x="357158" y="1411289"/>
            <a:ext cx="8334300" cy="822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2400" u="none" cap="none" strike="noStrike">
                <a:solidFill>
                  <a:srgbClr val="010066"/>
                </a:solidFill>
                <a:latin typeface="Arial"/>
                <a:ea typeface="Arial"/>
                <a:cs typeface="Arial"/>
                <a:sym typeface="Arial"/>
              </a:rPr>
              <a:t>A few substances </a:t>
            </a:r>
            <a:r>
              <a:rPr lang="en-GB" sz="2400">
                <a:solidFill>
                  <a:srgbClr val="010066"/>
                </a:solidFill>
              </a:rPr>
              <a:t>made up of </a:t>
            </a:r>
            <a:r>
              <a:rPr b="0" i="0" lang="en-GB" sz="2400" u="none" cap="none" strike="noStrike">
                <a:solidFill>
                  <a:srgbClr val="010066"/>
                </a:solidFill>
                <a:latin typeface="Arial"/>
                <a:ea typeface="Arial"/>
                <a:cs typeface="Arial"/>
                <a:sym typeface="Arial"/>
              </a:rPr>
              <a:t>simple covalent molecules</a:t>
            </a:r>
            <a:r>
              <a:rPr b="1" i="0" lang="en-GB" sz="2400" u="none" cap="none" strike="noStrike">
                <a:solidFill>
                  <a:srgbClr val="010066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en-GB" sz="2400" u="none" cap="none" strike="noStrike">
                <a:solidFill>
                  <a:srgbClr val="010066"/>
                </a:solidFill>
                <a:latin typeface="Arial"/>
                <a:ea typeface="Arial"/>
                <a:cs typeface="Arial"/>
                <a:sym typeface="Arial"/>
              </a:rPr>
              <a:t>are solid at room temperature. These are </a:t>
            </a:r>
            <a:r>
              <a:rPr b="1" i="0" lang="en-GB" sz="2400" u="none" cap="none" strike="noStrike">
                <a:solidFill>
                  <a:srgbClr val="FF6600"/>
                </a:solidFill>
                <a:latin typeface="Arial"/>
                <a:ea typeface="Arial"/>
                <a:cs typeface="Arial"/>
                <a:sym typeface="Arial"/>
              </a:rPr>
              <a:t>molecular solids</a:t>
            </a:r>
            <a:r>
              <a:rPr b="0" i="0" lang="en-GB" sz="2400" u="none" cap="none" strike="noStrike">
                <a:solidFill>
                  <a:srgbClr val="010066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b="0" i="0" sz="1200" u="none" cap="none" strike="noStrike">
              <a:solidFill>
                <a:srgbClr val="01006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" name="Google Shape;100;p20"/>
          <p:cNvSpPr/>
          <p:nvPr/>
        </p:nvSpPr>
        <p:spPr>
          <a:xfrm>
            <a:off x="357158" y="4354534"/>
            <a:ext cx="4133700" cy="1917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2400" u="none" cap="none" strike="noStrike">
                <a:solidFill>
                  <a:srgbClr val="010066"/>
                </a:solidFill>
                <a:latin typeface="Arial"/>
                <a:ea typeface="Arial"/>
                <a:cs typeface="Arial"/>
                <a:sym typeface="Arial"/>
              </a:rPr>
              <a:t>The solid is formed because millions of iodine molecules are held together by weak forces of attraction to create a 3D molecular lattice.</a:t>
            </a:r>
            <a:endParaRPr/>
          </a:p>
        </p:txBody>
      </p:sp>
      <p:sp>
        <p:nvSpPr>
          <p:cNvPr id="101" name="Google Shape;101;p20"/>
          <p:cNvSpPr txBox="1"/>
          <p:nvPr/>
        </p:nvSpPr>
        <p:spPr>
          <a:xfrm>
            <a:off x="7235825" y="5237163"/>
            <a:ext cx="1584300" cy="1187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2400" u="none" cap="none" strike="noStrike">
                <a:solidFill>
                  <a:srgbClr val="010066"/>
                </a:solidFill>
                <a:latin typeface="Arial"/>
                <a:ea typeface="Arial"/>
                <a:cs typeface="Arial"/>
                <a:sym typeface="Arial"/>
              </a:rPr>
              <a:t>weak forces of attraction</a:t>
            </a:r>
            <a:endParaRPr/>
          </a:p>
        </p:txBody>
      </p:sp>
      <p:pic>
        <p:nvPicPr>
          <p:cNvPr descr="iodine" id="102" name="Google Shape;102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078538" y="2560638"/>
            <a:ext cx="2687700" cy="14955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3" name="Google Shape;103;p20"/>
          <p:cNvGrpSpPr/>
          <p:nvPr/>
        </p:nvGrpSpPr>
        <p:grpSpPr>
          <a:xfrm>
            <a:off x="4463169" y="2836771"/>
            <a:ext cx="3333750" cy="4286250"/>
            <a:chOff x="2919" y="1527"/>
            <a:chExt cx="2100" cy="2700"/>
          </a:xfrm>
        </p:grpSpPr>
        <p:pic>
          <p:nvPicPr>
            <p:cNvPr descr="iodine_zoom" id="104" name="Google Shape;104;p20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 rot="1593903">
              <a:off x="3299" y="1735"/>
              <a:ext cx="1342" cy="2285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5" name="Google Shape;105;p20"/>
            <p:cNvCxnSpPr/>
            <p:nvPr/>
          </p:nvCxnSpPr>
          <p:spPr>
            <a:xfrm>
              <a:off x="3879" y="3294"/>
              <a:ext cx="0" cy="0"/>
            </a:xfrm>
            <a:prstGeom prst="straightConnector1">
              <a:avLst/>
            </a:prstGeom>
            <a:noFill/>
            <a:ln cap="flat" cmpd="sng" w="15875">
              <a:solidFill>
                <a:srgbClr val="FF0000"/>
              </a:solidFill>
              <a:prstDash val="dot"/>
              <a:round/>
              <a:headEnd len="sm" w="sm" type="none"/>
              <a:tailEnd len="sm" w="sm" type="none"/>
            </a:ln>
          </p:spPr>
        </p:cxnSp>
        <p:cxnSp>
          <p:nvCxnSpPr>
            <p:cNvPr id="106" name="Google Shape;106;p20"/>
            <p:cNvCxnSpPr/>
            <p:nvPr/>
          </p:nvCxnSpPr>
          <p:spPr>
            <a:xfrm>
              <a:off x="3864" y="3549"/>
              <a:ext cx="300" cy="0"/>
            </a:xfrm>
            <a:prstGeom prst="straightConnector1">
              <a:avLst/>
            </a:prstGeom>
            <a:noFill/>
            <a:ln cap="flat" cmpd="sng" w="19050">
              <a:solidFill>
                <a:srgbClr val="FF0000"/>
              </a:solidFill>
              <a:prstDash val="dot"/>
              <a:round/>
              <a:headEnd len="sm" w="sm" type="none"/>
              <a:tailEnd len="sm" w="sm" type="none"/>
            </a:ln>
          </p:spPr>
        </p:cxnSp>
        <p:cxnSp>
          <p:nvCxnSpPr>
            <p:cNvPr id="107" name="Google Shape;107;p20"/>
            <p:cNvCxnSpPr/>
            <p:nvPr/>
          </p:nvCxnSpPr>
          <p:spPr>
            <a:xfrm>
              <a:off x="3897" y="3504"/>
              <a:ext cx="0" cy="0"/>
            </a:xfrm>
            <a:prstGeom prst="straightConnector1">
              <a:avLst/>
            </a:prstGeom>
            <a:noFill/>
            <a:ln cap="flat" cmpd="sng" w="15875">
              <a:solidFill>
                <a:srgbClr val="FF0000"/>
              </a:solidFill>
              <a:prstDash val="dot"/>
              <a:round/>
              <a:headEnd len="sm" w="sm" type="none"/>
              <a:tailEnd len="sm" w="sm" type="none"/>
            </a:ln>
          </p:spPr>
        </p:cxnSp>
        <p:cxnSp>
          <p:nvCxnSpPr>
            <p:cNvPr id="108" name="Google Shape;108;p20"/>
            <p:cNvCxnSpPr/>
            <p:nvPr/>
          </p:nvCxnSpPr>
          <p:spPr>
            <a:xfrm>
              <a:off x="3895" y="3436"/>
              <a:ext cx="0" cy="0"/>
            </a:xfrm>
            <a:prstGeom prst="straightConnector1">
              <a:avLst/>
            </a:prstGeom>
            <a:noFill/>
            <a:ln cap="flat" cmpd="sng" w="15875">
              <a:solidFill>
                <a:srgbClr val="FF0000"/>
              </a:solidFill>
              <a:prstDash val="dot"/>
              <a:round/>
              <a:headEnd len="sm" w="sm" type="none"/>
              <a:tailEnd len="sm" w="sm" type="none"/>
            </a:ln>
          </p:spPr>
        </p:cxnSp>
      </p:grpSp>
      <p:grpSp>
        <p:nvGrpSpPr>
          <p:cNvPr id="109" name="Google Shape;109;p20"/>
          <p:cNvGrpSpPr/>
          <p:nvPr/>
        </p:nvGrpSpPr>
        <p:grpSpPr>
          <a:xfrm>
            <a:off x="5923741" y="5486400"/>
            <a:ext cx="1542272" cy="476250"/>
            <a:chOff x="3897" y="3196"/>
            <a:chExt cx="914" cy="300"/>
          </a:xfrm>
        </p:grpSpPr>
        <p:cxnSp>
          <p:nvCxnSpPr>
            <p:cNvPr id="110" name="Google Shape;110;p20"/>
            <p:cNvCxnSpPr/>
            <p:nvPr/>
          </p:nvCxnSpPr>
          <p:spPr>
            <a:xfrm rot="10800000">
              <a:off x="3897" y="3203"/>
              <a:ext cx="900" cy="0"/>
            </a:xfrm>
            <a:prstGeom prst="straightConnector1">
              <a:avLst/>
            </a:prstGeom>
            <a:noFill/>
            <a:ln cap="flat" cmpd="sng" w="50800">
              <a:solidFill>
                <a:schemeClr val="dk1"/>
              </a:solidFill>
              <a:prstDash val="solid"/>
              <a:round/>
              <a:headEnd len="sm" w="sm" type="oval"/>
              <a:tailEnd len="lg" w="lg" type="triangle"/>
            </a:ln>
          </p:spPr>
        </p:cxnSp>
        <p:cxnSp>
          <p:nvCxnSpPr>
            <p:cNvPr id="111" name="Google Shape;111;p20"/>
            <p:cNvCxnSpPr/>
            <p:nvPr/>
          </p:nvCxnSpPr>
          <p:spPr>
            <a:xfrm flipH="1">
              <a:off x="3911" y="3196"/>
              <a:ext cx="900" cy="300"/>
            </a:xfrm>
            <a:prstGeom prst="straightConnector1">
              <a:avLst/>
            </a:prstGeom>
            <a:noFill/>
            <a:ln cap="flat" cmpd="sng" w="50800">
              <a:solidFill>
                <a:schemeClr val="dk1"/>
              </a:solidFill>
              <a:prstDash val="solid"/>
              <a:round/>
              <a:headEnd len="sm" w="sm" type="oval"/>
              <a:tailEnd len="lg" w="lg" type="triangle"/>
            </a:ln>
          </p:spPr>
        </p:cxnSp>
      </p:grpSp>
      <p:sp>
        <p:nvSpPr>
          <p:cNvPr id="112" name="Google Shape;112;p20"/>
          <p:cNvSpPr/>
          <p:nvPr/>
        </p:nvSpPr>
        <p:spPr>
          <a:xfrm>
            <a:off x="357150" y="2519385"/>
            <a:ext cx="5108700" cy="158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2400" u="none" cap="none" strike="noStrike">
                <a:solidFill>
                  <a:srgbClr val="010066"/>
                </a:solidFill>
                <a:latin typeface="Arial"/>
                <a:ea typeface="Arial"/>
                <a:cs typeface="Arial"/>
                <a:sym typeface="Arial"/>
              </a:rPr>
              <a:t>Iodine is a molecular solid at room temperature. </a:t>
            </a:r>
            <a:r>
              <a:rPr lang="en-GB" sz="2400">
                <a:solidFill>
                  <a:srgbClr val="010066"/>
                </a:solidFill>
              </a:rPr>
              <a:t>Two iodine atoms form a single covalent bond to become an iodine molecule.</a:t>
            </a:r>
            <a:endParaRPr sz="1200">
              <a:solidFill>
                <a:srgbClr val="010066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10066"/>
              </a:solidFill>
            </a:endParaRPr>
          </a:p>
        </p:txBody>
      </p:sp>
      <p:sp>
        <p:nvSpPr>
          <p:cNvPr id="113" name="Google Shape;113;p20"/>
          <p:cNvSpPr txBox="1"/>
          <p:nvPr>
            <p:ph type="title"/>
          </p:nvPr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000">
                <a:solidFill>
                  <a:schemeClr val="lt1"/>
                </a:solidFill>
              </a:rPr>
              <a:t>There are some m</a:t>
            </a:r>
            <a:r>
              <a:rPr b="0" i="0" lang="en-GB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olecul</a:t>
            </a:r>
            <a:r>
              <a:rPr lang="en-GB" sz="4000">
                <a:solidFill>
                  <a:schemeClr val="lt1"/>
                </a:solidFill>
              </a:rPr>
              <a:t>ar solids</a:t>
            </a:r>
            <a:endParaRPr b="0" i="0" sz="4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1"/>
          <p:cNvSpPr txBox="1"/>
          <p:nvPr>
            <p:ph type="title"/>
          </p:nvPr>
        </p:nvSpPr>
        <p:spPr>
          <a:xfrm>
            <a:off x="0" y="0"/>
            <a:ext cx="9144000" cy="1143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400">
                <a:solidFill>
                  <a:schemeClr val="lt1"/>
                </a:solidFill>
              </a:rPr>
              <a:t>Summary of molecular substances - </a:t>
            </a:r>
            <a:r>
              <a:rPr b="1" lang="en-GB" sz="3400">
                <a:solidFill>
                  <a:srgbClr val="FFFF00"/>
                </a:solidFill>
              </a:rPr>
              <a:t>page 32</a:t>
            </a:r>
            <a:endParaRPr b="1" sz="3400">
              <a:solidFill>
                <a:srgbClr val="FFFF00"/>
              </a:solidFill>
            </a:endParaRPr>
          </a:p>
        </p:txBody>
      </p:sp>
      <p:pic>
        <p:nvPicPr>
          <p:cNvPr id="120" name="Google Shape;120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447800"/>
            <a:ext cx="8906000" cy="4141425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21"/>
          <p:cNvSpPr txBox="1"/>
          <p:nvPr/>
        </p:nvSpPr>
        <p:spPr>
          <a:xfrm>
            <a:off x="352650" y="4694600"/>
            <a:ext cx="26298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100">
                <a:solidFill>
                  <a:srgbClr val="0000FF"/>
                </a:solidFill>
              </a:rPr>
              <a:t>Some are soluble, others are not</a:t>
            </a:r>
            <a:endParaRPr b="1" sz="2100">
              <a:solidFill>
                <a:srgbClr val="0000FF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2"/>
          <p:cNvSpPr txBox="1"/>
          <p:nvPr>
            <p:ph type="title"/>
          </p:nvPr>
        </p:nvSpPr>
        <p:spPr>
          <a:xfrm>
            <a:off x="0" y="0"/>
            <a:ext cx="9144000" cy="1143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000">
                <a:solidFill>
                  <a:schemeClr val="lt1"/>
                </a:solidFill>
              </a:rPr>
              <a:t>Questions on </a:t>
            </a:r>
            <a:r>
              <a:rPr b="1" lang="en-GB" sz="4000">
                <a:solidFill>
                  <a:srgbClr val="FFFF00"/>
                </a:solidFill>
              </a:rPr>
              <a:t>page 33</a:t>
            </a:r>
            <a:endParaRPr b="1" sz="4000">
              <a:solidFill>
                <a:srgbClr val="FFFF00"/>
              </a:solidFill>
            </a:endParaRPr>
          </a:p>
        </p:txBody>
      </p:sp>
      <p:pic>
        <p:nvPicPr>
          <p:cNvPr id="128" name="Google Shape;128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950" y="1153100"/>
            <a:ext cx="8149699" cy="5446925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22"/>
          <p:cNvSpPr txBox="1"/>
          <p:nvPr/>
        </p:nvSpPr>
        <p:spPr>
          <a:xfrm>
            <a:off x="3554575" y="1372275"/>
            <a:ext cx="54633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500">
                <a:solidFill>
                  <a:srgbClr val="FF0000"/>
                </a:solidFill>
              </a:rPr>
              <a:t>The covalent bonds within a molecule consist of the electrostatic attraction </a:t>
            </a:r>
            <a:r>
              <a:rPr b="1" lang="en-GB" sz="1500">
                <a:solidFill>
                  <a:srgbClr val="FF0000"/>
                </a:solidFill>
              </a:rPr>
              <a:t>between</a:t>
            </a:r>
            <a:r>
              <a:rPr b="1" lang="en-GB" sz="1500">
                <a:solidFill>
                  <a:srgbClr val="FF0000"/>
                </a:solidFill>
              </a:rPr>
              <a:t> the </a:t>
            </a:r>
            <a:r>
              <a:rPr b="1" lang="en-GB" sz="1500">
                <a:solidFill>
                  <a:srgbClr val="FF0000"/>
                </a:solidFill>
              </a:rPr>
              <a:t>nuclei</a:t>
            </a:r>
            <a:r>
              <a:rPr b="1" lang="en-GB" sz="1500">
                <a:solidFill>
                  <a:srgbClr val="FF0000"/>
                </a:solidFill>
              </a:rPr>
              <a:t> of different atoms and the shared pair of electrons.</a:t>
            </a:r>
            <a:endParaRPr b="1" sz="1500">
              <a:solidFill>
                <a:srgbClr val="FF0000"/>
              </a:solidFill>
            </a:endParaRPr>
          </a:p>
        </p:txBody>
      </p:sp>
      <p:sp>
        <p:nvSpPr>
          <p:cNvPr id="130" name="Google Shape;130;p22"/>
          <p:cNvSpPr txBox="1"/>
          <p:nvPr/>
        </p:nvSpPr>
        <p:spPr>
          <a:xfrm>
            <a:off x="3696995" y="2272476"/>
            <a:ext cx="54471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500">
                <a:solidFill>
                  <a:srgbClr val="FF0000"/>
                </a:solidFill>
              </a:rPr>
              <a:t>There are weak intermolecular forces between the different molecules</a:t>
            </a:r>
            <a:endParaRPr b="1" sz="1500">
              <a:solidFill>
                <a:srgbClr val="FF0000"/>
              </a:solidFill>
            </a:endParaRPr>
          </a:p>
        </p:txBody>
      </p:sp>
      <p:sp>
        <p:nvSpPr>
          <p:cNvPr id="131" name="Google Shape;131;p22"/>
          <p:cNvSpPr txBox="1"/>
          <p:nvPr/>
        </p:nvSpPr>
        <p:spPr>
          <a:xfrm>
            <a:off x="3453200" y="2820075"/>
            <a:ext cx="54471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500">
                <a:solidFill>
                  <a:srgbClr val="FF0000"/>
                </a:solidFill>
              </a:rPr>
              <a:t>There are no charged particles to flow. (i.e. no free electrons and no ions)</a:t>
            </a:r>
            <a:endParaRPr b="1" sz="1500">
              <a:solidFill>
                <a:srgbClr val="FF0000"/>
              </a:solidFill>
            </a:endParaRPr>
          </a:p>
        </p:txBody>
      </p:sp>
      <p:sp>
        <p:nvSpPr>
          <p:cNvPr id="132" name="Google Shape;132;p22"/>
          <p:cNvSpPr txBox="1"/>
          <p:nvPr/>
        </p:nvSpPr>
        <p:spPr>
          <a:xfrm>
            <a:off x="6956500" y="5812225"/>
            <a:ext cx="21876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500">
                <a:solidFill>
                  <a:srgbClr val="FF0000"/>
                </a:solidFill>
              </a:rPr>
              <a:t>A, B and F</a:t>
            </a:r>
            <a:endParaRPr b="1" sz="1500">
              <a:solidFill>
                <a:srgbClr val="FF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500">
                <a:solidFill>
                  <a:srgbClr val="FF0000"/>
                </a:solidFill>
              </a:rPr>
              <a:t>They have low b.p and do not conduct</a:t>
            </a:r>
            <a:endParaRPr b="1" sz="1500">
              <a:solidFill>
                <a:srgbClr val="FF0000"/>
              </a:solidFill>
            </a:endParaRPr>
          </a:p>
        </p:txBody>
      </p:sp>
      <p:sp>
        <p:nvSpPr>
          <p:cNvPr id="133" name="Google Shape;133;p22"/>
          <p:cNvSpPr txBox="1"/>
          <p:nvPr/>
        </p:nvSpPr>
        <p:spPr>
          <a:xfrm>
            <a:off x="549075" y="6390600"/>
            <a:ext cx="38850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500">
                <a:solidFill>
                  <a:srgbClr val="FF0000"/>
                </a:solidFill>
              </a:rPr>
              <a:t>C - metal</a:t>
            </a:r>
            <a:r>
              <a:rPr b="1" lang="en-GB" sz="1500">
                <a:solidFill>
                  <a:srgbClr val="FF0000"/>
                </a:solidFill>
              </a:rPr>
              <a:t>,   D - ionic,  E - giant covalent</a:t>
            </a:r>
            <a:endParaRPr b="1" sz="150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3"/>
          <p:cNvSpPr txBox="1"/>
          <p:nvPr>
            <p:ph type="title"/>
          </p:nvPr>
        </p:nvSpPr>
        <p:spPr>
          <a:xfrm>
            <a:off x="0" y="0"/>
            <a:ext cx="9144000" cy="1143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000">
                <a:solidFill>
                  <a:schemeClr val="lt1"/>
                </a:solidFill>
              </a:rPr>
              <a:t>Question 5 on </a:t>
            </a:r>
            <a:r>
              <a:rPr b="1" lang="en-GB" sz="4000">
                <a:solidFill>
                  <a:srgbClr val="FFFF00"/>
                </a:solidFill>
              </a:rPr>
              <a:t>page 34</a:t>
            </a:r>
            <a:endParaRPr b="1" sz="4000">
              <a:solidFill>
                <a:srgbClr val="FFFF00"/>
              </a:solidFill>
            </a:endParaRPr>
          </a:p>
        </p:txBody>
      </p:sp>
      <p:pic>
        <p:nvPicPr>
          <p:cNvPr id="140" name="Google Shape;140;p23"/>
          <p:cNvPicPr preferRelativeResize="0"/>
          <p:nvPr/>
        </p:nvPicPr>
        <p:blipFill rotWithShape="1">
          <a:blip r:embed="rId3">
            <a:alphaModFix/>
          </a:blip>
          <a:srcRect b="0" l="0" r="0" t="86543"/>
          <a:stretch/>
        </p:blipFill>
        <p:spPr>
          <a:xfrm>
            <a:off x="292600" y="1486142"/>
            <a:ext cx="8558800" cy="677375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p23"/>
          <p:cNvSpPr txBox="1"/>
          <p:nvPr/>
        </p:nvSpPr>
        <p:spPr>
          <a:xfrm>
            <a:off x="595942" y="2277773"/>
            <a:ext cx="7387800" cy="10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rgbClr val="FF0000"/>
                </a:solidFill>
              </a:rPr>
              <a:t>As intermolecular forces are </a:t>
            </a:r>
            <a:r>
              <a:rPr b="1" lang="en-GB" sz="1800">
                <a:solidFill>
                  <a:srgbClr val="FF0000"/>
                </a:solidFill>
              </a:rPr>
              <a:t>weak</a:t>
            </a:r>
            <a:r>
              <a:rPr b="1" lang="en-GB" sz="1800">
                <a:solidFill>
                  <a:srgbClr val="FF0000"/>
                </a:solidFill>
              </a:rPr>
              <a:t>, little energy is </a:t>
            </a:r>
            <a:r>
              <a:rPr b="1" lang="en-GB" sz="1800">
                <a:solidFill>
                  <a:srgbClr val="FF0000"/>
                </a:solidFill>
              </a:rPr>
              <a:t>needed</a:t>
            </a:r>
            <a:r>
              <a:rPr b="1" lang="en-GB" sz="1800">
                <a:solidFill>
                  <a:srgbClr val="FF0000"/>
                </a:solidFill>
              </a:rPr>
              <a:t> to overcome them. Therefore, molecular structures tend to have low melting and boiling points.</a:t>
            </a:r>
            <a:endParaRPr b="1" sz="180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4"/>
          <p:cNvSpPr txBox="1"/>
          <p:nvPr>
            <p:ph type="title"/>
          </p:nvPr>
        </p:nvSpPr>
        <p:spPr>
          <a:xfrm>
            <a:off x="0" y="0"/>
            <a:ext cx="9144000" cy="1143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000">
                <a:solidFill>
                  <a:schemeClr val="lt1"/>
                </a:solidFill>
              </a:rPr>
              <a:t>Question 6 on </a:t>
            </a:r>
            <a:r>
              <a:rPr b="1" lang="en-GB" sz="4000">
                <a:solidFill>
                  <a:srgbClr val="FFFF00"/>
                </a:solidFill>
              </a:rPr>
              <a:t>page 34</a:t>
            </a:r>
            <a:endParaRPr b="1" sz="4000">
              <a:solidFill>
                <a:srgbClr val="FFFF00"/>
              </a:solidFill>
            </a:endParaRPr>
          </a:p>
        </p:txBody>
      </p:sp>
      <p:pic>
        <p:nvPicPr>
          <p:cNvPr id="148" name="Google Shape;148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1900" y="1252802"/>
            <a:ext cx="7960199" cy="5499650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24"/>
          <p:cNvSpPr txBox="1"/>
          <p:nvPr/>
        </p:nvSpPr>
        <p:spPr>
          <a:xfrm>
            <a:off x="1111592" y="5332945"/>
            <a:ext cx="73878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rgbClr val="FF0000"/>
                </a:solidFill>
              </a:rPr>
              <a:t>As the molecular mass increases, the boiling point also increases</a:t>
            </a:r>
            <a:endParaRPr b="1" sz="1800">
              <a:solidFill>
                <a:srgbClr val="FF0000"/>
              </a:solidFill>
            </a:endParaRPr>
          </a:p>
        </p:txBody>
      </p:sp>
      <p:sp>
        <p:nvSpPr>
          <p:cNvPr id="150" name="Google Shape;150;p24"/>
          <p:cNvSpPr txBox="1"/>
          <p:nvPr/>
        </p:nvSpPr>
        <p:spPr>
          <a:xfrm>
            <a:off x="1109300" y="6000984"/>
            <a:ext cx="73878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rgbClr val="FF0000"/>
                </a:solidFill>
              </a:rPr>
              <a:t>An </a:t>
            </a:r>
            <a:r>
              <a:rPr b="1" lang="en-GB" sz="1800">
                <a:solidFill>
                  <a:srgbClr val="FF0000"/>
                </a:solidFill>
              </a:rPr>
              <a:t>increasing</a:t>
            </a:r>
            <a:r>
              <a:rPr b="1" lang="en-GB" sz="1800">
                <a:solidFill>
                  <a:srgbClr val="FF0000"/>
                </a:solidFill>
              </a:rPr>
              <a:t> molecular mass causes stronger intermolecular forces. Stronger forces results in higher boiling points.</a:t>
            </a:r>
            <a:endParaRPr b="1" sz="180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5"/>
          <p:cNvSpPr txBox="1"/>
          <p:nvPr>
            <p:ph type="title"/>
          </p:nvPr>
        </p:nvSpPr>
        <p:spPr>
          <a:xfrm>
            <a:off x="0" y="0"/>
            <a:ext cx="9144000" cy="1143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000">
                <a:solidFill>
                  <a:schemeClr val="lt1"/>
                </a:solidFill>
              </a:rPr>
              <a:t>Graph o</a:t>
            </a:r>
            <a:r>
              <a:rPr lang="en-GB" sz="4000">
                <a:solidFill>
                  <a:schemeClr val="lt1"/>
                </a:solidFill>
              </a:rPr>
              <a:t>n </a:t>
            </a:r>
            <a:r>
              <a:rPr b="1" lang="en-GB" sz="4000">
                <a:solidFill>
                  <a:srgbClr val="FFFF00"/>
                </a:solidFill>
              </a:rPr>
              <a:t>page 35</a:t>
            </a:r>
            <a:endParaRPr/>
          </a:p>
        </p:txBody>
      </p:sp>
      <p:pic>
        <p:nvPicPr>
          <p:cNvPr id="157" name="Google Shape;157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61000" y="1252825"/>
            <a:ext cx="4422000" cy="5500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CCFF"/>
        </a:solidFill>
      </p:bgPr>
    </p:bg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6"/>
          <p:cNvSpPr txBox="1"/>
          <p:nvPr>
            <p:ph type="title"/>
          </p:nvPr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000">
                <a:solidFill>
                  <a:schemeClr val="lt1"/>
                </a:solidFill>
              </a:rPr>
              <a:t>What you need to know</a:t>
            </a:r>
            <a:endParaRPr sz="4000">
              <a:solidFill>
                <a:schemeClr val="lt1"/>
              </a:solidFill>
            </a:endParaRPr>
          </a:p>
        </p:txBody>
      </p:sp>
      <p:sp>
        <p:nvSpPr>
          <p:cNvPr id="164" name="Google Shape;164;p26"/>
          <p:cNvSpPr txBox="1"/>
          <p:nvPr>
            <p:ph idx="1" type="body"/>
          </p:nvPr>
        </p:nvSpPr>
        <p:spPr>
          <a:xfrm>
            <a:off x="381275" y="1572763"/>
            <a:ext cx="5472600" cy="4727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i="1" lang="en-GB" sz="2100" u="sng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Syllabus Content</a:t>
            </a:r>
            <a:endParaRPr sz="21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 sz="1200" u="sng"/>
          </a:p>
          <a:p>
            <a:pPr indent="0" lvl="0" marL="42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-GB" sz="1900" u="sng"/>
              <a:t>1.47</a:t>
            </a:r>
            <a:r>
              <a:rPr lang="en-GB" sz="1900"/>
              <a:t> </a:t>
            </a:r>
            <a:endParaRPr sz="1900"/>
          </a:p>
          <a:p>
            <a:pPr indent="0" lvl="0" marL="42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900"/>
              <a:t>explain why substances with a simple molecular structures are gases or liquids, or solids with low melting and boiling points </a:t>
            </a:r>
            <a:r>
              <a:rPr i="1" lang="en-GB" sz="1900"/>
              <a:t>(the term “weak intermolecular forces of attraction” should be used to represent all forces between molecules)</a:t>
            </a:r>
            <a:r>
              <a:rPr lang="en-GB" sz="1900"/>
              <a:t>.</a:t>
            </a:r>
            <a:endParaRPr sz="1900"/>
          </a:p>
          <a:p>
            <a:pPr indent="0" lvl="0" marL="42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sz="1200"/>
          </a:p>
          <a:p>
            <a:pPr indent="0" lvl="0" marL="42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-GB" sz="1900" u="sng"/>
              <a:t>1.48</a:t>
            </a:r>
            <a:endParaRPr b="1" sz="1900" u="sng"/>
          </a:p>
          <a:p>
            <a:pPr indent="0" lvl="0" marL="42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900"/>
              <a:t>explain why the melting and boiling points of substances with simple molecular structures increase, in general, with increasing relative molecular mass.</a:t>
            </a:r>
            <a:endParaRPr b="1" sz="2100" u="sng">
              <a:solidFill>
                <a:schemeClr val="dk1"/>
              </a:solidFill>
            </a:endParaRPr>
          </a:p>
        </p:txBody>
      </p:sp>
      <p:graphicFrame>
        <p:nvGraphicFramePr>
          <p:cNvPr id="165" name="Google Shape;165;p26"/>
          <p:cNvGraphicFramePr/>
          <p:nvPr/>
        </p:nvGraphicFramePr>
        <p:xfrm>
          <a:off x="6245223" y="2846884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{9BF3FE4D-DE64-43E1-B761-2D9E10F6F537}</a:tableStyleId>
              </a:tblPr>
              <a:tblGrid>
                <a:gridCol w="2214550"/>
              </a:tblGrid>
              <a:tr h="21788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800" u="sng" cap="none" strike="noStrike">
                          <a:solidFill>
                            <a:schemeClr val="dk1"/>
                          </a:solidFill>
                        </a:rPr>
                        <a:t>My Learning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rgbClr val="FF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FFFF"/>
                    </a:solidFill>
                  </a:tcPr>
                </a:tc>
              </a:tr>
            </a:tbl>
          </a:graphicData>
        </a:graphic>
      </p:graphicFrame>
      <p:pic>
        <p:nvPicPr>
          <p:cNvPr descr="Oops! by Don Mangan and Artie Romero" id="166" name="Google Shape;166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97486" y="3365376"/>
            <a:ext cx="1071600" cy="1366800"/>
          </a:xfrm>
          <a:prstGeom prst="rect">
            <a:avLst/>
          </a:prstGeom>
          <a:noFill/>
          <a:ln>
            <a:noFill/>
          </a:ln>
        </p:spPr>
      </p:pic>
      <p:sp>
        <p:nvSpPr>
          <p:cNvPr id="167" name="Google Shape;167;p26"/>
          <p:cNvSpPr/>
          <p:nvPr/>
        </p:nvSpPr>
        <p:spPr>
          <a:xfrm>
            <a:off x="7829399" y="3801616"/>
            <a:ext cx="258600" cy="720000"/>
          </a:xfrm>
          <a:prstGeom prst="rect">
            <a:avLst/>
          </a:prstGeom>
          <a:solidFill>
            <a:srgbClr val="00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8" name="Google Shape;168;p26"/>
          <p:cNvSpPr txBox="1"/>
          <p:nvPr/>
        </p:nvSpPr>
        <p:spPr>
          <a:xfrm>
            <a:off x="0" y="0"/>
            <a:ext cx="18315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FFFFFF"/>
                </a:solidFill>
              </a:rPr>
              <a:t>Unit 6</a:t>
            </a:r>
            <a:endParaRPr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FFFFFF"/>
                </a:solidFill>
              </a:rPr>
              <a:t>Lesson 2</a:t>
            </a:r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blank">
  <a:themeElements>
    <a:clrScheme name="blank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